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59"/>
  </p:notesMasterIdLst>
  <p:sldIdLst>
    <p:sldId id="256" r:id="rId3"/>
    <p:sldId id="259" r:id="rId4"/>
    <p:sldId id="257" r:id="rId5"/>
    <p:sldId id="312" r:id="rId6"/>
    <p:sldId id="262" r:id="rId7"/>
    <p:sldId id="313" r:id="rId8"/>
    <p:sldId id="261"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Lst>
  <p:sldSz cx="9144000" cy="5143500" type="screen16x9"/>
  <p:notesSz cx="6858000" cy="9144000"/>
  <p:embeddedFontLst>
    <p:embeddedFont>
      <p:font typeface="DM Sans" charset="0"/>
      <p:regular r:id="rId60"/>
      <p:bold r:id="rId61"/>
      <p:italic r:id="rId62"/>
      <p:boldItalic r:id="rId63"/>
    </p:embeddedFont>
    <p:embeddedFont>
      <p:font typeface="Roboto Medium" charset="0"/>
      <p:regular r:id="rId64"/>
      <p:bold r:id="rId65"/>
      <p:italic r:id="rId66"/>
      <p:boldItalic r:id="rId67"/>
    </p:embeddedFont>
    <p:embeddedFont>
      <p:font typeface="Schoolbell" charset="0"/>
      <p:regular r:id="rId68"/>
    </p:embeddedFont>
    <p:embeddedFont>
      <p:font typeface="PT Sans" charset="0"/>
      <p:regular r:id="rId69"/>
      <p:bold r:id="rId70"/>
      <p:italic r:id="rId71"/>
      <p:boldItalic r:id="rId72"/>
    </p:embeddedFont>
    <p:embeddedFont>
      <p:font typeface="Amatic SC" charset="-79"/>
      <p:regular r:id="rId73"/>
      <p:bold r:id="rId74"/>
    </p:embeddedFont>
    <p:embeddedFont>
      <p:font typeface="Calibri" pitchFamily="34" charset="0"/>
      <p:regular r:id="rId75"/>
      <p:bold r:id="rId76"/>
      <p:italic r:id="rId77"/>
      <p:boldItalic r:id="rId78"/>
    </p:embeddedFont>
    <p:embeddedFont>
      <p:font typeface="Poppins" charset="0"/>
      <p:regular r:id="rId79"/>
      <p:bold r:id="rId80"/>
      <p:italic r:id="rId81"/>
      <p:boldItalic r:id="rId82"/>
    </p:embeddedFont>
    <p:embeddedFont>
      <p:font typeface="Passion One" charset="0"/>
      <p:regular r:id="rId83"/>
      <p:bold r:id="rId84"/>
    </p:embeddedFont>
    <p:embeddedFont>
      <p:font typeface="Tahoma" pitchFamily="34" charset="0"/>
      <p:regular r:id="rId85"/>
      <p:bold r:id="rId86"/>
    </p:embeddedFont>
    <p:embeddedFont>
      <p:font typeface="Proxima Nova" charset="0"/>
      <p:regular r:id="rId87"/>
      <p:bold r:id="rId88"/>
      <p:italic r:id="rId89"/>
      <p:boldItalic r:id="rId9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EB8B3EFA-050E-429F-8EC9-0E8BF0912099}">
  <a:tblStyle styleId="{EB8B3EFA-050E-429F-8EC9-0E8BF091209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p:scale>
          <a:sx n="102" d="100"/>
          <a:sy n="102" d="100"/>
        </p:scale>
        <p:origin x="-456"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4.fntdata"/><Relationship Id="rId68" Type="http://schemas.openxmlformats.org/officeDocument/2006/relationships/font" Target="fonts/font9.fntdata"/><Relationship Id="rId76" Type="http://schemas.openxmlformats.org/officeDocument/2006/relationships/font" Target="fonts/font17.fntdata"/><Relationship Id="rId84" Type="http://schemas.openxmlformats.org/officeDocument/2006/relationships/font" Target="fonts/font25.fntdata"/><Relationship Id="rId89" Type="http://schemas.openxmlformats.org/officeDocument/2006/relationships/font" Target="fonts/font30.fntdata"/><Relationship Id="rId7" Type="http://schemas.openxmlformats.org/officeDocument/2006/relationships/slide" Target="slides/slide5.xml"/><Relationship Id="rId71" Type="http://schemas.openxmlformats.org/officeDocument/2006/relationships/font" Target="fonts/font12.fntdata"/><Relationship Id="rId92"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7.fntdata"/><Relationship Id="rId74" Type="http://schemas.openxmlformats.org/officeDocument/2006/relationships/font" Target="fonts/font15.fntdata"/><Relationship Id="rId79" Type="http://schemas.openxmlformats.org/officeDocument/2006/relationships/font" Target="fonts/font20.fntdata"/><Relationship Id="rId87" Type="http://schemas.openxmlformats.org/officeDocument/2006/relationships/font" Target="fonts/font28.fntdata"/><Relationship Id="rId5" Type="http://schemas.openxmlformats.org/officeDocument/2006/relationships/slide" Target="slides/slide3.xml"/><Relationship Id="rId61" Type="http://schemas.openxmlformats.org/officeDocument/2006/relationships/font" Target="fonts/font2.fntdata"/><Relationship Id="rId82" Type="http://schemas.openxmlformats.org/officeDocument/2006/relationships/font" Target="fonts/font23.fntdata"/><Relationship Id="rId90" Type="http://schemas.openxmlformats.org/officeDocument/2006/relationships/font" Target="fonts/font31.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5.fntdata"/><Relationship Id="rId69" Type="http://schemas.openxmlformats.org/officeDocument/2006/relationships/font" Target="fonts/font10.fntdata"/><Relationship Id="rId77" Type="http://schemas.openxmlformats.org/officeDocument/2006/relationships/font" Target="fonts/font18.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93"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font" Target="fonts/font29.fntdata"/><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font" Target="fonts/font27.fntdata"/><Relationship Id="rId94"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86360735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3"/>
        <p:cNvGrpSpPr/>
        <p:nvPr/>
      </p:nvGrpSpPr>
      <p:grpSpPr>
        <a:xfrm>
          <a:off x="0" y="0"/>
          <a:ext cx="0" cy="0"/>
          <a:chOff x="0" y="0"/>
          <a:chExt cx="0" cy="0"/>
        </a:xfrm>
      </p:grpSpPr>
      <p:sp>
        <p:nvSpPr>
          <p:cNvPr id="1924" name="Google Shape;19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5" name="Google Shape;19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9"/>
        <p:cNvGrpSpPr/>
        <p:nvPr/>
      </p:nvGrpSpPr>
      <p:grpSpPr>
        <a:xfrm>
          <a:off x="0" y="0"/>
          <a:ext cx="0" cy="0"/>
          <a:chOff x="0" y="0"/>
          <a:chExt cx="0" cy="0"/>
        </a:xfrm>
      </p:grpSpPr>
      <p:sp>
        <p:nvSpPr>
          <p:cNvPr id="2720" name="Google Shape;2720;gbd6c00e730_0_1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1" name="Google Shape;2721;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0"/>
        <p:cNvGrpSpPr/>
        <p:nvPr/>
      </p:nvGrpSpPr>
      <p:grpSpPr>
        <a:xfrm>
          <a:off x="0" y="0"/>
          <a:ext cx="0" cy="0"/>
          <a:chOff x="0" y="0"/>
          <a:chExt cx="0" cy="0"/>
        </a:xfrm>
      </p:grpSpPr>
      <p:sp>
        <p:nvSpPr>
          <p:cNvPr id="2751" name="Google Shape;2751;gfe8259535d_0_10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2" name="Google Shape;2752;gfe8259535d_0_1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9"/>
        <p:cNvGrpSpPr/>
        <p:nvPr/>
      </p:nvGrpSpPr>
      <p:grpSpPr>
        <a:xfrm>
          <a:off x="0" y="0"/>
          <a:ext cx="0" cy="0"/>
          <a:chOff x="0" y="0"/>
          <a:chExt cx="0" cy="0"/>
        </a:xfrm>
      </p:grpSpPr>
      <p:sp>
        <p:nvSpPr>
          <p:cNvPr id="2860" name="Google Shape;2860;g99f2f57a71_0_1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1" name="Google Shape;2861;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9"/>
        <p:cNvGrpSpPr/>
        <p:nvPr/>
      </p:nvGrpSpPr>
      <p:grpSpPr>
        <a:xfrm>
          <a:off x="0" y="0"/>
          <a:ext cx="0" cy="0"/>
          <a:chOff x="0" y="0"/>
          <a:chExt cx="0" cy="0"/>
        </a:xfrm>
      </p:grpSpPr>
      <p:sp>
        <p:nvSpPr>
          <p:cNvPr id="2930" name="Google Shape;2930;g99f2f57a71_0_1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1" name="Google Shape;2931;g99f2f57a71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6"/>
        <p:cNvGrpSpPr/>
        <p:nvPr/>
      </p:nvGrpSpPr>
      <p:grpSpPr>
        <a:xfrm>
          <a:off x="0" y="0"/>
          <a:ext cx="0" cy="0"/>
          <a:chOff x="0" y="0"/>
          <a:chExt cx="0" cy="0"/>
        </a:xfrm>
      </p:grpSpPr>
      <p:sp>
        <p:nvSpPr>
          <p:cNvPr id="2937" name="Google Shape;2937;g99f2f57a71_0_1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8" name="Google Shape;2938;g99f2f57a7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0"/>
        <p:cNvGrpSpPr/>
        <p:nvPr/>
      </p:nvGrpSpPr>
      <p:grpSpPr>
        <a:xfrm>
          <a:off x="0" y="0"/>
          <a:ext cx="0" cy="0"/>
          <a:chOff x="0" y="0"/>
          <a:chExt cx="0" cy="0"/>
        </a:xfrm>
      </p:grpSpPr>
      <p:sp>
        <p:nvSpPr>
          <p:cNvPr id="2961" name="Google Shape;2961;gbd6c00e730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2" name="Google Shape;2962;gbd6c00e73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1"/>
        <p:cNvGrpSpPr/>
        <p:nvPr/>
      </p:nvGrpSpPr>
      <p:grpSpPr>
        <a:xfrm>
          <a:off x="0" y="0"/>
          <a:ext cx="0" cy="0"/>
          <a:chOff x="0" y="0"/>
          <a:chExt cx="0" cy="0"/>
        </a:xfrm>
      </p:grpSpPr>
      <p:sp>
        <p:nvSpPr>
          <p:cNvPr id="3082" name="Google Shape;3082;g124f52166a9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3" name="Google Shape;3083;g124f52166a9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6"/>
        <p:cNvGrpSpPr/>
        <p:nvPr/>
      </p:nvGrpSpPr>
      <p:grpSpPr>
        <a:xfrm>
          <a:off x="0" y="0"/>
          <a:ext cx="0" cy="0"/>
          <a:chOff x="0" y="0"/>
          <a:chExt cx="0" cy="0"/>
        </a:xfrm>
      </p:grpSpPr>
      <p:sp>
        <p:nvSpPr>
          <p:cNvPr id="3257" name="Google Shape;3257;g99f2f57a71_0_2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8" name="Google Shape;3258;g99f2f57a71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1"/>
        <p:cNvGrpSpPr/>
        <p:nvPr/>
      </p:nvGrpSpPr>
      <p:grpSpPr>
        <a:xfrm>
          <a:off x="0" y="0"/>
          <a:ext cx="0" cy="0"/>
          <a:chOff x="0" y="0"/>
          <a:chExt cx="0" cy="0"/>
        </a:xfrm>
      </p:grpSpPr>
      <p:sp>
        <p:nvSpPr>
          <p:cNvPr id="3272" name="Google Shape;3272;gbd6c00e730_0_2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3" name="Google Shape;3273;gbd6c00e730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0"/>
        <p:cNvGrpSpPr/>
        <p:nvPr/>
      </p:nvGrpSpPr>
      <p:grpSpPr>
        <a:xfrm>
          <a:off x="0" y="0"/>
          <a:ext cx="0" cy="0"/>
          <a:chOff x="0" y="0"/>
          <a:chExt cx="0" cy="0"/>
        </a:xfrm>
      </p:grpSpPr>
      <p:sp>
        <p:nvSpPr>
          <p:cNvPr id="3341" name="Google Shape;3341;gbd6c00e730_0_1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2" name="Google Shape;3342;gbd6c00e73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3"/>
        <p:cNvGrpSpPr/>
        <p:nvPr/>
      </p:nvGrpSpPr>
      <p:grpSpPr>
        <a:xfrm>
          <a:off x="0" y="0"/>
          <a:ext cx="0" cy="0"/>
          <a:chOff x="0" y="0"/>
          <a:chExt cx="0" cy="0"/>
        </a:xfrm>
      </p:grpSpPr>
      <p:sp>
        <p:nvSpPr>
          <p:cNvPr id="2104" name="Google Shape;2104;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5" name="Google Shape;2105;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7"/>
        <p:cNvGrpSpPr/>
        <p:nvPr/>
      </p:nvGrpSpPr>
      <p:grpSpPr>
        <a:xfrm>
          <a:off x="0" y="0"/>
          <a:ext cx="0" cy="0"/>
          <a:chOff x="0" y="0"/>
          <a:chExt cx="0" cy="0"/>
        </a:xfrm>
      </p:grpSpPr>
      <p:sp>
        <p:nvSpPr>
          <p:cNvPr id="3368" name="Google Shape;3368;g124cfefa3fa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9" name="Google Shape;3369;g124cfefa3f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7"/>
        <p:cNvGrpSpPr/>
        <p:nvPr/>
      </p:nvGrpSpPr>
      <p:grpSpPr>
        <a:xfrm>
          <a:off x="0" y="0"/>
          <a:ext cx="0" cy="0"/>
          <a:chOff x="0" y="0"/>
          <a:chExt cx="0" cy="0"/>
        </a:xfrm>
      </p:grpSpPr>
      <p:sp>
        <p:nvSpPr>
          <p:cNvPr id="3388" name="Google Shape;3388;g124cfefa3fa_0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9" name="Google Shape;3389;g124cfefa3f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8"/>
        <p:cNvGrpSpPr/>
        <p:nvPr/>
      </p:nvGrpSpPr>
      <p:grpSpPr>
        <a:xfrm>
          <a:off x="0" y="0"/>
          <a:ext cx="0" cy="0"/>
          <a:chOff x="0" y="0"/>
          <a:chExt cx="0" cy="0"/>
        </a:xfrm>
      </p:grpSpPr>
      <p:sp>
        <p:nvSpPr>
          <p:cNvPr id="3419" name="Google Shape;3419;g124f52166a9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0" name="Google Shape;3420;g124f52166a9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8"/>
        <p:cNvGrpSpPr/>
        <p:nvPr/>
      </p:nvGrpSpPr>
      <p:grpSpPr>
        <a:xfrm>
          <a:off x="0" y="0"/>
          <a:ext cx="0" cy="0"/>
          <a:chOff x="0" y="0"/>
          <a:chExt cx="0" cy="0"/>
        </a:xfrm>
      </p:grpSpPr>
      <p:sp>
        <p:nvSpPr>
          <p:cNvPr id="3489" name="Google Shape;3489;g124cfefa3fa_0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0" name="Google Shape;3490;g124cfefa3fa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4"/>
        <p:cNvGrpSpPr/>
        <p:nvPr/>
      </p:nvGrpSpPr>
      <p:grpSpPr>
        <a:xfrm>
          <a:off x="0" y="0"/>
          <a:ext cx="0" cy="0"/>
          <a:chOff x="0" y="0"/>
          <a:chExt cx="0" cy="0"/>
        </a:xfrm>
      </p:grpSpPr>
      <p:sp>
        <p:nvSpPr>
          <p:cNvPr id="3495" name="Google Shape;3495;gfe8259535d_0_7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6" name="Google Shape;3496;gfe8259535d_0_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9"/>
        <p:cNvGrpSpPr/>
        <p:nvPr/>
      </p:nvGrpSpPr>
      <p:grpSpPr>
        <a:xfrm>
          <a:off x="0" y="0"/>
          <a:ext cx="0" cy="0"/>
          <a:chOff x="0" y="0"/>
          <a:chExt cx="0" cy="0"/>
        </a:xfrm>
      </p:grpSpPr>
      <p:sp>
        <p:nvSpPr>
          <p:cNvPr id="3510" name="Google Shape;3510;g124cfefa3fa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1" name="Google Shape;3511;g124cfefa3fa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Google Shape;3573;g124cfefa3fa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4" name="Google Shape;3574;g124cfefa3fa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6"/>
        <p:cNvGrpSpPr/>
        <p:nvPr/>
      </p:nvGrpSpPr>
      <p:grpSpPr>
        <a:xfrm>
          <a:off x="0" y="0"/>
          <a:ext cx="0" cy="0"/>
          <a:chOff x="0" y="0"/>
          <a:chExt cx="0" cy="0"/>
        </a:xfrm>
      </p:grpSpPr>
      <p:sp>
        <p:nvSpPr>
          <p:cNvPr id="3597" name="Google Shape;3597;gbd6c00e730_0_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8" name="Google Shape;3598;gbd6c00e730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9"/>
        <p:cNvGrpSpPr/>
        <p:nvPr/>
      </p:nvGrpSpPr>
      <p:grpSpPr>
        <a:xfrm>
          <a:off x="0" y="0"/>
          <a:ext cx="0" cy="0"/>
          <a:chOff x="0" y="0"/>
          <a:chExt cx="0" cy="0"/>
        </a:xfrm>
      </p:grpSpPr>
      <p:sp>
        <p:nvSpPr>
          <p:cNvPr id="3620" name="Google Shape;3620;gcc98d9fb70_8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1" name="Google Shape;3621;gcc98d9fb70_8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4"/>
        <p:cNvGrpSpPr/>
        <p:nvPr/>
      </p:nvGrpSpPr>
      <p:grpSpPr>
        <a:xfrm>
          <a:off x="0" y="0"/>
          <a:ext cx="0" cy="0"/>
          <a:chOff x="0" y="0"/>
          <a:chExt cx="0" cy="0"/>
        </a:xfrm>
      </p:grpSpPr>
      <p:sp>
        <p:nvSpPr>
          <p:cNvPr id="3855" name="Google Shape;3855;gfe74a53a02_0_4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6" name="Google Shape;3856;gfe74a53a02_0_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0"/>
        <p:cNvGrpSpPr/>
        <p:nvPr/>
      </p:nvGrpSpPr>
      <p:grpSpPr>
        <a:xfrm>
          <a:off x="0" y="0"/>
          <a:ext cx="0" cy="0"/>
          <a:chOff x="0" y="0"/>
          <a:chExt cx="0" cy="0"/>
        </a:xfrm>
      </p:grpSpPr>
      <p:sp>
        <p:nvSpPr>
          <p:cNvPr id="2071" name="Google Shape;2071;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2" name="Google Shape;2072;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3"/>
        <p:cNvGrpSpPr/>
        <p:nvPr/>
      </p:nvGrpSpPr>
      <p:grpSpPr>
        <a:xfrm>
          <a:off x="0" y="0"/>
          <a:ext cx="0" cy="0"/>
          <a:chOff x="0" y="0"/>
          <a:chExt cx="0" cy="0"/>
        </a:xfrm>
      </p:grpSpPr>
      <p:sp>
        <p:nvSpPr>
          <p:cNvPr id="4024" name="Google Shape;4024;gbd6c00e730_0_1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5" name="Google Shape;4025;gbd6c00e730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5"/>
        <p:cNvGrpSpPr/>
        <p:nvPr/>
      </p:nvGrpSpPr>
      <p:grpSpPr>
        <a:xfrm>
          <a:off x="0" y="0"/>
          <a:ext cx="0" cy="0"/>
          <a:chOff x="0" y="0"/>
          <a:chExt cx="0" cy="0"/>
        </a:xfrm>
      </p:grpSpPr>
      <p:sp>
        <p:nvSpPr>
          <p:cNvPr id="4056" name="Google Shape;4056;gbd6c00e730_0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7" name="Google Shape;4057;gbd6c00e73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7"/>
        <p:cNvGrpSpPr/>
        <p:nvPr/>
      </p:nvGrpSpPr>
      <p:grpSpPr>
        <a:xfrm>
          <a:off x="0" y="0"/>
          <a:ext cx="0" cy="0"/>
          <a:chOff x="0" y="0"/>
          <a:chExt cx="0" cy="0"/>
        </a:xfrm>
      </p:grpSpPr>
      <p:sp>
        <p:nvSpPr>
          <p:cNvPr id="4098" name="Google Shape;4098;g124cfefa3fa_0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9" name="Google Shape;4099;g124cfefa3f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9"/>
        <p:cNvGrpSpPr/>
        <p:nvPr/>
      </p:nvGrpSpPr>
      <p:grpSpPr>
        <a:xfrm>
          <a:off x="0" y="0"/>
          <a:ext cx="0" cy="0"/>
          <a:chOff x="0" y="0"/>
          <a:chExt cx="0" cy="0"/>
        </a:xfrm>
      </p:grpSpPr>
      <p:sp>
        <p:nvSpPr>
          <p:cNvPr id="4130" name="Google Shape;4130;g124cfefa3fa_0_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1" name="Google Shape;4131;g124cfefa3fa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7"/>
        <p:cNvGrpSpPr/>
        <p:nvPr/>
      </p:nvGrpSpPr>
      <p:grpSpPr>
        <a:xfrm>
          <a:off x="0" y="0"/>
          <a:ext cx="0" cy="0"/>
          <a:chOff x="0" y="0"/>
          <a:chExt cx="0" cy="0"/>
        </a:xfrm>
      </p:grpSpPr>
      <p:sp>
        <p:nvSpPr>
          <p:cNvPr id="4168" name="Google Shape;4168;g151c501d872_0_43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9" name="Google Shape;4169;g151c501d872_0_4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4"/>
        <p:cNvGrpSpPr/>
        <p:nvPr/>
      </p:nvGrpSpPr>
      <p:grpSpPr>
        <a:xfrm>
          <a:off x="0" y="0"/>
          <a:ext cx="0" cy="0"/>
          <a:chOff x="0" y="0"/>
          <a:chExt cx="0" cy="0"/>
        </a:xfrm>
      </p:grpSpPr>
      <p:sp>
        <p:nvSpPr>
          <p:cNvPr id="4175" name="Google Shape;4175;g99f2f57a71_0_1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6" name="Google Shape;4176;g99f2f57a71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0"/>
        <p:cNvGrpSpPr/>
        <p:nvPr/>
      </p:nvGrpSpPr>
      <p:grpSpPr>
        <a:xfrm>
          <a:off x="0" y="0"/>
          <a:ext cx="0" cy="0"/>
          <a:chOff x="0" y="0"/>
          <a:chExt cx="0" cy="0"/>
        </a:xfrm>
      </p:grpSpPr>
      <p:sp>
        <p:nvSpPr>
          <p:cNvPr id="4461" name="Google Shape;4461;gf35096e3b1_0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2" name="Google Shape;4462;gf35096e3b1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7"/>
        <p:cNvGrpSpPr/>
        <p:nvPr/>
      </p:nvGrpSpPr>
      <p:grpSpPr>
        <a:xfrm>
          <a:off x="0" y="0"/>
          <a:ext cx="0" cy="0"/>
          <a:chOff x="0" y="0"/>
          <a:chExt cx="0" cy="0"/>
        </a:xfrm>
      </p:grpSpPr>
      <p:sp>
        <p:nvSpPr>
          <p:cNvPr id="4548" name="Google Shape;4548;gf35096e3b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9" name="Google Shape;4549;gf35096e3b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7"/>
        <p:cNvGrpSpPr/>
        <p:nvPr/>
      </p:nvGrpSpPr>
      <p:grpSpPr>
        <a:xfrm>
          <a:off x="0" y="0"/>
          <a:ext cx="0" cy="0"/>
          <a:chOff x="0" y="0"/>
          <a:chExt cx="0" cy="0"/>
        </a:xfrm>
      </p:grpSpPr>
      <p:sp>
        <p:nvSpPr>
          <p:cNvPr id="5268" name="Google Shape;5268;gf35096e3b1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9" name="Google Shape;5269;gf35096e3b1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5"/>
        <p:cNvGrpSpPr/>
        <p:nvPr/>
      </p:nvGrpSpPr>
      <p:grpSpPr>
        <a:xfrm>
          <a:off x="0" y="0"/>
          <a:ext cx="0" cy="0"/>
          <a:chOff x="0" y="0"/>
          <a:chExt cx="0" cy="0"/>
        </a:xfrm>
      </p:grpSpPr>
      <p:sp>
        <p:nvSpPr>
          <p:cNvPr id="5276" name="Google Shape;5276;g1160ed91103_0_13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7" name="Google Shape;5277;g1160ed91103_0_1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0"/>
        <p:cNvGrpSpPr/>
        <p:nvPr/>
      </p:nvGrpSpPr>
      <p:grpSpPr>
        <a:xfrm>
          <a:off x="0" y="0"/>
          <a:ext cx="0" cy="0"/>
          <a:chOff x="0" y="0"/>
          <a:chExt cx="0" cy="0"/>
        </a:xfrm>
      </p:grpSpPr>
      <p:sp>
        <p:nvSpPr>
          <p:cNvPr id="2071" name="Google Shape;2071;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2" name="Google Shape;2072;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2"/>
        <p:cNvGrpSpPr/>
        <p:nvPr/>
      </p:nvGrpSpPr>
      <p:grpSpPr>
        <a:xfrm>
          <a:off x="0" y="0"/>
          <a:ext cx="0" cy="0"/>
          <a:chOff x="0" y="0"/>
          <a:chExt cx="0" cy="0"/>
        </a:xfrm>
      </p:grpSpPr>
      <p:sp>
        <p:nvSpPr>
          <p:cNvPr id="5283" name="Google Shape;5283;g1160ed91103_0_136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4" name="Google Shape;5284;g1160ed91103_0_13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9"/>
        <p:cNvGrpSpPr/>
        <p:nvPr/>
      </p:nvGrpSpPr>
      <p:grpSpPr>
        <a:xfrm>
          <a:off x="0" y="0"/>
          <a:ext cx="0" cy="0"/>
          <a:chOff x="0" y="0"/>
          <a:chExt cx="0" cy="0"/>
        </a:xfrm>
      </p:grpSpPr>
      <p:sp>
        <p:nvSpPr>
          <p:cNvPr id="5290" name="Google Shape;5290;g1160ed91103_0_13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1" name="Google Shape;5291;g1160ed91103_0_13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2"/>
        <p:cNvGrpSpPr/>
        <p:nvPr/>
      </p:nvGrpSpPr>
      <p:grpSpPr>
        <a:xfrm>
          <a:off x="0" y="0"/>
          <a:ext cx="0" cy="0"/>
          <a:chOff x="0" y="0"/>
          <a:chExt cx="0" cy="0"/>
        </a:xfrm>
      </p:grpSpPr>
      <p:sp>
        <p:nvSpPr>
          <p:cNvPr id="5313" name="Google Shape;5313;g1160ed91103_0_136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4" name="Google Shape;5314;g1160ed91103_0_13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8"/>
        <p:cNvGrpSpPr/>
        <p:nvPr/>
      </p:nvGrpSpPr>
      <p:grpSpPr>
        <a:xfrm>
          <a:off x="0" y="0"/>
          <a:ext cx="0" cy="0"/>
          <a:chOff x="0" y="0"/>
          <a:chExt cx="0" cy="0"/>
        </a:xfrm>
      </p:grpSpPr>
      <p:sp>
        <p:nvSpPr>
          <p:cNvPr id="5329" name="Google Shape;5329;g1160ed91103_0_137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0" name="Google Shape;5330;g1160ed91103_0_13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5"/>
        <p:cNvGrpSpPr/>
        <p:nvPr/>
      </p:nvGrpSpPr>
      <p:grpSpPr>
        <a:xfrm>
          <a:off x="0" y="0"/>
          <a:ext cx="0" cy="0"/>
          <a:chOff x="0" y="0"/>
          <a:chExt cx="0" cy="0"/>
        </a:xfrm>
      </p:grpSpPr>
      <p:sp>
        <p:nvSpPr>
          <p:cNvPr id="5666" name="Google Shape;5666;g1160ed91103_0_14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7" name="Google Shape;5667;g1160ed91103_0_14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9"/>
        <p:cNvGrpSpPr/>
        <p:nvPr/>
      </p:nvGrpSpPr>
      <p:grpSpPr>
        <a:xfrm>
          <a:off x="0" y="0"/>
          <a:ext cx="0" cy="0"/>
          <a:chOff x="0" y="0"/>
          <a:chExt cx="0" cy="0"/>
        </a:xfrm>
      </p:grpSpPr>
      <p:sp>
        <p:nvSpPr>
          <p:cNvPr id="11580" name="Google Shape;11580;g1160ed91103_0_199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81" name="Google Shape;11581;g1160ed91103_0_199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06"/>
        <p:cNvGrpSpPr/>
        <p:nvPr/>
      </p:nvGrpSpPr>
      <p:grpSpPr>
        <a:xfrm>
          <a:off x="0" y="0"/>
          <a:ext cx="0" cy="0"/>
          <a:chOff x="0" y="0"/>
          <a:chExt cx="0" cy="0"/>
        </a:xfrm>
      </p:grpSpPr>
      <p:sp>
        <p:nvSpPr>
          <p:cNvPr id="12007" name="Google Shape;12007;g1160ed91103_0_203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8" name="Google Shape;12008;g1160ed91103_0_20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69"/>
        <p:cNvGrpSpPr/>
        <p:nvPr/>
      </p:nvGrpSpPr>
      <p:grpSpPr>
        <a:xfrm>
          <a:off x="0" y="0"/>
          <a:ext cx="0" cy="0"/>
          <a:chOff x="0" y="0"/>
          <a:chExt cx="0" cy="0"/>
        </a:xfrm>
      </p:grpSpPr>
      <p:sp>
        <p:nvSpPr>
          <p:cNvPr id="12170" name="Google Shape;12170;g1160ed91103_0_205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1" name="Google Shape;12171;g1160ed91103_0_20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1"/>
        <p:cNvGrpSpPr/>
        <p:nvPr/>
      </p:nvGrpSpPr>
      <p:grpSpPr>
        <a:xfrm>
          <a:off x="0" y="0"/>
          <a:ext cx="0" cy="0"/>
          <a:chOff x="0" y="0"/>
          <a:chExt cx="0" cy="0"/>
        </a:xfrm>
      </p:grpSpPr>
      <p:sp>
        <p:nvSpPr>
          <p:cNvPr id="12572" name="Google Shape;12572;g1160ed91103_0_209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73" name="Google Shape;12573;g1160ed91103_0_20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2"/>
        <p:cNvGrpSpPr/>
        <p:nvPr/>
      </p:nvGrpSpPr>
      <p:grpSpPr>
        <a:xfrm>
          <a:off x="0" y="0"/>
          <a:ext cx="0" cy="0"/>
          <a:chOff x="0" y="0"/>
          <a:chExt cx="0" cy="0"/>
        </a:xfrm>
      </p:grpSpPr>
      <p:sp>
        <p:nvSpPr>
          <p:cNvPr id="12943" name="Google Shape;12943;g1160ed91103_0_213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4" name="Google Shape;12944;g1160ed91103_0_21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6"/>
        <p:cNvGrpSpPr/>
        <p:nvPr/>
      </p:nvGrpSpPr>
      <p:grpSpPr>
        <a:xfrm>
          <a:off x="0" y="0"/>
          <a:ext cx="0" cy="0"/>
          <a:chOff x="0" y="0"/>
          <a:chExt cx="0" cy="0"/>
        </a:xfrm>
      </p:grpSpPr>
      <p:sp>
        <p:nvSpPr>
          <p:cNvPr id="2537" name="Google Shape;2537;gfe8259535d_0_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8" name="Google Shape;2538;gfe8259535d_0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9"/>
        <p:cNvGrpSpPr/>
        <p:nvPr/>
      </p:nvGrpSpPr>
      <p:grpSpPr>
        <a:xfrm>
          <a:off x="0" y="0"/>
          <a:ext cx="0" cy="0"/>
          <a:chOff x="0" y="0"/>
          <a:chExt cx="0" cy="0"/>
        </a:xfrm>
      </p:grpSpPr>
      <p:sp>
        <p:nvSpPr>
          <p:cNvPr id="13320" name="Google Shape;13320;g1160ed91103_0_216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1" name="Google Shape;13321;g1160ed91103_0_2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0"/>
        <p:cNvGrpSpPr/>
        <p:nvPr/>
      </p:nvGrpSpPr>
      <p:grpSpPr>
        <a:xfrm>
          <a:off x="0" y="0"/>
          <a:ext cx="0" cy="0"/>
          <a:chOff x="0" y="0"/>
          <a:chExt cx="0" cy="0"/>
        </a:xfrm>
      </p:grpSpPr>
      <p:sp>
        <p:nvSpPr>
          <p:cNvPr id="13751" name="Google Shape;13751;g1160ed91103_0_22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2" name="Google Shape;13752;g1160ed91103_0_22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43"/>
        <p:cNvGrpSpPr/>
        <p:nvPr/>
      </p:nvGrpSpPr>
      <p:grpSpPr>
        <a:xfrm>
          <a:off x="0" y="0"/>
          <a:ext cx="0" cy="0"/>
          <a:chOff x="0" y="0"/>
          <a:chExt cx="0" cy="0"/>
        </a:xfrm>
      </p:grpSpPr>
      <p:sp>
        <p:nvSpPr>
          <p:cNvPr id="14544" name="Google Shape;14544;g1160ed91103_0_229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5" name="Google Shape;14545;g1160ed91103_0_229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4"/>
        <p:cNvGrpSpPr/>
        <p:nvPr/>
      </p:nvGrpSpPr>
      <p:grpSpPr>
        <a:xfrm>
          <a:off x="0" y="0"/>
          <a:ext cx="0" cy="0"/>
          <a:chOff x="0" y="0"/>
          <a:chExt cx="0" cy="0"/>
        </a:xfrm>
      </p:grpSpPr>
      <p:sp>
        <p:nvSpPr>
          <p:cNvPr id="15285" name="Google Shape;15285;g1160ed91103_0_236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86" name="Google Shape;15286;g1160ed91103_0_23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7"/>
        <p:cNvGrpSpPr/>
        <p:nvPr/>
      </p:nvGrpSpPr>
      <p:grpSpPr>
        <a:xfrm>
          <a:off x="0" y="0"/>
          <a:ext cx="0" cy="0"/>
          <a:chOff x="0" y="0"/>
          <a:chExt cx="0" cy="0"/>
        </a:xfrm>
      </p:grpSpPr>
      <p:sp>
        <p:nvSpPr>
          <p:cNvPr id="15978" name="Google Shape;15978;g1160ed91103_0_243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79" name="Google Shape;15979;g1160ed91103_0_24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79"/>
        <p:cNvGrpSpPr/>
        <p:nvPr/>
      </p:nvGrpSpPr>
      <p:grpSpPr>
        <a:xfrm>
          <a:off x="0" y="0"/>
          <a:ext cx="0" cy="0"/>
          <a:chOff x="0" y="0"/>
          <a:chExt cx="0" cy="0"/>
        </a:xfrm>
      </p:grpSpPr>
      <p:sp>
        <p:nvSpPr>
          <p:cNvPr id="16280" name="Google Shape;16280;g1160ed91103_0_246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81" name="Google Shape;16281;g1160ed91103_0_24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19"/>
        <p:cNvGrpSpPr/>
        <p:nvPr/>
      </p:nvGrpSpPr>
      <p:grpSpPr>
        <a:xfrm>
          <a:off x="0" y="0"/>
          <a:ext cx="0" cy="0"/>
          <a:chOff x="0" y="0"/>
          <a:chExt cx="0" cy="0"/>
        </a:xfrm>
      </p:grpSpPr>
      <p:sp>
        <p:nvSpPr>
          <p:cNvPr id="16920" name="Google Shape;16920;g1160ed91103_0_27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21" name="Google Shape;16921;g1160ed91103_0_27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6"/>
        <p:cNvGrpSpPr/>
        <p:nvPr/>
      </p:nvGrpSpPr>
      <p:grpSpPr>
        <a:xfrm>
          <a:off x="0" y="0"/>
          <a:ext cx="0" cy="0"/>
          <a:chOff x="0" y="0"/>
          <a:chExt cx="0" cy="0"/>
        </a:xfrm>
      </p:grpSpPr>
      <p:sp>
        <p:nvSpPr>
          <p:cNvPr id="2537" name="Google Shape;2537;gfe8259535d_0_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8" name="Google Shape;2538;gfe8259535d_0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7"/>
        <p:cNvGrpSpPr/>
        <p:nvPr/>
      </p:nvGrpSpPr>
      <p:grpSpPr>
        <a:xfrm>
          <a:off x="0" y="0"/>
          <a:ext cx="0" cy="0"/>
          <a:chOff x="0" y="0"/>
          <a:chExt cx="0" cy="0"/>
        </a:xfrm>
      </p:grpSpPr>
      <p:sp>
        <p:nvSpPr>
          <p:cNvPr id="2338" name="Google Shape;2338;g99f2f57a71_0_2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9" name="Google Shape;233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3"/>
        <p:cNvGrpSpPr/>
        <p:nvPr/>
      </p:nvGrpSpPr>
      <p:grpSpPr>
        <a:xfrm>
          <a:off x="0" y="0"/>
          <a:ext cx="0" cy="0"/>
          <a:chOff x="0" y="0"/>
          <a:chExt cx="0" cy="0"/>
        </a:xfrm>
      </p:grpSpPr>
      <p:sp>
        <p:nvSpPr>
          <p:cNvPr id="2544" name="Google Shape;2544;g99f2f57a71_0_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5" name="Google Shape;2545;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4"/>
        <p:cNvGrpSpPr/>
        <p:nvPr/>
      </p:nvGrpSpPr>
      <p:grpSpPr>
        <a:xfrm>
          <a:off x="0" y="0"/>
          <a:ext cx="0" cy="0"/>
          <a:chOff x="0" y="0"/>
          <a:chExt cx="0" cy="0"/>
        </a:xfrm>
      </p:grpSpPr>
      <p:sp>
        <p:nvSpPr>
          <p:cNvPr id="2705" name="Google Shape;2705;gbd6c00e730_0_2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6" name="Google Shape;2706;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470425" y="1422250"/>
            <a:ext cx="5493300" cy="16710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470425" y="3245450"/>
            <a:ext cx="4953600" cy="475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rot="2377267">
            <a:off x="7900314" y="4059333"/>
            <a:ext cx="731699" cy="92918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615902" y="297103"/>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6684214" y="4533191"/>
            <a:ext cx="460680" cy="409500"/>
            <a:chOff x="7206550" y="1981600"/>
            <a:chExt cx="202150" cy="179700"/>
          </a:xfrm>
        </p:grpSpPr>
        <p:sp>
          <p:nvSpPr>
            <p:cNvPr id="14" name="Google Shape;14;p2"/>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2"/>
          <p:cNvGrpSpPr/>
          <p:nvPr/>
        </p:nvGrpSpPr>
        <p:grpSpPr>
          <a:xfrm rot="-538963">
            <a:off x="8669806" y="3952862"/>
            <a:ext cx="276726" cy="242007"/>
            <a:chOff x="8058000" y="3281750"/>
            <a:chExt cx="128325" cy="112225"/>
          </a:xfrm>
        </p:grpSpPr>
        <p:sp>
          <p:nvSpPr>
            <p:cNvPr id="29" name="Google Shape;29;p2"/>
            <p:cNvSpPr/>
            <p:nvPr/>
          </p:nvSpPr>
          <p:spPr>
            <a:xfrm>
              <a:off x="8102225" y="3322075"/>
              <a:ext cx="84100" cy="71900"/>
            </a:xfrm>
            <a:custGeom>
              <a:avLst/>
              <a:gdLst/>
              <a:ahLst/>
              <a:cxnLst/>
              <a:rect l="l" t="t" r="r" b="b"/>
              <a:pathLst>
                <a:path w="3364" h="2876" extrusionOk="0">
                  <a:moveTo>
                    <a:pt x="2301" y="0"/>
                  </a:moveTo>
                  <a:cubicBezTo>
                    <a:pt x="1609" y="0"/>
                    <a:pt x="857" y="837"/>
                    <a:pt x="857" y="837"/>
                  </a:cubicBezTo>
                  <a:cubicBezTo>
                    <a:pt x="1" y="1623"/>
                    <a:pt x="1034" y="2876"/>
                    <a:pt x="1813" y="2876"/>
                  </a:cubicBezTo>
                  <a:cubicBezTo>
                    <a:pt x="1966" y="2876"/>
                    <a:pt x="2109" y="2828"/>
                    <a:pt x="2226" y="2718"/>
                  </a:cubicBezTo>
                  <a:cubicBezTo>
                    <a:pt x="2665" y="2309"/>
                    <a:pt x="2453" y="1834"/>
                    <a:pt x="2151" y="1620"/>
                  </a:cubicBezTo>
                  <a:lnTo>
                    <a:pt x="2151" y="1620"/>
                  </a:lnTo>
                  <a:cubicBezTo>
                    <a:pt x="2683" y="1466"/>
                    <a:pt x="3363" y="1078"/>
                    <a:pt x="3060" y="528"/>
                  </a:cubicBezTo>
                  <a:cubicBezTo>
                    <a:pt x="2853" y="139"/>
                    <a:pt x="2582" y="0"/>
                    <a:pt x="2301"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126900" y="3337450"/>
              <a:ext cx="33075" cy="45150"/>
            </a:xfrm>
            <a:custGeom>
              <a:avLst/>
              <a:gdLst/>
              <a:ahLst/>
              <a:cxnLst/>
              <a:rect l="l" t="t" r="r" b="b"/>
              <a:pathLst>
                <a:path w="1323" h="1806" extrusionOk="0">
                  <a:moveTo>
                    <a:pt x="805" y="0"/>
                  </a:moveTo>
                  <a:cubicBezTo>
                    <a:pt x="507" y="0"/>
                    <a:pt x="165" y="156"/>
                    <a:pt x="120" y="174"/>
                  </a:cubicBezTo>
                  <a:cubicBezTo>
                    <a:pt x="72" y="186"/>
                    <a:pt x="49" y="246"/>
                    <a:pt x="72" y="305"/>
                  </a:cubicBezTo>
                  <a:cubicBezTo>
                    <a:pt x="89" y="340"/>
                    <a:pt x="125" y="368"/>
                    <a:pt x="165" y="368"/>
                  </a:cubicBezTo>
                  <a:cubicBezTo>
                    <a:pt x="182" y="368"/>
                    <a:pt x="198" y="363"/>
                    <a:pt x="215" y="353"/>
                  </a:cubicBezTo>
                  <a:cubicBezTo>
                    <a:pt x="369" y="290"/>
                    <a:pt x="626" y="206"/>
                    <a:pt x="809" y="206"/>
                  </a:cubicBezTo>
                  <a:cubicBezTo>
                    <a:pt x="866" y="206"/>
                    <a:pt x="916" y="214"/>
                    <a:pt x="953" y="234"/>
                  </a:cubicBezTo>
                  <a:cubicBezTo>
                    <a:pt x="1001" y="270"/>
                    <a:pt x="1013" y="294"/>
                    <a:pt x="1025" y="353"/>
                  </a:cubicBezTo>
                  <a:cubicBezTo>
                    <a:pt x="1025" y="389"/>
                    <a:pt x="1061" y="472"/>
                    <a:pt x="918" y="591"/>
                  </a:cubicBezTo>
                  <a:cubicBezTo>
                    <a:pt x="870" y="639"/>
                    <a:pt x="811" y="663"/>
                    <a:pt x="751" y="698"/>
                  </a:cubicBezTo>
                  <a:cubicBezTo>
                    <a:pt x="644" y="663"/>
                    <a:pt x="561" y="639"/>
                    <a:pt x="477" y="639"/>
                  </a:cubicBezTo>
                  <a:cubicBezTo>
                    <a:pt x="464" y="638"/>
                    <a:pt x="451" y="637"/>
                    <a:pt x="438" y="637"/>
                  </a:cubicBezTo>
                  <a:cubicBezTo>
                    <a:pt x="308" y="637"/>
                    <a:pt x="237" y="692"/>
                    <a:pt x="215" y="746"/>
                  </a:cubicBezTo>
                  <a:cubicBezTo>
                    <a:pt x="168" y="805"/>
                    <a:pt x="180" y="877"/>
                    <a:pt x="227" y="925"/>
                  </a:cubicBezTo>
                  <a:cubicBezTo>
                    <a:pt x="279" y="965"/>
                    <a:pt x="358" y="983"/>
                    <a:pt x="447" y="983"/>
                  </a:cubicBezTo>
                  <a:cubicBezTo>
                    <a:pt x="544" y="983"/>
                    <a:pt x="652" y="962"/>
                    <a:pt x="751" y="925"/>
                  </a:cubicBezTo>
                  <a:cubicBezTo>
                    <a:pt x="834" y="972"/>
                    <a:pt x="942" y="1032"/>
                    <a:pt x="1001" y="1103"/>
                  </a:cubicBezTo>
                  <a:cubicBezTo>
                    <a:pt x="1061" y="1175"/>
                    <a:pt x="1108" y="1282"/>
                    <a:pt x="953" y="1437"/>
                  </a:cubicBezTo>
                  <a:cubicBezTo>
                    <a:pt x="868" y="1533"/>
                    <a:pt x="782" y="1581"/>
                    <a:pt x="688" y="1581"/>
                  </a:cubicBezTo>
                  <a:cubicBezTo>
                    <a:pt x="677" y="1581"/>
                    <a:pt x="667" y="1581"/>
                    <a:pt x="656" y="1579"/>
                  </a:cubicBezTo>
                  <a:cubicBezTo>
                    <a:pt x="465" y="1544"/>
                    <a:pt x="275" y="1246"/>
                    <a:pt x="227" y="1139"/>
                  </a:cubicBezTo>
                  <a:cubicBezTo>
                    <a:pt x="210" y="1114"/>
                    <a:pt x="176" y="1088"/>
                    <a:pt x="136" y="1088"/>
                  </a:cubicBezTo>
                  <a:cubicBezTo>
                    <a:pt x="119" y="1088"/>
                    <a:pt x="102" y="1093"/>
                    <a:pt x="84" y="1103"/>
                  </a:cubicBezTo>
                  <a:cubicBezTo>
                    <a:pt x="37" y="1127"/>
                    <a:pt x="1" y="1186"/>
                    <a:pt x="37" y="1246"/>
                  </a:cubicBezTo>
                  <a:cubicBezTo>
                    <a:pt x="49" y="1270"/>
                    <a:pt x="275" y="1746"/>
                    <a:pt x="632" y="1806"/>
                  </a:cubicBezTo>
                  <a:lnTo>
                    <a:pt x="703" y="1806"/>
                  </a:lnTo>
                  <a:cubicBezTo>
                    <a:pt x="858" y="1806"/>
                    <a:pt x="1001" y="1722"/>
                    <a:pt x="1132" y="1591"/>
                  </a:cubicBezTo>
                  <a:cubicBezTo>
                    <a:pt x="1323" y="1401"/>
                    <a:pt x="1311" y="1222"/>
                    <a:pt x="1263" y="1103"/>
                  </a:cubicBezTo>
                  <a:cubicBezTo>
                    <a:pt x="1203" y="996"/>
                    <a:pt x="1120" y="889"/>
                    <a:pt x="1001" y="817"/>
                  </a:cubicBezTo>
                  <a:cubicBezTo>
                    <a:pt x="1192" y="686"/>
                    <a:pt x="1287" y="520"/>
                    <a:pt x="1251" y="329"/>
                  </a:cubicBezTo>
                  <a:cubicBezTo>
                    <a:pt x="1227" y="210"/>
                    <a:pt x="1168" y="115"/>
                    <a:pt x="1061" y="55"/>
                  </a:cubicBezTo>
                  <a:cubicBezTo>
                    <a:pt x="987" y="16"/>
                    <a:pt x="898" y="0"/>
                    <a:pt x="8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058000" y="3296200"/>
              <a:ext cx="61650" cy="73400"/>
            </a:xfrm>
            <a:custGeom>
              <a:avLst/>
              <a:gdLst/>
              <a:ahLst/>
              <a:cxnLst/>
              <a:rect l="l" t="t" r="r" b="b"/>
              <a:pathLst>
                <a:path w="2466" h="2936" extrusionOk="0">
                  <a:moveTo>
                    <a:pt x="1224" y="1"/>
                  </a:moveTo>
                  <a:cubicBezTo>
                    <a:pt x="1089" y="1"/>
                    <a:pt x="938" y="34"/>
                    <a:pt x="769" y="110"/>
                  </a:cubicBezTo>
                  <a:cubicBezTo>
                    <a:pt x="185" y="370"/>
                    <a:pt x="478" y="1088"/>
                    <a:pt x="806" y="1533"/>
                  </a:cubicBezTo>
                  <a:lnTo>
                    <a:pt x="806" y="1533"/>
                  </a:lnTo>
                  <a:cubicBezTo>
                    <a:pt x="800" y="1533"/>
                    <a:pt x="795" y="1533"/>
                    <a:pt x="789" y="1533"/>
                  </a:cubicBezTo>
                  <a:cubicBezTo>
                    <a:pt x="426" y="1533"/>
                    <a:pt x="1" y="1782"/>
                    <a:pt x="102" y="2360"/>
                  </a:cubicBezTo>
                  <a:cubicBezTo>
                    <a:pt x="160" y="2745"/>
                    <a:pt x="573" y="2936"/>
                    <a:pt x="1029" y="2936"/>
                  </a:cubicBezTo>
                  <a:cubicBezTo>
                    <a:pt x="1701" y="2936"/>
                    <a:pt x="2465" y="2521"/>
                    <a:pt x="2316" y="1705"/>
                  </a:cubicBezTo>
                  <a:cubicBezTo>
                    <a:pt x="2316" y="1705"/>
                    <a:pt x="2188" y="1"/>
                    <a:pt x="1224"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069475" y="3316425"/>
              <a:ext cx="42575" cy="43250"/>
            </a:xfrm>
            <a:custGeom>
              <a:avLst/>
              <a:gdLst/>
              <a:ahLst/>
              <a:cxnLst/>
              <a:rect l="l" t="t" r="r" b="b"/>
              <a:pathLst>
                <a:path w="1703" h="1730" extrusionOk="0">
                  <a:moveTo>
                    <a:pt x="947" y="1"/>
                  </a:moveTo>
                  <a:cubicBezTo>
                    <a:pt x="852" y="1"/>
                    <a:pt x="771" y="30"/>
                    <a:pt x="691" y="111"/>
                  </a:cubicBezTo>
                  <a:cubicBezTo>
                    <a:pt x="560" y="242"/>
                    <a:pt x="536" y="444"/>
                    <a:pt x="607" y="658"/>
                  </a:cubicBezTo>
                  <a:cubicBezTo>
                    <a:pt x="452" y="658"/>
                    <a:pt x="322" y="682"/>
                    <a:pt x="214" y="742"/>
                  </a:cubicBezTo>
                  <a:cubicBezTo>
                    <a:pt x="119" y="813"/>
                    <a:pt x="0" y="944"/>
                    <a:pt x="24" y="1218"/>
                  </a:cubicBezTo>
                  <a:cubicBezTo>
                    <a:pt x="60" y="1432"/>
                    <a:pt x="143" y="1587"/>
                    <a:pt x="298" y="1670"/>
                  </a:cubicBezTo>
                  <a:cubicBezTo>
                    <a:pt x="369" y="1718"/>
                    <a:pt x="476" y="1730"/>
                    <a:pt x="560" y="1730"/>
                  </a:cubicBezTo>
                  <a:cubicBezTo>
                    <a:pt x="822" y="1730"/>
                    <a:pt x="1062" y="1610"/>
                    <a:pt x="1093" y="1610"/>
                  </a:cubicBezTo>
                  <a:cubicBezTo>
                    <a:pt x="1094" y="1610"/>
                    <a:pt x="1095" y="1610"/>
                    <a:pt x="1095" y="1611"/>
                  </a:cubicBezTo>
                  <a:cubicBezTo>
                    <a:pt x="1143" y="1587"/>
                    <a:pt x="1167" y="1527"/>
                    <a:pt x="1143" y="1468"/>
                  </a:cubicBezTo>
                  <a:cubicBezTo>
                    <a:pt x="1117" y="1434"/>
                    <a:pt x="1080" y="1406"/>
                    <a:pt x="1038" y="1406"/>
                  </a:cubicBezTo>
                  <a:cubicBezTo>
                    <a:pt x="1022" y="1406"/>
                    <a:pt x="1005" y="1410"/>
                    <a:pt x="988" y="1420"/>
                  </a:cubicBezTo>
                  <a:cubicBezTo>
                    <a:pt x="912" y="1463"/>
                    <a:pt x="728" y="1535"/>
                    <a:pt x="564" y="1535"/>
                  </a:cubicBezTo>
                  <a:cubicBezTo>
                    <a:pt x="497" y="1535"/>
                    <a:pt x="433" y="1523"/>
                    <a:pt x="381" y="1492"/>
                  </a:cubicBezTo>
                  <a:cubicBezTo>
                    <a:pt x="310" y="1444"/>
                    <a:pt x="250" y="1349"/>
                    <a:pt x="226" y="1194"/>
                  </a:cubicBezTo>
                  <a:cubicBezTo>
                    <a:pt x="214" y="968"/>
                    <a:pt x="322" y="908"/>
                    <a:pt x="405" y="896"/>
                  </a:cubicBezTo>
                  <a:cubicBezTo>
                    <a:pt x="444" y="891"/>
                    <a:pt x="488" y="889"/>
                    <a:pt x="533" y="889"/>
                  </a:cubicBezTo>
                  <a:cubicBezTo>
                    <a:pt x="597" y="889"/>
                    <a:pt x="664" y="894"/>
                    <a:pt x="726" y="908"/>
                  </a:cubicBezTo>
                  <a:cubicBezTo>
                    <a:pt x="818" y="1069"/>
                    <a:pt x="977" y="1230"/>
                    <a:pt x="1106" y="1230"/>
                  </a:cubicBezTo>
                  <a:cubicBezTo>
                    <a:pt x="1110" y="1230"/>
                    <a:pt x="1115" y="1230"/>
                    <a:pt x="1119" y="1230"/>
                  </a:cubicBezTo>
                  <a:cubicBezTo>
                    <a:pt x="1179" y="1206"/>
                    <a:pt x="1226" y="1170"/>
                    <a:pt x="1238" y="1087"/>
                  </a:cubicBezTo>
                  <a:cubicBezTo>
                    <a:pt x="1262" y="1027"/>
                    <a:pt x="1238" y="944"/>
                    <a:pt x="1095" y="837"/>
                  </a:cubicBezTo>
                  <a:cubicBezTo>
                    <a:pt x="1036" y="789"/>
                    <a:pt x="941" y="754"/>
                    <a:pt x="857" y="718"/>
                  </a:cubicBezTo>
                  <a:cubicBezTo>
                    <a:pt x="822" y="658"/>
                    <a:pt x="798" y="599"/>
                    <a:pt x="786" y="539"/>
                  </a:cubicBezTo>
                  <a:cubicBezTo>
                    <a:pt x="738" y="361"/>
                    <a:pt x="810" y="301"/>
                    <a:pt x="845" y="277"/>
                  </a:cubicBezTo>
                  <a:cubicBezTo>
                    <a:pt x="873" y="241"/>
                    <a:pt x="907" y="225"/>
                    <a:pt x="943" y="225"/>
                  </a:cubicBezTo>
                  <a:cubicBezTo>
                    <a:pt x="954" y="225"/>
                    <a:pt x="965" y="227"/>
                    <a:pt x="976" y="230"/>
                  </a:cubicBezTo>
                  <a:cubicBezTo>
                    <a:pt x="1155" y="253"/>
                    <a:pt x="1381" y="587"/>
                    <a:pt x="1476" y="777"/>
                  </a:cubicBezTo>
                  <a:cubicBezTo>
                    <a:pt x="1503" y="812"/>
                    <a:pt x="1541" y="834"/>
                    <a:pt x="1584" y="834"/>
                  </a:cubicBezTo>
                  <a:cubicBezTo>
                    <a:pt x="1599" y="834"/>
                    <a:pt x="1615" y="831"/>
                    <a:pt x="1631" y="825"/>
                  </a:cubicBezTo>
                  <a:cubicBezTo>
                    <a:pt x="1679" y="789"/>
                    <a:pt x="1703" y="730"/>
                    <a:pt x="1679" y="670"/>
                  </a:cubicBezTo>
                  <a:cubicBezTo>
                    <a:pt x="1631" y="611"/>
                    <a:pt x="1345" y="63"/>
                    <a:pt x="1000" y="3"/>
                  </a:cubicBezTo>
                  <a:cubicBezTo>
                    <a:pt x="982" y="2"/>
                    <a:pt x="964" y="1"/>
                    <a:pt x="9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125125" y="3294725"/>
              <a:ext cx="42300" cy="34600"/>
            </a:xfrm>
            <a:custGeom>
              <a:avLst/>
              <a:gdLst/>
              <a:ahLst/>
              <a:cxnLst/>
              <a:rect l="l" t="t" r="r" b="b"/>
              <a:pathLst>
                <a:path w="1692" h="1384" extrusionOk="0">
                  <a:moveTo>
                    <a:pt x="1367" y="0"/>
                  </a:moveTo>
                  <a:cubicBezTo>
                    <a:pt x="1332" y="0"/>
                    <a:pt x="1297" y="5"/>
                    <a:pt x="1263" y="14"/>
                  </a:cubicBezTo>
                  <a:cubicBezTo>
                    <a:pt x="715" y="121"/>
                    <a:pt x="108" y="1098"/>
                    <a:pt x="24" y="1217"/>
                  </a:cubicBezTo>
                  <a:cubicBezTo>
                    <a:pt x="1" y="1276"/>
                    <a:pt x="12" y="1336"/>
                    <a:pt x="60" y="1371"/>
                  </a:cubicBezTo>
                  <a:cubicBezTo>
                    <a:pt x="72" y="1383"/>
                    <a:pt x="108" y="1383"/>
                    <a:pt x="120" y="1383"/>
                  </a:cubicBezTo>
                  <a:cubicBezTo>
                    <a:pt x="155" y="1383"/>
                    <a:pt x="179" y="1371"/>
                    <a:pt x="191" y="1324"/>
                  </a:cubicBezTo>
                  <a:cubicBezTo>
                    <a:pt x="370" y="1038"/>
                    <a:pt x="905" y="300"/>
                    <a:pt x="1298" y="217"/>
                  </a:cubicBezTo>
                  <a:cubicBezTo>
                    <a:pt x="1318" y="214"/>
                    <a:pt x="1336" y="212"/>
                    <a:pt x="1354" y="212"/>
                  </a:cubicBezTo>
                  <a:cubicBezTo>
                    <a:pt x="1410" y="212"/>
                    <a:pt x="1455" y="228"/>
                    <a:pt x="1501" y="264"/>
                  </a:cubicBezTo>
                  <a:cubicBezTo>
                    <a:pt x="1522" y="285"/>
                    <a:pt x="1547" y="295"/>
                    <a:pt x="1572" y="295"/>
                  </a:cubicBezTo>
                  <a:cubicBezTo>
                    <a:pt x="1604" y="295"/>
                    <a:pt x="1635" y="279"/>
                    <a:pt x="1655" y="252"/>
                  </a:cubicBezTo>
                  <a:cubicBezTo>
                    <a:pt x="1691" y="205"/>
                    <a:pt x="1679" y="133"/>
                    <a:pt x="1632" y="98"/>
                  </a:cubicBezTo>
                  <a:cubicBezTo>
                    <a:pt x="1561" y="36"/>
                    <a:pt x="1465" y="0"/>
                    <a:pt x="136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111725" y="3281750"/>
              <a:ext cx="20875" cy="43700"/>
            </a:xfrm>
            <a:custGeom>
              <a:avLst/>
              <a:gdLst/>
              <a:ahLst/>
              <a:cxnLst/>
              <a:rect l="l" t="t" r="r" b="b"/>
              <a:pathLst>
                <a:path w="835" h="1748" extrusionOk="0">
                  <a:moveTo>
                    <a:pt x="133" y="0"/>
                  </a:moveTo>
                  <a:cubicBezTo>
                    <a:pt x="99" y="0"/>
                    <a:pt x="63" y="16"/>
                    <a:pt x="48" y="45"/>
                  </a:cubicBezTo>
                  <a:cubicBezTo>
                    <a:pt x="1" y="81"/>
                    <a:pt x="13" y="164"/>
                    <a:pt x="60" y="188"/>
                  </a:cubicBezTo>
                  <a:cubicBezTo>
                    <a:pt x="584" y="581"/>
                    <a:pt x="227" y="1605"/>
                    <a:pt x="227" y="1617"/>
                  </a:cubicBezTo>
                  <a:cubicBezTo>
                    <a:pt x="191" y="1676"/>
                    <a:pt x="227" y="1736"/>
                    <a:pt x="286" y="1748"/>
                  </a:cubicBezTo>
                  <a:lnTo>
                    <a:pt x="310" y="1748"/>
                  </a:lnTo>
                  <a:cubicBezTo>
                    <a:pt x="358" y="1748"/>
                    <a:pt x="394" y="1724"/>
                    <a:pt x="429" y="1688"/>
                  </a:cubicBezTo>
                  <a:cubicBezTo>
                    <a:pt x="453" y="1652"/>
                    <a:pt x="834" y="497"/>
                    <a:pt x="191" y="21"/>
                  </a:cubicBezTo>
                  <a:cubicBezTo>
                    <a:pt x="177" y="7"/>
                    <a:pt x="156"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2"/>
          <p:cNvGrpSpPr/>
          <p:nvPr/>
        </p:nvGrpSpPr>
        <p:grpSpPr>
          <a:xfrm>
            <a:off x="3470415" y="244401"/>
            <a:ext cx="548605" cy="409509"/>
            <a:chOff x="6598150" y="2646400"/>
            <a:chExt cx="248575" cy="185550"/>
          </a:xfrm>
        </p:grpSpPr>
        <p:sp>
          <p:nvSpPr>
            <p:cNvPr id="36" name="Google Shape;36;p2"/>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2"/>
          <p:cNvSpPr/>
          <p:nvPr/>
        </p:nvSpPr>
        <p:spPr>
          <a:xfrm>
            <a:off x="8578825" y="293263"/>
            <a:ext cx="185926" cy="183199"/>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538126" y="4623625"/>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790925" y="343950"/>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021077" y="322949"/>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61400" y="4827325"/>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119852" y="4676028"/>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7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761"/>
        <p:cNvGrpSpPr/>
        <p:nvPr/>
      </p:nvGrpSpPr>
      <p:grpSpPr>
        <a:xfrm>
          <a:off x="0" y="0"/>
          <a:ext cx="0" cy="0"/>
          <a:chOff x="0" y="0"/>
          <a:chExt cx="0" cy="0"/>
        </a:xfrm>
      </p:grpSpPr>
      <p:sp>
        <p:nvSpPr>
          <p:cNvPr id="762" name="Google Shape;762;p14"/>
          <p:cNvSpPr txBox="1">
            <a:spLocks noGrp="1"/>
          </p:cNvSpPr>
          <p:nvPr>
            <p:ph type="title"/>
          </p:nvPr>
        </p:nvSpPr>
        <p:spPr>
          <a:xfrm>
            <a:off x="4250300" y="2255538"/>
            <a:ext cx="4173600" cy="841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63" name="Google Shape;763;p14"/>
          <p:cNvSpPr txBox="1">
            <a:spLocks noGrp="1"/>
          </p:cNvSpPr>
          <p:nvPr>
            <p:ph type="title" idx="2" hasCustomPrompt="1"/>
          </p:nvPr>
        </p:nvSpPr>
        <p:spPr>
          <a:xfrm>
            <a:off x="4250300" y="1413750"/>
            <a:ext cx="4173600" cy="841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64" name="Google Shape;764;p14"/>
          <p:cNvSpPr txBox="1">
            <a:spLocks noGrp="1"/>
          </p:cNvSpPr>
          <p:nvPr>
            <p:ph type="subTitle" idx="1"/>
          </p:nvPr>
        </p:nvSpPr>
        <p:spPr>
          <a:xfrm>
            <a:off x="4250300" y="3089400"/>
            <a:ext cx="4173600" cy="3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dk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5" name="Google Shape;765;p14"/>
          <p:cNvSpPr/>
          <p:nvPr/>
        </p:nvSpPr>
        <p:spPr>
          <a:xfrm rot="1199952">
            <a:off x="7905599" y="4025111"/>
            <a:ext cx="731707" cy="92919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 name="Google Shape;766;p14"/>
          <p:cNvGrpSpPr/>
          <p:nvPr/>
        </p:nvGrpSpPr>
        <p:grpSpPr>
          <a:xfrm rot="2964041">
            <a:off x="6531176" y="4389374"/>
            <a:ext cx="548628" cy="409526"/>
            <a:chOff x="6598150" y="2646400"/>
            <a:chExt cx="248575" cy="185550"/>
          </a:xfrm>
        </p:grpSpPr>
        <p:sp>
          <p:nvSpPr>
            <p:cNvPr id="767" name="Google Shape;767;p14"/>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4"/>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4"/>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4"/>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4"/>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4"/>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4"/>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 name="Google Shape;774;p14"/>
          <p:cNvSpPr/>
          <p:nvPr/>
        </p:nvSpPr>
        <p:spPr>
          <a:xfrm rot="1671280">
            <a:off x="8622288" y="298914"/>
            <a:ext cx="185924" cy="183196"/>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4"/>
          <p:cNvSpPr/>
          <p:nvPr/>
        </p:nvSpPr>
        <p:spPr>
          <a:xfrm>
            <a:off x="8840227" y="3039661"/>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14"/>
          <p:cNvGrpSpPr/>
          <p:nvPr/>
        </p:nvGrpSpPr>
        <p:grpSpPr>
          <a:xfrm rot="-2222130">
            <a:off x="4193028" y="316062"/>
            <a:ext cx="460689" cy="446864"/>
            <a:chOff x="7952475" y="1736250"/>
            <a:chExt cx="169400" cy="164325"/>
          </a:xfrm>
        </p:grpSpPr>
        <p:sp>
          <p:nvSpPr>
            <p:cNvPr id="777" name="Google Shape;777;p14"/>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4"/>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4"/>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4"/>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4"/>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4"/>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4"/>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4"/>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4"/>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14"/>
          <p:cNvSpPr/>
          <p:nvPr/>
        </p:nvSpPr>
        <p:spPr>
          <a:xfrm>
            <a:off x="8484902" y="2069428"/>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 name="Google Shape;787;p14"/>
          <p:cNvGrpSpPr/>
          <p:nvPr/>
        </p:nvGrpSpPr>
        <p:grpSpPr>
          <a:xfrm rot="-9322014">
            <a:off x="8449364" y="3818005"/>
            <a:ext cx="251041" cy="243468"/>
            <a:chOff x="6670475" y="2037775"/>
            <a:chExt cx="118500" cy="114925"/>
          </a:xfrm>
        </p:grpSpPr>
        <p:sp>
          <p:nvSpPr>
            <p:cNvPr id="788" name="Google Shape;788;p14"/>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4"/>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4"/>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4"/>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4"/>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4"/>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4"/>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4"/>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4"/>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4"/>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4"/>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4"/>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4"/>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4"/>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4"/>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14"/>
          <p:cNvSpPr/>
          <p:nvPr/>
        </p:nvSpPr>
        <p:spPr>
          <a:xfrm>
            <a:off x="8533663" y="1351900"/>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804"/>
        <p:cNvGrpSpPr/>
        <p:nvPr/>
      </p:nvGrpSpPr>
      <p:grpSpPr>
        <a:xfrm>
          <a:off x="0" y="0"/>
          <a:ext cx="0" cy="0"/>
          <a:chOff x="0" y="0"/>
          <a:chExt cx="0" cy="0"/>
        </a:xfrm>
      </p:grpSpPr>
      <p:sp>
        <p:nvSpPr>
          <p:cNvPr id="805" name="Google Shape;805;p15"/>
          <p:cNvSpPr txBox="1">
            <a:spLocks noGrp="1"/>
          </p:cNvSpPr>
          <p:nvPr>
            <p:ph type="title"/>
          </p:nvPr>
        </p:nvSpPr>
        <p:spPr>
          <a:xfrm>
            <a:off x="2367000" y="2431062"/>
            <a:ext cx="4410000" cy="6957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806" name="Google Shape;806;p15"/>
          <p:cNvSpPr txBox="1">
            <a:spLocks noGrp="1"/>
          </p:cNvSpPr>
          <p:nvPr>
            <p:ph type="title" idx="2" hasCustomPrompt="1"/>
          </p:nvPr>
        </p:nvSpPr>
        <p:spPr>
          <a:xfrm>
            <a:off x="2367000" y="1620762"/>
            <a:ext cx="4410000" cy="8103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807" name="Google Shape;807;p15"/>
          <p:cNvSpPr txBox="1">
            <a:spLocks noGrp="1"/>
          </p:cNvSpPr>
          <p:nvPr>
            <p:ph type="subTitle" idx="1"/>
          </p:nvPr>
        </p:nvSpPr>
        <p:spPr>
          <a:xfrm>
            <a:off x="2367000" y="3126738"/>
            <a:ext cx="4410000" cy="39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08" name="Google Shape;808;p15"/>
          <p:cNvSpPr/>
          <p:nvPr/>
        </p:nvSpPr>
        <p:spPr>
          <a:xfrm>
            <a:off x="8249273" y="872950"/>
            <a:ext cx="632197" cy="4172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5"/>
          <p:cNvSpPr/>
          <p:nvPr/>
        </p:nvSpPr>
        <p:spPr>
          <a:xfrm>
            <a:off x="324504" y="17116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5"/>
          <p:cNvSpPr/>
          <p:nvPr/>
        </p:nvSpPr>
        <p:spPr>
          <a:xfrm>
            <a:off x="8692269" y="209310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5"/>
          <p:cNvSpPr/>
          <p:nvPr/>
        </p:nvSpPr>
        <p:spPr>
          <a:xfrm>
            <a:off x="324498" y="783650"/>
            <a:ext cx="632197" cy="4172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 name="Google Shape;812;p15"/>
          <p:cNvGrpSpPr/>
          <p:nvPr/>
        </p:nvGrpSpPr>
        <p:grpSpPr>
          <a:xfrm>
            <a:off x="452397" y="4260611"/>
            <a:ext cx="438895" cy="381296"/>
            <a:chOff x="6842525" y="3317975"/>
            <a:chExt cx="133675" cy="116125"/>
          </a:xfrm>
        </p:grpSpPr>
        <p:sp>
          <p:nvSpPr>
            <p:cNvPr id="813" name="Google Shape;813;p15"/>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5"/>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5"/>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5"/>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5"/>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 name="Google Shape;818;p15"/>
          <p:cNvGrpSpPr/>
          <p:nvPr/>
        </p:nvGrpSpPr>
        <p:grpSpPr>
          <a:xfrm rot="-1867787">
            <a:off x="8130162" y="4350801"/>
            <a:ext cx="513821" cy="325404"/>
            <a:chOff x="7993850" y="2299600"/>
            <a:chExt cx="160475" cy="101625"/>
          </a:xfrm>
        </p:grpSpPr>
        <p:sp>
          <p:nvSpPr>
            <p:cNvPr id="819" name="Google Shape;819;p15"/>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5"/>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5"/>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5"/>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5"/>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824"/>
        <p:cNvGrpSpPr/>
        <p:nvPr/>
      </p:nvGrpSpPr>
      <p:grpSpPr>
        <a:xfrm>
          <a:off x="0" y="0"/>
          <a:ext cx="0" cy="0"/>
          <a:chOff x="0" y="0"/>
          <a:chExt cx="0" cy="0"/>
        </a:xfrm>
      </p:grpSpPr>
      <p:sp>
        <p:nvSpPr>
          <p:cNvPr id="825" name="Google Shape;825;p16"/>
          <p:cNvSpPr txBox="1">
            <a:spLocks noGrp="1"/>
          </p:cNvSpPr>
          <p:nvPr>
            <p:ph type="title"/>
          </p:nvPr>
        </p:nvSpPr>
        <p:spPr>
          <a:xfrm>
            <a:off x="2391900" y="3090475"/>
            <a:ext cx="4360200" cy="531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26" name="Google Shape;826;p16"/>
          <p:cNvSpPr txBox="1">
            <a:spLocks noGrp="1"/>
          </p:cNvSpPr>
          <p:nvPr>
            <p:ph type="subTitle" idx="1"/>
          </p:nvPr>
        </p:nvSpPr>
        <p:spPr>
          <a:xfrm>
            <a:off x="1226400" y="1612075"/>
            <a:ext cx="6691200" cy="147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sz="3000">
                <a:solidFill>
                  <a:schemeClr val="dk1"/>
                </a:solidFill>
              </a:defRPr>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grpSp>
        <p:nvGrpSpPr>
          <p:cNvPr id="827" name="Google Shape;827;p16"/>
          <p:cNvGrpSpPr/>
          <p:nvPr/>
        </p:nvGrpSpPr>
        <p:grpSpPr>
          <a:xfrm>
            <a:off x="8562599" y="1612072"/>
            <a:ext cx="123826" cy="127654"/>
            <a:chOff x="6589225" y="1110575"/>
            <a:chExt cx="48525" cy="50025"/>
          </a:xfrm>
        </p:grpSpPr>
        <p:sp>
          <p:nvSpPr>
            <p:cNvPr id="828" name="Google Shape;828;p16"/>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6"/>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6"/>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6"/>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16"/>
          <p:cNvSpPr/>
          <p:nvPr/>
        </p:nvSpPr>
        <p:spPr>
          <a:xfrm>
            <a:off x="295427" y="1327149"/>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6"/>
          <p:cNvSpPr/>
          <p:nvPr/>
        </p:nvSpPr>
        <p:spPr>
          <a:xfrm>
            <a:off x="316113" y="233833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6"/>
          <p:cNvSpPr/>
          <p:nvPr/>
        </p:nvSpPr>
        <p:spPr>
          <a:xfrm>
            <a:off x="2690914" y="4676903"/>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6"/>
          <p:cNvSpPr/>
          <p:nvPr/>
        </p:nvSpPr>
        <p:spPr>
          <a:xfrm>
            <a:off x="6018364" y="4676903"/>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836"/>
        <p:cNvGrpSpPr/>
        <p:nvPr/>
      </p:nvGrpSpPr>
      <p:grpSpPr>
        <a:xfrm>
          <a:off x="0" y="0"/>
          <a:ext cx="0" cy="0"/>
          <a:chOff x="0" y="0"/>
          <a:chExt cx="0" cy="0"/>
        </a:xfrm>
      </p:grpSpPr>
      <p:sp>
        <p:nvSpPr>
          <p:cNvPr id="837" name="Google Shape;837;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8" name="Google Shape;838;p17"/>
          <p:cNvSpPr/>
          <p:nvPr/>
        </p:nvSpPr>
        <p:spPr>
          <a:xfrm rot="-3500104">
            <a:off x="8236366" y="317406"/>
            <a:ext cx="651942" cy="82792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7"/>
          <p:cNvSpPr/>
          <p:nvPr/>
        </p:nvSpPr>
        <p:spPr>
          <a:xfrm rot="3500104" flipH="1">
            <a:off x="255691" y="317406"/>
            <a:ext cx="651942" cy="82792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17"/>
          <p:cNvGrpSpPr/>
          <p:nvPr/>
        </p:nvGrpSpPr>
        <p:grpSpPr>
          <a:xfrm>
            <a:off x="868504" y="81317"/>
            <a:ext cx="434966" cy="386660"/>
            <a:chOff x="7206550" y="1981600"/>
            <a:chExt cx="202150" cy="179700"/>
          </a:xfrm>
        </p:grpSpPr>
        <p:sp>
          <p:nvSpPr>
            <p:cNvPr id="841" name="Google Shape;841;p17"/>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7"/>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7"/>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7"/>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7"/>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7"/>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7"/>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7"/>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7"/>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7"/>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7"/>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7"/>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7"/>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7"/>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17"/>
          <p:cNvGrpSpPr/>
          <p:nvPr/>
        </p:nvGrpSpPr>
        <p:grpSpPr>
          <a:xfrm rot="-2700000">
            <a:off x="7828814" y="114281"/>
            <a:ext cx="364502" cy="353582"/>
            <a:chOff x="7952475" y="1736250"/>
            <a:chExt cx="169400" cy="164325"/>
          </a:xfrm>
        </p:grpSpPr>
        <p:sp>
          <p:nvSpPr>
            <p:cNvPr id="856" name="Google Shape;856;p17"/>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7"/>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7"/>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7"/>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7"/>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7"/>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7"/>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7"/>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7"/>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 name="Google Shape;865;p17"/>
          <p:cNvSpPr/>
          <p:nvPr/>
        </p:nvSpPr>
        <p:spPr>
          <a:xfrm>
            <a:off x="8555220" y="3488750"/>
            <a:ext cx="507769" cy="33517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7"/>
          <p:cNvSpPr/>
          <p:nvPr/>
        </p:nvSpPr>
        <p:spPr>
          <a:xfrm>
            <a:off x="720001" y="47515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7"/>
          <p:cNvSpPr/>
          <p:nvPr/>
        </p:nvSpPr>
        <p:spPr>
          <a:xfrm>
            <a:off x="8427091" y="477395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 name="Google Shape;868;p17"/>
          <p:cNvGrpSpPr/>
          <p:nvPr/>
        </p:nvGrpSpPr>
        <p:grpSpPr>
          <a:xfrm>
            <a:off x="4609103" y="4805549"/>
            <a:ext cx="104411" cy="107639"/>
            <a:chOff x="6589225" y="1110575"/>
            <a:chExt cx="48525" cy="50025"/>
          </a:xfrm>
        </p:grpSpPr>
        <p:sp>
          <p:nvSpPr>
            <p:cNvPr id="869" name="Google Shape;869;p17"/>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7"/>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7"/>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7"/>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17"/>
          <p:cNvSpPr/>
          <p:nvPr/>
        </p:nvSpPr>
        <p:spPr>
          <a:xfrm>
            <a:off x="71745" y="1856300"/>
            <a:ext cx="507769" cy="33517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7"/>
          <p:cNvGrpSpPr/>
          <p:nvPr/>
        </p:nvGrpSpPr>
        <p:grpSpPr>
          <a:xfrm>
            <a:off x="6652918" y="4691795"/>
            <a:ext cx="678895" cy="335177"/>
            <a:chOff x="7305975" y="3488400"/>
            <a:chExt cx="245825" cy="121375"/>
          </a:xfrm>
        </p:grpSpPr>
        <p:sp>
          <p:nvSpPr>
            <p:cNvPr id="875" name="Google Shape;875;p17"/>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7"/>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7"/>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7"/>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7"/>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7"/>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7"/>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7"/>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7"/>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7"/>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7"/>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17"/>
          <p:cNvGrpSpPr/>
          <p:nvPr/>
        </p:nvGrpSpPr>
        <p:grpSpPr>
          <a:xfrm flipH="1">
            <a:off x="2325691" y="4649084"/>
            <a:ext cx="434978" cy="377882"/>
            <a:chOff x="6842525" y="3317975"/>
            <a:chExt cx="133675" cy="116125"/>
          </a:xfrm>
        </p:grpSpPr>
        <p:sp>
          <p:nvSpPr>
            <p:cNvPr id="889" name="Google Shape;889;p17"/>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17"/>
          <p:cNvGrpSpPr/>
          <p:nvPr/>
        </p:nvGrpSpPr>
        <p:grpSpPr>
          <a:xfrm>
            <a:off x="8573399" y="2008293"/>
            <a:ext cx="471437" cy="465682"/>
            <a:chOff x="7421175" y="2379475"/>
            <a:chExt cx="219100" cy="216425"/>
          </a:xfrm>
        </p:grpSpPr>
        <p:sp>
          <p:nvSpPr>
            <p:cNvPr id="895" name="Google Shape;895;p17"/>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7"/>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7"/>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7"/>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7"/>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7"/>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7"/>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7"/>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7"/>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7"/>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7"/>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7"/>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17"/>
          <p:cNvGrpSpPr/>
          <p:nvPr/>
        </p:nvGrpSpPr>
        <p:grpSpPr>
          <a:xfrm>
            <a:off x="58210" y="3264694"/>
            <a:ext cx="534859" cy="399248"/>
            <a:chOff x="6598150" y="2646400"/>
            <a:chExt cx="248575" cy="185550"/>
          </a:xfrm>
        </p:grpSpPr>
        <p:sp>
          <p:nvSpPr>
            <p:cNvPr id="908" name="Google Shape;908;p17"/>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7"/>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7"/>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7"/>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7"/>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7"/>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7"/>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 name="Google Shape;915;p17"/>
          <p:cNvSpPr/>
          <p:nvPr/>
        </p:nvSpPr>
        <p:spPr>
          <a:xfrm>
            <a:off x="6270276" y="20459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7"/>
          <p:cNvSpPr/>
          <p:nvPr/>
        </p:nvSpPr>
        <p:spPr>
          <a:xfrm>
            <a:off x="2385591" y="2270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7"/>
          <p:cNvSpPr/>
          <p:nvPr/>
        </p:nvSpPr>
        <p:spPr>
          <a:xfrm>
            <a:off x="4391419" y="25165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918"/>
        <p:cNvGrpSpPr/>
        <p:nvPr/>
      </p:nvGrpSpPr>
      <p:grpSpPr>
        <a:xfrm>
          <a:off x="0" y="0"/>
          <a:ext cx="0" cy="0"/>
          <a:chOff x="0" y="0"/>
          <a:chExt cx="0" cy="0"/>
        </a:xfrm>
      </p:grpSpPr>
      <p:sp>
        <p:nvSpPr>
          <p:cNvPr id="919" name="Google Shape;919;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0" name="Google Shape;920;p18"/>
          <p:cNvSpPr/>
          <p:nvPr/>
        </p:nvSpPr>
        <p:spPr>
          <a:xfrm rot="3159495">
            <a:off x="7804373" y="4341588"/>
            <a:ext cx="651948" cy="82792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8"/>
          <p:cNvSpPr/>
          <p:nvPr/>
        </p:nvSpPr>
        <p:spPr>
          <a:xfrm>
            <a:off x="4318120" y="123488"/>
            <a:ext cx="507769" cy="33517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8"/>
          <p:cNvSpPr/>
          <p:nvPr/>
        </p:nvSpPr>
        <p:spPr>
          <a:xfrm>
            <a:off x="2571688" y="4751535"/>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a:off x="6048491" y="4773941"/>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 name="Google Shape;924;p18"/>
          <p:cNvGrpSpPr/>
          <p:nvPr/>
        </p:nvGrpSpPr>
        <p:grpSpPr>
          <a:xfrm>
            <a:off x="8707128" y="2874874"/>
            <a:ext cx="104411" cy="107639"/>
            <a:chOff x="6589225" y="1110575"/>
            <a:chExt cx="48525" cy="50025"/>
          </a:xfrm>
        </p:grpSpPr>
        <p:sp>
          <p:nvSpPr>
            <p:cNvPr id="925" name="Google Shape;925;p18"/>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8"/>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8"/>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8"/>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18"/>
          <p:cNvSpPr/>
          <p:nvPr/>
        </p:nvSpPr>
        <p:spPr>
          <a:xfrm>
            <a:off x="4470870" y="4531625"/>
            <a:ext cx="507769" cy="33517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 name="Google Shape;930;p18"/>
          <p:cNvGrpSpPr/>
          <p:nvPr/>
        </p:nvGrpSpPr>
        <p:grpSpPr>
          <a:xfrm>
            <a:off x="169118" y="4481158"/>
            <a:ext cx="678895" cy="335177"/>
            <a:chOff x="7305975" y="3488400"/>
            <a:chExt cx="245825" cy="121375"/>
          </a:xfrm>
        </p:grpSpPr>
        <p:sp>
          <p:nvSpPr>
            <p:cNvPr id="931" name="Google Shape;931;p18"/>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8"/>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8"/>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8"/>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8"/>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8"/>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8"/>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8"/>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8"/>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8"/>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8"/>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18"/>
          <p:cNvGrpSpPr/>
          <p:nvPr/>
        </p:nvGrpSpPr>
        <p:grpSpPr>
          <a:xfrm flipH="1">
            <a:off x="8541841" y="4154009"/>
            <a:ext cx="434978" cy="377882"/>
            <a:chOff x="6842525" y="3317975"/>
            <a:chExt cx="133675" cy="116125"/>
          </a:xfrm>
        </p:grpSpPr>
        <p:sp>
          <p:nvSpPr>
            <p:cNvPr id="945" name="Google Shape;945;p18"/>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8"/>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8"/>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8"/>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8"/>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18"/>
          <p:cNvGrpSpPr/>
          <p:nvPr/>
        </p:nvGrpSpPr>
        <p:grpSpPr>
          <a:xfrm>
            <a:off x="89924" y="1624793"/>
            <a:ext cx="471437" cy="465682"/>
            <a:chOff x="7421175" y="2379475"/>
            <a:chExt cx="219100" cy="216425"/>
          </a:xfrm>
        </p:grpSpPr>
        <p:sp>
          <p:nvSpPr>
            <p:cNvPr id="951" name="Google Shape;951;p18"/>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8"/>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8"/>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8"/>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8"/>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8"/>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8"/>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8"/>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8"/>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8"/>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8"/>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8"/>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18"/>
          <p:cNvSpPr/>
          <p:nvPr/>
        </p:nvSpPr>
        <p:spPr>
          <a:xfrm>
            <a:off x="1581301" y="23492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8"/>
          <p:cNvSpPr/>
          <p:nvPr/>
        </p:nvSpPr>
        <p:spPr>
          <a:xfrm>
            <a:off x="261566" y="31852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8"/>
          <p:cNvSpPr/>
          <p:nvPr/>
        </p:nvSpPr>
        <p:spPr>
          <a:xfrm rot="-4191280" flipH="1">
            <a:off x="754438" y="4424063"/>
            <a:ext cx="651947" cy="82791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 name="Google Shape;966;p18"/>
          <p:cNvGrpSpPr/>
          <p:nvPr/>
        </p:nvGrpSpPr>
        <p:grpSpPr>
          <a:xfrm>
            <a:off x="8609135" y="1304144"/>
            <a:ext cx="534859" cy="399248"/>
            <a:chOff x="6598150" y="2646400"/>
            <a:chExt cx="248575" cy="185550"/>
          </a:xfrm>
        </p:grpSpPr>
        <p:sp>
          <p:nvSpPr>
            <p:cNvPr id="967" name="Google Shape;967;p18"/>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8"/>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8"/>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8"/>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8"/>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8"/>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8"/>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18"/>
          <p:cNvSpPr/>
          <p:nvPr/>
        </p:nvSpPr>
        <p:spPr>
          <a:xfrm>
            <a:off x="6812491" y="2270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75"/>
        <p:cNvGrpSpPr/>
        <p:nvPr/>
      </p:nvGrpSpPr>
      <p:grpSpPr>
        <a:xfrm>
          <a:off x="0" y="0"/>
          <a:ext cx="0" cy="0"/>
          <a:chOff x="0" y="0"/>
          <a:chExt cx="0" cy="0"/>
        </a:xfrm>
      </p:grpSpPr>
      <p:sp>
        <p:nvSpPr>
          <p:cNvPr id="976" name="Google Shape;976;p19"/>
          <p:cNvSpPr txBox="1">
            <a:spLocks noGrp="1"/>
          </p:cNvSpPr>
          <p:nvPr>
            <p:ph type="title"/>
          </p:nvPr>
        </p:nvSpPr>
        <p:spPr>
          <a:xfrm>
            <a:off x="993625" y="1417200"/>
            <a:ext cx="4019100" cy="126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7" name="Google Shape;977;p19"/>
          <p:cNvSpPr txBox="1">
            <a:spLocks noGrp="1"/>
          </p:cNvSpPr>
          <p:nvPr>
            <p:ph type="subTitle" idx="1"/>
          </p:nvPr>
        </p:nvSpPr>
        <p:spPr>
          <a:xfrm>
            <a:off x="993625" y="2659500"/>
            <a:ext cx="4019100" cy="816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chemeClr val="dk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8" name="Google Shape;978;p19"/>
          <p:cNvSpPr>
            <a:spLocks noGrp="1"/>
          </p:cNvSpPr>
          <p:nvPr>
            <p:ph type="pic" idx="2"/>
          </p:nvPr>
        </p:nvSpPr>
        <p:spPr>
          <a:xfrm>
            <a:off x="5563775" y="1278450"/>
            <a:ext cx="2586600" cy="2586600"/>
          </a:xfrm>
          <a:prstGeom prst="ellipse">
            <a:avLst/>
          </a:prstGeom>
          <a:noFill/>
          <a:ln>
            <a:noFill/>
          </a:ln>
        </p:spPr>
      </p:sp>
      <p:grpSp>
        <p:nvGrpSpPr>
          <p:cNvPr id="979" name="Google Shape;979;p19"/>
          <p:cNvGrpSpPr/>
          <p:nvPr/>
        </p:nvGrpSpPr>
        <p:grpSpPr>
          <a:xfrm>
            <a:off x="370557" y="504582"/>
            <a:ext cx="469509" cy="463755"/>
            <a:chOff x="7421175" y="2379475"/>
            <a:chExt cx="219100" cy="216425"/>
          </a:xfrm>
        </p:grpSpPr>
        <p:sp>
          <p:nvSpPr>
            <p:cNvPr id="980" name="Google Shape;980;p19"/>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9"/>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9"/>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9"/>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9"/>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9"/>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9"/>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9"/>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9"/>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9"/>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9"/>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9"/>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 name="Google Shape;992;p19"/>
          <p:cNvSpPr/>
          <p:nvPr/>
        </p:nvSpPr>
        <p:spPr>
          <a:xfrm rot="4665538" flipH="1">
            <a:off x="6018172" y="384349"/>
            <a:ext cx="629508" cy="799411"/>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 name="Google Shape;993;p19"/>
          <p:cNvGrpSpPr/>
          <p:nvPr/>
        </p:nvGrpSpPr>
        <p:grpSpPr>
          <a:xfrm>
            <a:off x="8203813" y="4445237"/>
            <a:ext cx="658737" cy="325249"/>
            <a:chOff x="7305975" y="3488400"/>
            <a:chExt cx="245825" cy="121375"/>
          </a:xfrm>
        </p:grpSpPr>
        <p:sp>
          <p:nvSpPr>
            <p:cNvPr id="994" name="Google Shape;994;p19"/>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9"/>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9"/>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9"/>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9"/>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9"/>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9"/>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9"/>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9"/>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9"/>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9"/>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9"/>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9"/>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19"/>
          <p:cNvGrpSpPr/>
          <p:nvPr/>
        </p:nvGrpSpPr>
        <p:grpSpPr>
          <a:xfrm flipH="1">
            <a:off x="6790281" y="332472"/>
            <a:ext cx="287628" cy="249866"/>
            <a:chOff x="6842525" y="3317975"/>
            <a:chExt cx="133675" cy="116125"/>
          </a:xfrm>
        </p:grpSpPr>
        <p:sp>
          <p:nvSpPr>
            <p:cNvPr id="1008" name="Google Shape;1008;p19"/>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9"/>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9"/>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9"/>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9"/>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 name="Google Shape;1013;p19"/>
          <p:cNvSpPr/>
          <p:nvPr/>
        </p:nvSpPr>
        <p:spPr>
          <a:xfrm>
            <a:off x="375800" y="4385995"/>
            <a:ext cx="537354" cy="354730"/>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9"/>
          <p:cNvSpPr/>
          <p:nvPr/>
        </p:nvSpPr>
        <p:spPr>
          <a:xfrm>
            <a:off x="467088" y="1874285"/>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9"/>
          <p:cNvSpPr/>
          <p:nvPr/>
        </p:nvSpPr>
        <p:spPr>
          <a:xfrm>
            <a:off x="4381004" y="397416"/>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19"/>
          <p:cNvGrpSpPr/>
          <p:nvPr/>
        </p:nvGrpSpPr>
        <p:grpSpPr>
          <a:xfrm>
            <a:off x="1776253" y="403599"/>
            <a:ext cx="104411" cy="107639"/>
            <a:chOff x="6589225" y="1110575"/>
            <a:chExt cx="48525" cy="50025"/>
          </a:xfrm>
        </p:grpSpPr>
        <p:sp>
          <p:nvSpPr>
            <p:cNvPr id="1017" name="Google Shape;1017;p1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19"/>
          <p:cNvSpPr/>
          <p:nvPr/>
        </p:nvSpPr>
        <p:spPr>
          <a:xfrm>
            <a:off x="8026444" y="30878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9"/>
          <p:cNvSpPr/>
          <p:nvPr/>
        </p:nvSpPr>
        <p:spPr>
          <a:xfrm>
            <a:off x="8660188" y="31801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 name="Google Shape;1023;p19"/>
          <p:cNvGrpSpPr/>
          <p:nvPr/>
        </p:nvGrpSpPr>
        <p:grpSpPr>
          <a:xfrm>
            <a:off x="6116828" y="4698999"/>
            <a:ext cx="104411" cy="107639"/>
            <a:chOff x="6589225" y="1110575"/>
            <a:chExt cx="48525" cy="50025"/>
          </a:xfrm>
        </p:grpSpPr>
        <p:sp>
          <p:nvSpPr>
            <p:cNvPr id="1024" name="Google Shape;1024;p1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19"/>
          <p:cNvSpPr/>
          <p:nvPr/>
        </p:nvSpPr>
        <p:spPr>
          <a:xfrm>
            <a:off x="291094" y="3353112"/>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9"/>
          <p:cNvSpPr/>
          <p:nvPr/>
        </p:nvSpPr>
        <p:spPr>
          <a:xfrm>
            <a:off x="1919666" y="468875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9"/>
          <p:cNvSpPr/>
          <p:nvPr/>
        </p:nvSpPr>
        <p:spPr>
          <a:xfrm>
            <a:off x="8298425" y="1107283"/>
            <a:ext cx="469530" cy="30991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9"/>
          <p:cNvSpPr/>
          <p:nvPr/>
        </p:nvSpPr>
        <p:spPr>
          <a:xfrm>
            <a:off x="2986388" y="213744"/>
            <a:ext cx="407450" cy="268936"/>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9"/>
          <p:cNvSpPr/>
          <p:nvPr/>
        </p:nvSpPr>
        <p:spPr>
          <a:xfrm rot="-6208179">
            <a:off x="3897224" y="4164571"/>
            <a:ext cx="629503" cy="799405"/>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19"/>
          <p:cNvGrpSpPr/>
          <p:nvPr/>
        </p:nvGrpSpPr>
        <p:grpSpPr>
          <a:xfrm rot="-3214712" flipH="1">
            <a:off x="3439431" y="4505449"/>
            <a:ext cx="345292" cy="218665"/>
            <a:chOff x="7993850" y="2299600"/>
            <a:chExt cx="160475" cy="101625"/>
          </a:xfrm>
        </p:grpSpPr>
        <p:sp>
          <p:nvSpPr>
            <p:cNvPr id="1034" name="Google Shape;1034;p19"/>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9"/>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9"/>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9"/>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9"/>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1" name="Shape 1039"/>
        <p:cNvGrpSpPr/>
        <p:nvPr/>
      </p:nvGrpSpPr>
      <p:grpSpPr>
        <a:xfrm>
          <a:off x="0" y="0"/>
          <a:ext cx="0" cy="0"/>
          <a:chOff x="0" y="0"/>
          <a:chExt cx="0" cy="0"/>
        </a:xfrm>
      </p:grpSpPr>
      <p:sp>
        <p:nvSpPr>
          <p:cNvPr id="1040" name="Google Shape;1040;p20"/>
          <p:cNvSpPr txBox="1">
            <a:spLocks noGrp="1"/>
          </p:cNvSpPr>
          <p:nvPr>
            <p:ph type="subTitle" idx="1"/>
          </p:nvPr>
        </p:nvSpPr>
        <p:spPr>
          <a:xfrm>
            <a:off x="720250" y="1910225"/>
            <a:ext cx="3865800" cy="2608200"/>
          </a:xfrm>
          <a:prstGeom prst="rect">
            <a:avLst/>
          </a:prstGeom>
        </p:spPr>
        <p:txBody>
          <a:bodyPr spcFirstLastPara="1" wrap="square" lIns="91425" tIns="91425" rIns="91425" bIns="91425" anchor="t" anchorCtr="0">
            <a:noAutofit/>
          </a:bodyPr>
          <a:lstStyle>
            <a:lvl1pPr lvl="0">
              <a:spcBef>
                <a:spcPts val="0"/>
              </a:spcBef>
              <a:spcAft>
                <a:spcPts val="0"/>
              </a:spcAft>
              <a:buSzPts val="1400"/>
              <a:buChar char="●"/>
              <a:defRPr/>
            </a:lvl1pPr>
            <a:lvl2pPr lvl="1">
              <a:spcBef>
                <a:spcPts val="16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1041" name="Google Shape;1041;p20"/>
          <p:cNvSpPr txBox="1">
            <a:spLocks noGrp="1"/>
          </p:cNvSpPr>
          <p:nvPr>
            <p:ph type="subTitle" idx="2"/>
          </p:nvPr>
        </p:nvSpPr>
        <p:spPr>
          <a:xfrm>
            <a:off x="4579050" y="1910225"/>
            <a:ext cx="3865800" cy="2608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1042" name="Google Shape;104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43" name="Google Shape;1043;p20"/>
          <p:cNvSpPr txBox="1">
            <a:spLocks noGrp="1"/>
          </p:cNvSpPr>
          <p:nvPr>
            <p:ph type="subTitle" idx="3"/>
          </p:nvPr>
        </p:nvSpPr>
        <p:spPr>
          <a:xfrm>
            <a:off x="720000" y="1319175"/>
            <a:ext cx="7704000" cy="43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solidFill>
                  <a:schemeClr val="dk1"/>
                </a:solidFill>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044" name="Google Shape;1044;p20"/>
          <p:cNvSpPr/>
          <p:nvPr/>
        </p:nvSpPr>
        <p:spPr>
          <a:xfrm rot="-3500104">
            <a:off x="8236366" y="317406"/>
            <a:ext cx="651942" cy="82792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0"/>
          <p:cNvSpPr/>
          <p:nvPr/>
        </p:nvSpPr>
        <p:spPr>
          <a:xfrm rot="3500104" flipH="1">
            <a:off x="255691" y="317406"/>
            <a:ext cx="651942" cy="82792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 name="Google Shape;1046;p20"/>
          <p:cNvGrpSpPr/>
          <p:nvPr/>
        </p:nvGrpSpPr>
        <p:grpSpPr>
          <a:xfrm>
            <a:off x="868504" y="81317"/>
            <a:ext cx="434966" cy="386660"/>
            <a:chOff x="7206550" y="1981600"/>
            <a:chExt cx="202150" cy="179700"/>
          </a:xfrm>
        </p:grpSpPr>
        <p:sp>
          <p:nvSpPr>
            <p:cNvPr id="1047" name="Google Shape;1047;p20"/>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0"/>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0"/>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0"/>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0"/>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0"/>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0"/>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0"/>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0"/>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0"/>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0"/>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0"/>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0"/>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0"/>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20"/>
          <p:cNvGrpSpPr/>
          <p:nvPr/>
        </p:nvGrpSpPr>
        <p:grpSpPr>
          <a:xfrm rot="-2700000">
            <a:off x="7828814" y="114281"/>
            <a:ext cx="364502" cy="353582"/>
            <a:chOff x="7952475" y="1736250"/>
            <a:chExt cx="169400" cy="164325"/>
          </a:xfrm>
        </p:grpSpPr>
        <p:sp>
          <p:nvSpPr>
            <p:cNvPr id="1062" name="Google Shape;1062;p20"/>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0"/>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0"/>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0"/>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0"/>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0"/>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0"/>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0"/>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0"/>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 name="Google Shape;1071;p20"/>
          <p:cNvSpPr/>
          <p:nvPr/>
        </p:nvSpPr>
        <p:spPr>
          <a:xfrm>
            <a:off x="8555220" y="3488750"/>
            <a:ext cx="507769" cy="33517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0"/>
          <p:cNvSpPr/>
          <p:nvPr/>
        </p:nvSpPr>
        <p:spPr>
          <a:xfrm>
            <a:off x="720001" y="47515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0"/>
          <p:cNvSpPr/>
          <p:nvPr/>
        </p:nvSpPr>
        <p:spPr>
          <a:xfrm>
            <a:off x="8427091" y="477395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 name="Google Shape;1074;p20"/>
          <p:cNvGrpSpPr/>
          <p:nvPr/>
        </p:nvGrpSpPr>
        <p:grpSpPr>
          <a:xfrm>
            <a:off x="4609103" y="4805549"/>
            <a:ext cx="104411" cy="107639"/>
            <a:chOff x="6589225" y="1110575"/>
            <a:chExt cx="48525" cy="50025"/>
          </a:xfrm>
        </p:grpSpPr>
        <p:sp>
          <p:nvSpPr>
            <p:cNvPr id="1075" name="Google Shape;1075;p20"/>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0"/>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0"/>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0"/>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 name="Google Shape;1079;p20"/>
          <p:cNvSpPr/>
          <p:nvPr/>
        </p:nvSpPr>
        <p:spPr>
          <a:xfrm>
            <a:off x="71745" y="1856300"/>
            <a:ext cx="507769" cy="33517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 name="Google Shape;1080;p20"/>
          <p:cNvGrpSpPr/>
          <p:nvPr/>
        </p:nvGrpSpPr>
        <p:grpSpPr>
          <a:xfrm>
            <a:off x="6652918" y="4691795"/>
            <a:ext cx="678895" cy="335177"/>
            <a:chOff x="7305975" y="3488400"/>
            <a:chExt cx="245825" cy="121375"/>
          </a:xfrm>
        </p:grpSpPr>
        <p:sp>
          <p:nvSpPr>
            <p:cNvPr id="1081" name="Google Shape;1081;p20"/>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0"/>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0"/>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0"/>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0"/>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0"/>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0"/>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0"/>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0"/>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0"/>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0"/>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0"/>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0"/>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20"/>
          <p:cNvGrpSpPr/>
          <p:nvPr/>
        </p:nvGrpSpPr>
        <p:grpSpPr>
          <a:xfrm flipH="1">
            <a:off x="2325691" y="4649084"/>
            <a:ext cx="434978" cy="377882"/>
            <a:chOff x="6842525" y="3317975"/>
            <a:chExt cx="133675" cy="116125"/>
          </a:xfrm>
        </p:grpSpPr>
        <p:sp>
          <p:nvSpPr>
            <p:cNvPr id="1095" name="Google Shape;1095;p20"/>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0"/>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0"/>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0"/>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0"/>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20"/>
          <p:cNvGrpSpPr/>
          <p:nvPr/>
        </p:nvGrpSpPr>
        <p:grpSpPr>
          <a:xfrm>
            <a:off x="8573399" y="2008293"/>
            <a:ext cx="471437" cy="465682"/>
            <a:chOff x="7421175" y="2379475"/>
            <a:chExt cx="219100" cy="216425"/>
          </a:xfrm>
        </p:grpSpPr>
        <p:sp>
          <p:nvSpPr>
            <p:cNvPr id="1101" name="Google Shape;1101;p20"/>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0"/>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0"/>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0"/>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0"/>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0"/>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0"/>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0"/>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0"/>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0"/>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0"/>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0"/>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20"/>
          <p:cNvGrpSpPr/>
          <p:nvPr/>
        </p:nvGrpSpPr>
        <p:grpSpPr>
          <a:xfrm>
            <a:off x="58210" y="3264694"/>
            <a:ext cx="534859" cy="399248"/>
            <a:chOff x="6598150" y="2646400"/>
            <a:chExt cx="248575" cy="185550"/>
          </a:xfrm>
        </p:grpSpPr>
        <p:sp>
          <p:nvSpPr>
            <p:cNvPr id="1114" name="Google Shape;1114;p20"/>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0"/>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0"/>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0"/>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0"/>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0"/>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0"/>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20"/>
          <p:cNvSpPr/>
          <p:nvPr/>
        </p:nvSpPr>
        <p:spPr>
          <a:xfrm>
            <a:off x="6270276" y="20459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0"/>
          <p:cNvSpPr/>
          <p:nvPr/>
        </p:nvSpPr>
        <p:spPr>
          <a:xfrm>
            <a:off x="2385591" y="2270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0"/>
          <p:cNvSpPr/>
          <p:nvPr/>
        </p:nvSpPr>
        <p:spPr>
          <a:xfrm>
            <a:off x="4391419" y="25165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11">
    <p:spTree>
      <p:nvGrpSpPr>
        <p:cNvPr id="1" name="Shape 1124"/>
        <p:cNvGrpSpPr/>
        <p:nvPr/>
      </p:nvGrpSpPr>
      <p:grpSpPr>
        <a:xfrm>
          <a:off x="0" y="0"/>
          <a:ext cx="0" cy="0"/>
          <a:chOff x="0" y="0"/>
          <a:chExt cx="0" cy="0"/>
        </a:xfrm>
      </p:grpSpPr>
      <p:sp>
        <p:nvSpPr>
          <p:cNvPr id="1125" name="Google Shape;1125;p21"/>
          <p:cNvSpPr txBox="1">
            <a:spLocks noGrp="1"/>
          </p:cNvSpPr>
          <p:nvPr>
            <p:ph type="title"/>
          </p:nvPr>
        </p:nvSpPr>
        <p:spPr>
          <a:xfrm>
            <a:off x="980300" y="1733700"/>
            <a:ext cx="2966700" cy="640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1"/>
          <p:cNvSpPr txBox="1">
            <a:spLocks noGrp="1"/>
          </p:cNvSpPr>
          <p:nvPr>
            <p:ph type="subTitle" idx="1"/>
          </p:nvPr>
        </p:nvSpPr>
        <p:spPr>
          <a:xfrm>
            <a:off x="980288" y="2374200"/>
            <a:ext cx="2966700" cy="10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27" name="Google Shape;1127;p21"/>
          <p:cNvSpPr/>
          <p:nvPr/>
        </p:nvSpPr>
        <p:spPr>
          <a:xfrm>
            <a:off x="8346299" y="239829"/>
            <a:ext cx="550406" cy="36329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1"/>
          <p:cNvSpPr/>
          <p:nvPr/>
        </p:nvSpPr>
        <p:spPr>
          <a:xfrm>
            <a:off x="3771463" y="46951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1"/>
          <p:cNvSpPr/>
          <p:nvPr/>
        </p:nvSpPr>
        <p:spPr>
          <a:xfrm>
            <a:off x="311454" y="29973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21"/>
          <p:cNvGrpSpPr/>
          <p:nvPr/>
        </p:nvGrpSpPr>
        <p:grpSpPr>
          <a:xfrm>
            <a:off x="2411441" y="371912"/>
            <a:ext cx="104411" cy="107639"/>
            <a:chOff x="6589225" y="1110575"/>
            <a:chExt cx="48525" cy="50025"/>
          </a:xfrm>
        </p:grpSpPr>
        <p:sp>
          <p:nvSpPr>
            <p:cNvPr id="1131" name="Google Shape;1131;p21"/>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1"/>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1"/>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1"/>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 name="Google Shape;1135;p21"/>
          <p:cNvSpPr/>
          <p:nvPr/>
        </p:nvSpPr>
        <p:spPr>
          <a:xfrm>
            <a:off x="6628144" y="38630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1"/>
          <p:cNvSpPr/>
          <p:nvPr/>
        </p:nvSpPr>
        <p:spPr>
          <a:xfrm rot="-6299899" flipH="1">
            <a:off x="7930783" y="3926570"/>
            <a:ext cx="734253" cy="932465"/>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 name="Google Shape;1137;p21"/>
          <p:cNvGrpSpPr/>
          <p:nvPr/>
        </p:nvGrpSpPr>
        <p:grpSpPr>
          <a:xfrm flipH="1">
            <a:off x="7462737" y="4589910"/>
            <a:ext cx="345294" cy="218667"/>
            <a:chOff x="7993850" y="2299600"/>
            <a:chExt cx="160475" cy="101625"/>
          </a:xfrm>
        </p:grpSpPr>
        <p:sp>
          <p:nvSpPr>
            <p:cNvPr id="1138" name="Google Shape;1138;p21"/>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1"/>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1"/>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1"/>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1"/>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21"/>
          <p:cNvGrpSpPr/>
          <p:nvPr/>
        </p:nvGrpSpPr>
        <p:grpSpPr>
          <a:xfrm>
            <a:off x="4304572" y="221848"/>
            <a:ext cx="534859" cy="399248"/>
            <a:chOff x="6598150" y="2646400"/>
            <a:chExt cx="248575" cy="185550"/>
          </a:xfrm>
        </p:grpSpPr>
        <p:sp>
          <p:nvSpPr>
            <p:cNvPr id="1144" name="Google Shape;1144;p21"/>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1"/>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1"/>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1"/>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1"/>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1"/>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1"/>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21"/>
          <p:cNvGrpSpPr/>
          <p:nvPr/>
        </p:nvGrpSpPr>
        <p:grpSpPr>
          <a:xfrm>
            <a:off x="8439261" y="1851697"/>
            <a:ext cx="364498" cy="353578"/>
            <a:chOff x="7952475" y="1736250"/>
            <a:chExt cx="169400" cy="164325"/>
          </a:xfrm>
        </p:grpSpPr>
        <p:sp>
          <p:nvSpPr>
            <p:cNvPr id="1152" name="Google Shape;1152;p21"/>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1"/>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1"/>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1"/>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1"/>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1"/>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1"/>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1"/>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1"/>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21"/>
          <p:cNvGrpSpPr/>
          <p:nvPr/>
        </p:nvGrpSpPr>
        <p:grpSpPr>
          <a:xfrm>
            <a:off x="5936028" y="4727812"/>
            <a:ext cx="104411" cy="107639"/>
            <a:chOff x="6589225" y="1110575"/>
            <a:chExt cx="48525" cy="50025"/>
          </a:xfrm>
        </p:grpSpPr>
        <p:sp>
          <p:nvSpPr>
            <p:cNvPr id="1162" name="Google Shape;1162;p21"/>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1"/>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1"/>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1"/>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 name="Google Shape;1166;p21"/>
          <p:cNvSpPr/>
          <p:nvPr/>
        </p:nvSpPr>
        <p:spPr>
          <a:xfrm>
            <a:off x="8609679" y="312547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11_1">
    <p:spTree>
      <p:nvGrpSpPr>
        <p:cNvPr id="1" name="Shape 1167"/>
        <p:cNvGrpSpPr/>
        <p:nvPr/>
      </p:nvGrpSpPr>
      <p:grpSpPr>
        <a:xfrm>
          <a:off x="0" y="0"/>
          <a:ext cx="0" cy="0"/>
          <a:chOff x="0" y="0"/>
          <a:chExt cx="0" cy="0"/>
        </a:xfrm>
      </p:grpSpPr>
      <p:sp>
        <p:nvSpPr>
          <p:cNvPr id="1168" name="Google Shape;1168;p22"/>
          <p:cNvSpPr txBox="1">
            <a:spLocks noGrp="1"/>
          </p:cNvSpPr>
          <p:nvPr>
            <p:ph type="title"/>
          </p:nvPr>
        </p:nvSpPr>
        <p:spPr>
          <a:xfrm>
            <a:off x="5121250" y="1546750"/>
            <a:ext cx="2966700" cy="664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69" name="Google Shape;1169;p22"/>
          <p:cNvSpPr txBox="1">
            <a:spLocks noGrp="1"/>
          </p:cNvSpPr>
          <p:nvPr>
            <p:ph type="subTitle" idx="1"/>
          </p:nvPr>
        </p:nvSpPr>
        <p:spPr>
          <a:xfrm>
            <a:off x="5121238" y="2211400"/>
            <a:ext cx="2966700" cy="10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70" name="Google Shape;1170;p22"/>
          <p:cNvSpPr/>
          <p:nvPr/>
        </p:nvSpPr>
        <p:spPr>
          <a:xfrm rot="-1689064">
            <a:off x="8152914" y="929710"/>
            <a:ext cx="734262" cy="932494"/>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flipH="1">
            <a:off x="4907433" y="46951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flipH="1">
            <a:off x="8691758" y="29973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22"/>
          <p:cNvGrpSpPr/>
          <p:nvPr/>
        </p:nvGrpSpPr>
        <p:grpSpPr>
          <a:xfrm flipH="1">
            <a:off x="6615494" y="371912"/>
            <a:ext cx="104411" cy="107639"/>
            <a:chOff x="6589225" y="1110575"/>
            <a:chExt cx="48525" cy="50025"/>
          </a:xfrm>
        </p:grpSpPr>
        <p:sp>
          <p:nvSpPr>
            <p:cNvPr id="1174" name="Google Shape;1174;p22"/>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 name="Google Shape;1178;p22"/>
          <p:cNvSpPr/>
          <p:nvPr/>
        </p:nvSpPr>
        <p:spPr>
          <a:xfrm flipH="1">
            <a:off x="2313276" y="29303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flipH="1">
            <a:off x="8136142" y="4331850"/>
            <a:ext cx="550406" cy="36329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rot="6299899">
            <a:off x="466310" y="3926570"/>
            <a:ext cx="734253" cy="932465"/>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 name="Google Shape;1181;p22"/>
          <p:cNvGrpSpPr/>
          <p:nvPr/>
        </p:nvGrpSpPr>
        <p:grpSpPr>
          <a:xfrm rot="4156240" flipH="1">
            <a:off x="110433" y="1818454"/>
            <a:ext cx="434965" cy="386659"/>
            <a:chOff x="7206550" y="1981600"/>
            <a:chExt cx="202150" cy="179700"/>
          </a:xfrm>
        </p:grpSpPr>
        <p:sp>
          <p:nvSpPr>
            <p:cNvPr id="1182" name="Google Shape;1182;p22"/>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22"/>
          <p:cNvGrpSpPr/>
          <p:nvPr/>
        </p:nvGrpSpPr>
        <p:grpSpPr>
          <a:xfrm flipH="1">
            <a:off x="6400278" y="4446457"/>
            <a:ext cx="534859" cy="399248"/>
            <a:chOff x="6598150" y="2646400"/>
            <a:chExt cx="248575" cy="185550"/>
          </a:xfrm>
        </p:grpSpPr>
        <p:sp>
          <p:nvSpPr>
            <p:cNvPr id="1197" name="Google Shape;1197;p22"/>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22"/>
          <p:cNvGrpSpPr/>
          <p:nvPr/>
        </p:nvGrpSpPr>
        <p:grpSpPr>
          <a:xfrm flipH="1">
            <a:off x="3090907" y="4727812"/>
            <a:ext cx="104411" cy="107639"/>
            <a:chOff x="6589225" y="1110575"/>
            <a:chExt cx="48525" cy="50025"/>
          </a:xfrm>
        </p:grpSpPr>
        <p:sp>
          <p:nvSpPr>
            <p:cNvPr id="1205" name="Google Shape;1205;p22"/>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22"/>
          <p:cNvSpPr/>
          <p:nvPr/>
        </p:nvSpPr>
        <p:spPr>
          <a:xfrm flipH="1">
            <a:off x="263558" y="29973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22"/>
          <p:cNvGrpSpPr/>
          <p:nvPr/>
        </p:nvGrpSpPr>
        <p:grpSpPr>
          <a:xfrm rot="-4202415">
            <a:off x="1353200" y="4501595"/>
            <a:ext cx="297986" cy="288985"/>
            <a:chOff x="6670475" y="2037775"/>
            <a:chExt cx="118500" cy="114925"/>
          </a:xfrm>
        </p:grpSpPr>
        <p:sp>
          <p:nvSpPr>
            <p:cNvPr id="1211" name="Google Shape;1211;p22"/>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9"/>
        <p:cNvGrpSpPr/>
        <p:nvPr/>
      </p:nvGrpSpPr>
      <p:grpSpPr>
        <a:xfrm>
          <a:off x="0" y="0"/>
          <a:ext cx="0" cy="0"/>
          <a:chOff x="0" y="0"/>
          <a:chExt cx="0" cy="0"/>
        </a:xfrm>
      </p:grpSpPr>
      <p:sp>
        <p:nvSpPr>
          <p:cNvPr id="50" name="Google Shape;50;p3"/>
          <p:cNvSpPr txBox="1">
            <a:spLocks noGrp="1"/>
          </p:cNvSpPr>
          <p:nvPr>
            <p:ph type="title"/>
          </p:nvPr>
        </p:nvSpPr>
        <p:spPr>
          <a:xfrm>
            <a:off x="720000" y="2373738"/>
            <a:ext cx="4376400" cy="841800"/>
          </a:xfrm>
          <a:prstGeom prst="rect">
            <a:avLst/>
          </a:prstGeom>
        </p:spPr>
        <p:txBody>
          <a:bodyPr spcFirstLastPara="1" wrap="square" lIns="91425" tIns="91425" rIns="91425" bIns="91425" anchor="b" anchorCtr="0">
            <a:noAutofit/>
          </a:bodyPr>
          <a:lstStyle>
            <a:lvl1pPr lvl="0" algn="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51" name="Google Shape;51;p3"/>
          <p:cNvSpPr txBox="1">
            <a:spLocks noGrp="1"/>
          </p:cNvSpPr>
          <p:nvPr>
            <p:ph type="title" idx="2" hasCustomPrompt="1"/>
          </p:nvPr>
        </p:nvSpPr>
        <p:spPr>
          <a:xfrm>
            <a:off x="720000" y="1531938"/>
            <a:ext cx="43764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2" name="Google Shape;52;p3"/>
          <p:cNvSpPr txBox="1">
            <a:spLocks noGrp="1"/>
          </p:cNvSpPr>
          <p:nvPr>
            <p:ph type="subTitle" idx="1"/>
          </p:nvPr>
        </p:nvSpPr>
        <p:spPr>
          <a:xfrm>
            <a:off x="720000" y="3215538"/>
            <a:ext cx="4376400" cy="39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dk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3" name="Google Shape;53;p3"/>
          <p:cNvSpPr/>
          <p:nvPr/>
        </p:nvSpPr>
        <p:spPr>
          <a:xfrm>
            <a:off x="1821229" y="4664641"/>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3"/>
          <p:cNvGrpSpPr/>
          <p:nvPr/>
        </p:nvGrpSpPr>
        <p:grpSpPr>
          <a:xfrm>
            <a:off x="336366" y="2150849"/>
            <a:ext cx="104411" cy="107639"/>
            <a:chOff x="6589225" y="1110575"/>
            <a:chExt cx="48525" cy="50025"/>
          </a:xfrm>
        </p:grpSpPr>
        <p:sp>
          <p:nvSpPr>
            <p:cNvPr id="55" name="Google Shape;55;p3"/>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3"/>
          <p:cNvSpPr/>
          <p:nvPr/>
        </p:nvSpPr>
        <p:spPr>
          <a:xfrm>
            <a:off x="4091356" y="468928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3"/>
          <p:cNvGrpSpPr/>
          <p:nvPr/>
        </p:nvGrpSpPr>
        <p:grpSpPr>
          <a:xfrm>
            <a:off x="297466" y="4290309"/>
            <a:ext cx="845220" cy="417299"/>
            <a:chOff x="7305975" y="3488400"/>
            <a:chExt cx="245825" cy="121375"/>
          </a:xfrm>
        </p:grpSpPr>
        <p:sp>
          <p:nvSpPr>
            <p:cNvPr id="61" name="Google Shape;61;p3"/>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74;p3"/>
          <p:cNvGrpSpPr/>
          <p:nvPr/>
        </p:nvGrpSpPr>
        <p:grpSpPr>
          <a:xfrm>
            <a:off x="2894897" y="4529082"/>
            <a:ext cx="534859" cy="399248"/>
            <a:chOff x="6598150" y="2646400"/>
            <a:chExt cx="248575" cy="185550"/>
          </a:xfrm>
        </p:grpSpPr>
        <p:sp>
          <p:nvSpPr>
            <p:cNvPr id="75" name="Google Shape;75;p3"/>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82;p3"/>
          <p:cNvSpPr/>
          <p:nvPr/>
        </p:nvSpPr>
        <p:spPr>
          <a:xfrm>
            <a:off x="5181975" y="4411579"/>
            <a:ext cx="539329" cy="3559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88975" y="2992654"/>
            <a:ext cx="539329" cy="3559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226"/>
        <p:cNvGrpSpPr/>
        <p:nvPr/>
      </p:nvGrpSpPr>
      <p:grpSpPr>
        <a:xfrm>
          <a:off x="0" y="0"/>
          <a:ext cx="0" cy="0"/>
          <a:chOff x="0" y="0"/>
          <a:chExt cx="0" cy="0"/>
        </a:xfrm>
      </p:grpSpPr>
      <p:sp>
        <p:nvSpPr>
          <p:cNvPr id="1227" name="Google Shape;1227;p23"/>
          <p:cNvSpPr txBox="1">
            <a:spLocks noGrp="1"/>
          </p:cNvSpPr>
          <p:nvPr>
            <p:ph type="title"/>
          </p:nvPr>
        </p:nvSpPr>
        <p:spPr>
          <a:xfrm>
            <a:off x="713225" y="1336750"/>
            <a:ext cx="4989300" cy="1816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15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228" name="Google Shape;1228;p23"/>
          <p:cNvSpPr txBox="1">
            <a:spLocks noGrp="1"/>
          </p:cNvSpPr>
          <p:nvPr>
            <p:ph type="subTitle" idx="1"/>
          </p:nvPr>
        </p:nvSpPr>
        <p:spPr>
          <a:xfrm>
            <a:off x="713225" y="3153500"/>
            <a:ext cx="4989300" cy="583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29" name="Google Shape;1229;p23"/>
          <p:cNvSpPr/>
          <p:nvPr/>
        </p:nvSpPr>
        <p:spPr>
          <a:xfrm>
            <a:off x="5952302" y="4528228"/>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3"/>
          <p:cNvSpPr/>
          <p:nvPr/>
        </p:nvSpPr>
        <p:spPr>
          <a:xfrm>
            <a:off x="1910923" y="4588652"/>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3"/>
          <p:cNvSpPr/>
          <p:nvPr/>
        </p:nvSpPr>
        <p:spPr>
          <a:xfrm>
            <a:off x="347402" y="2673236"/>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23"/>
          <p:cNvGrpSpPr/>
          <p:nvPr/>
        </p:nvGrpSpPr>
        <p:grpSpPr>
          <a:xfrm>
            <a:off x="408037" y="4179907"/>
            <a:ext cx="460675" cy="431670"/>
            <a:chOff x="7042850" y="991325"/>
            <a:chExt cx="266425" cy="249650"/>
          </a:xfrm>
        </p:grpSpPr>
        <p:sp>
          <p:nvSpPr>
            <p:cNvPr id="1233" name="Google Shape;1233;p23"/>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3"/>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3"/>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3"/>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3"/>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3"/>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3"/>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3"/>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3"/>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TITLE_AND_BODY_1">
    <p:spTree>
      <p:nvGrpSpPr>
        <p:cNvPr id="1" name="Shape 1242"/>
        <p:cNvGrpSpPr/>
        <p:nvPr/>
      </p:nvGrpSpPr>
      <p:grpSpPr>
        <a:xfrm>
          <a:off x="0" y="0"/>
          <a:ext cx="0" cy="0"/>
          <a:chOff x="0" y="0"/>
          <a:chExt cx="0" cy="0"/>
        </a:xfrm>
      </p:grpSpPr>
      <p:sp>
        <p:nvSpPr>
          <p:cNvPr id="1243" name="Google Shape;1243;p24"/>
          <p:cNvSpPr txBox="1">
            <a:spLocks noGrp="1"/>
          </p:cNvSpPr>
          <p:nvPr>
            <p:ph type="subTitle" idx="1"/>
          </p:nvPr>
        </p:nvSpPr>
        <p:spPr>
          <a:xfrm>
            <a:off x="735900" y="1377875"/>
            <a:ext cx="3862500" cy="2684100"/>
          </a:xfrm>
          <a:prstGeom prst="rect">
            <a:avLst/>
          </a:prstGeom>
        </p:spPr>
        <p:txBody>
          <a:bodyPr spcFirstLastPara="1" wrap="square" lIns="91425" tIns="91425" rIns="91425" bIns="91425" anchor="t" anchorCtr="0">
            <a:noAutofit/>
          </a:bodyPr>
          <a:lstStyle>
            <a:lvl1pPr lvl="0">
              <a:spcBef>
                <a:spcPts val="0"/>
              </a:spcBef>
              <a:spcAft>
                <a:spcPts val="0"/>
              </a:spcAft>
              <a:buSzPts val="1400"/>
              <a:buChar char="●"/>
              <a:defRPr/>
            </a:lvl1pPr>
            <a:lvl2pPr lvl="1">
              <a:spcBef>
                <a:spcPts val="16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1244" name="Google Shape;1244;p24"/>
          <p:cNvSpPr txBox="1">
            <a:spLocks noGrp="1"/>
          </p:cNvSpPr>
          <p:nvPr>
            <p:ph type="subTitle" idx="2"/>
          </p:nvPr>
        </p:nvSpPr>
        <p:spPr>
          <a:xfrm>
            <a:off x="4598400" y="1377875"/>
            <a:ext cx="3862500" cy="2684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1245" name="Google Shape;1245;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46" name="Google Shape;1246;p24"/>
          <p:cNvSpPr/>
          <p:nvPr/>
        </p:nvSpPr>
        <p:spPr>
          <a:xfrm>
            <a:off x="-11" y="2419716"/>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4"/>
          <p:cNvSpPr/>
          <p:nvPr/>
        </p:nvSpPr>
        <p:spPr>
          <a:xfrm rot="1867843">
            <a:off x="8006450" y="4192743"/>
            <a:ext cx="731696" cy="92917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24"/>
          <p:cNvGrpSpPr/>
          <p:nvPr/>
        </p:nvGrpSpPr>
        <p:grpSpPr>
          <a:xfrm>
            <a:off x="4252439" y="4548878"/>
            <a:ext cx="460680" cy="409500"/>
            <a:chOff x="7206550" y="1981600"/>
            <a:chExt cx="202150" cy="179700"/>
          </a:xfrm>
        </p:grpSpPr>
        <p:sp>
          <p:nvSpPr>
            <p:cNvPr id="1249" name="Google Shape;1249;p24"/>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4"/>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4"/>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4"/>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4"/>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4"/>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4"/>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4"/>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4"/>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4"/>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4"/>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4"/>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4"/>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4"/>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24"/>
          <p:cNvSpPr/>
          <p:nvPr/>
        </p:nvSpPr>
        <p:spPr>
          <a:xfrm>
            <a:off x="6489823" y="215177"/>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4"/>
          <p:cNvSpPr/>
          <p:nvPr/>
        </p:nvSpPr>
        <p:spPr>
          <a:xfrm>
            <a:off x="8837327" y="2100924"/>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24"/>
          <p:cNvGrpSpPr/>
          <p:nvPr/>
        </p:nvGrpSpPr>
        <p:grpSpPr>
          <a:xfrm rot="-8144751">
            <a:off x="8691296" y="4015438"/>
            <a:ext cx="251046" cy="243472"/>
            <a:chOff x="6670475" y="2037775"/>
            <a:chExt cx="118500" cy="114925"/>
          </a:xfrm>
        </p:grpSpPr>
        <p:sp>
          <p:nvSpPr>
            <p:cNvPr id="1266" name="Google Shape;1266;p24"/>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4"/>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4"/>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4"/>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4"/>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4"/>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4"/>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4"/>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4"/>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4"/>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4"/>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4"/>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4"/>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4"/>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4"/>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24"/>
          <p:cNvGrpSpPr/>
          <p:nvPr/>
        </p:nvGrpSpPr>
        <p:grpSpPr>
          <a:xfrm rot="4457547">
            <a:off x="8487140" y="744744"/>
            <a:ext cx="548610" cy="409512"/>
            <a:chOff x="6598150" y="2646400"/>
            <a:chExt cx="248575" cy="185550"/>
          </a:xfrm>
        </p:grpSpPr>
        <p:sp>
          <p:nvSpPr>
            <p:cNvPr id="1282" name="Google Shape;1282;p24"/>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4"/>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4"/>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4"/>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4"/>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4"/>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4"/>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 name="Google Shape;1289;p24"/>
          <p:cNvGrpSpPr/>
          <p:nvPr/>
        </p:nvGrpSpPr>
        <p:grpSpPr>
          <a:xfrm>
            <a:off x="445696" y="4451372"/>
            <a:ext cx="349721" cy="303806"/>
            <a:chOff x="6842525" y="3317975"/>
            <a:chExt cx="133675" cy="116125"/>
          </a:xfrm>
        </p:grpSpPr>
        <p:sp>
          <p:nvSpPr>
            <p:cNvPr id="1290" name="Google Shape;1290;p24"/>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4"/>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4"/>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4"/>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4"/>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 name="Google Shape;1295;p24"/>
          <p:cNvSpPr/>
          <p:nvPr/>
        </p:nvSpPr>
        <p:spPr>
          <a:xfrm>
            <a:off x="208023" y="3575952"/>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4"/>
          <p:cNvSpPr/>
          <p:nvPr/>
        </p:nvSpPr>
        <p:spPr>
          <a:xfrm>
            <a:off x="259763" y="1785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4"/>
          <p:cNvSpPr/>
          <p:nvPr/>
        </p:nvSpPr>
        <p:spPr>
          <a:xfrm rot="3513232" flipH="1">
            <a:off x="323088" y="346522"/>
            <a:ext cx="731680" cy="92915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 name="Google Shape;1298;p24"/>
          <p:cNvGrpSpPr/>
          <p:nvPr/>
        </p:nvGrpSpPr>
        <p:grpSpPr>
          <a:xfrm rot="1638299">
            <a:off x="959448" y="308955"/>
            <a:ext cx="390127" cy="247049"/>
            <a:chOff x="7993850" y="2299600"/>
            <a:chExt cx="160475" cy="101625"/>
          </a:xfrm>
        </p:grpSpPr>
        <p:sp>
          <p:nvSpPr>
            <p:cNvPr id="1299" name="Google Shape;1299;p24"/>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4"/>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4"/>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4"/>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4"/>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24"/>
          <p:cNvSpPr/>
          <p:nvPr/>
        </p:nvSpPr>
        <p:spPr>
          <a:xfrm>
            <a:off x="8878713" y="3251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4"/>
          <p:cNvSpPr/>
          <p:nvPr/>
        </p:nvSpPr>
        <p:spPr>
          <a:xfrm>
            <a:off x="8129600" y="3983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4"/>
          <p:cNvSpPr/>
          <p:nvPr/>
        </p:nvSpPr>
        <p:spPr>
          <a:xfrm>
            <a:off x="6363638" y="48747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4"/>
          <p:cNvSpPr/>
          <p:nvPr/>
        </p:nvSpPr>
        <p:spPr>
          <a:xfrm>
            <a:off x="2162927" y="4874774"/>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 name="Google Shape;1308;p24"/>
          <p:cNvGrpSpPr/>
          <p:nvPr/>
        </p:nvGrpSpPr>
        <p:grpSpPr>
          <a:xfrm>
            <a:off x="4387824" y="184072"/>
            <a:ext cx="123826" cy="127654"/>
            <a:chOff x="6589225" y="1110575"/>
            <a:chExt cx="48525" cy="50025"/>
          </a:xfrm>
        </p:grpSpPr>
        <p:sp>
          <p:nvSpPr>
            <p:cNvPr id="1309" name="Google Shape;1309;p24"/>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4"/>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4"/>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4"/>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24"/>
          <p:cNvSpPr/>
          <p:nvPr/>
        </p:nvSpPr>
        <p:spPr>
          <a:xfrm>
            <a:off x="2357877" y="187899"/>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314"/>
        <p:cNvGrpSpPr/>
        <p:nvPr/>
      </p:nvGrpSpPr>
      <p:grpSpPr>
        <a:xfrm>
          <a:off x="0" y="0"/>
          <a:ext cx="0" cy="0"/>
          <a:chOff x="0" y="0"/>
          <a:chExt cx="0" cy="0"/>
        </a:xfrm>
      </p:grpSpPr>
      <p:sp>
        <p:nvSpPr>
          <p:cNvPr id="1315" name="Google Shape;1315;p25"/>
          <p:cNvSpPr txBox="1">
            <a:spLocks noGrp="1"/>
          </p:cNvSpPr>
          <p:nvPr>
            <p:ph type="subTitle" idx="1"/>
          </p:nvPr>
        </p:nvSpPr>
        <p:spPr>
          <a:xfrm>
            <a:off x="844850" y="2795514"/>
            <a:ext cx="2389200" cy="869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316" name="Google Shape;1316;p25"/>
          <p:cNvSpPr txBox="1">
            <a:spLocks noGrp="1"/>
          </p:cNvSpPr>
          <p:nvPr>
            <p:ph type="subTitle" idx="2"/>
          </p:nvPr>
        </p:nvSpPr>
        <p:spPr>
          <a:xfrm>
            <a:off x="3377475" y="2795514"/>
            <a:ext cx="23892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17" name="Google Shape;1317;p25"/>
          <p:cNvSpPr txBox="1">
            <a:spLocks noGrp="1"/>
          </p:cNvSpPr>
          <p:nvPr>
            <p:ph type="subTitle" idx="3"/>
          </p:nvPr>
        </p:nvSpPr>
        <p:spPr>
          <a:xfrm>
            <a:off x="5910100" y="2795514"/>
            <a:ext cx="2389200" cy="8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18" name="Google Shape;1318;p25"/>
          <p:cNvSpPr txBox="1">
            <a:spLocks noGrp="1"/>
          </p:cNvSpPr>
          <p:nvPr>
            <p:ph type="subTitle" idx="4"/>
          </p:nvPr>
        </p:nvSpPr>
        <p:spPr>
          <a:xfrm>
            <a:off x="844850" y="2246376"/>
            <a:ext cx="2389200" cy="5760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1400"/>
              <a:buNone/>
              <a:defRPr sz="2500">
                <a:latin typeface="Passion One"/>
                <a:ea typeface="Passion One"/>
                <a:cs typeface="Passion One"/>
                <a:sym typeface="Passion One"/>
              </a:defRPr>
            </a:lvl1pPr>
            <a:lvl2pPr lvl="1" algn="ctr">
              <a:spcBef>
                <a:spcPts val="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1319" name="Google Shape;1319;p25"/>
          <p:cNvSpPr txBox="1">
            <a:spLocks noGrp="1"/>
          </p:cNvSpPr>
          <p:nvPr>
            <p:ph type="subTitle" idx="5"/>
          </p:nvPr>
        </p:nvSpPr>
        <p:spPr>
          <a:xfrm>
            <a:off x="3377475" y="2246376"/>
            <a:ext cx="2389200" cy="57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320" name="Google Shape;1320;p25"/>
          <p:cNvSpPr txBox="1">
            <a:spLocks noGrp="1"/>
          </p:cNvSpPr>
          <p:nvPr>
            <p:ph type="subTitle" idx="6"/>
          </p:nvPr>
        </p:nvSpPr>
        <p:spPr>
          <a:xfrm>
            <a:off x="5910100" y="2246376"/>
            <a:ext cx="2389200" cy="57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321" name="Google Shape;132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22" name="Google Shape;1322;p25"/>
          <p:cNvGrpSpPr/>
          <p:nvPr/>
        </p:nvGrpSpPr>
        <p:grpSpPr>
          <a:xfrm>
            <a:off x="249249" y="218585"/>
            <a:ext cx="470746" cy="441107"/>
            <a:chOff x="7042850" y="991325"/>
            <a:chExt cx="266425" cy="249650"/>
          </a:xfrm>
        </p:grpSpPr>
        <p:sp>
          <p:nvSpPr>
            <p:cNvPr id="1323" name="Google Shape;1323;p25"/>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5"/>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5"/>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5"/>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5"/>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5"/>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5"/>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5"/>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5"/>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25"/>
          <p:cNvGrpSpPr/>
          <p:nvPr/>
        </p:nvGrpSpPr>
        <p:grpSpPr>
          <a:xfrm rot="508306">
            <a:off x="4352402" y="4653045"/>
            <a:ext cx="439202" cy="327844"/>
            <a:chOff x="6598150" y="2646400"/>
            <a:chExt cx="248575" cy="185550"/>
          </a:xfrm>
        </p:grpSpPr>
        <p:sp>
          <p:nvSpPr>
            <p:cNvPr id="1333" name="Google Shape;1333;p25"/>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5"/>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5"/>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5"/>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5"/>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5"/>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5"/>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 name="Google Shape;1340;p25"/>
          <p:cNvSpPr/>
          <p:nvPr/>
        </p:nvSpPr>
        <p:spPr>
          <a:xfrm>
            <a:off x="7278827" y="308163"/>
            <a:ext cx="105219" cy="105219"/>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 name="Google Shape;1341;p25"/>
          <p:cNvGrpSpPr/>
          <p:nvPr/>
        </p:nvGrpSpPr>
        <p:grpSpPr>
          <a:xfrm>
            <a:off x="1776489" y="260038"/>
            <a:ext cx="85739" cy="88389"/>
            <a:chOff x="6589225" y="1110575"/>
            <a:chExt cx="48525" cy="50025"/>
          </a:xfrm>
        </p:grpSpPr>
        <p:sp>
          <p:nvSpPr>
            <p:cNvPr id="1342" name="Google Shape;1342;p25"/>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5"/>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5"/>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5"/>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 name="Google Shape;1346;p25"/>
          <p:cNvSpPr/>
          <p:nvPr/>
        </p:nvSpPr>
        <p:spPr>
          <a:xfrm>
            <a:off x="391397" y="1649860"/>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5"/>
          <p:cNvSpPr/>
          <p:nvPr/>
        </p:nvSpPr>
        <p:spPr>
          <a:xfrm>
            <a:off x="8799413" y="1844882"/>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 name="Google Shape;1348;p25"/>
          <p:cNvGrpSpPr/>
          <p:nvPr/>
        </p:nvGrpSpPr>
        <p:grpSpPr>
          <a:xfrm>
            <a:off x="8693371" y="4187401"/>
            <a:ext cx="283543" cy="179561"/>
            <a:chOff x="7993850" y="2299600"/>
            <a:chExt cx="160475" cy="101625"/>
          </a:xfrm>
        </p:grpSpPr>
        <p:sp>
          <p:nvSpPr>
            <p:cNvPr id="1349" name="Google Shape;1349;p25"/>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5"/>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5"/>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5"/>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5"/>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 name="Google Shape;1354;p25"/>
          <p:cNvSpPr/>
          <p:nvPr/>
        </p:nvSpPr>
        <p:spPr>
          <a:xfrm rot="4141433" flipH="1">
            <a:off x="8063910" y="4280277"/>
            <a:ext cx="594594" cy="75507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5"/>
          <p:cNvSpPr/>
          <p:nvPr/>
        </p:nvSpPr>
        <p:spPr>
          <a:xfrm>
            <a:off x="6610000" y="4658201"/>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5"/>
          <p:cNvSpPr/>
          <p:nvPr/>
        </p:nvSpPr>
        <p:spPr>
          <a:xfrm>
            <a:off x="2053000" y="4658201"/>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5"/>
          <p:cNvSpPr/>
          <p:nvPr/>
        </p:nvSpPr>
        <p:spPr>
          <a:xfrm>
            <a:off x="371414" y="2789063"/>
            <a:ext cx="105219" cy="105219"/>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5"/>
          <p:cNvSpPr/>
          <p:nvPr/>
        </p:nvSpPr>
        <p:spPr>
          <a:xfrm rot="-4141409">
            <a:off x="498390" y="4280503"/>
            <a:ext cx="598434" cy="759950"/>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 name="Google Shape;1359;p25"/>
          <p:cNvGrpSpPr/>
          <p:nvPr/>
        </p:nvGrpSpPr>
        <p:grpSpPr>
          <a:xfrm rot="-1258673">
            <a:off x="167351" y="4178398"/>
            <a:ext cx="227803" cy="197895"/>
            <a:chOff x="6842525" y="3317975"/>
            <a:chExt cx="133675" cy="116125"/>
          </a:xfrm>
        </p:grpSpPr>
        <p:sp>
          <p:nvSpPr>
            <p:cNvPr id="1360" name="Google Shape;1360;p25"/>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5"/>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5"/>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5"/>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5"/>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25"/>
          <p:cNvGrpSpPr/>
          <p:nvPr/>
        </p:nvGrpSpPr>
        <p:grpSpPr>
          <a:xfrm rot="-2700000">
            <a:off x="8340356" y="453989"/>
            <a:ext cx="535951" cy="298256"/>
            <a:chOff x="7186025" y="2804225"/>
            <a:chExt cx="303325" cy="168800"/>
          </a:xfrm>
        </p:grpSpPr>
        <p:sp>
          <p:nvSpPr>
            <p:cNvPr id="1366" name="Google Shape;1366;p25"/>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5"/>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5"/>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5"/>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5"/>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5"/>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5"/>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5"/>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5"/>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5"/>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5"/>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5"/>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5"/>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 name="Google Shape;1379;p25"/>
          <p:cNvSpPr/>
          <p:nvPr/>
        </p:nvSpPr>
        <p:spPr>
          <a:xfrm>
            <a:off x="3219963" y="4745957"/>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5"/>
          <p:cNvSpPr/>
          <p:nvPr/>
        </p:nvSpPr>
        <p:spPr>
          <a:xfrm>
            <a:off x="5779897" y="4731510"/>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5"/>
          <p:cNvSpPr/>
          <p:nvPr/>
        </p:nvSpPr>
        <p:spPr>
          <a:xfrm>
            <a:off x="4223625" y="145476"/>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 name="Google Shape;1382;p25"/>
          <p:cNvGrpSpPr/>
          <p:nvPr/>
        </p:nvGrpSpPr>
        <p:grpSpPr>
          <a:xfrm>
            <a:off x="8792277" y="3071788"/>
            <a:ext cx="85739" cy="88389"/>
            <a:chOff x="6589225" y="1110575"/>
            <a:chExt cx="48525" cy="50025"/>
          </a:xfrm>
        </p:grpSpPr>
        <p:sp>
          <p:nvSpPr>
            <p:cNvPr id="1383" name="Google Shape;1383;p25"/>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5"/>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5"/>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5"/>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387"/>
        <p:cNvGrpSpPr/>
        <p:nvPr/>
      </p:nvGrpSpPr>
      <p:grpSpPr>
        <a:xfrm>
          <a:off x="0" y="0"/>
          <a:ext cx="0" cy="0"/>
          <a:chOff x="0" y="0"/>
          <a:chExt cx="0" cy="0"/>
        </a:xfrm>
      </p:grpSpPr>
      <p:sp>
        <p:nvSpPr>
          <p:cNvPr id="1388" name="Google Shape;1388;p26"/>
          <p:cNvSpPr txBox="1">
            <a:spLocks noGrp="1"/>
          </p:cNvSpPr>
          <p:nvPr>
            <p:ph type="subTitle" idx="1"/>
          </p:nvPr>
        </p:nvSpPr>
        <p:spPr>
          <a:xfrm>
            <a:off x="844850" y="3357825"/>
            <a:ext cx="2389200" cy="6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89" name="Google Shape;1389;p26"/>
          <p:cNvSpPr txBox="1">
            <a:spLocks noGrp="1"/>
          </p:cNvSpPr>
          <p:nvPr>
            <p:ph type="subTitle" idx="2"/>
          </p:nvPr>
        </p:nvSpPr>
        <p:spPr>
          <a:xfrm>
            <a:off x="3358200" y="3357825"/>
            <a:ext cx="2389200" cy="6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90" name="Google Shape;1390;p26"/>
          <p:cNvSpPr txBox="1">
            <a:spLocks noGrp="1"/>
          </p:cNvSpPr>
          <p:nvPr>
            <p:ph type="subTitle" idx="3"/>
          </p:nvPr>
        </p:nvSpPr>
        <p:spPr>
          <a:xfrm>
            <a:off x="5924200" y="3357825"/>
            <a:ext cx="2389200" cy="6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91" name="Google Shape;1391;p26"/>
          <p:cNvSpPr txBox="1">
            <a:spLocks noGrp="1"/>
          </p:cNvSpPr>
          <p:nvPr>
            <p:ph type="subTitle" idx="4"/>
          </p:nvPr>
        </p:nvSpPr>
        <p:spPr>
          <a:xfrm>
            <a:off x="834375" y="2820525"/>
            <a:ext cx="2402100" cy="5373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1400"/>
              <a:buNone/>
              <a:defRPr sz="2500">
                <a:latin typeface="Passion One"/>
                <a:ea typeface="Passion One"/>
                <a:cs typeface="Passion One"/>
                <a:sym typeface="Passion 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392" name="Google Shape;1392;p26"/>
          <p:cNvSpPr txBox="1">
            <a:spLocks noGrp="1"/>
          </p:cNvSpPr>
          <p:nvPr>
            <p:ph type="subTitle" idx="5"/>
          </p:nvPr>
        </p:nvSpPr>
        <p:spPr>
          <a:xfrm>
            <a:off x="3351750" y="2820525"/>
            <a:ext cx="2402100" cy="537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93" name="Google Shape;1393;p26"/>
          <p:cNvSpPr txBox="1">
            <a:spLocks noGrp="1"/>
          </p:cNvSpPr>
          <p:nvPr>
            <p:ph type="subTitle" idx="6"/>
          </p:nvPr>
        </p:nvSpPr>
        <p:spPr>
          <a:xfrm>
            <a:off x="5917750" y="2820525"/>
            <a:ext cx="2402100" cy="537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94" name="Google Shape;1394;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95" name="Google Shape;1395;p26"/>
          <p:cNvSpPr/>
          <p:nvPr/>
        </p:nvSpPr>
        <p:spPr>
          <a:xfrm rot="1839470">
            <a:off x="7770773" y="4022098"/>
            <a:ext cx="734239" cy="93245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6"/>
          <p:cNvSpPr/>
          <p:nvPr/>
        </p:nvSpPr>
        <p:spPr>
          <a:xfrm rot="-1839470" flipH="1">
            <a:off x="638998" y="4022098"/>
            <a:ext cx="734239" cy="93245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 name="Google Shape;1397;p26"/>
          <p:cNvGrpSpPr/>
          <p:nvPr/>
        </p:nvGrpSpPr>
        <p:grpSpPr>
          <a:xfrm rot="-2700000">
            <a:off x="8554751" y="3783928"/>
            <a:ext cx="345298" cy="218669"/>
            <a:chOff x="7993850" y="2299600"/>
            <a:chExt cx="160475" cy="101625"/>
          </a:xfrm>
        </p:grpSpPr>
        <p:sp>
          <p:nvSpPr>
            <p:cNvPr id="1398" name="Google Shape;1398;p26"/>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6"/>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6"/>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6"/>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6"/>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26"/>
          <p:cNvGrpSpPr/>
          <p:nvPr/>
        </p:nvGrpSpPr>
        <p:grpSpPr>
          <a:xfrm>
            <a:off x="328381" y="3842772"/>
            <a:ext cx="287628" cy="249866"/>
            <a:chOff x="6842525" y="3317975"/>
            <a:chExt cx="133675" cy="116125"/>
          </a:xfrm>
        </p:grpSpPr>
        <p:sp>
          <p:nvSpPr>
            <p:cNvPr id="1404" name="Google Shape;1404;p26"/>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6"/>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6"/>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6"/>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6"/>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26"/>
          <p:cNvSpPr/>
          <p:nvPr/>
        </p:nvSpPr>
        <p:spPr>
          <a:xfrm>
            <a:off x="8866824" y="2493602"/>
            <a:ext cx="534859" cy="35304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6"/>
          <p:cNvSpPr/>
          <p:nvPr/>
        </p:nvSpPr>
        <p:spPr>
          <a:xfrm>
            <a:off x="8639626" y="15434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6"/>
          <p:cNvSpPr/>
          <p:nvPr/>
        </p:nvSpPr>
        <p:spPr>
          <a:xfrm>
            <a:off x="277329" y="14153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26"/>
          <p:cNvGrpSpPr/>
          <p:nvPr/>
        </p:nvGrpSpPr>
        <p:grpSpPr>
          <a:xfrm>
            <a:off x="2256503" y="234099"/>
            <a:ext cx="104411" cy="107639"/>
            <a:chOff x="6589225" y="1110575"/>
            <a:chExt cx="48525" cy="50025"/>
          </a:xfrm>
        </p:grpSpPr>
        <p:sp>
          <p:nvSpPr>
            <p:cNvPr id="1413" name="Google Shape;1413;p26"/>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6"/>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6"/>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6"/>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 name="Google Shape;1417;p26"/>
          <p:cNvSpPr/>
          <p:nvPr/>
        </p:nvSpPr>
        <p:spPr>
          <a:xfrm>
            <a:off x="6739669" y="341762"/>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6"/>
          <p:cNvSpPr/>
          <p:nvPr/>
        </p:nvSpPr>
        <p:spPr>
          <a:xfrm>
            <a:off x="-257526" y="2493602"/>
            <a:ext cx="534859" cy="35304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6"/>
          <p:cNvSpPr/>
          <p:nvPr/>
        </p:nvSpPr>
        <p:spPr>
          <a:xfrm>
            <a:off x="4304574" y="-118948"/>
            <a:ext cx="534859" cy="35304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 name="Google Shape;1420;p26"/>
          <p:cNvGrpSpPr/>
          <p:nvPr/>
        </p:nvGrpSpPr>
        <p:grpSpPr>
          <a:xfrm>
            <a:off x="4266171" y="4425805"/>
            <a:ext cx="573267" cy="537172"/>
            <a:chOff x="7042850" y="991325"/>
            <a:chExt cx="266425" cy="249650"/>
          </a:xfrm>
        </p:grpSpPr>
        <p:sp>
          <p:nvSpPr>
            <p:cNvPr id="1421" name="Google Shape;1421;p26"/>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6"/>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6"/>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6"/>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6"/>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6"/>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6"/>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6"/>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6"/>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26"/>
          <p:cNvSpPr/>
          <p:nvPr/>
        </p:nvSpPr>
        <p:spPr>
          <a:xfrm>
            <a:off x="2738576" y="47019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6"/>
          <p:cNvSpPr/>
          <p:nvPr/>
        </p:nvSpPr>
        <p:spPr>
          <a:xfrm>
            <a:off x="6338454" y="472435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432"/>
        <p:cNvGrpSpPr/>
        <p:nvPr/>
      </p:nvGrpSpPr>
      <p:grpSpPr>
        <a:xfrm>
          <a:off x="0" y="0"/>
          <a:ext cx="0" cy="0"/>
          <a:chOff x="0" y="0"/>
          <a:chExt cx="0" cy="0"/>
        </a:xfrm>
      </p:grpSpPr>
      <p:sp>
        <p:nvSpPr>
          <p:cNvPr id="1433" name="Google Shape;1433;p27"/>
          <p:cNvSpPr txBox="1">
            <a:spLocks noGrp="1"/>
          </p:cNvSpPr>
          <p:nvPr>
            <p:ph type="subTitle" idx="1"/>
          </p:nvPr>
        </p:nvSpPr>
        <p:spPr>
          <a:xfrm>
            <a:off x="2268125" y="1876527"/>
            <a:ext cx="1978200" cy="684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434" name="Google Shape;1434;p27"/>
          <p:cNvSpPr txBox="1">
            <a:spLocks noGrp="1"/>
          </p:cNvSpPr>
          <p:nvPr>
            <p:ph type="subTitle" idx="2"/>
          </p:nvPr>
        </p:nvSpPr>
        <p:spPr>
          <a:xfrm>
            <a:off x="5592300" y="1876527"/>
            <a:ext cx="1978200" cy="68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35" name="Google Shape;1435;p27"/>
          <p:cNvSpPr txBox="1">
            <a:spLocks noGrp="1"/>
          </p:cNvSpPr>
          <p:nvPr>
            <p:ph type="subTitle" idx="3"/>
          </p:nvPr>
        </p:nvSpPr>
        <p:spPr>
          <a:xfrm>
            <a:off x="2268125" y="3366052"/>
            <a:ext cx="1978200" cy="68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36" name="Google Shape;1436;p27"/>
          <p:cNvSpPr txBox="1">
            <a:spLocks noGrp="1"/>
          </p:cNvSpPr>
          <p:nvPr>
            <p:ph type="subTitle" idx="4"/>
          </p:nvPr>
        </p:nvSpPr>
        <p:spPr>
          <a:xfrm>
            <a:off x="5592300" y="3366052"/>
            <a:ext cx="1978200" cy="68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37" name="Google Shape;1437;p27"/>
          <p:cNvSpPr txBox="1">
            <a:spLocks noGrp="1"/>
          </p:cNvSpPr>
          <p:nvPr>
            <p:ph type="subTitle" idx="5"/>
          </p:nvPr>
        </p:nvSpPr>
        <p:spPr>
          <a:xfrm>
            <a:off x="2268125" y="2914150"/>
            <a:ext cx="19782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38" name="Google Shape;1438;p27"/>
          <p:cNvSpPr txBox="1">
            <a:spLocks noGrp="1"/>
          </p:cNvSpPr>
          <p:nvPr>
            <p:ph type="subTitle" idx="6"/>
          </p:nvPr>
        </p:nvSpPr>
        <p:spPr>
          <a:xfrm>
            <a:off x="5592300" y="2914150"/>
            <a:ext cx="19782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39" name="Google Shape;1439;p27"/>
          <p:cNvSpPr txBox="1">
            <a:spLocks noGrp="1"/>
          </p:cNvSpPr>
          <p:nvPr>
            <p:ph type="subTitle" idx="7"/>
          </p:nvPr>
        </p:nvSpPr>
        <p:spPr>
          <a:xfrm>
            <a:off x="2268125" y="1423275"/>
            <a:ext cx="1978200" cy="527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1400"/>
              <a:buNone/>
              <a:defRPr sz="2500">
                <a:latin typeface="Passion One"/>
                <a:ea typeface="Passion One"/>
                <a:cs typeface="Passion One"/>
                <a:sym typeface="Passion 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440" name="Google Shape;1440;p27"/>
          <p:cNvSpPr txBox="1">
            <a:spLocks noGrp="1"/>
          </p:cNvSpPr>
          <p:nvPr>
            <p:ph type="subTitle" idx="8"/>
          </p:nvPr>
        </p:nvSpPr>
        <p:spPr>
          <a:xfrm>
            <a:off x="5592300" y="1423275"/>
            <a:ext cx="19782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41" name="Google Shape;1441;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442" name="Google Shape;1442;p27"/>
          <p:cNvGrpSpPr/>
          <p:nvPr/>
        </p:nvGrpSpPr>
        <p:grpSpPr>
          <a:xfrm>
            <a:off x="218058" y="2145955"/>
            <a:ext cx="573267" cy="537172"/>
            <a:chOff x="7042850" y="991325"/>
            <a:chExt cx="266425" cy="249650"/>
          </a:xfrm>
        </p:grpSpPr>
        <p:sp>
          <p:nvSpPr>
            <p:cNvPr id="1443" name="Google Shape;1443;p27"/>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7"/>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7"/>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7"/>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7"/>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7"/>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7"/>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7"/>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7"/>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27"/>
          <p:cNvSpPr/>
          <p:nvPr/>
        </p:nvSpPr>
        <p:spPr>
          <a:xfrm>
            <a:off x="8530474" y="370450"/>
            <a:ext cx="499277" cy="329549"/>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7"/>
          <p:cNvSpPr/>
          <p:nvPr/>
        </p:nvSpPr>
        <p:spPr>
          <a:xfrm>
            <a:off x="8246394" y="4196677"/>
            <a:ext cx="539324" cy="68488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7"/>
          <p:cNvSpPr/>
          <p:nvPr/>
        </p:nvSpPr>
        <p:spPr>
          <a:xfrm>
            <a:off x="6946013" y="21989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7"/>
          <p:cNvSpPr/>
          <p:nvPr/>
        </p:nvSpPr>
        <p:spPr>
          <a:xfrm>
            <a:off x="1398804" y="2423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 name="Google Shape;1456;p27"/>
          <p:cNvGrpSpPr/>
          <p:nvPr/>
        </p:nvGrpSpPr>
        <p:grpSpPr>
          <a:xfrm>
            <a:off x="2542453" y="4744699"/>
            <a:ext cx="104411" cy="107639"/>
            <a:chOff x="6589225" y="1110575"/>
            <a:chExt cx="48525" cy="50025"/>
          </a:xfrm>
        </p:grpSpPr>
        <p:sp>
          <p:nvSpPr>
            <p:cNvPr id="1457" name="Google Shape;1457;p27"/>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7"/>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7"/>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7"/>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 name="Google Shape;1461;p27"/>
          <p:cNvSpPr/>
          <p:nvPr/>
        </p:nvSpPr>
        <p:spPr>
          <a:xfrm>
            <a:off x="6505719" y="488443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7"/>
          <p:cNvSpPr/>
          <p:nvPr/>
        </p:nvSpPr>
        <p:spPr>
          <a:xfrm>
            <a:off x="114249" y="370450"/>
            <a:ext cx="499277" cy="329549"/>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7"/>
          <p:cNvSpPr/>
          <p:nvPr/>
        </p:nvSpPr>
        <p:spPr>
          <a:xfrm>
            <a:off x="4322362" y="4633750"/>
            <a:ext cx="499277" cy="329549"/>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7"/>
          <p:cNvSpPr/>
          <p:nvPr/>
        </p:nvSpPr>
        <p:spPr>
          <a:xfrm flipH="1">
            <a:off x="358269" y="4171052"/>
            <a:ext cx="539324" cy="68488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 name="Google Shape;1465;p27"/>
          <p:cNvGrpSpPr/>
          <p:nvPr/>
        </p:nvGrpSpPr>
        <p:grpSpPr>
          <a:xfrm>
            <a:off x="8403599" y="2108155"/>
            <a:ext cx="471437" cy="465682"/>
            <a:chOff x="7421175" y="2379475"/>
            <a:chExt cx="219100" cy="216425"/>
          </a:xfrm>
        </p:grpSpPr>
        <p:sp>
          <p:nvSpPr>
            <p:cNvPr id="1466" name="Google Shape;1466;p27"/>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7"/>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7"/>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7"/>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7"/>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7"/>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7"/>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7"/>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7"/>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7"/>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7"/>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7"/>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27"/>
          <p:cNvGrpSpPr/>
          <p:nvPr/>
        </p:nvGrpSpPr>
        <p:grpSpPr>
          <a:xfrm rot="2494722">
            <a:off x="4304579" y="107079"/>
            <a:ext cx="534869" cy="399256"/>
            <a:chOff x="6598150" y="2646400"/>
            <a:chExt cx="248575" cy="185550"/>
          </a:xfrm>
        </p:grpSpPr>
        <p:sp>
          <p:nvSpPr>
            <p:cNvPr id="1479" name="Google Shape;1479;p27"/>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7"/>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7"/>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7"/>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7"/>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7"/>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7"/>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 name="Google Shape;1486;p27"/>
          <p:cNvGrpSpPr/>
          <p:nvPr/>
        </p:nvGrpSpPr>
        <p:grpSpPr>
          <a:xfrm rot="-1011810">
            <a:off x="455282" y="3946940"/>
            <a:ext cx="345298" cy="218669"/>
            <a:chOff x="7993850" y="2299600"/>
            <a:chExt cx="160475" cy="101625"/>
          </a:xfrm>
        </p:grpSpPr>
        <p:sp>
          <p:nvSpPr>
            <p:cNvPr id="1487" name="Google Shape;1487;p27"/>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7"/>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7"/>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7"/>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7"/>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 name="Google Shape;1492;p27"/>
          <p:cNvGrpSpPr/>
          <p:nvPr/>
        </p:nvGrpSpPr>
        <p:grpSpPr>
          <a:xfrm>
            <a:off x="8372256" y="3901547"/>
            <a:ext cx="287628" cy="249866"/>
            <a:chOff x="6842525" y="3317975"/>
            <a:chExt cx="133675" cy="116125"/>
          </a:xfrm>
        </p:grpSpPr>
        <p:sp>
          <p:nvSpPr>
            <p:cNvPr id="1493" name="Google Shape;1493;p27"/>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7"/>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7"/>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7"/>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7"/>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 name="Google Shape;1498;p27"/>
          <p:cNvSpPr/>
          <p:nvPr/>
        </p:nvSpPr>
        <p:spPr>
          <a:xfrm>
            <a:off x="324156" y="3252912"/>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7"/>
          <p:cNvSpPr/>
          <p:nvPr/>
        </p:nvSpPr>
        <p:spPr>
          <a:xfrm>
            <a:off x="8716041" y="13926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 name="Google Shape;1500;p27"/>
          <p:cNvGrpSpPr/>
          <p:nvPr/>
        </p:nvGrpSpPr>
        <p:grpSpPr>
          <a:xfrm>
            <a:off x="8727903" y="3115424"/>
            <a:ext cx="104411" cy="107639"/>
            <a:chOff x="6589225" y="1110575"/>
            <a:chExt cx="48525" cy="50025"/>
          </a:xfrm>
        </p:grpSpPr>
        <p:sp>
          <p:nvSpPr>
            <p:cNvPr id="1501" name="Google Shape;1501;p27"/>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7"/>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7"/>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7"/>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 name="Google Shape;1505;p27"/>
          <p:cNvSpPr/>
          <p:nvPr/>
        </p:nvSpPr>
        <p:spPr>
          <a:xfrm>
            <a:off x="276101" y="133649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ive columns">
  <p:cSld name="CUSTOM_5_1">
    <p:spTree>
      <p:nvGrpSpPr>
        <p:cNvPr id="1" name="Shape 1506"/>
        <p:cNvGrpSpPr/>
        <p:nvPr/>
      </p:nvGrpSpPr>
      <p:grpSpPr>
        <a:xfrm>
          <a:off x="0" y="0"/>
          <a:ext cx="0" cy="0"/>
          <a:chOff x="0" y="0"/>
          <a:chExt cx="0" cy="0"/>
        </a:xfrm>
      </p:grpSpPr>
      <p:sp>
        <p:nvSpPr>
          <p:cNvPr id="1507" name="Google Shape;1507;p28"/>
          <p:cNvSpPr txBox="1">
            <a:spLocks noGrp="1"/>
          </p:cNvSpPr>
          <p:nvPr>
            <p:ph type="subTitle" idx="1"/>
          </p:nvPr>
        </p:nvSpPr>
        <p:spPr>
          <a:xfrm>
            <a:off x="1099325" y="2114934"/>
            <a:ext cx="2201100" cy="665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508" name="Google Shape;1508;p28"/>
          <p:cNvSpPr txBox="1">
            <a:spLocks noGrp="1"/>
          </p:cNvSpPr>
          <p:nvPr>
            <p:ph type="subTitle" idx="2"/>
          </p:nvPr>
        </p:nvSpPr>
        <p:spPr>
          <a:xfrm>
            <a:off x="3471450" y="2114934"/>
            <a:ext cx="2201100" cy="66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09" name="Google Shape;1509;p28"/>
          <p:cNvSpPr txBox="1">
            <a:spLocks noGrp="1"/>
          </p:cNvSpPr>
          <p:nvPr>
            <p:ph type="subTitle" idx="3"/>
          </p:nvPr>
        </p:nvSpPr>
        <p:spPr>
          <a:xfrm>
            <a:off x="5843550" y="2114934"/>
            <a:ext cx="2201100" cy="66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0" name="Google Shape;1510;p28"/>
          <p:cNvSpPr txBox="1">
            <a:spLocks noGrp="1"/>
          </p:cNvSpPr>
          <p:nvPr>
            <p:ph type="subTitle" idx="4"/>
          </p:nvPr>
        </p:nvSpPr>
        <p:spPr>
          <a:xfrm>
            <a:off x="2171025" y="3776709"/>
            <a:ext cx="2201100" cy="66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1" name="Google Shape;1511;p28"/>
          <p:cNvSpPr txBox="1">
            <a:spLocks noGrp="1"/>
          </p:cNvSpPr>
          <p:nvPr>
            <p:ph type="subTitle" idx="5"/>
          </p:nvPr>
        </p:nvSpPr>
        <p:spPr>
          <a:xfrm>
            <a:off x="4771925" y="3776709"/>
            <a:ext cx="2201100" cy="66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2" name="Google Shape;1512;p28"/>
          <p:cNvSpPr txBox="1">
            <a:spLocks noGrp="1"/>
          </p:cNvSpPr>
          <p:nvPr>
            <p:ph type="subTitle" idx="6"/>
          </p:nvPr>
        </p:nvSpPr>
        <p:spPr>
          <a:xfrm>
            <a:off x="2171013" y="3347213"/>
            <a:ext cx="2201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3" name="Google Shape;1513;p28"/>
          <p:cNvSpPr txBox="1">
            <a:spLocks noGrp="1"/>
          </p:cNvSpPr>
          <p:nvPr>
            <p:ph type="subTitle" idx="7"/>
          </p:nvPr>
        </p:nvSpPr>
        <p:spPr>
          <a:xfrm>
            <a:off x="4771917" y="3347213"/>
            <a:ext cx="2201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4" name="Google Shape;1514;p28"/>
          <p:cNvSpPr txBox="1">
            <a:spLocks noGrp="1"/>
          </p:cNvSpPr>
          <p:nvPr>
            <p:ph type="subTitle" idx="8"/>
          </p:nvPr>
        </p:nvSpPr>
        <p:spPr>
          <a:xfrm>
            <a:off x="1099352" y="1685450"/>
            <a:ext cx="2201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5" name="Google Shape;1515;p28"/>
          <p:cNvSpPr txBox="1">
            <a:spLocks noGrp="1"/>
          </p:cNvSpPr>
          <p:nvPr>
            <p:ph type="subTitle" idx="9"/>
          </p:nvPr>
        </p:nvSpPr>
        <p:spPr>
          <a:xfrm>
            <a:off x="5843579" y="1685450"/>
            <a:ext cx="2201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16" name="Google Shape;1516;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7" name="Google Shape;1517;p28"/>
          <p:cNvSpPr txBox="1">
            <a:spLocks noGrp="1"/>
          </p:cNvSpPr>
          <p:nvPr>
            <p:ph type="subTitle" idx="13"/>
          </p:nvPr>
        </p:nvSpPr>
        <p:spPr>
          <a:xfrm>
            <a:off x="3471450" y="1685450"/>
            <a:ext cx="2201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518"/>
        <p:cNvGrpSpPr/>
        <p:nvPr/>
      </p:nvGrpSpPr>
      <p:grpSpPr>
        <a:xfrm>
          <a:off x="0" y="0"/>
          <a:ext cx="0" cy="0"/>
          <a:chOff x="0" y="0"/>
          <a:chExt cx="0" cy="0"/>
        </a:xfrm>
      </p:grpSpPr>
      <p:sp>
        <p:nvSpPr>
          <p:cNvPr id="1519" name="Google Shape;1519;p29"/>
          <p:cNvSpPr txBox="1">
            <a:spLocks noGrp="1"/>
          </p:cNvSpPr>
          <p:nvPr>
            <p:ph type="subTitle" idx="1"/>
          </p:nvPr>
        </p:nvSpPr>
        <p:spPr>
          <a:xfrm>
            <a:off x="1065144" y="2080716"/>
            <a:ext cx="2146800" cy="6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20" name="Google Shape;1520;p29"/>
          <p:cNvSpPr txBox="1">
            <a:spLocks noGrp="1"/>
          </p:cNvSpPr>
          <p:nvPr>
            <p:ph type="subTitle" idx="2"/>
          </p:nvPr>
        </p:nvSpPr>
        <p:spPr>
          <a:xfrm>
            <a:off x="3520744" y="2080716"/>
            <a:ext cx="2146800" cy="6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21" name="Google Shape;1521;p29"/>
          <p:cNvSpPr txBox="1">
            <a:spLocks noGrp="1"/>
          </p:cNvSpPr>
          <p:nvPr>
            <p:ph type="subTitle" idx="3"/>
          </p:nvPr>
        </p:nvSpPr>
        <p:spPr>
          <a:xfrm>
            <a:off x="5976338" y="2080716"/>
            <a:ext cx="2146800" cy="6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22" name="Google Shape;1522;p29"/>
          <p:cNvSpPr txBox="1">
            <a:spLocks noGrp="1"/>
          </p:cNvSpPr>
          <p:nvPr>
            <p:ph type="subTitle" idx="4"/>
          </p:nvPr>
        </p:nvSpPr>
        <p:spPr>
          <a:xfrm>
            <a:off x="1065144" y="1579225"/>
            <a:ext cx="21468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23" name="Google Shape;1523;p29"/>
          <p:cNvSpPr txBox="1">
            <a:spLocks noGrp="1"/>
          </p:cNvSpPr>
          <p:nvPr>
            <p:ph type="subTitle" idx="5"/>
          </p:nvPr>
        </p:nvSpPr>
        <p:spPr>
          <a:xfrm>
            <a:off x="3520744" y="1579225"/>
            <a:ext cx="21468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24" name="Google Shape;1524;p29"/>
          <p:cNvSpPr txBox="1">
            <a:spLocks noGrp="1"/>
          </p:cNvSpPr>
          <p:nvPr>
            <p:ph type="subTitle" idx="6"/>
          </p:nvPr>
        </p:nvSpPr>
        <p:spPr>
          <a:xfrm>
            <a:off x="5976350" y="1579225"/>
            <a:ext cx="21468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25" name="Google Shape;1525;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6" name="Google Shape;1526;p29"/>
          <p:cNvSpPr/>
          <p:nvPr/>
        </p:nvSpPr>
        <p:spPr>
          <a:xfrm>
            <a:off x="226126" y="175262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9"/>
          <p:cNvSpPr/>
          <p:nvPr/>
        </p:nvSpPr>
        <p:spPr>
          <a:xfrm>
            <a:off x="4280024" y="65324"/>
            <a:ext cx="539329" cy="3559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9"/>
          <p:cNvSpPr/>
          <p:nvPr/>
        </p:nvSpPr>
        <p:spPr>
          <a:xfrm>
            <a:off x="8721354" y="1831666"/>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9"/>
          <p:cNvSpPr/>
          <p:nvPr/>
        </p:nvSpPr>
        <p:spPr>
          <a:xfrm>
            <a:off x="6513106" y="29715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 name="Google Shape;1530;p29"/>
          <p:cNvGrpSpPr/>
          <p:nvPr/>
        </p:nvGrpSpPr>
        <p:grpSpPr>
          <a:xfrm>
            <a:off x="1974703" y="189512"/>
            <a:ext cx="104411" cy="107639"/>
            <a:chOff x="6589225" y="1110575"/>
            <a:chExt cx="48525" cy="50025"/>
          </a:xfrm>
        </p:grpSpPr>
        <p:sp>
          <p:nvSpPr>
            <p:cNvPr id="1531" name="Google Shape;1531;p2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 name="Google Shape;1535;p29"/>
          <p:cNvSpPr txBox="1">
            <a:spLocks noGrp="1"/>
          </p:cNvSpPr>
          <p:nvPr>
            <p:ph type="subTitle" idx="7"/>
          </p:nvPr>
        </p:nvSpPr>
        <p:spPr>
          <a:xfrm>
            <a:off x="1065144" y="3771541"/>
            <a:ext cx="2146800" cy="644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1536" name="Google Shape;1536;p29"/>
          <p:cNvSpPr txBox="1">
            <a:spLocks noGrp="1"/>
          </p:cNvSpPr>
          <p:nvPr>
            <p:ph type="subTitle" idx="8"/>
          </p:nvPr>
        </p:nvSpPr>
        <p:spPr>
          <a:xfrm>
            <a:off x="3520744" y="3771541"/>
            <a:ext cx="2146800" cy="6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37" name="Google Shape;1537;p29"/>
          <p:cNvSpPr txBox="1">
            <a:spLocks noGrp="1"/>
          </p:cNvSpPr>
          <p:nvPr>
            <p:ph type="subTitle" idx="9"/>
          </p:nvPr>
        </p:nvSpPr>
        <p:spPr>
          <a:xfrm>
            <a:off x="5976338" y="3771541"/>
            <a:ext cx="2146800" cy="6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538" name="Google Shape;1538;p29"/>
          <p:cNvSpPr txBox="1">
            <a:spLocks noGrp="1"/>
          </p:cNvSpPr>
          <p:nvPr>
            <p:ph type="subTitle" idx="13"/>
          </p:nvPr>
        </p:nvSpPr>
        <p:spPr>
          <a:xfrm>
            <a:off x="3520744" y="3265763"/>
            <a:ext cx="21468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39" name="Google Shape;1539;p29"/>
          <p:cNvSpPr txBox="1">
            <a:spLocks noGrp="1"/>
          </p:cNvSpPr>
          <p:nvPr>
            <p:ph type="subTitle" idx="14"/>
          </p:nvPr>
        </p:nvSpPr>
        <p:spPr>
          <a:xfrm>
            <a:off x="1065144" y="3265763"/>
            <a:ext cx="21468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40" name="Google Shape;1540;p29"/>
          <p:cNvSpPr txBox="1">
            <a:spLocks noGrp="1"/>
          </p:cNvSpPr>
          <p:nvPr>
            <p:ph type="subTitle" idx="15"/>
          </p:nvPr>
        </p:nvSpPr>
        <p:spPr>
          <a:xfrm>
            <a:off x="5976350" y="3265763"/>
            <a:ext cx="21468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541" name="Google Shape;1541;p29"/>
          <p:cNvGrpSpPr/>
          <p:nvPr/>
        </p:nvGrpSpPr>
        <p:grpSpPr>
          <a:xfrm>
            <a:off x="8659736" y="3024960"/>
            <a:ext cx="364498" cy="353578"/>
            <a:chOff x="7952475" y="1736250"/>
            <a:chExt cx="169400" cy="164325"/>
          </a:xfrm>
        </p:grpSpPr>
        <p:sp>
          <p:nvSpPr>
            <p:cNvPr id="1542" name="Google Shape;1542;p29"/>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9"/>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9"/>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9"/>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29"/>
          <p:cNvSpPr/>
          <p:nvPr/>
        </p:nvSpPr>
        <p:spPr>
          <a:xfrm>
            <a:off x="-78918" y="3455627"/>
            <a:ext cx="539324" cy="68488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 name="Google Shape;1552;p29"/>
          <p:cNvGrpSpPr/>
          <p:nvPr/>
        </p:nvGrpSpPr>
        <p:grpSpPr>
          <a:xfrm rot="-9000048">
            <a:off x="186423" y="3078109"/>
            <a:ext cx="254971" cy="247279"/>
            <a:chOff x="6670475" y="2037775"/>
            <a:chExt cx="118500" cy="114925"/>
          </a:xfrm>
        </p:grpSpPr>
        <p:sp>
          <p:nvSpPr>
            <p:cNvPr id="1553" name="Google Shape;1553;p29"/>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9"/>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9"/>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9"/>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9"/>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9"/>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9"/>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9"/>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9"/>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9"/>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9"/>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 name="Google Shape;1568;p29"/>
          <p:cNvSpPr/>
          <p:nvPr/>
        </p:nvSpPr>
        <p:spPr>
          <a:xfrm rot="-836323" flipH="1">
            <a:off x="8779391" y="3427451"/>
            <a:ext cx="539313" cy="68487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9" name="Google Shape;1569;p29"/>
          <p:cNvGrpSpPr/>
          <p:nvPr/>
        </p:nvGrpSpPr>
        <p:grpSpPr>
          <a:xfrm>
            <a:off x="7914728" y="4822762"/>
            <a:ext cx="104411" cy="107639"/>
            <a:chOff x="6589225" y="1110575"/>
            <a:chExt cx="48525" cy="50025"/>
          </a:xfrm>
        </p:grpSpPr>
        <p:sp>
          <p:nvSpPr>
            <p:cNvPr id="1570" name="Google Shape;1570;p2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4" name="Google Shape;1574;p29"/>
          <p:cNvSpPr/>
          <p:nvPr/>
        </p:nvSpPr>
        <p:spPr>
          <a:xfrm>
            <a:off x="2482569" y="4910825"/>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9"/>
          <p:cNvSpPr/>
          <p:nvPr/>
        </p:nvSpPr>
        <p:spPr>
          <a:xfrm>
            <a:off x="1134549" y="4648074"/>
            <a:ext cx="539329" cy="3559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9"/>
          <p:cNvSpPr/>
          <p:nvPr/>
        </p:nvSpPr>
        <p:spPr>
          <a:xfrm>
            <a:off x="6359699" y="4648074"/>
            <a:ext cx="539329" cy="3559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7" name="Google Shape;1577;p29"/>
          <p:cNvGrpSpPr/>
          <p:nvPr/>
        </p:nvGrpSpPr>
        <p:grpSpPr>
          <a:xfrm rot="2986832">
            <a:off x="3749359" y="4703574"/>
            <a:ext cx="534863" cy="399251"/>
            <a:chOff x="6598150" y="2646400"/>
            <a:chExt cx="248575" cy="185550"/>
          </a:xfrm>
        </p:grpSpPr>
        <p:sp>
          <p:nvSpPr>
            <p:cNvPr id="1578" name="Google Shape;1578;p29"/>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9"/>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9"/>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9"/>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9"/>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9"/>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9"/>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 name="Google Shape;1585;p29"/>
          <p:cNvSpPr/>
          <p:nvPr/>
        </p:nvSpPr>
        <p:spPr>
          <a:xfrm>
            <a:off x="5341026" y="486377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586"/>
        <p:cNvGrpSpPr/>
        <p:nvPr/>
      </p:nvGrpSpPr>
      <p:grpSpPr>
        <a:xfrm>
          <a:off x="0" y="0"/>
          <a:ext cx="0" cy="0"/>
          <a:chOff x="0" y="0"/>
          <a:chExt cx="0" cy="0"/>
        </a:xfrm>
      </p:grpSpPr>
      <p:sp>
        <p:nvSpPr>
          <p:cNvPr id="1587" name="Google Shape;1587;p30"/>
          <p:cNvSpPr txBox="1">
            <a:spLocks noGrp="1"/>
          </p:cNvSpPr>
          <p:nvPr>
            <p:ph type="title" hasCustomPrompt="1"/>
          </p:nvPr>
        </p:nvSpPr>
        <p:spPr>
          <a:xfrm>
            <a:off x="2223600" y="669275"/>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88" name="Google Shape;1588;p30"/>
          <p:cNvSpPr txBox="1">
            <a:spLocks noGrp="1"/>
          </p:cNvSpPr>
          <p:nvPr>
            <p:ph type="subTitle" idx="1"/>
          </p:nvPr>
        </p:nvSpPr>
        <p:spPr>
          <a:xfrm>
            <a:off x="2223600" y="1438175"/>
            <a:ext cx="4696800" cy="40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589" name="Google Shape;1589;p30"/>
          <p:cNvSpPr txBox="1">
            <a:spLocks noGrp="1"/>
          </p:cNvSpPr>
          <p:nvPr>
            <p:ph type="title" idx="2" hasCustomPrompt="1"/>
          </p:nvPr>
        </p:nvSpPr>
        <p:spPr>
          <a:xfrm>
            <a:off x="2223600" y="1966981"/>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90" name="Google Shape;1590;p30"/>
          <p:cNvSpPr txBox="1">
            <a:spLocks noGrp="1"/>
          </p:cNvSpPr>
          <p:nvPr>
            <p:ph type="subTitle" idx="3"/>
          </p:nvPr>
        </p:nvSpPr>
        <p:spPr>
          <a:xfrm>
            <a:off x="2223600" y="2748598"/>
            <a:ext cx="4696800" cy="40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591" name="Google Shape;1591;p30"/>
          <p:cNvSpPr txBox="1">
            <a:spLocks noGrp="1"/>
          </p:cNvSpPr>
          <p:nvPr>
            <p:ph type="title" idx="4" hasCustomPrompt="1"/>
          </p:nvPr>
        </p:nvSpPr>
        <p:spPr>
          <a:xfrm>
            <a:off x="2223600" y="3264688"/>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92" name="Google Shape;1592;p30"/>
          <p:cNvSpPr txBox="1">
            <a:spLocks noGrp="1"/>
          </p:cNvSpPr>
          <p:nvPr>
            <p:ph type="subTitle" idx="5"/>
          </p:nvPr>
        </p:nvSpPr>
        <p:spPr>
          <a:xfrm>
            <a:off x="2223600" y="4059021"/>
            <a:ext cx="4696800" cy="40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593" name="Google Shape;1593;p30"/>
          <p:cNvSpPr/>
          <p:nvPr/>
        </p:nvSpPr>
        <p:spPr>
          <a:xfrm>
            <a:off x="7426938" y="26252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0"/>
          <p:cNvSpPr/>
          <p:nvPr/>
        </p:nvSpPr>
        <p:spPr>
          <a:xfrm>
            <a:off x="4615779" y="480615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5" name="Google Shape;1595;p30"/>
          <p:cNvGrpSpPr/>
          <p:nvPr/>
        </p:nvGrpSpPr>
        <p:grpSpPr>
          <a:xfrm>
            <a:off x="4258178" y="295174"/>
            <a:ext cx="104411" cy="107639"/>
            <a:chOff x="6589225" y="1110575"/>
            <a:chExt cx="48525" cy="50025"/>
          </a:xfrm>
        </p:grpSpPr>
        <p:sp>
          <p:nvSpPr>
            <p:cNvPr id="1596" name="Google Shape;1596;p30"/>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0"/>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0"/>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0"/>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 name="Google Shape;1600;p30"/>
          <p:cNvSpPr/>
          <p:nvPr/>
        </p:nvSpPr>
        <p:spPr>
          <a:xfrm>
            <a:off x="2319994" y="216312"/>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0"/>
          <p:cNvSpPr/>
          <p:nvPr/>
        </p:nvSpPr>
        <p:spPr>
          <a:xfrm rot="3371433">
            <a:off x="7194788" y="4225474"/>
            <a:ext cx="737356" cy="936420"/>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0"/>
          <p:cNvSpPr/>
          <p:nvPr/>
        </p:nvSpPr>
        <p:spPr>
          <a:xfrm rot="5400117" flipH="1">
            <a:off x="245190" y="161803"/>
            <a:ext cx="737362" cy="936407"/>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0"/>
          <p:cNvGrpSpPr/>
          <p:nvPr/>
        </p:nvGrpSpPr>
        <p:grpSpPr>
          <a:xfrm>
            <a:off x="1176156" y="418939"/>
            <a:ext cx="254976" cy="247284"/>
            <a:chOff x="6670475" y="2037775"/>
            <a:chExt cx="118500" cy="114925"/>
          </a:xfrm>
        </p:grpSpPr>
        <p:sp>
          <p:nvSpPr>
            <p:cNvPr id="1604" name="Google Shape;1604;p30"/>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0"/>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0"/>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0"/>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0"/>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0"/>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0"/>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0"/>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0"/>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0"/>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0"/>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0"/>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0"/>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0"/>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0"/>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30"/>
          <p:cNvSpPr/>
          <p:nvPr/>
        </p:nvSpPr>
        <p:spPr>
          <a:xfrm>
            <a:off x="1460913" y="47837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0" name="Google Shape;1620;p30"/>
          <p:cNvGrpSpPr/>
          <p:nvPr/>
        </p:nvGrpSpPr>
        <p:grpSpPr>
          <a:xfrm>
            <a:off x="8478511" y="365797"/>
            <a:ext cx="364498" cy="353578"/>
            <a:chOff x="7952475" y="1736250"/>
            <a:chExt cx="169400" cy="164325"/>
          </a:xfrm>
        </p:grpSpPr>
        <p:sp>
          <p:nvSpPr>
            <p:cNvPr id="1621" name="Google Shape;1621;p30"/>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0"/>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0"/>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0"/>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0"/>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0"/>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30"/>
          <p:cNvGrpSpPr/>
          <p:nvPr/>
        </p:nvGrpSpPr>
        <p:grpSpPr>
          <a:xfrm>
            <a:off x="402610" y="4313869"/>
            <a:ext cx="534859" cy="399248"/>
            <a:chOff x="6598150" y="2646400"/>
            <a:chExt cx="248575" cy="185550"/>
          </a:xfrm>
        </p:grpSpPr>
        <p:sp>
          <p:nvSpPr>
            <p:cNvPr id="1631" name="Google Shape;1631;p30"/>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0"/>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0"/>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0"/>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0"/>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0"/>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638"/>
        <p:cNvGrpSpPr/>
        <p:nvPr/>
      </p:nvGrpSpPr>
      <p:grpSpPr>
        <a:xfrm>
          <a:off x="0" y="0"/>
          <a:ext cx="0" cy="0"/>
          <a:chOff x="0" y="0"/>
          <a:chExt cx="0" cy="0"/>
        </a:xfrm>
      </p:grpSpPr>
      <p:sp>
        <p:nvSpPr>
          <p:cNvPr id="1639" name="Google Shape;1639;p31"/>
          <p:cNvSpPr txBox="1">
            <a:spLocks noGrp="1"/>
          </p:cNvSpPr>
          <p:nvPr>
            <p:ph type="title" hasCustomPrompt="1"/>
          </p:nvPr>
        </p:nvSpPr>
        <p:spPr>
          <a:xfrm>
            <a:off x="5056000" y="1411325"/>
            <a:ext cx="2840100" cy="66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40" name="Google Shape;1640;p31"/>
          <p:cNvSpPr txBox="1">
            <a:spLocks noGrp="1"/>
          </p:cNvSpPr>
          <p:nvPr>
            <p:ph type="subTitle" idx="1"/>
          </p:nvPr>
        </p:nvSpPr>
        <p:spPr>
          <a:xfrm>
            <a:off x="5056000" y="2079125"/>
            <a:ext cx="2840100" cy="52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641" name="Google Shape;1641;p31"/>
          <p:cNvSpPr txBox="1">
            <a:spLocks noGrp="1"/>
          </p:cNvSpPr>
          <p:nvPr>
            <p:ph type="title" idx="2" hasCustomPrompt="1"/>
          </p:nvPr>
        </p:nvSpPr>
        <p:spPr>
          <a:xfrm>
            <a:off x="5056000" y="2834750"/>
            <a:ext cx="2840100" cy="66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42" name="Google Shape;1642;p31"/>
          <p:cNvSpPr txBox="1">
            <a:spLocks noGrp="1"/>
          </p:cNvSpPr>
          <p:nvPr>
            <p:ph type="subTitle" idx="3"/>
          </p:nvPr>
        </p:nvSpPr>
        <p:spPr>
          <a:xfrm>
            <a:off x="5056000" y="3502683"/>
            <a:ext cx="2840100" cy="52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643" name="Google Shape;1643;p31"/>
          <p:cNvSpPr/>
          <p:nvPr/>
        </p:nvSpPr>
        <p:spPr>
          <a:xfrm>
            <a:off x="6660063" y="23867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1"/>
          <p:cNvSpPr/>
          <p:nvPr/>
        </p:nvSpPr>
        <p:spPr>
          <a:xfrm>
            <a:off x="4078304" y="47815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 name="Google Shape;1645;p31"/>
          <p:cNvGrpSpPr/>
          <p:nvPr/>
        </p:nvGrpSpPr>
        <p:grpSpPr>
          <a:xfrm>
            <a:off x="336366" y="2517924"/>
            <a:ext cx="104411" cy="107639"/>
            <a:chOff x="6589225" y="1110575"/>
            <a:chExt cx="48525" cy="50025"/>
          </a:xfrm>
        </p:grpSpPr>
        <p:sp>
          <p:nvSpPr>
            <p:cNvPr id="1646" name="Google Shape;1646;p31"/>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1"/>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1"/>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1"/>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31"/>
          <p:cNvSpPr/>
          <p:nvPr/>
        </p:nvSpPr>
        <p:spPr>
          <a:xfrm>
            <a:off x="2436994" y="38190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 name="Google Shape;1651;p31"/>
          <p:cNvGrpSpPr/>
          <p:nvPr/>
        </p:nvGrpSpPr>
        <p:grpSpPr>
          <a:xfrm>
            <a:off x="8292979" y="3867574"/>
            <a:ext cx="465309" cy="413633"/>
            <a:chOff x="7206550" y="1981600"/>
            <a:chExt cx="202150" cy="179700"/>
          </a:xfrm>
        </p:grpSpPr>
        <p:sp>
          <p:nvSpPr>
            <p:cNvPr id="1652" name="Google Shape;1652;p31"/>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1"/>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1"/>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1"/>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1"/>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1"/>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1"/>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1"/>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1"/>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1"/>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1"/>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1"/>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1"/>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1"/>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 name="Google Shape;1666;p31"/>
          <p:cNvSpPr/>
          <p:nvPr/>
        </p:nvSpPr>
        <p:spPr>
          <a:xfrm rot="3371415">
            <a:off x="7210512" y="3973094"/>
            <a:ext cx="788792" cy="100173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1"/>
          <p:cNvSpPr/>
          <p:nvPr/>
        </p:nvSpPr>
        <p:spPr>
          <a:xfrm rot="3153473" flipH="1">
            <a:off x="281151" y="442062"/>
            <a:ext cx="737364" cy="93639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8" name="Google Shape;1668;p31"/>
          <p:cNvGrpSpPr/>
          <p:nvPr/>
        </p:nvGrpSpPr>
        <p:grpSpPr>
          <a:xfrm rot="-2246673">
            <a:off x="1016543" y="297685"/>
            <a:ext cx="254973" cy="247280"/>
            <a:chOff x="6670475" y="2037775"/>
            <a:chExt cx="118500" cy="114925"/>
          </a:xfrm>
        </p:grpSpPr>
        <p:sp>
          <p:nvSpPr>
            <p:cNvPr id="1669" name="Google Shape;1669;p31"/>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1"/>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1"/>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1"/>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1"/>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1"/>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1"/>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1"/>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1"/>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1"/>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1"/>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1"/>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1"/>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1"/>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1"/>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4" name="Google Shape;1684;p31"/>
          <p:cNvSpPr/>
          <p:nvPr/>
        </p:nvSpPr>
        <p:spPr>
          <a:xfrm>
            <a:off x="1980813" y="463319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5" name="Google Shape;1685;p31"/>
          <p:cNvGrpSpPr/>
          <p:nvPr/>
        </p:nvGrpSpPr>
        <p:grpSpPr>
          <a:xfrm>
            <a:off x="8250615" y="720505"/>
            <a:ext cx="550025" cy="533547"/>
            <a:chOff x="7952475" y="1736250"/>
            <a:chExt cx="169400" cy="164325"/>
          </a:xfrm>
        </p:grpSpPr>
        <p:sp>
          <p:nvSpPr>
            <p:cNvPr id="1686" name="Google Shape;1686;p31"/>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1"/>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1"/>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1"/>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1"/>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1"/>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1"/>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1"/>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1"/>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31"/>
          <p:cNvGrpSpPr/>
          <p:nvPr/>
        </p:nvGrpSpPr>
        <p:grpSpPr>
          <a:xfrm>
            <a:off x="272340" y="3976222"/>
            <a:ext cx="755006" cy="420160"/>
            <a:chOff x="7186025" y="2804225"/>
            <a:chExt cx="303325" cy="168800"/>
          </a:xfrm>
        </p:grpSpPr>
        <p:sp>
          <p:nvSpPr>
            <p:cNvPr id="1696" name="Google Shape;1696;p31"/>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1"/>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1"/>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1"/>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1"/>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1"/>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1"/>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1"/>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1"/>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1"/>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1"/>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1"/>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1"/>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 name="Google Shape;1709;p31"/>
          <p:cNvSpPr/>
          <p:nvPr/>
        </p:nvSpPr>
        <p:spPr>
          <a:xfrm>
            <a:off x="8496021" y="2427829"/>
            <a:ext cx="550029" cy="363060"/>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1"/>
          <p:cNvSpPr/>
          <p:nvPr/>
        </p:nvSpPr>
        <p:spPr>
          <a:xfrm>
            <a:off x="6128394" y="480615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711"/>
        <p:cNvGrpSpPr/>
        <p:nvPr/>
      </p:nvGrpSpPr>
      <p:grpSpPr>
        <a:xfrm>
          <a:off x="0" y="0"/>
          <a:ext cx="0" cy="0"/>
          <a:chOff x="0" y="0"/>
          <a:chExt cx="0" cy="0"/>
        </a:xfrm>
      </p:grpSpPr>
      <p:sp>
        <p:nvSpPr>
          <p:cNvPr id="1712" name="Google Shape;1712;p32"/>
          <p:cNvSpPr txBox="1">
            <a:spLocks noGrp="1"/>
          </p:cNvSpPr>
          <p:nvPr>
            <p:ph type="subTitle" idx="1"/>
          </p:nvPr>
        </p:nvSpPr>
        <p:spPr>
          <a:xfrm>
            <a:off x="2854650" y="1365025"/>
            <a:ext cx="3434700" cy="142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6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713" name="Google Shape;1713;p32"/>
          <p:cNvSpPr txBox="1"/>
          <p:nvPr/>
        </p:nvSpPr>
        <p:spPr>
          <a:xfrm>
            <a:off x="2111600" y="3516750"/>
            <a:ext cx="49221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a:solidFill>
                  <a:schemeClr val="dk1"/>
                </a:solidFill>
                <a:latin typeface="DM Sans"/>
                <a:ea typeface="DM Sans"/>
                <a:cs typeface="DM Sans"/>
                <a:sym typeface="DM Sans"/>
              </a:rPr>
              <a:t>CREDITS: This presentation template was created by </a:t>
            </a:r>
            <a:r>
              <a:rPr lang="en" sz="1200" b="1">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DM Sans"/>
                <a:ea typeface="DM Sans"/>
                <a:cs typeface="DM Sans"/>
                <a:sym typeface="DM Sans"/>
              </a:rPr>
              <a:t>, and includes icons by </a:t>
            </a:r>
            <a:r>
              <a:rPr lang="en" sz="1200" b="1">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DM Sans"/>
                <a:ea typeface="DM Sans"/>
                <a:cs typeface="DM Sans"/>
                <a:sym typeface="DM Sans"/>
              </a:rPr>
              <a:t>, and infographics &amp; images by </a:t>
            </a:r>
            <a:r>
              <a:rPr lang="en" sz="1200" b="1">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a:solidFill>
                <a:schemeClr val="dk1"/>
              </a:solidFill>
              <a:latin typeface="DM Sans"/>
              <a:ea typeface="DM Sans"/>
              <a:cs typeface="DM Sans"/>
              <a:sym typeface="DM Sans"/>
            </a:endParaRPr>
          </a:p>
        </p:txBody>
      </p:sp>
      <p:sp>
        <p:nvSpPr>
          <p:cNvPr id="1714" name="Google Shape;1714;p32"/>
          <p:cNvSpPr txBox="1">
            <a:spLocks noGrp="1"/>
          </p:cNvSpPr>
          <p:nvPr>
            <p:ph type="title"/>
          </p:nvPr>
        </p:nvSpPr>
        <p:spPr>
          <a:xfrm>
            <a:off x="720000" y="445025"/>
            <a:ext cx="7704000" cy="83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endParaRPr/>
          </a:p>
        </p:txBody>
      </p:sp>
      <p:sp>
        <p:nvSpPr>
          <p:cNvPr id="1715" name="Google Shape;1715;p32"/>
          <p:cNvSpPr/>
          <p:nvPr/>
        </p:nvSpPr>
        <p:spPr>
          <a:xfrm rot="-3676742">
            <a:off x="551071" y="4190945"/>
            <a:ext cx="539330" cy="684894"/>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2"/>
          <p:cNvSpPr/>
          <p:nvPr/>
        </p:nvSpPr>
        <p:spPr>
          <a:xfrm rot="3676742" flipH="1">
            <a:off x="7948721" y="4282732"/>
            <a:ext cx="539330" cy="684894"/>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7" name="Google Shape;1717;p32"/>
          <p:cNvGrpSpPr/>
          <p:nvPr/>
        </p:nvGrpSpPr>
        <p:grpSpPr>
          <a:xfrm>
            <a:off x="393665" y="140661"/>
            <a:ext cx="652664" cy="363207"/>
            <a:chOff x="7186025" y="2804225"/>
            <a:chExt cx="303325" cy="168800"/>
          </a:xfrm>
        </p:grpSpPr>
        <p:sp>
          <p:nvSpPr>
            <p:cNvPr id="1718" name="Google Shape;1718;p32"/>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2"/>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2"/>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2"/>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2"/>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2"/>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2"/>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2"/>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2"/>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2"/>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2"/>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2"/>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2"/>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32"/>
          <p:cNvGrpSpPr/>
          <p:nvPr/>
        </p:nvGrpSpPr>
        <p:grpSpPr>
          <a:xfrm flipH="1">
            <a:off x="8334496" y="185305"/>
            <a:ext cx="573267" cy="537172"/>
            <a:chOff x="7042850" y="991325"/>
            <a:chExt cx="266425" cy="249650"/>
          </a:xfrm>
        </p:grpSpPr>
        <p:sp>
          <p:nvSpPr>
            <p:cNvPr id="1732" name="Google Shape;1732;p32"/>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2"/>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2"/>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2"/>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2"/>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2"/>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2"/>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2"/>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2"/>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32"/>
          <p:cNvGrpSpPr/>
          <p:nvPr/>
        </p:nvGrpSpPr>
        <p:grpSpPr>
          <a:xfrm>
            <a:off x="4186680" y="4766817"/>
            <a:ext cx="528942" cy="261163"/>
            <a:chOff x="7305975" y="3488400"/>
            <a:chExt cx="245825" cy="121375"/>
          </a:xfrm>
        </p:grpSpPr>
        <p:sp>
          <p:nvSpPr>
            <p:cNvPr id="1742" name="Google Shape;1742;p32"/>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2"/>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2"/>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2"/>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2"/>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2"/>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2"/>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2"/>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2"/>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2"/>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2"/>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2"/>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2"/>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32"/>
          <p:cNvGrpSpPr/>
          <p:nvPr/>
        </p:nvGrpSpPr>
        <p:grpSpPr>
          <a:xfrm>
            <a:off x="8543261" y="4040560"/>
            <a:ext cx="364498" cy="353578"/>
            <a:chOff x="7952475" y="1736250"/>
            <a:chExt cx="169400" cy="164325"/>
          </a:xfrm>
        </p:grpSpPr>
        <p:sp>
          <p:nvSpPr>
            <p:cNvPr id="1756" name="Google Shape;1756;p32"/>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2"/>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2"/>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2"/>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2"/>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2"/>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2"/>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2"/>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2"/>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5" name="Google Shape;1765;p32"/>
          <p:cNvSpPr/>
          <p:nvPr/>
        </p:nvSpPr>
        <p:spPr>
          <a:xfrm>
            <a:off x="4349466" y="185299"/>
            <a:ext cx="386284" cy="254976"/>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2"/>
          <p:cNvSpPr/>
          <p:nvPr/>
        </p:nvSpPr>
        <p:spPr>
          <a:xfrm>
            <a:off x="7128013" y="292585"/>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2"/>
          <p:cNvSpPr/>
          <p:nvPr/>
        </p:nvSpPr>
        <p:spPr>
          <a:xfrm>
            <a:off x="2302154" y="476682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8" name="Google Shape;1768;p32"/>
          <p:cNvGrpSpPr/>
          <p:nvPr/>
        </p:nvGrpSpPr>
        <p:grpSpPr>
          <a:xfrm>
            <a:off x="6578278" y="4954899"/>
            <a:ext cx="104411" cy="107639"/>
            <a:chOff x="6589225" y="1110575"/>
            <a:chExt cx="48525" cy="50025"/>
          </a:xfrm>
        </p:grpSpPr>
        <p:sp>
          <p:nvSpPr>
            <p:cNvPr id="1769" name="Google Shape;1769;p32"/>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2"/>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2"/>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2"/>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3" name="Google Shape;1773;p32"/>
          <p:cNvSpPr/>
          <p:nvPr/>
        </p:nvSpPr>
        <p:spPr>
          <a:xfrm>
            <a:off x="2261894" y="33963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4" name="Google Shape;1774;p32"/>
          <p:cNvGrpSpPr/>
          <p:nvPr/>
        </p:nvGrpSpPr>
        <p:grpSpPr>
          <a:xfrm flipH="1">
            <a:off x="189362" y="4158360"/>
            <a:ext cx="345294" cy="218667"/>
            <a:chOff x="7993850" y="2299600"/>
            <a:chExt cx="160475" cy="101625"/>
          </a:xfrm>
        </p:grpSpPr>
        <p:sp>
          <p:nvSpPr>
            <p:cNvPr id="1775" name="Google Shape;1775;p32"/>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2"/>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2"/>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2"/>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2"/>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0" name="Google Shape;1780;p32"/>
          <p:cNvSpPr/>
          <p:nvPr/>
        </p:nvSpPr>
        <p:spPr>
          <a:xfrm>
            <a:off x="291113" y="3366560"/>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2"/>
          <p:cNvSpPr/>
          <p:nvPr/>
        </p:nvSpPr>
        <p:spPr>
          <a:xfrm>
            <a:off x="8754319" y="328768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4"/>
        <p:cNvGrpSpPr/>
        <p:nvPr/>
      </p:nvGrpSpPr>
      <p:grpSpPr>
        <a:xfrm>
          <a:off x="0" y="0"/>
          <a:ext cx="0" cy="0"/>
          <a:chOff x="0" y="0"/>
          <a:chExt cx="0" cy="0"/>
        </a:xfrm>
      </p:grpSpPr>
      <p:sp>
        <p:nvSpPr>
          <p:cNvPr id="85" name="Google Shape;85;p4"/>
          <p:cNvSpPr txBox="1">
            <a:spLocks noGrp="1"/>
          </p:cNvSpPr>
          <p:nvPr>
            <p:ph type="subTitle" idx="1"/>
          </p:nvPr>
        </p:nvSpPr>
        <p:spPr>
          <a:xfrm>
            <a:off x="751550" y="1910225"/>
            <a:ext cx="7704000" cy="2638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86" name="Google Shape;8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7" name="Google Shape;87;p4"/>
          <p:cNvSpPr txBox="1">
            <a:spLocks noGrp="1"/>
          </p:cNvSpPr>
          <p:nvPr>
            <p:ph type="subTitle" idx="2"/>
          </p:nvPr>
        </p:nvSpPr>
        <p:spPr>
          <a:xfrm>
            <a:off x="720000" y="1319175"/>
            <a:ext cx="7704000" cy="439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solidFill>
                  <a:schemeClr val="dk1"/>
                </a:solidFill>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4"/>
          <p:cNvSpPr/>
          <p:nvPr/>
        </p:nvSpPr>
        <p:spPr>
          <a:xfrm>
            <a:off x="-11" y="2419716"/>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rot="1867843">
            <a:off x="8006450" y="4192743"/>
            <a:ext cx="731696" cy="92917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90;p4"/>
          <p:cNvGrpSpPr/>
          <p:nvPr/>
        </p:nvGrpSpPr>
        <p:grpSpPr>
          <a:xfrm>
            <a:off x="4252439" y="4548878"/>
            <a:ext cx="460680" cy="409500"/>
            <a:chOff x="7206550" y="1981600"/>
            <a:chExt cx="202150" cy="179700"/>
          </a:xfrm>
        </p:grpSpPr>
        <p:sp>
          <p:nvSpPr>
            <p:cNvPr id="91" name="Google Shape;91;p4"/>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4"/>
          <p:cNvSpPr/>
          <p:nvPr/>
        </p:nvSpPr>
        <p:spPr>
          <a:xfrm>
            <a:off x="6489823" y="215177"/>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8837327" y="2100924"/>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 name="Google Shape;107;p4"/>
          <p:cNvGrpSpPr/>
          <p:nvPr/>
        </p:nvGrpSpPr>
        <p:grpSpPr>
          <a:xfrm rot="-8144751">
            <a:off x="8691296" y="4015438"/>
            <a:ext cx="251046" cy="243472"/>
            <a:chOff x="6670475" y="2037775"/>
            <a:chExt cx="118500" cy="114925"/>
          </a:xfrm>
        </p:grpSpPr>
        <p:sp>
          <p:nvSpPr>
            <p:cNvPr id="108" name="Google Shape;108;p4"/>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4"/>
          <p:cNvGrpSpPr/>
          <p:nvPr/>
        </p:nvGrpSpPr>
        <p:grpSpPr>
          <a:xfrm rot="4457547">
            <a:off x="8487140" y="744744"/>
            <a:ext cx="548610" cy="409512"/>
            <a:chOff x="6598150" y="2646400"/>
            <a:chExt cx="248575" cy="185550"/>
          </a:xfrm>
        </p:grpSpPr>
        <p:sp>
          <p:nvSpPr>
            <p:cNvPr id="124" name="Google Shape;124;p4"/>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4"/>
          <p:cNvGrpSpPr/>
          <p:nvPr/>
        </p:nvGrpSpPr>
        <p:grpSpPr>
          <a:xfrm>
            <a:off x="445696" y="4451372"/>
            <a:ext cx="349721" cy="303806"/>
            <a:chOff x="6842525" y="3317975"/>
            <a:chExt cx="133675" cy="116125"/>
          </a:xfrm>
        </p:grpSpPr>
        <p:sp>
          <p:nvSpPr>
            <p:cNvPr id="132" name="Google Shape;132;p4"/>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4"/>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4"/>
          <p:cNvSpPr/>
          <p:nvPr/>
        </p:nvSpPr>
        <p:spPr>
          <a:xfrm>
            <a:off x="208023" y="3575952"/>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a:off x="259763" y="1785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rot="3513232" flipH="1">
            <a:off x="323088" y="346522"/>
            <a:ext cx="731680" cy="92915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 name="Google Shape;140;p4"/>
          <p:cNvGrpSpPr/>
          <p:nvPr/>
        </p:nvGrpSpPr>
        <p:grpSpPr>
          <a:xfrm rot="1638299">
            <a:off x="959448" y="308955"/>
            <a:ext cx="390127" cy="247049"/>
            <a:chOff x="7993850" y="2299600"/>
            <a:chExt cx="160475" cy="101625"/>
          </a:xfrm>
        </p:grpSpPr>
        <p:sp>
          <p:nvSpPr>
            <p:cNvPr id="141" name="Google Shape;141;p4"/>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Google Shape;146;p4"/>
          <p:cNvSpPr/>
          <p:nvPr/>
        </p:nvSpPr>
        <p:spPr>
          <a:xfrm>
            <a:off x="8878713" y="3251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8129600" y="3983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6363638" y="48747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2162927" y="4874774"/>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 name="Google Shape;150;p4"/>
          <p:cNvGrpSpPr/>
          <p:nvPr/>
        </p:nvGrpSpPr>
        <p:grpSpPr>
          <a:xfrm>
            <a:off x="4387824" y="184072"/>
            <a:ext cx="123826" cy="127654"/>
            <a:chOff x="6589225" y="1110575"/>
            <a:chExt cx="48525" cy="50025"/>
          </a:xfrm>
        </p:grpSpPr>
        <p:sp>
          <p:nvSpPr>
            <p:cNvPr id="151" name="Google Shape;151;p4"/>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4"/>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4"/>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Google Shape;155;p4"/>
          <p:cNvSpPr/>
          <p:nvPr/>
        </p:nvSpPr>
        <p:spPr>
          <a:xfrm>
            <a:off x="2357877" y="187899"/>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82"/>
        <p:cNvGrpSpPr/>
        <p:nvPr/>
      </p:nvGrpSpPr>
      <p:grpSpPr>
        <a:xfrm>
          <a:off x="0" y="0"/>
          <a:ext cx="0" cy="0"/>
          <a:chOff x="0" y="0"/>
          <a:chExt cx="0" cy="0"/>
        </a:xfrm>
      </p:grpSpPr>
      <p:grpSp>
        <p:nvGrpSpPr>
          <p:cNvPr id="1783" name="Google Shape;1783;p33"/>
          <p:cNvGrpSpPr/>
          <p:nvPr/>
        </p:nvGrpSpPr>
        <p:grpSpPr>
          <a:xfrm>
            <a:off x="249249" y="218585"/>
            <a:ext cx="470746" cy="441107"/>
            <a:chOff x="7042850" y="991325"/>
            <a:chExt cx="266425" cy="249650"/>
          </a:xfrm>
        </p:grpSpPr>
        <p:sp>
          <p:nvSpPr>
            <p:cNvPr id="1784" name="Google Shape;1784;p33"/>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3"/>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3"/>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3"/>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3"/>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3"/>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3"/>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3"/>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3"/>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 name="Google Shape;1793;p33"/>
          <p:cNvGrpSpPr/>
          <p:nvPr/>
        </p:nvGrpSpPr>
        <p:grpSpPr>
          <a:xfrm rot="508306">
            <a:off x="4352402" y="4653045"/>
            <a:ext cx="439202" cy="327844"/>
            <a:chOff x="6598150" y="2646400"/>
            <a:chExt cx="248575" cy="185550"/>
          </a:xfrm>
        </p:grpSpPr>
        <p:sp>
          <p:nvSpPr>
            <p:cNvPr id="1794" name="Google Shape;1794;p33"/>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3"/>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3"/>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3"/>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3"/>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3"/>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3"/>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1" name="Google Shape;1801;p33"/>
          <p:cNvSpPr/>
          <p:nvPr/>
        </p:nvSpPr>
        <p:spPr>
          <a:xfrm>
            <a:off x="7278827" y="308163"/>
            <a:ext cx="105219" cy="105219"/>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2" name="Google Shape;1802;p33"/>
          <p:cNvGrpSpPr/>
          <p:nvPr/>
        </p:nvGrpSpPr>
        <p:grpSpPr>
          <a:xfrm>
            <a:off x="1776489" y="260038"/>
            <a:ext cx="85739" cy="88389"/>
            <a:chOff x="6589225" y="1110575"/>
            <a:chExt cx="48525" cy="50025"/>
          </a:xfrm>
        </p:grpSpPr>
        <p:sp>
          <p:nvSpPr>
            <p:cNvPr id="1803" name="Google Shape;1803;p33"/>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3"/>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3"/>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3"/>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7" name="Google Shape;1807;p33"/>
          <p:cNvSpPr/>
          <p:nvPr/>
        </p:nvSpPr>
        <p:spPr>
          <a:xfrm>
            <a:off x="391397" y="1649860"/>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3"/>
          <p:cNvSpPr/>
          <p:nvPr/>
        </p:nvSpPr>
        <p:spPr>
          <a:xfrm>
            <a:off x="8799413" y="1844882"/>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9" name="Google Shape;1809;p33"/>
          <p:cNvGrpSpPr/>
          <p:nvPr/>
        </p:nvGrpSpPr>
        <p:grpSpPr>
          <a:xfrm>
            <a:off x="8693371" y="4187401"/>
            <a:ext cx="283543" cy="179561"/>
            <a:chOff x="7993850" y="2299600"/>
            <a:chExt cx="160475" cy="101625"/>
          </a:xfrm>
        </p:grpSpPr>
        <p:sp>
          <p:nvSpPr>
            <p:cNvPr id="1810" name="Google Shape;1810;p33"/>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3"/>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3"/>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3"/>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3"/>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 name="Google Shape;1815;p33"/>
          <p:cNvSpPr/>
          <p:nvPr/>
        </p:nvSpPr>
        <p:spPr>
          <a:xfrm rot="4141433" flipH="1">
            <a:off x="8063910" y="4280277"/>
            <a:ext cx="594594" cy="75507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3"/>
          <p:cNvSpPr/>
          <p:nvPr/>
        </p:nvSpPr>
        <p:spPr>
          <a:xfrm>
            <a:off x="6610000" y="4658201"/>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3"/>
          <p:cNvSpPr/>
          <p:nvPr/>
        </p:nvSpPr>
        <p:spPr>
          <a:xfrm>
            <a:off x="2053000" y="4658201"/>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3"/>
          <p:cNvSpPr/>
          <p:nvPr/>
        </p:nvSpPr>
        <p:spPr>
          <a:xfrm>
            <a:off x="371414" y="2789063"/>
            <a:ext cx="105219" cy="105219"/>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3"/>
          <p:cNvSpPr/>
          <p:nvPr/>
        </p:nvSpPr>
        <p:spPr>
          <a:xfrm rot="-4141409">
            <a:off x="498390" y="4280503"/>
            <a:ext cx="598434" cy="759950"/>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0" name="Google Shape;1820;p33"/>
          <p:cNvGrpSpPr/>
          <p:nvPr/>
        </p:nvGrpSpPr>
        <p:grpSpPr>
          <a:xfrm rot="-1258673">
            <a:off x="167351" y="4178398"/>
            <a:ext cx="227803" cy="197895"/>
            <a:chOff x="6842525" y="3317975"/>
            <a:chExt cx="133675" cy="116125"/>
          </a:xfrm>
        </p:grpSpPr>
        <p:sp>
          <p:nvSpPr>
            <p:cNvPr id="1821" name="Google Shape;1821;p33"/>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3"/>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3"/>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3"/>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3"/>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33"/>
          <p:cNvGrpSpPr/>
          <p:nvPr/>
        </p:nvGrpSpPr>
        <p:grpSpPr>
          <a:xfrm rot="-2700000">
            <a:off x="8340356" y="453989"/>
            <a:ext cx="535951" cy="298256"/>
            <a:chOff x="7186025" y="2804225"/>
            <a:chExt cx="303325" cy="168800"/>
          </a:xfrm>
        </p:grpSpPr>
        <p:sp>
          <p:nvSpPr>
            <p:cNvPr id="1827" name="Google Shape;1827;p33"/>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3"/>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3"/>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3"/>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3"/>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3"/>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3"/>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3"/>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3"/>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3"/>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3"/>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3"/>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3"/>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0" name="Google Shape;1840;p33"/>
          <p:cNvSpPr/>
          <p:nvPr/>
        </p:nvSpPr>
        <p:spPr>
          <a:xfrm>
            <a:off x="3219963" y="4745957"/>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3"/>
          <p:cNvSpPr/>
          <p:nvPr/>
        </p:nvSpPr>
        <p:spPr>
          <a:xfrm>
            <a:off x="5779897" y="4731510"/>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3"/>
          <p:cNvSpPr/>
          <p:nvPr/>
        </p:nvSpPr>
        <p:spPr>
          <a:xfrm>
            <a:off x="4223625" y="145476"/>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3" name="Google Shape;1843;p33"/>
          <p:cNvGrpSpPr/>
          <p:nvPr/>
        </p:nvGrpSpPr>
        <p:grpSpPr>
          <a:xfrm>
            <a:off x="8792277" y="3071788"/>
            <a:ext cx="85739" cy="88389"/>
            <a:chOff x="6589225" y="1110575"/>
            <a:chExt cx="48525" cy="50025"/>
          </a:xfrm>
        </p:grpSpPr>
        <p:sp>
          <p:nvSpPr>
            <p:cNvPr id="1844" name="Google Shape;1844;p33"/>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3"/>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3"/>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3"/>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848"/>
        <p:cNvGrpSpPr/>
        <p:nvPr/>
      </p:nvGrpSpPr>
      <p:grpSpPr>
        <a:xfrm>
          <a:off x="0" y="0"/>
          <a:ext cx="0" cy="0"/>
          <a:chOff x="0" y="0"/>
          <a:chExt cx="0" cy="0"/>
        </a:xfrm>
      </p:grpSpPr>
      <p:sp>
        <p:nvSpPr>
          <p:cNvPr id="1849" name="Google Shape;1849;p34"/>
          <p:cNvSpPr/>
          <p:nvPr/>
        </p:nvSpPr>
        <p:spPr>
          <a:xfrm flipH="1">
            <a:off x="201621" y="1593151"/>
            <a:ext cx="629507" cy="799410"/>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34"/>
          <p:cNvGrpSpPr/>
          <p:nvPr/>
        </p:nvGrpSpPr>
        <p:grpSpPr>
          <a:xfrm>
            <a:off x="244466" y="1201402"/>
            <a:ext cx="357179" cy="317512"/>
            <a:chOff x="7206550" y="1981600"/>
            <a:chExt cx="202150" cy="179700"/>
          </a:xfrm>
        </p:grpSpPr>
        <p:sp>
          <p:nvSpPr>
            <p:cNvPr id="1851" name="Google Shape;1851;p34"/>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4"/>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4"/>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4"/>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4"/>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4"/>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4"/>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4"/>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4"/>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4"/>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4"/>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4"/>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4"/>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4"/>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34"/>
          <p:cNvSpPr/>
          <p:nvPr/>
        </p:nvSpPr>
        <p:spPr>
          <a:xfrm>
            <a:off x="8372648" y="3230876"/>
            <a:ext cx="629507" cy="79937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6" name="Google Shape;1866;p34"/>
          <p:cNvGrpSpPr/>
          <p:nvPr/>
        </p:nvGrpSpPr>
        <p:grpSpPr>
          <a:xfrm rot="10800000">
            <a:off x="8676025" y="2964408"/>
            <a:ext cx="209378" cy="203061"/>
            <a:chOff x="6670475" y="2037775"/>
            <a:chExt cx="118500" cy="114925"/>
          </a:xfrm>
        </p:grpSpPr>
        <p:sp>
          <p:nvSpPr>
            <p:cNvPr id="1867" name="Google Shape;1867;p34"/>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4"/>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4"/>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4"/>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4"/>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4"/>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4"/>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4"/>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4"/>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4"/>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4"/>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4"/>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4"/>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4"/>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4"/>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34"/>
          <p:cNvSpPr/>
          <p:nvPr/>
        </p:nvSpPr>
        <p:spPr>
          <a:xfrm>
            <a:off x="351001" y="2994932"/>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4"/>
          <p:cNvSpPr/>
          <p:nvPr/>
        </p:nvSpPr>
        <p:spPr>
          <a:xfrm>
            <a:off x="436888" y="4669648"/>
            <a:ext cx="442870" cy="29235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4"/>
          <p:cNvSpPr/>
          <p:nvPr/>
        </p:nvSpPr>
        <p:spPr>
          <a:xfrm>
            <a:off x="8270750" y="190901"/>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 name="Google Shape;1885;p34"/>
          <p:cNvGrpSpPr/>
          <p:nvPr/>
        </p:nvGrpSpPr>
        <p:grpSpPr>
          <a:xfrm>
            <a:off x="4243399" y="4579607"/>
            <a:ext cx="387128" cy="382401"/>
            <a:chOff x="7421175" y="2379475"/>
            <a:chExt cx="219100" cy="216425"/>
          </a:xfrm>
        </p:grpSpPr>
        <p:sp>
          <p:nvSpPr>
            <p:cNvPr id="1886" name="Google Shape;1886;p34"/>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4"/>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4"/>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4"/>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4"/>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4"/>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4"/>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4"/>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4"/>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4"/>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4"/>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4"/>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8" name="Google Shape;1898;p34"/>
          <p:cNvSpPr/>
          <p:nvPr/>
        </p:nvSpPr>
        <p:spPr>
          <a:xfrm>
            <a:off x="8351938" y="4744820"/>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4"/>
          <p:cNvSpPr/>
          <p:nvPr/>
        </p:nvSpPr>
        <p:spPr>
          <a:xfrm>
            <a:off x="8728102" y="1518925"/>
            <a:ext cx="105219" cy="105219"/>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0" name="Google Shape;1900;p34"/>
          <p:cNvGrpSpPr/>
          <p:nvPr/>
        </p:nvGrpSpPr>
        <p:grpSpPr>
          <a:xfrm>
            <a:off x="495114" y="356638"/>
            <a:ext cx="85739" cy="88389"/>
            <a:chOff x="6589225" y="1110575"/>
            <a:chExt cx="48525" cy="50025"/>
          </a:xfrm>
        </p:grpSpPr>
        <p:sp>
          <p:nvSpPr>
            <p:cNvPr id="1901" name="Google Shape;1901;p34"/>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4"/>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4"/>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4"/>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5" name="Google Shape;1905;p34"/>
          <p:cNvSpPr/>
          <p:nvPr/>
        </p:nvSpPr>
        <p:spPr>
          <a:xfrm>
            <a:off x="2294097" y="4738423"/>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4"/>
          <p:cNvSpPr/>
          <p:nvPr/>
        </p:nvSpPr>
        <p:spPr>
          <a:xfrm>
            <a:off x="6458609" y="4738423"/>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 name="Google Shape;1907;p34"/>
          <p:cNvGrpSpPr/>
          <p:nvPr/>
        </p:nvGrpSpPr>
        <p:grpSpPr>
          <a:xfrm rot="2504395">
            <a:off x="4206383" y="116927"/>
            <a:ext cx="439202" cy="327844"/>
            <a:chOff x="6598150" y="2646400"/>
            <a:chExt cx="248575" cy="185550"/>
          </a:xfrm>
        </p:grpSpPr>
        <p:sp>
          <p:nvSpPr>
            <p:cNvPr id="1908" name="Google Shape;1908;p34"/>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4"/>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4"/>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4"/>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4"/>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4"/>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4"/>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5" name="Google Shape;1915;p34"/>
          <p:cNvSpPr/>
          <p:nvPr/>
        </p:nvSpPr>
        <p:spPr>
          <a:xfrm>
            <a:off x="2105622" y="317285"/>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4"/>
          <p:cNvSpPr/>
          <p:nvPr/>
        </p:nvSpPr>
        <p:spPr>
          <a:xfrm>
            <a:off x="6785688" y="278657"/>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20"/>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21"/>
        <p:cNvGrpSpPr/>
        <p:nvPr/>
      </p:nvGrpSpPr>
      <p:grpSpPr>
        <a:xfrm>
          <a:off x="0" y="0"/>
          <a:ext cx="0" cy="0"/>
          <a:chOff x="0" y="0"/>
          <a:chExt cx="0" cy="0"/>
        </a:xfrm>
      </p:grpSpPr>
      <p:sp>
        <p:nvSpPr>
          <p:cNvPr id="1922" name="Google Shape;1922;p3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56"/>
        <p:cNvGrpSpPr/>
        <p:nvPr/>
      </p:nvGrpSpPr>
      <p:grpSpPr>
        <a:xfrm>
          <a:off x="0" y="0"/>
          <a:ext cx="0" cy="0"/>
          <a:chOff x="0" y="0"/>
          <a:chExt cx="0" cy="0"/>
        </a:xfrm>
      </p:grpSpPr>
      <p:sp>
        <p:nvSpPr>
          <p:cNvPr id="157" name="Google Shape;157;p5"/>
          <p:cNvSpPr txBox="1">
            <a:spLocks noGrp="1"/>
          </p:cNvSpPr>
          <p:nvPr>
            <p:ph type="subTitle" idx="1"/>
          </p:nvPr>
        </p:nvSpPr>
        <p:spPr>
          <a:xfrm>
            <a:off x="1636200" y="2786432"/>
            <a:ext cx="2729700" cy="11016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58" name="Google Shape;158;p5"/>
          <p:cNvSpPr txBox="1">
            <a:spLocks noGrp="1"/>
          </p:cNvSpPr>
          <p:nvPr>
            <p:ph type="subTitle" idx="2"/>
          </p:nvPr>
        </p:nvSpPr>
        <p:spPr>
          <a:xfrm>
            <a:off x="4811200" y="2786432"/>
            <a:ext cx="2729700" cy="110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59" name="Google Shape;159;p5"/>
          <p:cNvSpPr txBox="1">
            <a:spLocks noGrp="1"/>
          </p:cNvSpPr>
          <p:nvPr>
            <p:ph type="subTitle" idx="3"/>
          </p:nvPr>
        </p:nvSpPr>
        <p:spPr>
          <a:xfrm>
            <a:off x="1611725" y="2250425"/>
            <a:ext cx="2742600" cy="572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1400"/>
              <a:buNone/>
              <a:defRPr sz="2500">
                <a:latin typeface="Passion One"/>
                <a:ea typeface="Passion One"/>
                <a:cs typeface="Passion One"/>
                <a:sym typeface="Passion 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60" name="Google Shape;160;p5"/>
          <p:cNvSpPr txBox="1">
            <a:spLocks noGrp="1"/>
          </p:cNvSpPr>
          <p:nvPr>
            <p:ph type="subTitle" idx="4"/>
          </p:nvPr>
        </p:nvSpPr>
        <p:spPr>
          <a:xfrm>
            <a:off x="4804750" y="2250425"/>
            <a:ext cx="2742600" cy="572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500">
                <a:latin typeface="Passion One"/>
                <a:ea typeface="Passion One"/>
                <a:cs typeface="Passion One"/>
                <a:sym typeface="Passion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61" name="Google Shape;161;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2" name="Google Shape;162;p5"/>
          <p:cNvSpPr/>
          <p:nvPr/>
        </p:nvSpPr>
        <p:spPr>
          <a:xfrm flipH="1">
            <a:off x="201621" y="1593151"/>
            <a:ext cx="629507" cy="799410"/>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 name="Google Shape;163;p5"/>
          <p:cNvGrpSpPr/>
          <p:nvPr/>
        </p:nvGrpSpPr>
        <p:grpSpPr>
          <a:xfrm>
            <a:off x="244466" y="1201402"/>
            <a:ext cx="357179" cy="317512"/>
            <a:chOff x="7206550" y="1981600"/>
            <a:chExt cx="202150" cy="179700"/>
          </a:xfrm>
        </p:grpSpPr>
        <p:sp>
          <p:nvSpPr>
            <p:cNvPr id="164" name="Google Shape;164;p5"/>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78;p5"/>
          <p:cNvSpPr/>
          <p:nvPr/>
        </p:nvSpPr>
        <p:spPr>
          <a:xfrm>
            <a:off x="8372648" y="3230876"/>
            <a:ext cx="629507" cy="79937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 name="Google Shape;179;p5"/>
          <p:cNvGrpSpPr/>
          <p:nvPr/>
        </p:nvGrpSpPr>
        <p:grpSpPr>
          <a:xfrm rot="10800000">
            <a:off x="8676025" y="2964408"/>
            <a:ext cx="209378" cy="203061"/>
            <a:chOff x="6670475" y="2037775"/>
            <a:chExt cx="118500" cy="114925"/>
          </a:xfrm>
        </p:grpSpPr>
        <p:sp>
          <p:nvSpPr>
            <p:cNvPr id="180" name="Google Shape;180;p5"/>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5"/>
          <p:cNvSpPr/>
          <p:nvPr/>
        </p:nvSpPr>
        <p:spPr>
          <a:xfrm>
            <a:off x="351001" y="2994932"/>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436888" y="4669648"/>
            <a:ext cx="442870" cy="29235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8270750" y="190901"/>
            <a:ext cx="481001" cy="317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5"/>
          <p:cNvGrpSpPr/>
          <p:nvPr/>
        </p:nvGrpSpPr>
        <p:grpSpPr>
          <a:xfrm>
            <a:off x="4243399" y="4579607"/>
            <a:ext cx="387128" cy="382401"/>
            <a:chOff x="7421175" y="2379475"/>
            <a:chExt cx="219100" cy="216425"/>
          </a:xfrm>
        </p:grpSpPr>
        <p:sp>
          <p:nvSpPr>
            <p:cNvPr id="199" name="Google Shape;199;p5"/>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5"/>
          <p:cNvSpPr/>
          <p:nvPr/>
        </p:nvSpPr>
        <p:spPr>
          <a:xfrm>
            <a:off x="8351938" y="4744820"/>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8728102" y="1518925"/>
            <a:ext cx="105219" cy="105219"/>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 name="Google Shape;213;p5"/>
          <p:cNvGrpSpPr/>
          <p:nvPr/>
        </p:nvGrpSpPr>
        <p:grpSpPr>
          <a:xfrm>
            <a:off x="495114" y="356638"/>
            <a:ext cx="85739" cy="88389"/>
            <a:chOff x="6589225" y="1110575"/>
            <a:chExt cx="48525" cy="50025"/>
          </a:xfrm>
        </p:grpSpPr>
        <p:sp>
          <p:nvSpPr>
            <p:cNvPr id="214" name="Google Shape;214;p5"/>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 name="Google Shape;218;p5"/>
          <p:cNvSpPr/>
          <p:nvPr/>
        </p:nvSpPr>
        <p:spPr>
          <a:xfrm>
            <a:off x="2294097" y="4738423"/>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6458609" y="4738423"/>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 name="Google Shape;220;p5"/>
          <p:cNvGrpSpPr/>
          <p:nvPr/>
        </p:nvGrpSpPr>
        <p:grpSpPr>
          <a:xfrm rot="2504395">
            <a:off x="4206383" y="116927"/>
            <a:ext cx="439202" cy="327844"/>
            <a:chOff x="6598150" y="2646400"/>
            <a:chExt cx="248575" cy="185550"/>
          </a:xfrm>
        </p:grpSpPr>
        <p:sp>
          <p:nvSpPr>
            <p:cNvPr id="221" name="Google Shape;221;p5"/>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228;p5"/>
          <p:cNvSpPr/>
          <p:nvPr/>
        </p:nvSpPr>
        <p:spPr>
          <a:xfrm>
            <a:off x="2105622" y="317285"/>
            <a:ext cx="65243" cy="64757"/>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6785688" y="278657"/>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0"/>
        <p:cNvGrpSpPr/>
        <p:nvPr/>
      </p:nvGrpSpPr>
      <p:grpSpPr>
        <a:xfrm>
          <a:off x="0" y="0"/>
          <a:ext cx="0" cy="0"/>
          <a:chOff x="0" y="0"/>
          <a:chExt cx="0" cy="0"/>
        </a:xfrm>
      </p:grpSpPr>
      <p:sp>
        <p:nvSpPr>
          <p:cNvPr id="231" name="Google Shape;231;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2" name="Google Shape;232;p6"/>
          <p:cNvSpPr/>
          <p:nvPr/>
        </p:nvSpPr>
        <p:spPr>
          <a:xfrm>
            <a:off x="-11" y="2419716"/>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6"/>
          <p:cNvSpPr/>
          <p:nvPr/>
        </p:nvSpPr>
        <p:spPr>
          <a:xfrm rot="1867843">
            <a:off x="8006450" y="4192743"/>
            <a:ext cx="731696" cy="92917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 name="Google Shape;234;p6"/>
          <p:cNvGrpSpPr/>
          <p:nvPr/>
        </p:nvGrpSpPr>
        <p:grpSpPr>
          <a:xfrm>
            <a:off x="4252439" y="4548878"/>
            <a:ext cx="460680" cy="409500"/>
            <a:chOff x="7206550" y="1981600"/>
            <a:chExt cx="202150" cy="179700"/>
          </a:xfrm>
        </p:grpSpPr>
        <p:sp>
          <p:nvSpPr>
            <p:cNvPr id="235" name="Google Shape;235;p6"/>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6"/>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6"/>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6"/>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6"/>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6"/>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6"/>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6"/>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6"/>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6"/>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6"/>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6"/>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6"/>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 name="Google Shape;249;p6"/>
          <p:cNvSpPr/>
          <p:nvPr/>
        </p:nvSpPr>
        <p:spPr>
          <a:xfrm>
            <a:off x="6489823" y="215177"/>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6"/>
          <p:cNvSpPr/>
          <p:nvPr/>
        </p:nvSpPr>
        <p:spPr>
          <a:xfrm>
            <a:off x="8837327" y="2100924"/>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 name="Google Shape;251;p6"/>
          <p:cNvGrpSpPr/>
          <p:nvPr/>
        </p:nvGrpSpPr>
        <p:grpSpPr>
          <a:xfrm rot="-8144751">
            <a:off x="8691296" y="4015438"/>
            <a:ext cx="251046" cy="243472"/>
            <a:chOff x="6670475" y="2037775"/>
            <a:chExt cx="118500" cy="114925"/>
          </a:xfrm>
        </p:grpSpPr>
        <p:sp>
          <p:nvSpPr>
            <p:cNvPr id="252" name="Google Shape;252;p6"/>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7;p6"/>
          <p:cNvGrpSpPr/>
          <p:nvPr/>
        </p:nvGrpSpPr>
        <p:grpSpPr>
          <a:xfrm rot="4457547">
            <a:off x="8487140" y="744744"/>
            <a:ext cx="548610" cy="409512"/>
            <a:chOff x="6598150" y="2646400"/>
            <a:chExt cx="248575" cy="185550"/>
          </a:xfrm>
        </p:grpSpPr>
        <p:sp>
          <p:nvSpPr>
            <p:cNvPr id="268" name="Google Shape;268;p6"/>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6"/>
          <p:cNvGrpSpPr/>
          <p:nvPr/>
        </p:nvGrpSpPr>
        <p:grpSpPr>
          <a:xfrm>
            <a:off x="445696" y="4451372"/>
            <a:ext cx="349721" cy="303806"/>
            <a:chOff x="6842525" y="3317975"/>
            <a:chExt cx="133675" cy="116125"/>
          </a:xfrm>
        </p:grpSpPr>
        <p:sp>
          <p:nvSpPr>
            <p:cNvPr id="276" name="Google Shape;276;p6"/>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6"/>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6"/>
          <p:cNvSpPr/>
          <p:nvPr/>
        </p:nvSpPr>
        <p:spPr>
          <a:xfrm>
            <a:off x="208023" y="3575952"/>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6"/>
          <p:cNvSpPr/>
          <p:nvPr/>
        </p:nvSpPr>
        <p:spPr>
          <a:xfrm>
            <a:off x="259763" y="1785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6"/>
          <p:cNvSpPr/>
          <p:nvPr/>
        </p:nvSpPr>
        <p:spPr>
          <a:xfrm rot="3513232" flipH="1">
            <a:off x="323088" y="346522"/>
            <a:ext cx="731680" cy="929159"/>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 name="Google Shape;284;p6"/>
          <p:cNvGrpSpPr/>
          <p:nvPr/>
        </p:nvGrpSpPr>
        <p:grpSpPr>
          <a:xfrm rot="1638299">
            <a:off x="959448" y="308955"/>
            <a:ext cx="390127" cy="247049"/>
            <a:chOff x="7993850" y="2299600"/>
            <a:chExt cx="160475" cy="101625"/>
          </a:xfrm>
        </p:grpSpPr>
        <p:sp>
          <p:nvSpPr>
            <p:cNvPr id="285" name="Google Shape;285;p6"/>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 name="Google Shape;290;p6"/>
          <p:cNvSpPr/>
          <p:nvPr/>
        </p:nvSpPr>
        <p:spPr>
          <a:xfrm>
            <a:off x="8878713" y="3251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8129600" y="3983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6363638" y="48747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2162927" y="4874774"/>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 name="Google Shape;294;p6"/>
          <p:cNvGrpSpPr/>
          <p:nvPr/>
        </p:nvGrpSpPr>
        <p:grpSpPr>
          <a:xfrm>
            <a:off x="4387824" y="184072"/>
            <a:ext cx="123826" cy="127654"/>
            <a:chOff x="6589225" y="1110575"/>
            <a:chExt cx="48525" cy="50025"/>
          </a:xfrm>
        </p:grpSpPr>
        <p:sp>
          <p:nvSpPr>
            <p:cNvPr id="295" name="Google Shape;295;p6"/>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6"/>
          <p:cNvSpPr/>
          <p:nvPr/>
        </p:nvSpPr>
        <p:spPr>
          <a:xfrm>
            <a:off x="2357877" y="187899"/>
            <a:ext cx="123822" cy="123822"/>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00"/>
        <p:cNvGrpSpPr/>
        <p:nvPr/>
      </p:nvGrpSpPr>
      <p:grpSpPr>
        <a:xfrm>
          <a:off x="0" y="0"/>
          <a:ext cx="0" cy="0"/>
          <a:chOff x="0" y="0"/>
          <a:chExt cx="0" cy="0"/>
        </a:xfrm>
      </p:grpSpPr>
      <p:sp>
        <p:nvSpPr>
          <p:cNvPr id="301" name="Google Shape;301;p7"/>
          <p:cNvSpPr txBox="1">
            <a:spLocks noGrp="1"/>
          </p:cNvSpPr>
          <p:nvPr>
            <p:ph type="subTitle" idx="1"/>
          </p:nvPr>
        </p:nvSpPr>
        <p:spPr>
          <a:xfrm>
            <a:off x="728075" y="1644050"/>
            <a:ext cx="4544100" cy="2447100"/>
          </a:xfrm>
          <a:prstGeom prst="rect">
            <a:avLst/>
          </a:prstGeom>
        </p:spPr>
        <p:txBody>
          <a:bodyPr spcFirstLastPara="1" wrap="square" lIns="91425" tIns="91425" rIns="91425" bIns="91425" anchor="t" anchorCtr="0">
            <a:noAutofit/>
          </a:bodyPr>
          <a:lstStyle>
            <a:lvl1pPr lvl="0">
              <a:spcBef>
                <a:spcPts val="0"/>
              </a:spcBef>
              <a:spcAft>
                <a:spcPts val="0"/>
              </a:spcAft>
              <a:buSzPts val="1400"/>
              <a:buChar char="●"/>
              <a:defRPr/>
            </a:lvl1pPr>
            <a:lvl2pPr lvl="1">
              <a:spcBef>
                <a:spcPts val="16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302" name="Google Shape;302;p7"/>
          <p:cNvSpPr txBox="1">
            <a:spLocks noGrp="1"/>
          </p:cNvSpPr>
          <p:nvPr>
            <p:ph type="title"/>
          </p:nvPr>
        </p:nvSpPr>
        <p:spPr>
          <a:xfrm>
            <a:off x="720000" y="445025"/>
            <a:ext cx="4544100" cy="576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algn="l" rtl="0">
              <a:spcBef>
                <a:spcPts val="0"/>
              </a:spcBef>
              <a:spcAft>
                <a:spcPts val="0"/>
              </a:spcAft>
              <a:buSzPts val="3500"/>
              <a:buNone/>
              <a:defRPr/>
            </a:lvl2pPr>
            <a:lvl3pPr lvl="2" algn="l" rtl="0">
              <a:spcBef>
                <a:spcPts val="0"/>
              </a:spcBef>
              <a:spcAft>
                <a:spcPts val="0"/>
              </a:spcAft>
              <a:buSzPts val="3500"/>
              <a:buNone/>
              <a:defRPr/>
            </a:lvl3pPr>
            <a:lvl4pPr lvl="3" algn="l" rtl="0">
              <a:spcBef>
                <a:spcPts val="0"/>
              </a:spcBef>
              <a:spcAft>
                <a:spcPts val="0"/>
              </a:spcAft>
              <a:buSzPts val="3500"/>
              <a:buNone/>
              <a:defRPr/>
            </a:lvl4pPr>
            <a:lvl5pPr lvl="4" algn="l" rtl="0">
              <a:spcBef>
                <a:spcPts val="0"/>
              </a:spcBef>
              <a:spcAft>
                <a:spcPts val="0"/>
              </a:spcAft>
              <a:buSzPts val="3500"/>
              <a:buNone/>
              <a:defRPr/>
            </a:lvl5pPr>
            <a:lvl6pPr lvl="5" algn="l" rtl="0">
              <a:spcBef>
                <a:spcPts val="0"/>
              </a:spcBef>
              <a:spcAft>
                <a:spcPts val="0"/>
              </a:spcAft>
              <a:buSzPts val="3500"/>
              <a:buNone/>
              <a:defRPr/>
            </a:lvl6pPr>
            <a:lvl7pPr lvl="6" algn="l" rtl="0">
              <a:spcBef>
                <a:spcPts val="0"/>
              </a:spcBef>
              <a:spcAft>
                <a:spcPts val="0"/>
              </a:spcAft>
              <a:buSzPts val="3500"/>
              <a:buNone/>
              <a:defRPr/>
            </a:lvl7pPr>
            <a:lvl8pPr lvl="7" algn="l" rtl="0">
              <a:spcBef>
                <a:spcPts val="0"/>
              </a:spcBef>
              <a:spcAft>
                <a:spcPts val="0"/>
              </a:spcAft>
              <a:buSzPts val="3500"/>
              <a:buNone/>
              <a:defRPr/>
            </a:lvl8pPr>
            <a:lvl9pPr lvl="8" algn="l" rtl="0">
              <a:spcBef>
                <a:spcPts val="0"/>
              </a:spcBef>
              <a:spcAft>
                <a:spcPts val="0"/>
              </a:spcAft>
              <a:buSzPts val="3500"/>
              <a:buNone/>
              <a:defRPr/>
            </a:lvl9pPr>
          </a:lstStyle>
          <a:p>
            <a:endParaRPr/>
          </a:p>
        </p:txBody>
      </p:sp>
      <p:sp>
        <p:nvSpPr>
          <p:cNvPr id="303" name="Google Shape;303;p7"/>
          <p:cNvSpPr/>
          <p:nvPr/>
        </p:nvSpPr>
        <p:spPr>
          <a:xfrm>
            <a:off x="-183399" y="2462424"/>
            <a:ext cx="535954" cy="353794"/>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 name="Google Shape;304;p7"/>
          <p:cNvGrpSpPr/>
          <p:nvPr/>
        </p:nvGrpSpPr>
        <p:grpSpPr>
          <a:xfrm>
            <a:off x="122039" y="3451288"/>
            <a:ext cx="85739" cy="88389"/>
            <a:chOff x="6589225" y="1110575"/>
            <a:chExt cx="48525" cy="50025"/>
          </a:xfrm>
        </p:grpSpPr>
        <p:sp>
          <p:nvSpPr>
            <p:cNvPr id="305" name="Google Shape;305;p7"/>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7"/>
          <p:cNvGrpSpPr/>
          <p:nvPr/>
        </p:nvGrpSpPr>
        <p:grpSpPr>
          <a:xfrm>
            <a:off x="5033000" y="254398"/>
            <a:ext cx="535945" cy="298253"/>
            <a:chOff x="7186025" y="2804225"/>
            <a:chExt cx="303325" cy="168800"/>
          </a:xfrm>
        </p:grpSpPr>
        <p:sp>
          <p:nvSpPr>
            <p:cNvPr id="310" name="Google Shape;310;p7"/>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7"/>
          <p:cNvGrpSpPr/>
          <p:nvPr/>
        </p:nvGrpSpPr>
        <p:grpSpPr>
          <a:xfrm>
            <a:off x="207774" y="254412"/>
            <a:ext cx="387147" cy="375581"/>
            <a:chOff x="7952475" y="1736250"/>
            <a:chExt cx="169400" cy="164325"/>
          </a:xfrm>
        </p:grpSpPr>
        <p:sp>
          <p:nvSpPr>
            <p:cNvPr id="324" name="Google Shape;324;p7"/>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7"/>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7"/>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7"/>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7"/>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7"/>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 name="Google Shape;333;p7"/>
          <p:cNvSpPr/>
          <p:nvPr/>
        </p:nvSpPr>
        <p:spPr>
          <a:xfrm rot="2444254">
            <a:off x="-569814" y="467961"/>
            <a:ext cx="713240" cy="905742"/>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2676826" y="219163"/>
            <a:ext cx="125776" cy="125787"/>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rot="2700000">
            <a:off x="6874675" y="211058"/>
            <a:ext cx="144136" cy="142016"/>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 name="Google Shape;336;p7"/>
          <p:cNvGrpSpPr/>
          <p:nvPr/>
        </p:nvGrpSpPr>
        <p:grpSpPr>
          <a:xfrm>
            <a:off x="3171074" y="4725957"/>
            <a:ext cx="387128" cy="382401"/>
            <a:chOff x="7421175" y="2379475"/>
            <a:chExt cx="219100" cy="216425"/>
          </a:xfrm>
        </p:grpSpPr>
        <p:sp>
          <p:nvSpPr>
            <p:cNvPr id="337" name="Google Shape;337;p7"/>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 name="Google Shape;349;p7"/>
          <p:cNvSpPr/>
          <p:nvPr/>
        </p:nvSpPr>
        <p:spPr>
          <a:xfrm rot="-3074393" flipH="1">
            <a:off x="668802" y="4284059"/>
            <a:ext cx="713242" cy="905744"/>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a:off x="2124751" y="4711132"/>
            <a:ext cx="144135" cy="142015"/>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 name="Google Shape;351;p7"/>
          <p:cNvGrpSpPr/>
          <p:nvPr/>
        </p:nvGrpSpPr>
        <p:grpSpPr>
          <a:xfrm>
            <a:off x="5699358" y="4675703"/>
            <a:ext cx="535948" cy="264610"/>
            <a:chOff x="7305975" y="3488400"/>
            <a:chExt cx="245825" cy="121375"/>
          </a:xfrm>
        </p:grpSpPr>
        <p:sp>
          <p:nvSpPr>
            <p:cNvPr id="352" name="Google Shape;352;p7"/>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7"/>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7"/>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7"/>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7"/>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7"/>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7"/>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7"/>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7"/>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7"/>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7"/>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7"/>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7"/>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 name="Google Shape;365;p7"/>
          <p:cNvGrpSpPr/>
          <p:nvPr/>
        </p:nvGrpSpPr>
        <p:grpSpPr>
          <a:xfrm rot="3528928" flipH="1">
            <a:off x="289948" y="4379156"/>
            <a:ext cx="283545" cy="179562"/>
            <a:chOff x="7993850" y="2299600"/>
            <a:chExt cx="160475" cy="101625"/>
          </a:xfrm>
        </p:grpSpPr>
        <p:sp>
          <p:nvSpPr>
            <p:cNvPr id="366" name="Google Shape;366;p7"/>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7"/>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 name="Google Shape;371;p7"/>
          <p:cNvSpPr/>
          <p:nvPr/>
        </p:nvSpPr>
        <p:spPr>
          <a:xfrm>
            <a:off x="4394836" y="4769288"/>
            <a:ext cx="77989" cy="77416"/>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8156026" y="4740249"/>
            <a:ext cx="535954" cy="353794"/>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73"/>
        <p:cNvGrpSpPr/>
        <p:nvPr/>
      </p:nvGrpSpPr>
      <p:grpSpPr>
        <a:xfrm>
          <a:off x="0" y="0"/>
          <a:ext cx="0" cy="0"/>
          <a:chOff x="0" y="0"/>
          <a:chExt cx="0" cy="0"/>
        </a:xfrm>
      </p:grpSpPr>
      <p:sp>
        <p:nvSpPr>
          <p:cNvPr id="374" name="Google Shape;374;p8"/>
          <p:cNvSpPr txBox="1">
            <a:spLocks noGrp="1"/>
          </p:cNvSpPr>
          <p:nvPr>
            <p:ph type="title"/>
          </p:nvPr>
        </p:nvSpPr>
        <p:spPr>
          <a:xfrm>
            <a:off x="720000" y="855425"/>
            <a:ext cx="5575800" cy="25293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75" name="Google Shape;375;p8"/>
          <p:cNvSpPr/>
          <p:nvPr/>
        </p:nvSpPr>
        <p:spPr>
          <a:xfrm>
            <a:off x="204051" y="2834635"/>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a:off x="252094" y="159828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rot="5135973" flipH="1">
            <a:off x="405244" y="230296"/>
            <a:ext cx="629508" cy="799412"/>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378;p8"/>
          <p:cNvGrpSpPr/>
          <p:nvPr/>
        </p:nvGrpSpPr>
        <p:grpSpPr>
          <a:xfrm>
            <a:off x="1190486" y="148147"/>
            <a:ext cx="364498" cy="353578"/>
            <a:chOff x="7952475" y="1736250"/>
            <a:chExt cx="169400" cy="164325"/>
          </a:xfrm>
        </p:grpSpPr>
        <p:sp>
          <p:nvSpPr>
            <p:cNvPr id="379" name="Google Shape;379;p8"/>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8"/>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8"/>
          <p:cNvGrpSpPr/>
          <p:nvPr/>
        </p:nvGrpSpPr>
        <p:grpSpPr>
          <a:xfrm>
            <a:off x="1944678" y="4513511"/>
            <a:ext cx="652664" cy="363207"/>
            <a:chOff x="7186025" y="2804225"/>
            <a:chExt cx="303325" cy="168800"/>
          </a:xfrm>
        </p:grpSpPr>
        <p:sp>
          <p:nvSpPr>
            <p:cNvPr id="389" name="Google Shape;389;p8"/>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8"/>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8"/>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8"/>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8"/>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8"/>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8"/>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8"/>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8"/>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8"/>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8"/>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 name="Google Shape;402;p8"/>
          <p:cNvSpPr/>
          <p:nvPr/>
        </p:nvSpPr>
        <p:spPr>
          <a:xfrm>
            <a:off x="451325" y="4445708"/>
            <a:ext cx="537354" cy="354730"/>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3553351" y="23847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8054529" y="260866"/>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1"/>
        <p:cNvGrpSpPr/>
        <p:nvPr/>
      </p:nvGrpSpPr>
      <p:grpSpPr>
        <a:xfrm>
          <a:off x="0" y="0"/>
          <a:ext cx="0" cy="0"/>
          <a:chOff x="0" y="0"/>
          <a:chExt cx="0" cy="0"/>
        </a:xfrm>
      </p:grpSpPr>
      <p:sp>
        <p:nvSpPr>
          <p:cNvPr id="412" name="Google Shape;412;p10"/>
          <p:cNvSpPr txBox="1">
            <a:spLocks noGrp="1"/>
          </p:cNvSpPr>
          <p:nvPr>
            <p:ph type="title"/>
          </p:nvPr>
        </p:nvSpPr>
        <p:spPr>
          <a:xfrm>
            <a:off x="1045400" y="1000000"/>
            <a:ext cx="3448800" cy="129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13" name="Google Shape;413;p10"/>
          <p:cNvGrpSpPr/>
          <p:nvPr/>
        </p:nvGrpSpPr>
        <p:grpSpPr>
          <a:xfrm>
            <a:off x="157332" y="579057"/>
            <a:ext cx="469509" cy="463755"/>
            <a:chOff x="7421175" y="2379475"/>
            <a:chExt cx="219100" cy="216425"/>
          </a:xfrm>
        </p:grpSpPr>
        <p:sp>
          <p:nvSpPr>
            <p:cNvPr id="414" name="Google Shape;414;p10"/>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0"/>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0"/>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0"/>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0"/>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a:off x="1426328" y="266387"/>
            <a:ext cx="104411" cy="107639"/>
            <a:chOff x="6589225" y="1110575"/>
            <a:chExt cx="48525" cy="50025"/>
          </a:xfrm>
        </p:grpSpPr>
        <p:sp>
          <p:nvSpPr>
            <p:cNvPr id="427" name="Google Shape;427;p10"/>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 name="Google Shape;431;p10"/>
          <p:cNvSpPr/>
          <p:nvPr/>
        </p:nvSpPr>
        <p:spPr>
          <a:xfrm>
            <a:off x="2816838" y="185732"/>
            <a:ext cx="407450" cy="268936"/>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2"/>
        <p:cNvGrpSpPr/>
        <p:nvPr/>
      </p:nvGrpSpPr>
      <p:grpSpPr>
        <a:xfrm>
          <a:off x="0" y="0"/>
          <a:ext cx="0" cy="0"/>
          <a:chOff x="0" y="0"/>
          <a:chExt cx="0" cy="0"/>
        </a:xfrm>
      </p:grpSpPr>
      <p:sp>
        <p:nvSpPr>
          <p:cNvPr id="433" name="Google Shape;433;p11"/>
          <p:cNvSpPr txBox="1">
            <a:spLocks noGrp="1"/>
          </p:cNvSpPr>
          <p:nvPr>
            <p:ph type="title" hasCustomPrompt="1"/>
          </p:nvPr>
        </p:nvSpPr>
        <p:spPr>
          <a:xfrm>
            <a:off x="1284000" y="1346475"/>
            <a:ext cx="6576000" cy="146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34" name="Google Shape;434;p11"/>
          <p:cNvSpPr txBox="1">
            <a:spLocks noGrp="1"/>
          </p:cNvSpPr>
          <p:nvPr>
            <p:ph type="subTitle" idx="1"/>
          </p:nvPr>
        </p:nvSpPr>
        <p:spPr>
          <a:xfrm>
            <a:off x="1284000" y="2812563"/>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435" name="Google Shape;435;p11"/>
          <p:cNvGrpSpPr/>
          <p:nvPr/>
        </p:nvGrpSpPr>
        <p:grpSpPr>
          <a:xfrm>
            <a:off x="7437541" y="3406370"/>
            <a:ext cx="2067795" cy="2100308"/>
            <a:chOff x="5131900" y="2148200"/>
            <a:chExt cx="833150" cy="846250"/>
          </a:xfrm>
        </p:grpSpPr>
        <p:sp>
          <p:nvSpPr>
            <p:cNvPr id="436" name="Google Shape;436;p11"/>
            <p:cNvSpPr/>
            <p:nvPr/>
          </p:nvSpPr>
          <p:spPr>
            <a:xfrm>
              <a:off x="5852825" y="2490725"/>
              <a:ext cx="34850" cy="29575"/>
            </a:xfrm>
            <a:custGeom>
              <a:avLst/>
              <a:gdLst/>
              <a:ahLst/>
              <a:cxnLst/>
              <a:rect l="l" t="t" r="r" b="b"/>
              <a:pathLst>
                <a:path w="1394" h="1183" extrusionOk="0">
                  <a:moveTo>
                    <a:pt x="905" y="1"/>
                  </a:moveTo>
                  <a:cubicBezTo>
                    <a:pt x="887" y="1"/>
                    <a:pt x="869" y="9"/>
                    <a:pt x="857" y="27"/>
                  </a:cubicBezTo>
                  <a:cubicBezTo>
                    <a:pt x="596" y="277"/>
                    <a:pt x="0" y="885"/>
                    <a:pt x="143" y="1123"/>
                  </a:cubicBezTo>
                  <a:cubicBezTo>
                    <a:pt x="167" y="1158"/>
                    <a:pt x="203" y="1182"/>
                    <a:pt x="238" y="1182"/>
                  </a:cubicBezTo>
                  <a:lnTo>
                    <a:pt x="262" y="1182"/>
                  </a:lnTo>
                  <a:cubicBezTo>
                    <a:pt x="524" y="1182"/>
                    <a:pt x="1155" y="623"/>
                    <a:pt x="1358" y="408"/>
                  </a:cubicBezTo>
                  <a:cubicBezTo>
                    <a:pt x="1393" y="385"/>
                    <a:pt x="1393" y="337"/>
                    <a:pt x="1358" y="313"/>
                  </a:cubicBezTo>
                  <a:cubicBezTo>
                    <a:pt x="1346" y="295"/>
                    <a:pt x="1328" y="286"/>
                    <a:pt x="1308" y="286"/>
                  </a:cubicBezTo>
                  <a:cubicBezTo>
                    <a:pt x="1289" y="286"/>
                    <a:pt x="1268" y="295"/>
                    <a:pt x="1250" y="313"/>
                  </a:cubicBezTo>
                  <a:cubicBezTo>
                    <a:pt x="818" y="722"/>
                    <a:pt x="374" y="1040"/>
                    <a:pt x="279" y="1040"/>
                  </a:cubicBezTo>
                  <a:cubicBezTo>
                    <a:pt x="277" y="1040"/>
                    <a:pt x="276" y="1040"/>
                    <a:pt x="274" y="1039"/>
                  </a:cubicBezTo>
                  <a:cubicBezTo>
                    <a:pt x="215" y="968"/>
                    <a:pt x="536" y="527"/>
                    <a:pt x="953" y="135"/>
                  </a:cubicBezTo>
                  <a:cubicBezTo>
                    <a:pt x="988" y="99"/>
                    <a:pt x="988" y="51"/>
                    <a:pt x="953" y="27"/>
                  </a:cubicBezTo>
                  <a:cubicBezTo>
                    <a:pt x="941" y="9"/>
                    <a:pt x="923"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a:off x="5920675" y="2512525"/>
              <a:ext cx="16400" cy="35750"/>
            </a:xfrm>
            <a:custGeom>
              <a:avLst/>
              <a:gdLst/>
              <a:ahLst/>
              <a:cxnLst/>
              <a:rect l="l" t="t" r="r" b="b"/>
              <a:pathLst>
                <a:path w="656" h="1430" extrusionOk="0">
                  <a:moveTo>
                    <a:pt x="108" y="1"/>
                  </a:moveTo>
                  <a:cubicBezTo>
                    <a:pt x="60" y="1"/>
                    <a:pt x="25" y="36"/>
                    <a:pt x="25" y="72"/>
                  </a:cubicBezTo>
                  <a:cubicBezTo>
                    <a:pt x="25" y="346"/>
                    <a:pt x="1" y="1239"/>
                    <a:pt x="191" y="1406"/>
                  </a:cubicBezTo>
                  <a:cubicBezTo>
                    <a:pt x="227" y="1418"/>
                    <a:pt x="251" y="1429"/>
                    <a:pt x="287" y="1429"/>
                  </a:cubicBezTo>
                  <a:lnTo>
                    <a:pt x="298" y="1429"/>
                  </a:lnTo>
                  <a:cubicBezTo>
                    <a:pt x="560" y="1370"/>
                    <a:pt x="644" y="525"/>
                    <a:pt x="656" y="167"/>
                  </a:cubicBezTo>
                  <a:cubicBezTo>
                    <a:pt x="656" y="120"/>
                    <a:pt x="620" y="96"/>
                    <a:pt x="584" y="96"/>
                  </a:cubicBezTo>
                  <a:cubicBezTo>
                    <a:pt x="537" y="96"/>
                    <a:pt x="501" y="120"/>
                    <a:pt x="501" y="167"/>
                  </a:cubicBezTo>
                  <a:cubicBezTo>
                    <a:pt x="477" y="727"/>
                    <a:pt x="370" y="1263"/>
                    <a:pt x="287" y="1287"/>
                  </a:cubicBezTo>
                  <a:cubicBezTo>
                    <a:pt x="203" y="1239"/>
                    <a:pt x="144" y="691"/>
                    <a:pt x="179" y="72"/>
                  </a:cubicBezTo>
                  <a:cubicBezTo>
                    <a:pt x="179" y="36"/>
                    <a:pt x="144" y="1"/>
                    <a:pt x="1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a:off x="5871575" y="2433950"/>
              <a:ext cx="83650" cy="75925"/>
            </a:xfrm>
            <a:custGeom>
              <a:avLst/>
              <a:gdLst/>
              <a:ahLst/>
              <a:cxnLst/>
              <a:rect l="l" t="t" r="r" b="b"/>
              <a:pathLst>
                <a:path w="3346" h="3037" extrusionOk="0">
                  <a:moveTo>
                    <a:pt x="2001" y="120"/>
                  </a:moveTo>
                  <a:cubicBezTo>
                    <a:pt x="2108" y="120"/>
                    <a:pt x="2215" y="155"/>
                    <a:pt x="2298" y="227"/>
                  </a:cubicBezTo>
                  <a:cubicBezTo>
                    <a:pt x="3084" y="798"/>
                    <a:pt x="2501" y="2489"/>
                    <a:pt x="2370" y="2846"/>
                  </a:cubicBezTo>
                  <a:lnTo>
                    <a:pt x="179" y="1941"/>
                  </a:lnTo>
                  <a:cubicBezTo>
                    <a:pt x="381" y="1596"/>
                    <a:pt x="1262" y="143"/>
                    <a:pt x="2001" y="120"/>
                  </a:cubicBezTo>
                  <a:close/>
                  <a:moveTo>
                    <a:pt x="1989" y="0"/>
                  </a:moveTo>
                  <a:cubicBezTo>
                    <a:pt x="1072" y="0"/>
                    <a:pt x="36" y="1882"/>
                    <a:pt x="0" y="1953"/>
                  </a:cubicBezTo>
                  <a:lnTo>
                    <a:pt x="0" y="2013"/>
                  </a:lnTo>
                  <a:lnTo>
                    <a:pt x="36" y="2060"/>
                  </a:lnTo>
                  <a:lnTo>
                    <a:pt x="2382" y="3025"/>
                  </a:lnTo>
                  <a:lnTo>
                    <a:pt x="2405" y="3025"/>
                  </a:lnTo>
                  <a:cubicBezTo>
                    <a:pt x="2429" y="3025"/>
                    <a:pt x="2429" y="3025"/>
                    <a:pt x="2417" y="3037"/>
                  </a:cubicBezTo>
                  <a:cubicBezTo>
                    <a:pt x="2453" y="3025"/>
                    <a:pt x="2453" y="3013"/>
                    <a:pt x="2465" y="2989"/>
                  </a:cubicBezTo>
                  <a:cubicBezTo>
                    <a:pt x="2501" y="2906"/>
                    <a:pt x="3346" y="834"/>
                    <a:pt x="2382" y="131"/>
                  </a:cubicBezTo>
                  <a:cubicBezTo>
                    <a:pt x="2262" y="48"/>
                    <a:pt x="2132" y="0"/>
                    <a:pt x="19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a:off x="5846575" y="2464900"/>
              <a:ext cx="118475" cy="57950"/>
            </a:xfrm>
            <a:custGeom>
              <a:avLst/>
              <a:gdLst/>
              <a:ahLst/>
              <a:cxnLst/>
              <a:rect l="l" t="t" r="r" b="b"/>
              <a:pathLst>
                <a:path w="4739" h="2318" extrusionOk="0">
                  <a:moveTo>
                    <a:pt x="0" y="1"/>
                  </a:moveTo>
                  <a:cubicBezTo>
                    <a:pt x="794" y="1955"/>
                    <a:pt x="2464" y="2318"/>
                    <a:pt x="3593" y="2318"/>
                  </a:cubicBezTo>
                  <a:cubicBezTo>
                    <a:pt x="4260" y="2318"/>
                    <a:pt x="4739" y="2191"/>
                    <a:pt x="4739" y="2191"/>
                  </a:cubicBezTo>
                  <a:lnTo>
                    <a:pt x="3739" y="1001"/>
                  </a:lnTo>
                  <a:lnTo>
                    <a:pt x="1417" y="1"/>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a:off x="5923350" y="2443950"/>
              <a:ext cx="14925" cy="21875"/>
            </a:xfrm>
            <a:custGeom>
              <a:avLst/>
              <a:gdLst/>
              <a:ahLst/>
              <a:cxnLst/>
              <a:rect l="l" t="t" r="r" b="b"/>
              <a:pathLst>
                <a:path w="597" h="875" extrusionOk="0">
                  <a:moveTo>
                    <a:pt x="85" y="1"/>
                  </a:moveTo>
                  <a:cubicBezTo>
                    <a:pt x="51" y="1"/>
                    <a:pt x="22" y="14"/>
                    <a:pt x="13" y="41"/>
                  </a:cubicBezTo>
                  <a:cubicBezTo>
                    <a:pt x="1" y="77"/>
                    <a:pt x="13" y="124"/>
                    <a:pt x="37" y="136"/>
                  </a:cubicBezTo>
                  <a:cubicBezTo>
                    <a:pt x="49" y="136"/>
                    <a:pt x="453" y="398"/>
                    <a:pt x="275" y="767"/>
                  </a:cubicBezTo>
                  <a:cubicBezTo>
                    <a:pt x="251" y="815"/>
                    <a:pt x="263" y="851"/>
                    <a:pt x="311" y="874"/>
                  </a:cubicBezTo>
                  <a:lnTo>
                    <a:pt x="334" y="874"/>
                  </a:lnTo>
                  <a:cubicBezTo>
                    <a:pt x="370" y="874"/>
                    <a:pt x="382" y="851"/>
                    <a:pt x="418" y="827"/>
                  </a:cubicBezTo>
                  <a:cubicBezTo>
                    <a:pt x="596" y="422"/>
                    <a:pt x="299" y="112"/>
                    <a:pt x="120" y="5"/>
                  </a:cubicBezTo>
                  <a:cubicBezTo>
                    <a:pt x="108" y="2"/>
                    <a:pt x="96" y="1"/>
                    <a:pt x="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a:off x="5882000" y="2454475"/>
              <a:ext cx="61625" cy="35450"/>
            </a:xfrm>
            <a:custGeom>
              <a:avLst/>
              <a:gdLst/>
              <a:ahLst/>
              <a:cxnLst/>
              <a:rect l="l" t="t" r="r" b="b"/>
              <a:pathLst>
                <a:path w="2465" h="1418" extrusionOk="0">
                  <a:moveTo>
                    <a:pt x="310" y="1"/>
                  </a:moveTo>
                  <a:lnTo>
                    <a:pt x="0" y="418"/>
                  </a:lnTo>
                  <a:lnTo>
                    <a:pt x="2322" y="1418"/>
                  </a:lnTo>
                  <a:lnTo>
                    <a:pt x="2465" y="953"/>
                  </a:lnTo>
                  <a:lnTo>
                    <a:pt x="310"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a:off x="5866800" y="2471525"/>
              <a:ext cx="20575" cy="18100"/>
            </a:xfrm>
            <a:custGeom>
              <a:avLst/>
              <a:gdLst/>
              <a:ahLst/>
              <a:cxnLst/>
              <a:rect l="l" t="t" r="r" b="b"/>
              <a:pathLst>
                <a:path w="823" h="724" extrusionOk="0">
                  <a:moveTo>
                    <a:pt x="406" y="152"/>
                  </a:moveTo>
                  <a:cubicBezTo>
                    <a:pt x="441" y="152"/>
                    <a:pt x="477" y="152"/>
                    <a:pt x="501" y="164"/>
                  </a:cubicBezTo>
                  <a:cubicBezTo>
                    <a:pt x="608" y="212"/>
                    <a:pt x="656" y="343"/>
                    <a:pt x="608" y="450"/>
                  </a:cubicBezTo>
                  <a:cubicBezTo>
                    <a:pt x="573" y="529"/>
                    <a:pt x="493" y="576"/>
                    <a:pt x="410" y="576"/>
                  </a:cubicBezTo>
                  <a:cubicBezTo>
                    <a:pt x="380" y="576"/>
                    <a:pt x="350" y="570"/>
                    <a:pt x="322" y="557"/>
                  </a:cubicBezTo>
                  <a:cubicBezTo>
                    <a:pt x="215" y="510"/>
                    <a:pt x="179" y="379"/>
                    <a:pt x="215" y="271"/>
                  </a:cubicBezTo>
                  <a:cubicBezTo>
                    <a:pt x="251" y="200"/>
                    <a:pt x="322" y="152"/>
                    <a:pt x="406" y="152"/>
                  </a:cubicBezTo>
                  <a:close/>
                  <a:moveTo>
                    <a:pt x="412" y="1"/>
                  </a:moveTo>
                  <a:cubicBezTo>
                    <a:pt x="273" y="1"/>
                    <a:pt x="137" y="81"/>
                    <a:pt x="84" y="212"/>
                  </a:cubicBezTo>
                  <a:cubicBezTo>
                    <a:pt x="1" y="391"/>
                    <a:pt x="84" y="605"/>
                    <a:pt x="263" y="688"/>
                  </a:cubicBezTo>
                  <a:cubicBezTo>
                    <a:pt x="310" y="700"/>
                    <a:pt x="370" y="724"/>
                    <a:pt x="406" y="724"/>
                  </a:cubicBezTo>
                  <a:cubicBezTo>
                    <a:pt x="548" y="724"/>
                    <a:pt x="679" y="641"/>
                    <a:pt x="739" y="510"/>
                  </a:cubicBezTo>
                  <a:cubicBezTo>
                    <a:pt x="822" y="331"/>
                    <a:pt x="739" y="129"/>
                    <a:pt x="560" y="33"/>
                  </a:cubicBezTo>
                  <a:cubicBezTo>
                    <a:pt x="513" y="11"/>
                    <a:pt x="462" y="1"/>
                    <a:pt x="4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a:off x="5892700" y="2489700"/>
              <a:ext cx="19975" cy="18100"/>
            </a:xfrm>
            <a:custGeom>
              <a:avLst/>
              <a:gdLst/>
              <a:ahLst/>
              <a:cxnLst/>
              <a:rect l="l" t="t" r="r" b="b"/>
              <a:pathLst>
                <a:path w="799" h="724" extrusionOk="0">
                  <a:moveTo>
                    <a:pt x="417" y="140"/>
                  </a:moveTo>
                  <a:cubicBezTo>
                    <a:pt x="453" y="140"/>
                    <a:pt x="477" y="152"/>
                    <a:pt x="513" y="152"/>
                  </a:cubicBezTo>
                  <a:cubicBezTo>
                    <a:pt x="548" y="187"/>
                    <a:pt x="596" y="211"/>
                    <a:pt x="608" y="271"/>
                  </a:cubicBezTo>
                  <a:cubicBezTo>
                    <a:pt x="644" y="330"/>
                    <a:pt x="644" y="390"/>
                    <a:pt x="608" y="437"/>
                  </a:cubicBezTo>
                  <a:cubicBezTo>
                    <a:pt x="573" y="516"/>
                    <a:pt x="492" y="563"/>
                    <a:pt x="414" y="563"/>
                  </a:cubicBezTo>
                  <a:cubicBezTo>
                    <a:pt x="387" y="563"/>
                    <a:pt x="359" y="557"/>
                    <a:pt x="334" y="545"/>
                  </a:cubicBezTo>
                  <a:cubicBezTo>
                    <a:pt x="227" y="497"/>
                    <a:pt x="179" y="366"/>
                    <a:pt x="227" y="259"/>
                  </a:cubicBezTo>
                  <a:cubicBezTo>
                    <a:pt x="251" y="187"/>
                    <a:pt x="334" y="140"/>
                    <a:pt x="417" y="140"/>
                  </a:cubicBezTo>
                  <a:close/>
                  <a:moveTo>
                    <a:pt x="414" y="0"/>
                  </a:moveTo>
                  <a:cubicBezTo>
                    <a:pt x="277" y="0"/>
                    <a:pt x="145" y="80"/>
                    <a:pt x="84" y="211"/>
                  </a:cubicBezTo>
                  <a:cubicBezTo>
                    <a:pt x="1" y="390"/>
                    <a:pt x="84" y="604"/>
                    <a:pt x="263" y="687"/>
                  </a:cubicBezTo>
                  <a:cubicBezTo>
                    <a:pt x="310" y="699"/>
                    <a:pt x="370" y="723"/>
                    <a:pt x="417" y="723"/>
                  </a:cubicBezTo>
                  <a:cubicBezTo>
                    <a:pt x="560" y="723"/>
                    <a:pt x="691" y="628"/>
                    <a:pt x="751" y="533"/>
                  </a:cubicBezTo>
                  <a:cubicBezTo>
                    <a:pt x="786" y="437"/>
                    <a:pt x="798" y="330"/>
                    <a:pt x="763" y="247"/>
                  </a:cubicBezTo>
                  <a:cubicBezTo>
                    <a:pt x="715" y="152"/>
                    <a:pt x="655" y="80"/>
                    <a:pt x="560" y="33"/>
                  </a:cubicBezTo>
                  <a:cubicBezTo>
                    <a:pt x="513" y="11"/>
                    <a:pt x="463" y="0"/>
                    <a:pt x="41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1"/>
            <p:cNvSpPr/>
            <p:nvPr/>
          </p:nvSpPr>
          <p:spPr>
            <a:xfrm>
              <a:off x="5923350" y="2498325"/>
              <a:ext cx="19675" cy="18400"/>
            </a:xfrm>
            <a:custGeom>
              <a:avLst/>
              <a:gdLst/>
              <a:ahLst/>
              <a:cxnLst/>
              <a:rect l="l" t="t" r="r" b="b"/>
              <a:pathLst>
                <a:path w="787" h="736" extrusionOk="0">
                  <a:moveTo>
                    <a:pt x="370" y="152"/>
                  </a:moveTo>
                  <a:cubicBezTo>
                    <a:pt x="394" y="152"/>
                    <a:pt x="430" y="164"/>
                    <a:pt x="453" y="164"/>
                  </a:cubicBezTo>
                  <a:cubicBezTo>
                    <a:pt x="561" y="212"/>
                    <a:pt x="608" y="342"/>
                    <a:pt x="561" y="450"/>
                  </a:cubicBezTo>
                  <a:cubicBezTo>
                    <a:pt x="525" y="529"/>
                    <a:pt x="445" y="575"/>
                    <a:pt x="362" y="575"/>
                  </a:cubicBezTo>
                  <a:cubicBezTo>
                    <a:pt x="333" y="575"/>
                    <a:pt x="303" y="569"/>
                    <a:pt x="275" y="557"/>
                  </a:cubicBezTo>
                  <a:cubicBezTo>
                    <a:pt x="239" y="521"/>
                    <a:pt x="191" y="497"/>
                    <a:pt x="180" y="438"/>
                  </a:cubicBezTo>
                  <a:cubicBezTo>
                    <a:pt x="144" y="378"/>
                    <a:pt x="144" y="319"/>
                    <a:pt x="180" y="271"/>
                  </a:cubicBezTo>
                  <a:cubicBezTo>
                    <a:pt x="203" y="200"/>
                    <a:pt x="275" y="152"/>
                    <a:pt x="370" y="152"/>
                  </a:cubicBezTo>
                  <a:close/>
                  <a:moveTo>
                    <a:pt x="367" y="0"/>
                  </a:moveTo>
                  <a:cubicBezTo>
                    <a:pt x="230" y="0"/>
                    <a:pt x="98" y="80"/>
                    <a:pt x="37" y="212"/>
                  </a:cubicBezTo>
                  <a:cubicBezTo>
                    <a:pt x="1" y="307"/>
                    <a:pt x="1" y="402"/>
                    <a:pt x="25" y="497"/>
                  </a:cubicBezTo>
                  <a:cubicBezTo>
                    <a:pt x="72" y="581"/>
                    <a:pt x="132" y="664"/>
                    <a:pt x="215" y="700"/>
                  </a:cubicBezTo>
                  <a:cubicBezTo>
                    <a:pt x="263" y="723"/>
                    <a:pt x="322" y="735"/>
                    <a:pt x="370" y="735"/>
                  </a:cubicBezTo>
                  <a:cubicBezTo>
                    <a:pt x="501" y="735"/>
                    <a:pt x="632" y="640"/>
                    <a:pt x="692" y="509"/>
                  </a:cubicBezTo>
                  <a:cubicBezTo>
                    <a:pt x="787" y="331"/>
                    <a:pt x="692" y="128"/>
                    <a:pt x="513" y="33"/>
                  </a:cubicBezTo>
                  <a:cubicBezTo>
                    <a:pt x="466" y="11"/>
                    <a:pt x="416" y="0"/>
                    <a:pt x="36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1"/>
            <p:cNvSpPr/>
            <p:nvPr/>
          </p:nvSpPr>
          <p:spPr>
            <a:xfrm>
              <a:off x="5198575" y="2937800"/>
              <a:ext cx="19075" cy="34625"/>
            </a:xfrm>
            <a:custGeom>
              <a:avLst/>
              <a:gdLst/>
              <a:ahLst/>
              <a:cxnLst/>
              <a:rect l="l" t="t" r="r" b="b"/>
              <a:pathLst>
                <a:path w="763" h="1385" extrusionOk="0">
                  <a:moveTo>
                    <a:pt x="179" y="1"/>
                  </a:moveTo>
                  <a:cubicBezTo>
                    <a:pt x="144" y="1"/>
                    <a:pt x="119" y="24"/>
                    <a:pt x="119" y="63"/>
                  </a:cubicBezTo>
                  <a:cubicBezTo>
                    <a:pt x="72" y="432"/>
                    <a:pt x="0" y="1266"/>
                    <a:pt x="250" y="1373"/>
                  </a:cubicBezTo>
                  <a:cubicBezTo>
                    <a:pt x="262" y="1385"/>
                    <a:pt x="274" y="1385"/>
                    <a:pt x="298" y="1385"/>
                  </a:cubicBezTo>
                  <a:cubicBezTo>
                    <a:pt x="310" y="1385"/>
                    <a:pt x="334" y="1373"/>
                    <a:pt x="369" y="1373"/>
                  </a:cubicBezTo>
                  <a:cubicBezTo>
                    <a:pt x="572" y="1254"/>
                    <a:pt x="727" y="361"/>
                    <a:pt x="750" y="87"/>
                  </a:cubicBezTo>
                  <a:cubicBezTo>
                    <a:pt x="762" y="51"/>
                    <a:pt x="738" y="4"/>
                    <a:pt x="691" y="4"/>
                  </a:cubicBezTo>
                  <a:cubicBezTo>
                    <a:pt x="683" y="2"/>
                    <a:pt x="675" y="1"/>
                    <a:pt x="667" y="1"/>
                  </a:cubicBezTo>
                  <a:cubicBezTo>
                    <a:pt x="632" y="1"/>
                    <a:pt x="607" y="24"/>
                    <a:pt x="607" y="63"/>
                  </a:cubicBezTo>
                  <a:cubicBezTo>
                    <a:pt x="512" y="659"/>
                    <a:pt x="369" y="1194"/>
                    <a:pt x="298" y="1242"/>
                  </a:cubicBezTo>
                  <a:cubicBezTo>
                    <a:pt x="203" y="1206"/>
                    <a:pt x="191" y="659"/>
                    <a:pt x="262" y="87"/>
                  </a:cubicBezTo>
                  <a:cubicBezTo>
                    <a:pt x="274" y="39"/>
                    <a:pt x="250" y="4"/>
                    <a:pt x="203" y="4"/>
                  </a:cubicBezTo>
                  <a:cubicBezTo>
                    <a:pt x="194" y="2"/>
                    <a:pt x="187" y="1"/>
                    <a:pt x="17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a:off x="5251550" y="2918825"/>
              <a:ext cx="31875" cy="32175"/>
            </a:xfrm>
            <a:custGeom>
              <a:avLst/>
              <a:gdLst/>
              <a:ahLst/>
              <a:cxnLst/>
              <a:rect l="l" t="t" r="r" b="b"/>
              <a:pathLst>
                <a:path w="1275" h="1287" extrusionOk="0">
                  <a:moveTo>
                    <a:pt x="518" y="0"/>
                  </a:moveTo>
                  <a:cubicBezTo>
                    <a:pt x="504" y="0"/>
                    <a:pt x="489" y="4"/>
                    <a:pt x="477" y="13"/>
                  </a:cubicBezTo>
                  <a:cubicBezTo>
                    <a:pt x="453" y="48"/>
                    <a:pt x="441" y="96"/>
                    <a:pt x="465" y="120"/>
                  </a:cubicBezTo>
                  <a:cubicBezTo>
                    <a:pt x="810" y="584"/>
                    <a:pt x="1060" y="1060"/>
                    <a:pt x="1001" y="1132"/>
                  </a:cubicBezTo>
                  <a:cubicBezTo>
                    <a:pt x="894" y="1132"/>
                    <a:pt x="513" y="727"/>
                    <a:pt x="155" y="251"/>
                  </a:cubicBezTo>
                  <a:cubicBezTo>
                    <a:pt x="133" y="236"/>
                    <a:pt x="110" y="221"/>
                    <a:pt x="88" y="221"/>
                  </a:cubicBezTo>
                  <a:cubicBezTo>
                    <a:pt x="74" y="221"/>
                    <a:pt x="61" y="226"/>
                    <a:pt x="48" y="239"/>
                  </a:cubicBezTo>
                  <a:cubicBezTo>
                    <a:pt x="24" y="275"/>
                    <a:pt x="1" y="310"/>
                    <a:pt x="36" y="346"/>
                  </a:cubicBezTo>
                  <a:cubicBezTo>
                    <a:pt x="203" y="572"/>
                    <a:pt x="751" y="1287"/>
                    <a:pt x="1001" y="1287"/>
                  </a:cubicBezTo>
                  <a:cubicBezTo>
                    <a:pt x="1048" y="1287"/>
                    <a:pt x="1096" y="1263"/>
                    <a:pt x="1108" y="1239"/>
                  </a:cubicBezTo>
                  <a:cubicBezTo>
                    <a:pt x="1275" y="1025"/>
                    <a:pt x="798" y="334"/>
                    <a:pt x="584" y="36"/>
                  </a:cubicBezTo>
                  <a:cubicBezTo>
                    <a:pt x="569" y="13"/>
                    <a:pt x="543" y="0"/>
                    <a:pt x="5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1"/>
            <p:cNvSpPr/>
            <p:nvPr/>
          </p:nvSpPr>
          <p:spPr>
            <a:xfrm>
              <a:off x="5184875" y="2861050"/>
              <a:ext cx="73250" cy="74475"/>
            </a:xfrm>
            <a:custGeom>
              <a:avLst/>
              <a:gdLst/>
              <a:ahLst/>
              <a:cxnLst/>
              <a:rect l="l" t="t" r="r" b="b"/>
              <a:pathLst>
                <a:path w="2930" h="2979" extrusionOk="0">
                  <a:moveTo>
                    <a:pt x="1120" y="157"/>
                  </a:moveTo>
                  <a:cubicBezTo>
                    <a:pt x="2048" y="157"/>
                    <a:pt x="2644" y="1788"/>
                    <a:pt x="2787" y="2145"/>
                  </a:cubicBezTo>
                  <a:lnTo>
                    <a:pt x="513" y="2812"/>
                  </a:lnTo>
                  <a:cubicBezTo>
                    <a:pt x="453" y="2443"/>
                    <a:pt x="251" y="931"/>
                    <a:pt x="691" y="359"/>
                  </a:cubicBezTo>
                  <a:cubicBezTo>
                    <a:pt x="798" y="228"/>
                    <a:pt x="917" y="169"/>
                    <a:pt x="1084" y="157"/>
                  </a:cubicBezTo>
                  <a:close/>
                  <a:moveTo>
                    <a:pt x="1108" y="1"/>
                  </a:moveTo>
                  <a:cubicBezTo>
                    <a:pt x="1092" y="1"/>
                    <a:pt x="1076" y="1"/>
                    <a:pt x="1060" y="2"/>
                  </a:cubicBezTo>
                  <a:cubicBezTo>
                    <a:pt x="858" y="26"/>
                    <a:pt x="691" y="109"/>
                    <a:pt x="560" y="276"/>
                  </a:cubicBezTo>
                  <a:cubicBezTo>
                    <a:pt x="1" y="978"/>
                    <a:pt x="346" y="2847"/>
                    <a:pt x="370" y="2919"/>
                  </a:cubicBezTo>
                  <a:cubicBezTo>
                    <a:pt x="370" y="2931"/>
                    <a:pt x="382" y="2955"/>
                    <a:pt x="393" y="2967"/>
                  </a:cubicBezTo>
                  <a:cubicBezTo>
                    <a:pt x="405" y="2978"/>
                    <a:pt x="429" y="2978"/>
                    <a:pt x="441" y="2978"/>
                  </a:cubicBezTo>
                  <a:lnTo>
                    <a:pt x="453" y="2978"/>
                  </a:lnTo>
                  <a:lnTo>
                    <a:pt x="2882" y="2264"/>
                  </a:lnTo>
                  <a:cubicBezTo>
                    <a:pt x="2894" y="2264"/>
                    <a:pt x="2906" y="2252"/>
                    <a:pt x="2930" y="2240"/>
                  </a:cubicBezTo>
                  <a:lnTo>
                    <a:pt x="2930" y="2181"/>
                  </a:lnTo>
                  <a:cubicBezTo>
                    <a:pt x="2906" y="2087"/>
                    <a:pt x="2257" y="1"/>
                    <a:pt x="11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1"/>
            <p:cNvSpPr/>
            <p:nvPr/>
          </p:nvSpPr>
          <p:spPr>
            <a:xfrm>
              <a:off x="5163150" y="2896800"/>
              <a:ext cx="126525" cy="51775"/>
            </a:xfrm>
            <a:custGeom>
              <a:avLst/>
              <a:gdLst/>
              <a:ahLst/>
              <a:cxnLst/>
              <a:rect l="l" t="t" r="r" b="b"/>
              <a:pathLst>
                <a:path w="5061" h="2071" extrusionOk="0">
                  <a:moveTo>
                    <a:pt x="3525" y="1"/>
                  </a:moveTo>
                  <a:lnTo>
                    <a:pt x="1096" y="691"/>
                  </a:lnTo>
                  <a:lnTo>
                    <a:pt x="0" y="1584"/>
                  </a:lnTo>
                  <a:cubicBezTo>
                    <a:pt x="637" y="1934"/>
                    <a:pt x="1236" y="2070"/>
                    <a:pt x="1784" y="2070"/>
                  </a:cubicBezTo>
                  <a:cubicBezTo>
                    <a:pt x="3755" y="2070"/>
                    <a:pt x="5061" y="298"/>
                    <a:pt x="5061" y="298"/>
                  </a:cubicBezTo>
                  <a:lnTo>
                    <a:pt x="3525" y="1"/>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5209875" y="2869900"/>
              <a:ext cx="20875" cy="14125"/>
            </a:xfrm>
            <a:custGeom>
              <a:avLst/>
              <a:gdLst/>
              <a:ahLst/>
              <a:cxnLst/>
              <a:rect l="l" t="t" r="r" b="b"/>
              <a:pathLst>
                <a:path w="835" h="565" extrusionOk="0">
                  <a:moveTo>
                    <a:pt x="165" y="1"/>
                  </a:moveTo>
                  <a:cubicBezTo>
                    <a:pt x="136" y="1"/>
                    <a:pt x="108" y="2"/>
                    <a:pt x="84" y="5"/>
                  </a:cubicBezTo>
                  <a:cubicBezTo>
                    <a:pt x="48" y="29"/>
                    <a:pt x="1" y="65"/>
                    <a:pt x="25" y="100"/>
                  </a:cubicBezTo>
                  <a:cubicBezTo>
                    <a:pt x="36" y="124"/>
                    <a:pt x="60" y="160"/>
                    <a:pt x="108" y="160"/>
                  </a:cubicBezTo>
                  <a:cubicBezTo>
                    <a:pt x="111" y="160"/>
                    <a:pt x="137" y="157"/>
                    <a:pt x="177" y="157"/>
                  </a:cubicBezTo>
                  <a:cubicBezTo>
                    <a:pt x="312" y="157"/>
                    <a:pt x="608" y="192"/>
                    <a:pt x="691" y="505"/>
                  </a:cubicBezTo>
                  <a:cubicBezTo>
                    <a:pt x="703" y="541"/>
                    <a:pt x="739" y="565"/>
                    <a:pt x="763" y="565"/>
                  </a:cubicBezTo>
                  <a:lnTo>
                    <a:pt x="763" y="541"/>
                  </a:lnTo>
                  <a:cubicBezTo>
                    <a:pt x="810" y="529"/>
                    <a:pt x="834" y="505"/>
                    <a:pt x="822" y="458"/>
                  </a:cubicBezTo>
                  <a:cubicBezTo>
                    <a:pt x="728" y="91"/>
                    <a:pt x="384" y="1"/>
                    <a:pt x="16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a:off x="5190225" y="2885800"/>
              <a:ext cx="61350" cy="28300"/>
            </a:xfrm>
            <a:custGeom>
              <a:avLst/>
              <a:gdLst/>
              <a:ahLst/>
              <a:cxnLst/>
              <a:rect l="l" t="t" r="r" b="b"/>
              <a:pathLst>
                <a:path w="2454" h="1132" extrusionOk="0">
                  <a:moveTo>
                    <a:pt x="2275" y="0"/>
                  </a:moveTo>
                  <a:lnTo>
                    <a:pt x="1" y="619"/>
                  </a:lnTo>
                  <a:lnTo>
                    <a:pt x="13" y="1131"/>
                  </a:lnTo>
                  <a:lnTo>
                    <a:pt x="2454" y="441"/>
                  </a:lnTo>
                  <a:lnTo>
                    <a:pt x="2275" y="0"/>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1"/>
            <p:cNvSpPr/>
            <p:nvPr/>
          </p:nvSpPr>
          <p:spPr>
            <a:xfrm>
              <a:off x="5186675" y="2920450"/>
              <a:ext cx="19350" cy="18050"/>
            </a:xfrm>
            <a:custGeom>
              <a:avLst/>
              <a:gdLst/>
              <a:ahLst/>
              <a:cxnLst/>
              <a:rect l="l" t="t" r="r" b="b"/>
              <a:pathLst>
                <a:path w="774" h="722" extrusionOk="0">
                  <a:moveTo>
                    <a:pt x="393" y="138"/>
                  </a:moveTo>
                  <a:cubicBezTo>
                    <a:pt x="500" y="138"/>
                    <a:pt x="595" y="210"/>
                    <a:pt x="607" y="281"/>
                  </a:cubicBezTo>
                  <a:cubicBezTo>
                    <a:pt x="607" y="341"/>
                    <a:pt x="607" y="400"/>
                    <a:pt x="572" y="436"/>
                  </a:cubicBezTo>
                  <a:cubicBezTo>
                    <a:pt x="548" y="507"/>
                    <a:pt x="500" y="531"/>
                    <a:pt x="441" y="543"/>
                  </a:cubicBezTo>
                  <a:cubicBezTo>
                    <a:pt x="420" y="550"/>
                    <a:pt x="398" y="553"/>
                    <a:pt x="377" y="553"/>
                  </a:cubicBezTo>
                  <a:cubicBezTo>
                    <a:pt x="291" y="553"/>
                    <a:pt x="210" y="496"/>
                    <a:pt x="191" y="400"/>
                  </a:cubicBezTo>
                  <a:cubicBezTo>
                    <a:pt x="155" y="293"/>
                    <a:pt x="214" y="174"/>
                    <a:pt x="333" y="138"/>
                  </a:cubicBezTo>
                  <a:close/>
                  <a:moveTo>
                    <a:pt x="366" y="1"/>
                  </a:moveTo>
                  <a:cubicBezTo>
                    <a:pt x="343" y="1"/>
                    <a:pt x="320" y="3"/>
                    <a:pt x="298" y="7"/>
                  </a:cubicBezTo>
                  <a:cubicBezTo>
                    <a:pt x="95" y="67"/>
                    <a:pt x="0" y="269"/>
                    <a:pt x="36" y="460"/>
                  </a:cubicBezTo>
                  <a:cubicBezTo>
                    <a:pt x="83" y="602"/>
                    <a:pt x="238" y="722"/>
                    <a:pt x="393" y="722"/>
                  </a:cubicBezTo>
                  <a:cubicBezTo>
                    <a:pt x="429" y="722"/>
                    <a:pt x="452" y="710"/>
                    <a:pt x="476" y="698"/>
                  </a:cubicBezTo>
                  <a:cubicBezTo>
                    <a:pt x="560" y="686"/>
                    <a:pt x="655" y="626"/>
                    <a:pt x="691" y="531"/>
                  </a:cubicBezTo>
                  <a:cubicBezTo>
                    <a:pt x="750" y="460"/>
                    <a:pt x="774" y="352"/>
                    <a:pt x="738" y="269"/>
                  </a:cubicBezTo>
                  <a:cubicBezTo>
                    <a:pt x="686" y="112"/>
                    <a:pt x="532" y="1"/>
                    <a:pt x="36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1"/>
            <p:cNvSpPr/>
            <p:nvPr/>
          </p:nvSpPr>
          <p:spPr>
            <a:xfrm>
              <a:off x="5218500" y="2917975"/>
              <a:ext cx="19375" cy="18150"/>
            </a:xfrm>
            <a:custGeom>
              <a:avLst/>
              <a:gdLst/>
              <a:ahLst/>
              <a:cxnLst/>
              <a:rect l="l" t="t" r="r" b="b"/>
              <a:pathLst>
                <a:path w="775" h="726" extrusionOk="0">
                  <a:moveTo>
                    <a:pt x="406" y="154"/>
                  </a:moveTo>
                  <a:cubicBezTo>
                    <a:pt x="489" y="154"/>
                    <a:pt x="584" y="213"/>
                    <a:pt x="608" y="285"/>
                  </a:cubicBezTo>
                  <a:cubicBezTo>
                    <a:pt x="608" y="344"/>
                    <a:pt x="608" y="404"/>
                    <a:pt x="584" y="451"/>
                  </a:cubicBezTo>
                  <a:cubicBezTo>
                    <a:pt x="549" y="511"/>
                    <a:pt x="513" y="547"/>
                    <a:pt x="442" y="559"/>
                  </a:cubicBezTo>
                  <a:cubicBezTo>
                    <a:pt x="428" y="562"/>
                    <a:pt x="413" y="564"/>
                    <a:pt x="399" y="564"/>
                  </a:cubicBezTo>
                  <a:cubicBezTo>
                    <a:pt x="313" y="564"/>
                    <a:pt x="222" y="505"/>
                    <a:pt x="191" y="404"/>
                  </a:cubicBezTo>
                  <a:cubicBezTo>
                    <a:pt x="168" y="309"/>
                    <a:pt x="227" y="189"/>
                    <a:pt x="346" y="154"/>
                  </a:cubicBezTo>
                  <a:close/>
                  <a:moveTo>
                    <a:pt x="384" y="0"/>
                  </a:moveTo>
                  <a:cubicBezTo>
                    <a:pt x="356" y="0"/>
                    <a:pt x="327" y="4"/>
                    <a:pt x="299" y="11"/>
                  </a:cubicBezTo>
                  <a:cubicBezTo>
                    <a:pt x="108" y="70"/>
                    <a:pt x="1" y="261"/>
                    <a:pt x="49" y="451"/>
                  </a:cubicBezTo>
                  <a:cubicBezTo>
                    <a:pt x="96" y="606"/>
                    <a:pt x="239" y="725"/>
                    <a:pt x="406" y="725"/>
                  </a:cubicBezTo>
                  <a:cubicBezTo>
                    <a:pt x="430" y="725"/>
                    <a:pt x="465" y="725"/>
                    <a:pt x="477" y="690"/>
                  </a:cubicBezTo>
                  <a:cubicBezTo>
                    <a:pt x="561" y="678"/>
                    <a:pt x="656" y="618"/>
                    <a:pt x="703" y="523"/>
                  </a:cubicBezTo>
                  <a:cubicBezTo>
                    <a:pt x="763" y="451"/>
                    <a:pt x="775" y="344"/>
                    <a:pt x="739" y="261"/>
                  </a:cubicBezTo>
                  <a:cubicBezTo>
                    <a:pt x="689" y="109"/>
                    <a:pt x="543" y="0"/>
                    <a:pt x="3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1"/>
            <p:cNvSpPr/>
            <p:nvPr/>
          </p:nvSpPr>
          <p:spPr>
            <a:xfrm>
              <a:off x="5246800" y="2906650"/>
              <a:ext cx="19350" cy="18150"/>
            </a:xfrm>
            <a:custGeom>
              <a:avLst/>
              <a:gdLst/>
              <a:ahLst/>
              <a:cxnLst/>
              <a:rect l="l" t="t" r="r" b="b"/>
              <a:pathLst>
                <a:path w="774" h="726" extrusionOk="0">
                  <a:moveTo>
                    <a:pt x="405" y="142"/>
                  </a:moveTo>
                  <a:cubicBezTo>
                    <a:pt x="488" y="142"/>
                    <a:pt x="583" y="202"/>
                    <a:pt x="607" y="285"/>
                  </a:cubicBezTo>
                  <a:cubicBezTo>
                    <a:pt x="607" y="345"/>
                    <a:pt x="607" y="404"/>
                    <a:pt x="583" y="440"/>
                  </a:cubicBezTo>
                  <a:cubicBezTo>
                    <a:pt x="548" y="500"/>
                    <a:pt x="512" y="535"/>
                    <a:pt x="453" y="547"/>
                  </a:cubicBezTo>
                  <a:cubicBezTo>
                    <a:pt x="432" y="554"/>
                    <a:pt x="410" y="558"/>
                    <a:pt x="389" y="558"/>
                  </a:cubicBezTo>
                  <a:cubicBezTo>
                    <a:pt x="302" y="558"/>
                    <a:pt x="219" y="500"/>
                    <a:pt x="191" y="404"/>
                  </a:cubicBezTo>
                  <a:cubicBezTo>
                    <a:pt x="167" y="297"/>
                    <a:pt x="226" y="178"/>
                    <a:pt x="345" y="142"/>
                  </a:cubicBezTo>
                  <a:close/>
                  <a:moveTo>
                    <a:pt x="384" y="1"/>
                  </a:moveTo>
                  <a:cubicBezTo>
                    <a:pt x="355" y="1"/>
                    <a:pt x="326" y="4"/>
                    <a:pt x="298" y="11"/>
                  </a:cubicBezTo>
                  <a:cubicBezTo>
                    <a:pt x="107" y="71"/>
                    <a:pt x="0" y="261"/>
                    <a:pt x="48" y="464"/>
                  </a:cubicBezTo>
                  <a:cubicBezTo>
                    <a:pt x="95" y="607"/>
                    <a:pt x="238" y="726"/>
                    <a:pt x="405" y="726"/>
                  </a:cubicBezTo>
                  <a:cubicBezTo>
                    <a:pt x="429" y="726"/>
                    <a:pt x="464" y="714"/>
                    <a:pt x="476" y="702"/>
                  </a:cubicBezTo>
                  <a:cubicBezTo>
                    <a:pt x="572" y="678"/>
                    <a:pt x="655" y="619"/>
                    <a:pt x="703" y="535"/>
                  </a:cubicBezTo>
                  <a:cubicBezTo>
                    <a:pt x="762" y="464"/>
                    <a:pt x="774" y="357"/>
                    <a:pt x="750" y="261"/>
                  </a:cubicBezTo>
                  <a:cubicBezTo>
                    <a:pt x="700" y="110"/>
                    <a:pt x="546" y="1"/>
                    <a:pt x="3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1"/>
            <p:cNvSpPr/>
            <p:nvPr/>
          </p:nvSpPr>
          <p:spPr>
            <a:xfrm>
              <a:off x="5131900" y="2499125"/>
              <a:ext cx="41700" cy="41700"/>
            </a:xfrm>
            <a:custGeom>
              <a:avLst/>
              <a:gdLst/>
              <a:ahLst/>
              <a:cxnLst/>
              <a:rect l="l" t="t" r="r" b="b"/>
              <a:pathLst>
                <a:path w="1668" h="1668" extrusionOk="0">
                  <a:moveTo>
                    <a:pt x="893" y="203"/>
                  </a:moveTo>
                  <a:cubicBezTo>
                    <a:pt x="905" y="263"/>
                    <a:pt x="941" y="370"/>
                    <a:pt x="953" y="430"/>
                  </a:cubicBezTo>
                  <a:cubicBezTo>
                    <a:pt x="1000" y="608"/>
                    <a:pt x="1012" y="644"/>
                    <a:pt x="1024" y="668"/>
                  </a:cubicBezTo>
                  <a:cubicBezTo>
                    <a:pt x="1060" y="703"/>
                    <a:pt x="1084" y="715"/>
                    <a:pt x="1250" y="775"/>
                  </a:cubicBezTo>
                  <a:cubicBezTo>
                    <a:pt x="1310" y="787"/>
                    <a:pt x="1393" y="822"/>
                    <a:pt x="1453" y="846"/>
                  </a:cubicBezTo>
                  <a:cubicBezTo>
                    <a:pt x="1369" y="894"/>
                    <a:pt x="1215" y="953"/>
                    <a:pt x="1084" y="1001"/>
                  </a:cubicBezTo>
                  <a:lnTo>
                    <a:pt x="1036" y="1049"/>
                  </a:lnTo>
                  <a:cubicBezTo>
                    <a:pt x="965" y="1192"/>
                    <a:pt x="893" y="1358"/>
                    <a:pt x="834" y="1465"/>
                  </a:cubicBezTo>
                  <a:cubicBezTo>
                    <a:pt x="786" y="1358"/>
                    <a:pt x="738" y="1180"/>
                    <a:pt x="703" y="1013"/>
                  </a:cubicBezTo>
                  <a:cubicBezTo>
                    <a:pt x="679" y="989"/>
                    <a:pt x="667" y="953"/>
                    <a:pt x="643" y="953"/>
                  </a:cubicBezTo>
                  <a:cubicBezTo>
                    <a:pt x="488" y="930"/>
                    <a:pt x="310" y="882"/>
                    <a:pt x="203" y="846"/>
                  </a:cubicBezTo>
                  <a:cubicBezTo>
                    <a:pt x="310" y="787"/>
                    <a:pt x="500" y="703"/>
                    <a:pt x="679" y="644"/>
                  </a:cubicBezTo>
                  <a:cubicBezTo>
                    <a:pt x="703" y="620"/>
                    <a:pt x="727" y="608"/>
                    <a:pt x="727" y="596"/>
                  </a:cubicBezTo>
                  <a:cubicBezTo>
                    <a:pt x="774" y="465"/>
                    <a:pt x="846" y="299"/>
                    <a:pt x="893" y="203"/>
                  </a:cubicBezTo>
                  <a:close/>
                  <a:moveTo>
                    <a:pt x="905" y="1"/>
                  </a:moveTo>
                  <a:cubicBezTo>
                    <a:pt x="858" y="1"/>
                    <a:pt x="786" y="1"/>
                    <a:pt x="596" y="525"/>
                  </a:cubicBezTo>
                  <a:cubicBezTo>
                    <a:pt x="24" y="751"/>
                    <a:pt x="12" y="822"/>
                    <a:pt x="0" y="846"/>
                  </a:cubicBezTo>
                  <a:cubicBezTo>
                    <a:pt x="0" y="870"/>
                    <a:pt x="0" y="906"/>
                    <a:pt x="12" y="930"/>
                  </a:cubicBezTo>
                  <a:cubicBezTo>
                    <a:pt x="24" y="942"/>
                    <a:pt x="72" y="1001"/>
                    <a:pt x="560" y="1084"/>
                  </a:cubicBezTo>
                  <a:cubicBezTo>
                    <a:pt x="715" y="1668"/>
                    <a:pt x="750" y="1668"/>
                    <a:pt x="822" y="1668"/>
                  </a:cubicBezTo>
                  <a:cubicBezTo>
                    <a:pt x="858" y="1668"/>
                    <a:pt x="905" y="1656"/>
                    <a:pt x="1155" y="1132"/>
                  </a:cubicBezTo>
                  <a:cubicBezTo>
                    <a:pt x="1286" y="1072"/>
                    <a:pt x="1572" y="977"/>
                    <a:pt x="1631" y="918"/>
                  </a:cubicBezTo>
                  <a:cubicBezTo>
                    <a:pt x="1643" y="906"/>
                    <a:pt x="1667" y="882"/>
                    <a:pt x="1667" y="846"/>
                  </a:cubicBezTo>
                  <a:cubicBezTo>
                    <a:pt x="1643" y="775"/>
                    <a:pt x="1572" y="751"/>
                    <a:pt x="1286" y="644"/>
                  </a:cubicBezTo>
                  <a:cubicBezTo>
                    <a:pt x="1227" y="608"/>
                    <a:pt x="1167" y="596"/>
                    <a:pt x="1143" y="584"/>
                  </a:cubicBezTo>
                  <a:cubicBezTo>
                    <a:pt x="1131" y="537"/>
                    <a:pt x="1108" y="465"/>
                    <a:pt x="1096" y="406"/>
                  </a:cubicBezTo>
                  <a:cubicBezTo>
                    <a:pt x="1048" y="215"/>
                    <a:pt x="1012" y="72"/>
                    <a:pt x="977" y="37"/>
                  </a:cubicBezTo>
                  <a:cubicBezTo>
                    <a:pt x="965" y="13"/>
                    <a:pt x="929"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1"/>
            <p:cNvSpPr/>
            <p:nvPr/>
          </p:nvSpPr>
          <p:spPr>
            <a:xfrm>
              <a:off x="5851325" y="2598550"/>
              <a:ext cx="41700" cy="41700"/>
            </a:xfrm>
            <a:custGeom>
              <a:avLst/>
              <a:gdLst/>
              <a:ahLst/>
              <a:cxnLst/>
              <a:rect l="l" t="t" r="r" b="b"/>
              <a:pathLst>
                <a:path w="1668" h="1668" extrusionOk="0">
                  <a:moveTo>
                    <a:pt x="894" y="203"/>
                  </a:moveTo>
                  <a:cubicBezTo>
                    <a:pt x="917" y="263"/>
                    <a:pt x="941" y="370"/>
                    <a:pt x="953" y="429"/>
                  </a:cubicBezTo>
                  <a:cubicBezTo>
                    <a:pt x="1001" y="608"/>
                    <a:pt x="1013" y="644"/>
                    <a:pt x="1037" y="667"/>
                  </a:cubicBezTo>
                  <a:cubicBezTo>
                    <a:pt x="1060" y="691"/>
                    <a:pt x="1096" y="715"/>
                    <a:pt x="1251" y="775"/>
                  </a:cubicBezTo>
                  <a:cubicBezTo>
                    <a:pt x="1310" y="786"/>
                    <a:pt x="1406" y="810"/>
                    <a:pt x="1465" y="846"/>
                  </a:cubicBezTo>
                  <a:cubicBezTo>
                    <a:pt x="1370" y="894"/>
                    <a:pt x="1227" y="953"/>
                    <a:pt x="1096" y="989"/>
                  </a:cubicBezTo>
                  <a:lnTo>
                    <a:pt x="1048" y="1036"/>
                  </a:lnTo>
                  <a:cubicBezTo>
                    <a:pt x="977" y="1191"/>
                    <a:pt x="894" y="1358"/>
                    <a:pt x="834" y="1453"/>
                  </a:cubicBezTo>
                  <a:cubicBezTo>
                    <a:pt x="798" y="1358"/>
                    <a:pt x="751" y="1179"/>
                    <a:pt x="703" y="1013"/>
                  </a:cubicBezTo>
                  <a:cubicBezTo>
                    <a:pt x="691" y="977"/>
                    <a:pt x="679" y="953"/>
                    <a:pt x="644" y="953"/>
                  </a:cubicBezTo>
                  <a:cubicBezTo>
                    <a:pt x="501" y="917"/>
                    <a:pt x="322" y="882"/>
                    <a:pt x="215" y="846"/>
                  </a:cubicBezTo>
                  <a:cubicBezTo>
                    <a:pt x="322" y="798"/>
                    <a:pt x="513" y="715"/>
                    <a:pt x="691" y="644"/>
                  </a:cubicBezTo>
                  <a:cubicBezTo>
                    <a:pt x="703" y="620"/>
                    <a:pt x="739" y="608"/>
                    <a:pt x="739" y="596"/>
                  </a:cubicBezTo>
                  <a:cubicBezTo>
                    <a:pt x="775" y="453"/>
                    <a:pt x="858" y="298"/>
                    <a:pt x="894" y="203"/>
                  </a:cubicBezTo>
                  <a:close/>
                  <a:moveTo>
                    <a:pt x="917" y="1"/>
                  </a:moveTo>
                  <a:cubicBezTo>
                    <a:pt x="870" y="1"/>
                    <a:pt x="798" y="1"/>
                    <a:pt x="596" y="524"/>
                  </a:cubicBezTo>
                  <a:cubicBezTo>
                    <a:pt x="36" y="739"/>
                    <a:pt x="24" y="822"/>
                    <a:pt x="1" y="846"/>
                  </a:cubicBezTo>
                  <a:cubicBezTo>
                    <a:pt x="1" y="858"/>
                    <a:pt x="1" y="905"/>
                    <a:pt x="24" y="917"/>
                  </a:cubicBezTo>
                  <a:cubicBezTo>
                    <a:pt x="36" y="941"/>
                    <a:pt x="84" y="1001"/>
                    <a:pt x="572" y="1084"/>
                  </a:cubicBezTo>
                  <a:cubicBezTo>
                    <a:pt x="715" y="1667"/>
                    <a:pt x="763" y="1667"/>
                    <a:pt x="822" y="1667"/>
                  </a:cubicBezTo>
                  <a:cubicBezTo>
                    <a:pt x="870" y="1667"/>
                    <a:pt x="929" y="1667"/>
                    <a:pt x="1167" y="1132"/>
                  </a:cubicBezTo>
                  <a:cubicBezTo>
                    <a:pt x="1298" y="1072"/>
                    <a:pt x="1584" y="977"/>
                    <a:pt x="1644" y="917"/>
                  </a:cubicBezTo>
                  <a:cubicBezTo>
                    <a:pt x="1656" y="905"/>
                    <a:pt x="1668" y="870"/>
                    <a:pt x="1668" y="846"/>
                  </a:cubicBezTo>
                  <a:cubicBezTo>
                    <a:pt x="1656" y="775"/>
                    <a:pt x="1584" y="739"/>
                    <a:pt x="1298" y="644"/>
                  </a:cubicBezTo>
                  <a:cubicBezTo>
                    <a:pt x="1239" y="608"/>
                    <a:pt x="1179" y="596"/>
                    <a:pt x="1144" y="584"/>
                  </a:cubicBezTo>
                  <a:cubicBezTo>
                    <a:pt x="1132" y="536"/>
                    <a:pt x="1120" y="465"/>
                    <a:pt x="1108" y="405"/>
                  </a:cubicBezTo>
                  <a:cubicBezTo>
                    <a:pt x="1060" y="203"/>
                    <a:pt x="1013" y="72"/>
                    <a:pt x="989" y="24"/>
                  </a:cubicBezTo>
                  <a:cubicBezTo>
                    <a:pt x="977" y="13"/>
                    <a:pt x="941" y="1"/>
                    <a:pt x="9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1"/>
            <p:cNvSpPr/>
            <p:nvPr/>
          </p:nvSpPr>
          <p:spPr>
            <a:xfrm>
              <a:off x="5343825" y="2924475"/>
              <a:ext cx="41700" cy="41700"/>
            </a:xfrm>
            <a:custGeom>
              <a:avLst/>
              <a:gdLst/>
              <a:ahLst/>
              <a:cxnLst/>
              <a:rect l="l" t="t" r="r" b="b"/>
              <a:pathLst>
                <a:path w="1668" h="1668" extrusionOk="0">
                  <a:moveTo>
                    <a:pt x="893" y="227"/>
                  </a:moveTo>
                  <a:cubicBezTo>
                    <a:pt x="917" y="287"/>
                    <a:pt x="941" y="382"/>
                    <a:pt x="953" y="441"/>
                  </a:cubicBezTo>
                  <a:cubicBezTo>
                    <a:pt x="1001" y="620"/>
                    <a:pt x="1013" y="656"/>
                    <a:pt x="1036" y="680"/>
                  </a:cubicBezTo>
                  <a:cubicBezTo>
                    <a:pt x="1060" y="715"/>
                    <a:pt x="1096" y="727"/>
                    <a:pt x="1251" y="787"/>
                  </a:cubicBezTo>
                  <a:cubicBezTo>
                    <a:pt x="1310" y="799"/>
                    <a:pt x="1405" y="834"/>
                    <a:pt x="1465" y="858"/>
                  </a:cubicBezTo>
                  <a:cubicBezTo>
                    <a:pt x="1370" y="906"/>
                    <a:pt x="1227" y="965"/>
                    <a:pt x="1096" y="1013"/>
                  </a:cubicBezTo>
                  <a:lnTo>
                    <a:pt x="1048" y="1061"/>
                  </a:lnTo>
                  <a:cubicBezTo>
                    <a:pt x="977" y="1203"/>
                    <a:pt x="893" y="1370"/>
                    <a:pt x="834" y="1477"/>
                  </a:cubicBezTo>
                  <a:cubicBezTo>
                    <a:pt x="798" y="1370"/>
                    <a:pt x="751" y="1192"/>
                    <a:pt x="703" y="1025"/>
                  </a:cubicBezTo>
                  <a:cubicBezTo>
                    <a:pt x="691" y="1001"/>
                    <a:pt x="679" y="965"/>
                    <a:pt x="643" y="965"/>
                  </a:cubicBezTo>
                  <a:cubicBezTo>
                    <a:pt x="501" y="942"/>
                    <a:pt x="322" y="894"/>
                    <a:pt x="215" y="858"/>
                  </a:cubicBezTo>
                  <a:cubicBezTo>
                    <a:pt x="322" y="799"/>
                    <a:pt x="512" y="715"/>
                    <a:pt x="691" y="656"/>
                  </a:cubicBezTo>
                  <a:cubicBezTo>
                    <a:pt x="703" y="644"/>
                    <a:pt x="739" y="620"/>
                    <a:pt x="739" y="608"/>
                  </a:cubicBezTo>
                  <a:cubicBezTo>
                    <a:pt x="774" y="477"/>
                    <a:pt x="858" y="310"/>
                    <a:pt x="893" y="227"/>
                  </a:cubicBezTo>
                  <a:close/>
                  <a:moveTo>
                    <a:pt x="905" y="1"/>
                  </a:moveTo>
                  <a:cubicBezTo>
                    <a:pt x="870" y="1"/>
                    <a:pt x="786" y="1"/>
                    <a:pt x="596" y="525"/>
                  </a:cubicBezTo>
                  <a:cubicBezTo>
                    <a:pt x="36" y="739"/>
                    <a:pt x="12" y="822"/>
                    <a:pt x="1" y="846"/>
                  </a:cubicBezTo>
                  <a:cubicBezTo>
                    <a:pt x="1" y="858"/>
                    <a:pt x="1" y="906"/>
                    <a:pt x="12" y="918"/>
                  </a:cubicBezTo>
                  <a:cubicBezTo>
                    <a:pt x="36" y="942"/>
                    <a:pt x="84" y="1001"/>
                    <a:pt x="572" y="1084"/>
                  </a:cubicBezTo>
                  <a:cubicBezTo>
                    <a:pt x="715" y="1668"/>
                    <a:pt x="763" y="1668"/>
                    <a:pt x="822" y="1668"/>
                  </a:cubicBezTo>
                  <a:cubicBezTo>
                    <a:pt x="870" y="1668"/>
                    <a:pt x="917" y="1668"/>
                    <a:pt x="1167" y="1132"/>
                  </a:cubicBezTo>
                  <a:cubicBezTo>
                    <a:pt x="1298" y="1072"/>
                    <a:pt x="1584" y="977"/>
                    <a:pt x="1644" y="918"/>
                  </a:cubicBezTo>
                  <a:cubicBezTo>
                    <a:pt x="1655" y="906"/>
                    <a:pt x="1667" y="882"/>
                    <a:pt x="1667" y="846"/>
                  </a:cubicBezTo>
                  <a:cubicBezTo>
                    <a:pt x="1655" y="775"/>
                    <a:pt x="1584" y="739"/>
                    <a:pt x="1298" y="644"/>
                  </a:cubicBezTo>
                  <a:cubicBezTo>
                    <a:pt x="1239" y="608"/>
                    <a:pt x="1179" y="596"/>
                    <a:pt x="1144" y="584"/>
                  </a:cubicBezTo>
                  <a:cubicBezTo>
                    <a:pt x="1132" y="537"/>
                    <a:pt x="1120" y="465"/>
                    <a:pt x="1108" y="406"/>
                  </a:cubicBezTo>
                  <a:cubicBezTo>
                    <a:pt x="1060" y="203"/>
                    <a:pt x="1013" y="72"/>
                    <a:pt x="989" y="25"/>
                  </a:cubicBezTo>
                  <a:cubicBezTo>
                    <a:pt x="977" y="13"/>
                    <a:pt x="941"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1"/>
            <p:cNvSpPr/>
            <p:nvPr/>
          </p:nvSpPr>
          <p:spPr>
            <a:xfrm>
              <a:off x="5236675" y="2367875"/>
              <a:ext cx="26200" cy="25625"/>
            </a:xfrm>
            <a:custGeom>
              <a:avLst/>
              <a:gdLst/>
              <a:ahLst/>
              <a:cxnLst/>
              <a:rect l="l" t="t" r="r" b="b"/>
              <a:pathLst>
                <a:path w="1048" h="1025" extrusionOk="0">
                  <a:moveTo>
                    <a:pt x="524" y="143"/>
                  </a:moveTo>
                  <a:cubicBezTo>
                    <a:pt x="631" y="143"/>
                    <a:pt x="715" y="191"/>
                    <a:pt x="774" y="262"/>
                  </a:cubicBezTo>
                  <a:cubicBezTo>
                    <a:pt x="858" y="322"/>
                    <a:pt x="881" y="417"/>
                    <a:pt x="881" y="524"/>
                  </a:cubicBezTo>
                  <a:cubicBezTo>
                    <a:pt x="881" y="715"/>
                    <a:pt x="703" y="881"/>
                    <a:pt x="512" y="881"/>
                  </a:cubicBezTo>
                  <a:cubicBezTo>
                    <a:pt x="310" y="881"/>
                    <a:pt x="155" y="715"/>
                    <a:pt x="155" y="500"/>
                  </a:cubicBezTo>
                  <a:cubicBezTo>
                    <a:pt x="155" y="310"/>
                    <a:pt x="310" y="143"/>
                    <a:pt x="524" y="143"/>
                  </a:cubicBezTo>
                  <a:close/>
                  <a:moveTo>
                    <a:pt x="524" y="0"/>
                  </a:moveTo>
                  <a:cubicBezTo>
                    <a:pt x="238" y="0"/>
                    <a:pt x="0" y="226"/>
                    <a:pt x="0" y="500"/>
                  </a:cubicBezTo>
                  <a:cubicBezTo>
                    <a:pt x="0" y="786"/>
                    <a:pt x="238" y="1024"/>
                    <a:pt x="524" y="1024"/>
                  </a:cubicBezTo>
                  <a:cubicBezTo>
                    <a:pt x="810" y="1024"/>
                    <a:pt x="1048" y="798"/>
                    <a:pt x="1048" y="500"/>
                  </a:cubicBezTo>
                  <a:cubicBezTo>
                    <a:pt x="1048" y="369"/>
                    <a:pt x="988" y="250"/>
                    <a:pt x="893" y="143"/>
                  </a:cubicBezTo>
                  <a:cubicBezTo>
                    <a:pt x="798"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5925150" y="2594675"/>
              <a:ext cx="25925" cy="25925"/>
            </a:xfrm>
            <a:custGeom>
              <a:avLst/>
              <a:gdLst/>
              <a:ahLst/>
              <a:cxnLst/>
              <a:rect l="l" t="t" r="r" b="b"/>
              <a:pathLst>
                <a:path w="1037" h="1037" extrusionOk="0">
                  <a:moveTo>
                    <a:pt x="524" y="156"/>
                  </a:moveTo>
                  <a:cubicBezTo>
                    <a:pt x="620" y="156"/>
                    <a:pt x="715" y="203"/>
                    <a:pt x="774" y="275"/>
                  </a:cubicBezTo>
                  <a:cubicBezTo>
                    <a:pt x="846" y="334"/>
                    <a:pt x="881" y="418"/>
                    <a:pt x="881" y="525"/>
                  </a:cubicBezTo>
                  <a:cubicBezTo>
                    <a:pt x="881" y="715"/>
                    <a:pt x="703" y="882"/>
                    <a:pt x="500" y="882"/>
                  </a:cubicBezTo>
                  <a:cubicBezTo>
                    <a:pt x="310" y="882"/>
                    <a:pt x="143" y="715"/>
                    <a:pt x="143" y="513"/>
                  </a:cubicBezTo>
                  <a:cubicBezTo>
                    <a:pt x="143" y="322"/>
                    <a:pt x="310" y="156"/>
                    <a:pt x="524" y="156"/>
                  </a:cubicBezTo>
                  <a:close/>
                  <a:moveTo>
                    <a:pt x="524" y="1"/>
                  </a:moveTo>
                  <a:cubicBezTo>
                    <a:pt x="239" y="1"/>
                    <a:pt x="0" y="227"/>
                    <a:pt x="0" y="513"/>
                  </a:cubicBezTo>
                  <a:cubicBezTo>
                    <a:pt x="0" y="799"/>
                    <a:pt x="239" y="1037"/>
                    <a:pt x="524" y="1037"/>
                  </a:cubicBezTo>
                  <a:cubicBezTo>
                    <a:pt x="798" y="1037"/>
                    <a:pt x="1036" y="810"/>
                    <a:pt x="1036" y="513"/>
                  </a:cubicBezTo>
                  <a:cubicBezTo>
                    <a:pt x="1036" y="382"/>
                    <a:pt x="977" y="263"/>
                    <a:pt x="893" y="156"/>
                  </a:cubicBezTo>
                  <a:cubicBezTo>
                    <a:pt x="786"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1"/>
            <p:cNvSpPr/>
            <p:nvPr/>
          </p:nvSpPr>
          <p:spPr>
            <a:xfrm>
              <a:off x="5884075" y="2918525"/>
              <a:ext cx="26225" cy="25625"/>
            </a:xfrm>
            <a:custGeom>
              <a:avLst/>
              <a:gdLst/>
              <a:ahLst/>
              <a:cxnLst/>
              <a:rect l="l" t="t" r="r" b="b"/>
              <a:pathLst>
                <a:path w="1049" h="1025" extrusionOk="0">
                  <a:moveTo>
                    <a:pt x="524" y="144"/>
                  </a:moveTo>
                  <a:cubicBezTo>
                    <a:pt x="631" y="144"/>
                    <a:pt x="715" y="191"/>
                    <a:pt x="774" y="263"/>
                  </a:cubicBezTo>
                  <a:cubicBezTo>
                    <a:pt x="858" y="322"/>
                    <a:pt x="881" y="418"/>
                    <a:pt x="881" y="513"/>
                  </a:cubicBezTo>
                  <a:cubicBezTo>
                    <a:pt x="881" y="715"/>
                    <a:pt x="703" y="870"/>
                    <a:pt x="512" y="870"/>
                  </a:cubicBezTo>
                  <a:cubicBezTo>
                    <a:pt x="310" y="870"/>
                    <a:pt x="155" y="715"/>
                    <a:pt x="155" y="501"/>
                  </a:cubicBezTo>
                  <a:cubicBezTo>
                    <a:pt x="155" y="310"/>
                    <a:pt x="310" y="144"/>
                    <a:pt x="524" y="144"/>
                  </a:cubicBezTo>
                  <a:close/>
                  <a:moveTo>
                    <a:pt x="524" y="1"/>
                  </a:moveTo>
                  <a:cubicBezTo>
                    <a:pt x="238" y="1"/>
                    <a:pt x="0" y="227"/>
                    <a:pt x="0" y="501"/>
                  </a:cubicBezTo>
                  <a:cubicBezTo>
                    <a:pt x="0" y="787"/>
                    <a:pt x="238" y="1025"/>
                    <a:pt x="524" y="1025"/>
                  </a:cubicBezTo>
                  <a:cubicBezTo>
                    <a:pt x="810" y="1025"/>
                    <a:pt x="1048" y="799"/>
                    <a:pt x="1048" y="501"/>
                  </a:cubicBezTo>
                  <a:cubicBezTo>
                    <a:pt x="1048" y="370"/>
                    <a:pt x="989" y="251"/>
                    <a:pt x="893" y="144"/>
                  </a:cubicBezTo>
                  <a:cubicBezTo>
                    <a:pt x="798"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1"/>
            <p:cNvSpPr/>
            <p:nvPr/>
          </p:nvSpPr>
          <p:spPr>
            <a:xfrm>
              <a:off x="5206900" y="2736075"/>
              <a:ext cx="26225" cy="25925"/>
            </a:xfrm>
            <a:custGeom>
              <a:avLst/>
              <a:gdLst/>
              <a:ahLst/>
              <a:cxnLst/>
              <a:rect l="l" t="t" r="r" b="b"/>
              <a:pathLst>
                <a:path w="1049" h="1037" extrusionOk="0">
                  <a:moveTo>
                    <a:pt x="525" y="155"/>
                  </a:moveTo>
                  <a:cubicBezTo>
                    <a:pt x="632" y="155"/>
                    <a:pt x="715" y="203"/>
                    <a:pt x="775" y="274"/>
                  </a:cubicBezTo>
                  <a:cubicBezTo>
                    <a:pt x="858" y="334"/>
                    <a:pt x="882" y="417"/>
                    <a:pt x="882" y="524"/>
                  </a:cubicBezTo>
                  <a:cubicBezTo>
                    <a:pt x="882" y="715"/>
                    <a:pt x="703" y="881"/>
                    <a:pt x="513" y="881"/>
                  </a:cubicBezTo>
                  <a:cubicBezTo>
                    <a:pt x="310" y="881"/>
                    <a:pt x="155" y="715"/>
                    <a:pt x="155" y="512"/>
                  </a:cubicBezTo>
                  <a:cubicBezTo>
                    <a:pt x="155" y="322"/>
                    <a:pt x="310" y="155"/>
                    <a:pt x="525" y="155"/>
                  </a:cubicBezTo>
                  <a:close/>
                  <a:moveTo>
                    <a:pt x="525" y="0"/>
                  </a:moveTo>
                  <a:cubicBezTo>
                    <a:pt x="239" y="0"/>
                    <a:pt x="1" y="226"/>
                    <a:pt x="1" y="512"/>
                  </a:cubicBezTo>
                  <a:cubicBezTo>
                    <a:pt x="1" y="798"/>
                    <a:pt x="239" y="1036"/>
                    <a:pt x="525" y="1036"/>
                  </a:cubicBezTo>
                  <a:cubicBezTo>
                    <a:pt x="810" y="1036"/>
                    <a:pt x="1048" y="810"/>
                    <a:pt x="1048" y="512"/>
                  </a:cubicBezTo>
                  <a:cubicBezTo>
                    <a:pt x="1048" y="381"/>
                    <a:pt x="989" y="262"/>
                    <a:pt x="894" y="155"/>
                  </a:cubicBezTo>
                  <a:cubicBezTo>
                    <a:pt x="798" y="60"/>
                    <a:pt x="655"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a:off x="5672150" y="2148200"/>
              <a:ext cx="25900" cy="25925"/>
            </a:xfrm>
            <a:custGeom>
              <a:avLst/>
              <a:gdLst/>
              <a:ahLst/>
              <a:cxnLst/>
              <a:rect l="l" t="t" r="r" b="b"/>
              <a:pathLst>
                <a:path w="1036" h="1037" extrusionOk="0">
                  <a:moveTo>
                    <a:pt x="524" y="155"/>
                  </a:moveTo>
                  <a:cubicBezTo>
                    <a:pt x="619" y="155"/>
                    <a:pt x="714" y="203"/>
                    <a:pt x="774" y="274"/>
                  </a:cubicBezTo>
                  <a:cubicBezTo>
                    <a:pt x="845" y="334"/>
                    <a:pt x="881" y="417"/>
                    <a:pt x="881" y="524"/>
                  </a:cubicBezTo>
                  <a:cubicBezTo>
                    <a:pt x="881" y="715"/>
                    <a:pt x="703" y="882"/>
                    <a:pt x="500" y="882"/>
                  </a:cubicBezTo>
                  <a:cubicBezTo>
                    <a:pt x="310" y="882"/>
                    <a:pt x="143" y="715"/>
                    <a:pt x="143" y="512"/>
                  </a:cubicBezTo>
                  <a:cubicBezTo>
                    <a:pt x="143" y="322"/>
                    <a:pt x="310" y="155"/>
                    <a:pt x="524" y="155"/>
                  </a:cubicBezTo>
                  <a:close/>
                  <a:moveTo>
                    <a:pt x="524" y="0"/>
                  </a:moveTo>
                  <a:cubicBezTo>
                    <a:pt x="238" y="0"/>
                    <a:pt x="0" y="227"/>
                    <a:pt x="0" y="512"/>
                  </a:cubicBezTo>
                  <a:cubicBezTo>
                    <a:pt x="0" y="798"/>
                    <a:pt x="238" y="1036"/>
                    <a:pt x="524" y="1036"/>
                  </a:cubicBezTo>
                  <a:cubicBezTo>
                    <a:pt x="798" y="1036"/>
                    <a:pt x="1036" y="810"/>
                    <a:pt x="1036" y="512"/>
                  </a:cubicBezTo>
                  <a:cubicBezTo>
                    <a:pt x="1036" y="381"/>
                    <a:pt x="976"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a:off x="5400375" y="2962875"/>
              <a:ext cx="26225" cy="25925"/>
            </a:xfrm>
            <a:custGeom>
              <a:avLst/>
              <a:gdLst/>
              <a:ahLst/>
              <a:cxnLst/>
              <a:rect l="l" t="t" r="r" b="b"/>
              <a:pathLst>
                <a:path w="1049" h="1037" extrusionOk="0">
                  <a:moveTo>
                    <a:pt x="525" y="156"/>
                  </a:moveTo>
                  <a:cubicBezTo>
                    <a:pt x="632" y="156"/>
                    <a:pt x="715" y="203"/>
                    <a:pt x="798" y="275"/>
                  </a:cubicBezTo>
                  <a:cubicBezTo>
                    <a:pt x="858" y="334"/>
                    <a:pt x="894" y="429"/>
                    <a:pt x="894" y="525"/>
                  </a:cubicBezTo>
                  <a:cubicBezTo>
                    <a:pt x="882" y="739"/>
                    <a:pt x="715" y="906"/>
                    <a:pt x="525" y="906"/>
                  </a:cubicBezTo>
                  <a:cubicBezTo>
                    <a:pt x="310" y="906"/>
                    <a:pt x="155" y="739"/>
                    <a:pt x="155" y="525"/>
                  </a:cubicBezTo>
                  <a:cubicBezTo>
                    <a:pt x="155" y="322"/>
                    <a:pt x="310" y="156"/>
                    <a:pt x="525" y="156"/>
                  </a:cubicBezTo>
                  <a:close/>
                  <a:moveTo>
                    <a:pt x="513" y="1"/>
                  </a:moveTo>
                  <a:cubicBezTo>
                    <a:pt x="227" y="13"/>
                    <a:pt x="1" y="239"/>
                    <a:pt x="1" y="513"/>
                  </a:cubicBezTo>
                  <a:cubicBezTo>
                    <a:pt x="1" y="799"/>
                    <a:pt x="239" y="1037"/>
                    <a:pt x="525" y="1037"/>
                  </a:cubicBezTo>
                  <a:cubicBezTo>
                    <a:pt x="810" y="1037"/>
                    <a:pt x="1048" y="810"/>
                    <a:pt x="1037" y="501"/>
                  </a:cubicBezTo>
                  <a:cubicBezTo>
                    <a:pt x="1037" y="370"/>
                    <a:pt x="989" y="251"/>
                    <a:pt x="882" y="144"/>
                  </a:cubicBezTo>
                  <a:cubicBezTo>
                    <a:pt x="775" y="60"/>
                    <a:pt x="644" y="1"/>
                    <a:pt x="5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1"/>
            <p:cNvSpPr/>
            <p:nvPr/>
          </p:nvSpPr>
          <p:spPr>
            <a:xfrm>
              <a:off x="5140825" y="2777750"/>
              <a:ext cx="58375" cy="56275"/>
            </a:xfrm>
            <a:custGeom>
              <a:avLst/>
              <a:gdLst/>
              <a:ahLst/>
              <a:cxnLst/>
              <a:rect l="l" t="t" r="r" b="b"/>
              <a:pathLst>
                <a:path w="2335" h="2251" extrusionOk="0">
                  <a:moveTo>
                    <a:pt x="893" y="167"/>
                  </a:moveTo>
                  <a:cubicBezTo>
                    <a:pt x="953" y="214"/>
                    <a:pt x="1072" y="322"/>
                    <a:pt x="1263" y="524"/>
                  </a:cubicBezTo>
                  <a:cubicBezTo>
                    <a:pt x="1132" y="572"/>
                    <a:pt x="1012" y="631"/>
                    <a:pt x="882" y="691"/>
                  </a:cubicBezTo>
                  <a:cubicBezTo>
                    <a:pt x="858" y="357"/>
                    <a:pt x="882" y="226"/>
                    <a:pt x="893" y="167"/>
                  </a:cubicBezTo>
                  <a:close/>
                  <a:moveTo>
                    <a:pt x="1977" y="405"/>
                  </a:moveTo>
                  <a:lnTo>
                    <a:pt x="1977" y="405"/>
                  </a:lnTo>
                  <a:cubicBezTo>
                    <a:pt x="1917" y="512"/>
                    <a:pt x="1846" y="667"/>
                    <a:pt x="1751" y="834"/>
                  </a:cubicBezTo>
                  <a:cubicBezTo>
                    <a:pt x="1679" y="750"/>
                    <a:pt x="1596" y="655"/>
                    <a:pt x="1513" y="572"/>
                  </a:cubicBezTo>
                  <a:cubicBezTo>
                    <a:pt x="1751" y="464"/>
                    <a:pt x="1905" y="417"/>
                    <a:pt x="1977" y="405"/>
                  </a:cubicBezTo>
                  <a:close/>
                  <a:moveTo>
                    <a:pt x="739" y="893"/>
                  </a:moveTo>
                  <a:cubicBezTo>
                    <a:pt x="762" y="1012"/>
                    <a:pt x="762" y="1155"/>
                    <a:pt x="774" y="1298"/>
                  </a:cubicBezTo>
                  <a:cubicBezTo>
                    <a:pt x="501" y="1238"/>
                    <a:pt x="322" y="1179"/>
                    <a:pt x="239" y="1155"/>
                  </a:cubicBezTo>
                  <a:lnTo>
                    <a:pt x="739" y="893"/>
                  </a:lnTo>
                  <a:close/>
                  <a:moveTo>
                    <a:pt x="1370" y="631"/>
                  </a:moveTo>
                  <a:cubicBezTo>
                    <a:pt x="1465" y="738"/>
                    <a:pt x="1572" y="857"/>
                    <a:pt x="1679" y="976"/>
                  </a:cubicBezTo>
                  <a:cubicBezTo>
                    <a:pt x="1572" y="1155"/>
                    <a:pt x="1489" y="1310"/>
                    <a:pt x="1417" y="1453"/>
                  </a:cubicBezTo>
                  <a:cubicBezTo>
                    <a:pt x="1251" y="1417"/>
                    <a:pt x="1084" y="1381"/>
                    <a:pt x="917" y="1346"/>
                  </a:cubicBezTo>
                  <a:cubicBezTo>
                    <a:pt x="905" y="1155"/>
                    <a:pt x="893" y="988"/>
                    <a:pt x="882" y="834"/>
                  </a:cubicBezTo>
                  <a:cubicBezTo>
                    <a:pt x="1036" y="762"/>
                    <a:pt x="1203" y="703"/>
                    <a:pt x="1370" y="631"/>
                  </a:cubicBezTo>
                  <a:close/>
                  <a:moveTo>
                    <a:pt x="1786" y="1084"/>
                  </a:moveTo>
                  <a:cubicBezTo>
                    <a:pt x="1989" y="1346"/>
                    <a:pt x="2096" y="1488"/>
                    <a:pt x="2132" y="1572"/>
                  </a:cubicBezTo>
                  <a:cubicBezTo>
                    <a:pt x="2025" y="1548"/>
                    <a:pt x="1834" y="1524"/>
                    <a:pt x="1572" y="1477"/>
                  </a:cubicBezTo>
                  <a:cubicBezTo>
                    <a:pt x="1632" y="1357"/>
                    <a:pt x="1715" y="1238"/>
                    <a:pt x="1786" y="1084"/>
                  </a:cubicBezTo>
                  <a:close/>
                  <a:moveTo>
                    <a:pt x="941" y="1488"/>
                  </a:moveTo>
                  <a:cubicBezTo>
                    <a:pt x="1072" y="1524"/>
                    <a:pt x="1203" y="1548"/>
                    <a:pt x="1334" y="1572"/>
                  </a:cubicBezTo>
                  <a:cubicBezTo>
                    <a:pt x="1143" y="1881"/>
                    <a:pt x="1060" y="2012"/>
                    <a:pt x="1001" y="2060"/>
                  </a:cubicBezTo>
                  <a:cubicBezTo>
                    <a:pt x="977" y="1953"/>
                    <a:pt x="965" y="1727"/>
                    <a:pt x="941" y="1488"/>
                  </a:cubicBezTo>
                  <a:close/>
                  <a:moveTo>
                    <a:pt x="858" y="0"/>
                  </a:moveTo>
                  <a:cubicBezTo>
                    <a:pt x="834" y="0"/>
                    <a:pt x="798" y="24"/>
                    <a:pt x="786" y="36"/>
                  </a:cubicBezTo>
                  <a:cubicBezTo>
                    <a:pt x="739" y="83"/>
                    <a:pt x="691" y="203"/>
                    <a:pt x="727" y="750"/>
                  </a:cubicBezTo>
                  <a:cubicBezTo>
                    <a:pt x="477" y="869"/>
                    <a:pt x="84" y="1048"/>
                    <a:pt x="24" y="1096"/>
                  </a:cubicBezTo>
                  <a:cubicBezTo>
                    <a:pt x="0" y="1119"/>
                    <a:pt x="0" y="1155"/>
                    <a:pt x="0" y="1179"/>
                  </a:cubicBezTo>
                  <a:cubicBezTo>
                    <a:pt x="12" y="1226"/>
                    <a:pt x="12" y="1286"/>
                    <a:pt x="774" y="1465"/>
                  </a:cubicBezTo>
                  <a:cubicBezTo>
                    <a:pt x="798" y="1846"/>
                    <a:pt x="846" y="2179"/>
                    <a:pt x="846" y="2179"/>
                  </a:cubicBezTo>
                  <a:cubicBezTo>
                    <a:pt x="858" y="2203"/>
                    <a:pt x="870" y="2227"/>
                    <a:pt x="893" y="2239"/>
                  </a:cubicBezTo>
                  <a:cubicBezTo>
                    <a:pt x="905" y="2250"/>
                    <a:pt x="941" y="2250"/>
                    <a:pt x="953" y="2250"/>
                  </a:cubicBezTo>
                  <a:cubicBezTo>
                    <a:pt x="1036" y="2250"/>
                    <a:pt x="1155" y="2179"/>
                    <a:pt x="1489" y="1607"/>
                  </a:cubicBezTo>
                  <a:cubicBezTo>
                    <a:pt x="1709" y="1652"/>
                    <a:pt x="2031" y="1716"/>
                    <a:pt x="2163" y="1716"/>
                  </a:cubicBezTo>
                  <a:cubicBezTo>
                    <a:pt x="2174" y="1716"/>
                    <a:pt x="2183" y="1716"/>
                    <a:pt x="2191" y="1715"/>
                  </a:cubicBezTo>
                  <a:cubicBezTo>
                    <a:pt x="2227" y="1715"/>
                    <a:pt x="2263" y="1691"/>
                    <a:pt x="2275" y="1655"/>
                  </a:cubicBezTo>
                  <a:cubicBezTo>
                    <a:pt x="2286" y="1607"/>
                    <a:pt x="2334" y="1524"/>
                    <a:pt x="1858" y="953"/>
                  </a:cubicBezTo>
                  <a:cubicBezTo>
                    <a:pt x="2025" y="631"/>
                    <a:pt x="2155" y="381"/>
                    <a:pt x="2155" y="357"/>
                  </a:cubicBezTo>
                  <a:cubicBezTo>
                    <a:pt x="2167" y="334"/>
                    <a:pt x="2167" y="298"/>
                    <a:pt x="2155" y="274"/>
                  </a:cubicBezTo>
                  <a:cubicBezTo>
                    <a:pt x="2144" y="262"/>
                    <a:pt x="2108" y="226"/>
                    <a:pt x="2072" y="226"/>
                  </a:cubicBezTo>
                  <a:cubicBezTo>
                    <a:pt x="2036" y="226"/>
                    <a:pt x="1929" y="226"/>
                    <a:pt x="1393" y="453"/>
                  </a:cubicBezTo>
                  <a:cubicBezTo>
                    <a:pt x="1215" y="262"/>
                    <a:pt x="977" y="36"/>
                    <a:pt x="8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1"/>
            <p:cNvSpPr/>
            <p:nvPr/>
          </p:nvSpPr>
          <p:spPr>
            <a:xfrm>
              <a:off x="5838225" y="2317875"/>
              <a:ext cx="57475" cy="55075"/>
            </a:xfrm>
            <a:custGeom>
              <a:avLst/>
              <a:gdLst/>
              <a:ahLst/>
              <a:cxnLst/>
              <a:rect l="l" t="t" r="r" b="b"/>
              <a:pathLst>
                <a:path w="2299" h="2203" extrusionOk="0">
                  <a:moveTo>
                    <a:pt x="1358" y="167"/>
                  </a:moveTo>
                  <a:cubicBezTo>
                    <a:pt x="1382" y="238"/>
                    <a:pt x="1418" y="405"/>
                    <a:pt x="1453" y="679"/>
                  </a:cubicBezTo>
                  <a:cubicBezTo>
                    <a:pt x="1334" y="643"/>
                    <a:pt x="1180" y="619"/>
                    <a:pt x="1049" y="583"/>
                  </a:cubicBezTo>
                  <a:cubicBezTo>
                    <a:pt x="1227" y="298"/>
                    <a:pt x="1322" y="202"/>
                    <a:pt x="1358" y="167"/>
                  </a:cubicBezTo>
                  <a:close/>
                  <a:moveTo>
                    <a:pt x="251" y="572"/>
                  </a:moveTo>
                  <a:lnTo>
                    <a:pt x="251" y="572"/>
                  </a:lnTo>
                  <a:cubicBezTo>
                    <a:pt x="358" y="583"/>
                    <a:pt x="560" y="631"/>
                    <a:pt x="799" y="679"/>
                  </a:cubicBezTo>
                  <a:cubicBezTo>
                    <a:pt x="739" y="774"/>
                    <a:pt x="656" y="893"/>
                    <a:pt x="584" y="1012"/>
                  </a:cubicBezTo>
                  <a:cubicBezTo>
                    <a:pt x="406" y="798"/>
                    <a:pt x="310" y="643"/>
                    <a:pt x="251" y="572"/>
                  </a:cubicBezTo>
                  <a:close/>
                  <a:moveTo>
                    <a:pt x="1632" y="869"/>
                  </a:moveTo>
                  <a:lnTo>
                    <a:pt x="1632" y="869"/>
                  </a:lnTo>
                  <a:cubicBezTo>
                    <a:pt x="1882" y="929"/>
                    <a:pt x="2013" y="976"/>
                    <a:pt x="2096" y="1000"/>
                  </a:cubicBezTo>
                  <a:cubicBezTo>
                    <a:pt x="2001" y="1060"/>
                    <a:pt x="1834" y="1131"/>
                    <a:pt x="1656" y="1226"/>
                  </a:cubicBezTo>
                  <a:cubicBezTo>
                    <a:pt x="1656" y="1107"/>
                    <a:pt x="1644" y="988"/>
                    <a:pt x="1632" y="869"/>
                  </a:cubicBezTo>
                  <a:close/>
                  <a:moveTo>
                    <a:pt x="941" y="714"/>
                  </a:moveTo>
                  <a:cubicBezTo>
                    <a:pt x="1120" y="762"/>
                    <a:pt x="1299" y="798"/>
                    <a:pt x="1465" y="833"/>
                  </a:cubicBezTo>
                  <a:cubicBezTo>
                    <a:pt x="1477" y="988"/>
                    <a:pt x="1501" y="1155"/>
                    <a:pt x="1513" y="1298"/>
                  </a:cubicBezTo>
                  <a:cubicBezTo>
                    <a:pt x="1334" y="1393"/>
                    <a:pt x="1168" y="1464"/>
                    <a:pt x="1025" y="1524"/>
                  </a:cubicBezTo>
                  <a:cubicBezTo>
                    <a:pt x="918" y="1393"/>
                    <a:pt x="799" y="1274"/>
                    <a:pt x="691" y="1131"/>
                  </a:cubicBezTo>
                  <a:cubicBezTo>
                    <a:pt x="787" y="976"/>
                    <a:pt x="870" y="833"/>
                    <a:pt x="941" y="714"/>
                  </a:cubicBezTo>
                  <a:close/>
                  <a:moveTo>
                    <a:pt x="608" y="1274"/>
                  </a:moveTo>
                  <a:cubicBezTo>
                    <a:pt x="691" y="1369"/>
                    <a:pt x="787" y="1476"/>
                    <a:pt x="870" y="1572"/>
                  </a:cubicBezTo>
                  <a:cubicBezTo>
                    <a:pt x="548" y="1703"/>
                    <a:pt x="394" y="1750"/>
                    <a:pt x="310" y="1762"/>
                  </a:cubicBezTo>
                  <a:cubicBezTo>
                    <a:pt x="370" y="1655"/>
                    <a:pt x="489" y="1476"/>
                    <a:pt x="608" y="1274"/>
                  </a:cubicBezTo>
                  <a:close/>
                  <a:moveTo>
                    <a:pt x="1525" y="1453"/>
                  </a:moveTo>
                  <a:lnTo>
                    <a:pt x="1525" y="1453"/>
                  </a:lnTo>
                  <a:cubicBezTo>
                    <a:pt x="1537" y="1774"/>
                    <a:pt x="1525" y="1953"/>
                    <a:pt x="1513" y="2024"/>
                  </a:cubicBezTo>
                  <a:cubicBezTo>
                    <a:pt x="1453" y="1965"/>
                    <a:pt x="1322" y="1834"/>
                    <a:pt x="1120" y="1631"/>
                  </a:cubicBezTo>
                  <a:cubicBezTo>
                    <a:pt x="1239" y="1584"/>
                    <a:pt x="1382" y="1524"/>
                    <a:pt x="1525" y="1453"/>
                  </a:cubicBezTo>
                  <a:close/>
                  <a:moveTo>
                    <a:pt x="1358" y="0"/>
                  </a:moveTo>
                  <a:cubicBezTo>
                    <a:pt x="1299" y="0"/>
                    <a:pt x="1215" y="48"/>
                    <a:pt x="870" y="548"/>
                  </a:cubicBezTo>
                  <a:cubicBezTo>
                    <a:pt x="560" y="488"/>
                    <a:pt x="203" y="417"/>
                    <a:pt x="108" y="417"/>
                  </a:cubicBezTo>
                  <a:cubicBezTo>
                    <a:pt x="84" y="417"/>
                    <a:pt x="48" y="429"/>
                    <a:pt x="37" y="464"/>
                  </a:cubicBezTo>
                  <a:cubicBezTo>
                    <a:pt x="25" y="512"/>
                    <a:pt x="1" y="560"/>
                    <a:pt x="501" y="1155"/>
                  </a:cubicBezTo>
                  <a:cubicBezTo>
                    <a:pt x="287" y="1488"/>
                    <a:pt x="120" y="1774"/>
                    <a:pt x="120" y="1774"/>
                  </a:cubicBezTo>
                  <a:cubicBezTo>
                    <a:pt x="108" y="1798"/>
                    <a:pt x="108" y="1834"/>
                    <a:pt x="120" y="1845"/>
                  </a:cubicBezTo>
                  <a:cubicBezTo>
                    <a:pt x="144" y="1881"/>
                    <a:pt x="179" y="1917"/>
                    <a:pt x="275" y="1917"/>
                  </a:cubicBezTo>
                  <a:cubicBezTo>
                    <a:pt x="394" y="1917"/>
                    <a:pt x="620" y="1845"/>
                    <a:pt x="977" y="1703"/>
                  </a:cubicBezTo>
                  <a:cubicBezTo>
                    <a:pt x="1144" y="1881"/>
                    <a:pt x="1394" y="2131"/>
                    <a:pt x="1477" y="2191"/>
                  </a:cubicBezTo>
                  <a:cubicBezTo>
                    <a:pt x="1513" y="2203"/>
                    <a:pt x="1525" y="2203"/>
                    <a:pt x="1537" y="2203"/>
                  </a:cubicBezTo>
                  <a:cubicBezTo>
                    <a:pt x="1572" y="2203"/>
                    <a:pt x="1584" y="2191"/>
                    <a:pt x="1596" y="2179"/>
                  </a:cubicBezTo>
                  <a:cubicBezTo>
                    <a:pt x="1632" y="2143"/>
                    <a:pt x="1703" y="2072"/>
                    <a:pt x="1656" y="1381"/>
                  </a:cubicBezTo>
                  <a:lnTo>
                    <a:pt x="2251" y="1083"/>
                  </a:lnTo>
                  <a:cubicBezTo>
                    <a:pt x="2287" y="1060"/>
                    <a:pt x="2299" y="1024"/>
                    <a:pt x="2299" y="1000"/>
                  </a:cubicBezTo>
                  <a:cubicBezTo>
                    <a:pt x="2287" y="941"/>
                    <a:pt x="2287" y="893"/>
                    <a:pt x="1584" y="714"/>
                  </a:cubicBezTo>
                  <a:cubicBezTo>
                    <a:pt x="1537" y="452"/>
                    <a:pt x="1489" y="131"/>
                    <a:pt x="1430" y="48"/>
                  </a:cubicBezTo>
                  <a:cubicBezTo>
                    <a:pt x="1418" y="12"/>
                    <a:pt x="1394" y="0"/>
                    <a:pt x="13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a:off x="5190825" y="2448225"/>
              <a:ext cx="57475" cy="55100"/>
            </a:xfrm>
            <a:custGeom>
              <a:avLst/>
              <a:gdLst/>
              <a:ahLst/>
              <a:cxnLst/>
              <a:rect l="l" t="t" r="r" b="b"/>
              <a:pathLst>
                <a:path w="2299" h="2204" extrusionOk="0">
                  <a:moveTo>
                    <a:pt x="1358" y="168"/>
                  </a:moveTo>
                  <a:cubicBezTo>
                    <a:pt x="1382" y="239"/>
                    <a:pt x="1418" y="406"/>
                    <a:pt x="1453" y="668"/>
                  </a:cubicBezTo>
                  <a:cubicBezTo>
                    <a:pt x="1334" y="644"/>
                    <a:pt x="1179" y="608"/>
                    <a:pt x="1048" y="584"/>
                  </a:cubicBezTo>
                  <a:cubicBezTo>
                    <a:pt x="1227" y="299"/>
                    <a:pt x="1322" y="191"/>
                    <a:pt x="1358" y="168"/>
                  </a:cubicBezTo>
                  <a:close/>
                  <a:moveTo>
                    <a:pt x="251" y="561"/>
                  </a:moveTo>
                  <a:lnTo>
                    <a:pt x="251" y="561"/>
                  </a:lnTo>
                  <a:cubicBezTo>
                    <a:pt x="358" y="584"/>
                    <a:pt x="560" y="620"/>
                    <a:pt x="798" y="668"/>
                  </a:cubicBezTo>
                  <a:cubicBezTo>
                    <a:pt x="739" y="775"/>
                    <a:pt x="656" y="894"/>
                    <a:pt x="584" y="1013"/>
                  </a:cubicBezTo>
                  <a:cubicBezTo>
                    <a:pt x="406" y="787"/>
                    <a:pt x="310" y="644"/>
                    <a:pt x="251" y="561"/>
                  </a:cubicBezTo>
                  <a:close/>
                  <a:moveTo>
                    <a:pt x="1632" y="858"/>
                  </a:moveTo>
                  <a:lnTo>
                    <a:pt x="1632" y="858"/>
                  </a:lnTo>
                  <a:cubicBezTo>
                    <a:pt x="1882" y="918"/>
                    <a:pt x="2013" y="965"/>
                    <a:pt x="2096" y="1001"/>
                  </a:cubicBezTo>
                  <a:cubicBezTo>
                    <a:pt x="2001" y="1049"/>
                    <a:pt x="1834" y="1132"/>
                    <a:pt x="1656" y="1215"/>
                  </a:cubicBezTo>
                  <a:cubicBezTo>
                    <a:pt x="1656" y="1096"/>
                    <a:pt x="1644" y="977"/>
                    <a:pt x="1632" y="858"/>
                  </a:cubicBezTo>
                  <a:close/>
                  <a:moveTo>
                    <a:pt x="941" y="715"/>
                  </a:moveTo>
                  <a:cubicBezTo>
                    <a:pt x="1120" y="763"/>
                    <a:pt x="1298" y="787"/>
                    <a:pt x="1465" y="834"/>
                  </a:cubicBezTo>
                  <a:cubicBezTo>
                    <a:pt x="1477" y="977"/>
                    <a:pt x="1501" y="1144"/>
                    <a:pt x="1513" y="1299"/>
                  </a:cubicBezTo>
                  <a:cubicBezTo>
                    <a:pt x="1334" y="1382"/>
                    <a:pt x="1168" y="1454"/>
                    <a:pt x="1025" y="1513"/>
                  </a:cubicBezTo>
                  <a:cubicBezTo>
                    <a:pt x="917" y="1382"/>
                    <a:pt x="798" y="1263"/>
                    <a:pt x="691" y="1132"/>
                  </a:cubicBezTo>
                  <a:cubicBezTo>
                    <a:pt x="787" y="965"/>
                    <a:pt x="870" y="834"/>
                    <a:pt x="941" y="715"/>
                  </a:cubicBezTo>
                  <a:close/>
                  <a:moveTo>
                    <a:pt x="608" y="1263"/>
                  </a:moveTo>
                  <a:cubicBezTo>
                    <a:pt x="691" y="1370"/>
                    <a:pt x="787" y="1477"/>
                    <a:pt x="870" y="1561"/>
                  </a:cubicBezTo>
                  <a:cubicBezTo>
                    <a:pt x="548" y="1692"/>
                    <a:pt x="394" y="1739"/>
                    <a:pt x="310" y="1751"/>
                  </a:cubicBezTo>
                  <a:cubicBezTo>
                    <a:pt x="370" y="1656"/>
                    <a:pt x="489" y="1465"/>
                    <a:pt x="608" y="1263"/>
                  </a:cubicBezTo>
                  <a:close/>
                  <a:moveTo>
                    <a:pt x="1525" y="1442"/>
                  </a:moveTo>
                  <a:lnTo>
                    <a:pt x="1525" y="1442"/>
                  </a:lnTo>
                  <a:cubicBezTo>
                    <a:pt x="1537" y="1775"/>
                    <a:pt x="1525" y="1954"/>
                    <a:pt x="1513" y="2025"/>
                  </a:cubicBezTo>
                  <a:cubicBezTo>
                    <a:pt x="1453" y="1965"/>
                    <a:pt x="1322" y="1835"/>
                    <a:pt x="1120" y="1620"/>
                  </a:cubicBezTo>
                  <a:cubicBezTo>
                    <a:pt x="1239" y="1573"/>
                    <a:pt x="1382" y="1513"/>
                    <a:pt x="1525" y="1442"/>
                  </a:cubicBezTo>
                  <a:close/>
                  <a:moveTo>
                    <a:pt x="1358" y="1"/>
                  </a:moveTo>
                  <a:cubicBezTo>
                    <a:pt x="1298" y="1"/>
                    <a:pt x="1215" y="37"/>
                    <a:pt x="870" y="549"/>
                  </a:cubicBezTo>
                  <a:cubicBezTo>
                    <a:pt x="560" y="489"/>
                    <a:pt x="203" y="418"/>
                    <a:pt x="108" y="418"/>
                  </a:cubicBezTo>
                  <a:cubicBezTo>
                    <a:pt x="84" y="418"/>
                    <a:pt x="48" y="430"/>
                    <a:pt x="36" y="453"/>
                  </a:cubicBezTo>
                  <a:cubicBezTo>
                    <a:pt x="25" y="501"/>
                    <a:pt x="1" y="549"/>
                    <a:pt x="501" y="1144"/>
                  </a:cubicBezTo>
                  <a:cubicBezTo>
                    <a:pt x="286" y="1489"/>
                    <a:pt x="120" y="1763"/>
                    <a:pt x="120" y="1763"/>
                  </a:cubicBezTo>
                  <a:cubicBezTo>
                    <a:pt x="108" y="1799"/>
                    <a:pt x="108" y="1823"/>
                    <a:pt x="120" y="1846"/>
                  </a:cubicBezTo>
                  <a:cubicBezTo>
                    <a:pt x="144" y="1870"/>
                    <a:pt x="179" y="1918"/>
                    <a:pt x="275" y="1918"/>
                  </a:cubicBezTo>
                  <a:cubicBezTo>
                    <a:pt x="394" y="1918"/>
                    <a:pt x="620" y="1846"/>
                    <a:pt x="977" y="1692"/>
                  </a:cubicBezTo>
                  <a:cubicBezTo>
                    <a:pt x="1144" y="1870"/>
                    <a:pt x="1394" y="2132"/>
                    <a:pt x="1477" y="2192"/>
                  </a:cubicBezTo>
                  <a:cubicBezTo>
                    <a:pt x="1513" y="2204"/>
                    <a:pt x="1525" y="2204"/>
                    <a:pt x="1537" y="2204"/>
                  </a:cubicBezTo>
                  <a:cubicBezTo>
                    <a:pt x="1572" y="2204"/>
                    <a:pt x="1584" y="2192"/>
                    <a:pt x="1596" y="2168"/>
                  </a:cubicBezTo>
                  <a:cubicBezTo>
                    <a:pt x="1632" y="2144"/>
                    <a:pt x="1703" y="2061"/>
                    <a:pt x="1656" y="1382"/>
                  </a:cubicBezTo>
                  <a:lnTo>
                    <a:pt x="2251" y="1084"/>
                  </a:lnTo>
                  <a:cubicBezTo>
                    <a:pt x="2287" y="1049"/>
                    <a:pt x="2299" y="1025"/>
                    <a:pt x="2299" y="989"/>
                  </a:cubicBezTo>
                  <a:cubicBezTo>
                    <a:pt x="2287" y="930"/>
                    <a:pt x="2287" y="894"/>
                    <a:pt x="1584" y="715"/>
                  </a:cubicBezTo>
                  <a:cubicBezTo>
                    <a:pt x="1537" y="441"/>
                    <a:pt x="1489" y="132"/>
                    <a:pt x="1429" y="37"/>
                  </a:cubicBezTo>
                  <a:cubicBezTo>
                    <a:pt x="1418" y="13"/>
                    <a:pt x="1394" y="1"/>
                    <a:pt x="135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a:off x="5823350" y="2939375"/>
              <a:ext cx="57475" cy="55075"/>
            </a:xfrm>
            <a:custGeom>
              <a:avLst/>
              <a:gdLst/>
              <a:ahLst/>
              <a:cxnLst/>
              <a:rect l="l" t="t" r="r" b="b"/>
              <a:pathLst>
                <a:path w="2299" h="2203" extrusionOk="0">
                  <a:moveTo>
                    <a:pt x="1358" y="167"/>
                  </a:moveTo>
                  <a:cubicBezTo>
                    <a:pt x="1382" y="238"/>
                    <a:pt x="1417" y="405"/>
                    <a:pt x="1453" y="667"/>
                  </a:cubicBezTo>
                  <a:cubicBezTo>
                    <a:pt x="1334" y="631"/>
                    <a:pt x="1179" y="607"/>
                    <a:pt x="1048" y="572"/>
                  </a:cubicBezTo>
                  <a:cubicBezTo>
                    <a:pt x="1227" y="298"/>
                    <a:pt x="1322" y="191"/>
                    <a:pt x="1358" y="167"/>
                  </a:cubicBezTo>
                  <a:close/>
                  <a:moveTo>
                    <a:pt x="251" y="560"/>
                  </a:moveTo>
                  <a:cubicBezTo>
                    <a:pt x="358" y="572"/>
                    <a:pt x="560" y="619"/>
                    <a:pt x="798" y="667"/>
                  </a:cubicBezTo>
                  <a:cubicBezTo>
                    <a:pt x="739" y="774"/>
                    <a:pt x="655" y="893"/>
                    <a:pt x="584" y="1012"/>
                  </a:cubicBezTo>
                  <a:cubicBezTo>
                    <a:pt x="405" y="786"/>
                    <a:pt x="310" y="643"/>
                    <a:pt x="251" y="560"/>
                  </a:cubicBezTo>
                  <a:close/>
                  <a:moveTo>
                    <a:pt x="1632" y="857"/>
                  </a:moveTo>
                  <a:lnTo>
                    <a:pt x="1632" y="857"/>
                  </a:lnTo>
                  <a:cubicBezTo>
                    <a:pt x="1882" y="917"/>
                    <a:pt x="2013" y="965"/>
                    <a:pt x="2096" y="1000"/>
                  </a:cubicBezTo>
                  <a:cubicBezTo>
                    <a:pt x="2001" y="1060"/>
                    <a:pt x="1834" y="1131"/>
                    <a:pt x="1655" y="1215"/>
                  </a:cubicBezTo>
                  <a:cubicBezTo>
                    <a:pt x="1655" y="1096"/>
                    <a:pt x="1644" y="977"/>
                    <a:pt x="1632" y="857"/>
                  </a:cubicBezTo>
                  <a:close/>
                  <a:moveTo>
                    <a:pt x="941" y="715"/>
                  </a:moveTo>
                  <a:cubicBezTo>
                    <a:pt x="1120" y="762"/>
                    <a:pt x="1298" y="786"/>
                    <a:pt x="1465" y="834"/>
                  </a:cubicBezTo>
                  <a:cubicBezTo>
                    <a:pt x="1477" y="977"/>
                    <a:pt x="1501" y="1143"/>
                    <a:pt x="1513" y="1298"/>
                  </a:cubicBezTo>
                  <a:cubicBezTo>
                    <a:pt x="1334" y="1381"/>
                    <a:pt x="1167" y="1453"/>
                    <a:pt x="1024" y="1512"/>
                  </a:cubicBezTo>
                  <a:cubicBezTo>
                    <a:pt x="917" y="1381"/>
                    <a:pt x="798" y="1262"/>
                    <a:pt x="691" y="1131"/>
                  </a:cubicBezTo>
                  <a:cubicBezTo>
                    <a:pt x="786" y="965"/>
                    <a:pt x="870" y="834"/>
                    <a:pt x="941" y="715"/>
                  </a:cubicBezTo>
                  <a:close/>
                  <a:moveTo>
                    <a:pt x="608" y="1262"/>
                  </a:moveTo>
                  <a:cubicBezTo>
                    <a:pt x="691" y="1369"/>
                    <a:pt x="786" y="1465"/>
                    <a:pt x="870" y="1560"/>
                  </a:cubicBezTo>
                  <a:cubicBezTo>
                    <a:pt x="548" y="1691"/>
                    <a:pt x="393" y="1739"/>
                    <a:pt x="310" y="1750"/>
                  </a:cubicBezTo>
                  <a:cubicBezTo>
                    <a:pt x="370" y="1655"/>
                    <a:pt x="489" y="1465"/>
                    <a:pt x="608" y="1262"/>
                  </a:cubicBezTo>
                  <a:close/>
                  <a:moveTo>
                    <a:pt x="1524" y="1441"/>
                  </a:moveTo>
                  <a:lnTo>
                    <a:pt x="1524" y="1441"/>
                  </a:lnTo>
                  <a:cubicBezTo>
                    <a:pt x="1536" y="1762"/>
                    <a:pt x="1524" y="1953"/>
                    <a:pt x="1513" y="2024"/>
                  </a:cubicBezTo>
                  <a:cubicBezTo>
                    <a:pt x="1453" y="1965"/>
                    <a:pt x="1322" y="1822"/>
                    <a:pt x="1120" y="1619"/>
                  </a:cubicBezTo>
                  <a:cubicBezTo>
                    <a:pt x="1239" y="1572"/>
                    <a:pt x="1382" y="1512"/>
                    <a:pt x="1524" y="1441"/>
                  </a:cubicBezTo>
                  <a:close/>
                  <a:moveTo>
                    <a:pt x="1358" y="0"/>
                  </a:moveTo>
                  <a:cubicBezTo>
                    <a:pt x="1298" y="0"/>
                    <a:pt x="1215" y="48"/>
                    <a:pt x="870" y="548"/>
                  </a:cubicBezTo>
                  <a:cubicBezTo>
                    <a:pt x="560" y="488"/>
                    <a:pt x="203" y="417"/>
                    <a:pt x="108" y="417"/>
                  </a:cubicBezTo>
                  <a:cubicBezTo>
                    <a:pt x="84" y="417"/>
                    <a:pt x="48" y="429"/>
                    <a:pt x="36" y="465"/>
                  </a:cubicBezTo>
                  <a:cubicBezTo>
                    <a:pt x="24" y="500"/>
                    <a:pt x="0" y="548"/>
                    <a:pt x="501" y="1143"/>
                  </a:cubicBezTo>
                  <a:cubicBezTo>
                    <a:pt x="286" y="1489"/>
                    <a:pt x="120" y="1774"/>
                    <a:pt x="120" y="1774"/>
                  </a:cubicBezTo>
                  <a:cubicBezTo>
                    <a:pt x="108" y="1798"/>
                    <a:pt x="108" y="1834"/>
                    <a:pt x="120" y="1846"/>
                  </a:cubicBezTo>
                  <a:cubicBezTo>
                    <a:pt x="143" y="1870"/>
                    <a:pt x="179" y="1917"/>
                    <a:pt x="274" y="1917"/>
                  </a:cubicBezTo>
                  <a:cubicBezTo>
                    <a:pt x="393" y="1917"/>
                    <a:pt x="620" y="1846"/>
                    <a:pt x="977" y="1691"/>
                  </a:cubicBezTo>
                  <a:cubicBezTo>
                    <a:pt x="1143" y="1870"/>
                    <a:pt x="1394" y="2131"/>
                    <a:pt x="1477" y="2191"/>
                  </a:cubicBezTo>
                  <a:cubicBezTo>
                    <a:pt x="1513" y="2203"/>
                    <a:pt x="1524" y="2203"/>
                    <a:pt x="1536" y="2203"/>
                  </a:cubicBezTo>
                  <a:cubicBezTo>
                    <a:pt x="1572" y="2203"/>
                    <a:pt x="1584" y="2191"/>
                    <a:pt x="1596" y="2167"/>
                  </a:cubicBezTo>
                  <a:cubicBezTo>
                    <a:pt x="1632" y="2143"/>
                    <a:pt x="1703" y="2060"/>
                    <a:pt x="1655" y="1381"/>
                  </a:cubicBezTo>
                  <a:lnTo>
                    <a:pt x="2251" y="1084"/>
                  </a:lnTo>
                  <a:cubicBezTo>
                    <a:pt x="2286" y="1048"/>
                    <a:pt x="2298" y="1024"/>
                    <a:pt x="2298" y="988"/>
                  </a:cubicBezTo>
                  <a:cubicBezTo>
                    <a:pt x="2286" y="929"/>
                    <a:pt x="2286" y="893"/>
                    <a:pt x="1584" y="715"/>
                  </a:cubicBezTo>
                  <a:cubicBezTo>
                    <a:pt x="1536" y="441"/>
                    <a:pt x="1489" y="131"/>
                    <a:pt x="1429" y="36"/>
                  </a:cubicBezTo>
                  <a:cubicBezTo>
                    <a:pt x="1417" y="12"/>
                    <a:pt x="1394" y="0"/>
                    <a:pt x="13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1"/>
            <p:cNvSpPr/>
            <p:nvPr/>
          </p:nvSpPr>
          <p:spPr>
            <a:xfrm>
              <a:off x="5168200" y="2706000"/>
              <a:ext cx="3900" cy="35150"/>
            </a:xfrm>
            <a:custGeom>
              <a:avLst/>
              <a:gdLst/>
              <a:ahLst/>
              <a:cxnLst/>
              <a:rect l="l" t="t" r="r" b="b"/>
              <a:pathLst>
                <a:path w="156" h="1406" extrusionOk="0">
                  <a:moveTo>
                    <a:pt x="72" y="1"/>
                  </a:moveTo>
                  <a:cubicBezTo>
                    <a:pt x="37" y="1"/>
                    <a:pt x="1" y="36"/>
                    <a:pt x="1" y="72"/>
                  </a:cubicBezTo>
                  <a:lnTo>
                    <a:pt x="1" y="1322"/>
                  </a:lnTo>
                  <a:cubicBezTo>
                    <a:pt x="1" y="1370"/>
                    <a:pt x="37" y="1406"/>
                    <a:pt x="72" y="1406"/>
                  </a:cubicBezTo>
                  <a:cubicBezTo>
                    <a:pt x="108" y="1406"/>
                    <a:pt x="156" y="1370"/>
                    <a:pt x="156" y="1322"/>
                  </a:cubicBezTo>
                  <a:lnTo>
                    <a:pt x="156" y="72"/>
                  </a:lnTo>
                  <a:cubicBezTo>
                    <a:pt x="156"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1"/>
            <p:cNvSpPr/>
            <p:nvPr/>
          </p:nvSpPr>
          <p:spPr>
            <a:xfrm>
              <a:off x="5155100" y="2712600"/>
              <a:ext cx="30400" cy="21700"/>
            </a:xfrm>
            <a:custGeom>
              <a:avLst/>
              <a:gdLst/>
              <a:ahLst/>
              <a:cxnLst/>
              <a:rect l="l" t="t" r="r" b="b"/>
              <a:pathLst>
                <a:path w="1216" h="868" extrusionOk="0">
                  <a:moveTo>
                    <a:pt x="1123" y="1"/>
                  </a:moveTo>
                  <a:cubicBezTo>
                    <a:pt x="1109" y="1"/>
                    <a:pt x="1094" y="8"/>
                    <a:pt x="1084" y="22"/>
                  </a:cubicBezTo>
                  <a:lnTo>
                    <a:pt x="49" y="737"/>
                  </a:lnTo>
                  <a:cubicBezTo>
                    <a:pt x="25" y="761"/>
                    <a:pt x="1" y="808"/>
                    <a:pt x="37" y="832"/>
                  </a:cubicBezTo>
                  <a:cubicBezTo>
                    <a:pt x="49" y="856"/>
                    <a:pt x="72" y="868"/>
                    <a:pt x="96" y="868"/>
                  </a:cubicBezTo>
                  <a:cubicBezTo>
                    <a:pt x="108" y="868"/>
                    <a:pt x="132" y="868"/>
                    <a:pt x="144" y="856"/>
                  </a:cubicBezTo>
                  <a:lnTo>
                    <a:pt x="1168" y="142"/>
                  </a:lnTo>
                  <a:cubicBezTo>
                    <a:pt x="1192" y="106"/>
                    <a:pt x="1215" y="70"/>
                    <a:pt x="1180" y="34"/>
                  </a:cubicBezTo>
                  <a:cubicBezTo>
                    <a:pt x="1166" y="14"/>
                    <a:pt x="1144" y="1"/>
                    <a:pt x="11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a:off x="5158100" y="2710625"/>
              <a:ext cx="24125" cy="24875"/>
            </a:xfrm>
            <a:custGeom>
              <a:avLst/>
              <a:gdLst/>
              <a:ahLst/>
              <a:cxnLst/>
              <a:rect l="l" t="t" r="r" b="b"/>
              <a:pathLst>
                <a:path w="965" h="995" extrusionOk="0">
                  <a:moveTo>
                    <a:pt x="89" y="0"/>
                  </a:moveTo>
                  <a:cubicBezTo>
                    <a:pt x="71" y="0"/>
                    <a:pt x="54" y="6"/>
                    <a:pt x="36" y="18"/>
                  </a:cubicBezTo>
                  <a:cubicBezTo>
                    <a:pt x="0" y="54"/>
                    <a:pt x="0" y="101"/>
                    <a:pt x="36" y="125"/>
                  </a:cubicBezTo>
                  <a:lnTo>
                    <a:pt x="822" y="959"/>
                  </a:lnTo>
                  <a:cubicBezTo>
                    <a:pt x="845" y="983"/>
                    <a:pt x="869" y="994"/>
                    <a:pt x="881" y="994"/>
                  </a:cubicBezTo>
                  <a:cubicBezTo>
                    <a:pt x="905" y="994"/>
                    <a:pt x="917" y="994"/>
                    <a:pt x="929" y="959"/>
                  </a:cubicBezTo>
                  <a:cubicBezTo>
                    <a:pt x="964" y="935"/>
                    <a:pt x="964" y="887"/>
                    <a:pt x="929" y="852"/>
                  </a:cubicBezTo>
                  <a:lnTo>
                    <a:pt x="143" y="18"/>
                  </a:lnTo>
                  <a:cubicBezTo>
                    <a:pt x="125" y="6"/>
                    <a:pt x="107" y="0"/>
                    <a:pt x="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a:off x="5151825" y="2720900"/>
              <a:ext cx="33975" cy="4175"/>
            </a:xfrm>
            <a:custGeom>
              <a:avLst/>
              <a:gdLst/>
              <a:ahLst/>
              <a:cxnLst/>
              <a:rect l="l" t="t" r="r" b="b"/>
              <a:pathLst>
                <a:path w="1359" h="167" extrusionOk="0">
                  <a:moveTo>
                    <a:pt x="1287" y="0"/>
                  </a:moveTo>
                  <a:lnTo>
                    <a:pt x="84" y="12"/>
                  </a:lnTo>
                  <a:cubicBezTo>
                    <a:pt x="37" y="12"/>
                    <a:pt x="1" y="48"/>
                    <a:pt x="1" y="83"/>
                  </a:cubicBezTo>
                  <a:cubicBezTo>
                    <a:pt x="1" y="131"/>
                    <a:pt x="37" y="167"/>
                    <a:pt x="84" y="167"/>
                  </a:cubicBezTo>
                  <a:lnTo>
                    <a:pt x="1287" y="143"/>
                  </a:lnTo>
                  <a:cubicBezTo>
                    <a:pt x="1323" y="143"/>
                    <a:pt x="1358" y="119"/>
                    <a:pt x="1358" y="71"/>
                  </a:cubicBezTo>
                  <a:cubicBezTo>
                    <a:pt x="1358" y="36"/>
                    <a:pt x="1323" y="0"/>
                    <a:pt x="12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1"/>
            <p:cNvSpPr/>
            <p:nvPr/>
          </p:nvSpPr>
          <p:spPr>
            <a:xfrm>
              <a:off x="5826625" y="2643800"/>
              <a:ext cx="3600" cy="35150"/>
            </a:xfrm>
            <a:custGeom>
              <a:avLst/>
              <a:gdLst/>
              <a:ahLst/>
              <a:cxnLst/>
              <a:rect l="l" t="t" r="r" b="b"/>
              <a:pathLst>
                <a:path w="144" h="1406" extrusionOk="0">
                  <a:moveTo>
                    <a:pt x="72" y="0"/>
                  </a:moveTo>
                  <a:cubicBezTo>
                    <a:pt x="24" y="0"/>
                    <a:pt x="0" y="36"/>
                    <a:pt x="0" y="84"/>
                  </a:cubicBezTo>
                  <a:lnTo>
                    <a:pt x="0" y="1334"/>
                  </a:lnTo>
                  <a:cubicBezTo>
                    <a:pt x="0" y="1370"/>
                    <a:pt x="24" y="1405"/>
                    <a:pt x="72" y="1405"/>
                  </a:cubicBezTo>
                  <a:cubicBezTo>
                    <a:pt x="96" y="1405"/>
                    <a:pt x="143" y="1358"/>
                    <a:pt x="143" y="1334"/>
                  </a:cubicBezTo>
                  <a:lnTo>
                    <a:pt x="143" y="84"/>
                  </a:lnTo>
                  <a:cubicBezTo>
                    <a:pt x="143"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1"/>
            <p:cNvSpPr/>
            <p:nvPr/>
          </p:nvSpPr>
          <p:spPr>
            <a:xfrm>
              <a:off x="5813525" y="2650175"/>
              <a:ext cx="30100" cy="21625"/>
            </a:xfrm>
            <a:custGeom>
              <a:avLst/>
              <a:gdLst/>
              <a:ahLst/>
              <a:cxnLst/>
              <a:rect l="l" t="t" r="r" b="b"/>
              <a:pathLst>
                <a:path w="1204" h="865" extrusionOk="0">
                  <a:moveTo>
                    <a:pt x="1106" y="1"/>
                  </a:moveTo>
                  <a:cubicBezTo>
                    <a:pt x="1093" y="1"/>
                    <a:pt x="1081" y="6"/>
                    <a:pt x="1072" y="19"/>
                  </a:cubicBezTo>
                  <a:lnTo>
                    <a:pt x="36" y="734"/>
                  </a:lnTo>
                  <a:cubicBezTo>
                    <a:pt x="12" y="757"/>
                    <a:pt x="1" y="805"/>
                    <a:pt x="24" y="841"/>
                  </a:cubicBezTo>
                  <a:cubicBezTo>
                    <a:pt x="48" y="853"/>
                    <a:pt x="60" y="865"/>
                    <a:pt x="84" y="865"/>
                  </a:cubicBezTo>
                  <a:cubicBezTo>
                    <a:pt x="108" y="865"/>
                    <a:pt x="120" y="865"/>
                    <a:pt x="132" y="853"/>
                  </a:cubicBezTo>
                  <a:lnTo>
                    <a:pt x="1155" y="138"/>
                  </a:lnTo>
                  <a:cubicBezTo>
                    <a:pt x="1191" y="103"/>
                    <a:pt x="1203" y="67"/>
                    <a:pt x="1167" y="31"/>
                  </a:cubicBezTo>
                  <a:cubicBezTo>
                    <a:pt x="1152" y="16"/>
                    <a:pt x="1128" y="1"/>
                    <a:pt x="11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a:off x="5816500" y="2648475"/>
              <a:ext cx="23850" cy="24825"/>
            </a:xfrm>
            <a:custGeom>
              <a:avLst/>
              <a:gdLst/>
              <a:ahLst/>
              <a:cxnLst/>
              <a:rect l="l" t="t" r="r" b="b"/>
              <a:pathLst>
                <a:path w="954" h="993" extrusionOk="0">
                  <a:moveTo>
                    <a:pt x="82" y="1"/>
                  </a:moveTo>
                  <a:cubicBezTo>
                    <a:pt x="63" y="1"/>
                    <a:pt x="42" y="10"/>
                    <a:pt x="24" y="28"/>
                  </a:cubicBezTo>
                  <a:cubicBezTo>
                    <a:pt x="1" y="51"/>
                    <a:pt x="1" y="99"/>
                    <a:pt x="24" y="135"/>
                  </a:cubicBezTo>
                  <a:lnTo>
                    <a:pt x="822" y="968"/>
                  </a:lnTo>
                  <a:cubicBezTo>
                    <a:pt x="834" y="980"/>
                    <a:pt x="858" y="992"/>
                    <a:pt x="882" y="992"/>
                  </a:cubicBezTo>
                  <a:cubicBezTo>
                    <a:pt x="894" y="992"/>
                    <a:pt x="906" y="980"/>
                    <a:pt x="917" y="968"/>
                  </a:cubicBezTo>
                  <a:cubicBezTo>
                    <a:pt x="953" y="933"/>
                    <a:pt x="953" y="885"/>
                    <a:pt x="917" y="861"/>
                  </a:cubicBezTo>
                  <a:lnTo>
                    <a:pt x="132" y="28"/>
                  </a:lnTo>
                  <a:cubicBezTo>
                    <a:pt x="120" y="10"/>
                    <a:pt x="102"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5809950" y="2658675"/>
              <a:ext cx="33950" cy="4200"/>
            </a:xfrm>
            <a:custGeom>
              <a:avLst/>
              <a:gdLst/>
              <a:ahLst/>
              <a:cxnLst/>
              <a:rect l="l" t="t" r="r" b="b"/>
              <a:pathLst>
                <a:path w="1358" h="168" extrusionOk="0">
                  <a:moveTo>
                    <a:pt x="1287" y="1"/>
                  </a:moveTo>
                  <a:lnTo>
                    <a:pt x="84" y="24"/>
                  </a:lnTo>
                  <a:cubicBezTo>
                    <a:pt x="36" y="24"/>
                    <a:pt x="1" y="48"/>
                    <a:pt x="1" y="96"/>
                  </a:cubicBezTo>
                  <a:cubicBezTo>
                    <a:pt x="1" y="144"/>
                    <a:pt x="36" y="167"/>
                    <a:pt x="84" y="167"/>
                  </a:cubicBezTo>
                  <a:lnTo>
                    <a:pt x="1287" y="155"/>
                  </a:lnTo>
                  <a:cubicBezTo>
                    <a:pt x="1334" y="155"/>
                    <a:pt x="1358" y="120"/>
                    <a:pt x="1358" y="84"/>
                  </a:cubicBezTo>
                  <a:cubicBezTo>
                    <a:pt x="1358" y="36"/>
                    <a:pt x="1334"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1"/>
            <p:cNvSpPr/>
            <p:nvPr/>
          </p:nvSpPr>
          <p:spPr>
            <a:xfrm>
              <a:off x="5291450" y="2263700"/>
              <a:ext cx="3875" cy="34850"/>
            </a:xfrm>
            <a:custGeom>
              <a:avLst/>
              <a:gdLst/>
              <a:ahLst/>
              <a:cxnLst/>
              <a:rect l="l" t="t" r="r" b="b"/>
              <a:pathLst>
                <a:path w="155" h="1394" extrusionOk="0">
                  <a:moveTo>
                    <a:pt x="71" y="0"/>
                  </a:moveTo>
                  <a:cubicBezTo>
                    <a:pt x="36" y="0"/>
                    <a:pt x="0" y="24"/>
                    <a:pt x="0" y="72"/>
                  </a:cubicBezTo>
                  <a:lnTo>
                    <a:pt x="0" y="1322"/>
                  </a:lnTo>
                  <a:cubicBezTo>
                    <a:pt x="0" y="1369"/>
                    <a:pt x="36" y="1393"/>
                    <a:pt x="71" y="1393"/>
                  </a:cubicBezTo>
                  <a:cubicBezTo>
                    <a:pt x="107" y="1393"/>
                    <a:pt x="155" y="1369"/>
                    <a:pt x="155" y="1322"/>
                  </a:cubicBezTo>
                  <a:lnTo>
                    <a:pt x="155" y="72"/>
                  </a:lnTo>
                  <a:cubicBezTo>
                    <a:pt x="155" y="24"/>
                    <a:pt x="119" y="0"/>
                    <a:pt x="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1"/>
            <p:cNvSpPr/>
            <p:nvPr/>
          </p:nvSpPr>
          <p:spPr>
            <a:xfrm>
              <a:off x="5278350" y="2270300"/>
              <a:ext cx="30375" cy="21700"/>
            </a:xfrm>
            <a:custGeom>
              <a:avLst/>
              <a:gdLst/>
              <a:ahLst/>
              <a:cxnLst/>
              <a:rect l="l" t="t" r="r" b="b"/>
              <a:pathLst>
                <a:path w="1215" h="868" extrusionOk="0">
                  <a:moveTo>
                    <a:pt x="1117" y="0"/>
                  </a:moveTo>
                  <a:cubicBezTo>
                    <a:pt x="1102" y="0"/>
                    <a:pt x="1087" y="7"/>
                    <a:pt x="1072" y="22"/>
                  </a:cubicBezTo>
                  <a:lnTo>
                    <a:pt x="48" y="736"/>
                  </a:lnTo>
                  <a:cubicBezTo>
                    <a:pt x="24" y="760"/>
                    <a:pt x="0" y="808"/>
                    <a:pt x="36" y="831"/>
                  </a:cubicBezTo>
                  <a:cubicBezTo>
                    <a:pt x="48" y="843"/>
                    <a:pt x="60" y="867"/>
                    <a:pt x="95" y="867"/>
                  </a:cubicBezTo>
                  <a:cubicBezTo>
                    <a:pt x="107" y="867"/>
                    <a:pt x="119" y="855"/>
                    <a:pt x="131" y="855"/>
                  </a:cubicBezTo>
                  <a:lnTo>
                    <a:pt x="1167" y="141"/>
                  </a:lnTo>
                  <a:cubicBezTo>
                    <a:pt x="1191" y="105"/>
                    <a:pt x="1215" y="58"/>
                    <a:pt x="1179" y="34"/>
                  </a:cubicBezTo>
                  <a:cubicBezTo>
                    <a:pt x="1158" y="13"/>
                    <a:pt x="1137" y="0"/>
                    <a:pt x="11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1"/>
            <p:cNvSpPr/>
            <p:nvPr/>
          </p:nvSpPr>
          <p:spPr>
            <a:xfrm>
              <a:off x="5281325" y="2268300"/>
              <a:ext cx="23825" cy="24875"/>
            </a:xfrm>
            <a:custGeom>
              <a:avLst/>
              <a:gdLst/>
              <a:ahLst/>
              <a:cxnLst/>
              <a:rect l="l" t="t" r="r" b="b"/>
              <a:pathLst>
                <a:path w="953" h="995" extrusionOk="0">
                  <a:moveTo>
                    <a:pt x="85" y="1"/>
                  </a:moveTo>
                  <a:cubicBezTo>
                    <a:pt x="66" y="1"/>
                    <a:pt x="48" y="7"/>
                    <a:pt x="36" y="19"/>
                  </a:cubicBezTo>
                  <a:cubicBezTo>
                    <a:pt x="0" y="54"/>
                    <a:pt x="0" y="102"/>
                    <a:pt x="36" y="126"/>
                  </a:cubicBezTo>
                  <a:lnTo>
                    <a:pt x="822" y="959"/>
                  </a:lnTo>
                  <a:cubicBezTo>
                    <a:pt x="834" y="971"/>
                    <a:pt x="869" y="995"/>
                    <a:pt x="881" y="995"/>
                  </a:cubicBezTo>
                  <a:cubicBezTo>
                    <a:pt x="893" y="995"/>
                    <a:pt x="905" y="995"/>
                    <a:pt x="929" y="959"/>
                  </a:cubicBezTo>
                  <a:cubicBezTo>
                    <a:pt x="953" y="935"/>
                    <a:pt x="953" y="888"/>
                    <a:pt x="929" y="852"/>
                  </a:cubicBezTo>
                  <a:lnTo>
                    <a:pt x="143" y="19"/>
                  </a:lnTo>
                  <a:cubicBezTo>
                    <a:pt x="125" y="7"/>
                    <a:pt x="104" y="1"/>
                    <a:pt x="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1"/>
            <p:cNvSpPr/>
            <p:nvPr/>
          </p:nvSpPr>
          <p:spPr>
            <a:xfrm>
              <a:off x="5275075" y="2278575"/>
              <a:ext cx="33950" cy="4200"/>
            </a:xfrm>
            <a:custGeom>
              <a:avLst/>
              <a:gdLst/>
              <a:ahLst/>
              <a:cxnLst/>
              <a:rect l="l" t="t" r="r" b="b"/>
              <a:pathLst>
                <a:path w="1358" h="168" extrusionOk="0">
                  <a:moveTo>
                    <a:pt x="1274" y="0"/>
                  </a:moveTo>
                  <a:lnTo>
                    <a:pt x="72" y="12"/>
                  </a:lnTo>
                  <a:cubicBezTo>
                    <a:pt x="36" y="12"/>
                    <a:pt x="0" y="48"/>
                    <a:pt x="0" y="84"/>
                  </a:cubicBezTo>
                  <a:cubicBezTo>
                    <a:pt x="0" y="131"/>
                    <a:pt x="36" y="167"/>
                    <a:pt x="72" y="167"/>
                  </a:cubicBezTo>
                  <a:lnTo>
                    <a:pt x="1274" y="143"/>
                  </a:lnTo>
                  <a:cubicBezTo>
                    <a:pt x="1322" y="143"/>
                    <a:pt x="1357" y="119"/>
                    <a:pt x="1357" y="72"/>
                  </a:cubicBezTo>
                  <a:cubicBezTo>
                    <a:pt x="1357" y="24"/>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a:off x="5645650" y="2188375"/>
              <a:ext cx="3900" cy="35150"/>
            </a:xfrm>
            <a:custGeom>
              <a:avLst/>
              <a:gdLst/>
              <a:ahLst/>
              <a:cxnLst/>
              <a:rect l="l" t="t" r="r" b="b"/>
              <a:pathLst>
                <a:path w="156" h="1406" extrusionOk="0">
                  <a:moveTo>
                    <a:pt x="72" y="1"/>
                  </a:moveTo>
                  <a:cubicBezTo>
                    <a:pt x="36" y="1"/>
                    <a:pt x="0" y="37"/>
                    <a:pt x="0" y="84"/>
                  </a:cubicBezTo>
                  <a:lnTo>
                    <a:pt x="0" y="1334"/>
                  </a:lnTo>
                  <a:cubicBezTo>
                    <a:pt x="0" y="1370"/>
                    <a:pt x="36" y="1406"/>
                    <a:pt x="72" y="1406"/>
                  </a:cubicBezTo>
                  <a:cubicBezTo>
                    <a:pt x="108" y="1406"/>
                    <a:pt x="155" y="1370"/>
                    <a:pt x="155" y="1334"/>
                  </a:cubicBezTo>
                  <a:lnTo>
                    <a:pt x="155" y="84"/>
                  </a:lnTo>
                  <a:cubicBezTo>
                    <a:pt x="155"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a:off x="5632550" y="2195200"/>
              <a:ext cx="30375" cy="21475"/>
            </a:xfrm>
            <a:custGeom>
              <a:avLst/>
              <a:gdLst/>
              <a:ahLst/>
              <a:cxnLst/>
              <a:rect l="l" t="t" r="r" b="b"/>
              <a:pathLst>
                <a:path w="1215" h="859" extrusionOk="0">
                  <a:moveTo>
                    <a:pt x="1113" y="1"/>
                  </a:moveTo>
                  <a:cubicBezTo>
                    <a:pt x="1099" y="1"/>
                    <a:pt x="1086" y="4"/>
                    <a:pt x="1072" y="14"/>
                  </a:cubicBezTo>
                  <a:lnTo>
                    <a:pt x="48" y="728"/>
                  </a:lnTo>
                  <a:cubicBezTo>
                    <a:pt x="24" y="764"/>
                    <a:pt x="1" y="799"/>
                    <a:pt x="36" y="835"/>
                  </a:cubicBezTo>
                  <a:cubicBezTo>
                    <a:pt x="48" y="847"/>
                    <a:pt x="60" y="859"/>
                    <a:pt x="96" y="859"/>
                  </a:cubicBezTo>
                  <a:cubicBezTo>
                    <a:pt x="108" y="859"/>
                    <a:pt x="120" y="859"/>
                    <a:pt x="143" y="847"/>
                  </a:cubicBezTo>
                  <a:lnTo>
                    <a:pt x="1167" y="133"/>
                  </a:lnTo>
                  <a:cubicBezTo>
                    <a:pt x="1191" y="109"/>
                    <a:pt x="1215" y="61"/>
                    <a:pt x="1179" y="25"/>
                  </a:cubicBezTo>
                  <a:cubicBezTo>
                    <a:pt x="1157" y="11"/>
                    <a:pt x="1135" y="1"/>
                    <a:pt x="1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a:off x="5635525" y="2193600"/>
              <a:ext cx="23850" cy="24575"/>
            </a:xfrm>
            <a:custGeom>
              <a:avLst/>
              <a:gdLst/>
              <a:ahLst/>
              <a:cxnLst/>
              <a:rect l="l" t="t" r="r" b="b"/>
              <a:pathLst>
                <a:path w="954" h="983" extrusionOk="0">
                  <a:moveTo>
                    <a:pt x="84" y="0"/>
                  </a:moveTo>
                  <a:cubicBezTo>
                    <a:pt x="66" y="0"/>
                    <a:pt x="48" y="6"/>
                    <a:pt x="36" y="18"/>
                  </a:cubicBezTo>
                  <a:cubicBezTo>
                    <a:pt x="1" y="54"/>
                    <a:pt x="1" y="89"/>
                    <a:pt x="36" y="125"/>
                  </a:cubicBezTo>
                  <a:lnTo>
                    <a:pt x="822" y="959"/>
                  </a:lnTo>
                  <a:cubicBezTo>
                    <a:pt x="834" y="971"/>
                    <a:pt x="870" y="982"/>
                    <a:pt x="882" y="982"/>
                  </a:cubicBezTo>
                  <a:cubicBezTo>
                    <a:pt x="894" y="982"/>
                    <a:pt x="917" y="971"/>
                    <a:pt x="929" y="959"/>
                  </a:cubicBezTo>
                  <a:cubicBezTo>
                    <a:pt x="953" y="923"/>
                    <a:pt x="953" y="887"/>
                    <a:pt x="929" y="851"/>
                  </a:cubicBezTo>
                  <a:lnTo>
                    <a:pt x="132" y="18"/>
                  </a:lnTo>
                  <a:cubicBezTo>
                    <a:pt x="120" y="6"/>
                    <a:pt x="102"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5629275" y="2203275"/>
              <a:ext cx="33950" cy="4175"/>
            </a:xfrm>
            <a:custGeom>
              <a:avLst/>
              <a:gdLst/>
              <a:ahLst/>
              <a:cxnLst/>
              <a:rect l="l" t="t" r="r" b="b"/>
              <a:pathLst>
                <a:path w="1358" h="167" extrusionOk="0">
                  <a:moveTo>
                    <a:pt x="1275" y="0"/>
                  </a:moveTo>
                  <a:lnTo>
                    <a:pt x="72" y="24"/>
                  </a:lnTo>
                  <a:cubicBezTo>
                    <a:pt x="36" y="24"/>
                    <a:pt x="1" y="48"/>
                    <a:pt x="1" y="95"/>
                  </a:cubicBezTo>
                  <a:cubicBezTo>
                    <a:pt x="1" y="143"/>
                    <a:pt x="36" y="167"/>
                    <a:pt x="72" y="167"/>
                  </a:cubicBezTo>
                  <a:lnTo>
                    <a:pt x="1275" y="155"/>
                  </a:lnTo>
                  <a:cubicBezTo>
                    <a:pt x="1322" y="155"/>
                    <a:pt x="1358" y="119"/>
                    <a:pt x="1358" y="83"/>
                  </a:cubicBezTo>
                  <a:cubicBezTo>
                    <a:pt x="1358" y="36"/>
                    <a:pt x="1322" y="0"/>
                    <a:pt x="12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5146175" y="2568475"/>
              <a:ext cx="139925" cy="79525"/>
            </a:xfrm>
            <a:custGeom>
              <a:avLst/>
              <a:gdLst/>
              <a:ahLst/>
              <a:cxnLst/>
              <a:rect l="l" t="t" r="r" b="b"/>
              <a:pathLst>
                <a:path w="5597" h="3181" extrusionOk="0">
                  <a:moveTo>
                    <a:pt x="3413" y="1"/>
                  </a:moveTo>
                  <a:cubicBezTo>
                    <a:pt x="3152" y="1"/>
                    <a:pt x="2921" y="147"/>
                    <a:pt x="2763" y="339"/>
                  </a:cubicBezTo>
                  <a:lnTo>
                    <a:pt x="2763" y="339"/>
                  </a:lnTo>
                  <a:cubicBezTo>
                    <a:pt x="2658" y="254"/>
                    <a:pt x="2521" y="178"/>
                    <a:pt x="2346" y="120"/>
                  </a:cubicBezTo>
                  <a:cubicBezTo>
                    <a:pt x="2197" y="71"/>
                    <a:pt x="2072" y="49"/>
                    <a:pt x="1966" y="49"/>
                  </a:cubicBezTo>
                  <a:cubicBezTo>
                    <a:pt x="1312" y="49"/>
                    <a:pt x="1418" y="870"/>
                    <a:pt x="1418" y="870"/>
                  </a:cubicBezTo>
                  <a:cubicBezTo>
                    <a:pt x="1353" y="832"/>
                    <a:pt x="1283" y="815"/>
                    <a:pt x="1212" y="815"/>
                  </a:cubicBezTo>
                  <a:cubicBezTo>
                    <a:pt x="655" y="815"/>
                    <a:pt x="0" y="1867"/>
                    <a:pt x="739" y="2394"/>
                  </a:cubicBezTo>
                  <a:cubicBezTo>
                    <a:pt x="962" y="2559"/>
                    <a:pt x="1175" y="2636"/>
                    <a:pt x="1358" y="2651"/>
                  </a:cubicBezTo>
                  <a:lnTo>
                    <a:pt x="1358" y="2651"/>
                  </a:lnTo>
                  <a:cubicBezTo>
                    <a:pt x="1420" y="2932"/>
                    <a:pt x="1620" y="3176"/>
                    <a:pt x="2049" y="3180"/>
                  </a:cubicBezTo>
                  <a:cubicBezTo>
                    <a:pt x="2075" y="3181"/>
                    <a:pt x="2101" y="3181"/>
                    <a:pt x="2127" y="3181"/>
                  </a:cubicBezTo>
                  <a:cubicBezTo>
                    <a:pt x="2692" y="3181"/>
                    <a:pt x="3073" y="3051"/>
                    <a:pt x="3290" y="2855"/>
                  </a:cubicBezTo>
                  <a:lnTo>
                    <a:pt x="3290" y="2855"/>
                  </a:lnTo>
                  <a:cubicBezTo>
                    <a:pt x="3336" y="2918"/>
                    <a:pt x="3394" y="2980"/>
                    <a:pt x="3465" y="3037"/>
                  </a:cubicBezTo>
                  <a:cubicBezTo>
                    <a:pt x="3562" y="3113"/>
                    <a:pt x="3680" y="3147"/>
                    <a:pt x="3807" y="3147"/>
                  </a:cubicBezTo>
                  <a:cubicBezTo>
                    <a:pt x="4538" y="3147"/>
                    <a:pt x="5596" y="2026"/>
                    <a:pt x="4978" y="1346"/>
                  </a:cubicBezTo>
                  <a:cubicBezTo>
                    <a:pt x="4804" y="1159"/>
                    <a:pt x="4618" y="1088"/>
                    <a:pt x="4444" y="1088"/>
                  </a:cubicBezTo>
                  <a:cubicBezTo>
                    <a:pt x="4426" y="1088"/>
                    <a:pt x="4409" y="1089"/>
                    <a:pt x="4392" y="1090"/>
                  </a:cubicBezTo>
                  <a:lnTo>
                    <a:pt x="4392" y="1090"/>
                  </a:lnTo>
                  <a:cubicBezTo>
                    <a:pt x="4399" y="764"/>
                    <a:pt x="4236" y="388"/>
                    <a:pt x="3835" y="132"/>
                  </a:cubicBezTo>
                  <a:cubicBezTo>
                    <a:pt x="3690" y="40"/>
                    <a:pt x="3547" y="1"/>
                    <a:pt x="3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a:off x="5152425" y="2567000"/>
              <a:ext cx="125950" cy="83375"/>
            </a:xfrm>
            <a:custGeom>
              <a:avLst/>
              <a:gdLst/>
              <a:ahLst/>
              <a:cxnLst/>
              <a:rect l="l" t="t" r="r" b="b"/>
              <a:pathLst>
                <a:path w="5038" h="3335" extrusionOk="0">
                  <a:moveTo>
                    <a:pt x="2525" y="513"/>
                  </a:moveTo>
                  <a:cubicBezTo>
                    <a:pt x="2715" y="715"/>
                    <a:pt x="2763" y="929"/>
                    <a:pt x="2704" y="1084"/>
                  </a:cubicBezTo>
                  <a:cubicBezTo>
                    <a:pt x="2674" y="1165"/>
                    <a:pt x="2627" y="1209"/>
                    <a:pt x="2570" y="1209"/>
                  </a:cubicBezTo>
                  <a:cubicBezTo>
                    <a:pt x="2534" y="1209"/>
                    <a:pt x="2495" y="1192"/>
                    <a:pt x="2453" y="1155"/>
                  </a:cubicBezTo>
                  <a:cubicBezTo>
                    <a:pt x="2311" y="1036"/>
                    <a:pt x="2346" y="751"/>
                    <a:pt x="2525" y="513"/>
                  </a:cubicBezTo>
                  <a:close/>
                  <a:moveTo>
                    <a:pt x="4061" y="1263"/>
                  </a:moveTo>
                  <a:cubicBezTo>
                    <a:pt x="4013" y="1525"/>
                    <a:pt x="3847" y="1739"/>
                    <a:pt x="3644" y="1763"/>
                  </a:cubicBezTo>
                  <a:lnTo>
                    <a:pt x="3596" y="1763"/>
                  </a:lnTo>
                  <a:cubicBezTo>
                    <a:pt x="3537" y="1763"/>
                    <a:pt x="3537" y="1751"/>
                    <a:pt x="3537" y="1739"/>
                  </a:cubicBezTo>
                  <a:cubicBezTo>
                    <a:pt x="3525" y="1620"/>
                    <a:pt x="3751" y="1334"/>
                    <a:pt x="4061" y="1263"/>
                  </a:cubicBezTo>
                  <a:close/>
                  <a:moveTo>
                    <a:pt x="1406" y="1941"/>
                  </a:moveTo>
                  <a:cubicBezTo>
                    <a:pt x="1441" y="1941"/>
                    <a:pt x="1489" y="1989"/>
                    <a:pt x="1513" y="2025"/>
                  </a:cubicBezTo>
                  <a:cubicBezTo>
                    <a:pt x="1620" y="2156"/>
                    <a:pt x="1644" y="2322"/>
                    <a:pt x="1584" y="2441"/>
                  </a:cubicBezTo>
                  <a:cubicBezTo>
                    <a:pt x="1513" y="2572"/>
                    <a:pt x="1358" y="2656"/>
                    <a:pt x="1168" y="2656"/>
                  </a:cubicBezTo>
                  <a:cubicBezTo>
                    <a:pt x="1120" y="2406"/>
                    <a:pt x="1203" y="2144"/>
                    <a:pt x="1299" y="2025"/>
                  </a:cubicBezTo>
                  <a:cubicBezTo>
                    <a:pt x="1334" y="1977"/>
                    <a:pt x="1382" y="1941"/>
                    <a:pt x="1406" y="1941"/>
                  </a:cubicBezTo>
                  <a:close/>
                  <a:moveTo>
                    <a:pt x="3073" y="2167"/>
                  </a:moveTo>
                  <a:cubicBezTo>
                    <a:pt x="3085" y="2167"/>
                    <a:pt x="3120" y="2203"/>
                    <a:pt x="3156" y="2275"/>
                  </a:cubicBezTo>
                  <a:cubicBezTo>
                    <a:pt x="3204" y="2465"/>
                    <a:pt x="3180" y="2656"/>
                    <a:pt x="3049" y="2810"/>
                  </a:cubicBezTo>
                  <a:cubicBezTo>
                    <a:pt x="2930" y="2596"/>
                    <a:pt x="2942" y="2370"/>
                    <a:pt x="3001" y="2239"/>
                  </a:cubicBezTo>
                  <a:cubicBezTo>
                    <a:pt x="3037" y="2179"/>
                    <a:pt x="3061" y="2167"/>
                    <a:pt x="3073" y="2167"/>
                  </a:cubicBezTo>
                  <a:close/>
                  <a:moveTo>
                    <a:pt x="3160" y="175"/>
                  </a:moveTo>
                  <a:cubicBezTo>
                    <a:pt x="3287" y="175"/>
                    <a:pt x="3416" y="212"/>
                    <a:pt x="3537" y="286"/>
                  </a:cubicBezTo>
                  <a:cubicBezTo>
                    <a:pt x="3847" y="489"/>
                    <a:pt x="4049" y="798"/>
                    <a:pt x="4061" y="1120"/>
                  </a:cubicBezTo>
                  <a:cubicBezTo>
                    <a:pt x="3668" y="1179"/>
                    <a:pt x="3358" y="1536"/>
                    <a:pt x="3370" y="1751"/>
                  </a:cubicBezTo>
                  <a:cubicBezTo>
                    <a:pt x="3370" y="1834"/>
                    <a:pt x="3430" y="1929"/>
                    <a:pt x="3585" y="1929"/>
                  </a:cubicBezTo>
                  <a:lnTo>
                    <a:pt x="3644" y="1929"/>
                  </a:lnTo>
                  <a:cubicBezTo>
                    <a:pt x="3954" y="1882"/>
                    <a:pt x="4180" y="1620"/>
                    <a:pt x="4204" y="1263"/>
                  </a:cubicBezTo>
                  <a:cubicBezTo>
                    <a:pt x="4370" y="1275"/>
                    <a:pt x="4537" y="1346"/>
                    <a:pt x="4668" y="1501"/>
                  </a:cubicBezTo>
                  <a:cubicBezTo>
                    <a:pt x="4906" y="1751"/>
                    <a:pt x="4847" y="2048"/>
                    <a:pt x="4763" y="2251"/>
                  </a:cubicBezTo>
                  <a:cubicBezTo>
                    <a:pt x="4549" y="2739"/>
                    <a:pt x="3966" y="3168"/>
                    <a:pt x="3537" y="3168"/>
                  </a:cubicBezTo>
                  <a:cubicBezTo>
                    <a:pt x="3418" y="3168"/>
                    <a:pt x="3311" y="3120"/>
                    <a:pt x="3239" y="3060"/>
                  </a:cubicBezTo>
                  <a:cubicBezTo>
                    <a:pt x="3192" y="3013"/>
                    <a:pt x="3156" y="2989"/>
                    <a:pt x="3120" y="2941"/>
                  </a:cubicBezTo>
                  <a:cubicBezTo>
                    <a:pt x="3299" y="2751"/>
                    <a:pt x="3358" y="2501"/>
                    <a:pt x="3287" y="2239"/>
                  </a:cubicBezTo>
                  <a:cubicBezTo>
                    <a:pt x="3227" y="2060"/>
                    <a:pt x="3132" y="2037"/>
                    <a:pt x="3073" y="2037"/>
                  </a:cubicBezTo>
                  <a:cubicBezTo>
                    <a:pt x="3001" y="2037"/>
                    <a:pt x="2930" y="2096"/>
                    <a:pt x="2870" y="2203"/>
                  </a:cubicBezTo>
                  <a:cubicBezTo>
                    <a:pt x="2775" y="2382"/>
                    <a:pt x="2763" y="2656"/>
                    <a:pt x="2930" y="2929"/>
                  </a:cubicBezTo>
                  <a:cubicBezTo>
                    <a:pt x="2763" y="3060"/>
                    <a:pt x="2442" y="3191"/>
                    <a:pt x="1858" y="3191"/>
                  </a:cubicBezTo>
                  <a:lnTo>
                    <a:pt x="1799" y="3191"/>
                  </a:lnTo>
                  <a:cubicBezTo>
                    <a:pt x="1430" y="3180"/>
                    <a:pt x="1263" y="3001"/>
                    <a:pt x="1203" y="2810"/>
                  </a:cubicBezTo>
                  <a:cubicBezTo>
                    <a:pt x="1441" y="2799"/>
                    <a:pt x="1620" y="2679"/>
                    <a:pt x="1703" y="2525"/>
                  </a:cubicBezTo>
                  <a:cubicBezTo>
                    <a:pt x="1799" y="2346"/>
                    <a:pt x="1763" y="2132"/>
                    <a:pt x="1620" y="1953"/>
                  </a:cubicBezTo>
                  <a:cubicBezTo>
                    <a:pt x="1549" y="1858"/>
                    <a:pt x="1465" y="1834"/>
                    <a:pt x="1406" y="1834"/>
                  </a:cubicBezTo>
                  <a:cubicBezTo>
                    <a:pt x="1322" y="1834"/>
                    <a:pt x="1251" y="1882"/>
                    <a:pt x="1191" y="1953"/>
                  </a:cubicBezTo>
                  <a:cubicBezTo>
                    <a:pt x="1072" y="2108"/>
                    <a:pt x="977" y="2394"/>
                    <a:pt x="1013" y="2668"/>
                  </a:cubicBezTo>
                  <a:cubicBezTo>
                    <a:pt x="846" y="2644"/>
                    <a:pt x="679" y="2548"/>
                    <a:pt x="513" y="2429"/>
                  </a:cubicBezTo>
                  <a:cubicBezTo>
                    <a:pt x="132" y="2156"/>
                    <a:pt x="203" y="1763"/>
                    <a:pt x="263" y="1596"/>
                  </a:cubicBezTo>
                  <a:cubicBezTo>
                    <a:pt x="370" y="1263"/>
                    <a:pt x="679" y="977"/>
                    <a:pt x="929" y="977"/>
                  </a:cubicBezTo>
                  <a:cubicBezTo>
                    <a:pt x="989" y="977"/>
                    <a:pt x="1049" y="989"/>
                    <a:pt x="1108" y="1024"/>
                  </a:cubicBezTo>
                  <a:cubicBezTo>
                    <a:pt x="1120" y="1030"/>
                    <a:pt x="1132" y="1033"/>
                    <a:pt x="1145" y="1033"/>
                  </a:cubicBezTo>
                  <a:cubicBezTo>
                    <a:pt x="1159" y="1033"/>
                    <a:pt x="1174" y="1030"/>
                    <a:pt x="1191" y="1024"/>
                  </a:cubicBezTo>
                  <a:cubicBezTo>
                    <a:pt x="1203" y="1001"/>
                    <a:pt x="1215" y="977"/>
                    <a:pt x="1215" y="941"/>
                  </a:cubicBezTo>
                  <a:cubicBezTo>
                    <a:pt x="1215" y="941"/>
                    <a:pt x="1156" y="548"/>
                    <a:pt x="1346" y="334"/>
                  </a:cubicBezTo>
                  <a:cubicBezTo>
                    <a:pt x="1436" y="251"/>
                    <a:pt x="1551" y="208"/>
                    <a:pt x="1694" y="208"/>
                  </a:cubicBezTo>
                  <a:cubicBezTo>
                    <a:pt x="1797" y="208"/>
                    <a:pt x="1915" y="230"/>
                    <a:pt x="2049" y="274"/>
                  </a:cubicBezTo>
                  <a:cubicBezTo>
                    <a:pt x="2180" y="322"/>
                    <a:pt x="2299" y="370"/>
                    <a:pt x="2394" y="441"/>
                  </a:cubicBezTo>
                  <a:cubicBezTo>
                    <a:pt x="2203" y="727"/>
                    <a:pt x="2120" y="1096"/>
                    <a:pt x="2346" y="1286"/>
                  </a:cubicBezTo>
                  <a:cubicBezTo>
                    <a:pt x="2413" y="1349"/>
                    <a:pt x="2488" y="1378"/>
                    <a:pt x="2560" y="1378"/>
                  </a:cubicBezTo>
                  <a:cubicBezTo>
                    <a:pt x="2680" y="1378"/>
                    <a:pt x="2790" y="1297"/>
                    <a:pt x="2834" y="1155"/>
                  </a:cubicBezTo>
                  <a:cubicBezTo>
                    <a:pt x="2918" y="965"/>
                    <a:pt x="2870" y="667"/>
                    <a:pt x="2620" y="429"/>
                  </a:cubicBezTo>
                  <a:cubicBezTo>
                    <a:pt x="2772" y="263"/>
                    <a:pt x="2964" y="175"/>
                    <a:pt x="3160" y="175"/>
                  </a:cubicBezTo>
                  <a:close/>
                  <a:moveTo>
                    <a:pt x="3156" y="1"/>
                  </a:moveTo>
                  <a:cubicBezTo>
                    <a:pt x="2918" y="1"/>
                    <a:pt x="2680" y="120"/>
                    <a:pt x="2501" y="310"/>
                  </a:cubicBezTo>
                  <a:cubicBezTo>
                    <a:pt x="2394" y="239"/>
                    <a:pt x="2263" y="155"/>
                    <a:pt x="2108" y="120"/>
                  </a:cubicBezTo>
                  <a:cubicBezTo>
                    <a:pt x="1958" y="63"/>
                    <a:pt x="1822" y="37"/>
                    <a:pt x="1703" y="37"/>
                  </a:cubicBezTo>
                  <a:cubicBezTo>
                    <a:pt x="1518" y="37"/>
                    <a:pt x="1371" y="99"/>
                    <a:pt x="1263" y="215"/>
                  </a:cubicBezTo>
                  <a:cubicBezTo>
                    <a:pt x="1108" y="393"/>
                    <a:pt x="1084" y="667"/>
                    <a:pt x="1084" y="810"/>
                  </a:cubicBezTo>
                  <a:cubicBezTo>
                    <a:pt x="1037" y="798"/>
                    <a:pt x="989" y="798"/>
                    <a:pt x="953" y="798"/>
                  </a:cubicBezTo>
                  <a:cubicBezTo>
                    <a:pt x="620" y="798"/>
                    <a:pt x="263" y="1132"/>
                    <a:pt x="132" y="1525"/>
                  </a:cubicBezTo>
                  <a:cubicBezTo>
                    <a:pt x="1" y="1917"/>
                    <a:pt x="96" y="2287"/>
                    <a:pt x="429" y="2525"/>
                  </a:cubicBezTo>
                  <a:cubicBezTo>
                    <a:pt x="620" y="2668"/>
                    <a:pt x="846" y="2763"/>
                    <a:pt x="1037" y="2799"/>
                  </a:cubicBezTo>
                  <a:cubicBezTo>
                    <a:pt x="1120" y="3120"/>
                    <a:pt x="1394" y="3334"/>
                    <a:pt x="1787" y="3334"/>
                  </a:cubicBezTo>
                  <a:lnTo>
                    <a:pt x="1858" y="3334"/>
                  </a:lnTo>
                  <a:cubicBezTo>
                    <a:pt x="2358" y="3334"/>
                    <a:pt x="2763" y="3227"/>
                    <a:pt x="3013" y="3037"/>
                  </a:cubicBezTo>
                  <a:cubicBezTo>
                    <a:pt x="3049" y="3072"/>
                    <a:pt x="3108" y="3120"/>
                    <a:pt x="3156" y="3168"/>
                  </a:cubicBezTo>
                  <a:cubicBezTo>
                    <a:pt x="3251" y="3251"/>
                    <a:pt x="3394" y="3299"/>
                    <a:pt x="3537" y="3299"/>
                  </a:cubicBezTo>
                  <a:cubicBezTo>
                    <a:pt x="4025" y="3299"/>
                    <a:pt x="4656" y="2834"/>
                    <a:pt x="4894" y="2298"/>
                  </a:cubicBezTo>
                  <a:cubicBezTo>
                    <a:pt x="5037" y="1941"/>
                    <a:pt x="5001" y="1620"/>
                    <a:pt x="4775" y="1382"/>
                  </a:cubicBezTo>
                  <a:cubicBezTo>
                    <a:pt x="4609" y="1203"/>
                    <a:pt x="4418" y="1096"/>
                    <a:pt x="4204" y="1096"/>
                  </a:cubicBezTo>
                  <a:cubicBezTo>
                    <a:pt x="4180" y="727"/>
                    <a:pt x="3966" y="370"/>
                    <a:pt x="3608" y="143"/>
                  </a:cubicBezTo>
                  <a:cubicBezTo>
                    <a:pt x="3466" y="36"/>
                    <a:pt x="3311"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1"/>
            <p:cNvSpPr/>
            <p:nvPr/>
          </p:nvSpPr>
          <p:spPr>
            <a:xfrm>
              <a:off x="5714825" y="2167250"/>
              <a:ext cx="139750" cy="79550"/>
            </a:xfrm>
            <a:custGeom>
              <a:avLst/>
              <a:gdLst/>
              <a:ahLst/>
              <a:cxnLst/>
              <a:rect l="l" t="t" r="r" b="b"/>
              <a:pathLst>
                <a:path w="5590" h="3182" extrusionOk="0">
                  <a:moveTo>
                    <a:pt x="3408" y="0"/>
                  </a:moveTo>
                  <a:cubicBezTo>
                    <a:pt x="3147" y="0"/>
                    <a:pt x="2916" y="146"/>
                    <a:pt x="2758" y="338"/>
                  </a:cubicBezTo>
                  <a:lnTo>
                    <a:pt x="2758" y="338"/>
                  </a:lnTo>
                  <a:cubicBezTo>
                    <a:pt x="2652" y="253"/>
                    <a:pt x="2516" y="178"/>
                    <a:pt x="2341" y="120"/>
                  </a:cubicBezTo>
                  <a:cubicBezTo>
                    <a:pt x="2194" y="70"/>
                    <a:pt x="2069" y="49"/>
                    <a:pt x="1964" y="49"/>
                  </a:cubicBezTo>
                  <a:cubicBezTo>
                    <a:pt x="1306" y="49"/>
                    <a:pt x="1413" y="882"/>
                    <a:pt x="1413" y="882"/>
                  </a:cubicBezTo>
                  <a:cubicBezTo>
                    <a:pt x="1342" y="839"/>
                    <a:pt x="1267" y="819"/>
                    <a:pt x="1190" y="819"/>
                  </a:cubicBezTo>
                  <a:cubicBezTo>
                    <a:pt x="631" y="819"/>
                    <a:pt x="1" y="1860"/>
                    <a:pt x="734" y="2394"/>
                  </a:cubicBezTo>
                  <a:cubicBezTo>
                    <a:pt x="957" y="2559"/>
                    <a:pt x="1170" y="2637"/>
                    <a:pt x="1353" y="2652"/>
                  </a:cubicBezTo>
                  <a:lnTo>
                    <a:pt x="1353" y="2652"/>
                  </a:lnTo>
                  <a:cubicBezTo>
                    <a:pt x="1415" y="2932"/>
                    <a:pt x="1616" y="3175"/>
                    <a:pt x="2044" y="3179"/>
                  </a:cubicBezTo>
                  <a:cubicBezTo>
                    <a:pt x="2083" y="3181"/>
                    <a:pt x="2121" y="3181"/>
                    <a:pt x="2158" y="3181"/>
                  </a:cubicBezTo>
                  <a:cubicBezTo>
                    <a:pt x="2707" y="3181"/>
                    <a:pt x="3078" y="3054"/>
                    <a:pt x="3289" y="2861"/>
                  </a:cubicBezTo>
                  <a:lnTo>
                    <a:pt x="3289" y="2861"/>
                  </a:lnTo>
                  <a:cubicBezTo>
                    <a:pt x="3334" y="2922"/>
                    <a:pt x="3391" y="2981"/>
                    <a:pt x="3460" y="3037"/>
                  </a:cubicBezTo>
                  <a:cubicBezTo>
                    <a:pt x="3559" y="3115"/>
                    <a:pt x="3678" y="3150"/>
                    <a:pt x="3806" y="3150"/>
                  </a:cubicBezTo>
                  <a:cubicBezTo>
                    <a:pt x="4538" y="3150"/>
                    <a:pt x="5590" y="2026"/>
                    <a:pt x="4973" y="1358"/>
                  </a:cubicBezTo>
                  <a:cubicBezTo>
                    <a:pt x="4798" y="1166"/>
                    <a:pt x="4611" y="1094"/>
                    <a:pt x="4436" y="1094"/>
                  </a:cubicBezTo>
                  <a:cubicBezTo>
                    <a:pt x="4419" y="1094"/>
                    <a:pt x="4403" y="1095"/>
                    <a:pt x="4387" y="1096"/>
                  </a:cubicBezTo>
                  <a:lnTo>
                    <a:pt x="4387" y="1096"/>
                  </a:lnTo>
                  <a:cubicBezTo>
                    <a:pt x="4396" y="769"/>
                    <a:pt x="4234" y="389"/>
                    <a:pt x="3830" y="131"/>
                  </a:cubicBezTo>
                  <a:cubicBezTo>
                    <a:pt x="3685" y="39"/>
                    <a:pt x="3542" y="0"/>
                    <a:pt x="3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1"/>
            <p:cNvSpPr/>
            <p:nvPr/>
          </p:nvSpPr>
          <p:spPr>
            <a:xfrm>
              <a:off x="5720650" y="2166050"/>
              <a:ext cx="126250" cy="83075"/>
            </a:xfrm>
            <a:custGeom>
              <a:avLst/>
              <a:gdLst/>
              <a:ahLst/>
              <a:cxnLst/>
              <a:rect l="l" t="t" r="r" b="b"/>
              <a:pathLst>
                <a:path w="5050" h="3323" extrusionOk="0">
                  <a:moveTo>
                    <a:pt x="2537" y="513"/>
                  </a:moveTo>
                  <a:cubicBezTo>
                    <a:pt x="2727" y="703"/>
                    <a:pt x="2775" y="930"/>
                    <a:pt x="2715" y="1072"/>
                  </a:cubicBezTo>
                  <a:cubicBezTo>
                    <a:pt x="2686" y="1161"/>
                    <a:pt x="2638" y="1204"/>
                    <a:pt x="2581" y="1204"/>
                  </a:cubicBezTo>
                  <a:cubicBezTo>
                    <a:pt x="2545" y="1204"/>
                    <a:pt x="2506" y="1187"/>
                    <a:pt x="2465" y="1156"/>
                  </a:cubicBezTo>
                  <a:cubicBezTo>
                    <a:pt x="2323" y="1037"/>
                    <a:pt x="2358" y="751"/>
                    <a:pt x="2537" y="513"/>
                  </a:cubicBezTo>
                  <a:close/>
                  <a:moveTo>
                    <a:pt x="4073" y="1251"/>
                  </a:moveTo>
                  <a:lnTo>
                    <a:pt x="4073" y="1251"/>
                  </a:lnTo>
                  <a:cubicBezTo>
                    <a:pt x="4037" y="1525"/>
                    <a:pt x="3870" y="1715"/>
                    <a:pt x="3656" y="1763"/>
                  </a:cubicBezTo>
                  <a:lnTo>
                    <a:pt x="3608" y="1763"/>
                  </a:lnTo>
                  <a:cubicBezTo>
                    <a:pt x="3549" y="1763"/>
                    <a:pt x="3549" y="1751"/>
                    <a:pt x="3549" y="1727"/>
                  </a:cubicBezTo>
                  <a:cubicBezTo>
                    <a:pt x="3537" y="1608"/>
                    <a:pt x="3763" y="1334"/>
                    <a:pt x="4073" y="1251"/>
                  </a:cubicBezTo>
                  <a:close/>
                  <a:moveTo>
                    <a:pt x="1418" y="1942"/>
                  </a:moveTo>
                  <a:cubicBezTo>
                    <a:pt x="1465" y="1942"/>
                    <a:pt x="1489" y="1965"/>
                    <a:pt x="1525" y="2013"/>
                  </a:cubicBezTo>
                  <a:cubicBezTo>
                    <a:pt x="1632" y="2144"/>
                    <a:pt x="1656" y="2311"/>
                    <a:pt x="1596" y="2430"/>
                  </a:cubicBezTo>
                  <a:cubicBezTo>
                    <a:pt x="1525" y="2561"/>
                    <a:pt x="1370" y="2656"/>
                    <a:pt x="1180" y="2656"/>
                  </a:cubicBezTo>
                  <a:cubicBezTo>
                    <a:pt x="1132" y="2406"/>
                    <a:pt x="1215" y="2132"/>
                    <a:pt x="1311" y="2013"/>
                  </a:cubicBezTo>
                  <a:cubicBezTo>
                    <a:pt x="1346" y="1965"/>
                    <a:pt x="1394" y="1942"/>
                    <a:pt x="1418" y="1942"/>
                  </a:cubicBezTo>
                  <a:close/>
                  <a:moveTo>
                    <a:pt x="3085" y="2168"/>
                  </a:moveTo>
                  <a:cubicBezTo>
                    <a:pt x="3108" y="2168"/>
                    <a:pt x="3132" y="2192"/>
                    <a:pt x="3168" y="2263"/>
                  </a:cubicBezTo>
                  <a:cubicBezTo>
                    <a:pt x="3216" y="2465"/>
                    <a:pt x="3192" y="2656"/>
                    <a:pt x="3061" y="2799"/>
                  </a:cubicBezTo>
                  <a:cubicBezTo>
                    <a:pt x="2942" y="2596"/>
                    <a:pt x="2954" y="2370"/>
                    <a:pt x="3013" y="2239"/>
                  </a:cubicBezTo>
                  <a:cubicBezTo>
                    <a:pt x="3049" y="2180"/>
                    <a:pt x="3073" y="2168"/>
                    <a:pt x="3085" y="2168"/>
                  </a:cubicBezTo>
                  <a:close/>
                  <a:moveTo>
                    <a:pt x="3164" y="154"/>
                  </a:moveTo>
                  <a:cubicBezTo>
                    <a:pt x="3293" y="154"/>
                    <a:pt x="3425" y="194"/>
                    <a:pt x="3549" y="275"/>
                  </a:cubicBezTo>
                  <a:cubicBezTo>
                    <a:pt x="3858" y="465"/>
                    <a:pt x="4061" y="775"/>
                    <a:pt x="4073" y="1108"/>
                  </a:cubicBezTo>
                  <a:cubicBezTo>
                    <a:pt x="3680" y="1168"/>
                    <a:pt x="3370" y="1525"/>
                    <a:pt x="3382" y="1727"/>
                  </a:cubicBezTo>
                  <a:cubicBezTo>
                    <a:pt x="3382" y="1823"/>
                    <a:pt x="3442" y="1906"/>
                    <a:pt x="3597" y="1906"/>
                  </a:cubicBezTo>
                  <a:lnTo>
                    <a:pt x="3656" y="1906"/>
                  </a:lnTo>
                  <a:cubicBezTo>
                    <a:pt x="3966" y="1858"/>
                    <a:pt x="4192" y="1596"/>
                    <a:pt x="4216" y="1239"/>
                  </a:cubicBezTo>
                  <a:cubicBezTo>
                    <a:pt x="4382" y="1251"/>
                    <a:pt x="4549" y="1322"/>
                    <a:pt x="4680" y="1477"/>
                  </a:cubicBezTo>
                  <a:cubicBezTo>
                    <a:pt x="4918" y="1727"/>
                    <a:pt x="4859" y="2025"/>
                    <a:pt x="4775" y="2239"/>
                  </a:cubicBezTo>
                  <a:cubicBezTo>
                    <a:pt x="4561" y="2715"/>
                    <a:pt x="3978" y="3144"/>
                    <a:pt x="3549" y="3144"/>
                  </a:cubicBezTo>
                  <a:cubicBezTo>
                    <a:pt x="3430" y="3144"/>
                    <a:pt x="3323" y="3096"/>
                    <a:pt x="3251" y="3037"/>
                  </a:cubicBezTo>
                  <a:cubicBezTo>
                    <a:pt x="3204" y="3001"/>
                    <a:pt x="3168" y="2966"/>
                    <a:pt x="3132" y="2918"/>
                  </a:cubicBezTo>
                  <a:cubicBezTo>
                    <a:pt x="3311" y="2727"/>
                    <a:pt x="3370" y="2477"/>
                    <a:pt x="3299" y="2227"/>
                  </a:cubicBezTo>
                  <a:cubicBezTo>
                    <a:pt x="3239" y="2049"/>
                    <a:pt x="3144" y="2013"/>
                    <a:pt x="3085" y="2013"/>
                  </a:cubicBezTo>
                  <a:cubicBezTo>
                    <a:pt x="3013" y="2013"/>
                    <a:pt x="2942" y="2073"/>
                    <a:pt x="2882" y="2180"/>
                  </a:cubicBezTo>
                  <a:cubicBezTo>
                    <a:pt x="2787" y="2358"/>
                    <a:pt x="2775" y="2644"/>
                    <a:pt x="2942" y="2906"/>
                  </a:cubicBezTo>
                  <a:cubicBezTo>
                    <a:pt x="2775" y="3037"/>
                    <a:pt x="2454" y="3180"/>
                    <a:pt x="1870" y="3180"/>
                  </a:cubicBezTo>
                  <a:lnTo>
                    <a:pt x="1811" y="3180"/>
                  </a:lnTo>
                  <a:cubicBezTo>
                    <a:pt x="1441" y="3156"/>
                    <a:pt x="1275" y="2977"/>
                    <a:pt x="1215" y="2787"/>
                  </a:cubicBezTo>
                  <a:cubicBezTo>
                    <a:pt x="1453" y="2775"/>
                    <a:pt x="1644" y="2668"/>
                    <a:pt x="1739" y="2501"/>
                  </a:cubicBezTo>
                  <a:cubicBezTo>
                    <a:pt x="1822" y="2323"/>
                    <a:pt x="1799" y="2120"/>
                    <a:pt x="1644" y="1942"/>
                  </a:cubicBezTo>
                  <a:cubicBezTo>
                    <a:pt x="1572" y="1834"/>
                    <a:pt x="1501" y="1823"/>
                    <a:pt x="1441" y="1823"/>
                  </a:cubicBezTo>
                  <a:cubicBezTo>
                    <a:pt x="1346" y="1823"/>
                    <a:pt x="1275" y="1858"/>
                    <a:pt x="1215" y="1942"/>
                  </a:cubicBezTo>
                  <a:cubicBezTo>
                    <a:pt x="1096" y="2084"/>
                    <a:pt x="1001" y="2370"/>
                    <a:pt x="1037" y="2656"/>
                  </a:cubicBezTo>
                  <a:cubicBezTo>
                    <a:pt x="870" y="2620"/>
                    <a:pt x="703" y="2537"/>
                    <a:pt x="549" y="2418"/>
                  </a:cubicBezTo>
                  <a:cubicBezTo>
                    <a:pt x="156" y="2132"/>
                    <a:pt x="251" y="1739"/>
                    <a:pt x="287" y="1584"/>
                  </a:cubicBezTo>
                  <a:cubicBezTo>
                    <a:pt x="394" y="1239"/>
                    <a:pt x="703" y="953"/>
                    <a:pt x="965" y="953"/>
                  </a:cubicBezTo>
                  <a:cubicBezTo>
                    <a:pt x="1025" y="953"/>
                    <a:pt x="1084" y="965"/>
                    <a:pt x="1144" y="1001"/>
                  </a:cubicBezTo>
                  <a:cubicBezTo>
                    <a:pt x="1150" y="1007"/>
                    <a:pt x="1159" y="1010"/>
                    <a:pt x="1171" y="1010"/>
                  </a:cubicBezTo>
                  <a:cubicBezTo>
                    <a:pt x="1183" y="1010"/>
                    <a:pt x="1197" y="1007"/>
                    <a:pt x="1215" y="1001"/>
                  </a:cubicBezTo>
                  <a:cubicBezTo>
                    <a:pt x="1227" y="989"/>
                    <a:pt x="1239" y="953"/>
                    <a:pt x="1239" y="930"/>
                  </a:cubicBezTo>
                  <a:cubicBezTo>
                    <a:pt x="1239" y="930"/>
                    <a:pt x="1203" y="525"/>
                    <a:pt x="1382" y="310"/>
                  </a:cubicBezTo>
                  <a:cubicBezTo>
                    <a:pt x="1457" y="228"/>
                    <a:pt x="1564" y="189"/>
                    <a:pt x="1703" y="189"/>
                  </a:cubicBezTo>
                  <a:cubicBezTo>
                    <a:pt x="1805" y="189"/>
                    <a:pt x="1924" y="210"/>
                    <a:pt x="2061" y="251"/>
                  </a:cubicBezTo>
                  <a:cubicBezTo>
                    <a:pt x="2192" y="299"/>
                    <a:pt x="2311" y="346"/>
                    <a:pt x="2406" y="418"/>
                  </a:cubicBezTo>
                  <a:cubicBezTo>
                    <a:pt x="2215" y="703"/>
                    <a:pt x="2132" y="1072"/>
                    <a:pt x="2358" y="1263"/>
                  </a:cubicBezTo>
                  <a:cubicBezTo>
                    <a:pt x="2425" y="1325"/>
                    <a:pt x="2500" y="1354"/>
                    <a:pt x="2572" y="1354"/>
                  </a:cubicBezTo>
                  <a:cubicBezTo>
                    <a:pt x="2692" y="1354"/>
                    <a:pt x="2802" y="1273"/>
                    <a:pt x="2846" y="1132"/>
                  </a:cubicBezTo>
                  <a:cubicBezTo>
                    <a:pt x="2930" y="941"/>
                    <a:pt x="2882" y="644"/>
                    <a:pt x="2632" y="406"/>
                  </a:cubicBezTo>
                  <a:cubicBezTo>
                    <a:pt x="2782" y="242"/>
                    <a:pt x="2970" y="154"/>
                    <a:pt x="3164" y="154"/>
                  </a:cubicBezTo>
                  <a:close/>
                  <a:moveTo>
                    <a:pt x="3168" y="1"/>
                  </a:moveTo>
                  <a:cubicBezTo>
                    <a:pt x="2930" y="1"/>
                    <a:pt x="2692" y="108"/>
                    <a:pt x="2513" y="299"/>
                  </a:cubicBezTo>
                  <a:cubicBezTo>
                    <a:pt x="2406" y="227"/>
                    <a:pt x="2275" y="156"/>
                    <a:pt x="2120" y="108"/>
                  </a:cubicBezTo>
                  <a:cubicBezTo>
                    <a:pt x="1975" y="58"/>
                    <a:pt x="1844" y="34"/>
                    <a:pt x="1727" y="34"/>
                  </a:cubicBezTo>
                  <a:cubicBezTo>
                    <a:pt x="1537" y="34"/>
                    <a:pt x="1385" y="97"/>
                    <a:pt x="1275" y="215"/>
                  </a:cubicBezTo>
                  <a:cubicBezTo>
                    <a:pt x="1120" y="394"/>
                    <a:pt x="1096" y="656"/>
                    <a:pt x="1096" y="810"/>
                  </a:cubicBezTo>
                  <a:cubicBezTo>
                    <a:pt x="1049" y="799"/>
                    <a:pt x="1001" y="799"/>
                    <a:pt x="965" y="799"/>
                  </a:cubicBezTo>
                  <a:cubicBezTo>
                    <a:pt x="632" y="799"/>
                    <a:pt x="275" y="1120"/>
                    <a:pt x="144" y="1525"/>
                  </a:cubicBezTo>
                  <a:cubicBezTo>
                    <a:pt x="1" y="1906"/>
                    <a:pt x="108" y="2275"/>
                    <a:pt x="441" y="2513"/>
                  </a:cubicBezTo>
                  <a:cubicBezTo>
                    <a:pt x="632" y="2668"/>
                    <a:pt x="858" y="2763"/>
                    <a:pt x="1049" y="2787"/>
                  </a:cubicBezTo>
                  <a:cubicBezTo>
                    <a:pt x="1132" y="3120"/>
                    <a:pt x="1406" y="3323"/>
                    <a:pt x="1787" y="3323"/>
                  </a:cubicBezTo>
                  <a:lnTo>
                    <a:pt x="1870" y="3323"/>
                  </a:lnTo>
                  <a:cubicBezTo>
                    <a:pt x="2370" y="3323"/>
                    <a:pt x="2775" y="3216"/>
                    <a:pt x="3025" y="3037"/>
                  </a:cubicBezTo>
                  <a:cubicBezTo>
                    <a:pt x="3061" y="3085"/>
                    <a:pt x="3120" y="3132"/>
                    <a:pt x="3168" y="3180"/>
                  </a:cubicBezTo>
                  <a:cubicBezTo>
                    <a:pt x="3263" y="3263"/>
                    <a:pt x="3406" y="3311"/>
                    <a:pt x="3549" y="3311"/>
                  </a:cubicBezTo>
                  <a:cubicBezTo>
                    <a:pt x="4037" y="3311"/>
                    <a:pt x="4668" y="2846"/>
                    <a:pt x="4906" y="2311"/>
                  </a:cubicBezTo>
                  <a:cubicBezTo>
                    <a:pt x="5049" y="1953"/>
                    <a:pt x="5013" y="1632"/>
                    <a:pt x="4787" y="1394"/>
                  </a:cubicBezTo>
                  <a:cubicBezTo>
                    <a:pt x="4620" y="1215"/>
                    <a:pt x="4430" y="1108"/>
                    <a:pt x="4216" y="1108"/>
                  </a:cubicBezTo>
                  <a:cubicBezTo>
                    <a:pt x="4192" y="739"/>
                    <a:pt x="3978" y="382"/>
                    <a:pt x="3620" y="156"/>
                  </a:cubicBezTo>
                  <a:cubicBezTo>
                    <a:pt x="3477" y="48"/>
                    <a:pt x="3323" y="1"/>
                    <a:pt x="316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5813625" y="2710450"/>
              <a:ext cx="139750" cy="79575"/>
            </a:xfrm>
            <a:custGeom>
              <a:avLst/>
              <a:gdLst/>
              <a:ahLst/>
              <a:cxnLst/>
              <a:rect l="l" t="t" r="r" b="b"/>
              <a:pathLst>
                <a:path w="5590" h="3183" extrusionOk="0">
                  <a:moveTo>
                    <a:pt x="3393" y="0"/>
                  </a:moveTo>
                  <a:cubicBezTo>
                    <a:pt x="3132" y="0"/>
                    <a:pt x="2900" y="145"/>
                    <a:pt x="2742" y="335"/>
                  </a:cubicBezTo>
                  <a:lnTo>
                    <a:pt x="2742" y="335"/>
                  </a:lnTo>
                  <a:cubicBezTo>
                    <a:pt x="2637" y="252"/>
                    <a:pt x="2502" y="178"/>
                    <a:pt x="2330" y="120"/>
                  </a:cubicBezTo>
                  <a:cubicBezTo>
                    <a:pt x="2183" y="71"/>
                    <a:pt x="2058" y="50"/>
                    <a:pt x="1954" y="50"/>
                  </a:cubicBezTo>
                  <a:cubicBezTo>
                    <a:pt x="1298" y="50"/>
                    <a:pt x="1413" y="882"/>
                    <a:pt x="1413" y="882"/>
                  </a:cubicBezTo>
                  <a:cubicBezTo>
                    <a:pt x="1343" y="839"/>
                    <a:pt x="1268" y="820"/>
                    <a:pt x="1191" y="820"/>
                  </a:cubicBezTo>
                  <a:cubicBezTo>
                    <a:pt x="632" y="820"/>
                    <a:pt x="0" y="1860"/>
                    <a:pt x="723" y="2394"/>
                  </a:cubicBezTo>
                  <a:cubicBezTo>
                    <a:pt x="949" y="2562"/>
                    <a:pt x="1164" y="2640"/>
                    <a:pt x="1348" y="2654"/>
                  </a:cubicBezTo>
                  <a:lnTo>
                    <a:pt x="1348" y="2654"/>
                  </a:lnTo>
                  <a:cubicBezTo>
                    <a:pt x="1410" y="2933"/>
                    <a:pt x="1609" y="3176"/>
                    <a:pt x="2033" y="3180"/>
                  </a:cubicBezTo>
                  <a:cubicBezTo>
                    <a:pt x="2071" y="3181"/>
                    <a:pt x="2109" y="3182"/>
                    <a:pt x="2146" y="3182"/>
                  </a:cubicBezTo>
                  <a:cubicBezTo>
                    <a:pt x="2695" y="3182"/>
                    <a:pt x="3067" y="3054"/>
                    <a:pt x="3280" y="2864"/>
                  </a:cubicBezTo>
                  <a:lnTo>
                    <a:pt x="3280" y="2864"/>
                  </a:lnTo>
                  <a:cubicBezTo>
                    <a:pt x="3325" y="2924"/>
                    <a:pt x="3381" y="2982"/>
                    <a:pt x="3449" y="3037"/>
                  </a:cubicBezTo>
                  <a:cubicBezTo>
                    <a:pt x="3548" y="3116"/>
                    <a:pt x="3667" y="3151"/>
                    <a:pt x="3796" y="3151"/>
                  </a:cubicBezTo>
                  <a:cubicBezTo>
                    <a:pt x="4530" y="3151"/>
                    <a:pt x="5589" y="2027"/>
                    <a:pt x="4961" y="1359"/>
                  </a:cubicBezTo>
                  <a:cubicBezTo>
                    <a:pt x="4787" y="1167"/>
                    <a:pt x="4600" y="1095"/>
                    <a:pt x="4425" y="1095"/>
                  </a:cubicBezTo>
                  <a:cubicBezTo>
                    <a:pt x="4408" y="1095"/>
                    <a:pt x="4392" y="1096"/>
                    <a:pt x="4376" y="1097"/>
                  </a:cubicBezTo>
                  <a:lnTo>
                    <a:pt x="4376" y="1097"/>
                  </a:lnTo>
                  <a:cubicBezTo>
                    <a:pt x="4385" y="770"/>
                    <a:pt x="4223" y="390"/>
                    <a:pt x="3818" y="132"/>
                  </a:cubicBezTo>
                  <a:cubicBezTo>
                    <a:pt x="3673" y="40"/>
                    <a:pt x="3529" y="0"/>
                    <a:pt x="3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a:off x="5819475" y="2709275"/>
              <a:ext cx="126225" cy="83075"/>
            </a:xfrm>
            <a:custGeom>
              <a:avLst/>
              <a:gdLst/>
              <a:ahLst/>
              <a:cxnLst/>
              <a:rect l="l" t="t" r="r" b="b"/>
              <a:pathLst>
                <a:path w="5049" h="3323" extrusionOk="0">
                  <a:moveTo>
                    <a:pt x="2525" y="513"/>
                  </a:moveTo>
                  <a:cubicBezTo>
                    <a:pt x="2727" y="703"/>
                    <a:pt x="2763" y="929"/>
                    <a:pt x="2703" y="1072"/>
                  </a:cubicBezTo>
                  <a:cubicBezTo>
                    <a:pt x="2681" y="1153"/>
                    <a:pt x="2632" y="1198"/>
                    <a:pt x="2573" y="1198"/>
                  </a:cubicBezTo>
                  <a:cubicBezTo>
                    <a:pt x="2536" y="1198"/>
                    <a:pt x="2495" y="1180"/>
                    <a:pt x="2453" y="1144"/>
                  </a:cubicBezTo>
                  <a:cubicBezTo>
                    <a:pt x="2322" y="1037"/>
                    <a:pt x="2346" y="751"/>
                    <a:pt x="2525" y="513"/>
                  </a:cubicBezTo>
                  <a:close/>
                  <a:moveTo>
                    <a:pt x="4061" y="1251"/>
                  </a:moveTo>
                  <a:lnTo>
                    <a:pt x="4061" y="1251"/>
                  </a:lnTo>
                  <a:cubicBezTo>
                    <a:pt x="4013" y="1525"/>
                    <a:pt x="3858" y="1715"/>
                    <a:pt x="3644" y="1763"/>
                  </a:cubicBezTo>
                  <a:lnTo>
                    <a:pt x="3596" y="1763"/>
                  </a:lnTo>
                  <a:cubicBezTo>
                    <a:pt x="3537" y="1763"/>
                    <a:pt x="3537" y="1751"/>
                    <a:pt x="3537" y="1727"/>
                  </a:cubicBezTo>
                  <a:cubicBezTo>
                    <a:pt x="3525" y="1608"/>
                    <a:pt x="3751" y="1334"/>
                    <a:pt x="4061" y="1251"/>
                  </a:cubicBezTo>
                  <a:close/>
                  <a:moveTo>
                    <a:pt x="1406" y="1941"/>
                  </a:moveTo>
                  <a:cubicBezTo>
                    <a:pt x="1441" y="1941"/>
                    <a:pt x="1489" y="1965"/>
                    <a:pt x="1513" y="2013"/>
                  </a:cubicBezTo>
                  <a:cubicBezTo>
                    <a:pt x="1620" y="2144"/>
                    <a:pt x="1644" y="2311"/>
                    <a:pt x="1584" y="2430"/>
                  </a:cubicBezTo>
                  <a:cubicBezTo>
                    <a:pt x="1513" y="2561"/>
                    <a:pt x="1370" y="2656"/>
                    <a:pt x="1168" y="2656"/>
                  </a:cubicBezTo>
                  <a:cubicBezTo>
                    <a:pt x="1132" y="2406"/>
                    <a:pt x="1203" y="2132"/>
                    <a:pt x="1310" y="2013"/>
                  </a:cubicBezTo>
                  <a:cubicBezTo>
                    <a:pt x="1334" y="1965"/>
                    <a:pt x="1382" y="1941"/>
                    <a:pt x="1406" y="1941"/>
                  </a:cubicBezTo>
                  <a:close/>
                  <a:moveTo>
                    <a:pt x="3084" y="2168"/>
                  </a:moveTo>
                  <a:cubicBezTo>
                    <a:pt x="3096" y="2168"/>
                    <a:pt x="3120" y="2191"/>
                    <a:pt x="3156" y="2263"/>
                  </a:cubicBezTo>
                  <a:cubicBezTo>
                    <a:pt x="3215" y="2465"/>
                    <a:pt x="3180" y="2656"/>
                    <a:pt x="3049" y="2799"/>
                  </a:cubicBezTo>
                  <a:cubicBezTo>
                    <a:pt x="2930" y="2596"/>
                    <a:pt x="2942" y="2370"/>
                    <a:pt x="3001" y="2239"/>
                  </a:cubicBezTo>
                  <a:cubicBezTo>
                    <a:pt x="3037" y="2180"/>
                    <a:pt x="3061" y="2168"/>
                    <a:pt x="3084" y="2168"/>
                  </a:cubicBezTo>
                  <a:close/>
                  <a:moveTo>
                    <a:pt x="3151" y="154"/>
                  </a:moveTo>
                  <a:cubicBezTo>
                    <a:pt x="3281" y="154"/>
                    <a:pt x="3413" y="193"/>
                    <a:pt x="3537" y="275"/>
                  </a:cubicBezTo>
                  <a:cubicBezTo>
                    <a:pt x="3858" y="465"/>
                    <a:pt x="4049" y="775"/>
                    <a:pt x="4061" y="1108"/>
                  </a:cubicBezTo>
                  <a:cubicBezTo>
                    <a:pt x="3680" y="1168"/>
                    <a:pt x="3358" y="1525"/>
                    <a:pt x="3382" y="1727"/>
                  </a:cubicBezTo>
                  <a:cubicBezTo>
                    <a:pt x="3382" y="1822"/>
                    <a:pt x="3442" y="1906"/>
                    <a:pt x="3584" y="1906"/>
                  </a:cubicBezTo>
                  <a:lnTo>
                    <a:pt x="3644" y="1906"/>
                  </a:lnTo>
                  <a:cubicBezTo>
                    <a:pt x="3954" y="1870"/>
                    <a:pt x="4180" y="1596"/>
                    <a:pt x="4216" y="1239"/>
                  </a:cubicBezTo>
                  <a:cubicBezTo>
                    <a:pt x="4370" y="1251"/>
                    <a:pt x="4537" y="1334"/>
                    <a:pt x="4668" y="1477"/>
                  </a:cubicBezTo>
                  <a:cubicBezTo>
                    <a:pt x="4906" y="1727"/>
                    <a:pt x="4847" y="2025"/>
                    <a:pt x="4763" y="2239"/>
                  </a:cubicBezTo>
                  <a:cubicBezTo>
                    <a:pt x="4549" y="2715"/>
                    <a:pt x="3977" y="3144"/>
                    <a:pt x="3537" y="3144"/>
                  </a:cubicBezTo>
                  <a:cubicBezTo>
                    <a:pt x="3418" y="3144"/>
                    <a:pt x="3323" y="3096"/>
                    <a:pt x="3239" y="3037"/>
                  </a:cubicBezTo>
                  <a:cubicBezTo>
                    <a:pt x="3203" y="3001"/>
                    <a:pt x="3156" y="2965"/>
                    <a:pt x="3120" y="2918"/>
                  </a:cubicBezTo>
                  <a:cubicBezTo>
                    <a:pt x="3299" y="2727"/>
                    <a:pt x="3358" y="2477"/>
                    <a:pt x="3287" y="2227"/>
                  </a:cubicBezTo>
                  <a:cubicBezTo>
                    <a:pt x="3227" y="2049"/>
                    <a:pt x="3144" y="2013"/>
                    <a:pt x="3084" y="2013"/>
                  </a:cubicBezTo>
                  <a:cubicBezTo>
                    <a:pt x="3001" y="2013"/>
                    <a:pt x="2930" y="2072"/>
                    <a:pt x="2870" y="2180"/>
                  </a:cubicBezTo>
                  <a:cubicBezTo>
                    <a:pt x="2787" y="2358"/>
                    <a:pt x="2763" y="2644"/>
                    <a:pt x="2930" y="2906"/>
                  </a:cubicBezTo>
                  <a:cubicBezTo>
                    <a:pt x="2763" y="3037"/>
                    <a:pt x="2441" y="3180"/>
                    <a:pt x="1858" y="3180"/>
                  </a:cubicBezTo>
                  <a:lnTo>
                    <a:pt x="1799" y="3180"/>
                  </a:lnTo>
                  <a:cubicBezTo>
                    <a:pt x="1429" y="3156"/>
                    <a:pt x="1263" y="2977"/>
                    <a:pt x="1203" y="2787"/>
                  </a:cubicBezTo>
                  <a:cubicBezTo>
                    <a:pt x="1429" y="2775"/>
                    <a:pt x="1620" y="2668"/>
                    <a:pt x="1727" y="2501"/>
                  </a:cubicBezTo>
                  <a:cubicBezTo>
                    <a:pt x="1810" y="2322"/>
                    <a:pt x="1787" y="2120"/>
                    <a:pt x="1632" y="1941"/>
                  </a:cubicBezTo>
                  <a:cubicBezTo>
                    <a:pt x="1560" y="1834"/>
                    <a:pt x="1489" y="1822"/>
                    <a:pt x="1429" y="1822"/>
                  </a:cubicBezTo>
                  <a:cubicBezTo>
                    <a:pt x="1334" y="1822"/>
                    <a:pt x="1263" y="1858"/>
                    <a:pt x="1203" y="1941"/>
                  </a:cubicBezTo>
                  <a:cubicBezTo>
                    <a:pt x="1084" y="2084"/>
                    <a:pt x="1001" y="2370"/>
                    <a:pt x="1025" y="2656"/>
                  </a:cubicBezTo>
                  <a:cubicBezTo>
                    <a:pt x="858" y="2620"/>
                    <a:pt x="703" y="2537"/>
                    <a:pt x="536" y="2418"/>
                  </a:cubicBezTo>
                  <a:cubicBezTo>
                    <a:pt x="144" y="2132"/>
                    <a:pt x="227" y="1739"/>
                    <a:pt x="286" y="1584"/>
                  </a:cubicBezTo>
                  <a:cubicBezTo>
                    <a:pt x="382" y="1239"/>
                    <a:pt x="703" y="953"/>
                    <a:pt x="953" y="953"/>
                  </a:cubicBezTo>
                  <a:cubicBezTo>
                    <a:pt x="1013" y="953"/>
                    <a:pt x="1072" y="965"/>
                    <a:pt x="1132" y="1001"/>
                  </a:cubicBezTo>
                  <a:cubicBezTo>
                    <a:pt x="1138" y="1007"/>
                    <a:pt x="1150" y="1010"/>
                    <a:pt x="1163" y="1010"/>
                  </a:cubicBezTo>
                  <a:cubicBezTo>
                    <a:pt x="1176" y="1010"/>
                    <a:pt x="1191" y="1007"/>
                    <a:pt x="1203" y="1001"/>
                  </a:cubicBezTo>
                  <a:cubicBezTo>
                    <a:pt x="1215" y="989"/>
                    <a:pt x="1239" y="953"/>
                    <a:pt x="1239" y="929"/>
                  </a:cubicBezTo>
                  <a:cubicBezTo>
                    <a:pt x="1239" y="929"/>
                    <a:pt x="1179" y="525"/>
                    <a:pt x="1370" y="310"/>
                  </a:cubicBezTo>
                  <a:cubicBezTo>
                    <a:pt x="1445" y="228"/>
                    <a:pt x="1552" y="189"/>
                    <a:pt x="1691" y="189"/>
                  </a:cubicBezTo>
                  <a:cubicBezTo>
                    <a:pt x="1793" y="189"/>
                    <a:pt x="1912" y="210"/>
                    <a:pt x="2049" y="251"/>
                  </a:cubicBezTo>
                  <a:cubicBezTo>
                    <a:pt x="2191" y="298"/>
                    <a:pt x="2311" y="346"/>
                    <a:pt x="2394" y="417"/>
                  </a:cubicBezTo>
                  <a:cubicBezTo>
                    <a:pt x="2203" y="703"/>
                    <a:pt x="2132" y="1072"/>
                    <a:pt x="2346" y="1263"/>
                  </a:cubicBezTo>
                  <a:cubicBezTo>
                    <a:pt x="2413" y="1325"/>
                    <a:pt x="2488" y="1354"/>
                    <a:pt x="2561" y="1354"/>
                  </a:cubicBezTo>
                  <a:cubicBezTo>
                    <a:pt x="2681" y="1354"/>
                    <a:pt x="2794" y="1273"/>
                    <a:pt x="2846" y="1132"/>
                  </a:cubicBezTo>
                  <a:cubicBezTo>
                    <a:pt x="2918" y="941"/>
                    <a:pt x="2870" y="644"/>
                    <a:pt x="2620" y="406"/>
                  </a:cubicBezTo>
                  <a:cubicBezTo>
                    <a:pt x="2770" y="241"/>
                    <a:pt x="2958" y="154"/>
                    <a:pt x="3151" y="154"/>
                  </a:cubicBezTo>
                  <a:close/>
                  <a:moveTo>
                    <a:pt x="3156" y="1"/>
                  </a:moveTo>
                  <a:cubicBezTo>
                    <a:pt x="2918" y="1"/>
                    <a:pt x="2680" y="108"/>
                    <a:pt x="2501" y="298"/>
                  </a:cubicBezTo>
                  <a:cubicBezTo>
                    <a:pt x="2394" y="227"/>
                    <a:pt x="2263" y="155"/>
                    <a:pt x="2108" y="108"/>
                  </a:cubicBezTo>
                  <a:cubicBezTo>
                    <a:pt x="1963" y="58"/>
                    <a:pt x="1831" y="34"/>
                    <a:pt x="1715" y="34"/>
                  </a:cubicBezTo>
                  <a:cubicBezTo>
                    <a:pt x="1525" y="34"/>
                    <a:pt x="1373" y="97"/>
                    <a:pt x="1263" y="215"/>
                  </a:cubicBezTo>
                  <a:cubicBezTo>
                    <a:pt x="1120" y="394"/>
                    <a:pt x="1084" y="656"/>
                    <a:pt x="1084" y="810"/>
                  </a:cubicBezTo>
                  <a:cubicBezTo>
                    <a:pt x="1037" y="798"/>
                    <a:pt x="1001" y="798"/>
                    <a:pt x="953" y="798"/>
                  </a:cubicBezTo>
                  <a:cubicBezTo>
                    <a:pt x="620" y="798"/>
                    <a:pt x="263" y="1120"/>
                    <a:pt x="132" y="1525"/>
                  </a:cubicBezTo>
                  <a:cubicBezTo>
                    <a:pt x="1" y="1906"/>
                    <a:pt x="108" y="2287"/>
                    <a:pt x="429" y="2525"/>
                  </a:cubicBezTo>
                  <a:cubicBezTo>
                    <a:pt x="620" y="2668"/>
                    <a:pt x="846" y="2751"/>
                    <a:pt x="1037" y="2787"/>
                  </a:cubicBezTo>
                  <a:cubicBezTo>
                    <a:pt x="1132" y="3120"/>
                    <a:pt x="1394" y="3323"/>
                    <a:pt x="1787" y="3323"/>
                  </a:cubicBezTo>
                  <a:lnTo>
                    <a:pt x="1858" y="3323"/>
                  </a:lnTo>
                  <a:cubicBezTo>
                    <a:pt x="2370" y="3323"/>
                    <a:pt x="2763" y="3215"/>
                    <a:pt x="3025" y="3037"/>
                  </a:cubicBezTo>
                  <a:cubicBezTo>
                    <a:pt x="3049" y="3084"/>
                    <a:pt x="3108" y="3132"/>
                    <a:pt x="3156" y="3180"/>
                  </a:cubicBezTo>
                  <a:cubicBezTo>
                    <a:pt x="3263" y="3263"/>
                    <a:pt x="3394" y="3311"/>
                    <a:pt x="3537" y="3311"/>
                  </a:cubicBezTo>
                  <a:cubicBezTo>
                    <a:pt x="4037" y="3311"/>
                    <a:pt x="4656" y="2846"/>
                    <a:pt x="4894" y="2311"/>
                  </a:cubicBezTo>
                  <a:cubicBezTo>
                    <a:pt x="5049" y="1953"/>
                    <a:pt x="5001" y="1620"/>
                    <a:pt x="4775" y="1382"/>
                  </a:cubicBezTo>
                  <a:cubicBezTo>
                    <a:pt x="4608" y="1203"/>
                    <a:pt x="4418" y="1108"/>
                    <a:pt x="4216" y="1108"/>
                  </a:cubicBezTo>
                  <a:cubicBezTo>
                    <a:pt x="4180" y="727"/>
                    <a:pt x="3977" y="370"/>
                    <a:pt x="3620" y="155"/>
                  </a:cubicBezTo>
                  <a:cubicBezTo>
                    <a:pt x="3465" y="48"/>
                    <a:pt x="3323"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1"/>
            <p:cNvSpPr/>
            <p:nvPr/>
          </p:nvSpPr>
          <p:spPr>
            <a:xfrm>
              <a:off x="5272100" y="2406925"/>
              <a:ext cx="539075" cy="156575"/>
            </a:xfrm>
            <a:custGeom>
              <a:avLst/>
              <a:gdLst/>
              <a:ahLst/>
              <a:cxnLst/>
              <a:rect l="l" t="t" r="r" b="b"/>
              <a:pathLst>
                <a:path w="21563" h="6263" extrusionOk="0">
                  <a:moveTo>
                    <a:pt x="19211" y="1"/>
                  </a:moveTo>
                  <a:cubicBezTo>
                    <a:pt x="14520" y="1"/>
                    <a:pt x="1099" y="719"/>
                    <a:pt x="369" y="808"/>
                  </a:cubicBezTo>
                  <a:cubicBezTo>
                    <a:pt x="0" y="843"/>
                    <a:pt x="714" y="6106"/>
                    <a:pt x="714" y="6106"/>
                  </a:cubicBezTo>
                  <a:cubicBezTo>
                    <a:pt x="685" y="6217"/>
                    <a:pt x="1508" y="6262"/>
                    <a:pt x="2838" y="6262"/>
                  </a:cubicBezTo>
                  <a:cubicBezTo>
                    <a:pt x="7918" y="6262"/>
                    <a:pt x="20388" y="5604"/>
                    <a:pt x="20907" y="5463"/>
                  </a:cubicBezTo>
                  <a:cubicBezTo>
                    <a:pt x="21562" y="5272"/>
                    <a:pt x="20991" y="534"/>
                    <a:pt x="20812" y="105"/>
                  </a:cubicBezTo>
                  <a:cubicBezTo>
                    <a:pt x="20780" y="32"/>
                    <a:pt x="20182" y="1"/>
                    <a:pt x="19211"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1"/>
            <p:cNvSpPr/>
            <p:nvPr/>
          </p:nvSpPr>
          <p:spPr>
            <a:xfrm>
              <a:off x="5328350" y="2424125"/>
              <a:ext cx="15200" cy="142900"/>
            </a:xfrm>
            <a:custGeom>
              <a:avLst/>
              <a:gdLst/>
              <a:ahLst/>
              <a:cxnLst/>
              <a:rect l="l" t="t" r="r" b="b"/>
              <a:pathLst>
                <a:path w="608" h="5716" extrusionOk="0">
                  <a:moveTo>
                    <a:pt x="72" y="1"/>
                  </a:moveTo>
                  <a:cubicBezTo>
                    <a:pt x="24" y="1"/>
                    <a:pt x="0" y="24"/>
                    <a:pt x="0" y="72"/>
                  </a:cubicBezTo>
                  <a:lnTo>
                    <a:pt x="465" y="5632"/>
                  </a:lnTo>
                  <a:cubicBezTo>
                    <a:pt x="465" y="5680"/>
                    <a:pt x="489" y="5716"/>
                    <a:pt x="536" y="5716"/>
                  </a:cubicBezTo>
                  <a:cubicBezTo>
                    <a:pt x="584" y="5716"/>
                    <a:pt x="608" y="5668"/>
                    <a:pt x="608" y="5632"/>
                  </a:cubicBezTo>
                  <a:lnTo>
                    <a:pt x="143" y="72"/>
                  </a:lnTo>
                  <a:cubicBezTo>
                    <a:pt x="143" y="24"/>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5748050" y="2402400"/>
              <a:ext cx="19950" cy="148250"/>
            </a:xfrm>
            <a:custGeom>
              <a:avLst/>
              <a:gdLst/>
              <a:ahLst/>
              <a:cxnLst/>
              <a:rect l="l" t="t" r="r" b="b"/>
              <a:pathLst>
                <a:path w="798" h="5930" extrusionOk="0">
                  <a:moveTo>
                    <a:pt x="60" y="0"/>
                  </a:moveTo>
                  <a:cubicBezTo>
                    <a:pt x="24" y="12"/>
                    <a:pt x="0" y="48"/>
                    <a:pt x="0" y="96"/>
                  </a:cubicBezTo>
                  <a:lnTo>
                    <a:pt x="655" y="5870"/>
                  </a:lnTo>
                  <a:cubicBezTo>
                    <a:pt x="655" y="5894"/>
                    <a:pt x="679" y="5930"/>
                    <a:pt x="726" y="5930"/>
                  </a:cubicBezTo>
                  <a:cubicBezTo>
                    <a:pt x="774" y="5930"/>
                    <a:pt x="798" y="5882"/>
                    <a:pt x="798" y="5834"/>
                  </a:cubicBezTo>
                  <a:lnTo>
                    <a:pt x="143" y="60"/>
                  </a:lnTo>
                  <a:cubicBezTo>
                    <a:pt x="131" y="24"/>
                    <a:pt x="95"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1"/>
            <p:cNvSpPr/>
            <p:nvPr/>
          </p:nvSpPr>
          <p:spPr>
            <a:xfrm>
              <a:off x="5367650" y="2442875"/>
              <a:ext cx="333375" cy="93800"/>
            </a:xfrm>
            <a:custGeom>
              <a:avLst/>
              <a:gdLst/>
              <a:ahLst/>
              <a:cxnLst/>
              <a:rect l="l" t="t" r="r" b="b"/>
              <a:pathLst>
                <a:path w="13335" h="3752" extrusionOk="0">
                  <a:moveTo>
                    <a:pt x="13192" y="1"/>
                  </a:moveTo>
                  <a:cubicBezTo>
                    <a:pt x="13192" y="1"/>
                    <a:pt x="393" y="274"/>
                    <a:pt x="202" y="572"/>
                  </a:cubicBezTo>
                  <a:cubicBezTo>
                    <a:pt x="0" y="870"/>
                    <a:pt x="476" y="3751"/>
                    <a:pt x="476" y="3751"/>
                  </a:cubicBezTo>
                  <a:lnTo>
                    <a:pt x="13335" y="3394"/>
                  </a:lnTo>
                  <a:lnTo>
                    <a:pt x="13192" y="1"/>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1"/>
            <p:cNvSpPr/>
            <p:nvPr/>
          </p:nvSpPr>
          <p:spPr>
            <a:xfrm>
              <a:off x="5300375" y="2423225"/>
              <a:ext cx="14600" cy="139325"/>
            </a:xfrm>
            <a:custGeom>
              <a:avLst/>
              <a:gdLst/>
              <a:ahLst/>
              <a:cxnLst/>
              <a:rect l="l" t="t" r="r" b="b"/>
              <a:pathLst>
                <a:path w="584" h="5573" extrusionOk="0">
                  <a:moveTo>
                    <a:pt x="72" y="1"/>
                  </a:moveTo>
                  <a:cubicBezTo>
                    <a:pt x="36" y="1"/>
                    <a:pt x="0" y="37"/>
                    <a:pt x="0" y="72"/>
                  </a:cubicBezTo>
                  <a:lnTo>
                    <a:pt x="417" y="5490"/>
                  </a:lnTo>
                  <a:cubicBezTo>
                    <a:pt x="417" y="5537"/>
                    <a:pt x="453" y="5573"/>
                    <a:pt x="488" y="5573"/>
                  </a:cubicBezTo>
                  <a:cubicBezTo>
                    <a:pt x="548" y="5573"/>
                    <a:pt x="584" y="5537"/>
                    <a:pt x="572" y="5490"/>
                  </a:cubicBezTo>
                  <a:lnTo>
                    <a:pt x="155" y="72"/>
                  </a:ln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5717975" y="2409250"/>
              <a:ext cx="18775" cy="147350"/>
            </a:xfrm>
            <a:custGeom>
              <a:avLst/>
              <a:gdLst/>
              <a:ahLst/>
              <a:cxnLst/>
              <a:rect l="l" t="t" r="r" b="b"/>
              <a:pathLst>
                <a:path w="751" h="5894" extrusionOk="0">
                  <a:moveTo>
                    <a:pt x="60" y="0"/>
                  </a:moveTo>
                  <a:cubicBezTo>
                    <a:pt x="24" y="0"/>
                    <a:pt x="1" y="24"/>
                    <a:pt x="1" y="72"/>
                  </a:cubicBezTo>
                  <a:lnTo>
                    <a:pt x="596" y="5834"/>
                  </a:lnTo>
                  <a:cubicBezTo>
                    <a:pt x="596" y="5858"/>
                    <a:pt x="620" y="5894"/>
                    <a:pt x="667" y="5894"/>
                  </a:cubicBezTo>
                  <a:cubicBezTo>
                    <a:pt x="727" y="5870"/>
                    <a:pt x="751" y="5846"/>
                    <a:pt x="727" y="5810"/>
                  </a:cubicBezTo>
                  <a:lnTo>
                    <a:pt x="132" y="60"/>
                  </a:lnTo>
                  <a:cubicBezTo>
                    <a:pt x="132" y="24"/>
                    <a:pt x="96"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1"/>
            <p:cNvSpPr/>
            <p:nvPr/>
          </p:nvSpPr>
          <p:spPr>
            <a:xfrm>
              <a:off x="5386975" y="2451225"/>
              <a:ext cx="305725" cy="74125"/>
            </a:xfrm>
            <a:custGeom>
              <a:avLst/>
              <a:gdLst/>
              <a:ahLst/>
              <a:cxnLst/>
              <a:rect l="l" t="t" r="r" b="b"/>
              <a:pathLst>
                <a:path w="12229" h="2965" extrusionOk="0">
                  <a:moveTo>
                    <a:pt x="11621" y="131"/>
                  </a:moveTo>
                  <a:cubicBezTo>
                    <a:pt x="11848" y="1250"/>
                    <a:pt x="11979" y="2488"/>
                    <a:pt x="11848" y="2584"/>
                  </a:cubicBezTo>
                  <a:cubicBezTo>
                    <a:pt x="11598" y="2667"/>
                    <a:pt x="4811" y="2810"/>
                    <a:pt x="1561" y="2810"/>
                  </a:cubicBezTo>
                  <a:cubicBezTo>
                    <a:pt x="572" y="2810"/>
                    <a:pt x="275" y="2798"/>
                    <a:pt x="180" y="2786"/>
                  </a:cubicBezTo>
                  <a:cubicBezTo>
                    <a:pt x="156" y="2548"/>
                    <a:pt x="144" y="1417"/>
                    <a:pt x="156" y="667"/>
                  </a:cubicBezTo>
                  <a:lnTo>
                    <a:pt x="11621" y="131"/>
                  </a:lnTo>
                  <a:close/>
                  <a:moveTo>
                    <a:pt x="11693" y="0"/>
                  </a:moveTo>
                  <a:lnTo>
                    <a:pt x="84" y="536"/>
                  </a:lnTo>
                  <a:cubicBezTo>
                    <a:pt x="37" y="536"/>
                    <a:pt x="1" y="560"/>
                    <a:pt x="1" y="607"/>
                  </a:cubicBezTo>
                  <a:cubicBezTo>
                    <a:pt x="1" y="953"/>
                    <a:pt x="1" y="2738"/>
                    <a:pt x="49" y="2869"/>
                  </a:cubicBezTo>
                  <a:cubicBezTo>
                    <a:pt x="60" y="2929"/>
                    <a:pt x="84" y="2965"/>
                    <a:pt x="1573" y="2965"/>
                  </a:cubicBezTo>
                  <a:cubicBezTo>
                    <a:pt x="4680" y="2965"/>
                    <a:pt x="11633" y="2810"/>
                    <a:pt x="11895" y="2750"/>
                  </a:cubicBezTo>
                  <a:cubicBezTo>
                    <a:pt x="12229" y="2643"/>
                    <a:pt x="11955" y="1024"/>
                    <a:pt x="11764" y="60"/>
                  </a:cubicBezTo>
                  <a:cubicBezTo>
                    <a:pt x="11764" y="24"/>
                    <a:pt x="11717" y="0"/>
                    <a:pt x="116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5411400" y="2470800"/>
              <a:ext cx="259275" cy="35800"/>
            </a:xfrm>
            <a:custGeom>
              <a:avLst/>
              <a:gdLst/>
              <a:ahLst/>
              <a:cxnLst/>
              <a:rect l="l" t="t" r="r" b="b"/>
              <a:pathLst>
                <a:path w="10371" h="1432" extrusionOk="0">
                  <a:moveTo>
                    <a:pt x="9605" y="0"/>
                  </a:moveTo>
                  <a:cubicBezTo>
                    <a:pt x="9231" y="0"/>
                    <a:pt x="8990" y="347"/>
                    <a:pt x="8787" y="646"/>
                  </a:cubicBezTo>
                  <a:cubicBezTo>
                    <a:pt x="8648" y="866"/>
                    <a:pt x="8498" y="1063"/>
                    <a:pt x="8359" y="1063"/>
                  </a:cubicBezTo>
                  <a:cubicBezTo>
                    <a:pt x="8355" y="1063"/>
                    <a:pt x="8351" y="1063"/>
                    <a:pt x="8347" y="1062"/>
                  </a:cubicBezTo>
                  <a:cubicBezTo>
                    <a:pt x="8192" y="1051"/>
                    <a:pt x="8168" y="908"/>
                    <a:pt x="8132" y="646"/>
                  </a:cubicBezTo>
                  <a:cubicBezTo>
                    <a:pt x="8108" y="408"/>
                    <a:pt x="8061" y="98"/>
                    <a:pt x="7763" y="15"/>
                  </a:cubicBezTo>
                  <a:cubicBezTo>
                    <a:pt x="7733" y="7"/>
                    <a:pt x="7703" y="4"/>
                    <a:pt x="7674" y="4"/>
                  </a:cubicBezTo>
                  <a:cubicBezTo>
                    <a:pt x="7424" y="4"/>
                    <a:pt x="7200" y="259"/>
                    <a:pt x="6965" y="515"/>
                  </a:cubicBezTo>
                  <a:cubicBezTo>
                    <a:pt x="6727" y="764"/>
                    <a:pt x="6489" y="1023"/>
                    <a:pt x="6260" y="1023"/>
                  </a:cubicBezTo>
                  <a:cubicBezTo>
                    <a:pt x="6237" y="1023"/>
                    <a:pt x="6214" y="1020"/>
                    <a:pt x="6191" y="1015"/>
                  </a:cubicBezTo>
                  <a:cubicBezTo>
                    <a:pt x="5953" y="967"/>
                    <a:pt x="5953" y="848"/>
                    <a:pt x="5965" y="670"/>
                  </a:cubicBezTo>
                  <a:cubicBezTo>
                    <a:pt x="5977" y="515"/>
                    <a:pt x="5989" y="277"/>
                    <a:pt x="5715" y="158"/>
                  </a:cubicBezTo>
                  <a:cubicBezTo>
                    <a:pt x="5663" y="132"/>
                    <a:pt x="5610" y="121"/>
                    <a:pt x="5557" y="121"/>
                  </a:cubicBezTo>
                  <a:cubicBezTo>
                    <a:pt x="5311" y="121"/>
                    <a:pt x="5063" y="369"/>
                    <a:pt x="4798" y="634"/>
                  </a:cubicBezTo>
                  <a:cubicBezTo>
                    <a:pt x="4548" y="884"/>
                    <a:pt x="4286" y="1146"/>
                    <a:pt x="4013" y="1182"/>
                  </a:cubicBezTo>
                  <a:cubicBezTo>
                    <a:pt x="3978" y="1186"/>
                    <a:pt x="3948" y="1189"/>
                    <a:pt x="3921" y="1189"/>
                  </a:cubicBezTo>
                  <a:cubicBezTo>
                    <a:pt x="3884" y="1189"/>
                    <a:pt x="3855" y="1184"/>
                    <a:pt x="3834" y="1170"/>
                  </a:cubicBezTo>
                  <a:cubicBezTo>
                    <a:pt x="3786" y="1134"/>
                    <a:pt x="3810" y="1027"/>
                    <a:pt x="3810" y="908"/>
                  </a:cubicBezTo>
                  <a:cubicBezTo>
                    <a:pt x="3822" y="693"/>
                    <a:pt x="3834" y="360"/>
                    <a:pt x="3477" y="170"/>
                  </a:cubicBezTo>
                  <a:cubicBezTo>
                    <a:pt x="3392" y="125"/>
                    <a:pt x="3312" y="105"/>
                    <a:pt x="3236" y="105"/>
                  </a:cubicBezTo>
                  <a:cubicBezTo>
                    <a:pt x="2928" y="105"/>
                    <a:pt x="2687" y="428"/>
                    <a:pt x="2477" y="705"/>
                  </a:cubicBezTo>
                  <a:cubicBezTo>
                    <a:pt x="2334" y="908"/>
                    <a:pt x="2167" y="1122"/>
                    <a:pt x="2048" y="1122"/>
                  </a:cubicBezTo>
                  <a:cubicBezTo>
                    <a:pt x="1941" y="1122"/>
                    <a:pt x="1929" y="1062"/>
                    <a:pt x="1893" y="884"/>
                  </a:cubicBezTo>
                  <a:cubicBezTo>
                    <a:pt x="1870" y="670"/>
                    <a:pt x="1822" y="396"/>
                    <a:pt x="1441" y="289"/>
                  </a:cubicBezTo>
                  <a:cubicBezTo>
                    <a:pt x="1392" y="276"/>
                    <a:pt x="1343" y="270"/>
                    <a:pt x="1295" y="270"/>
                  </a:cubicBezTo>
                  <a:cubicBezTo>
                    <a:pt x="662" y="270"/>
                    <a:pt x="34" y="1268"/>
                    <a:pt x="12" y="1313"/>
                  </a:cubicBezTo>
                  <a:cubicBezTo>
                    <a:pt x="0" y="1348"/>
                    <a:pt x="12" y="1408"/>
                    <a:pt x="36" y="1420"/>
                  </a:cubicBezTo>
                  <a:cubicBezTo>
                    <a:pt x="60" y="1432"/>
                    <a:pt x="72" y="1432"/>
                    <a:pt x="84" y="1432"/>
                  </a:cubicBezTo>
                  <a:cubicBezTo>
                    <a:pt x="95" y="1432"/>
                    <a:pt x="131" y="1420"/>
                    <a:pt x="155" y="1384"/>
                  </a:cubicBezTo>
                  <a:cubicBezTo>
                    <a:pt x="343" y="1096"/>
                    <a:pt x="871" y="407"/>
                    <a:pt x="1327" y="407"/>
                  </a:cubicBezTo>
                  <a:cubicBezTo>
                    <a:pt x="1361" y="407"/>
                    <a:pt x="1395" y="411"/>
                    <a:pt x="1429" y="420"/>
                  </a:cubicBezTo>
                  <a:cubicBezTo>
                    <a:pt x="1727" y="515"/>
                    <a:pt x="1750" y="705"/>
                    <a:pt x="1786" y="896"/>
                  </a:cubicBezTo>
                  <a:cubicBezTo>
                    <a:pt x="1810" y="1062"/>
                    <a:pt x="1822" y="1253"/>
                    <a:pt x="2084" y="1253"/>
                  </a:cubicBezTo>
                  <a:cubicBezTo>
                    <a:pt x="2286" y="1253"/>
                    <a:pt x="2441" y="1027"/>
                    <a:pt x="2632" y="777"/>
                  </a:cubicBezTo>
                  <a:cubicBezTo>
                    <a:pt x="2860" y="472"/>
                    <a:pt x="3043" y="243"/>
                    <a:pt x="3259" y="243"/>
                  </a:cubicBezTo>
                  <a:cubicBezTo>
                    <a:pt x="3313" y="243"/>
                    <a:pt x="3370" y="258"/>
                    <a:pt x="3429" y="289"/>
                  </a:cubicBezTo>
                  <a:cubicBezTo>
                    <a:pt x="3715" y="431"/>
                    <a:pt x="3703" y="670"/>
                    <a:pt x="3691" y="896"/>
                  </a:cubicBezTo>
                  <a:cubicBezTo>
                    <a:pt x="3667" y="1051"/>
                    <a:pt x="3667" y="1182"/>
                    <a:pt x="3763" y="1265"/>
                  </a:cubicBezTo>
                  <a:cubicBezTo>
                    <a:pt x="3807" y="1309"/>
                    <a:pt x="3877" y="1334"/>
                    <a:pt x="3964" y="1334"/>
                  </a:cubicBezTo>
                  <a:cubicBezTo>
                    <a:pt x="3994" y="1334"/>
                    <a:pt x="4026" y="1331"/>
                    <a:pt x="4060" y="1324"/>
                  </a:cubicBezTo>
                  <a:cubicBezTo>
                    <a:pt x="4382" y="1289"/>
                    <a:pt x="4667" y="1003"/>
                    <a:pt x="4941" y="729"/>
                  </a:cubicBezTo>
                  <a:cubicBezTo>
                    <a:pt x="5166" y="494"/>
                    <a:pt x="5399" y="269"/>
                    <a:pt x="5588" y="269"/>
                  </a:cubicBezTo>
                  <a:cubicBezTo>
                    <a:pt x="5620" y="269"/>
                    <a:pt x="5651" y="275"/>
                    <a:pt x="5680" y="289"/>
                  </a:cubicBezTo>
                  <a:cubicBezTo>
                    <a:pt x="5858" y="360"/>
                    <a:pt x="5858" y="467"/>
                    <a:pt x="5846" y="658"/>
                  </a:cubicBezTo>
                  <a:cubicBezTo>
                    <a:pt x="5846" y="836"/>
                    <a:pt x="5810" y="1086"/>
                    <a:pt x="6191" y="1170"/>
                  </a:cubicBezTo>
                  <a:cubicBezTo>
                    <a:pt x="6224" y="1177"/>
                    <a:pt x="6257" y="1180"/>
                    <a:pt x="6289" y="1180"/>
                  </a:cubicBezTo>
                  <a:cubicBezTo>
                    <a:pt x="6581" y="1180"/>
                    <a:pt x="6839" y="900"/>
                    <a:pt x="7096" y="610"/>
                  </a:cubicBezTo>
                  <a:cubicBezTo>
                    <a:pt x="7314" y="382"/>
                    <a:pt x="7521" y="163"/>
                    <a:pt x="7701" y="163"/>
                  </a:cubicBezTo>
                  <a:cubicBezTo>
                    <a:pt x="7718" y="163"/>
                    <a:pt x="7735" y="165"/>
                    <a:pt x="7751" y="170"/>
                  </a:cubicBezTo>
                  <a:cubicBezTo>
                    <a:pt x="7942" y="229"/>
                    <a:pt x="7977" y="408"/>
                    <a:pt x="8001" y="670"/>
                  </a:cubicBezTo>
                  <a:cubicBezTo>
                    <a:pt x="8037" y="908"/>
                    <a:pt x="8061" y="1182"/>
                    <a:pt x="8347" y="1205"/>
                  </a:cubicBezTo>
                  <a:cubicBezTo>
                    <a:pt x="8362" y="1208"/>
                    <a:pt x="8377" y="1209"/>
                    <a:pt x="8392" y="1209"/>
                  </a:cubicBezTo>
                  <a:cubicBezTo>
                    <a:pt x="8606" y="1209"/>
                    <a:pt x="8763" y="974"/>
                    <a:pt x="8930" y="729"/>
                  </a:cubicBezTo>
                  <a:cubicBezTo>
                    <a:pt x="9119" y="446"/>
                    <a:pt x="9317" y="153"/>
                    <a:pt x="9606" y="153"/>
                  </a:cubicBezTo>
                  <a:cubicBezTo>
                    <a:pt x="9645" y="153"/>
                    <a:pt x="9685" y="158"/>
                    <a:pt x="9728" y="170"/>
                  </a:cubicBezTo>
                  <a:cubicBezTo>
                    <a:pt x="9894" y="193"/>
                    <a:pt x="10013" y="289"/>
                    <a:pt x="10073" y="408"/>
                  </a:cubicBezTo>
                  <a:cubicBezTo>
                    <a:pt x="10216" y="670"/>
                    <a:pt x="10073" y="1062"/>
                    <a:pt x="10073" y="1062"/>
                  </a:cubicBezTo>
                  <a:cubicBezTo>
                    <a:pt x="10061" y="1086"/>
                    <a:pt x="10073" y="1134"/>
                    <a:pt x="10121" y="1146"/>
                  </a:cubicBezTo>
                  <a:cubicBezTo>
                    <a:pt x="10127" y="1152"/>
                    <a:pt x="10136" y="1155"/>
                    <a:pt x="10145" y="1155"/>
                  </a:cubicBezTo>
                  <a:cubicBezTo>
                    <a:pt x="10168" y="1155"/>
                    <a:pt x="10195" y="1136"/>
                    <a:pt x="10204" y="1110"/>
                  </a:cubicBezTo>
                  <a:cubicBezTo>
                    <a:pt x="10204" y="1086"/>
                    <a:pt x="10371" y="658"/>
                    <a:pt x="10192" y="336"/>
                  </a:cubicBezTo>
                  <a:cubicBezTo>
                    <a:pt x="10097" y="170"/>
                    <a:pt x="9954" y="62"/>
                    <a:pt x="9740" y="15"/>
                  </a:cubicBezTo>
                  <a:cubicBezTo>
                    <a:pt x="9693" y="5"/>
                    <a:pt x="9648" y="0"/>
                    <a:pt x="96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5258400" y="2712625"/>
              <a:ext cx="531925" cy="146725"/>
            </a:xfrm>
            <a:custGeom>
              <a:avLst/>
              <a:gdLst/>
              <a:ahLst/>
              <a:cxnLst/>
              <a:rect l="l" t="t" r="r" b="b"/>
              <a:pathLst>
                <a:path w="21277" h="5869" extrusionOk="0">
                  <a:moveTo>
                    <a:pt x="14002" y="1"/>
                  </a:moveTo>
                  <a:cubicBezTo>
                    <a:pt x="8371" y="1"/>
                    <a:pt x="916" y="148"/>
                    <a:pt x="370" y="200"/>
                  </a:cubicBezTo>
                  <a:cubicBezTo>
                    <a:pt x="0" y="224"/>
                    <a:pt x="536" y="5498"/>
                    <a:pt x="536" y="5498"/>
                  </a:cubicBezTo>
                  <a:cubicBezTo>
                    <a:pt x="447" y="5780"/>
                    <a:pt x="6055" y="5869"/>
                    <a:pt x="11368" y="5869"/>
                  </a:cubicBezTo>
                  <a:cubicBezTo>
                    <a:pt x="15947" y="5869"/>
                    <a:pt x="20307" y="5803"/>
                    <a:pt x="20610" y="5736"/>
                  </a:cubicBezTo>
                  <a:cubicBezTo>
                    <a:pt x="21277" y="5570"/>
                    <a:pt x="20443" y="664"/>
                    <a:pt x="20289" y="224"/>
                  </a:cubicBezTo>
                  <a:cubicBezTo>
                    <a:pt x="20225" y="56"/>
                    <a:pt x="17457" y="1"/>
                    <a:pt x="1400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5314050" y="2715225"/>
              <a:ext cx="11050" cy="143500"/>
            </a:xfrm>
            <a:custGeom>
              <a:avLst/>
              <a:gdLst/>
              <a:ahLst/>
              <a:cxnLst/>
              <a:rect l="l" t="t" r="r" b="b"/>
              <a:pathLst>
                <a:path w="442" h="5740" extrusionOk="0">
                  <a:moveTo>
                    <a:pt x="84" y="1"/>
                  </a:moveTo>
                  <a:cubicBezTo>
                    <a:pt x="37" y="1"/>
                    <a:pt x="1" y="37"/>
                    <a:pt x="1" y="84"/>
                  </a:cubicBezTo>
                  <a:lnTo>
                    <a:pt x="287" y="5656"/>
                  </a:lnTo>
                  <a:cubicBezTo>
                    <a:pt x="287" y="5704"/>
                    <a:pt x="322" y="5740"/>
                    <a:pt x="358" y="5740"/>
                  </a:cubicBezTo>
                  <a:cubicBezTo>
                    <a:pt x="406" y="5740"/>
                    <a:pt x="441" y="5704"/>
                    <a:pt x="441" y="5656"/>
                  </a:cubicBezTo>
                  <a:lnTo>
                    <a:pt x="156" y="84"/>
                  </a:lnTo>
                  <a:cubicBezTo>
                    <a:pt x="156" y="37"/>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5739400" y="2714925"/>
              <a:ext cx="10450" cy="139925"/>
            </a:xfrm>
            <a:custGeom>
              <a:avLst/>
              <a:gdLst/>
              <a:ahLst/>
              <a:cxnLst/>
              <a:rect l="l" t="t" r="r" b="b"/>
              <a:pathLst>
                <a:path w="418" h="5597" extrusionOk="0">
                  <a:moveTo>
                    <a:pt x="72" y="1"/>
                  </a:moveTo>
                  <a:cubicBezTo>
                    <a:pt x="37" y="1"/>
                    <a:pt x="1" y="37"/>
                    <a:pt x="1" y="72"/>
                  </a:cubicBezTo>
                  <a:lnTo>
                    <a:pt x="275" y="5525"/>
                  </a:lnTo>
                  <a:cubicBezTo>
                    <a:pt x="275" y="5573"/>
                    <a:pt x="299" y="5597"/>
                    <a:pt x="346" y="5597"/>
                  </a:cubicBezTo>
                  <a:cubicBezTo>
                    <a:pt x="394" y="5597"/>
                    <a:pt x="418" y="5573"/>
                    <a:pt x="418" y="5525"/>
                  </a:cubicBezTo>
                  <a:lnTo>
                    <a:pt x="156" y="72"/>
                  </a:lnTo>
                  <a:cubicBezTo>
                    <a:pt x="156"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5352750" y="2744225"/>
              <a:ext cx="331625" cy="85325"/>
            </a:xfrm>
            <a:custGeom>
              <a:avLst/>
              <a:gdLst/>
              <a:ahLst/>
              <a:cxnLst/>
              <a:rect l="l" t="t" r="r" b="b"/>
              <a:pathLst>
                <a:path w="13265" h="3413" extrusionOk="0">
                  <a:moveTo>
                    <a:pt x="8351" y="1"/>
                  </a:moveTo>
                  <a:cubicBezTo>
                    <a:pt x="4708" y="1"/>
                    <a:pt x="333" y="37"/>
                    <a:pt x="215" y="210"/>
                  </a:cubicBezTo>
                  <a:cubicBezTo>
                    <a:pt x="1" y="508"/>
                    <a:pt x="394" y="3413"/>
                    <a:pt x="394" y="3413"/>
                  </a:cubicBezTo>
                  <a:lnTo>
                    <a:pt x="13264" y="3413"/>
                  </a:lnTo>
                  <a:lnTo>
                    <a:pt x="13217" y="20"/>
                  </a:lnTo>
                  <a:cubicBezTo>
                    <a:pt x="13217" y="20"/>
                    <a:pt x="10974" y="1"/>
                    <a:pt x="8351"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5395925" y="2758075"/>
              <a:ext cx="267000" cy="28625"/>
            </a:xfrm>
            <a:custGeom>
              <a:avLst/>
              <a:gdLst/>
              <a:ahLst/>
              <a:cxnLst/>
              <a:rect l="l" t="t" r="r" b="b"/>
              <a:pathLst>
                <a:path w="10680" h="1145" extrusionOk="0">
                  <a:moveTo>
                    <a:pt x="7029" y="1"/>
                  </a:moveTo>
                  <a:cubicBezTo>
                    <a:pt x="7020" y="1"/>
                    <a:pt x="7010" y="1"/>
                    <a:pt x="7001" y="1"/>
                  </a:cubicBezTo>
                  <a:cubicBezTo>
                    <a:pt x="6608" y="37"/>
                    <a:pt x="6394" y="239"/>
                    <a:pt x="6191" y="430"/>
                  </a:cubicBezTo>
                  <a:cubicBezTo>
                    <a:pt x="6037" y="585"/>
                    <a:pt x="5870" y="740"/>
                    <a:pt x="5632" y="775"/>
                  </a:cubicBezTo>
                  <a:cubicBezTo>
                    <a:pt x="5600" y="781"/>
                    <a:pt x="5569" y="783"/>
                    <a:pt x="5539" y="783"/>
                  </a:cubicBezTo>
                  <a:cubicBezTo>
                    <a:pt x="5296" y="783"/>
                    <a:pt x="5093" y="622"/>
                    <a:pt x="4882" y="442"/>
                  </a:cubicBezTo>
                  <a:cubicBezTo>
                    <a:pt x="4691" y="287"/>
                    <a:pt x="4489" y="120"/>
                    <a:pt x="4215" y="61"/>
                  </a:cubicBezTo>
                  <a:cubicBezTo>
                    <a:pt x="4176" y="54"/>
                    <a:pt x="4138" y="50"/>
                    <a:pt x="4102" y="50"/>
                  </a:cubicBezTo>
                  <a:cubicBezTo>
                    <a:pt x="3836" y="50"/>
                    <a:pt x="3627" y="228"/>
                    <a:pt x="3417" y="406"/>
                  </a:cubicBezTo>
                  <a:cubicBezTo>
                    <a:pt x="3215" y="561"/>
                    <a:pt x="3012" y="740"/>
                    <a:pt x="2739" y="787"/>
                  </a:cubicBezTo>
                  <a:cubicBezTo>
                    <a:pt x="2701" y="793"/>
                    <a:pt x="2665" y="796"/>
                    <a:pt x="2629" y="796"/>
                  </a:cubicBezTo>
                  <a:cubicBezTo>
                    <a:pt x="2381" y="796"/>
                    <a:pt x="2170" y="661"/>
                    <a:pt x="1941" y="525"/>
                  </a:cubicBezTo>
                  <a:cubicBezTo>
                    <a:pt x="1687" y="377"/>
                    <a:pt x="1433" y="220"/>
                    <a:pt x="1121" y="220"/>
                  </a:cubicBezTo>
                  <a:cubicBezTo>
                    <a:pt x="1082" y="220"/>
                    <a:pt x="1042" y="222"/>
                    <a:pt x="1000" y="228"/>
                  </a:cubicBezTo>
                  <a:cubicBezTo>
                    <a:pt x="286" y="299"/>
                    <a:pt x="36" y="1025"/>
                    <a:pt x="24" y="1061"/>
                  </a:cubicBezTo>
                  <a:cubicBezTo>
                    <a:pt x="0" y="1085"/>
                    <a:pt x="24" y="1132"/>
                    <a:pt x="60" y="1144"/>
                  </a:cubicBezTo>
                  <a:lnTo>
                    <a:pt x="95" y="1144"/>
                  </a:lnTo>
                  <a:cubicBezTo>
                    <a:pt x="119" y="1144"/>
                    <a:pt x="155" y="1121"/>
                    <a:pt x="179" y="1085"/>
                  </a:cubicBezTo>
                  <a:cubicBezTo>
                    <a:pt x="179" y="1085"/>
                    <a:pt x="417" y="418"/>
                    <a:pt x="1048" y="359"/>
                  </a:cubicBezTo>
                  <a:cubicBezTo>
                    <a:pt x="1079" y="355"/>
                    <a:pt x="1110" y="353"/>
                    <a:pt x="1141" y="353"/>
                  </a:cubicBezTo>
                  <a:cubicBezTo>
                    <a:pt x="1421" y="353"/>
                    <a:pt x="1657" y="494"/>
                    <a:pt x="1893" y="644"/>
                  </a:cubicBezTo>
                  <a:cubicBezTo>
                    <a:pt x="2135" y="781"/>
                    <a:pt x="2376" y="926"/>
                    <a:pt x="2666" y="926"/>
                  </a:cubicBezTo>
                  <a:cubicBezTo>
                    <a:pt x="2705" y="926"/>
                    <a:pt x="2745" y="924"/>
                    <a:pt x="2786" y="918"/>
                  </a:cubicBezTo>
                  <a:cubicBezTo>
                    <a:pt x="3096" y="882"/>
                    <a:pt x="3322" y="680"/>
                    <a:pt x="3536" y="501"/>
                  </a:cubicBezTo>
                  <a:cubicBezTo>
                    <a:pt x="3725" y="333"/>
                    <a:pt x="3905" y="184"/>
                    <a:pt x="4117" y="184"/>
                  </a:cubicBezTo>
                  <a:cubicBezTo>
                    <a:pt x="4145" y="184"/>
                    <a:pt x="4174" y="186"/>
                    <a:pt x="4203" y="192"/>
                  </a:cubicBezTo>
                  <a:cubicBezTo>
                    <a:pt x="4429" y="239"/>
                    <a:pt x="4620" y="406"/>
                    <a:pt x="4810" y="549"/>
                  </a:cubicBezTo>
                  <a:cubicBezTo>
                    <a:pt x="5035" y="742"/>
                    <a:pt x="5280" y="925"/>
                    <a:pt x="5578" y="925"/>
                  </a:cubicBezTo>
                  <a:cubicBezTo>
                    <a:pt x="5611" y="925"/>
                    <a:pt x="5645" y="923"/>
                    <a:pt x="5679" y="918"/>
                  </a:cubicBezTo>
                  <a:cubicBezTo>
                    <a:pt x="5953" y="882"/>
                    <a:pt x="6132" y="704"/>
                    <a:pt x="6310" y="537"/>
                  </a:cubicBezTo>
                  <a:cubicBezTo>
                    <a:pt x="6513" y="347"/>
                    <a:pt x="6703" y="168"/>
                    <a:pt x="7013" y="144"/>
                  </a:cubicBezTo>
                  <a:cubicBezTo>
                    <a:pt x="7021" y="144"/>
                    <a:pt x="7029" y="144"/>
                    <a:pt x="7037" y="144"/>
                  </a:cubicBezTo>
                  <a:cubicBezTo>
                    <a:pt x="7323" y="144"/>
                    <a:pt x="7542" y="352"/>
                    <a:pt x="7739" y="537"/>
                  </a:cubicBezTo>
                  <a:cubicBezTo>
                    <a:pt x="7922" y="700"/>
                    <a:pt x="8087" y="862"/>
                    <a:pt x="8302" y="862"/>
                  </a:cubicBezTo>
                  <a:cubicBezTo>
                    <a:pt x="8339" y="862"/>
                    <a:pt x="8378" y="857"/>
                    <a:pt x="8418" y="847"/>
                  </a:cubicBezTo>
                  <a:cubicBezTo>
                    <a:pt x="8608" y="787"/>
                    <a:pt x="8787" y="644"/>
                    <a:pt x="8954" y="501"/>
                  </a:cubicBezTo>
                  <a:cubicBezTo>
                    <a:pt x="9168" y="334"/>
                    <a:pt x="9382" y="159"/>
                    <a:pt x="9613" y="159"/>
                  </a:cubicBezTo>
                  <a:cubicBezTo>
                    <a:pt x="9678" y="159"/>
                    <a:pt x="9743" y="173"/>
                    <a:pt x="9811" y="204"/>
                  </a:cubicBezTo>
                  <a:cubicBezTo>
                    <a:pt x="10347" y="442"/>
                    <a:pt x="10525" y="799"/>
                    <a:pt x="10525" y="799"/>
                  </a:cubicBezTo>
                  <a:cubicBezTo>
                    <a:pt x="10552" y="826"/>
                    <a:pt x="10579" y="839"/>
                    <a:pt x="10606" y="839"/>
                  </a:cubicBezTo>
                  <a:cubicBezTo>
                    <a:pt x="10615" y="839"/>
                    <a:pt x="10623" y="838"/>
                    <a:pt x="10632" y="835"/>
                  </a:cubicBezTo>
                  <a:cubicBezTo>
                    <a:pt x="10656" y="799"/>
                    <a:pt x="10680" y="763"/>
                    <a:pt x="10656" y="728"/>
                  </a:cubicBezTo>
                  <a:cubicBezTo>
                    <a:pt x="10644" y="716"/>
                    <a:pt x="10454" y="323"/>
                    <a:pt x="9870" y="61"/>
                  </a:cubicBezTo>
                  <a:cubicBezTo>
                    <a:pt x="9782" y="20"/>
                    <a:pt x="9696" y="2"/>
                    <a:pt x="9613" y="2"/>
                  </a:cubicBezTo>
                  <a:cubicBezTo>
                    <a:pt x="9333" y="2"/>
                    <a:pt x="9078" y="199"/>
                    <a:pt x="8858" y="382"/>
                  </a:cubicBezTo>
                  <a:cubicBezTo>
                    <a:pt x="8692" y="537"/>
                    <a:pt x="8549" y="656"/>
                    <a:pt x="8382" y="704"/>
                  </a:cubicBezTo>
                  <a:cubicBezTo>
                    <a:pt x="8358" y="710"/>
                    <a:pt x="8335" y="713"/>
                    <a:pt x="8312" y="713"/>
                  </a:cubicBezTo>
                  <a:cubicBezTo>
                    <a:pt x="8153" y="713"/>
                    <a:pt x="8013" y="574"/>
                    <a:pt x="7846" y="418"/>
                  </a:cubicBezTo>
                  <a:cubicBezTo>
                    <a:pt x="7626" y="221"/>
                    <a:pt x="7383" y="1"/>
                    <a:pt x="70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5395625" y="2786650"/>
              <a:ext cx="266725" cy="28925"/>
            </a:xfrm>
            <a:custGeom>
              <a:avLst/>
              <a:gdLst/>
              <a:ahLst/>
              <a:cxnLst/>
              <a:rect l="l" t="t" r="r" b="b"/>
              <a:pathLst>
                <a:path w="10669" h="1157" extrusionOk="0">
                  <a:moveTo>
                    <a:pt x="7029" y="1"/>
                  </a:moveTo>
                  <a:cubicBezTo>
                    <a:pt x="7020" y="1"/>
                    <a:pt x="7010" y="1"/>
                    <a:pt x="7001" y="1"/>
                  </a:cubicBezTo>
                  <a:cubicBezTo>
                    <a:pt x="6608" y="37"/>
                    <a:pt x="6382" y="239"/>
                    <a:pt x="6191" y="442"/>
                  </a:cubicBezTo>
                  <a:cubicBezTo>
                    <a:pt x="6025" y="585"/>
                    <a:pt x="5858" y="751"/>
                    <a:pt x="5632" y="775"/>
                  </a:cubicBezTo>
                  <a:cubicBezTo>
                    <a:pt x="5600" y="781"/>
                    <a:pt x="5569" y="783"/>
                    <a:pt x="5539" y="783"/>
                  </a:cubicBezTo>
                  <a:cubicBezTo>
                    <a:pt x="5296" y="783"/>
                    <a:pt x="5093" y="623"/>
                    <a:pt x="4882" y="454"/>
                  </a:cubicBezTo>
                  <a:cubicBezTo>
                    <a:pt x="4691" y="287"/>
                    <a:pt x="4477" y="120"/>
                    <a:pt x="4215" y="61"/>
                  </a:cubicBezTo>
                  <a:cubicBezTo>
                    <a:pt x="4176" y="54"/>
                    <a:pt x="4139" y="51"/>
                    <a:pt x="4103" y="51"/>
                  </a:cubicBezTo>
                  <a:cubicBezTo>
                    <a:pt x="3826" y="51"/>
                    <a:pt x="3616" y="238"/>
                    <a:pt x="3405" y="406"/>
                  </a:cubicBezTo>
                  <a:cubicBezTo>
                    <a:pt x="3215" y="573"/>
                    <a:pt x="3001" y="751"/>
                    <a:pt x="2739" y="787"/>
                  </a:cubicBezTo>
                  <a:cubicBezTo>
                    <a:pt x="2699" y="793"/>
                    <a:pt x="2661" y="796"/>
                    <a:pt x="2623" y="796"/>
                  </a:cubicBezTo>
                  <a:cubicBezTo>
                    <a:pt x="2377" y="796"/>
                    <a:pt x="2167" y="670"/>
                    <a:pt x="1929" y="525"/>
                  </a:cubicBezTo>
                  <a:cubicBezTo>
                    <a:pt x="1686" y="377"/>
                    <a:pt x="1424" y="220"/>
                    <a:pt x="1118" y="220"/>
                  </a:cubicBezTo>
                  <a:cubicBezTo>
                    <a:pt x="1079" y="220"/>
                    <a:pt x="1040" y="222"/>
                    <a:pt x="1000" y="228"/>
                  </a:cubicBezTo>
                  <a:cubicBezTo>
                    <a:pt x="286" y="299"/>
                    <a:pt x="24" y="1025"/>
                    <a:pt x="12" y="1061"/>
                  </a:cubicBezTo>
                  <a:cubicBezTo>
                    <a:pt x="0" y="1097"/>
                    <a:pt x="12" y="1132"/>
                    <a:pt x="60" y="1156"/>
                  </a:cubicBezTo>
                  <a:lnTo>
                    <a:pt x="95" y="1156"/>
                  </a:lnTo>
                  <a:cubicBezTo>
                    <a:pt x="119" y="1156"/>
                    <a:pt x="155" y="1132"/>
                    <a:pt x="179" y="1085"/>
                  </a:cubicBezTo>
                  <a:cubicBezTo>
                    <a:pt x="179" y="1085"/>
                    <a:pt x="417" y="418"/>
                    <a:pt x="1048" y="359"/>
                  </a:cubicBezTo>
                  <a:cubicBezTo>
                    <a:pt x="1071" y="357"/>
                    <a:pt x="1093" y="356"/>
                    <a:pt x="1116" y="356"/>
                  </a:cubicBezTo>
                  <a:cubicBezTo>
                    <a:pt x="1396" y="356"/>
                    <a:pt x="1640" y="490"/>
                    <a:pt x="1893" y="644"/>
                  </a:cubicBezTo>
                  <a:cubicBezTo>
                    <a:pt x="2129" y="795"/>
                    <a:pt x="2385" y="935"/>
                    <a:pt x="2686" y="935"/>
                  </a:cubicBezTo>
                  <a:cubicBezTo>
                    <a:pt x="2719" y="935"/>
                    <a:pt x="2752" y="934"/>
                    <a:pt x="2786" y="930"/>
                  </a:cubicBezTo>
                  <a:cubicBezTo>
                    <a:pt x="3096" y="882"/>
                    <a:pt x="3322" y="692"/>
                    <a:pt x="3524" y="513"/>
                  </a:cubicBezTo>
                  <a:cubicBezTo>
                    <a:pt x="3729" y="331"/>
                    <a:pt x="3904" y="187"/>
                    <a:pt x="4129" y="187"/>
                  </a:cubicBezTo>
                  <a:cubicBezTo>
                    <a:pt x="4153" y="187"/>
                    <a:pt x="4178" y="188"/>
                    <a:pt x="4203" y="192"/>
                  </a:cubicBezTo>
                  <a:cubicBezTo>
                    <a:pt x="4417" y="239"/>
                    <a:pt x="4620" y="406"/>
                    <a:pt x="4810" y="549"/>
                  </a:cubicBezTo>
                  <a:cubicBezTo>
                    <a:pt x="5041" y="747"/>
                    <a:pt x="5292" y="934"/>
                    <a:pt x="5591" y="934"/>
                  </a:cubicBezTo>
                  <a:cubicBezTo>
                    <a:pt x="5616" y="934"/>
                    <a:pt x="5642" y="933"/>
                    <a:pt x="5668" y="930"/>
                  </a:cubicBezTo>
                  <a:cubicBezTo>
                    <a:pt x="5953" y="882"/>
                    <a:pt x="6132" y="704"/>
                    <a:pt x="6311" y="537"/>
                  </a:cubicBezTo>
                  <a:cubicBezTo>
                    <a:pt x="6501" y="347"/>
                    <a:pt x="6703" y="168"/>
                    <a:pt x="7013" y="156"/>
                  </a:cubicBezTo>
                  <a:cubicBezTo>
                    <a:pt x="7028" y="155"/>
                    <a:pt x="7043" y="154"/>
                    <a:pt x="7058" y="154"/>
                  </a:cubicBezTo>
                  <a:cubicBezTo>
                    <a:pt x="7334" y="154"/>
                    <a:pt x="7547" y="356"/>
                    <a:pt x="7739" y="537"/>
                  </a:cubicBezTo>
                  <a:cubicBezTo>
                    <a:pt x="7919" y="697"/>
                    <a:pt x="8083" y="866"/>
                    <a:pt x="8286" y="866"/>
                  </a:cubicBezTo>
                  <a:cubicBezTo>
                    <a:pt x="8325" y="866"/>
                    <a:pt x="8364" y="860"/>
                    <a:pt x="8406" y="847"/>
                  </a:cubicBezTo>
                  <a:cubicBezTo>
                    <a:pt x="8608" y="787"/>
                    <a:pt x="8787" y="644"/>
                    <a:pt x="8942" y="513"/>
                  </a:cubicBezTo>
                  <a:cubicBezTo>
                    <a:pt x="9162" y="339"/>
                    <a:pt x="9375" y="165"/>
                    <a:pt x="9603" y="165"/>
                  </a:cubicBezTo>
                  <a:cubicBezTo>
                    <a:pt x="9671" y="165"/>
                    <a:pt x="9740" y="180"/>
                    <a:pt x="9811" y="216"/>
                  </a:cubicBezTo>
                  <a:cubicBezTo>
                    <a:pt x="10347" y="454"/>
                    <a:pt x="10525" y="811"/>
                    <a:pt x="10525" y="811"/>
                  </a:cubicBezTo>
                  <a:cubicBezTo>
                    <a:pt x="10542" y="828"/>
                    <a:pt x="10571" y="845"/>
                    <a:pt x="10595" y="845"/>
                  </a:cubicBezTo>
                  <a:cubicBezTo>
                    <a:pt x="10605" y="845"/>
                    <a:pt x="10614" y="842"/>
                    <a:pt x="10621" y="835"/>
                  </a:cubicBezTo>
                  <a:cubicBezTo>
                    <a:pt x="10656" y="811"/>
                    <a:pt x="10668" y="763"/>
                    <a:pt x="10656" y="728"/>
                  </a:cubicBezTo>
                  <a:cubicBezTo>
                    <a:pt x="10644" y="716"/>
                    <a:pt x="10454" y="335"/>
                    <a:pt x="9870" y="61"/>
                  </a:cubicBezTo>
                  <a:cubicBezTo>
                    <a:pt x="9782" y="21"/>
                    <a:pt x="9697" y="3"/>
                    <a:pt x="9615" y="3"/>
                  </a:cubicBezTo>
                  <a:cubicBezTo>
                    <a:pt x="9330" y="3"/>
                    <a:pt x="9080" y="210"/>
                    <a:pt x="8858" y="394"/>
                  </a:cubicBezTo>
                  <a:cubicBezTo>
                    <a:pt x="8692" y="537"/>
                    <a:pt x="8537" y="656"/>
                    <a:pt x="8382" y="704"/>
                  </a:cubicBezTo>
                  <a:cubicBezTo>
                    <a:pt x="8360" y="710"/>
                    <a:pt x="8338" y="713"/>
                    <a:pt x="8316" y="713"/>
                  </a:cubicBezTo>
                  <a:cubicBezTo>
                    <a:pt x="8162" y="713"/>
                    <a:pt x="8013" y="574"/>
                    <a:pt x="7846" y="418"/>
                  </a:cubicBezTo>
                  <a:cubicBezTo>
                    <a:pt x="7626" y="221"/>
                    <a:pt x="7383" y="1"/>
                    <a:pt x="70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5287275" y="2713750"/>
              <a:ext cx="9250" cy="139625"/>
            </a:xfrm>
            <a:custGeom>
              <a:avLst/>
              <a:gdLst/>
              <a:ahLst/>
              <a:cxnLst/>
              <a:rect l="l" t="t" r="r" b="b"/>
              <a:pathLst>
                <a:path w="370" h="5585" extrusionOk="0">
                  <a:moveTo>
                    <a:pt x="72" y="0"/>
                  </a:moveTo>
                  <a:cubicBezTo>
                    <a:pt x="36" y="0"/>
                    <a:pt x="0" y="36"/>
                    <a:pt x="0" y="72"/>
                  </a:cubicBezTo>
                  <a:lnTo>
                    <a:pt x="227" y="5513"/>
                  </a:lnTo>
                  <a:cubicBezTo>
                    <a:pt x="227" y="5549"/>
                    <a:pt x="262" y="5584"/>
                    <a:pt x="298" y="5584"/>
                  </a:cubicBezTo>
                  <a:cubicBezTo>
                    <a:pt x="334" y="5584"/>
                    <a:pt x="369" y="5561"/>
                    <a:pt x="369" y="5513"/>
                  </a:cubicBezTo>
                  <a:lnTo>
                    <a:pt x="155" y="72"/>
                  </a:lnTo>
                  <a:cubicBezTo>
                    <a:pt x="155"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5705175" y="2711950"/>
              <a:ext cx="13425" cy="147675"/>
            </a:xfrm>
            <a:custGeom>
              <a:avLst/>
              <a:gdLst/>
              <a:ahLst/>
              <a:cxnLst/>
              <a:rect l="l" t="t" r="r" b="b"/>
              <a:pathLst>
                <a:path w="537" h="5907" extrusionOk="0">
                  <a:moveTo>
                    <a:pt x="72" y="1"/>
                  </a:moveTo>
                  <a:cubicBezTo>
                    <a:pt x="36" y="1"/>
                    <a:pt x="1" y="37"/>
                    <a:pt x="1" y="72"/>
                  </a:cubicBezTo>
                  <a:lnTo>
                    <a:pt x="394" y="5835"/>
                  </a:lnTo>
                  <a:cubicBezTo>
                    <a:pt x="394" y="5883"/>
                    <a:pt x="417" y="5906"/>
                    <a:pt x="465" y="5906"/>
                  </a:cubicBezTo>
                  <a:cubicBezTo>
                    <a:pt x="513" y="5906"/>
                    <a:pt x="536" y="5883"/>
                    <a:pt x="536" y="5835"/>
                  </a:cubicBezTo>
                  <a:lnTo>
                    <a:pt x="155" y="72"/>
                  </a:lnTo>
                  <a:cubicBezTo>
                    <a:pt x="155"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5308700" y="2546025"/>
              <a:ext cx="487000" cy="175775"/>
            </a:xfrm>
            <a:custGeom>
              <a:avLst/>
              <a:gdLst/>
              <a:ahLst/>
              <a:cxnLst/>
              <a:rect l="l" t="t" r="r" b="b"/>
              <a:pathLst>
                <a:path w="19480" h="7031" extrusionOk="0">
                  <a:moveTo>
                    <a:pt x="14720" y="0"/>
                  </a:moveTo>
                  <a:cubicBezTo>
                    <a:pt x="9273" y="0"/>
                    <a:pt x="298" y="720"/>
                    <a:pt x="298" y="720"/>
                  </a:cubicBezTo>
                  <a:cubicBezTo>
                    <a:pt x="298" y="720"/>
                    <a:pt x="1" y="1613"/>
                    <a:pt x="346" y="2054"/>
                  </a:cubicBezTo>
                  <a:cubicBezTo>
                    <a:pt x="431" y="2164"/>
                    <a:pt x="1237" y="2206"/>
                    <a:pt x="2440" y="2206"/>
                  </a:cubicBezTo>
                  <a:cubicBezTo>
                    <a:pt x="6226" y="2206"/>
                    <a:pt x="13939" y="1791"/>
                    <a:pt x="15406" y="1791"/>
                  </a:cubicBezTo>
                  <a:cubicBezTo>
                    <a:pt x="15437" y="1791"/>
                    <a:pt x="15465" y="1792"/>
                    <a:pt x="15491" y="1792"/>
                  </a:cubicBezTo>
                  <a:cubicBezTo>
                    <a:pt x="17098" y="1804"/>
                    <a:pt x="17062" y="3852"/>
                    <a:pt x="16324" y="4197"/>
                  </a:cubicBezTo>
                  <a:cubicBezTo>
                    <a:pt x="15574" y="4542"/>
                    <a:pt x="405" y="5626"/>
                    <a:pt x="405" y="5626"/>
                  </a:cubicBezTo>
                  <a:lnTo>
                    <a:pt x="620" y="7031"/>
                  </a:lnTo>
                  <a:cubicBezTo>
                    <a:pt x="620" y="7031"/>
                    <a:pt x="16145" y="6626"/>
                    <a:pt x="17908" y="6054"/>
                  </a:cubicBezTo>
                  <a:cubicBezTo>
                    <a:pt x="19479" y="5554"/>
                    <a:pt x="19443" y="256"/>
                    <a:pt x="17229" y="78"/>
                  </a:cubicBezTo>
                  <a:cubicBezTo>
                    <a:pt x="16552" y="23"/>
                    <a:pt x="15692" y="0"/>
                    <a:pt x="14720"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5331325" y="2573850"/>
              <a:ext cx="435200" cy="112400"/>
            </a:xfrm>
            <a:custGeom>
              <a:avLst/>
              <a:gdLst/>
              <a:ahLst/>
              <a:cxnLst/>
              <a:rect l="l" t="t" r="r" b="b"/>
              <a:pathLst>
                <a:path w="17408" h="4496" extrusionOk="0">
                  <a:moveTo>
                    <a:pt x="15068" y="0"/>
                  </a:moveTo>
                  <a:cubicBezTo>
                    <a:pt x="12946" y="0"/>
                    <a:pt x="0" y="870"/>
                    <a:pt x="0" y="870"/>
                  </a:cubicBezTo>
                  <a:cubicBezTo>
                    <a:pt x="0" y="870"/>
                    <a:pt x="84" y="4203"/>
                    <a:pt x="584" y="4429"/>
                  </a:cubicBezTo>
                  <a:cubicBezTo>
                    <a:pt x="677" y="4475"/>
                    <a:pt x="1247" y="4496"/>
                    <a:pt x="2118" y="4496"/>
                  </a:cubicBezTo>
                  <a:cubicBezTo>
                    <a:pt x="5815" y="4496"/>
                    <a:pt x="14930" y="4123"/>
                    <a:pt x="16038" y="3679"/>
                  </a:cubicBezTo>
                  <a:cubicBezTo>
                    <a:pt x="17407" y="3132"/>
                    <a:pt x="17086" y="12"/>
                    <a:pt x="15109" y="0"/>
                  </a:cubicBezTo>
                  <a:cubicBezTo>
                    <a:pt x="15096" y="0"/>
                    <a:pt x="15082" y="0"/>
                    <a:pt x="150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5329550" y="2572050"/>
              <a:ext cx="428050" cy="116125"/>
            </a:xfrm>
            <a:custGeom>
              <a:avLst/>
              <a:gdLst/>
              <a:ahLst/>
              <a:cxnLst/>
              <a:rect l="l" t="t" r="r" b="b"/>
              <a:pathLst>
                <a:path w="17122" h="4645" extrusionOk="0">
                  <a:moveTo>
                    <a:pt x="15180" y="156"/>
                  </a:moveTo>
                  <a:cubicBezTo>
                    <a:pt x="16169" y="168"/>
                    <a:pt x="16681" y="965"/>
                    <a:pt x="16824" y="1727"/>
                  </a:cubicBezTo>
                  <a:cubicBezTo>
                    <a:pt x="16966" y="2489"/>
                    <a:pt x="16752" y="3406"/>
                    <a:pt x="16085" y="3692"/>
                  </a:cubicBezTo>
                  <a:cubicBezTo>
                    <a:pt x="15014" y="4120"/>
                    <a:pt x="6108" y="4501"/>
                    <a:pt x="2203" y="4501"/>
                  </a:cubicBezTo>
                  <a:cubicBezTo>
                    <a:pt x="905" y="4501"/>
                    <a:pt x="714" y="4454"/>
                    <a:pt x="679" y="4442"/>
                  </a:cubicBezTo>
                  <a:cubicBezTo>
                    <a:pt x="357" y="4287"/>
                    <a:pt x="179" y="2299"/>
                    <a:pt x="143" y="1013"/>
                  </a:cubicBezTo>
                  <a:cubicBezTo>
                    <a:pt x="1167" y="942"/>
                    <a:pt x="12990" y="156"/>
                    <a:pt x="15097" y="156"/>
                  </a:cubicBezTo>
                  <a:close/>
                  <a:moveTo>
                    <a:pt x="15097" y="1"/>
                  </a:moveTo>
                  <a:cubicBezTo>
                    <a:pt x="12918" y="1"/>
                    <a:pt x="202" y="846"/>
                    <a:pt x="71" y="870"/>
                  </a:cubicBezTo>
                  <a:cubicBezTo>
                    <a:pt x="24" y="870"/>
                    <a:pt x="0" y="894"/>
                    <a:pt x="0" y="942"/>
                  </a:cubicBezTo>
                  <a:cubicBezTo>
                    <a:pt x="71" y="4156"/>
                    <a:pt x="512" y="4525"/>
                    <a:pt x="607" y="4573"/>
                  </a:cubicBezTo>
                  <a:cubicBezTo>
                    <a:pt x="655" y="4585"/>
                    <a:pt x="750" y="4644"/>
                    <a:pt x="2203" y="4644"/>
                  </a:cubicBezTo>
                  <a:cubicBezTo>
                    <a:pt x="5655" y="4644"/>
                    <a:pt x="15002" y="4287"/>
                    <a:pt x="16133" y="3811"/>
                  </a:cubicBezTo>
                  <a:cubicBezTo>
                    <a:pt x="16883" y="3513"/>
                    <a:pt x="17121" y="2513"/>
                    <a:pt x="16966" y="1680"/>
                  </a:cubicBezTo>
                  <a:cubicBezTo>
                    <a:pt x="16883" y="1239"/>
                    <a:pt x="16681" y="822"/>
                    <a:pt x="16395" y="525"/>
                  </a:cubicBezTo>
                  <a:cubicBezTo>
                    <a:pt x="16085" y="191"/>
                    <a:pt x="15657" y="1"/>
                    <a:pt x="151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5333400" y="2592600"/>
              <a:ext cx="407225" cy="19975"/>
            </a:xfrm>
            <a:custGeom>
              <a:avLst/>
              <a:gdLst/>
              <a:ahLst/>
              <a:cxnLst/>
              <a:rect l="l" t="t" r="r" b="b"/>
              <a:pathLst>
                <a:path w="16289" h="799" extrusionOk="0">
                  <a:moveTo>
                    <a:pt x="16217" y="0"/>
                  </a:moveTo>
                  <a:lnTo>
                    <a:pt x="84" y="655"/>
                  </a:lnTo>
                  <a:cubicBezTo>
                    <a:pt x="37" y="655"/>
                    <a:pt x="1" y="679"/>
                    <a:pt x="1" y="727"/>
                  </a:cubicBezTo>
                  <a:cubicBezTo>
                    <a:pt x="1" y="774"/>
                    <a:pt x="37" y="798"/>
                    <a:pt x="84" y="798"/>
                  </a:cubicBezTo>
                  <a:lnTo>
                    <a:pt x="16217" y="143"/>
                  </a:lnTo>
                  <a:cubicBezTo>
                    <a:pt x="16253" y="143"/>
                    <a:pt x="16289" y="120"/>
                    <a:pt x="16289" y="72"/>
                  </a:cubicBezTo>
                  <a:cubicBezTo>
                    <a:pt x="16289" y="24"/>
                    <a:pt x="16253" y="0"/>
                    <a:pt x="162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5333400" y="2611050"/>
              <a:ext cx="418250" cy="27700"/>
            </a:xfrm>
            <a:custGeom>
              <a:avLst/>
              <a:gdLst/>
              <a:ahLst/>
              <a:cxnLst/>
              <a:rect l="l" t="t" r="r" b="b"/>
              <a:pathLst>
                <a:path w="16730" h="1108" extrusionOk="0">
                  <a:moveTo>
                    <a:pt x="16658" y="1"/>
                  </a:moveTo>
                  <a:lnTo>
                    <a:pt x="84" y="953"/>
                  </a:lnTo>
                  <a:cubicBezTo>
                    <a:pt x="37" y="953"/>
                    <a:pt x="1" y="989"/>
                    <a:pt x="1" y="1037"/>
                  </a:cubicBezTo>
                  <a:cubicBezTo>
                    <a:pt x="1" y="1072"/>
                    <a:pt x="37" y="1108"/>
                    <a:pt x="84" y="1108"/>
                  </a:cubicBezTo>
                  <a:lnTo>
                    <a:pt x="16658" y="155"/>
                  </a:lnTo>
                  <a:cubicBezTo>
                    <a:pt x="16705" y="155"/>
                    <a:pt x="16729" y="120"/>
                    <a:pt x="16729" y="84"/>
                  </a:cubicBezTo>
                  <a:cubicBezTo>
                    <a:pt x="16729" y="36"/>
                    <a:pt x="16705" y="1"/>
                    <a:pt x="1665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5336075" y="2628925"/>
              <a:ext cx="416750" cy="23825"/>
            </a:xfrm>
            <a:custGeom>
              <a:avLst/>
              <a:gdLst/>
              <a:ahLst/>
              <a:cxnLst/>
              <a:rect l="l" t="t" r="r" b="b"/>
              <a:pathLst>
                <a:path w="16670" h="953" extrusionOk="0">
                  <a:moveTo>
                    <a:pt x="16598" y="0"/>
                  </a:moveTo>
                  <a:lnTo>
                    <a:pt x="72" y="810"/>
                  </a:lnTo>
                  <a:cubicBezTo>
                    <a:pt x="37" y="810"/>
                    <a:pt x="1" y="833"/>
                    <a:pt x="1" y="881"/>
                  </a:cubicBezTo>
                  <a:cubicBezTo>
                    <a:pt x="1" y="929"/>
                    <a:pt x="37" y="953"/>
                    <a:pt x="72" y="953"/>
                  </a:cubicBezTo>
                  <a:lnTo>
                    <a:pt x="16598" y="155"/>
                  </a:lnTo>
                  <a:cubicBezTo>
                    <a:pt x="16646" y="155"/>
                    <a:pt x="16670" y="119"/>
                    <a:pt x="16670" y="83"/>
                  </a:cubicBezTo>
                  <a:cubicBezTo>
                    <a:pt x="16670" y="36"/>
                    <a:pt x="16646" y="0"/>
                    <a:pt x="1659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5338475" y="2647975"/>
              <a:ext cx="411075" cy="28300"/>
            </a:xfrm>
            <a:custGeom>
              <a:avLst/>
              <a:gdLst/>
              <a:ahLst/>
              <a:cxnLst/>
              <a:rect l="l" t="t" r="r" b="b"/>
              <a:pathLst>
                <a:path w="16443" h="1132" extrusionOk="0">
                  <a:moveTo>
                    <a:pt x="16371" y="0"/>
                  </a:moveTo>
                  <a:lnTo>
                    <a:pt x="72" y="988"/>
                  </a:lnTo>
                  <a:cubicBezTo>
                    <a:pt x="24" y="988"/>
                    <a:pt x="0" y="1012"/>
                    <a:pt x="0" y="1060"/>
                  </a:cubicBezTo>
                  <a:cubicBezTo>
                    <a:pt x="0" y="1107"/>
                    <a:pt x="24" y="1131"/>
                    <a:pt x="72" y="1131"/>
                  </a:cubicBezTo>
                  <a:lnTo>
                    <a:pt x="16371" y="155"/>
                  </a:lnTo>
                  <a:cubicBezTo>
                    <a:pt x="16407" y="155"/>
                    <a:pt x="16443" y="119"/>
                    <a:pt x="16443" y="71"/>
                  </a:cubicBezTo>
                  <a:cubicBezTo>
                    <a:pt x="16443" y="24"/>
                    <a:pt x="16407" y="0"/>
                    <a:pt x="163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5715300" y="2551350"/>
              <a:ext cx="40800" cy="25200"/>
            </a:xfrm>
            <a:custGeom>
              <a:avLst/>
              <a:gdLst/>
              <a:ahLst/>
              <a:cxnLst/>
              <a:rect l="l" t="t" r="r" b="b"/>
              <a:pathLst>
                <a:path w="1632" h="1008" extrusionOk="0">
                  <a:moveTo>
                    <a:pt x="1551" y="1"/>
                  </a:moveTo>
                  <a:cubicBezTo>
                    <a:pt x="1538" y="1"/>
                    <a:pt x="1525" y="3"/>
                    <a:pt x="1513" y="7"/>
                  </a:cubicBezTo>
                  <a:lnTo>
                    <a:pt x="36" y="877"/>
                  </a:lnTo>
                  <a:cubicBezTo>
                    <a:pt x="1" y="900"/>
                    <a:pt x="1" y="948"/>
                    <a:pt x="12" y="984"/>
                  </a:cubicBezTo>
                  <a:cubicBezTo>
                    <a:pt x="24" y="996"/>
                    <a:pt x="36" y="1008"/>
                    <a:pt x="72" y="1008"/>
                  </a:cubicBezTo>
                  <a:lnTo>
                    <a:pt x="120" y="1008"/>
                  </a:lnTo>
                  <a:lnTo>
                    <a:pt x="1596" y="150"/>
                  </a:lnTo>
                  <a:cubicBezTo>
                    <a:pt x="1632" y="115"/>
                    <a:pt x="1632" y="67"/>
                    <a:pt x="1620" y="43"/>
                  </a:cubicBezTo>
                  <a:cubicBezTo>
                    <a:pt x="1604" y="11"/>
                    <a:pt x="1577" y="1"/>
                    <a:pt x="15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5727500" y="2665075"/>
              <a:ext cx="39025" cy="27850"/>
            </a:xfrm>
            <a:custGeom>
              <a:avLst/>
              <a:gdLst/>
              <a:ahLst/>
              <a:cxnLst/>
              <a:rect l="l" t="t" r="r" b="b"/>
              <a:pathLst>
                <a:path w="1561" h="1114" extrusionOk="0">
                  <a:moveTo>
                    <a:pt x="98" y="0"/>
                  </a:moveTo>
                  <a:cubicBezTo>
                    <a:pt x="76" y="0"/>
                    <a:pt x="51" y="15"/>
                    <a:pt x="36" y="30"/>
                  </a:cubicBezTo>
                  <a:cubicBezTo>
                    <a:pt x="1" y="66"/>
                    <a:pt x="13" y="102"/>
                    <a:pt x="48" y="138"/>
                  </a:cubicBezTo>
                  <a:lnTo>
                    <a:pt x="1429" y="1102"/>
                  </a:lnTo>
                  <a:cubicBezTo>
                    <a:pt x="1441" y="1114"/>
                    <a:pt x="1465" y="1114"/>
                    <a:pt x="1477" y="1114"/>
                  </a:cubicBezTo>
                  <a:cubicBezTo>
                    <a:pt x="1489" y="1114"/>
                    <a:pt x="1513" y="1102"/>
                    <a:pt x="1537" y="1090"/>
                  </a:cubicBezTo>
                  <a:cubicBezTo>
                    <a:pt x="1560" y="1054"/>
                    <a:pt x="1548" y="1019"/>
                    <a:pt x="1525" y="983"/>
                  </a:cubicBezTo>
                  <a:lnTo>
                    <a:pt x="132" y="18"/>
                  </a:lnTo>
                  <a:cubicBezTo>
                    <a:pt x="123" y="5"/>
                    <a:pt x="111" y="0"/>
                    <a:pt x="9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5305125" y="2256800"/>
              <a:ext cx="488175" cy="171825"/>
            </a:xfrm>
            <a:custGeom>
              <a:avLst/>
              <a:gdLst/>
              <a:ahLst/>
              <a:cxnLst/>
              <a:rect l="l" t="t" r="r" b="b"/>
              <a:pathLst>
                <a:path w="19527" h="6873" extrusionOk="0">
                  <a:moveTo>
                    <a:pt x="4626" y="0"/>
                  </a:moveTo>
                  <a:cubicBezTo>
                    <a:pt x="3380" y="0"/>
                    <a:pt x="2453" y="35"/>
                    <a:pt x="2084" y="121"/>
                  </a:cubicBezTo>
                  <a:cubicBezTo>
                    <a:pt x="477" y="514"/>
                    <a:pt x="1" y="5801"/>
                    <a:pt x="2203" y="6158"/>
                  </a:cubicBezTo>
                  <a:cubicBezTo>
                    <a:pt x="6632" y="6872"/>
                    <a:pt x="19146" y="6872"/>
                    <a:pt x="19146" y="6872"/>
                  </a:cubicBezTo>
                  <a:cubicBezTo>
                    <a:pt x="19146" y="6872"/>
                    <a:pt x="19527" y="6003"/>
                    <a:pt x="19205" y="5515"/>
                  </a:cubicBezTo>
                  <a:cubicBezTo>
                    <a:pt x="18896" y="5027"/>
                    <a:pt x="5704" y="4705"/>
                    <a:pt x="4096" y="4574"/>
                  </a:cubicBezTo>
                  <a:cubicBezTo>
                    <a:pt x="2489" y="4443"/>
                    <a:pt x="2715" y="2372"/>
                    <a:pt x="3489" y="2110"/>
                  </a:cubicBezTo>
                  <a:cubicBezTo>
                    <a:pt x="3903" y="1963"/>
                    <a:pt x="8446" y="1929"/>
                    <a:pt x="12582" y="1929"/>
                  </a:cubicBezTo>
                  <a:cubicBezTo>
                    <a:pt x="16178" y="1929"/>
                    <a:pt x="19467" y="1955"/>
                    <a:pt x="19467" y="1955"/>
                  </a:cubicBezTo>
                  <a:lnTo>
                    <a:pt x="19396" y="538"/>
                  </a:lnTo>
                  <a:cubicBezTo>
                    <a:pt x="19396" y="538"/>
                    <a:pt x="9538" y="0"/>
                    <a:pt x="4626"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5343525" y="2290075"/>
              <a:ext cx="434000" cy="105800"/>
            </a:xfrm>
            <a:custGeom>
              <a:avLst/>
              <a:gdLst/>
              <a:ahLst/>
              <a:cxnLst/>
              <a:rect l="l" t="t" r="r" b="b"/>
              <a:pathLst>
                <a:path w="17360" h="4232" extrusionOk="0">
                  <a:moveTo>
                    <a:pt x="4147" y="1"/>
                  </a:moveTo>
                  <a:cubicBezTo>
                    <a:pt x="2777" y="1"/>
                    <a:pt x="1754" y="43"/>
                    <a:pt x="1417" y="148"/>
                  </a:cubicBezTo>
                  <a:cubicBezTo>
                    <a:pt x="1" y="600"/>
                    <a:pt x="48" y="3708"/>
                    <a:pt x="2013" y="3886"/>
                  </a:cubicBezTo>
                  <a:cubicBezTo>
                    <a:pt x="3977" y="4065"/>
                    <a:pt x="17134" y="4231"/>
                    <a:pt x="17134" y="4231"/>
                  </a:cubicBezTo>
                  <a:cubicBezTo>
                    <a:pt x="17134" y="4231"/>
                    <a:pt x="17360" y="910"/>
                    <a:pt x="16896" y="636"/>
                  </a:cubicBezTo>
                  <a:cubicBezTo>
                    <a:pt x="16541" y="436"/>
                    <a:pt x="8550" y="1"/>
                    <a:pt x="4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5350375" y="2288100"/>
              <a:ext cx="428050" cy="109550"/>
            </a:xfrm>
            <a:custGeom>
              <a:avLst/>
              <a:gdLst/>
              <a:ahLst/>
              <a:cxnLst/>
              <a:rect l="l" t="t" r="r" b="b"/>
              <a:pathLst>
                <a:path w="17122" h="4382" extrusionOk="0">
                  <a:moveTo>
                    <a:pt x="3930" y="155"/>
                  </a:moveTo>
                  <a:cubicBezTo>
                    <a:pt x="8525" y="155"/>
                    <a:pt x="16264" y="596"/>
                    <a:pt x="16586" y="798"/>
                  </a:cubicBezTo>
                  <a:cubicBezTo>
                    <a:pt x="16907" y="977"/>
                    <a:pt x="16884" y="2977"/>
                    <a:pt x="16800" y="4251"/>
                  </a:cubicBezTo>
                  <a:cubicBezTo>
                    <a:pt x="15752" y="4227"/>
                    <a:pt x="3632" y="4072"/>
                    <a:pt x="1751" y="3906"/>
                  </a:cubicBezTo>
                  <a:cubicBezTo>
                    <a:pt x="774" y="3810"/>
                    <a:pt x="322" y="2977"/>
                    <a:pt x="250" y="2239"/>
                  </a:cubicBezTo>
                  <a:cubicBezTo>
                    <a:pt x="155" y="1453"/>
                    <a:pt x="441" y="524"/>
                    <a:pt x="1155" y="298"/>
                  </a:cubicBezTo>
                  <a:cubicBezTo>
                    <a:pt x="1370" y="227"/>
                    <a:pt x="2025" y="155"/>
                    <a:pt x="3930" y="155"/>
                  </a:cubicBezTo>
                  <a:close/>
                  <a:moveTo>
                    <a:pt x="3906" y="0"/>
                  </a:moveTo>
                  <a:cubicBezTo>
                    <a:pt x="2358" y="0"/>
                    <a:pt x="1417" y="48"/>
                    <a:pt x="1096" y="155"/>
                  </a:cubicBezTo>
                  <a:cubicBezTo>
                    <a:pt x="310" y="393"/>
                    <a:pt x="0" y="1393"/>
                    <a:pt x="84" y="2239"/>
                  </a:cubicBezTo>
                  <a:cubicBezTo>
                    <a:pt x="167" y="3036"/>
                    <a:pt x="643" y="3929"/>
                    <a:pt x="1715" y="4037"/>
                  </a:cubicBezTo>
                  <a:cubicBezTo>
                    <a:pt x="3668" y="4215"/>
                    <a:pt x="16717" y="4382"/>
                    <a:pt x="16860" y="4382"/>
                  </a:cubicBezTo>
                  <a:cubicBezTo>
                    <a:pt x="16895" y="4382"/>
                    <a:pt x="16931" y="4346"/>
                    <a:pt x="16919" y="4322"/>
                  </a:cubicBezTo>
                  <a:cubicBezTo>
                    <a:pt x="17122" y="1120"/>
                    <a:pt x="16717" y="703"/>
                    <a:pt x="16633" y="655"/>
                  </a:cubicBezTo>
                  <a:cubicBezTo>
                    <a:pt x="16252" y="417"/>
                    <a:pt x="8037" y="0"/>
                    <a:pt x="3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5358700" y="2360725"/>
              <a:ext cx="412000" cy="21150"/>
            </a:xfrm>
            <a:custGeom>
              <a:avLst/>
              <a:gdLst/>
              <a:ahLst/>
              <a:cxnLst/>
              <a:rect l="l" t="t" r="r" b="b"/>
              <a:pathLst>
                <a:path w="16480" h="846" extrusionOk="0">
                  <a:moveTo>
                    <a:pt x="84" y="1"/>
                  </a:moveTo>
                  <a:cubicBezTo>
                    <a:pt x="48" y="1"/>
                    <a:pt x="1" y="36"/>
                    <a:pt x="1" y="72"/>
                  </a:cubicBezTo>
                  <a:cubicBezTo>
                    <a:pt x="1" y="120"/>
                    <a:pt x="37" y="155"/>
                    <a:pt x="84" y="155"/>
                  </a:cubicBezTo>
                  <a:lnTo>
                    <a:pt x="16408" y="846"/>
                  </a:lnTo>
                  <a:cubicBezTo>
                    <a:pt x="16455" y="846"/>
                    <a:pt x="16479" y="822"/>
                    <a:pt x="16479" y="774"/>
                  </a:cubicBezTo>
                  <a:cubicBezTo>
                    <a:pt x="16479" y="727"/>
                    <a:pt x="16455" y="703"/>
                    <a:pt x="16408" y="703"/>
                  </a:cubicBezTo>
                  <a:lnTo>
                    <a:pt x="84" y="1"/>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a:off x="5354250" y="2343175"/>
              <a:ext cx="419125" cy="13100"/>
            </a:xfrm>
            <a:custGeom>
              <a:avLst/>
              <a:gdLst/>
              <a:ahLst/>
              <a:cxnLst/>
              <a:rect l="l" t="t" r="r" b="b"/>
              <a:pathLst>
                <a:path w="16765" h="524" extrusionOk="0">
                  <a:moveTo>
                    <a:pt x="84" y="0"/>
                  </a:moveTo>
                  <a:cubicBezTo>
                    <a:pt x="36" y="0"/>
                    <a:pt x="0" y="36"/>
                    <a:pt x="0" y="83"/>
                  </a:cubicBezTo>
                  <a:cubicBezTo>
                    <a:pt x="0" y="119"/>
                    <a:pt x="36" y="155"/>
                    <a:pt x="84" y="155"/>
                  </a:cubicBezTo>
                  <a:lnTo>
                    <a:pt x="16693" y="524"/>
                  </a:lnTo>
                  <a:cubicBezTo>
                    <a:pt x="16729" y="524"/>
                    <a:pt x="16764" y="500"/>
                    <a:pt x="16764" y="452"/>
                  </a:cubicBezTo>
                  <a:cubicBezTo>
                    <a:pt x="16764" y="405"/>
                    <a:pt x="16729" y="381"/>
                    <a:pt x="16693" y="381"/>
                  </a:cubicBezTo>
                  <a:lnTo>
                    <a:pt x="84"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a:off x="5354850" y="2325000"/>
              <a:ext cx="417325" cy="16700"/>
            </a:xfrm>
            <a:custGeom>
              <a:avLst/>
              <a:gdLst/>
              <a:ahLst/>
              <a:cxnLst/>
              <a:rect l="l" t="t" r="r" b="b"/>
              <a:pathLst>
                <a:path w="16693" h="668" extrusionOk="0">
                  <a:moveTo>
                    <a:pt x="71" y="1"/>
                  </a:moveTo>
                  <a:cubicBezTo>
                    <a:pt x="24" y="1"/>
                    <a:pt x="0" y="36"/>
                    <a:pt x="0" y="72"/>
                  </a:cubicBezTo>
                  <a:cubicBezTo>
                    <a:pt x="0" y="120"/>
                    <a:pt x="24" y="156"/>
                    <a:pt x="71" y="156"/>
                  </a:cubicBezTo>
                  <a:lnTo>
                    <a:pt x="16621" y="668"/>
                  </a:lnTo>
                  <a:cubicBezTo>
                    <a:pt x="16669" y="668"/>
                    <a:pt x="16693" y="644"/>
                    <a:pt x="16681" y="596"/>
                  </a:cubicBezTo>
                  <a:cubicBezTo>
                    <a:pt x="16681" y="548"/>
                    <a:pt x="16645" y="525"/>
                    <a:pt x="16609" y="525"/>
                  </a:cubicBezTo>
                  <a:lnTo>
                    <a:pt x="71" y="1"/>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a:off x="5359600" y="2308050"/>
              <a:ext cx="412275" cy="10425"/>
            </a:xfrm>
            <a:custGeom>
              <a:avLst/>
              <a:gdLst/>
              <a:ahLst/>
              <a:cxnLst/>
              <a:rect l="l" t="t" r="r" b="b"/>
              <a:pathLst>
                <a:path w="16491" h="417" extrusionOk="0">
                  <a:moveTo>
                    <a:pt x="72" y="0"/>
                  </a:moveTo>
                  <a:cubicBezTo>
                    <a:pt x="48" y="0"/>
                    <a:pt x="1" y="24"/>
                    <a:pt x="1" y="72"/>
                  </a:cubicBezTo>
                  <a:cubicBezTo>
                    <a:pt x="1" y="119"/>
                    <a:pt x="24" y="143"/>
                    <a:pt x="72" y="143"/>
                  </a:cubicBezTo>
                  <a:lnTo>
                    <a:pt x="16419" y="417"/>
                  </a:lnTo>
                  <a:cubicBezTo>
                    <a:pt x="16455" y="417"/>
                    <a:pt x="16491" y="381"/>
                    <a:pt x="16491" y="333"/>
                  </a:cubicBezTo>
                  <a:cubicBezTo>
                    <a:pt x="16491" y="298"/>
                    <a:pt x="16455" y="262"/>
                    <a:pt x="16419" y="262"/>
                  </a:cubicBezTo>
                  <a:lnTo>
                    <a:pt x="72"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a:off x="5350975" y="2262050"/>
              <a:ext cx="29775" cy="33525"/>
            </a:xfrm>
            <a:custGeom>
              <a:avLst/>
              <a:gdLst/>
              <a:ahLst/>
              <a:cxnLst/>
              <a:rect l="l" t="t" r="r" b="b"/>
              <a:pathLst>
                <a:path w="1191" h="1341" extrusionOk="0">
                  <a:moveTo>
                    <a:pt x="82" y="1"/>
                  </a:moveTo>
                  <a:cubicBezTo>
                    <a:pt x="63" y="1"/>
                    <a:pt x="42" y="7"/>
                    <a:pt x="24" y="18"/>
                  </a:cubicBezTo>
                  <a:cubicBezTo>
                    <a:pt x="0" y="54"/>
                    <a:pt x="0" y="90"/>
                    <a:pt x="24" y="126"/>
                  </a:cubicBezTo>
                  <a:lnTo>
                    <a:pt x="1060" y="1316"/>
                  </a:lnTo>
                  <a:cubicBezTo>
                    <a:pt x="1072" y="1328"/>
                    <a:pt x="1108" y="1340"/>
                    <a:pt x="1119" y="1340"/>
                  </a:cubicBezTo>
                  <a:cubicBezTo>
                    <a:pt x="1131" y="1340"/>
                    <a:pt x="1143" y="1328"/>
                    <a:pt x="1167" y="1316"/>
                  </a:cubicBezTo>
                  <a:cubicBezTo>
                    <a:pt x="1191" y="1281"/>
                    <a:pt x="1191" y="1245"/>
                    <a:pt x="1167" y="1209"/>
                  </a:cubicBezTo>
                  <a:lnTo>
                    <a:pt x="131" y="18"/>
                  </a:lnTo>
                  <a:cubicBezTo>
                    <a:pt x="119" y="7"/>
                    <a:pt x="101"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a:off x="5339075" y="2374850"/>
              <a:ext cx="32450" cy="26075"/>
            </a:xfrm>
            <a:custGeom>
              <a:avLst/>
              <a:gdLst/>
              <a:ahLst/>
              <a:cxnLst/>
              <a:rect l="l" t="t" r="r" b="b"/>
              <a:pathLst>
                <a:path w="1298" h="1043" extrusionOk="0">
                  <a:moveTo>
                    <a:pt x="1197" y="1"/>
                  </a:moveTo>
                  <a:cubicBezTo>
                    <a:pt x="1183" y="1"/>
                    <a:pt x="1168" y="6"/>
                    <a:pt x="1155" y="19"/>
                  </a:cubicBezTo>
                  <a:lnTo>
                    <a:pt x="48" y="912"/>
                  </a:lnTo>
                  <a:cubicBezTo>
                    <a:pt x="12" y="936"/>
                    <a:pt x="0" y="983"/>
                    <a:pt x="24" y="1019"/>
                  </a:cubicBezTo>
                  <a:cubicBezTo>
                    <a:pt x="48" y="1031"/>
                    <a:pt x="71" y="1043"/>
                    <a:pt x="83" y="1043"/>
                  </a:cubicBezTo>
                  <a:cubicBezTo>
                    <a:pt x="107" y="1043"/>
                    <a:pt x="119" y="1043"/>
                    <a:pt x="131" y="1031"/>
                  </a:cubicBezTo>
                  <a:lnTo>
                    <a:pt x="1250" y="138"/>
                  </a:lnTo>
                  <a:cubicBezTo>
                    <a:pt x="1274" y="102"/>
                    <a:pt x="1298" y="67"/>
                    <a:pt x="1262" y="31"/>
                  </a:cubicBezTo>
                  <a:cubicBezTo>
                    <a:pt x="1247" y="16"/>
                    <a:pt x="1222" y="1"/>
                    <a:pt x="119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1"/>
            <p:cNvSpPr/>
            <p:nvPr/>
          </p:nvSpPr>
          <p:spPr>
            <a:xfrm>
              <a:off x="5471525" y="2164475"/>
              <a:ext cx="111950" cy="70950"/>
            </a:xfrm>
            <a:custGeom>
              <a:avLst/>
              <a:gdLst/>
              <a:ahLst/>
              <a:cxnLst/>
              <a:rect l="l" t="t" r="r" b="b"/>
              <a:pathLst>
                <a:path w="4478" h="2838" extrusionOk="0">
                  <a:moveTo>
                    <a:pt x="0" y="397"/>
                  </a:moveTo>
                  <a:cubicBezTo>
                    <a:pt x="0" y="397"/>
                    <a:pt x="0" y="398"/>
                    <a:pt x="0" y="398"/>
                  </a:cubicBezTo>
                  <a:lnTo>
                    <a:pt x="0" y="398"/>
                  </a:lnTo>
                  <a:cubicBezTo>
                    <a:pt x="0" y="398"/>
                    <a:pt x="0" y="397"/>
                    <a:pt x="0" y="397"/>
                  </a:cubicBezTo>
                  <a:close/>
                  <a:moveTo>
                    <a:pt x="2854" y="0"/>
                  </a:moveTo>
                  <a:cubicBezTo>
                    <a:pt x="2673" y="0"/>
                    <a:pt x="2492" y="36"/>
                    <a:pt x="2322" y="123"/>
                  </a:cubicBezTo>
                  <a:cubicBezTo>
                    <a:pt x="1405" y="588"/>
                    <a:pt x="1227" y="1243"/>
                    <a:pt x="1227" y="1243"/>
                  </a:cubicBezTo>
                  <a:cubicBezTo>
                    <a:pt x="829" y="488"/>
                    <a:pt x="385" y="380"/>
                    <a:pt x="156" y="380"/>
                  </a:cubicBezTo>
                  <a:cubicBezTo>
                    <a:pt x="64" y="380"/>
                    <a:pt x="6" y="398"/>
                    <a:pt x="1" y="398"/>
                  </a:cubicBezTo>
                  <a:cubicBezTo>
                    <a:pt x="1" y="398"/>
                    <a:pt x="0" y="398"/>
                    <a:pt x="0" y="398"/>
                  </a:cubicBezTo>
                  <a:lnTo>
                    <a:pt x="0" y="398"/>
                  </a:lnTo>
                  <a:cubicBezTo>
                    <a:pt x="286" y="1374"/>
                    <a:pt x="834" y="1493"/>
                    <a:pt x="834" y="1493"/>
                  </a:cubicBezTo>
                  <a:cubicBezTo>
                    <a:pt x="310" y="1695"/>
                    <a:pt x="429" y="2838"/>
                    <a:pt x="429" y="2838"/>
                  </a:cubicBezTo>
                  <a:cubicBezTo>
                    <a:pt x="1203" y="2695"/>
                    <a:pt x="1298" y="1635"/>
                    <a:pt x="1298" y="1635"/>
                  </a:cubicBezTo>
                  <a:cubicBezTo>
                    <a:pt x="1298" y="1635"/>
                    <a:pt x="2039" y="2288"/>
                    <a:pt x="2785" y="2288"/>
                  </a:cubicBezTo>
                  <a:cubicBezTo>
                    <a:pt x="2947" y="2288"/>
                    <a:pt x="3108" y="2257"/>
                    <a:pt x="3263" y="2183"/>
                  </a:cubicBezTo>
                  <a:cubicBezTo>
                    <a:pt x="4120" y="1766"/>
                    <a:pt x="4477" y="707"/>
                    <a:pt x="4477" y="707"/>
                  </a:cubicBezTo>
                  <a:cubicBezTo>
                    <a:pt x="4477" y="707"/>
                    <a:pt x="3659" y="0"/>
                    <a:pt x="2854"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1"/>
            <p:cNvSpPr/>
            <p:nvPr/>
          </p:nvSpPr>
          <p:spPr>
            <a:xfrm>
              <a:off x="5532250" y="2170225"/>
              <a:ext cx="16975" cy="40500"/>
            </a:xfrm>
            <a:custGeom>
              <a:avLst/>
              <a:gdLst/>
              <a:ahLst/>
              <a:cxnLst/>
              <a:rect l="l" t="t" r="r" b="b"/>
              <a:pathLst>
                <a:path w="679" h="1620" extrusionOk="0">
                  <a:moveTo>
                    <a:pt x="587" y="0"/>
                  </a:moveTo>
                  <a:cubicBezTo>
                    <a:pt x="563" y="0"/>
                    <a:pt x="535" y="13"/>
                    <a:pt x="512" y="36"/>
                  </a:cubicBezTo>
                  <a:cubicBezTo>
                    <a:pt x="512" y="36"/>
                    <a:pt x="0" y="846"/>
                    <a:pt x="548" y="1596"/>
                  </a:cubicBezTo>
                  <a:cubicBezTo>
                    <a:pt x="560" y="1608"/>
                    <a:pt x="584" y="1620"/>
                    <a:pt x="607" y="1620"/>
                  </a:cubicBezTo>
                  <a:lnTo>
                    <a:pt x="631" y="1620"/>
                  </a:lnTo>
                  <a:cubicBezTo>
                    <a:pt x="667" y="1596"/>
                    <a:pt x="679" y="1548"/>
                    <a:pt x="655" y="1525"/>
                  </a:cubicBezTo>
                  <a:cubicBezTo>
                    <a:pt x="179" y="846"/>
                    <a:pt x="619" y="155"/>
                    <a:pt x="631" y="120"/>
                  </a:cubicBezTo>
                  <a:cubicBezTo>
                    <a:pt x="667" y="96"/>
                    <a:pt x="655" y="48"/>
                    <a:pt x="619" y="12"/>
                  </a:cubicBezTo>
                  <a:cubicBezTo>
                    <a:pt x="611" y="4"/>
                    <a:pt x="599" y="0"/>
                    <a:pt x="5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1"/>
            <p:cNvSpPr/>
            <p:nvPr/>
          </p:nvSpPr>
          <p:spPr>
            <a:xfrm>
              <a:off x="5553675" y="2174700"/>
              <a:ext cx="13425" cy="14300"/>
            </a:xfrm>
            <a:custGeom>
              <a:avLst/>
              <a:gdLst/>
              <a:ahLst/>
              <a:cxnLst/>
              <a:rect l="l" t="t" r="r" b="b"/>
              <a:pathLst>
                <a:path w="537" h="572" extrusionOk="0">
                  <a:moveTo>
                    <a:pt x="465" y="0"/>
                  </a:moveTo>
                  <a:cubicBezTo>
                    <a:pt x="429" y="0"/>
                    <a:pt x="393" y="24"/>
                    <a:pt x="393" y="72"/>
                  </a:cubicBezTo>
                  <a:cubicBezTo>
                    <a:pt x="370" y="203"/>
                    <a:pt x="334" y="381"/>
                    <a:pt x="286" y="417"/>
                  </a:cubicBezTo>
                  <a:cubicBezTo>
                    <a:pt x="250" y="405"/>
                    <a:pt x="191" y="262"/>
                    <a:pt x="167" y="131"/>
                  </a:cubicBezTo>
                  <a:cubicBezTo>
                    <a:pt x="157" y="92"/>
                    <a:pt x="131" y="69"/>
                    <a:pt x="95" y="69"/>
                  </a:cubicBezTo>
                  <a:cubicBezTo>
                    <a:pt x="88" y="69"/>
                    <a:pt x="80" y="70"/>
                    <a:pt x="72" y="72"/>
                  </a:cubicBezTo>
                  <a:cubicBezTo>
                    <a:pt x="36" y="83"/>
                    <a:pt x="0" y="119"/>
                    <a:pt x="12" y="167"/>
                  </a:cubicBezTo>
                  <a:cubicBezTo>
                    <a:pt x="36" y="238"/>
                    <a:pt x="108" y="488"/>
                    <a:pt x="227" y="548"/>
                  </a:cubicBezTo>
                  <a:cubicBezTo>
                    <a:pt x="239" y="572"/>
                    <a:pt x="274" y="572"/>
                    <a:pt x="286" y="572"/>
                  </a:cubicBezTo>
                  <a:cubicBezTo>
                    <a:pt x="298" y="572"/>
                    <a:pt x="334" y="548"/>
                    <a:pt x="334" y="536"/>
                  </a:cubicBezTo>
                  <a:cubicBezTo>
                    <a:pt x="477" y="441"/>
                    <a:pt x="524" y="131"/>
                    <a:pt x="524" y="72"/>
                  </a:cubicBezTo>
                  <a:cubicBezTo>
                    <a:pt x="536" y="48"/>
                    <a:pt x="512" y="0"/>
                    <a:pt x="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1"/>
            <p:cNvSpPr/>
            <p:nvPr/>
          </p:nvSpPr>
          <p:spPr>
            <a:xfrm>
              <a:off x="5565575" y="2189750"/>
              <a:ext cx="14625" cy="6700"/>
            </a:xfrm>
            <a:custGeom>
              <a:avLst/>
              <a:gdLst/>
              <a:ahLst/>
              <a:cxnLst/>
              <a:rect l="l" t="t" r="r" b="b"/>
              <a:pathLst>
                <a:path w="585" h="268" extrusionOk="0">
                  <a:moveTo>
                    <a:pt x="508" y="1"/>
                  </a:moveTo>
                  <a:cubicBezTo>
                    <a:pt x="479" y="1"/>
                    <a:pt x="450" y="14"/>
                    <a:pt x="441" y="41"/>
                  </a:cubicBezTo>
                  <a:cubicBezTo>
                    <a:pt x="424" y="50"/>
                    <a:pt x="382" y="113"/>
                    <a:pt x="272" y="113"/>
                  </a:cubicBezTo>
                  <a:cubicBezTo>
                    <a:pt x="229" y="113"/>
                    <a:pt x="175" y="104"/>
                    <a:pt x="108" y="77"/>
                  </a:cubicBezTo>
                  <a:cubicBezTo>
                    <a:pt x="102" y="74"/>
                    <a:pt x="95" y="72"/>
                    <a:pt x="88" y="72"/>
                  </a:cubicBezTo>
                  <a:cubicBezTo>
                    <a:pt x="64" y="72"/>
                    <a:pt x="34" y="88"/>
                    <a:pt x="24" y="124"/>
                  </a:cubicBezTo>
                  <a:cubicBezTo>
                    <a:pt x="1" y="160"/>
                    <a:pt x="24" y="196"/>
                    <a:pt x="60" y="220"/>
                  </a:cubicBezTo>
                  <a:cubicBezTo>
                    <a:pt x="155" y="243"/>
                    <a:pt x="227" y="267"/>
                    <a:pt x="286" y="267"/>
                  </a:cubicBezTo>
                  <a:cubicBezTo>
                    <a:pt x="453" y="267"/>
                    <a:pt x="536" y="172"/>
                    <a:pt x="572" y="113"/>
                  </a:cubicBezTo>
                  <a:cubicBezTo>
                    <a:pt x="584" y="65"/>
                    <a:pt x="572" y="29"/>
                    <a:pt x="536" y="5"/>
                  </a:cubicBezTo>
                  <a:cubicBezTo>
                    <a:pt x="528" y="2"/>
                    <a:pt x="518" y="1"/>
                    <a:pt x="5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1"/>
            <p:cNvSpPr/>
            <p:nvPr/>
          </p:nvSpPr>
          <p:spPr>
            <a:xfrm>
              <a:off x="5512600" y="2176050"/>
              <a:ext cx="23250" cy="39150"/>
            </a:xfrm>
            <a:custGeom>
              <a:avLst/>
              <a:gdLst/>
              <a:ahLst/>
              <a:cxnLst/>
              <a:rect l="l" t="t" r="r" b="b"/>
              <a:pathLst>
                <a:path w="930" h="1566" extrusionOk="0">
                  <a:moveTo>
                    <a:pt x="519" y="1"/>
                  </a:moveTo>
                  <a:cubicBezTo>
                    <a:pt x="379" y="1"/>
                    <a:pt x="128" y="26"/>
                    <a:pt x="36" y="137"/>
                  </a:cubicBezTo>
                  <a:cubicBezTo>
                    <a:pt x="0" y="184"/>
                    <a:pt x="0" y="244"/>
                    <a:pt x="12" y="303"/>
                  </a:cubicBezTo>
                  <a:cubicBezTo>
                    <a:pt x="36" y="434"/>
                    <a:pt x="155" y="530"/>
                    <a:pt x="274" y="577"/>
                  </a:cubicBezTo>
                  <a:cubicBezTo>
                    <a:pt x="179" y="613"/>
                    <a:pt x="84" y="661"/>
                    <a:pt x="36" y="720"/>
                  </a:cubicBezTo>
                  <a:cubicBezTo>
                    <a:pt x="12" y="768"/>
                    <a:pt x="0" y="791"/>
                    <a:pt x="12" y="839"/>
                  </a:cubicBezTo>
                  <a:cubicBezTo>
                    <a:pt x="36" y="958"/>
                    <a:pt x="215" y="1018"/>
                    <a:pt x="381" y="1053"/>
                  </a:cubicBezTo>
                  <a:cubicBezTo>
                    <a:pt x="310" y="1113"/>
                    <a:pt x="215" y="1184"/>
                    <a:pt x="191" y="1268"/>
                  </a:cubicBezTo>
                  <a:cubicBezTo>
                    <a:pt x="179" y="1315"/>
                    <a:pt x="179" y="1375"/>
                    <a:pt x="203" y="1423"/>
                  </a:cubicBezTo>
                  <a:cubicBezTo>
                    <a:pt x="262" y="1542"/>
                    <a:pt x="429" y="1565"/>
                    <a:pt x="560" y="1565"/>
                  </a:cubicBezTo>
                  <a:cubicBezTo>
                    <a:pt x="691" y="1565"/>
                    <a:pt x="810" y="1553"/>
                    <a:pt x="858" y="1553"/>
                  </a:cubicBezTo>
                  <a:cubicBezTo>
                    <a:pt x="905" y="1542"/>
                    <a:pt x="929" y="1506"/>
                    <a:pt x="917" y="1470"/>
                  </a:cubicBezTo>
                  <a:cubicBezTo>
                    <a:pt x="908" y="1433"/>
                    <a:pt x="884" y="1403"/>
                    <a:pt x="857" y="1403"/>
                  </a:cubicBezTo>
                  <a:cubicBezTo>
                    <a:pt x="849" y="1403"/>
                    <a:pt x="842" y="1405"/>
                    <a:pt x="834" y="1411"/>
                  </a:cubicBezTo>
                  <a:cubicBezTo>
                    <a:pt x="765" y="1420"/>
                    <a:pt x="679" y="1428"/>
                    <a:pt x="598" y="1428"/>
                  </a:cubicBezTo>
                  <a:cubicBezTo>
                    <a:pt x="482" y="1428"/>
                    <a:pt x="379" y="1412"/>
                    <a:pt x="358" y="1363"/>
                  </a:cubicBezTo>
                  <a:lnTo>
                    <a:pt x="358" y="1327"/>
                  </a:lnTo>
                  <a:cubicBezTo>
                    <a:pt x="381" y="1256"/>
                    <a:pt x="560" y="1137"/>
                    <a:pt x="679" y="1077"/>
                  </a:cubicBezTo>
                  <a:cubicBezTo>
                    <a:pt x="715" y="1065"/>
                    <a:pt x="727" y="1018"/>
                    <a:pt x="727" y="994"/>
                  </a:cubicBezTo>
                  <a:cubicBezTo>
                    <a:pt x="715" y="958"/>
                    <a:pt x="679" y="934"/>
                    <a:pt x="655" y="934"/>
                  </a:cubicBezTo>
                  <a:cubicBezTo>
                    <a:pt x="417" y="911"/>
                    <a:pt x="203" y="851"/>
                    <a:pt x="191" y="815"/>
                  </a:cubicBezTo>
                  <a:cubicBezTo>
                    <a:pt x="191" y="780"/>
                    <a:pt x="381" y="696"/>
                    <a:pt x="608" y="661"/>
                  </a:cubicBezTo>
                  <a:cubicBezTo>
                    <a:pt x="631" y="661"/>
                    <a:pt x="667" y="613"/>
                    <a:pt x="667" y="589"/>
                  </a:cubicBezTo>
                  <a:cubicBezTo>
                    <a:pt x="667" y="541"/>
                    <a:pt x="631" y="518"/>
                    <a:pt x="608" y="518"/>
                  </a:cubicBezTo>
                  <a:cubicBezTo>
                    <a:pt x="500" y="494"/>
                    <a:pt x="215" y="422"/>
                    <a:pt x="179" y="280"/>
                  </a:cubicBezTo>
                  <a:cubicBezTo>
                    <a:pt x="155" y="256"/>
                    <a:pt x="179" y="244"/>
                    <a:pt x="179" y="244"/>
                  </a:cubicBezTo>
                  <a:cubicBezTo>
                    <a:pt x="215" y="172"/>
                    <a:pt x="453" y="160"/>
                    <a:pt x="608" y="160"/>
                  </a:cubicBezTo>
                  <a:cubicBezTo>
                    <a:pt x="631" y="160"/>
                    <a:pt x="679" y="125"/>
                    <a:pt x="679" y="77"/>
                  </a:cubicBezTo>
                  <a:cubicBezTo>
                    <a:pt x="679" y="41"/>
                    <a:pt x="655" y="6"/>
                    <a:pt x="608" y="6"/>
                  </a:cubicBezTo>
                  <a:cubicBezTo>
                    <a:pt x="592" y="3"/>
                    <a:pt x="560" y="1"/>
                    <a:pt x="5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a:off x="5431050" y="2888975"/>
              <a:ext cx="111975" cy="70950"/>
            </a:xfrm>
            <a:custGeom>
              <a:avLst/>
              <a:gdLst/>
              <a:ahLst/>
              <a:cxnLst/>
              <a:rect l="l" t="t" r="r" b="b"/>
              <a:pathLst>
                <a:path w="4479" h="2838" extrusionOk="0">
                  <a:moveTo>
                    <a:pt x="4477" y="397"/>
                  </a:moveTo>
                  <a:cubicBezTo>
                    <a:pt x="4478" y="397"/>
                    <a:pt x="4478" y="397"/>
                    <a:pt x="4478" y="397"/>
                  </a:cubicBezTo>
                  <a:cubicBezTo>
                    <a:pt x="4478" y="397"/>
                    <a:pt x="4478" y="397"/>
                    <a:pt x="4477" y="397"/>
                  </a:cubicBezTo>
                  <a:close/>
                  <a:moveTo>
                    <a:pt x="1623" y="0"/>
                  </a:moveTo>
                  <a:cubicBezTo>
                    <a:pt x="818" y="0"/>
                    <a:pt x="0" y="707"/>
                    <a:pt x="0" y="707"/>
                  </a:cubicBezTo>
                  <a:cubicBezTo>
                    <a:pt x="0" y="707"/>
                    <a:pt x="357" y="1766"/>
                    <a:pt x="1214" y="2183"/>
                  </a:cubicBezTo>
                  <a:cubicBezTo>
                    <a:pt x="1365" y="2253"/>
                    <a:pt x="1523" y="2282"/>
                    <a:pt x="1680" y="2282"/>
                  </a:cubicBezTo>
                  <a:cubicBezTo>
                    <a:pt x="2431" y="2282"/>
                    <a:pt x="3179" y="1623"/>
                    <a:pt x="3179" y="1623"/>
                  </a:cubicBezTo>
                  <a:cubicBezTo>
                    <a:pt x="3179" y="1623"/>
                    <a:pt x="3274" y="2695"/>
                    <a:pt x="4048" y="2838"/>
                  </a:cubicBezTo>
                  <a:cubicBezTo>
                    <a:pt x="4048" y="2838"/>
                    <a:pt x="4167" y="1683"/>
                    <a:pt x="3643" y="1492"/>
                  </a:cubicBezTo>
                  <a:cubicBezTo>
                    <a:pt x="3643" y="1492"/>
                    <a:pt x="4191" y="1373"/>
                    <a:pt x="4477" y="397"/>
                  </a:cubicBezTo>
                  <a:lnTo>
                    <a:pt x="4477" y="397"/>
                  </a:lnTo>
                  <a:cubicBezTo>
                    <a:pt x="4477" y="397"/>
                    <a:pt x="4477" y="397"/>
                    <a:pt x="4477" y="397"/>
                  </a:cubicBezTo>
                  <a:lnTo>
                    <a:pt x="4477" y="397"/>
                  </a:lnTo>
                  <a:cubicBezTo>
                    <a:pt x="4477" y="397"/>
                    <a:pt x="4477" y="397"/>
                    <a:pt x="4477" y="397"/>
                  </a:cubicBezTo>
                  <a:cubicBezTo>
                    <a:pt x="4477" y="397"/>
                    <a:pt x="4477" y="397"/>
                    <a:pt x="4477" y="397"/>
                  </a:cubicBezTo>
                  <a:lnTo>
                    <a:pt x="4477" y="397"/>
                  </a:lnTo>
                  <a:cubicBezTo>
                    <a:pt x="4468" y="394"/>
                    <a:pt x="4415" y="380"/>
                    <a:pt x="4332" y="380"/>
                  </a:cubicBezTo>
                  <a:cubicBezTo>
                    <a:pt x="4104" y="380"/>
                    <a:pt x="3648" y="488"/>
                    <a:pt x="3250" y="1242"/>
                  </a:cubicBezTo>
                  <a:cubicBezTo>
                    <a:pt x="3250" y="1242"/>
                    <a:pt x="3072" y="587"/>
                    <a:pt x="2155" y="123"/>
                  </a:cubicBezTo>
                  <a:cubicBezTo>
                    <a:pt x="1985" y="36"/>
                    <a:pt x="1804" y="0"/>
                    <a:pt x="1623"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a:off x="5465275" y="2894175"/>
              <a:ext cx="16975" cy="41050"/>
            </a:xfrm>
            <a:custGeom>
              <a:avLst/>
              <a:gdLst/>
              <a:ahLst/>
              <a:cxnLst/>
              <a:rect l="l" t="t" r="r" b="b"/>
              <a:pathLst>
                <a:path w="679" h="1642" extrusionOk="0">
                  <a:moveTo>
                    <a:pt x="100" y="1"/>
                  </a:moveTo>
                  <a:cubicBezTo>
                    <a:pt x="84" y="1"/>
                    <a:pt x="70" y="7"/>
                    <a:pt x="60" y="22"/>
                  </a:cubicBezTo>
                  <a:cubicBezTo>
                    <a:pt x="24" y="46"/>
                    <a:pt x="12" y="94"/>
                    <a:pt x="48" y="118"/>
                  </a:cubicBezTo>
                  <a:cubicBezTo>
                    <a:pt x="72" y="153"/>
                    <a:pt x="524" y="856"/>
                    <a:pt x="24" y="1522"/>
                  </a:cubicBezTo>
                  <a:cubicBezTo>
                    <a:pt x="0" y="1546"/>
                    <a:pt x="12" y="1594"/>
                    <a:pt x="48" y="1630"/>
                  </a:cubicBezTo>
                  <a:cubicBezTo>
                    <a:pt x="60" y="1642"/>
                    <a:pt x="72" y="1642"/>
                    <a:pt x="84" y="1642"/>
                  </a:cubicBezTo>
                  <a:cubicBezTo>
                    <a:pt x="96" y="1642"/>
                    <a:pt x="131" y="1630"/>
                    <a:pt x="131" y="1594"/>
                  </a:cubicBezTo>
                  <a:cubicBezTo>
                    <a:pt x="679" y="856"/>
                    <a:pt x="167" y="46"/>
                    <a:pt x="167" y="34"/>
                  </a:cubicBezTo>
                  <a:cubicBezTo>
                    <a:pt x="146" y="13"/>
                    <a:pt x="121" y="1"/>
                    <a:pt x="10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1"/>
            <p:cNvSpPr/>
            <p:nvPr/>
          </p:nvSpPr>
          <p:spPr>
            <a:xfrm>
              <a:off x="5447700" y="2899175"/>
              <a:ext cx="13125" cy="13725"/>
            </a:xfrm>
            <a:custGeom>
              <a:avLst/>
              <a:gdLst/>
              <a:ahLst/>
              <a:cxnLst/>
              <a:rect l="l" t="t" r="r" b="b"/>
              <a:pathLst>
                <a:path w="525" h="549" extrusionOk="0">
                  <a:moveTo>
                    <a:pt x="60" y="1"/>
                  </a:moveTo>
                  <a:cubicBezTo>
                    <a:pt x="37" y="1"/>
                    <a:pt x="1" y="25"/>
                    <a:pt x="1" y="72"/>
                  </a:cubicBezTo>
                  <a:cubicBezTo>
                    <a:pt x="1" y="144"/>
                    <a:pt x="48" y="453"/>
                    <a:pt x="191" y="537"/>
                  </a:cubicBezTo>
                  <a:cubicBezTo>
                    <a:pt x="215" y="549"/>
                    <a:pt x="239" y="549"/>
                    <a:pt x="251" y="549"/>
                  </a:cubicBezTo>
                  <a:cubicBezTo>
                    <a:pt x="275" y="549"/>
                    <a:pt x="287" y="549"/>
                    <a:pt x="310" y="537"/>
                  </a:cubicBezTo>
                  <a:cubicBezTo>
                    <a:pt x="429" y="477"/>
                    <a:pt x="513" y="215"/>
                    <a:pt x="525" y="144"/>
                  </a:cubicBezTo>
                  <a:cubicBezTo>
                    <a:pt x="525" y="96"/>
                    <a:pt x="501" y="72"/>
                    <a:pt x="465" y="60"/>
                  </a:cubicBezTo>
                  <a:cubicBezTo>
                    <a:pt x="418" y="60"/>
                    <a:pt x="394" y="72"/>
                    <a:pt x="370" y="120"/>
                  </a:cubicBezTo>
                  <a:cubicBezTo>
                    <a:pt x="346" y="239"/>
                    <a:pt x="275" y="382"/>
                    <a:pt x="251" y="394"/>
                  </a:cubicBezTo>
                  <a:cubicBezTo>
                    <a:pt x="191" y="370"/>
                    <a:pt x="156" y="203"/>
                    <a:pt x="132" y="60"/>
                  </a:cubicBezTo>
                  <a:cubicBezTo>
                    <a:pt x="132" y="25"/>
                    <a:pt x="108"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1"/>
            <p:cNvSpPr/>
            <p:nvPr/>
          </p:nvSpPr>
          <p:spPr>
            <a:xfrm>
              <a:off x="5434325" y="2914250"/>
              <a:ext cx="14600" cy="6400"/>
            </a:xfrm>
            <a:custGeom>
              <a:avLst/>
              <a:gdLst/>
              <a:ahLst/>
              <a:cxnLst/>
              <a:rect l="l" t="t" r="r" b="b"/>
              <a:pathLst>
                <a:path w="584" h="256" extrusionOk="0">
                  <a:moveTo>
                    <a:pt x="69" y="1"/>
                  </a:moveTo>
                  <a:cubicBezTo>
                    <a:pt x="61" y="1"/>
                    <a:pt x="54" y="2"/>
                    <a:pt x="48" y="5"/>
                  </a:cubicBezTo>
                  <a:cubicBezTo>
                    <a:pt x="12" y="41"/>
                    <a:pt x="0" y="77"/>
                    <a:pt x="12" y="112"/>
                  </a:cubicBezTo>
                  <a:cubicBezTo>
                    <a:pt x="48" y="172"/>
                    <a:pt x="155" y="255"/>
                    <a:pt x="310" y="255"/>
                  </a:cubicBezTo>
                  <a:cubicBezTo>
                    <a:pt x="369" y="255"/>
                    <a:pt x="441" y="243"/>
                    <a:pt x="524" y="208"/>
                  </a:cubicBezTo>
                  <a:cubicBezTo>
                    <a:pt x="572" y="196"/>
                    <a:pt x="583" y="172"/>
                    <a:pt x="572" y="124"/>
                  </a:cubicBezTo>
                  <a:cubicBezTo>
                    <a:pt x="553" y="88"/>
                    <a:pt x="535" y="72"/>
                    <a:pt x="506" y="72"/>
                  </a:cubicBezTo>
                  <a:cubicBezTo>
                    <a:pt x="497" y="72"/>
                    <a:pt x="488" y="74"/>
                    <a:pt x="476" y="77"/>
                  </a:cubicBezTo>
                  <a:cubicBezTo>
                    <a:pt x="409" y="103"/>
                    <a:pt x="355" y="113"/>
                    <a:pt x="312" y="113"/>
                  </a:cubicBezTo>
                  <a:cubicBezTo>
                    <a:pt x="203" y="113"/>
                    <a:pt x="163" y="49"/>
                    <a:pt x="155" y="41"/>
                  </a:cubicBezTo>
                  <a:cubicBezTo>
                    <a:pt x="128" y="14"/>
                    <a:pt x="95" y="1"/>
                    <a:pt x="6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a:off x="5479850" y="2900075"/>
              <a:ext cx="22950" cy="39625"/>
            </a:xfrm>
            <a:custGeom>
              <a:avLst/>
              <a:gdLst/>
              <a:ahLst/>
              <a:cxnLst/>
              <a:rect l="l" t="t" r="r" b="b"/>
              <a:pathLst>
                <a:path w="918" h="1585" extrusionOk="0">
                  <a:moveTo>
                    <a:pt x="353" y="0"/>
                  </a:moveTo>
                  <a:cubicBezTo>
                    <a:pt x="335" y="0"/>
                    <a:pt x="320" y="1"/>
                    <a:pt x="310" y="1"/>
                  </a:cubicBezTo>
                  <a:cubicBezTo>
                    <a:pt x="263" y="1"/>
                    <a:pt x="227" y="36"/>
                    <a:pt x="227" y="84"/>
                  </a:cubicBezTo>
                  <a:cubicBezTo>
                    <a:pt x="227" y="120"/>
                    <a:pt x="263" y="155"/>
                    <a:pt x="310" y="155"/>
                  </a:cubicBezTo>
                  <a:cubicBezTo>
                    <a:pt x="453" y="155"/>
                    <a:pt x="691" y="179"/>
                    <a:pt x="739" y="239"/>
                  </a:cubicBezTo>
                  <a:lnTo>
                    <a:pt x="739" y="274"/>
                  </a:lnTo>
                  <a:cubicBezTo>
                    <a:pt x="691" y="417"/>
                    <a:pt x="405" y="501"/>
                    <a:pt x="310" y="513"/>
                  </a:cubicBezTo>
                  <a:cubicBezTo>
                    <a:pt x="275" y="513"/>
                    <a:pt x="251" y="560"/>
                    <a:pt x="251" y="584"/>
                  </a:cubicBezTo>
                  <a:cubicBezTo>
                    <a:pt x="251" y="620"/>
                    <a:pt x="275" y="655"/>
                    <a:pt x="310" y="655"/>
                  </a:cubicBezTo>
                  <a:cubicBezTo>
                    <a:pt x="501" y="691"/>
                    <a:pt x="703" y="763"/>
                    <a:pt x="727" y="810"/>
                  </a:cubicBezTo>
                  <a:cubicBezTo>
                    <a:pt x="703" y="858"/>
                    <a:pt x="501" y="917"/>
                    <a:pt x="263" y="929"/>
                  </a:cubicBezTo>
                  <a:cubicBezTo>
                    <a:pt x="215" y="929"/>
                    <a:pt x="191" y="953"/>
                    <a:pt x="191" y="989"/>
                  </a:cubicBezTo>
                  <a:cubicBezTo>
                    <a:pt x="191" y="1036"/>
                    <a:pt x="203" y="1060"/>
                    <a:pt x="227" y="1072"/>
                  </a:cubicBezTo>
                  <a:cubicBezTo>
                    <a:pt x="346" y="1144"/>
                    <a:pt x="525" y="1239"/>
                    <a:pt x="560" y="1334"/>
                  </a:cubicBezTo>
                  <a:lnTo>
                    <a:pt x="560" y="1358"/>
                  </a:lnTo>
                  <a:cubicBezTo>
                    <a:pt x="526" y="1412"/>
                    <a:pt x="430" y="1432"/>
                    <a:pt x="323" y="1432"/>
                  </a:cubicBezTo>
                  <a:cubicBezTo>
                    <a:pt x="242" y="1432"/>
                    <a:pt x="155" y="1421"/>
                    <a:pt x="84" y="1406"/>
                  </a:cubicBezTo>
                  <a:cubicBezTo>
                    <a:pt x="36" y="1406"/>
                    <a:pt x="13" y="1417"/>
                    <a:pt x="1" y="1465"/>
                  </a:cubicBezTo>
                  <a:cubicBezTo>
                    <a:pt x="1" y="1513"/>
                    <a:pt x="13" y="1537"/>
                    <a:pt x="60" y="1548"/>
                  </a:cubicBezTo>
                  <a:cubicBezTo>
                    <a:pt x="72" y="1548"/>
                    <a:pt x="191" y="1584"/>
                    <a:pt x="322" y="1584"/>
                  </a:cubicBezTo>
                  <a:cubicBezTo>
                    <a:pt x="453" y="1584"/>
                    <a:pt x="620" y="1548"/>
                    <a:pt x="703" y="1417"/>
                  </a:cubicBezTo>
                  <a:cubicBezTo>
                    <a:pt x="739" y="1370"/>
                    <a:pt x="739" y="1334"/>
                    <a:pt x="727" y="1275"/>
                  </a:cubicBezTo>
                  <a:cubicBezTo>
                    <a:pt x="691" y="1179"/>
                    <a:pt x="620" y="1108"/>
                    <a:pt x="525" y="1048"/>
                  </a:cubicBezTo>
                  <a:cubicBezTo>
                    <a:pt x="691" y="1013"/>
                    <a:pt x="870" y="953"/>
                    <a:pt x="906" y="834"/>
                  </a:cubicBezTo>
                  <a:cubicBezTo>
                    <a:pt x="906" y="798"/>
                    <a:pt x="906" y="751"/>
                    <a:pt x="870" y="715"/>
                  </a:cubicBezTo>
                  <a:cubicBezTo>
                    <a:pt x="822" y="644"/>
                    <a:pt x="739" y="596"/>
                    <a:pt x="632" y="572"/>
                  </a:cubicBezTo>
                  <a:cubicBezTo>
                    <a:pt x="751" y="513"/>
                    <a:pt x="858" y="441"/>
                    <a:pt x="906" y="298"/>
                  </a:cubicBezTo>
                  <a:cubicBezTo>
                    <a:pt x="917" y="239"/>
                    <a:pt x="906" y="179"/>
                    <a:pt x="870" y="143"/>
                  </a:cubicBezTo>
                  <a:cubicBezTo>
                    <a:pt x="767" y="9"/>
                    <a:pt x="476" y="0"/>
                    <a:pt x="3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a:off x="5160175" y="2153250"/>
              <a:ext cx="270000" cy="256900"/>
            </a:xfrm>
            <a:custGeom>
              <a:avLst/>
              <a:gdLst/>
              <a:ahLst/>
              <a:cxnLst/>
              <a:rect l="l" t="t" r="r" b="b"/>
              <a:pathLst>
                <a:path w="10800" h="10276" extrusionOk="0">
                  <a:moveTo>
                    <a:pt x="8216" y="1"/>
                  </a:moveTo>
                  <a:cubicBezTo>
                    <a:pt x="8120" y="1"/>
                    <a:pt x="8037" y="1"/>
                    <a:pt x="7942" y="13"/>
                  </a:cubicBezTo>
                  <a:cubicBezTo>
                    <a:pt x="7918" y="25"/>
                    <a:pt x="7882" y="60"/>
                    <a:pt x="7882" y="96"/>
                  </a:cubicBezTo>
                  <a:cubicBezTo>
                    <a:pt x="7882" y="132"/>
                    <a:pt x="7930" y="156"/>
                    <a:pt x="7966" y="156"/>
                  </a:cubicBezTo>
                  <a:cubicBezTo>
                    <a:pt x="8025" y="147"/>
                    <a:pt x="8083" y="139"/>
                    <a:pt x="8142" y="139"/>
                  </a:cubicBezTo>
                  <a:cubicBezTo>
                    <a:pt x="8167" y="139"/>
                    <a:pt x="8191" y="140"/>
                    <a:pt x="8216" y="144"/>
                  </a:cubicBezTo>
                  <a:lnTo>
                    <a:pt x="8263" y="144"/>
                  </a:lnTo>
                  <a:cubicBezTo>
                    <a:pt x="8299" y="144"/>
                    <a:pt x="8335" y="120"/>
                    <a:pt x="8335" y="72"/>
                  </a:cubicBezTo>
                  <a:cubicBezTo>
                    <a:pt x="8335" y="25"/>
                    <a:pt x="8299" y="1"/>
                    <a:pt x="8263" y="1"/>
                  </a:cubicBezTo>
                  <a:close/>
                  <a:moveTo>
                    <a:pt x="8549" y="10"/>
                  </a:moveTo>
                  <a:cubicBezTo>
                    <a:pt x="8510" y="10"/>
                    <a:pt x="8478" y="33"/>
                    <a:pt x="8478" y="72"/>
                  </a:cubicBezTo>
                  <a:cubicBezTo>
                    <a:pt x="8466" y="120"/>
                    <a:pt x="8501" y="156"/>
                    <a:pt x="8537" y="156"/>
                  </a:cubicBezTo>
                  <a:cubicBezTo>
                    <a:pt x="8632" y="191"/>
                    <a:pt x="8740" y="203"/>
                    <a:pt x="8823" y="239"/>
                  </a:cubicBezTo>
                  <a:lnTo>
                    <a:pt x="8835" y="239"/>
                  </a:lnTo>
                  <a:cubicBezTo>
                    <a:pt x="8871" y="239"/>
                    <a:pt x="8894" y="215"/>
                    <a:pt x="8906" y="179"/>
                  </a:cubicBezTo>
                  <a:cubicBezTo>
                    <a:pt x="8930" y="144"/>
                    <a:pt x="8906" y="96"/>
                    <a:pt x="8871" y="84"/>
                  </a:cubicBezTo>
                  <a:cubicBezTo>
                    <a:pt x="8763" y="60"/>
                    <a:pt x="8668" y="25"/>
                    <a:pt x="8573" y="13"/>
                  </a:cubicBezTo>
                  <a:cubicBezTo>
                    <a:pt x="8565" y="11"/>
                    <a:pt x="8557" y="10"/>
                    <a:pt x="8549" y="10"/>
                  </a:cubicBezTo>
                  <a:close/>
                  <a:moveTo>
                    <a:pt x="7662" y="53"/>
                  </a:moveTo>
                  <a:cubicBezTo>
                    <a:pt x="7653" y="53"/>
                    <a:pt x="7643" y="55"/>
                    <a:pt x="7632" y="60"/>
                  </a:cubicBezTo>
                  <a:cubicBezTo>
                    <a:pt x="7537" y="84"/>
                    <a:pt x="7442" y="132"/>
                    <a:pt x="7347" y="179"/>
                  </a:cubicBezTo>
                  <a:cubicBezTo>
                    <a:pt x="7323" y="203"/>
                    <a:pt x="7311" y="251"/>
                    <a:pt x="7323" y="275"/>
                  </a:cubicBezTo>
                  <a:cubicBezTo>
                    <a:pt x="7335" y="310"/>
                    <a:pt x="7358" y="322"/>
                    <a:pt x="7394" y="322"/>
                  </a:cubicBezTo>
                  <a:cubicBezTo>
                    <a:pt x="7406" y="322"/>
                    <a:pt x="7406" y="322"/>
                    <a:pt x="7406" y="299"/>
                  </a:cubicBezTo>
                  <a:cubicBezTo>
                    <a:pt x="7501" y="251"/>
                    <a:pt x="7585" y="215"/>
                    <a:pt x="7680" y="191"/>
                  </a:cubicBezTo>
                  <a:cubicBezTo>
                    <a:pt x="7704" y="179"/>
                    <a:pt x="7739" y="144"/>
                    <a:pt x="7728" y="96"/>
                  </a:cubicBezTo>
                  <a:cubicBezTo>
                    <a:pt x="7709" y="78"/>
                    <a:pt x="7691" y="53"/>
                    <a:pt x="7662" y="53"/>
                  </a:cubicBezTo>
                  <a:close/>
                  <a:moveTo>
                    <a:pt x="9129" y="170"/>
                  </a:moveTo>
                  <a:cubicBezTo>
                    <a:pt x="9097" y="170"/>
                    <a:pt x="9070" y="189"/>
                    <a:pt x="9061" y="215"/>
                  </a:cubicBezTo>
                  <a:cubicBezTo>
                    <a:pt x="9049" y="263"/>
                    <a:pt x="9061" y="310"/>
                    <a:pt x="9109" y="322"/>
                  </a:cubicBezTo>
                  <a:cubicBezTo>
                    <a:pt x="9180" y="370"/>
                    <a:pt x="9275" y="418"/>
                    <a:pt x="9359" y="453"/>
                  </a:cubicBezTo>
                  <a:cubicBezTo>
                    <a:pt x="9359" y="477"/>
                    <a:pt x="9371" y="477"/>
                    <a:pt x="9394" y="477"/>
                  </a:cubicBezTo>
                  <a:cubicBezTo>
                    <a:pt x="9418" y="477"/>
                    <a:pt x="9430" y="453"/>
                    <a:pt x="9466" y="418"/>
                  </a:cubicBezTo>
                  <a:cubicBezTo>
                    <a:pt x="9478" y="370"/>
                    <a:pt x="9466" y="322"/>
                    <a:pt x="9430" y="310"/>
                  </a:cubicBezTo>
                  <a:lnTo>
                    <a:pt x="9168" y="179"/>
                  </a:lnTo>
                  <a:cubicBezTo>
                    <a:pt x="9155" y="173"/>
                    <a:pt x="9142" y="170"/>
                    <a:pt x="9129" y="170"/>
                  </a:cubicBezTo>
                  <a:close/>
                  <a:moveTo>
                    <a:pt x="7129" y="322"/>
                  </a:moveTo>
                  <a:cubicBezTo>
                    <a:pt x="7116" y="322"/>
                    <a:pt x="7105" y="326"/>
                    <a:pt x="7096" y="334"/>
                  </a:cubicBezTo>
                  <a:cubicBezTo>
                    <a:pt x="7025" y="382"/>
                    <a:pt x="6930" y="453"/>
                    <a:pt x="6858" y="513"/>
                  </a:cubicBezTo>
                  <a:cubicBezTo>
                    <a:pt x="6835" y="549"/>
                    <a:pt x="6811" y="596"/>
                    <a:pt x="6846" y="620"/>
                  </a:cubicBezTo>
                  <a:cubicBezTo>
                    <a:pt x="6858" y="632"/>
                    <a:pt x="6894" y="656"/>
                    <a:pt x="6906" y="656"/>
                  </a:cubicBezTo>
                  <a:cubicBezTo>
                    <a:pt x="6918" y="656"/>
                    <a:pt x="6930" y="656"/>
                    <a:pt x="6942" y="632"/>
                  </a:cubicBezTo>
                  <a:cubicBezTo>
                    <a:pt x="7037" y="560"/>
                    <a:pt x="7108" y="501"/>
                    <a:pt x="7180" y="453"/>
                  </a:cubicBezTo>
                  <a:cubicBezTo>
                    <a:pt x="7216" y="430"/>
                    <a:pt x="7227" y="382"/>
                    <a:pt x="7204" y="358"/>
                  </a:cubicBezTo>
                  <a:cubicBezTo>
                    <a:pt x="7181" y="335"/>
                    <a:pt x="7153" y="322"/>
                    <a:pt x="7129" y="322"/>
                  </a:cubicBezTo>
                  <a:close/>
                  <a:moveTo>
                    <a:pt x="9650" y="471"/>
                  </a:moveTo>
                  <a:cubicBezTo>
                    <a:pt x="9625" y="471"/>
                    <a:pt x="9600" y="486"/>
                    <a:pt x="9585" y="501"/>
                  </a:cubicBezTo>
                  <a:cubicBezTo>
                    <a:pt x="9549" y="537"/>
                    <a:pt x="9573" y="572"/>
                    <a:pt x="9597" y="608"/>
                  </a:cubicBezTo>
                  <a:cubicBezTo>
                    <a:pt x="9668" y="668"/>
                    <a:pt x="9763" y="727"/>
                    <a:pt x="9835" y="787"/>
                  </a:cubicBezTo>
                  <a:cubicBezTo>
                    <a:pt x="9847" y="799"/>
                    <a:pt x="9871" y="799"/>
                    <a:pt x="9883" y="799"/>
                  </a:cubicBezTo>
                  <a:cubicBezTo>
                    <a:pt x="9906" y="799"/>
                    <a:pt x="9918" y="799"/>
                    <a:pt x="9942" y="763"/>
                  </a:cubicBezTo>
                  <a:cubicBezTo>
                    <a:pt x="9966" y="739"/>
                    <a:pt x="9954" y="691"/>
                    <a:pt x="9930" y="668"/>
                  </a:cubicBezTo>
                  <a:cubicBezTo>
                    <a:pt x="9847" y="608"/>
                    <a:pt x="9775" y="549"/>
                    <a:pt x="9692" y="489"/>
                  </a:cubicBezTo>
                  <a:cubicBezTo>
                    <a:pt x="9679" y="476"/>
                    <a:pt x="9664" y="471"/>
                    <a:pt x="9650" y="471"/>
                  </a:cubicBezTo>
                  <a:close/>
                  <a:moveTo>
                    <a:pt x="6690" y="700"/>
                  </a:moveTo>
                  <a:cubicBezTo>
                    <a:pt x="6671" y="700"/>
                    <a:pt x="6650" y="709"/>
                    <a:pt x="6632" y="727"/>
                  </a:cubicBezTo>
                  <a:cubicBezTo>
                    <a:pt x="6561" y="799"/>
                    <a:pt x="6501" y="870"/>
                    <a:pt x="6442" y="965"/>
                  </a:cubicBezTo>
                  <a:cubicBezTo>
                    <a:pt x="6418" y="989"/>
                    <a:pt x="6430" y="1037"/>
                    <a:pt x="6454" y="1061"/>
                  </a:cubicBezTo>
                  <a:cubicBezTo>
                    <a:pt x="6465" y="1084"/>
                    <a:pt x="6489" y="1084"/>
                    <a:pt x="6501" y="1084"/>
                  </a:cubicBezTo>
                  <a:cubicBezTo>
                    <a:pt x="6513" y="1084"/>
                    <a:pt x="6549" y="1084"/>
                    <a:pt x="6561" y="1049"/>
                  </a:cubicBezTo>
                  <a:lnTo>
                    <a:pt x="6739" y="822"/>
                  </a:lnTo>
                  <a:cubicBezTo>
                    <a:pt x="6775" y="799"/>
                    <a:pt x="6775" y="751"/>
                    <a:pt x="6739" y="727"/>
                  </a:cubicBezTo>
                  <a:cubicBezTo>
                    <a:pt x="6727" y="709"/>
                    <a:pt x="6710" y="700"/>
                    <a:pt x="6690" y="700"/>
                  </a:cubicBezTo>
                  <a:close/>
                  <a:moveTo>
                    <a:pt x="10109" y="852"/>
                  </a:moveTo>
                  <a:cubicBezTo>
                    <a:pt x="10091" y="852"/>
                    <a:pt x="10073" y="858"/>
                    <a:pt x="10061" y="870"/>
                  </a:cubicBezTo>
                  <a:cubicBezTo>
                    <a:pt x="10025" y="906"/>
                    <a:pt x="10025" y="953"/>
                    <a:pt x="10061" y="977"/>
                  </a:cubicBezTo>
                  <a:lnTo>
                    <a:pt x="10264" y="1192"/>
                  </a:lnTo>
                  <a:cubicBezTo>
                    <a:pt x="10287" y="1203"/>
                    <a:pt x="10311" y="1203"/>
                    <a:pt x="10323" y="1203"/>
                  </a:cubicBezTo>
                  <a:cubicBezTo>
                    <a:pt x="10347" y="1203"/>
                    <a:pt x="10371" y="1192"/>
                    <a:pt x="10383" y="1192"/>
                  </a:cubicBezTo>
                  <a:cubicBezTo>
                    <a:pt x="10418" y="1156"/>
                    <a:pt x="10418" y="1108"/>
                    <a:pt x="10383" y="1084"/>
                  </a:cubicBezTo>
                  <a:cubicBezTo>
                    <a:pt x="10311" y="1013"/>
                    <a:pt x="10240" y="953"/>
                    <a:pt x="10156" y="870"/>
                  </a:cubicBezTo>
                  <a:cubicBezTo>
                    <a:pt x="10144" y="858"/>
                    <a:pt x="10127" y="852"/>
                    <a:pt x="10109" y="852"/>
                  </a:cubicBezTo>
                  <a:close/>
                  <a:moveTo>
                    <a:pt x="6367" y="1199"/>
                  </a:moveTo>
                  <a:cubicBezTo>
                    <a:pt x="6338" y="1199"/>
                    <a:pt x="6308" y="1215"/>
                    <a:pt x="6299" y="1251"/>
                  </a:cubicBezTo>
                  <a:cubicBezTo>
                    <a:pt x="6251" y="1346"/>
                    <a:pt x="6215" y="1442"/>
                    <a:pt x="6192" y="1549"/>
                  </a:cubicBezTo>
                  <a:cubicBezTo>
                    <a:pt x="6192" y="1584"/>
                    <a:pt x="6204" y="1620"/>
                    <a:pt x="6251" y="1632"/>
                  </a:cubicBezTo>
                  <a:lnTo>
                    <a:pt x="6263" y="1632"/>
                  </a:lnTo>
                  <a:cubicBezTo>
                    <a:pt x="6299" y="1632"/>
                    <a:pt x="6323" y="1608"/>
                    <a:pt x="6358" y="1573"/>
                  </a:cubicBezTo>
                  <a:cubicBezTo>
                    <a:pt x="6370" y="1489"/>
                    <a:pt x="6418" y="1394"/>
                    <a:pt x="6442" y="1311"/>
                  </a:cubicBezTo>
                  <a:cubicBezTo>
                    <a:pt x="6454" y="1263"/>
                    <a:pt x="6442" y="1215"/>
                    <a:pt x="6394" y="1203"/>
                  </a:cubicBezTo>
                  <a:cubicBezTo>
                    <a:pt x="6386" y="1201"/>
                    <a:pt x="6376" y="1199"/>
                    <a:pt x="6367" y="1199"/>
                  </a:cubicBezTo>
                  <a:close/>
                  <a:moveTo>
                    <a:pt x="10527" y="1269"/>
                  </a:moveTo>
                  <a:cubicBezTo>
                    <a:pt x="10508" y="1269"/>
                    <a:pt x="10490" y="1275"/>
                    <a:pt x="10478" y="1287"/>
                  </a:cubicBezTo>
                  <a:cubicBezTo>
                    <a:pt x="10442" y="1322"/>
                    <a:pt x="10442" y="1370"/>
                    <a:pt x="10478" y="1394"/>
                  </a:cubicBezTo>
                  <a:cubicBezTo>
                    <a:pt x="10597" y="1525"/>
                    <a:pt x="10668" y="1620"/>
                    <a:pt x="10668" y="1620"/>
                  </a:cubicBezTo>
                  <a:cubicBezTo>
                    <a:pt x="10680" y="1632"/>
                    <a:pt x="10704" y="1644"/>
                    <a:pt x="10728" y="1644"/>
                  </a:cubicBezTo>
                  <a:cubicBezTo>
                    <a:pt x="10740" y="1644"/>
                    <a:pt x="10764" y="1632"/>
                    <a:pt x="10764" y="1632"/>
                  </a:cubicBezTo>
                  <a:cubicBezTo>
                    <a:pt x="10787" y="1608"/>
                    <a:pt x="10799" y="1561"/>
                    <a:pt x="10776" y="1525"/>
                  </a:cubicBezTo>
                  <a:cubicBezTo>
                    <a:pt x="10776" y="1513"/>
                    <a:pt x="10704" y="1430"/>
                    <a:pt x="10585" y="1287"/>
                  </a:cubicBezTo>
                  <a:cubicBezTo>
                    <a:pt x="10567" y="1275"/>
                    <a:pt x="10546" y="1269"/>
                    <a:pt x="10527" y="1269"/>
                  </a:cubicBezTo>
                  <a:close/>
                  <a:moveTo>
                    <a:pt x="4834" y="1525"/>
                  </a:moveTo>
                  <a:cubicBezTo>
                    <a:pt x="4787" y="1525"/>
                    <a:pt x="4763" y="1561"/>
                    <a:pt x="4763" y="1608"/>
                  </a:cubicBezTo>
                  <a:cubicBezTo>
                    <a:pt x="4763" y="1644"/>
                    <a:pt x="4787" y="1680"/>
                    <a:pt x="4834" y="1680"/>
                  </a:cubicBezTo>
                  <a:lnTo>
                    <a:pt x="4846" y="1680"/>
                  </a:lnTo>
                  <a:cubicBezTo>
                    <a:pt x="4941" y="1680"/>
                    <a:pt x="5049" y="1692"/>
                    <a:pt x="5132" y="1692"/>
                  </a:cubicBezTo>
                  <a:cubicBezTo>
                    <a:pt x="5156" y="1692"/>
                    <a:pt x="5191" y="1668"/>
                    <a:pt x="5203" y="1620"/>
                  </a:cubicBezTo>
                  <a:cubicBezTo>
                    <a:pt x="5203" y="1584"/>
                    <a:pt x="5180" y="1549"/>
                    <a:pt x="5132" y="1549"/>
                  </a:cubicBezTo>
                  <a:cubicBezTo>
                    <a:pt x="5049" y="1525"/>
                    <a:pt x="4941" y="1525"/>
                    <a:pt x="4846" y="1525"/>
                  </a:cubicBezTo>
                  <a:close/>
                  <a:moveTo>
                    <a:pt x="4525" y="1549"/>
                  </a:moveTo>
                  <a:cubicBezTo>
                    <a:pt x="4418" y="1561"/>
                    <a:pt x="4334" y="1573"/>
                    <a:pt x="4227" y="1584"/>
                  </a:cubicBezTo>
                  <a:cubicBezTo>
                    <a:pt x="4179" y="1608"/>
                    <a:pt x="4168" y="1632"/>
                    <a:pt x="4168" y="1680"/>
                  </a:cubicBezTo>
                  <a:cubicBezTo>
                    <a:pt x="4179" y="1703"/>
                    <a:pt x="4215" y="1739"/>
                    <a:pt x="4239" y="1739"/>
                  </a:cubicBezTo>
                  <a:cubicBezTo>
                    <a:pt x="4346" y="1727"/>
                    <a:pt x="4453" y="1703"/>
                    <a:pt x="4525" y="1692"/>
                  </a:cubicBezTo>
                  <a:cubicBezTo>
                    <a:pt x="4572" y="1692"/>
                    <a:pt x="4596" y="1668"/>
                    <a:pt x="4596" y="1620"/>
                  </a:cubicBezTo>
                  <a:cubicBezTo>
                    <a:pt x="4596" y="1573"/>
                    <a:pt x="4572" y="1549"/>
                    <a:pt x="4525" y="1549"/>
                  </a:cubicBezTo>
                  <a:close/>
                  <a:moveTo>
                    <a:pt x="5418" y="1569"/>
                  </a:moveTo>
                  <a:cubicBezTo>
                    <a:pt x="5383" y="1569"/>
                    <a:pt x="5358" y="1593"/>
                    <a:pt x="5358" y="1632"/>
                  </a:cubicBezTo>
                  <a:cubicBezTo>
                    <a:pt x="5346" y="1680"/>
                    <a:pt x="5370" y="1727"/>
                    <a:pt x="5418" y="1727"/>
                  </a:cubicBezTo>
                  <a:cubicBezTo>
                    <a:pt x="5501" y="1739"/>
                    <a:pt x="5608" y="1763"/>
                    <a:pt x="5703" y="1787"/>
                  </a:cubicBezTo>
                  <a:lnTo>
                    <a:pt x="5715" y="1787"/>
                  </a:lnTo>
                  <a:cubicBezTo>
                    <a:pt x="5739" y="1787"/>
                    <a:pt x="5775" y="1763"/>
                    <a:pt x="5799" y="1727"/>
                  </a:cubicBezTo>
                  <a:cubicBezTo>
                    <a:pt x="5799" y="1680"/>
                    <a:pt x="5787" y="1644"/>
                    <a:pt x="5739" y="1632"/>
                  </a:cubicBezTo>
                  <a:cubicBezTo>
                    <a:pt x="5632" y="1608"/>
                    <a:pt x="5549" y="1584"/>
                    <a:pt x="5442" y="1573"/>
                  </a:cubicBezTo>
                  <a:cubicBezTo>
                    <a:pt x="5433" y="1570"/>
                    <a:pt x="5426" y="1569"/>
                    <a:pt x="5418" y="1569"/>
                  </a:cubicBezTo>
                  <a:close/>
                  <a:moveTo>
                    <a:pt x="3954" y="1660"/>
                  </a:moveTo>
                  <a:cubicBezTo>
                    <a:pt x="3946" y="1660"/>
                    <a:pt x="3938" y="1662"/>
                    <a:pt x="3929" y="1668"/>
                  </a:cubicBezTo>
                  <a:cubicBezTo>
                    <a:pt x="3834" y="1692"/>
                    <a:pt x="3727" y="1727"/>
                    <a:pt x="3644" y="1763"/>
                  </a:cubicBezTo>
                  <a:cubicBezTo>
                    <a:pt x="3596" y="1799"/>
                    <a:pt x="3584" y="1823"/>
                    <a:pt x="3596" y="1870"/>
                  </a:cubicBezTo>
                  <a:cubicBezTo>
                    <a:pt x="3608" y="1906"/>
                    <a:pt x="3644" y="1918"/>
                    <a:pt x="3667" y="1918"/>
                  </a:cubicBezTo>
                  <a:cubicBezTo>
                    <a:pt x="3667" y="1918"/>
                    <a:pt x="3691" y="1918"/>
                    <a:pt x="3703" y="1906"/>
                  </a:cubicBezTo>
                  <a:cubicBezTo>
                    <a:pt x="3787" y="1858"/>
                    <a:pt x="3882" y="1823"/>
                    <a:pt x="3965" y="1799"/>
                  </a:cubicBezTo>
                  <a:cubicBezTo>
                    <a:pt x="4001" y="1787"/>
                    <a:pt x="4025" y="1751"/>
                    <a:pt x="4013" y="1703"/>
                  </a:cubicBezTo>
                  <a:cubicBezTo>
                    <a:pt x="4004" y="1685"/>
                    <a:pt x="3980" y="1660"/>
                    <a:pt x="3954" y="1660"/>
                  </a:cubicBezTo>
                  <a:close/>
                  <a:moveTo>
                    <a:pt x="3402" y="1890"/>
                  </a:moveTo>
                  <a:cubicBezTo>
                    <a:pt x="3388" y="1890"/>
                    <a:pt x="3373" y="1896"/>
                    <a:pt x="3358" y="1906"/>
                  </a:cubicBezTo>
                  <a:cubicBezTo>
                    <a:pt x="3275" y="1965"/>
                    <a:pt x="3179" y="2025"/>
                    <a:pt x="3108" y="2084"/>
                  </a:cubicBezTo>
                  <a:cubicBezTo>
                    <a:pt x="3072" y="2108"/>
                    <a:pt x="3060" y="2156"/>
                    <a:pt x="3096" y="2180"/>
                  </a:cubicBezTo>
                  <a:cubicBezTo>
                    <a:pt x="3108" y="2204"/>
                    <a:pt x="3144" y="2215"/>
                    <a:pt x="3156" y="2215"/>
                  </a:cubicBezTo>
                  <a:cubicBezTo>
                    <a:pt x="3179" y="2215"/>
                    <a:pt x="3203" y="2215"/>
                    <a:pt x="3191" y="2204"/>
                  </a:cubicBezTo>
                  <a:cubicBezTo>
                    <a:pt x="3275" y="2144"/>
                    <a:pt x="3346" y="2084"/>
                    <a:pt x="3429" y="2037"/>
                  </a:cubicBezTo>
                  <a:cubicBezTo>
                    <a:pt x="3477" y="2001"/>
                    <a:pt x="3477" y="1965"/>
                    <a:pt x="3465" y="1930"/>
                  </a:cubicBezTo>
                  <a:cubicBezTo>
                    <a:pt x="3444" y="1902"/>
                    <a:pt x="3423" y="1890"/>
                    <a:pt x="3402" y="1890"/>
                  </a:cubicBezTo>
                  <a:close/>
                  <a:moveTo>
                    <a:pt x="6001" y="1718"/>
                  </a:moveTo>
                  <a:cubicBezTo>
                    <a:pt x="5977" y="1718"/>
                    <a:pt x="5950" y="1737"/>
                    <a:pt x="5942" y="1763"/>
                  </a:cubicBezTo>
                  <a:cubicBezTo>
                    <a:pt x="5918" y="1799"/>
                    <a:pt x="5942" y="1846"/>
                    <a:pt x="5977" y="1858"/>
                  </a:cubicBezTo>
                  <a:cubicBezTo>
                    <a:pt x="6037" y="1870"/>
                    <a:pt x="6096" y="1906"/>
                    <a:pt x="6144" y="1918"/>
                  </a:cubicBezTo>
                  <a:lnTo>
                    <a:pt x="6144" y="2025"/>
                  </a:lnTo>
                  <a:lnTo>
                    <a:pt x="6144" y="2156"/>
                  </a:lnTo>
                  <a:cubicBezTo>
                    <a:pt x="6144" y="2204"/>
                    <a:pt x="6180" y="2227"/>
                    <a:pt x="6215" y="2227"/>
                  </a:cubicBezTo>
                  <a:cubicBezTo>
                    <a:pt x="6263" y="2215"/>
                    <a:pt x="6299" y="2180"/>
                    <a:pt x="6299" y="2156"/>
                  </a:cubicBezTo>
                  <a:lnTo>
                    <a:pt x="6299" y="2037"/>
                  </a:lnTo>
                  <a:lnTo>
                    <a:pt x="6299" y="1989"/>
                  </a:lnTo>
                  <a:cubicBezTo>
                    <a:pt x="6311" y="1989"/>
                    <a:pt x="6334" y="1977"/>
                    <a:pt x="6358" y="1942"/>
                  </a:cubicBezTo>
                  <a:cubicBezTo>
                    <a:pt x="6370" y="1906"/>
                    <a:pt x="6358" y="1858"/>
                    <a:pt x="6311" y="1846"/>
                  </a:cubicBezTo>
                  <a:cubicBezTo>
                    <a:pt x="6299" y="1846"/>
                    <a:pt x="6299" y="1823"/>
                    <a:pt x="6275" y="1823"/>
                  </a:cubicBezTo>
                  <a:cubicBezTo>
                    <a:pt x="6263" y="1799"/>
                    <a:pt x="6251" y="1787"/>
                    <a:pt x="6215" y="1787"/>
                  </a:cubicBezTo>
                  <a:lnTo>
                    <a:pt x="6192" y="1787"/>
                  </a:lnTo>
                  <a:cubicBezTo>
                    <a:pt x="6144" y="1763"/>
                    <a:pt x="6084" y="1739"/>
                    <a:pt x="6025" y="1727"/>
                  </a:cubicBezTo>
                  <a:cubicBezTo>
                    <a:pt x="6018" y="1721"/>
                    <a:pt x="6010" y="1718"/>
                    <a:pt x="6001" y="1718"/>
                  </a:cubicBezTo>
                  <a:close/>
                  <a:moveTo>
                    <a:pt x="6561" y="1967"/>
                  </a:moveTo>
                  <a:cubicBezTo>
                    <a:pt x="6530" y="1967"/>
                    <a:pt x="6498" y="1984"/>
                    <a:pt x="6489" y="2001"/>
                  </a:cubicBezTo>
                  <a:cubicBezTo>
                    <a:pt x="6477" y="2037"/>
                    <a:pt x="6489" y="2096"/>
                    <a:pt x="6513" y="2108"/>
                  </a:cubicBezTo>
                  <a:cubicBezTo>
                    <a:pt x="6608" y="2156"/>
                    <a:pt x="6680" y="2215"/>
                    <a:pt x="6739" y="2275"/>
                  </a:cubicBezTo>
                  <a:cubicBezTo>
                    <a:pt x="6751" y="2287"/>
                    <a:pt x="6775" y="2287"/>
                    <a:pt x="6787" y="2287"/>
                  </a:cubicBezTo>
                  <a:cubicBezTo>
                    <a:pt x="6799" y="2287"/>
                    <a:pt x="6811" y="2287"/>
                    <a:pt x="6846" y="2275"/>
                  </a:cubicBezTo>
                  <a:cubicBezTo>
                    <a:pt x="6870" y="2239"/>
                    <a:pt x="6870" y="2204"/>
                    <a:pt x="6846" y="2168"/>
                  </a:cubicBezTo>
                  <a:cubicBezTo>
                    <a:pt x="6775" y="2096"/>
                    <a:pt x="6692" y="2037"/>
                    <a:pt x="6596" y="1977"/>
                  </a:cubicBezTo>
                  <a:cubicBezTo>
                    <a:pt x="6586" y="1970"/>
                    <a:pt x="6573" y="1967"/>
                    <a:pt x="6561" y="1967"/>
                  </a:cubicBezTo>
                  <a:close/>
                  <a:moveTo>
                    <a:pt x="2940" y="2269"/>
                  </a:moveTo>
                  <a:cubicBezTo>
                    <a:pt x="2920" y="2269"/>
                    <a:pt x="2900" y="2275"/>
                    <a:pt x="2882" y="2287"/>
                  </a:cubicBezTo>
                  <a:cubicBezTo>
                    <a:pt x="2822" y="2382"/>
                    <a:pt x="2763" y="2454"/>
                    <a:pt x="2703" y="2537"/>
                  </a:cubicBezTo>
                  <a:cubicBezTo>
                    <a:pt x="2679" y="2573"/>
                    <a:pt x="2691" y="2620"/>
                    <a:pt x="2727" y="2644"/>
                  </a:cubicBezTo>
                  <a:cubicBezTo>
                    <a:pt x="2739" y="2656"/>
                    <a:pt x="2751" y="2656"/>
                    <a:pt x="2763" y="2656"/>
                  </a:cubicBezTo>
                  <a:cubicBezTo>
                    <a:pt x="2798" y="2656"/>
                    <a:pt x="2810" y="2644"/>
                    <a:pt x="2810" y="2620"/>
                  </a:cubicBezTo>
                  <a:lnTo>
                    <a:pt x="2989" y="2394"/>
                  </a:lnTo>
                  <a:cubicBezTo>
                    <a:pt x="3025" y="2358"/>
                    <a:pt x="3025" y="2323"/>
                    <a:pt x="2989" y="2287"/>
                  </a:cubicBezTo>
                  <a:cubicBezTo>
                    <a:pt x="2977" y="2275"/>
                    <a:pt x="2959" y="2269"/>
                    <a:pt x="2940" y="2269"/>
                  </a:cubicBezTo>
                  <a:close/>
                  <a:moveTo>
                    <a:pt x="6254" y="2356"/>
                  </a:moveTo>
                  <a:cubicBezTo>
                    <a:pt x="6249" y="2356"/>
                    <a:pt x="6244" y="2357"/>
                    <a:pt x="6239" y="2358"/>
                  </a:cubicBezTo>
                  <a:cubicBezTo>
                    <a:pt x="6192" y="2382"/>
                    <a:pt x="6156" y="2406"/>
                    <a:pt x="6168" y="2454"/>
                  </a:cubicBezTo>
                  <a:cubicBezTo>
                    <a:pt x="6204" y="2549"/>
                    <a:pt x="6239" y="2656"/>
                    <a:pt x="6275" y="2751"/>
                  </a:cubicBezTo>
                  <a:cubicBezTo>
                    <a:pt x="6287" y="2775"/>
                    <a:pt x="6323" y="2799"/>
                    <a:pt x="6346" y="2799"/>
                  </a:cubicBezTo>
                  <a:lnTo>
                    <a:pt x="6382" y="2787"/>
                  </a:lnTo>
                  <a:cubicBezTo>
                    <a:pt x="6406" y="2763"/>
                    <a:pt x="6430" y="2716"/>
                    <a:pt x="6406" y="2692"/>
                  </a:cubicBezTo>
                  <a:cubicBezTo>
                    <a:pt x="6382" y="2608"/>
                    <a:pt x="6346" y="2525"/>
                    <a:pt x="6323" y="2418"/>
                  </a:cubicBezTo>
                  <a:cubicBezTo>
                    <a:pt x="6312" y="2387"/>
                    <a:pt x="6284" y="2356"/>
                    <a:pt x="6254" y="2356"/>
                  </a:cubicBezTo>
                  <a:close/>
                  <a:moveTo>
                    <a:pt x="6948" y="2390"/>
                  </a:moveTo>
                  <a:cubicBezTo>
                    <a:pt x="6939" y="2390"/>
                    <a:pt x="6929" y="2391"/>
                    <a:pt x="6918" y="2394"/>
                  </a:cubicBezTo>
                  <a:cubicBezTo>
                    <a:pt x="6870" y="2418"/>
                    <a:pt x="6858" y="2454"/>
                    <a:pt x="6870" y="2501"/>
                  </a:cubicBezTo>
                  <a:cubicBezTo>
                    <a:pt x="6894" y="2537"/>
                    <a:pt x="6906" y="2585"/>
                    <a:pt x="6906" y="2632"/>
                  </a:cubicBezTo>
                  <a:cubicBezTo>
                    <a:pt x="6906" y="2656"/>
                    <a:pt x="6906" y="2704"/>
                    <a:pt x="6894" y="2739"/>
                  </a:cubicBezTo>
                  <a:cubicBezTo>
                    <a:pt x="6870" y="2763"/>
                    <a:pt x="6894" y="2811"/>
                    <a:pt x="6930" y="2823"/>
                  </a:cubicBezTo>
                  <a:lnTo>
                    <a:pt x="6966" y="2823"/>
                  </a:lnTo>
                  <a:cubicBezTo>
                    <a:pt x="6989" y="2823"/>
                    <a:pt x="7025" y="2799"/>
                    <a:pt x="7037" y="2775"/>
                  </a:cubicBezTo>
                  <a:cubicBezTo>
                    <a:pt x="7049" y="2716"/>
                    <a:pt x="7061" y="2680"/>
                    <a:pt x="7061" y="2620"/>
                  </a:cubicBezTo>
                  <a:cubicBezTo>
                    <a:pt x="7061" y="2561"/>
                    <a:pt x="7049" y="2501"/>
                    <a:pt x="7025" y="2442"/>
                  </a:cubicBezTo>
                  <a:cubicBezTo>
                    <a:pt x="6998" y="2405"/>
                    <a:pt x="6977" y="2390"/>
                    <a:pt x="6948" y="2390"/>
                  </a:cubicBezTo>
                  <a:close/>
                  <a:moveTo>
                    <a:pt x="6517" y="2901"/>
                  </a:moveTo>
                  <a:cubicBezTo>
                    <a:pt x="6496" y="2901"/>
                    <a:pt x="6473" y="2910"/>
                    <a:pt x="6454" y="2930"/>
                  </a:cubicBezTo>
                  <a:cubicBezTo>
                    <a:pt x="6442" y="2954"/>
                    <a:pt x="6442" y="3001"/>
                    <a:pt x="6477" y="3037"/>
                  </a:cubicBezTo>
                  <a:cubicBezTo>
                    <a:pt x="6537" y="3073"/>
                    <a:pt x="6608" y="3108"/>
                    <a:pt x="6668" y="3108"/>
                  </a:cubicBezTo>
                  <a:cubicBezTo>
                    <a:pt x="6727" y="3108"/>
                    <a:pt x="6787" y="3073"/>
                    <a:pt x="6835" y="3037"/>
                  </a:cubicBezTo>
                  <a:cubicBezTo>
                    <a:pt x="6858" y="3001"/>
                    <a:pt x="6858" y="2954"/>
                    <a:pt x="6835" y="2930"/>
                  </a:cubicBezTo>
                  <a:cubicBezTo>
                    <a:pt x="6817" y="2912"/>
                    <a:pt x="6796" y="2903"/>
                    <a:pt x="6776" y="2903"/>
                  </a:cubicBezTo>
                  <a:cubicBezTo>
                    <a:pt x="6757" y="2903"/>
                    <a:pt x="6739" y="2912"/>
                    <a:pt x="6727" y="2930"/>
                  </a:cubicBezTo>
                  <a:cubicBezTo>
                    <a:pt x="6706" y="2947"/>
                    <a:pt x="6685" y="2953"/>
                    <a:pt x="6664" y="2953"/>
                  </a:cubicBezTo>
                  <a:cubicBezTo>
                    <a:pt x="6627" y="2953"/>
                    <a:pt x="6591" y="2933"/>
                    <a:pt x="6561" y="2918"/>
                  </a:cubicBezTo>
                  <a:cubicBezTo>
                    <a:pt x="6550" y="2907"/>
                    <a:pt x="6534" y="2901"/>
                    <a:pt x="6517" y="2901"/>
                  </a:cubicBezTo>
                  <a:close/>
                  <a:moveTo>
                    <a:pt x="2625" y="2784"/>
                  </a:moveTo>
                  <a:cubicBezTo>
                    <a:pt x="2594" y="2784"/>
                    <a:pt x="2568" y="2806"/>
                    <a:pt x="2560" y="2823"/>
                  </a:cubicBezTo>
                  <a:cubicBezTo>
                    <a:pt x="2513" y="2918"/>
                    <a:pt x="2465" y="3001"/>
                    <a:pt x="2441" y="3108"/>
                  </a:cubicBezTo>
                  <a:cubicBezTo>
                    <a:pt x="2417" y="3132"/>
                    <a:pt x="2441" y="3180"/>
                    <a:pt x="2477" y="3192"/>
                  </a:cubicBezTo>
                  <a:lnTo>
                    <a:pt x="2513" y="3192"/>
                  </a:lnTo>
                  <a:cubicBezTo>
                    <a:pt x="2548" y="3192"/>
                    <a:pt x="2572" y="3180"/>
                    <a:pt x="2584" y="3168"/>
                  </a:cubicBezTo>
                  <a:cubicBezTo>
                    <a:pt x="2620" y="3073"/>
                    <a:pt x="2644" y="2989"/>
                    <a:pt x="2691" y="2894"/>
                  </a:cubicBezTo>
                  <a:cubicBezTo>
                    <a:pt x="2727" y="2858"/>
                    <a:pt x="2691" y="2811"/>
                    <a:pt x="2667" y="2799"/>
                  </a:cubicBezTo>
                  <a:cubicBezTo>
                    <a:pt x="2653" y="2788"/>
                    <a:pt x="2638" y="2784"/>
                    <a:pt x="2625" y="2784"/>
                  </a:cubicBezTo>
                  <a:close/>
                  <a:moveTo>
                    <a:pt x="2441" y="3335"/>
                  </a:moveTo>
                  <a:cubicBezTo>
                    <a:pt x="2394" y="3335"/>
                    <a:pt x="2370" y="3347"/>
                    <a:pt x="2346" y="3394"/>
                  </a:cubicBezTo>
                  <a:cubicBezTo>
                    <a:pt x="2334" y="3489"/>
                    <a:pt x="2298" y="3585"/>
                    <a:pt x="2286" y="3692"/>
                  </a:cubicBezTo>
                  <a:cubicBezTo>
                    <a:pt x="2286" y="3728"/>
                    <a:pt x="2298" y="3763"/>
                    <a:pt x="2370" y="3775"/>
                  </a:cubicBezTo>
                  <a:cubicBezTo>
                    <a:pt x="2394" y="3775"/>
                    <a:pt x="2429" y="3751"/>
                    <a:pt x="2441" y="3704"/>
                  </a:cubicBezTo>
                  <a:cubicBezTo>
                    <a:pt x="2453" y="3608"/>
                    <a:pt x="2465" y="3513"/>
                    <a:pt x="2501" y="3418"/>
                  </a:cubicBezTo>
                  <a:cubicBezTo>
                    <a:pt x="2501" y="3370"/>
                    <a:pt x="2477" y="3347"/>
                    <a:pt x="2441" y="3335"/>
                  </a:cubicBezTo>
                  <a:close/>
                  <a:moveTo>
                    <a:pt x="2304" y="3939"/>
                  </a:moveTo>
                  <a:cubicBezTo>
                    <a:pt x="2275" y="3939"/>
                    <a:pt x="2251" y="3962"/>
                    <a:pt x="2251" y="4001"/>
                  </a:cubicBezTo>
                  <a:cubicBezTo>
                    <a:pt x="2251" y="4085"/>
                    <a:pt x="2227" y="4192"/>
                    <a:pt x="2227" y="4299"/>
                  </a:cubicBezTo>
                  <a:cubicBezTo>
                    <a:pt x="2227" y="4347"/>
                    <a:pt x="2263" y="4370"/>
                    <a:pt x="2310" y="4370"/>
                  </a:cubicBezTo>
                  <a:cubicBezTo>
                    <a:pt x="2334" y="4370"/>
                    <a:pt x="2382" y="4323"/>
                    <a:pt x="2370" y="4311"/>
                  </a:cubicBezTo>
                  <a:cubicBezTo>
                    <a:pt x="2370" y="4204"/>
                    <a:pt x="2370" y="4120"/>
                    <a:pt x="2382" y="4013"/>
                  </a:cubicBezTo>
                  <a:cubicBezTo>
                    <a:pt x="2394" y="3989"/>
                    <a:pt x="2370" y="3942"/>
                    <a:pt x="2322" y="3942"/>
                  </a:cubicBezTo>
                  <a:cubicBezTo>
                    <a:pt x="2316" y="3940"/>
                    <a:pt x="2310" y="3939"/>
                    <a:pt x="2304" y="3939"/>
                  </a:cubicBezTo>
                  <a:close/>
                  <a:moveTo>
                    <a:pt x="2310" y="4501"/>
                  </a:moveTo>
                  <a:cubicBezTo>
                    <a:pt x="2263" y="4501"/>
                    <a:pt x="2227" y="4537"/>
                    <a:pt x="2227" y="4585"/>
                  </a:cubicBezTo>
                  <a:cubicBezTo>
                    <a:pt x="2227" y="4680"/>
                    <a:pt x="2227" y="4775"/>
                    <a:pt x="2251" y="4882"/>
                  </a:cubicBezTo>
                  <a:cubicBezTo>
                    <a:pt x="2251" y="4918"/>
                    <a:pt x="2274" y="4954"/>
                    <a:pt x="2322" y="4954"/>
                  </a:cubicBezTo>
                  <a:cubicBezTo>
                    <a:pt x="2370" y="4954"/>
                    <a:pt x="2394" y="4918"/>
                    <a:pt x="2394" y="4882"/>
                  </a:cubicBezTo>
                  <a:cubicBezTo>
                    <a:pt x="2394" y="4775"/>
                    <a:pt x="2382" y="4680"/>
                    <a:pt x="2382" y="4585"/>
                  </a:cubicBezTo>
                  <a:cubicBezTo>
                    <a:pt x="2382" y="4537"/>
                    <a:pt x="2346" y="4501"/>
                    <a:pt x="2310" y="4501"/>
                  </a:cubicBezTo>
                  <a:close/>
                  <a:moveTo>
                    <a:pt x="1882" y="5383"/>
                  </a:moveTo>
                  <a:cubicBezTo>
                    <a:pt x="1846" y="5383"/>
                    <a:pt x="1810" y="5418"/>
                    <a:pt x="1810" y="5454"/>
                  </a:cubicBezTo>
                  <a:cubicBezTo>
                    <a:pt x="1810" y="5502"/>
                    <a:pt x="1846" y="5537"/>
                    <a:pt x="1882" y="5537"/>
                  </a:cubicBezTo>
                  <a:lnTo>
                    <a:pt x="2203" y="5537"/>
                  </a:lnTo>
                  <a:cubicBezTo>
                    <a:pt x="2227" y="5537"/>
                    <a:pt x="2274" y="5502"/>
                    <a:pt x="2274" y="5454"/>
                  </a:cubicBezTo>
                  <a:cubicBezTo>
                    <a:pt x="2274" y="5430"/>
                    <a:pt x="2251" y="5383"/>
                    <a:pt x="2203" y="5383"/>
                  </a:cubicBezTo>
                  <a:close/>
                  <a:moveTo>
                    <a:pt x="2346" y="5085"/>
                  </a:moveTo>
                  <a:cubicBezTo>
                    <a:pt x="2298" y="5097"/>
                    <a:pt x="2286" y="5132"/>
                    <a:pt x="2286" y="5180"/>
                  </a:cubicBezTo>
                  <a:cubicBezTo>
                    <a:pt x="2310" y="5275"/>
                    <a:pt x="2322" y="5383"/>
                    <a:pt x="2346" y="5478"/>
                  </a:cubicBezTo>
                  <a:cubicBezTo>
                    <a:pt x="2346" y="5513"/>
                    <a:pt x="2394" y="5537"/>
                    <a:pt x="2429" y="5537"/>
                  </a:cubicBezTo>
                  <a:cubicBezTo>
                    <a:pt x="2441" y="5549"/>
                    <a:pt x="2453" y="5561"/>
                    <a:pt x="2465" y="5561"/>
                  </a:cubicBezTo>
                  <a:cubicBezTo>
                    <a:pt x="2572" y="5597"/>
                    <a:pt x="2667" y="5609"/>
                    <a:pt x="2751" y="5633"/>
                  </a:cubicBezTo>
                  <a:lnTo>
                    <a:pt x="2763" y="5633"/>
                  </a:lnTo>
                  <a:cubicBezTo>
                    <a:pt x="2798" y="5633"/>
                    <a:pt x="2822" y="5621"/>
                    <a:pt x="2834" y="5561"/>
                  </a:cubicBezTo>
                  <a:cubicBezTo>
                    <a:pt x="2858" y="5525"/>
                    <a:pt x="2834" y="5490"/>
                    <a:pt x="2798" y="5478"/>
                  </a:cubicBezTo>
                  <a:cubicBezTo>
                    <a:pt x="2703" y="5442"/>
                    <a:pt x="2596" y="5418"/>
                    <a:pt x="2501" y="5394"/>
                  </a:cubicBezTo>
                  <a:lnTo>
                    <a:pt x="2477" y="5394"/>
                  </a:lnTo>
                  <a:cubicBezTo>
                    <a:pt x="2465" y="5311"/>
                    <a:pt x="2453" y="5240"/>
                    <a:pt x="2441" y="5144"/>
                  </a:cubicBezTo>
                  <a:cubicBezTo>
                    <a:pt x="2429" y="5097"/>
                    <a:pt x="2394" y="5085"/>
                    <a:pt x="2346" y="5085"/>
                  </a:cubicBezTo>
                  <a:close/>
                  <a:moveTo>
                    <a:pt x="1595" y="5439"/>
                  </a:moveTo>
                  <a:cubicBezTo>
                    <a:pt x="1588" y="5439"/>
                    <a:pt x="1580" y="5440"/>
                    <a:pt x="1572" y="5442"/>
                  </a:cubicBezTo>
                  <a:cubicBezTo>
                    <a:pt x="1477" y="5478"/>
                    <a:pt x="1370" y="5502"/>
                    <a:pt x="1274" y="5525"/>
                  </a:cubicBezTo>
                  <a:cubicBezTo>
                    <a:pt x="1239" y="5549"/>
                    <a:pt x="1215" y="5573"/>
                    <a:pt x="1239" y="5621"/>
                  </a:cubicBezTo>
                  <a:cubicBezTo>
                    <a:pt x="1251" y="5656"/>
                    <a:pt x="1274" y="5668"/>
                    <a:pt x="1310" y="5668"/>
                  </a:cubicBezTo>
                  <a:lnTo>
                    <a:pt x="1334" y="5668"/>
                  </a:lnTo>
                  <a:cubicBezTo>
                    <a:pt x="1405" y="5633"/>
                    <a:pt x="1512" y="5609"/>
                    <a:pt x="1608" y="5585"/>
                  </a:cubicBezTo>
                  <a:cubicBezTo>
                    <a:pt x="1655" y="5573"/>
                    <a:pt x="1679" y="5549"/>
                    <a:pt x="1667" y="5502"/>
                  </a:cubicBezTo>
                  <a:cubicBezTo>
                    <a:pt x="1657" y="5462"/>
                    <a:pt x="1631" y="5439"/>
                    <a:pt x="1595" y="5439"/>
                  </a:cubicBezTo>
                  <a:close/>
                  <a:moveTo>
                    <a:pt x="3045" y="5587"/>
                  </a:moveTo>
                  <a:cubicBezTo>
                    <a:pt x="3013" y="5587"/>
                    <a:pt x="2985" y="5607"/>
                    <a:pt x="2977" y="5633"/>
                  </a:cubicBezTo>
                  <a:cubicBezTo>
                    <a:pt x="2965" y="5680"/>
                    <a:pt x="2977" y="5728"/>
                    <a:pt x="3025" y="5740"/>
                  </a:cubicBezTo>
                  <a:cubicBezTo>
                    <a:pt x="3108" y="5787"/>
                    <a:pt x="3203" y="5823"/>
                    <a:pt x="3275" y="5871"/>
                  </a:cubicBezTo>
                  <a:cubicBezTo>
                    <a:pt x="3286" y="5894"/>
                    <a:pt x="3298" y="5894"/>
                    <a:pt x="3322" y="5894"/>
                  </a:cubicBezTo>
                  <a:cubicBezTo>
                    <a:pt x="3334" y="5894"/>
                    <a:pt x="3358" y="5871"/>
                    <a:pt x="3358" y="5847"/>
                  </a:cubicBezTo>
                  <a:cubicBezTo>
                    <a:pt x="3394" y="5811"/>
                    <a:pt x="3382" y="5775"/>
                    <a:pt x="3346" y="5740"/>
                  </a:cubicBezTo>
                  <a:cubicBezTo>
                    <a:pt x="3275" y="5680"/>
                    <a:pt x="3179" y="5633"/>
                    <a:pt x="3084" y="5597"/>
                  </a:cubicBezTo>
                  <a:cubicBezTo>
                    <a:pt x="3071" y="5590"/>
                    <a:pt x="3057" y="5587"/>
                    <a:pt x="3045" y="5587"/>
                  </a:cubicBezTo>
                  <a:close/>
                  <a:moveTo>
                    <a:pt x="1051" y="5641"/>
                  </a:moveTo>
                  <a:cubicBezTo>
                    <a:pt x="1036" y="5641"/>
                    <a:pt x="1022" y="5646"/>
                    <a:pt x="1012" y="5656"/>
                  </a:cubicBezTo>
                  <a:cubicBezTo>
                    <a:pt x="917" y="5716"/>
                    <a:pt x="834" y="5775"/>
                    <a:pt x="750" y="5835"/>
                  </a:cubicBezTo>
                  <a:cubicBezTo>
                    <a:pt x="727" y="5859"/>
                    <a:pt x="715" y="5906"/>
                    <a:pt x="739" y="5930"/>
                  </a:cubicBezTo>
                  <a:cubicBezTo>
                    <a:pt x="762" y="5954"/>
                    <a:pt x="786" y="5966"/>
                    <a:pt x="798" y="5966"/>
                  </a:cubicBezTo>
                  <a:cubicBezTo>
                    <a:pt x="822" y="5966"/>
                    <a:pt x="834" y="5954"/>
                    <a:pt x="846" y="5954"/>
                  </a:cubicBezTo>
                  <a:cubicBezTo>
                    <a:pt x="917" y="5894"/>
                    <a:pt x="1012" y="5835"/>
                    <a:pt x="1084" y="5787"/>
                  </a:cubicBezTo>
                  <a:cubicBezTo>
                    <a:pt x="1131" y="5752"/>
                    <a:pt x="1131" y="5716"/>
                    <a:pt x="1108" y="5680"/>
                  </a:cubicBezTo>
                  <a:cubicBezTo>
                    <a:pt x="1094" y="5652"/>
                    <a:pt x="1072" y="5641"/>
                    <a:pt x="1051" y="5641"/>
                  </a:cubicBezTo>
                  <a:close/>
                  <a:moveTo>
                    <a:pt x="2471" y="5690"/>
                  </a:moveTo>
                  <a:cubicBezTo>
                    <a:pt x="2466" y="5690"/>
                    <a:pt x="2460" y="5690"/>
                    <a:pt x="2453" y="5692"/>
                  </a:cubicBezTo>
                  <a:cubicBezTo>
                    <a:pt x="2429" y="5716"/>
                    <a:pt x="2394" y="5740"/>
                    <a:pt x="2405" y="5787"/>
                  </a:cubicBezTo>
                  <a:cubicBezTo>
                    <a:pt x="2453" y="5894"/>
                    <a:pt x="2489" y="5978"/>
                    <a:pt x="2524" y="6073"/>
                  </a:cubicBezTo>
                  <a:cubicBezTo>
                    <a:pt x="2548" y="6097"/>
                    <a:pt x="2572" y="6109"/>
                    <a:pt x="2608" y="6109"/>
                  </a:cubicBezTo>
                  <a:lnTo>
                    <a:pt x="2620" y="6109"/>
                  </a:lnTo>
                  <a:cubicBezTo>
                    <a:pt x="2644" y="6085"/>
                    <a:pt x="2667" y="6037"/>
                    <a:pt x="2644" y="6014"/>
                  </a:cubicBezTo>
                  <a:cubicBezTo>
                    <a:pt x="2620" y="5930"/>
                    <a:pt x="2572" y="5835"/>
                    <a:pt x="2548" y="5740"/>
                  </a:cubicBezTo>
                  <a:cubicBezTo>
                    <a:pt x="2528" y="5719"/>
                    <a:pt x="2507" y="5690"/>
                    <a:pt x="2471" y="5690"/>
                  </a:cubicBezTo>
                  <a:close/>
                  <a:moveTo>
                    <a:pt x="3535" y="5927"/>
                  </a:moveTo>
                  <a:cubicBezTo>
                    <a:pt x="3516" y="5927"/>
                    <a:pt x="3495" y="5936"/>
                    <a:pt x="3477" y="5954"/>
                  </a:cubicBezTo>
                  <a:cubicBezTo>
                    <a:pt x="3453" y="5978"/>
                    <a:pt x="3453" y="6025"/>
                    <a:pt x="3477" y="6049"/>
                  </a:cubicBezTo>
                  <a:cubicBezTo>
                    <a:pt x="3560" y="6133"/>
                    <a:pt x="3584" y="6204"/>
                    <a:pt x="3584" y="6264"/>
                  </a:cubicBezTo>
                  <a:cubicBezTo>
                    <a:pt x="3584" y="6311"/>
                    <a:pt x="3620" y="6335"/>
                    <a:pt x="3656" y="6335"/>
                  </a:cubicBezTo>
                  <a:cubicBezTo>
                    <a:pt x="3703" y="6335"/>
                    <a:pt x="3739" y="6311"/>
                    <a:pt x="3715" y="6264"/>
                  </a:cubicBezTo>
                  <a:cubicBezTo>
                    <a:pt x="3715" y="6156"/>
                    <a:pt x="3667" y="6049"/>
                    <a:pt x="3584" y="5954"/>
                  </a:cubicBezTo>
                  <a:cubicBezTo>
                    <a:pt x="3572" y="5936"/>
                    <a:pt x="3554" y="5927"/>
                    <a:pt x="3535" y="5927"/>
                  </a:cubicBezTo>
                  <a:close/>
                  <a:moveTo>
                    <a:pt x="568" y="6030"/>
                  </a:moveTo>
                  <a:cubicBezTo>
                    <a:pt x="546" y="6030"/>
                    <a:pt x="521" y="6035"/>
                    <a:pt x="500" y="6049"/>
                  </a:cubicBezTo>
                  <a:cubicBezTo>
                    <a:pt x="453" y="6097"/>
                    <a:pt x="417" y="6156"/>
                    <a:pt x="369" y="6216"/>
                  </a:cubicBezTo>
                  <a:cubicBezTo>
                    <a:pt x="358" y="6252"/>
                    <a:pt x="334" y="6264"/>
                    <a:pt x="322" y="6287"/>
                  </a:cubicBezTo>
                  <a:cubicBezTo>
                    <a:pt x="310" y="6323"/>
                    <a:pt x="322" y="6383"/>
                    <a:pt x="358" y="6395"/>
                  </a:cubicBezTo>
                  <a:cubicBezTo>
                    <a:pt x="369" y="6406"/>
                    <a:pt x="381" y="6406"/>
                    <a:pt x="393" y="6406"/>
                  </a:cubicBezTo>
                  <a:cubicBezTo>
                    <a:pt x="429" y="6406"/>
                    <a:pt x="465" y="6395"/>
                    <a:pt x="465" y="6383"/>
                  </a:cubicBezTo>
                  <a:cubicBezTo>
                    <a:pt x="477" y="6347"/>
                    <a:pt x="489" y="6335"/>
                    <a:pt x="500" y="6299"/>
                  </a:cubicBezTo>
                  <a:cubicBezTo>
                    <a:pt x="536" y="6240"/>
                    <a:pt x="584" y="6180"/>
                    <a:pt x="619" y="6144"/>
                  </a:cubicBezTo>
                  <a:cubicBezTo>
                    <a:pt x="643" y="6109"/>
                    <a:pt x="643" y="6061"/>
                    <a:pt x="608" y="6037"/>
                  </a:cubicBezTo>
                  <a:cubicBezTo>
                    <a:pt x="598" y="6032"/>
                    <a:pt x="584" y="6030"/>
                    <a:pt x="568" y="6030"/>
                  </a:cubicBezTo>
                  <a:close/>
                  <a:moveTo>
                    <a:pt x="2741" y="6215"/>
                  </a:moveTo>
                  <a:cubicBezTo>
                    <a:pt x="2728" y="6215"/>
                    <a:pt x="2716" y="6219"/>
                    <a:pt x="2703" y="6228"/>
                  </a:cubicBezTo>
                  <a:cubicBezTo>
                    <a:pt x="2679" y="6264"/>
                    <a:pt x="2667" y="6299"/>
                    <a:pt x="2691" y="6335"/>
                  </a:cubicBezTo>
                  <a:cubicBezTo>
                    <a:pt x="2763" y="6442"/>
                    <a:pt x="2846" y="6514"/>
                    <a:pt x="2917" y="6573"/>
                  </a:cubicBezTo>
                  <a:cubicBezTo>
                    <a:pt x="2929" y="6585"/>
                    <a:pt x="2941" y="6585"/>
                    <a:pt x="2965" y="6585"/>
                  </a:cubicBezTo>
                  <a:cubicBezTo>
                    <a:pt x="2989" y="6585"/>
                    <a:pt x="3001" y="6573"/>
                    <a:pt x="3013" y="6549"/>
                  </a:cubicBezTo>
                  <a:cubicBezTo>
                    <a:pt x="3048" y="6514"/>
                    <a:pt x="3036" y="6466"/>
                    <a:pt x="3001" y="6442"/>
                  </a:cubicBezTo>
                  <a:cubicBezTo>
                    <a:pt x="2929" y="6395"/>
                    <a:pt x="2870" y="6335"/>
                    <a:pt x="2810" y="6252"/>
                  </a:cubicBezTo>
                  <a:cubicBezTo>
                    <a:pt x="2787" y="6229"/>
                    <a:pt x="2764" y="6215"/>
                    <a:pt x="2741" y="6215"/>
                  </a:cubicBezTo>
                  <a:close/>
                  <a:moveTo>
                    <a:pt x="3526" y="6421"/>
                  </a:moveTo>
                  <a:cubicBezTo>
                    <a:pt x="3509" y="6421"/>
                    <a:pt x="3492" y="6427"/>
                    <a:pt x="3477" y="6442"/>
                  </a:cubicBezTo>
                  <a:cubicBezTo>
                    <a:pt x="3453" y="6454"/>
                    <a:pt x="3441" y="6466"/>
                    <a:pt x="3406" y="6490"/>
                  </a:cubicBezTo>
                  <a:cubicBezTo>
                    <a:pt x="3346" y="6514"/>
                    <a:pt x="3298" y="6525"/>
                    <a:pt x="3239" y="6525"/>
                  </a:cubicBezTo>
                  <a:cubicBezTo>
                    <a:pt x="3203" y="6525"/>
                    <a:pt x="3167" y="6561"/>
                    <a:pt x="3167" y="6609"/>
                  </a:cubicBezTo>
                  <a:cubicBezTo>
                    <a:pt x="3167" y="6645"/>
                    <a:pt x="3203" y="6680"/>
                    <a:pt x="3239" y="6680"/>
                  </a:cubicBezTo>
                  <a:cubicBezTo>
                    <a:pt x="3322" y="6680"/>
                    <a:pt x="3394" y="6668"/>
                    <a:pt x="3477" y="6609"/>
                  </a:cubicBezTo>
                  <a:lnTo>
                    <a:pt x="3572" y="6561"/>
                  </a:lnTo>
                  <a:cubicBezTo>
                    <a:pt x="3596" y="6525"/>
                    <a:pt x="3620" y="6490"/>
                    <a:pt x="3584" y="6454"/>
                  </a:cubicBezTo>
                  <a:cubicBezTo>
                    <a:pt x="3570" y="6433"/>
                    <a:pt x="3548" y="6421"/>
                    <a:pt x="3526" y="6421"/>
                  </a:cubicBezTo>
                  <a:close/>
                  <a:moveTo>
                    <a:pt x="270" y="6534"/>
                  </a:moveTo>
                  <a:cubicBezTo>
                    <a:pt x="242" y="6534"/>
                    <a:pt x="219" y="6557"/>
                    <a:pt x="203" y="6573"/>
                  </a:cubicBezTo>
                  <a:cubicBezTo>
                    <a:pt x="167" y="6668"/>
                    <a:pt x="131" y="6752"/>
                    <a:pt x="108" y="6859"/>
                  </a:cubicBezTo>
                  <a:cubicBezTo>
                    <a:pt x="84" y="6883"/>
                    <a:pt x="108" y="6930"/>
                    <a:pt x="143" y="6942"/>
                  </a:cubicBezTo>
                  <a:lnTo>
                    <a:pt x="167" y="6942"/>
                  </a:lnTo>
                  <a:cubicBezTo>
                    <a:pt x="191" y="6942"/>
                    <a:pt x="227" y="6930"/>
                    <a:pt x="238" y="6918"/>
                  </a:cubicBezTo>
                  <a:cubicBezTo>
                    <a:pt x="262" y="6823"/>
                    <a:pt x="298" y="6740"/>
                    <a:pt x="346" y="6645"/>
                  </a:cubicBezTo>
                  <a:cubicBezTo>
                    <a:pt x="369" y="6609"/>
                    <a:pt x="358" y="6561"/>
                    <a:pt x="310" y="6549"/>
                  </a:cubicBezTo>
                  <a:cubicBezTo>
                    <a:pt x="295" y="6538"/>
                    <a:pt x="282" y="6534"/>
                    <a:pt x="270" y="6534"/>
                  </a:cubicBezTo>
                  <a:close/>
                  <a:moveTo>
                    <a:pt x="89" y="7078"/>
                  </a:moveTo>
                  <a:cubicBezTo>
                    <a:pt x="53" y="7078"/>
                    <a:pt x="24" y="7107"/>
                    <a:pt x="24" y="7145"/>
                  </a:cubicBezTo>
                  <a:cubicBezTo>
                    <a:pt x="12" y="7240"/>
                    <a:pt x="0" y="7347"/>
                    <a:pt x="0" y="7454"/>
                  </a:cubicBezTo>
                  <a:cubicBezTo>
                    <a:pt x="0" y="7502"/>
                    <a:pt x="24" y="7526"/>
                    <a:pt x="72" y="7526"/>
                  </a:cubicBezTo>
                  <a:cubicBezTo>
                    <a:pt x="119" y="7526"/>
                    <a:pt x="143" y="7502"/>
                    <a:pt x="143" y="7454"/>
                  </a:cubicBezTo>
                  <a:cubicBezTo>
                    <a:pt x="143" y="7359"/>
                    <a:pt x="167" y="7264"/>
                    <a:pt x="179" y="7168"/>
                  </a:cubicBezTo>
                  <a:cubicBezTo>
                    <a:pt x="191" y="7121"/>
                    <a:pt x="167" y="7085"/>
                    <a:pt x="119" y="7085"/>
                  </a:cubicBezTo>
                  <a:cubicBezTo>
                    <a:pt x="109" y="7080"/>
                    <a:pt x="99" y="7078"/>
                    <a:pt x="89" y="7078"/>
                  </a:cubicBezTo>
                  <a:close/>
                  <a:moveTo>
                    <a:pt x="72" y="7692"/>
                  </a:moveTo>
                  <a:cubicBezTo>
                    <a:pt x="48" y="7692"/>
                    <a:pt x="12" y="7716"/>
                    <a:pt x="12" y="7764"/>
                  </a:cubicBezTo>
                  <a:cubicBezTo>
                    <a:pt x="12" y="7859"/>
                    <a:pt x="48" y="7954"/>
                    <a:pt x="60" y="8061"/>
                  </a:cubicBezTo>
                  <a:cubicBezTo>
                    <a:pt x="72" y="8097"/>
                    <a:pt x="96" y="8121"/>
                    <a:pt x="131" y="8121"/>
                  </a:cubicBezTo>
                  <a:cubicBezTo>
                    <a:pt x="179" y="8109"/>
                    <a:pt x="203" y="8073"/>
                    <a:pt x="191" y="8038"/>
                  </a:cubicBezTo>
                  <a:cubicBezTo>
                    <a:pt x="179" y="7942"/>
                    <a:pt x="167" y="7835"/>
                    <a:pt x="143" y="7752"/>
                  </a:cubicBezTo>
                  <a:cubicBezTo>
                    <a:pt x="143" y="7716"/>
                    <a:pt x="119" y="7692"/>
                    <a:pt x="72" y="7692"/>
                  </a:cubicBezTo>
                  <a:close/>
                  <a:moveTo>
                    <a:pt x="204" y="8268"/>
                  </a:moveTo>
                  <a:cubicBezTo>
                    <a:pt x="196" y="8268"/>
                    <a:pt x="187" y="8270"/>
                    <a:pt x="179" y="8276"/>
                  </a:cubicBezTo>
                  <a:cubicBezTo>
                    <a:pt x="143" y="8288"/>
                    <a:pt x="119" y="8311"/>
                    <a:pt x="131" y="8359"/>
                  </a:cubicBezTo>
                  <a:cubicBezTo>
                    <a:pt x="167" y="8454"/>
                    <a:pt x="191" y="8550"/>
                    <a:pt x="238" y="8645"/>
                  </a:cubicBezTo>
                  <a:cubicBezTo>
                    <a:pt x="250" y="8669"/>
                    <a:pt x="286" y="8692"/>
                    <a:pt x="310" y="8692"/>
                  </a:cubicBezTo>
                  <a:lnTo>
                    <a:pt x="322" y="8692"/>
                  </a:lnTo>
                  <a:cubicBezTo>
                    <a:pt x="369" y="8657"/>
                    <a:pt x="381" y="8633"/>
                    <a:pt x="369" y="8585"/>
                  </a:cubicBezTo>
                  <a:cubicBezTo>
                    <a:pt x="322" y="8490"/>
                    <a:pt x="298" y="8407"/>
                    <a:pt x="262" y="8311"/>
                  </a:cubicBezTo>
                  <a:cubicBezTo>
                    <a:pt x="253" y="8293"/>
                    <a:pt x="230" y="8268"/>
                    <a:pt x="204" y="8268"/>
                  </a:cubicBezTo>
                  <a:close/>
                  <a:moveTo>
                    <a:pt x="424" y="8819"/>
                  </a:moveTo>
                  <a:cubicBezTo>
                    <a:pt x="413" y="8819"/>
                    <a:pt x="403" y="8820"/>
                    <a:pt x="393" y="8823"/>
                  </a:cubicBezTo>
                  <a:cubicBezTo>
                    <a:pt x="369" y="8847"/>
                    <a:pt x="358" y="8895"/>
                    <a:pt x="369" y="8931"/>
                  </a:cubicBezTo>
                  <a:cubicBezTo>
                    <a:pt x="417" y="9014"/>
                    <a:pt x="453" y="9109"/>
                    <a:pt x="512" y="9192"/>
                  </a:cubicBezTo>
                  <a:cubicBezTo>
                    <a:pt x="536" y="9204"/>
                    <a:pt x="548" y="9228"/>
                    <a:pt x="584" y="9228"/>
                  </a:cubicBezTo>
                  <a:cubicBezTo>
                    <a:pt x="596" y="9228"/>
                    <a:pt x="608" y="9204"/>
                    <a:pt x="619" y="9204"/>
                  </a:cubicBezTo>
                  <a:cubicBezTo>
                    <a:pt x="667" y="9181"/>
                    <a:pt x="667" y="9133"/>
                    <a:pt x="655" y="9109"/>
                  </a:cubicBezTo>
                  <a:cubicBezTo>
                    <a:pt x="596" y="9014"/>
                    <a:pt x="548" y="8942"/>
                    <a:pt x="500" y="8847"/>
                  </a:cubicBezTo>
                  <a:cubicBezTo>
                    <a:pt x="483" y="8830"/>
                    <a:pt x="453" y="8819"/>
                    <a:pt x="424" y="8819"/>
                  </a:cubicBezTo>
                  <a:close/>
                  <a:moveTo>
                    <a:pt x="732" y="9311"/>
                  </a:moveTo>
                  <a:cubicBezTo>
                    <a:pt x="718" y="9311"/>
                    <a:pt x="704" y="9315"/>
                    <a:pt x="691" y="9323"/>
                  </a:cubicBezTo>
                  <a:cubicBezTo>
                    <a:pt x="667" y="9359"/>
                    <a:pt x="655" y="9407"/>
                    <a:pt x="679" y="9431"/>
                  </a:cubicBezTo>
                  <a:cubicBezTo>
                    <a:pt x="739" y="9526"/>
                    <a:pt x="810" y="9597"/>
                    <a:pt x="881" y="9669"/>
                  </a:cubicBezTo>
                  <a:cubicBezTo>
                    <a:pt x="893" y="9681"/>
                    <a:pt x="917" y="9704"/>
                    <a:pt x="941" y="9704"/>
                  </a:cubicBezTo>
                  <a:cubicBezTo>
                    <a:pt x="953" y="9704"/>
                    <a:pt x="965" y="9681"/>
                    <a:pt x="977" y="9669"/>
                  </a:cubicBezTo>
                  <a:cubicBezTo>
                    <a:pt x="1012" y="9645"/>
                    <a:pt x="1012" y="9597"/>
                    <a:pt x="977" y="9562"/>
                  </a:cubicBezTo>
                  <a:lnTo>
                    <a:pt x="798" y="9347"/>
                  </a:lnTo>
                  <a:cubicBezTo>
                    <a:pt x="783" y="9324"/>
                    <a:pt x="757" y="9311"/>
                    <a:pt x="732" y="9311"/>
                  </a:cubicBezTo>
                  <a:close/>
                  <a:moveTo>
                    <a:pt x="1154" y="9770"/>
                  </a:moveTo>
                  <a:cubicBezTo>
                    <a:pt x="1134" y="9770"/>
                    <a:pt x="1114" y="9776"/>
                    <a:pt x="1096" y="9788"/>
                  </a:cubicBezTo>
                  <a:cubicBezTo>
                    <a:pt x="1072" y="9824"/>
                    <a:pt x="1072" y="9859"/>
                    <a:pt x="1096" y="9895"/>
                  </a:cubicBezTo>
                  <a:cubicBezTo>
                    <a:pt x="1179" y="9966"/>
                    <a:pt x="1262" y="10026"/>
                    <a:pt x="1334" y="10085"/>
                  </a:cubicBezTo>
                  <a:cubicBezTo>
                    <a:pt x="1358" y="10097"/>
                    <a:pt x="1370" y="10097"/>
                    <a:pt x="1381" y="10097"/>
                  </a:cubicBezTo>
                  <a:cubicBezTo>
                    <a:pt x="1393" y="10097"/>
                    <a:pt x="1429" y="10085"/>
                    <a:pt x="1441" y="10074"/>
                  </a:cubicBezTo>
                  <a:cubicBezTo>
                    <a:pt x="1477" y="10038"/>
                    <a:pt x="1453" y="9990"/>
                    <a:pt x="1429" y="9966"/>
                  </a:cubicBezTo>
                  <a:cubicBezTo>
                    <a:pt x="1358" y="9919"/>
                    <a:pt x="1274" y="9859"/>
                    <a:pt x="1203" y="9788"/>
                  </a:cubicBezTo>
                  <a:cubicBezTo>
                    <a:pt x="1191" y="9776"/>
                    <a:pt x="1173" y="9770"/>
                    <a:pt x="1154" y="9770"/>
                  </a:cubicBezTo>
                  <a:close/>
                  <a:moveTo>
                    <a:pt x="1629" y="10093"/>
                  </a:moveTo>
                  <a:cubicBezTo>
                    <a:pt x="1599" y="10093"/>
                    <a:pt x="1569" y="10109"/>
                    <a:pt x="1560" y="10145"/>
                  </a:cubicBezTo>
                  <a:cubicBezTo>
                    <a:pt x="1548" y="10181"/>
                    <a:pt x="1560" y="10216"/>
                    <a:pt x="1608" y="10240"/>
                  </a:cubicBezTo>
                  <a:cubicBezTo>
                    <a:pt x="1679" y="10264"/>
                    <a:pt x="1751" y="10276"/>
                    <a:pt x="1834" y="10276"/>
                  </a:cubicBezTo>
                  <a:cubicBezTo>
                    <a:pt x="1846" y="10276"/>
                    <a:pt x="1858" y="10276"/>
                    <a:pt x="1858" y="10264"/>
                  </a:cubicBezTo>
                  <a:cubicBezTo>
                    <a:pt x="1882" y="10264"/>
                    <a:pt x="1917" y="10228"/>
                    <a:pt x="1917" y="10193"/>
                  </a:cubicBezTo>
                  <a:cubicBezTo>
                    <a:pt x="1917" y="10157"/>
                    <a:pt x="1882" y="10133"/>
                    <a:pt x="1846" y="10133"/>
                  </a:cubicBezTo>
                  <a:cubicBezTo>
                    <a:pt x="1834" y="10136"/>
                    <a:pt x="1821" y="10138"/>
                    <a:pt x="1806" y="10138"/>
                  </a:cubicBezTo>
                  <a:cubicBezTo>
                    <a:pt x="1762" y="10138"/>
                    <a:pt x="1709" y="10124"/>
                    <a:pt x="1655" y="10097"/>
                  </a:cubicBezTo>
                  <a:cubicBezTo>
                    <a:pt x="1647" y="10095"/>
                    <a:pt x="1638" y="10093"/>
                    <a:pt x="1629" y="1009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a:off x="5564100" y="2829150"/>
              <a:ext cx="311950" cy="133750"/>
            </a:xfrm>
            <a:custGeom>
              <a:avLst/>
              <a:gdLst/>
              <a:ahLst/>
              <a:cxnLst/>
              <a:rect l="l" t="t" r="r" b="b"/>
              <a:pathLst>
                <a:path w="12478" h="5350" extrusionOk="0">
                  <a:moveTo>
                    <a:pt x="11297" y="1"/>
                  </a:moveTo>
                  <a:cubicBezTo>
                    <a:pt x="11272" y="1"/>
                    <a:pt x="11240" y="24"/>
                    <a:pt x="11240" y="63"/>
                  </a:cubicBezTo>
                  <a:cubicBezTo>
                    <a:pt x="11228" y="87"/>
                    <a:pt x="11252" y="135"/>
                    <a:pt x="11299" y="135"/>
                  </a:cubicBezTo>
                  <a:lnTo>
                    <a:pt x="11347" y="135"/>
                  </a:lnTo>
                  <a:cubicBezTo>
                    <a:pt x="11371" y="135"/>
                    <a:pt x="11418" y="111"/>
                    <a:pt x="11406" y="87"/>
                  </a:cubicBezTo>
                  <a:cubicBezTo>
                    <a:pt x="11418" y="52"/>
                    <a:pt x="11394" y="4"/>
                    <a:pt x="11347" y="4"/>
                  </a:cubicBezTo>
                  <a:lnTo>
                    <a:pt x="11311" y="4"/>
                  </a:lnTo>
                  <a:cubicBezTo>
                    <a:pt x="11307" y="2"/>
                    <a:pt x="11302" y="1"/>
                    <a:pt x="11297" y="1"/>
                  </a:cubicBezTo>
                  <a:close/>
                  <a:moveTo>
                    <a:pt x="11636" y="59"/>
                  </a:moveTo>
                  <a:cubicBezTo>
                    <a:pt x="11612" y="59"/>
                    <a:pt x="11582" y="75"/>
                    <a:pt x="11573" y="111"/>
                  </a:cubicBezTo>
                  <a:cubicBezTo>
                    <a:pt x="11549" y="135"/>
                    <a:pt x="11573" y="183"/>
                    <a:pt x="11609" y="194"/>
                  </a:cubicBezTo>
                  <a:cubicBezTo>
                    <a:pt x="11704" y="218"/>
                    <a:pt x="11775" y="266"/>
                    <a:pt x="11847" y="325"/>
                  </a:cubicBezTo>
                  <a:cubicBezTo>
                    <a:pt x="11871" y="349"/>
                    <a:pt x="11883" y="349"/>
                    <a:pt x="11894" y="349"/>
                  </a:cubicBezTo>
                  <a:cubicBezTo>
                    <a:pt x="11906" y="349"/>
                    <a:pt x="11942" y="325"/>
                    <a:pt x="11954" y="313"/>
                  </a:cubicBezTo>
                  <a:cubicBezTo>
                    <a:pt x="11990" y="290"/>
                    <a:pt x="11966" y="242"/>
                    <a:pt x="11942" y="206"/>
                  </a:cubicBezTo>
                  <a:cubicBezTo>
                    <a:pt x="11847" y="147"/>
                    <a:pt x="11764" y="111"/>
                    <a:pt x="11656" y="63"/>
                  </a:cubicBezTo>
                  <a:cubicBezTo>
                    <a:pt x="11651" y="61"/>
                    <a:pt x="11644" y="59"/>
                    <a:pt x="11636" y="59"/>
                  </a:cubicBezTo>
                  <a:close/>
                  <a:moveTo>
                    <a:pt x="12080" y="402"/>
                  </a:moveTo>
                  <a:cubicBezTo>
                    <a:pt x="12065" y="402"/>
                    <a:pt x="12050" y="408"/>
                    <a:pt x="12037" y="421"/>
                  </a:cubicBezTo>
                  <a:cubicBezTo>
                    <a:pt x="12014" y="444"/>
                    <a:pt x="12002" y="492"/>
                    <a:pt x="12025" y="528"/>
                  </a:cubicBezTo>
                  <a:cubicBezTo>
                    <a:pt x="12085" y="599"/>
                    <a:pt x="12133" y="671"/>
                    <a:pt x="12180" y="766"/>
                  </a:cubicBezTo>
                  <a:cubicBezTo>
                    <a:pt x="12192" y="790"/>
                    <a:pt x="12216" y="802"/>
                    <a:pt x="12252" y="802"/>
                  </a:cubicBezTo>
                  <a:lnTo>
                    <a:pt x="12275" y="802"/>
                  </a:lnTo>
                  <a:cubicBezTo>
                    <a:pt x="12311" y="778"/>
                    <a:pt x="12323" y="730"/>
                    <a:pt x="12311" y="706"/>
                  </a:cubicBezTo>
                  <a:cubicBezTo>
                    <a:pt x="12264" y="599"/>
                    <a:pt x="12204" y="504"/>
                    <a:pt x="12145" y="433"/>
                  </a:cubicBezTo>
                  <a:cubicBezTo>
                    <a:pt x="12129" y="417"/>
                    <a:pt x="12105" y="402"/>
                    <a:pt x="12080" y="402"/>
                  </a:cubicBezTo>
                  <a:close/>
                  <a:moveTo>
                    <a:pt x="12370" y="937"/>
                  </a:moveTo>
                  <a:cubicBezTo>
                    <a:pt x="12363" y="937"/>
                    <a:pt x="12355" y="939"/>
                    <a:pt x="12347" y="945"/>
                  </a:cubicBezTo>
                  <a:cubicBezTo>
                    <a:pt x="12299" y="956"/>
                    <a:pt x="12264" y="980"/>
                    <a:pt x="12287" y="1028"/>
                  </a:cubicBezTo>
                  <a:cubicBezTo>
                    <a:pt x="12311" y="1123"/>
                    <a:pt x="12323" y="1206"/>
                    <a:pt x="12323" y="1314"/>
                  </a:cubicBezTo>
                  <a:cubicBezTo>
                    <a:pt x="12323" y="1361"/>
                    <a:pt x="12359" y="1385"/>
                    <a:pt x="12406" y="1385"/>
                  </a:cubicBezTo>
                  <a:cubicBezTo>
                    <a:pt x="12442" y="1373"/>
                    <a:pt x="12478" y="1337"/>
                    <a:pt x="12478" y="1314"/>
                  </a:cubicBezTo>
                  <a:cubicBezTo>
                    <a:pt x="12478" y="1206"/>
                    <a:pt x="12466" y="1099"/>
                    <a:pt x="12430" y="1004"/>
                  </a:cubicBezTo>
                  <a:cubicBezTo>
                    <a:pt x="12421" y="967"/>
                    <a:pt x="12397" y="937"/>
                    <a:pt x="12370" y="937"/>
                  </a:cubicBezTo>
                  <a:close/>
                  <a:moveTo>
                    <a:pt x="12383" y="1516"/>
                  </a:moveTo>
                  <a:cubicBezTo>
                    <a:pt x="12359" y="1516"/>
                    <a:pt x="12311" y="1552"/>
                    <a:pt x="12311" y="1599"/>
                  </a:cubicBezTo>
                  <a:cubicBezTo>
                    <a:pt x="12311" y="1683"/>
                    <a:pt x="12287" y="1790"/>
                    <a:pt x="12264" y="1873"/>
                  </a:cubicBezTo>
                  <a:cubicBezTo>
                    <a:pt x="12264" y="1921"/>
                    <a:pt x="12287" y="1957"/>
                    <a:pt x="12323" y="1968"/>
                  </a:cubicBezTo>
                  <a:lnTo>
                    <a:pt x="12347" y="1968"/>
                  </a:lnTo>
                  <a:cubicBezTo>
                    <a:pt x="12383" y="1968"/>
                    <a:pt x="12418" y="1957"/>
                    <a:pt x="12418" y="1897"/>
                  </a:cubicBezTo>
                  <a:cubicBezTo>
                    <a:pt x="12430" y="1802"/>
                    <a:pt x="12442" y="1695"/>
                    <a:pt x="12466" y="1599"/>
                  </a:cubicBezTo>
                  <a:cubicBezTo>
                    <a:pt x="12466" y="1564"/>
                    <a:pt x="12430" y="1516"/>
                    <a:pt x="12383" y="1516"/>
                  </a:cubicBezTo>
                  <a:close/>
                  <a:moveTo>
                    <a:pt x="7523" y="1764"/>
                  </a:moveTo>
                  <a:cubicBezTo>
                    <a:pt x="7490" y="1764"/>
                    <a:pt x="7455" y="1769"/>
                    <a:pt x="7418" y="1778"/>
                  </a:cubicBezTo>
                  <a:lnTo>
                    <a:pt x="7406" y="1778"/>
                  </a:lnTo>
                  <a:cubicBezTo>
                    <a:pt x="7358" y="1790"/>
                    <a:pt x="7346" y="1814"/>
                    <a:pt x="7358" y="1861"/>
                  </a:cubicBezTo>
                  <a:cubicBezTo>
                    <a:pt x="7358" y="1891"/>
                    <a:pt x="7390" y="1912"/>
                    <a:pt x="7422" y="1912"/>
                  </a:cubicBezTo>
                  <a:cubicBezTo>
                    <a:pt x="7429" y="1912"/>
                    <a:pt x="7435" y="1911"/>
                    <a:pt x="7442" y="1909"/>
                  </a:cubicBezTo>
                  <a:cubicBezTo>
                    <a:pt x="7469" y="1899"/>
                    <a:pt x="7493" y="1894"/>
                    <a:pt x="7514" y="1894"/>
                  </a:cubicBezTo>
                  <a:cubicBezTo>
                    <a:pt x="7570" y="1894"/>
                    <a:pt x="7610" y="1922"/>
                    <a:pt x="7644" y="1957"/>
                  </a:cubicBezTo>
                  <a:cubicBezTo>
                    <a:pt x="7656" y="1968"/>
                    <a:pt x="7680" y="1980"/>
                    <a:pt x="7703" y="1980"/>
                  </a:cubicBezTo>
                  <a:cubicBezTo>
                    <a:pt x="7727" y="1980"/>
                    <a:pt x="7739" y="1980"/>
                    <a:pt x="7739" y="1968"/>
                  </a:cubicBezTo>
                  <a:cubicBezTo>
                    <a:pt x="7787" y="1933"/>
                    <a:pt x="7787" y="1897"/>
                    <a:pt x="7751" y="1861"/>
                  </a:cubicBezTo>
                  <a:cubicBezTo>
                    <a:pt x="7690" y="1800"/>
                    <a:pt x="7615" y="1764"/>
                    <a:pt x="7523" y="1764"/>
                  </a:cubicBezTo>
                  <a:close/>
                  <a:moveTo>
                    <a:pt x="7191" y="1935"/>
                  </a:moveTo>
                  <a:cubicBezTo>
                    <a:pt x="7168" y="1935"/>
                    <a:pt x="7146" y="1948"/>
                    <a:pt x="7132" y="1968"/>
                  </a:cubicBezTo>
                  <a:cubicBezTo>
                    <a:pt x="7072" y="2052"/>
                    <a:pt x="7049" y="2159"/>
                    <a:pt x="7049" y="2290"/>
                  </a:cubicBezTo>
                  <a:cubicBezTo>
                    <a:pt x="7049" y="2338"/>
                    <a:pt x="7072" y="2373"/>
                    <a:pt x="7120" y="2373"/>
                  </a:cubicBezTo>
                  <a:cubicBezTo>
                    <a:pt x="7156" y="2373"/>
                    <a:pt x="7192" y="2338"/>
                    <a:pt x="7192" y="2290"/>
                  </a:cubicBezTo>
                  <a:cubicBezTo>
                    <a:pt x="7192" y="2207"/>
                    <a:pt x="7203" y="2111"/>
                    <a:pt x="7251" y="2052"/>
                  </a:cubicBezTo>
                  <a:cubicBezTo>
                    <a:pt x="7275" y="2028"/>
                    <a:pt x="7263" y="1980"/>
                    <a:pt x="7239" y="1957"/>
                  </a:cubicBezTo>
                  <a:cubicBezTo>
                    <a:pt x="7224" y="1942"/>
                    <a:pt x="7207" y="1935"/>
                    <a:pt x="7191" y="1935"/>
                  </a:cubicBezTo>
                  <a:close/>
                  <a:moveTo>
                    <a:pt x="12255" y="2095"/>
                  </a:moveTo>
                  <a:cubicBezTo>
                    <a:pt x="12231" y="2095"/>
                    <a:pt x="12201" y="2111"/>
                    <a:pt x="12192" y="2147"/>
                  </a:cubicBezTo>
                  <a:cubicBezTo>
                    <a:pt x="12156" y="2230"/>
                    <a:pt x="12121" y="2326"/>
                    <a:pt x="12073" y="2409"/>
                  </a:cubicBezTo>
                  <a:cubicBezTo>
                    <a:pt x="12061" y="2457"/>
                    <a:pt x="12073" y="2504"/>
                    <a:pt x="12109" y="2516"/>
                  </a:cubicBezTo>
                  <a:cubicBezTo>
                    <a:pt x="12109" y="2528"/>
                    <a:pt x="12121" y="2528"/>
                    <a:pt x="12133" y="2528"/>
                  </a:cubicBezTo>
                  <a:cubicBezTo>
                    <a:pt x="12168" y="2528"/>
                    <a:pt x="12192" y="2516"/>
                    <a:pt x="12192" y="2469"/>
                  </a:cubicBezTo>
                  <a:cubicBezTo>
                    <a:pt x="12252" y="2385"/>
                    <a:pt x="12299" y="2278"/>
                    <a:pt x="12323" y="2195"/>
                  </a:cubicBezTo>
                  <a:cubicBezTo>
                    <a:pt x="12335" y="2159"/>
                    <a:pt x="12323" y="2111"/>
                    <a:pt x="12275" y="2099"/>
                  </a:cubicBezTo>
                  <a:cubicBezTo>
                    <a:pt x="12270" y="2097"/>
                    <a:pt x="12263" y="2095"/>
                    <a:pt x="12255" y="2095"/>
                  </a:cubicBezTo>
                  <a:close/>
                  <a:moveTo>
                    <a:pt x="7787" y="2111"/>
                  </a:moveTo>
                  <a:cubicBezTo>
                    <a:pt x="7763" y="2135"/>
                    <a:pt x="7727" y="2159"/>
                    <a:pt x="7727" y="2207"/>
                  </a:cubicBezTo>
                  <a:lnTo>
                    <a:pt x="7727" y="2338"/>
                  </a:lnTo>
                  <a:lnTo>
                    <a:pt x="7727" y="2492"/>
                  </a:lnTo>
                  <a:cubicBezTo>
                    <a:pt x="7727" y="2516"/>
                    <a:pt x="7763" y="2564"/>
                    <a:pt x="7799" y="2564"/>
                  </a:cubicBezTo>
                  <a:cubicBezTo>
                    <a:pt x="7846" y="2564"/>
                    <a:pt x="7882" y="2528"/>
                    <a:pt x="7882" y="2492"/>
                  </a:cubicBezTo>
                  <a:cubicBezTo>
                    <a:pt x="7894" y="2433"/>
                    <a:pt x="7894" y="2361"/>
                    <a:pt x="7894" y="2326"/>
                  </a:cubicBezTo>
                  <a:cubicBezTo>
                    <a:pt x="7894" y="2266"/>
                    <a:pt x="7882" y="2218"/>
                    <a:pt x="7882" y="2171"/>
                  </a:cubicBezTo>
                  <a:cubicBezTo>
                    <a:pt x="7858" y="2147"/>
                    <a:pt x="7834" y="2111"/>
                    <a:pt x="7787" y="2111"/>
                  </a:cubicBezTo>
                  <a:close/>
                  <a:moveTo>
                    <a:pt x="7187" y="2524"/>
                  </a:moveTo>
                  <a:cubicBezTo>
                    <a:pt x="7178" y="2524"/>
                    <a:pt x="7167" y="2525"/>
                    <a:pt x="7156" y="2528"/>
                  </a:cubicBezTo>
                  <a:cubicBezTo>
                    <a:pt x="7120" y="2552"/>
                    <a:pt x="7096" y="2576"/>
                    <a:pt x="7120" y="2623"/>
                  </a:cubicBezTo>
                  <a:cubicBezTo>
                    <a:pt x="7144" y="2707"/>
                    <a:pt x="7192" y="2814"/>
                    <a:pt x="7251" y="2897"/>
                  </a:cubicBezTo>
                  <a:cubicBezTo>
                    <a:pt x="7263" y="2921"/>
                    <a:pt x="7275" y="2933"/>
                    <a:pt x="7311" y="2933"/>
                  </a:cubicBezTo>
                  <a:cubicBezTo>
                    <a:pt x="7311" y="2933"/>
                    <a:pt x="7316" y="2928"/>
                    <a:pt x="7323" y="2928"/>
                  </a:cubicBezTo>
                  <a:cubicBezTo>
                    <a:pt x="7326" y="2928"/>
                    <a:pt x="7330" y="2929"/>
                    <a:pt x="7334" y="2933"/>
                  </a:cubicBezTo>
                  <a:cubicBezTo>
                    <a:pt x="7382" y="2897"/>
                    <a:pt x="7382" y="2861"/>
                    <a:pt x="7370" y="2826"/>
                  </a:cubicBezTo>
                  <a:cubicBezTo>
                    <a:pt x="7322" y="2742"/>
                    <a:pt x="7275" y="2659"/>
                    <a:pt x="7251" y="2576"/>
                  </a:cubicBezTo>
                  <a:cubicBezTo>
                    <a:pt x="7242" y="2539"/>
                    <a:pt x="7219" y="2524"/>
                    <a:pt x="7187" y="2524"/>
                  </a:cubicBezTo>
                  <a:close/>
                  <a:moveTo>
                    <a:pt x="11990" y="2634"/>
                  </a:moveTo>
                  <a:cubicBezTo>
                    <a:pt x="11969" y="2634"/>
                    <a:pt x="11945" y="2644"/>
                    <a:pt x="11930" y="2659"/>
                  </a:cubicBezTo>
                  <a:cubicBezTo>
                    <a:pt x="11883" y="2742"/>
                    <a:pt x="11811" y="2814"/>
                    <a:pt x="11752" y="2885"/>
                  </a:cubicBezTo>
                  <a:cubicBezTo>
                    <a:pt x="11716" y="2921"/>
                    <a:pt x="11716" y="2957"/>
                    <a:pt x="11752" y="2992"/>
                  </a:cubicBezTo>
                  <a:cubicBezTo>
                    <a:pt x="11764" y="3004"/>
                    <a:pt x="11775" y="3004"/>
                    <a:pt x="11787" y="3004"/>
                  </a:cubicBezTo>
                  <a:cubicBezTo>
                    <a:pt x="11811" y="3004"/>
                    <a:pt x="11835" y="3004"/>
                    <a:pt x="11847" y="2992"/>
                  </a:cubicBezTo>
                  <a:cubicBezTo>
                    <a:pt x="11930" y="2921"/>
                    <a:pt x="11990" y="2850"/>
                    <a:pt x="12049" y="2754"/>
                  </a:cubicBezTo>
                  <a:cubicBezTo>
                    <a:pt x="12073" y="2719"/>
                    <a:pt x="12061" y="2683"/>
                    <a:pt x="12025" y="2647"/>
                  </a:cubicBezTo>
                  <a:cubicBezTo>
                    <a:pt x="12016" y="2638"/>
                    <a:pt x="12004" y="2634"/>
                    <a:pt x="11990" y="2634"/>
                  </a:cubicBezTo>
                  <a:close/>
                  <a:moveTo>
                    <a:pt x="7787" y="2707"/>
                  </a:moveTo>
                  <a:cubicBezTo>
                    <a:pt x="7739" y="2707"/>
                    <a:pt x="7715" y="2730"/>
                    <a:pt x="7703" y="2766"/>
                  </a:cubicBezTo>
                  <a:cubicBezTo>
                    <a:pt x="7680" y="2861"/>
                    <a:pt x="7656" y="2957"/>
                    <a:pt x="7620" y="3052"/>
                  </a:cubicBezTo>
                  <a:cubicBezTo>
                    <a:pt x="7608" y="3088"/>
                    <a:pt x="7620" y="3123"/>
                    <a:pt x="7668" y="3147"/>
                  </a:cubicBezTo>
                  <a:lnTo>
                    <a:pt x="7680" y="3147"/>
                  </a:lnTo>
                  <a:cubicBezTo>
                    <a:pt x="7715" y="3147"/>
                    <a:pt x="7739" y="3123"/>
                    <a:pt x="7775" y="3100"/>
                  </a:cubicBezTo>
                  <a:cubicBezTo>
                    <a:pt x="7799" y="2992"/>
                    <a:pt x="7834" y="2885"/>
                    <a:pt x="7846" y="2802"/>
                  </a:cubicBezTo>
                  <a:cubicBezTo>
                    <a:pt x="7846" y="2754"/>
                    <a:pt x="7834" y="2730"/>
                    <a:pt x="7787" y="2707"/>
                  </a:cubicBezTo>
                  <a:close/>
                  <a:moveTo>
                    <a:pt x="3944" y="2952"/>
                  </a:moveTo>
                  <a:cubicBezTo>
                    <a:pt x="3935" y="2952"/>
                    <a:pt x="3926" y="2954"/>
                    <a:pt x="3917" y="2957"/>
                  </a:cubicBezTo>
                  <a:cubicBezTo>
                    <a:pt x="3798" y="3016"/>
                    <a:pt x="3703" y="3100"/>
                    <a:pt x="3667" y="3195"/>
                  </a:cubicBezTo>
                  <a:cubicBezTo>
                    <a:pt x="3632" y="3242"/>
                    <a:pt x="3667" y="3290"/>
                    <a:pt x="3691" y="3302"/>
                  </a:cubicBezTo>
                  <a:lnTo>
                    <a:pt x="3727" y="3302"/>
                  </a:lnTo>
                  <a:cubicBezTo>
                    <a:pt x="3751" y="3302"/>
                    <a:pt x="3786" y="3290"/>
                    <a:pt x="3810" y="3266"/>
                  </a:cubicBezTo>
                  <a:cubicBezTo>
                    <a:pt x="3846" y="3183"/>
                    <a:pt x="3905" y="3147"/>
                    <a:pt x="3989" y="3100"/>
                  </a:cubicBezTo>
                  <a:cubicBezTo>
                    <a:pt x="4024" y="3064"/>
                    <a:pt x="4036" y="3028"/>
                    <a:pt x="4024" y="2992"/>
                  </a:cubicBezTo>
                  <a:cubicBezTo>
                    <a:pt x="3998" y="2966"/>
                    <a:pt x="3971" y="2952"/>
                    <a:pt x="3944" y="2952"/>
                  </a:cubicBezTo>
                  <a:close/>
                  <a:moveTo>
                    <a:pt x="4218" y="2959"/>
                  </a:moveTo>
                  <a:cubicBezTo>
                    <a:pt x="4197" y="2959"/>
                    <a:pt x="4176" y="2972"/>
                    <a:pt x="4155" y="2992"/>
                  </a:cubicBezTo>
                  <a:cubicBezTo>
                    <a:pt x="4132" y="3028"/>
                    <a:pt x="4144" y="3064"/>
                    <a:pt x="4167" y="3100"/>
                  </a:cubicBezTo>
                  <a:cubicBezTo>
                    <a:pt x="4215" y="3123"/>
                    <a:pt x="4251" y="3195"/>
                    <a:pt x="4263" y="3302"/>
                  </a:cubicBezTo>
                  <a:cubicBezTo>
                    <a:pt x="4263" y="3350"/>
                    <a:pt x="4286" y="3385"/>
                    <a:pt x="4334" y="3385"/>
                  </a:cubicBezTo>
                  <a:cubicBezTo>
                    <a:pt x="4382" y="3361"/>
                    <a:pt x="4405" y="3338"/>
                    <a:pt x="4405" y="3290"/>
                  </a:cubicBezTo>
                  <a:cubicBezTo>
                    <a:pt x="4394" y="3147"/>
                    <a:pt x="4334" y="3040"/>
                    <a:pt x="4263" y="2980"/>
                  </a:cubicBezTo>
                  <a:cubicBezTo>
                    <a:pt x="4248" y="2966"/>
                    <a:pt x="4233" y="2959"/>
                    <a:pt x="4218" y="2959"/>
                  </a:cubicBezTo>
                  <a:close/>
                  <a:moveTo>
                    <a:pt x="11564" y="3060"/>
                  </a:moveTo>
                  <a:cubicBezTo>
                    <a:pt x="11549" y="3060"/>
                    <a:pt x="11535" y="3066"/>
                    <a:pt x="11525" y="3076"/>
                  </a:cubicBezTo>
                  <a:cubicBezTo>
                    <a:pt x="11466" y="3147"/>
                    <a:pt x="11371" y="3195"/>
                    <a:pt x="11299" y="3254"/>
                  </a:cubicBezTo>
                  <a:cubicBezTo>
                    <a:pt x="11275" y="3290"/>
                    <a:pt x="11252" y="3338"/>
                    <a:pt x="11287" y="3361"/>
                  </a:cubicBezTo>
                  <a:cubicBezTo>
                    <a:pt x="11299" y="3385"/>
                    <a:pt x="11311" y="3397"/>
                    <a:pt x="11347" y="3397"/>
                  </a:cubicBezTo>
                  <a:cubicBezTo>
                    <a:pt x="11359" y="3397"/>
                    <a:pt x="11371" y="3397"/>
                    <a:pt x="11371" y="3385"/>
                  </a:cubicBezTo>
                  <a:cubicBezTo>
                    <a:pt x="11454" y="3338"/>
                    <a:pt x="11537" y="3254"/>
                    <a:pt x="11609" y="3195"/>
                  </a:cubicBezTo>
                  <a:cubicBezTo>
                    <a:pt x="11656" y="3171"/>
                    <a:pt x="11656" y="3123"/>
                    <a:pt x="11621" y="3100"/>
                  </a:cubicBezTo>
                  <a:cubicBezTo>
                    <a:pt x="11607" y="3072"/>
                    <a:pt x="11585" y="3060"/>
                    <a:pt x="11564" y="3060"/>
                  </a:cubicBezTo>
                  <a:close/>
                  <a:moveTo>
                    <a:pt x="7952" y="3393"/>
                  </a:moveTo>
                  <a:cubicBezTo>
                    <a:pt x="7924" y="3393"/>
                    <a:pt x="7888" y="3404"/>
                    <a:pt x="7870" y="3421"/>
                  </a:cubicBezTo>
                  <a:cubicBezTo>
                    <a:pt x="7858" y="3457"/>
                    <a:pt x="7870" y="3516"/>
                    <a:pt x="7906" y="3528"/>
                  </a:cubicBezTo>
                  <a:cubicBezTo>
                    <a:pt x="7989" y="3588"/>
                    <a:pt x="8084" y="3635"/>
                    <a:pt x="8168" y="3683"/>
                  </a:cubicBezTo>
                  <a:lnTo>
                    <a:pt x="8204" y="3683"/>
                  </a:lnTo>
                  <a:cubicBezTo>
                    <a:pt x="8239" y="3683"/>
                    <a:pt x="8263" y="3659"/>
                    <a:pt x="8263" y="3635"/>
                  </a:cubicBezTo>
                  <a:cubicBezTo>
                    <a:pt x="8299" y="3588"/>
                    <a:pt x="8275" y="3540"/>
                    <a:pt x="8239" y="3528"/>
                  </a:cubicBezTo>
                  <a:cubicBezTo>
                    <a:pt x="8144" y="3481"/>
                    <a:pt x="8049" y="3433"/>
                    <a:pt x="7977" y="3397"/>
                  </a:cubicBezTo>
                  <a:cubicBezTo>
                    <a:pt x="7971" y="3394"/>
                    <a:pt x="7962" y="3393"/>
                    <a:pt x="7952" y="3393"/>
                  </a:cubicBezTo>
                  <a:close/>
                  <a:moveTo>
                    <a:pt x="11071" y="3405"/>
                  </a:moveTo>
                  <a:cubicBezTo>
                    <a:pt x="11063" y="3405"/>
                    <a:pt x="11055" y="3406"/>
                    <a:pt x="11049" y="3409"/>
                  </a:cubicBezTo>
                  <a:cubicBezTo>
                    <a:pt x="10954" y="3457"/>
                    <a:pt x="10871" y="3492"/>
                    <a:pt x="10775" y="3528"/>
                  </a:cubicBezTo>
                  <a:cubicBezTo>
                    <a:pt x="10728" y="3564"/>
                    <a:pt x="10716" y="3588"/>
                    <a:pt x="10728" y="3635"/>
                  </a:cubicBezTo>
                  <a:cubicBezTo>
                    <a:pt x="10751" y="3659"/>
                    <a:pt x="10775" y="3683"/>
                    <a:pt x="10811" y="3683"/>
                  </a:cubicBezTo>
                  <a:cubicBezTo>
                    <a:pt x="10819" y="3683"/>
                    <a:pt x="10827" y="3672"/>
                    <a:pt x="10831" y="3672"/>
                  </a:cubicBezTo>
                  <a:cubicBezTo>
                    <a:pt x="10833" y="3672"/>
                    <a:pt x="10835" y="3675"/>
                    <a:pt x="10835" y="3683"/>
                  </a:cubicBezTo>
                  <a:cubicBezTo>
                    <a:pt x="10942" y="3635"/>
                    <a:pt x="11025" y="3588"/>
                    <a:pt x="11121" y="3540"/>
                  </a:cubicBezTo>
                  <a:cubicBezTo>
                    <a:pt x="11144" y="3516"/>
                    <a:pt x="11168" y="3469"/>
                    <a:pt x="11144" y="3445"/>
                  </a:cubicBezTo>
                  <a:cubicBezTo>
                    <a:pt x="11127" y="3418"/>
                    <a:pt x="11095" y="3405"/>
                    <a:pt x="11071" y="3405"/>
                  </a:cubicBezTo>
                  <a:close/>
                  <a:moveTo>
                    <a:pt x="7479" y="3001"/>
                  </a:moveTo>
                  <a:cubicBezTo>
                    <a:pt x="7459" y="3001"/>
                    <a:pt x="7442" y="3010"/>
                    <a:pt x="7430" y="3028"/>
                  </a:cubicBezTo>
                  <a:cubicBezTo>
                    <a:pt x="7394" y="3052"/>
                    <a:pt x="7394" y="3100"/>
                    <a:pt x="7430" y="3123"/>
                  </a:cubicBezTo>
                  <a:lnTo>
                    <a:pt x="7561" y="3266"/>
                  </a:lnTo>
                  <a:lnTo>
                    <a:pt x="7513" y="3302"/>
                  </a:lnTo>
                  <a:cubicBezTo>
                    <a:pt x="7489" y="3397"/>
                    <a:pt x="7442" y="3481"/>
                    <a:pt x="7394" y="3576"/>
                  </a:cubicBezTo>
                  <a:cubicBezTo>
                    <a:pt x="7382" y="3623"/>
                    <a:pt x="7394" y="3659"/>
                    <a:pt x="7430" y="3683"/>
                  </a:cubicBezTo>
                  <a:cubicBezTo>
                    <a:pt x="7430" y="3695"/>
                    <a:pt x="7442" y="3695"/>
                    <a:pt x="7453" y="3695"/>
                  </a:cubicBezTo>
                  <a:cubicBezTo>
                    <a:pt x="7489" y="3695"/>
                    <a:pt x="7501" y="3683"/>
                    <a:pt x="7537" y="3635"/>
                  </a:cubicBezTo>
                  <a:cubicBezTo>
                    <a:pt x="7573" y="3540"/>
                    <a:pt x="7608" y="3445"/>
                    <a:pt x="7656" y="3350"/>
                  </a:cubicBezTo>
                  <a:lnTo>
                    <a:pt x="7656" y="3338"/>
                  </a:lnTo>
                  <a:cubicBezTo>
                    <a:pt x="7666" y="3343"/>
                    <a:pt x="7680" y="3345"/>
                    <a:pt x="7694" y="3345"/>
                  </a:cubicBezTo>
                  <a:cubicBezTo>
                    <a:pt x="7715" y="3345"/>
                    <a:pt x="7737" y="3340"/>
                    <a:pt x="7751" y="3326"/>
                  </a:cubicBezTo>
                  <a:cubicBezTo>
                    <a:pt x="7775" y="3290"/>
                    <a:pt x="7775" y="3242"/>
                    <a:pt x="7739" y="3219"/>
                  </a:cubicBezTo>
                  <a:cubicBezTo>
                    <a:pt x="7668" y="3159"/>
                    <a:pt x="7596" y="3100"/>
                    <a:pt x="7537" y="3028"/>
                  </a:cubicBezTo>
                  <a:cubicBezTo>
                    <a:pt x="7519" y="3010"/>
                    <a:pt x="7498" y="3001"/>
                    <a:pt x="7479" y="3001"/>
                  </a:cubicBezTo>
                  <a:close/>
                  <a:moveTo>
                    <a:pt x="10543" y="3616"/>
                  </a:moveTo>
                  <a:cubicBezTo>
                    <a:pt x="10534" y="3616"/>
                    <a:pt x="10524" y="3618"/>
                    <a:pt x="10513" y="3623"/>
                  </a:cubicBezTo>
                  <a:cubicBezTo>
                    <a:pt x="10418" y="3647"/>
                    <a:pt x="10335" y="3683"/>
                    <a:pt x="10228" y="3695"/>
                  </a:cubicBezTo>
                  <a:cubicBezTo>
                    <a:pt x="10180" y="3707"/>
                    <a:pt x="10156" y="3742"/>
                    <a:pt x="10168" y="3778"/>
                  </a:cubicBezTo>
                  <a:cubicBezTo>
                    <a:pt x="10180" y="3814"/>
                    <a:pt x="10216" y="3838"/>
                    <a:pt x="10240" y="3838"/>
                  </a:cubicBezTo>
                  <a:cubicBezTo>
                    <a:pt x="10240" y="3838"/>
                    <a:pt x="10263" y="3838"/>
                    <a:pt x="10263" y="3826"/>
                  </a:cubicBezTo>
                  <a:cubicBezTo>
                    <a:pt x="10359" y="3814"/>
                    <a:pt x="10466" y="3778"/>
                    <a:pt x="10561" y="3754"/>
                  </a:cubicBezTo>
                  <a:cubicBezTo>
                    <a:pt x="10585" y="3742"/>
                    <a:pt x="10621" y="3695"/>
                    <a:pt x="10597" y="3659"/>
                  </a:cubicBezTo>
                  <a:cubicBezTo>
                    <a:pt x="10588" y="3641"/>
                    <a:pt x="10571" y="3616"/>
                    <a:pt x="10543" y="3616"/>
                  </a:cubicBezTo>
                  <a:close/>
                  <a:moveTo>
                    <a:pt x="3721" y="3449"/>
                  </a:moveTo>
                  <a:cubicBezTo>
                    <a:pt x="3711" y="3449"/>
                    <a:pt x="3702" y="3452"/>
                    <a:pt x="3691" y="3457"/>
                  </a:cubicBezTo>
                  <a:cubicBezTo>
                    <a:pt x="3643" y="3469"/>
                    <a:pt x="3620" y="3492"/>
                    <a:pt x="3632" y="3540"/>
                  </a:cubicBezTo>
                  <a:cubicBezTo>
                    <a:pt x="3667" y="3647"/>
                    <a:pt x="3703" y="3731"/>
                    <a:pt x="3774" y="3838"/>
                  </a:cubicBezTo>
                  <a:cubicBezTo>
                    <a:pt x="3786" y="3850"/>
                    <a:pt x="3798" y="3873"/>
                    <a:pt x="3834" y="3873"/>
                  </a:cubicBezTo>
                  <a:lnTo>
                    <a:pt x="3882" y="3873"/>
                  </a:lnTo>
                  <a:cubicBezTo>
                    <a:pt x="3917" y="3838"/>
                    <a:pt x="3929" y="3790"/>
                    <a:pt x="3905" y="3766"/>
                  </a:cubicBezTo>
                  <a:cubicBezTo>
                    <a:pt x="3846" y="3671"/>
                    <a:pt x="3798" y="3588"/>
                    <a:pt x="3786" y="3516"/>
                  </a:cubicBezTo>
                  <a:cubicBezTo>
                    <a:pt x="3777" y="3479"/>
                    <a:pt x="3753" y="3449"/>
                    <a:pt x="3721" y="3449"/>
                  </a:cubicBezTo>
                  <a:close/>
                  <a:moveTo>
                    <a:pt x="8481" y="3655"/>
                  </a:moveTo>
                  <a:cubicBezTo>
                    <a:pt x="8457" y="3655"/>
                    <a:pt x="8427" y="3670"/>
                    <a:pt x="8418" y="3707"/>
                  </a:cubicBezTo>
                  <a:cubicBezTo>
                    <a:pt x="8394" y="3742"/>
                    <a:pt x="8418" y="3778"/>
                    <a:pt x="8454" y="3790"/>
                  </a:cubicBezTo>
                  <a:cubicBezTo>
                    <a:pt x="8561" y="3826"/>
                    <a:pt x="8656" y="3850"/>
                    <a:pt x="8751" y="3873"/>
                  </a:cubicBezTo>
                  <a:lnTo>
                    <a:pt x="8775" y="3873"/>
                  </a:lnTo>
                  <a:cubicBezTo>
                    <a:pt x="8799" y="3873"/>
                    <a:pt x="8835" y="3838"/>
                    <a:pt x="8846" y="3826"/>
                  </a:cubicBezTo>
                  <a:cubicBezTo>
                    <a:pt x="8846" y="3778"/>
                    <a:pt x="8835" y="3754"/>
                    <a:pt x="8787" y="3742"/>
                  </a:cubicBezTo>
                  <a:cubicBezTo>
                    <a:pt x="8680" y="3719"/>
                    <a:pt x="8596" y="3695"/>
                    <a:pt x="8501" y="3659"/>
                  </a:cubicBezTo>
                  <a:cubicBezTo>
                    <a:pt x="8496" y="3656"/>
                    <a:pt x="8489" y="3655"/>
                    <a:pt x="8481" y="3655"/>
                  </a:cubicBezTo>
                  <a:close/>
                  <a:moveTo>
                    <a:pt x="9966" y="3742"/>
                  </a:moveTo>
                  <a:cubicBezTo>
                    <a:pt x="9859" y="3754"/>
                    <a:pt x="9751" y="3766"/>
                    <a:pt x="9668" y="3766"/>
                  </a:cubicBezTo>
                  <a:cubicBezTo>
                    <a:pt x="9620" y="3766"/>
                    <a:pt x="9585" y="3802"/>
                    <a:pt x="9585" y="3838"/>
                  </a:cubicBezTo>
                  <a:cubicBezTo>
                    <a:pt x="9585" y="3885"/>
                    <a:pt x="9620" y="3921"/>
                    <a:pt x="9668" y="3921"/>
                  </a:cubicBezTo>
                  <a:cubicBezTo>
                    <a:pt x="9751" y="3921"/>
                    <a:pt x="9859" y="3897"/>
                    <a:pt x="9989" y="3885"/>
                  </a:cubicBezTo>
                  <a:cubicBezTo>
                    <a:pt x="10025" y="3873"/>
                    <a:pt x="10049" y="3838"/>
                    <a:pt x="10049" y="3790"/>
                  </a:cubicBezTo>
                  <a:cubicBezTo>
                    <a:pt x="10037" y="3766"/>
                    <a:pt x="10001" y="3742"/>
                    <a:pt x="9966" y="3742"/>
                  </a:cubicBezTo>
                  <a:close/>
                  <a:moveTo>
                    <a:pt x="9070" y="3776"/>
                  </a:moveTo>
                  <a:cubicBezTo>
                    <a:pt x="9040" y="3776"/>
                    <a:pt x="9013" y="3807"/>
                    <a:pt x="9013" y="3838"/>
                  </a:cubicBezTo>
                  <a:cubicBezTo>
                    <a:pt x="8989" y="3873"/>
                    <a:pt x="9025" y="3921"/>
                    <a:pt x="9073" y="3921"/>
                  </a:cubicBezTo>
                  <a:cubicBezTo>
                    <a:pt x="9156" y="3921"/>
                    <a:pt x="9263" y="3933"/>
                    <a:pt x="9370" y="3933"/>
                  </a:cubicBezTo>
                  <a:cubicBezTo>
                    <a:pt x="9394" y="3933"/>
                    <a:pt x="9442" y="3897"/>
                    <a:pt x="9454" y="3873"/>
                  </a:cubicBezTo>
                  <a:cubicBezTo>
                    <a:pt x="9454" y="3826"/>
                    <a:pt x="9430" y="3802"/>
                    <a:pt x="9382" y="3802"/>
                  </a:cubicBezTo>
                  <a:cubicBezTo>
                    <a:pt x="9275" y="3802"/>
                    <a:pt x="9168" y="3802"/>
                    <a:pt x="9085" y="3778"/>
                  </a:cubicBezTo>
                  <a:cubicBezTo>
                    <a:pt x="9080" y="3777"/>
                    <a:pt x="9075" y="3776"/>
                    <a:pt x="9070" y="3776"/>
                  </a:cubicBezTo>
                  <a:close/>
                  <a:moveTo>
                    <a:pt x="4311" y="3525"/>
                  </a:moveTo>
                  <a:cubicBezTo>
                    <a:pt x="4275" y="3525"/>
                    <a:pt x="4251" y="3548"/>
                    <a:pt x="4251" y="3588"/>
                  </a:cubicBezTo>
                  <a:cubicBezTo>
                    <a:pt x="4227" y="3683"/>
                    <a:pt x="4203" y="3778"/>
                    <a:pt x="4167" y="3873"/>
                  </a:cubicBezTo>
                  <a:cubicBezTo>
                    <a:pt x="4155" y="3897"/>
                    <a:pt x="4167" y="3945"/>
                    <a:pt x="4215" y="3957"/>
                  </a:cubicBezTo>
                  <a:lnTo>
                    <a:pt x="4251" y="3957"/>
                  </a:lnTo>
                  <a:cubicBezTo>
                    <a:pt x="4274" y="3957"/>
                    <a:pt x="4310" y="3945"/>
                    <a:pt x="4322" y="3921"/>
                  </a:cubicBezTo>
                  <a:cubicBezTo>
                    <a:pt x="4346" y="3814"/>
                    <a:pt x="4382" y="3719"/>
                    <a:pt x="4394" y="3623"/>
                  </a:cubicBezTo>
                  <a:cubicBezTo>
                    <a:pt x="4405" y="3576"/>
                    <a:pt x="4382" y="3528"/>
                    <a:pt x="4334" y="3528"/>
                  </a:cubicBezTo>
                  <a:cubicBezTo>
                    <a:pt x="4326" y="3526"/>
                    <a:pt x="4318" y="3525"/>
                    <a:pt x="4311" y="3525"/>
                  </a:cubicBezTo>
                  <a:close/>
                  <a:moveTo>
                    <a:pt x="90" y="3786"/>
                  </a:moveTo>
                  <a:cubicBezTo>
                    <a:pt x="81" y="3786"/>
                    <a:pt x="71" y="3787"/>
                    <a:pt x="60" y="3790"/>
                  </a:cubicBezTo>
                  <a:cubicBezTo>
                    <a:pt x="12" y="3814"/>
                    <a:pt x="0" y="3838"/>
                    <a:pt x="12" y="3885"/>
                  </a:cubicBezTo>
                  <a:cubicBezTo>
                    <a:pt x="12" y="3885"/>
                    <a:pt x="60" y="4004"/>
                    <a:pt x="155" y="4171"/>
                  </a:cubicBezTo>
                  <a:cubicBezTo>
                    <a:pt x="167" y="4183"/>
                    <a:pt x="179" y="4195"/>
                    <a:pt x="214" y="4195"/>
                  </a:cubicBezTo>
                  <a:cubicBezTo>
                    <a:pt x="222" y="4195"/>
                    <a:pt x="225" y="4190"/>
                    <a:pt x="229" y="4190"/>
                  </a:cubicBezTo>
                  <a:cubicBezTo>
                    <a:pt x="232" y="4190"/>
                    <a:pt x="234" y="4191"/>
                    <a:pt x="238" y="4195"/>
                  </a:cubicBezTo>
                  <a:cubicBezTo>
                    <a:pt x="286" y="4171"/>
                    <a:pt x="286" y="4123"/>
                    <a:pt x="274" y="4088"/>
                  </a:cubicBezTo>
                  <a:cubicBezTo>
                    <a:pt x="191" y="3945"/>
                    <a:pt x="155" y="3838"/>
                    <a:pt x="155" y="3838"/>
                  </a:cubicBezTo>
                  <a:cubicBezTo>
                    <a:pt x="137" y="3801"/>
                    <a:pt x="119" y="3786"/>
                    <a:pt x="90" y="3786"/>
                  </a:cubicBezTo>
                  <a:close/>
                  <a:moveTo>
                    <a:pt x="7322" y="3804"/>
                  </a:moveTo>
                  <a:cubicBezTo>
                    <a:pt x="7292" y="3804"/>
                    <a:pt x="7259" y="3821"/>
                    <a:pt x="7251" y="3838"/>
                  </a:cubicBezTo>
                  <a:cubicBezTo>
                    <a:pt x="7203" y="3933"/>
                    <a:pt x="7144" y="4004"/>
                    <a:pt x="7084" y="4076"/>
                  </a:cubicBezTo>
                  <a:cubicBezTo>
                    <a:pt x="7061" y="4112"/>
                    <a:pt x="7072" y="4147"/>
                    <a:pt x="7108" y="4183"/>
                  </a:cubicBezTo>
                  <a:cubicBezTo>
                    <a:pt x="7120" y="4195"/>
                    <a:pt x="7132" y="4195"/>
                    <a:pt x="7144" y="4195"/>
                  </a:cubicBezTo>
                  <a:cubicBezTo>
                    <a:pt x="7156" y="4195"/>
                    <a:pt x="7192" y="4183"/>
                    <a:pt x="7203" y="4171"/>
                  </a:cubicBezTo>
                  <a:cubicBezTo>
                    <a:pt x="7263" y="4088"/>
                    <a:pt x="7322" y="4004"/>
                    <a:pt x="7382" y="3909"/>
                  </a:cubicBezTo>
                  <a:cubicBezTo>
                    <a:pt x="7406" y="3885"/>
                    <a:pt x="7382" y="3826"/>
                    <a:pt x="7358" y="3814"/>
                  </a:cubicBezTo>
                  <a:cubicBezTo>
                    <a:pt x="7348" y="3807"/>
                    <a:pt x="7335" y="3804"/>
                    <a:pt x="7322" y="3804"/>
                  </a:cubicBezTo>
                  <a:close/>
                  <a:moveTo>
                    <a:pt x="4030" y="3939"/>
                  </a:moveTo>
                  <a:cubicBezTo>
                    <a:pt x="4013" y="3939"/>
                    <a:pt x="3995" y="3945"/>
                    <a:pt x="3977" y="3957"/>
                  </a:cubicBezTo>
                  <a:cubicBezTo>
                    <a:pt x="3953" y="3993"/>
                    <a:pt x="3953" y="4028"/>
                    <a:pt x="3977" y="4064"/>
                  </a:cubicBezTo>
                  <a:cubicBezTo>
                    <a:pt x="3989" y="4088"/>
                    <a:pt x="4024" y="4112"/>
                    <a:pt x="4048" y="4135"/>
                  </a:cubicBezTo>
                  <a:lnTo>
                    <a:pt x="3917" y="4362"/>
                  </a:lnTo>
                  <a:cubicBezTo>
                    <a:pt x="3893" y="4385"/>
                    <a:pt x="3905" y="4433"/>
                    <a:pt x="3929" y="4469"/>
                  </a:cubicBezTo>
                  <a:cubicBezTo>
                    <a:pt x="3953" y="4481"/>
                    <a:pt x="3965" y="4481"/>
                    <a:pt x="3977" y="4481"/>
                  </a:cubicBezTo>
                  <a:cubicBezTo>
                    <a:pt x="3989" y="4481"/>
                    <a:pt x="4024" y="4481"/>
                    <a:pt x="4048" y="4433"/>
                  </a:cubicBezTo>
                  <a:cubicBezTo>
                    <a:pt x="4096" y="4374"/>
                    <a:pt x="4132" y="4314"/>
                    <a:pt x="4167" y="4243"/>
                  </a:cubicBezTo>
                  <a:cubicBezTo>
                    <a:pt x="4167" y="4254"/>
                    <a:pt x="4191" y="4254"/>
                    <a:pt x="4203" y="4266"/>
                  </a:cubicBezTo>
                  <a:cubicBezTo>
                    <a:pt x="4213" y="4281"/>
                    <a:pt x="4227" y="4288"/>
                    <a:pt x="4243" y="4288"/>
                  </a:cubicBezTo>
                  <a:cubicBezTo>
                    <a:pt x="4265" y="4288"/>
                    <a:pt x="4289" y="4275"/>
                    <a:pt x="4310" y="4254"/>
                  </a:cubicBezTo>
                  <a:cubicBezTo>
                    <a:pt x="4334" y="4231"/>
                    <a:pt x="4322" y="4183"/>
                    <a:pt x="4286" y="4147"/>
                  </a:cubicBezTo>
                  <a:cubicBezTo>
                    <a:pt x="4215" y="4088"/>
                    <a:pt x="4144" y="4016"/>
                    <a:pt x="4084" y="3957"/>
                  </a:cubicBezTo>
                  <a:cubicBezTo>
                    <a:pt x="4066" y="3945"/>
                    <a:pt x="4048" y="3939"/>
                    <a:pt x="4030" y="3939"/>
                  </a:cubicBezTo>
                  <a:close/>
                  <a:moveTo>
                    <a:pt x="4501" y="4321"/>
                  </a:moveTo>
                  <a:cubicBezTo>
                    <a:pt x="4474" y="4321"/>
                    <a:pt x="4438" y="4335"/>
                    <a:pt x="4429" y="4362"/>
                  </a:cubicBezTo>
                  <a:cubicBezTo>
                    <a:pt x="4405" y="4385"/>
                    <a:pt x="4429" y="4445"/>
                    <a:pt x="4453" y="4469"/>
                  </a:cubicBezTo>
                  <a:cubicBezTo>
                    <a:pt x="4548" y="4528"/>
                    <a:pt x="4632" y="4576"/>
                    <a:pt x="4727" y="4612"/>
                  </a:cubicBezTo>
                  <a:lnTo>
                    <a:pt x="4751" y="4612"/>
                  </a:lnTo>
                  <a:cubicBezTo>
                    <a:pt x="4775" y="4612"/>
                    <a:pt x="4798" y="4600"/>
                    <a:pt x="4810" y="4564"/>
                  </a:cubicBezTo>
                  <a:cubicBezTo>
                    <a:pt x="4846" y="4528"/>
                    <a:pt x="4810" y="4481"/>
                    <a:pt x="4786" y="4469"/>
                  </a:cubicBezTo>
                  <a:cubicBezTo>
                    <a:pt x="4691" y="4433"/>
                    <a:pt x="4608" y="4374"/>
                    <a:pt x="4525" y="4326"/>
                  </a:cubicBezTo>
                  <a:cubicBezTo>
                    <a:pt x="4519" y="4323"/>
                    <a:pt x="4510" y="4321"/>
                    <a:pt x="4501" y="4321"/>
                  </a:cubicBezTo>
                  <a:close/>
                  <a:moveTo>
                    <a:pt x="6947" y="4263"/>
                  </a:moveTo>
                  <a:cubicBezTo>
                    <a:pt x="6930" y="4263"/>
                    <a:pt x="6912" y="4272"/>
                    <a:pt x="6894" y="4290"/>
                  </a:cubicBezTo>
                  <a:cubicBezTo>
                    <a:pt x="6834" y="4362"/>
                    <a:pt x="6763" y="4421"/>
                    <a:pt x="6680" y="4481"/>
                  </a:cubicBezTo>
                  <a:cubicBezTo>
                    <a:pt x="6656" y="4504"/>
                    <a:pt x="6644" y="4552"/>
                    <a:pt x="6668" y="4588"/>
                  </a:cubicBezTo>
                  <a:cubicBezTo>
                    <a:pt x="6691" y="4600"/>
                    <a:pt x="6703" y="4612"/>
                    <a:pt x="6727" y="4612"/>
                  </a:cubicBezTo>
                  <a:cubicBezTo>
                    <a:pt x="6751" y="4612"/>
                    <a:pt x="6763" y="4612"/>
                    <a:pt x="6763" y="4600"/>
                  </a:cubicBezTo>
                  <a:cubicBezTo>
                    <a:pt x="6846" y="4540"/>
                    <a:pt x="6930" y="4469"/>
                    <a:pt x="7001" y="4385"/>
                  </a:cubicBezTo>
                  <a:cubicBezTo>
                    <a:pt x="7025" y="4362"/>
                    <a:pt x="7025" y="4314"/>
                    <a:pt x="7001" y="4290"/>
                  </a:cubicBezTo>
                  <a:cubicBezTo>
                    <a:pt x="6983" y="4272"/>
                    <a:pt x="6965" y="4263"/>
                    <a:pt x="6947" y="4263"/>
                  </a:cubicBezTo>
                  <a:close/>
                  <a:moveTo>
                    <a:pt x="351" y="4302"/>
                  </a:moveTo>
                  <a:cubicBezTo>
                    <a:pt x="336" y="4302"/>
                    <a:pt x="322" y="4306"/>
                    <a:pt x="310" y="4314"/>
                  </a:cubicBezTo>
                  <a:cubicBezTo>
                    <a:pt x="286" y="4350"/>
                    <a:pt x="274" y="4385"/>
                    <a:pt x="298" y="4421"/>
                  </a:cubicBezTo>
                  <a:cubicBezTo>
                    <a:pt x="369" y="4493"/>
                    <a:pt x="429" y="4576"/>
                    <a:pt x="512" y="4647"/>
                  </a:cubicBezTo>
                  <a:cubicBezTo>
                    <a:pt x="524" y="4659"/>
                    <a:pt x="560" y="4659"/>
                    <a:pt x="572" y="4659"/>
                  </a:cubicBezTo>
                  <a:lnTo>
                    <a:pt x="607" y="4659"/>
                  </a:lnTo>
                  <a:cubicBezTo>
                    <a:pt x="643" y="4635"/>
                    <a:pt x="643" y="4588"/>
                    <a:pt x="607" y="4552"/>
                  </a:cubicBezTo>
                  <a:cubicBezTo>
                    <a:pt x="536" y="4481"/>
                    <a:pt x="476" y="4409"/>
                    <a:pt x="417" y="4338"/>
                  </a:cubicBezTo>
                  <a:cubicBezTo>
                    <a:pt x="401" y="4315"/>
                    <a:pt x="376" y="4302"/>
                    <a:pt x="351" y="4302"/>
                  </a:cubicBezTo>
                  <a:close/>
                  <a:moveTo>
                    <a:pt x="5011" y="4584"/>
                  </a:moveTo>
                  <a:cubicBezTo>
                    <a:pt x="4985" y="4584"/>
                    <a:pt x="4959" y="4599"/>
                    <a:pt x="4941" y="4635"/>
                  </a:cubicBezTo>
                  <a:cubicBezTo>
                    <a:pt x="4929" y="4659"/>
                    <a:pt x="4941" y="4707"/>
                    <a:pt x="4989" y="4719"/>
                  </a:cubicBezTo>
                  <a:cubicBezTo>
                    <a:pt x="5096" y="4755"/>
                    <a:pt x="5179" y="4778"/>
                    <a:pt x="5287" y="4814"/>
                  </a:cubicBezTo>
                  <a:lnTo>
                    <a:pt x="5298" y="4814"/>
                  </a:lnTo>
                  <a:cubicBezTo>
                    <a:pt x="5334" y="4814"/>
                    <a:pt x="5370" y="4790"/>
                    <a:pt x="5382" y="4766"/>
                  </a:cubicBezTo>
                  <a:cubicBezTo>
                    <a:pt x="5382" y="4719"/>
                    <a:pt x="5358" y="4695"/>
                    <a:pt x="5322" y="4671"/>
                  </a:cubicBezTo>
                  <a:cubicBezTo>
                    <a:pt x="5215" y="4647"/>
                    <a:pt x="5120" y="4612"/>
                    <a:pt x="5036" y="4588"/>
                  </a:cubicBezTo>
                  <a:cubicBezTo>
                    <a:pt x="5028" y="4585"/>
                    <a:pt x="5020" y="4584"/>
                    <a:pt x="5011" y="4584"/>
                  </a:cubicBezTo>
                  <a:close/>
                  <a:moveTo>
                    <a:pt x="6479" y="4626"/>
                  </a:moveTo>
                  <a:cubicBezTo>
                    <a:pt x="6469" y="4626"/>
                    <a:pt x="6460" y="4628"/>
                    <a:pt x="6453" y="4635"/>
                  </a:cubicBezTo>
                  <a:cubicBezTo>
                    <a:pt x="6358" y="4671"/>
                    <a:pt x="6263" y="4707"/>
                    <a:pt x="6179" y="4719"/>
                  </a:cubicBezTo>
                  <a:cubicBezTo>
                    <a:pt x="6132" y="4731"/>
                    <a:pt x="6108" y="4766"/>
                    <a:pt x="6120" y="4814"/>
                  </a:cubicBezTo>
                  <a:cubicBezTo>
                    <a:pt x="6132" y="4838"/>
                    <a:pt x="6168" y="4874"/>
                    <a:pt x="6191" y="4874"/>
                  </a:cubicBezTo>
                  <a:lnTo>
                    <a:pt x="6227" y="4874"/>
                  </a:lnTo>
                  <a:cubicBezTo>
                    <a:pt x="6334" y="4838"/>
                    <a:pt x="6418" y="4814"/>
                    <a:pt x="6525" y="4766"/>
                  </a:cubicBezTo>
                  <a:cubicBezTo>
                    <a:pt x="6549" y="4731"/>
                    <a:pt x="6584" y="4695"/>
                    <a:pt x="6549" y="4659"/>
                  </a:cubicBezTo>
                  <a:cubicBezTo>
                    <a:pt x="6532" y="4642"/>
                    <a:pt x="6503" y="4626"/>
                    <a:pt x="6479" y="4626"/>
                  </a:cubicBezTo>
                  <a:close/>
                  <a:moveTo>
                    <a:pt x="5589" y="4716"/>
                  </a:moveTo>
                  <a:cubicBezTo>
                    <a:pt x="5557" y="4716"/>
                    <a:pt x="5525" y="4739"/>
                    <a:pt x="5525" y="4778"/>
                  </a:cubicBezTo>
                  <a:cubicBezTo>
                    <a:pt x="5513" y="4826"/>
                    <a:pt x="5537" y="4874"/>
                    <a:pt x="5584" y="4874"/>
                  </a:cubicBezTo>
                  <a:cubicBezTo>
                    <a:pt x="5691" y="4885"/>
                    <a:pt x="5787" y="4897"/>
                    <a:pt x="5894" y="4897"/>
                  </a:cubicBezTo>
                  <a:cubicBezTo>
                    <a:pt x="5941" y="4897"/>
                    <a:pt x="5965" y="4850"/>
                    <a:pt x="5965" y="4826"/>
                  </a:cubicBezTo>
                  <a:cubicBezTo>
                    <a:pt x="5965" y="4778"/>
                    <a:pt x="5941" y="4755"/>
                    <a:pt x="5894" y="4755"/>
                  </a:cubicBezTo>
                  <a:cubicBezTo>
                    <a:pt x="5810" y="4731"/>
                    <a:pt x="5703" y="4731"/>
                    <a:pt x="5608" y="4719"/>
                  </a:cubicBezTo>
                  <a:cubicBezTo>
                    <a:pt x="5602" y="4717"/>
                    <a:pt x="5595" y="4716"/>
                    <a:pt x="5589" y="4716"/>
                  </a:cubicBezTo>
                  <a:close/>
                  <a:moveTo>
                    <a:pt x="3792" y="4573"/>
                  </a:moveTo>
                  <a:cubicBezTo>
                    <a:pt x="3774" y="4573"/>
                    <a:pt x="3757" y="4582"/>
                    <a:pt x="3739" y="4600"/>
                  </a:cubicBezTo>
                  <a:cubicBezTo>
                    <a:pt x="3679" y="4671"/>
                    <a:pt x="3608" y="4731"/>
                    <a:pt x="3524" y="4790"/>
                  </a:cubicBezTo>
                  <a:cubicBezTo>
                    <a:pt x="3501" y="4826"/>
                    <a:pt x="3489" y="4862"/>
                    <a:pt x="3512" y="4897"/>
                  </a:cubicBezTo>
                  <a:cubicBezTo>
                    <a:pt x="3536" y="4909"/>
                    <a:pt x="3560" y="4933"/>
                    <a:pt x="3572" y="4933"/>
                  </a:cubicBezTo>
                  <a:cubicBezTo>
                    <a:pt x="3584" y="4933"/>
                    <a:pt x="3608" y="4909"/>
                    <a:pt x="3620" y="4909"/>
                  </a:cubicBezTo>
                  <a:cubicBezTo>
                    <a:pt x="3691" y="4850"/>
                    <a:pt x="3774" y="4778"/>
                    <a:pt x="3846" y="4707"/>
                  </a:cubicBezTo>
                  <a:cubicBezTo>
                    <a:pt x="3870" y="4671"/>
                    <a:pt x="3870" y="4635"/>
                    <a:pt x="3846" y="4600"/>
                  </a:cubicBezTo>
                  <a:cubicBezTo>
                    <a:pt x="3828" y="4582"/>
                    <a:pt x="3810" y="4573"/>
                    <a:pt x="3792" y="4573"/>
                  </a:cubicBezTo>
                  <a:close/>
                  <a:moveTo>
                    <a:pt x="815" y="4701"/>
                  </a:moveTo>
                  <a:cubicBezTo>
                    <a:pt x="790" y="4701"/>
                    <a:pt x="765" y="4716"/>
                    <a:pt x="750" y="4731"/>
                  </a:cubicBezTo>
                  <a:cubicBezTo>
                    <a:pt x="715" y="4766"/>
                    <a:pt x="726" y="4802"/>
                    <a:pt x="762" y="4838"/>
                  </a:cubicBezTo>
                  <a:cubicBezTo>
                    <a:pt x="834" y="4897"/>
                    <a:pt x="929" y="4957"/>
                    <a:pt x="1012" y="5005"/>
                  </a:cubicBezTo>
                  <a:cubicBezTo>
                    <a:pt x="1012" y="5016"/>
                    <a:pt x="1036" y="5016"/>
                    <a:pt x="1048" y="5016"/>
                  </a:cubicBezTo>
                  <a:cubicBezTo>
                    <a:pt x="1072" y="5016"/>
                    <a:pt x="1096" y="5016"/>
                    <a:pt x="1119" y="4981"/>
                  </a:cubicBezTo>
                  <a:cubicBezTo>
                    <a:pt x="1131" y="4945"/>
                    <a:pt x="1119" y="4897"/>
                    <a:pt x="1096" y="4885"/>
                  </a:cubicBezTo>
                  <a:cubicBezTo>
                    <a:pt x="1012" y="4838"/>
                    <a:pt x="929" y="4778"/>
                    <a:pt x="857" y="4719"/>
                  </a:cubicBezTo>
                  <a:cubicBezTo>
                    <a:pt x="844" y="4706"/>
                    <a:pt x="830" y="4701"/>
                    <a:pt x="815" y="4701"/>
                  </a:cubicBezTo>
                  <a:close/>
                  <a:moveTo>
                    <a:pt x="3313" y="4962"/>
                  </a:moveTo>
                  <a:cubicBezTo>
                    <a:pt x="3299" y="4962"/>
                    <a:pt x="3286" y="4965"/>
                    <a:pt x="3274" y="4969"/>
                  </a:cubicBezTo>
                  <a:cubicBezTo>
                    <a:pt x="3203" y="5016"/>
                    <a:pt x="3108" y="5064"/>
                    <a:pt x="3024" y="5088"/>
                  </a:cubicBezTo>
                  <a:cubicBezTo>
                    <a:pt x="2977" y="5112"/>
                    <a:pt x="2965" y="5136"/>
                    <a:pt x="2977" y="5183"/>
                  </a:cubicBezTo>
                  <a:cubicBezTo>
                    <a:pt x="2989" y="5207"/>
                    <a:pt x="3024" y="5231"/>
                    <a:pt x="3060" y="5231"/>
                  </a:cubicBezTo>
                  <a:cubicBezTo>
                    <a:pt x="3072" y="5231"/>
                    <a:pt x="3072" y="5231"/>
                    <a:pt x="3072" y="5243"/>
                  </a:cubicBezTo>
                  <a:cubicBezTo>
                    <a:pt x="3179" y="5195"/>
                    <a:pt x="3262" y="5147"/>
                    <a:pt x="3358" y="5112"/>
                  </a:cubicBezTo>
                  <a:cubicBezTo>
                    <a:pt x="3393" y="5076"/>
                    <a:pt x="3393" y="5028"/>
                    <a:pt x="3382" y="5005"/>
                  </a:cubicBezTo>
                  <a:cubicBezTo>
                    <a:pt x="3366" y="4973"/>
                    <a:pt x="3339" y="4962"/>
                    <a:pt x="3313" y="4962"/>
                  </a:cubicBezTo>
                  <a:close/>
                  <a:moveTo>
                    <a:pt x="1306" y="4995"/>
                  </a:moveTo>
                  <a:cubicBezTo>
                    <a:pt x="1274" y="4995"/>
                    <a:pt x="1247" y="5015"/>
                    <a:pt x="1238" y="5040"/>
                  </a:cubicBezTo>
                  <a:cubicBezTo>
                    <a:pt x="1226" y="5088"/>
                    <a:pt x="1238" y="5136"/>
                    <a:pt x="1286" y="5147"/>
                  </a:cubicBezTo>
                  <a:cubicBezTo>
                    <a:pt x="1393" y="5195"/>
                    <a:pt x="1477" y="5231"/>
                    <a:pt x="1584" y="5255"/>
                  </a:cubicBezTo>
                  <a:lnTo>
                    <a:pt x="1596" y="5255"/>
                  </a:lnTo>
                  <a:cubicBezTo>
                    <a:pt x="1631" y="5255"/>
                    <a:pt x="1655" y="5231"/>
                    <a:pt x="1667" y="5183"/>
                  </a:cubicBezTo>
                  <a:cubicBezTo>
                    <a:pt x="1667" y="5136"/>
                    <a:pt x="1655" y="5112"/>
                    <a:pt x="1607" y="5088"/>
                  </a:cubicBezTo>
                  <a:cubicBezTo>
                    <a:pt x="1524" y="5076"/>
                    <a:pt x="1429" y="5028"/>
                    <a:pt x="1346" y="5005"/>
                  </a:cubicBezTo>
                  <a:cubicBezTo>
                    <a:pt x="1332" y="4998"/>
                    <a:pt x="1319" y="4995"/>
                    <a:pt x="1306" y="4995"/>
                  </a:cubicBezTo>
                  <a:close/>
                  <a:moveTo>
                    <a:pt x="1862" y="5164"/>
                  </a:moveTo>
                  <a:cubicBezTo>
                    <a:pt x="1827" y="5164"/>
                    <a:pt x="1798" y="5194"/>
                    <a:pt x="1798" y="5231"/>
                  </a:cubicBezTo>
                  <a:cubicBezTo>
                    <a:pt x="1786" y="5266"/>
                    <a:pt x="1822" y="5314"/>
                    <a:pt x="1869" y="5314"/>
                  </a:cubicBezTo>
                  <a:cubicBezTo>
                    <a:pt x="1965" y="5326"/>
                    <a:pt x="2072" y="5350"/>
                    <a:pt x="2179" y="5350"/>
                  </a:cubicBezTo>
                  <a:cubicBezTo>
                    <a:pt x="2227" y="5350"/>
                    <a:pt x="2250" y="5314"/>
                    <a:pt x="2250" y="5266"/>
                  </a:cubicBezTo>
                  <a:cubicBezTo>
                    <a:pt x="2250" y="5231"/>
                    <a:pt x="2215" y="5195"/>
                    <a:pt x="2179" y="5195"/>
                  </a:cubicBezTo>
                  <a:cubicBezTo>
                    <a:pt x="2084" y="5195"/>
                    <a:pt x="1977" y="5183"/>
                    <a:pt x="1893" y="5171"/>
                  </a:cubicBezTo>
                  <a:cubicBezTo>
                    <a:pt x="1883" y="5166"/>
                    <a:pt x="1872" y="5164"/>
                    <a:pt x="1862" y="5164"/>
                  </a:cubicBezTo>
                  <a:close/>
                  <a:moveTo>
                    <a:pt x="2786" y="5164"/>
                  </a:moveTo>
                  <a:cubicBezTo>
                    <a:pt x="2778" y="5164"/>
                    <a:pt x="2770" y="5166"/>
                    <a:pt x="2762" y="5171"/>
                  </a:cubicBezTo>
                  <a:cubicBezTo>
                    <a:pt x="2667" y="5183"/>
                    <a:pt x="2584" y="5195"/>
                    <a:pt x="2477" y="5195"/>
                  </a:cubicBezTo>
                  <a:cubicBezTo>
                    <a:pt x="2429" y="5195"/>
                    <a:pt x="2393" y="5231"/>
                    <a:pt x="2393" y="5266"/>
                  </a:cubicBezTo>
                  <a:cubicBezTo>
                    <a:pt x="2393" y="5314"/>
                    <a:pt x="2429" y="5350"/>
                    <a:pt x="2477" y="5350"/>
                  </a:cubicBezTo>
                  <a:cubicBezTo>
                    <a:pt x="2584" y="5326"/>
                    <a:pt x="2679" y="5314"/>
                    <a:pt x="2786" y="5314"/>
                  </a:cubicBezTo>
                  <a:cubicBezTo>
                    <a:pt x="2834" y="5302"/>
                    <a:pt x="2858" y="5266"/>
                    <a:pt x="2846" y="5231"/>
                  </a:cubicBezTo>
                  <a:cubicBezTo>
                    <a:pt x="2836" y="5194"/>
                    <a:pt x="2813" y="5164"/>
                    <a:pt x="2786" y="5164"/>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11"/>
          <p:cNvGrpSpPr/>
          <p:nvPr/>
        </p:nvGrpSpPr>
        <p:grpSpPr>
          <a:xfrm>
            <a:off x="101265" y="1730542"/>
            <a:ext cx="471412" cy="441781"/>
            <a:chOff x="7042850" y="991325"/>
            <a:chExt cx="266425" cy="249650"/>
          </a:xfrm>
        </p:grpSpPr>
        <p:sp>
          <p:nvSpPr>
            <p:cNvPr id="536" name="Google Shape;536;p11"/>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11"/>
          <p:cNvGrpSpPr/>
          <p:nvPr/>
        </p:nvGrpSpPr>
        <p:grpSpPr>
          <a:xfrm>
            <a:off x="8570974" y="2257955"/>
            <a:ext cx="471437" cy="465682"/>
            <a:chOff x="7421175" y="2379475"/>
            <a:chExt cx="219100" cy="216425"/>
          </a:xfrm>
        </p:grpSpPr>
        <p:sp>
          <p:nvSpPr>
            <p:cNvPr id="546" name="Google Shape;546;p11"/>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1"/>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1"/>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Google Shape;558;p11"/>
          <p:cNvSpPr/>
          <p:nvPr/>
        </p:nvSpPr>
        <p:spPr>
          <a:xfrm>
            <a:off x="8829323" y="1113412"/>
            <a:ext cx="562847" cy="371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a:off x="310729" y="2811241"/>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a:off x="-295177" y="444250"/>
            <a:ext cx="562847" cy="371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11"/>
          <p:cNvGrpSpPr/>
          <p:nvPr/>
        </p:nvGrpSpPr>
        <p:grpSpPr>
          <a:xfrm>
            <a:off x="8829328" y="318349"/>
            <a:ext cx="104411" cy="107639"/>
            <a:chOff x="6589225" y="1110575"/>
            <a:chExt cx="48525" cy="50025"/>
          </a:xfrm>
        </p:grpSpPr>
        <p:sp>
          <p:nvSpPr>
            <p:cNvPr id="562" name="Google Shape;562;p11"/>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1"/>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 name="Google Shape;566;p11"/>
          <p:cNvSpPr/>
          <p:nvPr/>
        </p:nvSpPr>
        <p:spPr>
          <a:xfrm>
            <a:off x="5933794" y="492133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a:off x="2911594" y="31835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a:off x="6013254" y="3081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11"/>
          <p:cNvGrpSpPr/>
          <p:nvPr/>
        </p:nvGrpSpPr>
        <p:grpSpPr>
          <a:xfrm>
            <a:off x="2848078" y="4813674"/>
            <a:ext cx="104411" cy="107639"/>
            <a:chOff x="6589225" y="1110575"/>
            <a:chExt cx="48525" cy="50025"/>
          </a:xfrm>
        </p:grpSpPr>
        <p:sp>
          <p:nvSpPr>
            <p:cNvPr id="570" name="Google Shape;570;p11"/>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1"/>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 name="Google Shape;574;p11"/>
          <p:cNvGrpSpPr/>
          <p:nvPr/>
        </p:nvGrpSpPr>
        <p:grpSpPr>
          <a:xfrm>
            <a:off x="-295175" y="3578298"/>
            <a:ext cx="2414953" cy="1935330"/>
            <a:chOff x="1604475" y="3395375"/>
            <a:chExt cx="957175" cy="767075"/>
          </a:xfrm>
        </p:grpSpPr>
        <p:sp>
          <p:nvSpPr>
            <p:cNvPr id="575" name="Google Shape;575;p11"/>
            <p:cNvSpPr/>
            <p:nvPr/>
          </p:nvSpPr>
          <p:spPr>
            <a:xfrm>
              <a:off x="2263375" y="3395375"/>
              <a:ext cx="57475" cy="58075"/>
            </a:xfrm>
            <a:custGeom>
              <a:avLst/>
              <a:gdLst/>
              <a:ahLst/>
              <a:cxnLst/>
              <a:rect l="l" t="t" r="r" b="b"/>
              <a:pathLst>
                <a:path w="2299" h="2323" extrusionOk="0">
                  <a:moveTo>
                    <a:pt x="1560" y="203"/>
                  </a:moveTo>
                  <a:cubicBezTo>
                    <a:pt x="1537" y="298"/>
                    <a:pt x="1525" y="477"/>
                    <a:pt x="1513" y="691"/>
                  </a:cubicBezTo>
                  <a:cubicBezTo>
                    <a:pt x="1406" y="644"/>
                    <a:pt x="1287" y="584"/>
                    <a:pt x="1179" y="536"/>
                  </a:cubicBezTo>
                  <a:cubicBezTo>
                    <a:pt x="1382" y="346"/>
                    <a:pt x="1477" y="263"/>
                    <a:pt x="1560" y="203"/>
                  </a:cubicBezTo>
                  <a:close/>
                  <a:moveTo>
                    <a:pt x="453" y="405"/>
                  </a:moveTo>
                  <a:lnTo>
                    <a:pt x="453" y="405"/>
                  </a:lnTo>
                  <a:cubicBezTo>
                    <a:pt x="525" y="417"/>
                    <a:pt x="691" y="477"/>
                    <a:pt x="929" y="584"/>
                  </a:cubicBezTo>
                  <a:cubicBezTo>
                    <a:pt x="846" y="679"/>
                    <a:pt x="739" y="774"/>
                    <a:pt x="644" y="882"/>
                  </a:cubicBezTo>
                  <a:cubicBezTo>
                    <a:pt x="501" y="596"/>
                    <a:pt x="465" y="465"/>
                    <a:pt x="453" y="405"/>
                  </a:cubicBezTo>
                  <a:close/>
                  <a:moveTo>
                    <a:pt x="1632" y="929"/>
                  </a:moveTo>
                  <a:cubicBezTo>
                    <a:pt x="1930" y="1072"/>
                    <a:pt x="2061" y="1179"/>
                    <a:pt x="2120" y="1227"/>
                  </a:cubicBezTo>
                  <a:cubicBezTo>
                    <a:pt x="2049" y="1251"/>
                    <a:pt x="1870" y="1298"/>
                    <a:pt x="1584" y="1358"/>
                  </a:cubicBezTo>
                  <a:cubicBezTo>
                    <a:pt x="1596" y="1227"/>
                    <a:pt x="1620" y="1096"/>
                    <a:pt x="1632" y="929"/>
                  </a:cubicBezTo>
                  <a:close/>
                  <a:moveTo>
                    <a:pt x="1060" y="644"/>
                  </a:moveTo>
                  <a:cubicBezTo>
                    <a:pt x="1203" y="715"/>
                    <a:pt x="1346" y="774"/>
                    <a:pt x="1477" y="858"/>
                  </a:cubicBezTo>
                  <a:cubicBezTo>
                    <a:pt x="1465" y="1048"/>
                    <a:pt x="1441" y="1227"/>
                    <a:pt x="1418" y="1394"/>
                  </a:cubicBezTo>
                  <a:lnTo>
                    <a:pt x="929" y="1477"/>
                  </a:lnTo>
                  <a:cubicBezTo>
                    <a:pt x="846" y="1310"/>
                    <a:pt x="763" y="1167"/>
                    <a:pt x="703" y="1036"/>
                  </a:cubicBezTo>
                  <a:cubicBezTo>
                    <a:pt x="822" y="917"/>
                    <a:pt x="965" y="774"/>
                    <a:pt x="1060" y="644"/>
                  </a:cubicBezTo>
                  <a:close/>
                  <a:moveTo>
                    <a:pt x="596" y="1155"/>
                  </a:moveTo>
                  <a:cubicBezTo>
                    <a:pt x="644" y="1251"/>
                    <a:pt x="703" y="1370"/>
                    <a:pt x="775" y="1489"/>
                  </a:cubicBezTo>
                  <a:cubicBezTo>
                    <a:pt x="548" y="1536"/>
                    <a:pt x="346" y="1572"/>
                    <a:pt x="227" y="1572"/>
                  </a:cubicBezTo>
                  <a:cubicBezTo>
                    <a:pt x="286" y="1489"/>
                    <a:pt x="429" y="1346"/>
                    <a:pt x="596" y="1155"/>
                  </a:cubicBezTo>
                  <a:close/>
                  <a:moveTo>
                    <a:pt x="1406" y="1548"/>
                  </a:moveTo>
                  <a:lnTo>
                    <a:pt x="1406" y="1548"/>
                  </a:lnTo>
                  <a:cubicBezTo>
                    <a:pt x="1346" y="1906"/>
                    <a:pt x="1299" y="2060"/>
                    <a:pt x="1275" y="2132"/>
                  </a:cubicBezTo>
                  <a:cubicBezTo>
                    <a:pt x="1227" y="2025"/>
                    <a:pt x="1120" y="1834"/>
                    <a:pt x="1001" y="1632"/>
                  </a:cubicBezTo>
                  <a:cubicBezTo>
                    <a:pt x="1144" y="1596"/>
                    <a:pt x="1275" y="1572"/>
                    <a:pt x="1406" y="1548"/>
                  </a:cubicBezTo>
                  <a:close/>
                  <a:moveTo>
                    <a:pt x="1596" y="1"/>
                  </a:moveTo>
                  <a:cubicBezTo>
                    <a:pt x="1572" y="1"/>
                    <a:pt x="1513" y="1"/>
                    <a:pt x="1037" y="477"/>
                  </a:cubicBezTo>
                  <a:cubicBezTo>
                    <a:pt x="834" y="393"/>
                    <a:pt x="513" y="263"/>
                    <a:pt x="394" y="263"/>
                  </a:cubicBezTo>
                  <a:cubicBezTo>
                    <a:pt x="358" y="263"/>
                    <a:pt x="334" y="274"/>
                    <a:pt x="322" y="298"/>
                  </a:cubicBezTo>
                  <a:cubicBezTo>
                    <a:pt x="275" y="358"/>
                    <a:pt x="275" y="453"/>
                    <a:pt x="525" y="1001"/>
                  </a:cubicBezTo>
                  <a:cubicBezTo>
                    <a:pt x="346" y="1191"/>
                    <a:pt x="48" y="1525"/>
                    <a:pt x="25" y="1584"/>
                  </a:cubicBezTo>
                  <a:cubicBezTo>
                    <a:pt x="1" y="1608"/>
                    <a:pt x="1" y="1656"/>
                    <a:pt x="25" y="1667"/>
                  </a:cubicBezTo>
                  <a:cubicBezTo>
                    <a:pt x="48" y="1715"/>
                    <a:pt x="108" y="1715"/>
                    <a:pt x="167" y="1715"/>
                  </a:cubicBezTo>
                  <a:cubicBezTo>
                    <a:pt x="334" y="1715"/>
                    <a:pt x="644" y="1667"/>
                    <a:pt x="858" y="1644"/>
                  </a:cubicBezTo>
                  <a:cubicBezTo>
                    <a:pt x="1037" y="2001"/>
                    <a:pt x="1191" y="2287"/>
                    <a:pt x="1191" y="2287"/>
                  </a:cubicBezTo>
                  <a:cubicBezTo>
                    <a:pt x="1215" y="2310"/>
                    <a:pt x="1239" y="2322"/>
                    <a:pt x="1275" y="2322"/>
                  </a:cubicBezTo>
                  <a:cubicBezTo>
                    <a:pt x="1358" y="2322"/>
                    <a:pt x="1465" y="2251"/>
                    <a:pt x="1549" y="1536"/>
                  </a:cubicBezTo>
                  <a:cubicBezTo>
                    <a:pt x="1787" y="1489"/>
                    <a:pt x="2144" y="1406"/>
                    <a:pt x="2239" y="1358"/>
                  </a:cubicBezTo>
                  <a:cubicBezTo>
                    <a:pt x="2287" y="1346"/>
                    <a:pt x="2299" y="1310"/>
                    <a:pt x="2299" y="1275"/>
                  </a:cubicBezTo>
                  <a:cubicBezTo>
                    <a:pt x="2299" y="1227"/>
                    <a:pt x="2299" y="1120"/>
                    <a:pt x="1644" y="774"/>
                  </a:cubicBezTo>
                  <a:cubicBezTo>
                    <a:pt x="1656" y="477"/>
                    <a:pt x="1691" y="215"/>
                    <a:pt x="1691" y="108"/>
                  </a:cubicBezTo>
                  <a:cubicBezTo>
                    <a:pt x="1691" y="60"/>
                    <a:pt x="1668" y="48"/>
                    <a:pt x="1656" y="36"/>
                  </a:cubicBezTo>
                  <a:cubicBezTo>
                    <a:pt x="1644" y="24"/>
                    <a:pt x="1620" y="1"/>
                    <a:pt x="15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a:off x="1722825" y="4106475"/>
              <a:ext cx="57475" cy="55975"/>
            </a:xfrm>
            <a:custGeom>
              <a:avLst/>
              <a:gdLst/>
              <a:ahLst/>
              <a:cxnLst/>
              <a:rect l="l" t="t" r="r" b="b"/>
              <a:pathLst>
                <a:path w="2299" h="2239" extrusionOk="0">
                  <a:moveTo>
                    <a:pt x="513" y="191"/>
                  </a:moveTo>
                  <a:lnTo>
                    <a:pt x="513" y="191"/>
                  </a:lnTo>
                  <a:cubicBezTo>
                    <a:pt x="620" y="274"/>
                    <a:pt x="763" y="358"/>
                    <a:pt x="930" y="465"/>
                  </a:cubicBezTo>
                  <a:cubicBezTo>
                    <a:pt x="834" y="524"/>
                    <a:pt x="739" y="596"/>
                    <a:pt x="644" y="667"/>
                  </a:cubicBezTo>
                  <a:cubicBezTo>
                    <a:pt x="572" y="417"/>
                    <a:pt x="525" y="274"/>
                    <a:pt x="513" y="191"/>
                  </a:cubicBezTo>
                  <a:close/>
                  <a:moveTo>
                    <a:pt x="1704" y="155"/>
                  </a:moveTo>
                  <a:lnTo>
                    <a:pt x="1704" y="155"/>
                  </a:lnTo>
                  <a:cubicBezTo>
                    <a:pt x="1692" y="239"/>
                    <a:pt x="1644" y="405"/>
                    <a:pt x="1573" y="691"/>
                  </a:cubicBezTo>
                  <a:cubicBezTo>
                    <a:pt x="1454" y="608"/>
                    <a:pt x="1334" y="536"/>
                    <a:pt x="1192" y="453"/>
                  </a:cubicBezTo>
                  <a:cubicBezTo>
                    <a:pt x="1465" y="274"/>
                    <a:pt x="1608" y="179"/>
                    <a:pt x="1704" y="155"/>
                  </a:cubicBezTo>
                  <a:close/>
                  <a:moveTo>
                    <a:pt x="572" y="929"/>
                  </a:moveTo>
                  <a:lnTo>
                    <a:pt x="703" y="1322"/>
                  </a:lnTo>
                  <a:cubicBezTo>
                    <a:pt x="382" y="1310"/>
                    <a:pt x="239" y="1286"/>
                    <a:pt x="180" y="1263"/>
                  </a:cubicBezTo>
                  <a:cubicBezTo>
                    <a:pt x="239" y="1203"/>
                    <a:pt x="358" y="1084"/>
                    <a:pt x="572" y="929"/>
                  </a:cubicBezTo>
                  <a:close/>
                  <a:moveTo>
                    <a:pt x="1061" y="548"/>
                  </a:moveTo>
                  <a:cubicBezTo>
                    <a:pt x="1227" y="655"/>
                    <a:pt x="1370" y="763"/>
                    <a:pt x="1513" y="846"/>
                  </a:cubicBezTo>
                  <a:cubicBezTo>
                    <a:pt x="1465" y="1001"/>
                    <a:pt x="1406" y="1167"/>
                    <a:pt x="1358" y="1322"/>
                  </a:cubicBezTo>
                  <a:lnTo>
                    <a:pt x="870" y="1322"/>
                  </a:lnTo>
                  <a:cubicBezTo>
                    <a:pt x="811" y="1167"/>
                    <a:pt x="751" y="989"/>
                    <a:pt x="692" y="834"/>
                  </a:cubicBezTo>
                  <a:cubicBezTo>
                    <a:pt x="811" y="727"/>
                    <a:pt x="942" y="643"/>
                    <a:pt x="1061" y="548"/>
                  </a:cubicBezTo>
                  <a:close/>
                  <a:moveTo>
                    <a:pt x="1644" y="941"/>
                  </a:moveTo>
                  <a:cubicBezTo>
                    <a:pt x="1942" y="1144"/>
                    <a:pt x="2049" y="1263"/>
                    <a:pt x="2096" y="1310"/>
                  </a:cubicBezTo>
                  <a:cubicBezTo>
                    <a:pt x="1989" y="1310"/>
                    <a:pt x="1763" y="1322"/>
                    <a:pt x="1525" y="1322"/>
                  </a:cubicBezTo>
                  <a:cubicBezTo>
                    <a:pt x="1573" y="1203"/>
                    <a:pt x="1596" y="1072"/>
                    <a:pt x="1644" y="941"/>
                  </a:cubicBezTo>
                  <a:close/>
                  <a:moveTo>
                    <a:pt x="918" y="1477"/>
                  </a:moveTo>
                  <a:cubicBezTo>
                    <a:pt x="1049" y="1477"/>
                    <a:pt x="1168" y="1477"/>
                    <a:pt x="1299" y="1489"/>
                  </a:cubicBezTo>
                  <a:lnTo>
                    <a:pt x="1311" y="1489"/>
                  </a:lnTo>
                  <a:cubicBezTo>
                    <a:pt x="1227" y="1763"/>
                    <a:pt x="1168" y="1917"/>
                    <a:pt x="1120" y="2013"/>
                  </a:cubicBezTo>
                  <a:cubicBezTo>
                    <a:pt x="1073" y="1906"/>
                    <a:pt x="1001" y="1727"/>
                    <a:pt x="918" y="1477"/>
                  </a:cubicBezTo>
                  <a:close/>
                  <a:moveTo>
                    <a:pt x="419" y="0"/>
                  </a:moveTo>
                  <a:cubicBezTo>
                    <a:pt x="392" y="0"/>
                    <a:pt x="369" y="13"/>
                    <a:pt x="346" y="36"/>
                  </a:cubicBezTo>
                  <a:cubicBezTo>
                    <a:pt x="311" y="72"/>
                    <a:pt x="287" y="120"/>
                    <a:pt x="501" y="774"/>
                  </a:cubicBezTo>
                  <a:cubicBezTo>
                    <a:pt x="287" y="953"/>
                    <a:pt x="49" y="1167"/>
                    <a:pt x="1" y="1251"/>
                  </a:cubicBezTo>
                  <a:cubicBezTo>
                    <a:pt x="1" y="1286"/>
                    <a:pt x="1" y="1310"/>
                    <a:pt x="13" y="1346"/>
                  </a:cubicBezTo>
                  <a:cubicBezTo>
                    <a:pt x="61" y="1405"/>
                    <a:pt x="156" y="1465"/>
                    <a:pt x="751" y="1477"/>
                  </a:cubicBezTo>
                  <a:cubicBezTo>
                    <a:pt x="834" y="1739"/>
                    <a:pt x="989" y="2144"/>
                    <a:pt x="1037" y="2203"/>
                  </a:cubicBezTo>
                  <a:cubicBezTo>
                    <a:pt x="1049" y="2215"/>
                    <a:pt x="1073" y="2239"/>
                    <a:pt x="1108" y="2239"/>
                  </a:cubicBezTo>
                  <a:cubicBezTo>
                    <a:pt x="1168" y="2239"/>
                    <a:pt x="1227" y="2239"/>
                    <a:pt x="1430" y="1477"/>
                  </a:cubicBezTo>
                  <a:cubicBezTo>
                    <a:pt x="1835" y="1477"/>
                    <a:pt x="2168" y="1465"/>
                    <a:pt x="2168" y="1465"/>
                  </a:cubicBezTo>
                  <a:cubicBezTo>
                    <a:pt x="2192" y="1465"/>
                    <a:pt x="2204" y="1441"/>
                    <a:pt x="2227" y="1429"/>
                  </a:cubicBezTo>
                  <a:cubicBezTo>
                    <a:pt x="2299" y="1346"/>
                    <a:pt x="2227" y="1191"/>
                    <a:pt x="1656" y="786"/>
                  </a:cubicBezTo>
                  <a:cubicBezTo>
                    <a:pt x="1727" y="572"/>
                    <a:pt x="1823" y="215"/>
                    <a:pt x="1823" y="108"/>
                  </a:cubicBezTo>
                  <a:cubicBezTo>
                    <a:pt x="1823" y="48"/>
                    <a:pt x="1775" y="1"/>
                    <a:pt x="1715" y="1"/>
                  </a:cubicBezTo>
                  <a:cubicBezTo>
                    <a:pt x="1608" y="1"/>
                    <a:pt x="1370" y="132"/>
                    <a:pt x="1025" y="370"/>
                  </a:cubicBezTo>
                  <a:cubicBezTo>
                    <a:pt x="799" y="203"/>
                    <a:pt x="549" y="72"/>
                    <a:pt x="465" y="12"/>
                  </a:cubicBezTo>
                  <a:cubicBezTo>
                    <a:pt x="448" y="4"/>
                    <a:pt x="433" y="0"/>
                    <a:pt x="41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a:off x="2221300" y="4087875"/>
              <a:ext cx="57575" cy="60675"/>
            </a:xfrm>
            <a:custGeom>
              <a:avLst/>
              <a:gdLst/>
              <a:ahLst/>
              <a:cxnLst/>
              <a:rect l="l" t="t" r="r" b="b"/>
              <a:pathLst>
                <a:path w="2303" h="2427" extrusionOk="0">
                  <a:moveTo>
                    <a:pt x="737" y="1"/>
                  </a:moveTo>
                  <a:cubicBezTo>
                    <a:pt x="523" y="1"/>
                    <a:pt x="0" y="353"/>
                    <a:pt x="112" y="1340"/>
                  </a:cubicBezTo>
                  <a:cubicBezTo>
                    <a:pt x="200" y="2189"/>
                    <a:pt x="1163" y="2427"/>
                    <a:pt x="1733" y="2427"/>
                  </a:cubicBezTo>
                  <a:cubicBezTo>
                    <a:pt x="1938" y="2427"/>
                    <a:pt x="2092" y="2396"/>
                    <a:pt x="2136" y="2352"/>
                  </a:cubicBezTo>
                  <a:cubicBezTo>
                    <a:pt x="2303" y="2173"/>
                    <a:pt x="2089" y="1888"/>
                    <a:pt x="2089" y="1888"/>
                  </a:cubicBezTo>
                  <a:cubicBezTo>
                    <a:pt x="2089" y="1888"/>
                    <a:pt x="1880" y="1957"/>
                    <a:pt x="1614" y="1957"/>
                  </a:cubicBezTo>
                  <a:cubicBezTo>
                    <a:pt x="1309" y="1957"/>
                    <a:pt x="930" y="1865"/>
                    <a:pt x="707" y="1471"/>
                  </a:cubicBezTo>
                  <a:cubicBezTo>
                    <a:pt x="291" y="745"/>
                    <a:pt x="898" y="185"/>
                    <a:pt x="815" y="30"/>
                  </a:cubicBezTo>
                  <a:cubicBezTo>
                    <a:pt x="801" y="11"/>
                    <a:pt x="773" y="1"/>
                    <a:pt x="737"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2255350" y="4135450"/>
              <a:ext cx="5675" cy="12725"/>
            </a:xfrm>
            <a:custGeom>
              <a:avLst/>
              <a:gdLst/>
              <a:ahLst/>
              <a:cxnLst/>
              <a:rect l="l" t="t" r="r" b="b"/>
              <a:pathLst>
                <a:path w="227" h="509" extrusionOk="0">
                  <a:moveTo>
                    <a:pt x="124" y="1"/>
                  </a:moveTo>
                  <a:cubicBezTo>
                    <a:pt x="89" y="1"/>
                    <a:pt x="60" y="31"/>
                    <a:pt x="60" y="68"/>
                  </a:cubicBezTo>
                  <a:lnTo>
                    <a:pt x="0" y="425"/>
                  </a:lnTo>
                  <a:cubicBezTo>
                    <a:pt x="0" y="461"/>
                    <a:pt x="24" y="508"/>
                    <a:pt x="72" y="508"/>
                  </a:cubicBezTo>
                  <a:cubicBezTo>
                    <a:pt x="107" y="508"/>
                    <a:pt x="155" y="485"/>
                    <a:pt x="155" y="449"/>
                  </a:cubicBezTo>
                  <a:lnTo>
                    <a:pt x="203" y="92"/>
                  </a:lnTo>
                  <a:cubicBezTo>
                    <a:pt x="226" y="44"/>
                    <a:pt x="191" y="8"/>
                    <a:pt x="155" y="8"/>
                  </a:cubicBezTo>
                  <a:cubicBezTo>
                    <a:pt x="145" y="3"/>
                    <a:pt x="134" y="1"/>
                    <a:pt x="1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2231525" y="4127125"/>
              <a:ext cx="10150" cy="11525"/>
            </a:xfrm>
            <a:custGeom>
              <a:avLst/>
              <a:gdLst/>
              <a:ahLst/>
              <a:cxnLst/>
              <a:rect l="l" t="t" r="r" b="b"/>
              <a:pathLst>
                <a:path w="406" h="461" extrusionOk="0">
                  <a:moveTo>
                    <a:pt x="331" y="0"/>
                  </a:moveTo>
                  <a:cubicBezTo>
                    <a:pt x="311" y="0"/>
                    <a:pt x="289" y="6"/>
                    <a:pt x="275" y="20"/>
                  </a:cubicBezTo>
                  <a:lnTo>
                    <a:pt x="13" y="341"/>
                  </a:lnTo>
                  <a:cubicBezTo>
                    <a:pt x="1" y="365"/>
                    <a:pt x="1" y="413"/>
                    <a:pt x="36" y="437"/>
                  </a:cubicBezTo>
                  <a:cubicBezTo>
                    <a:pt x="48" y="460"/>
                    <a:pt x="60" y="460"/>
                    <a:pt x="72" y="460"/>
                  </a:cubicBezTo>
                  <a:cubicBezTo>
                    <a:pt x="108" y="460"/>
                    <a:pt x="120" y="460"/>
                    <a:pt x="132" y="425"/>
                  </a:cubicBezTo>
                  <a:lnTo>
                    <a:pt x="382" y="115"/>
                  </a:lnTo>
                  <a:cubicBezTo>
                    <a:pt x="406" y="79"/>
                    <a:pt x="406" y="44"/>
                    <a:pt x="370" y="8"/>
                  </a:cubicBezTo>
                  <a:cubicBezTo>
                    <a:pt x="360" y="3"/>
                    <a:pt x="346" y="0"/>
                    <a:pt x="33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a:off x="2224400" y="4114800"/>
              <a:ext cx="13100" cy="4800"/>
            </a:xfrm>
            <a:custGeom>
              <a:avLst/>
              <a:gdLst/>
              <a:ahLst/>
              <a:cxnLst/>
              <a:rect l="l" t="t" r="r" b="b"/>
              <a:pathLst>
                <a:path w="524" h="192" extrusionOk="0">
                  <a:moveTo>
                    <a:pt x="441" y="1"/>
                  </a:moveTo>
                  <a:lnTo>
                    <a:pt x="60" y="37"/>
                  </a:lnTo>
                  <a:cubicBezTo>
                    <a:pt x="36" y="60"/>
                    <a:pt x="0" y="84"/>
                    <a:pt x="0" y="132"/>
                  </a:cubicBezTo>
                  <a:cubicBezTo>
                    <a:pt x="0" y="156"/>
                    <a:pt x="48" y="191"/>
                    <a:pt x="83" y="191"/>
                  </a:cubicBezTo>
                  <a:lnTo>
                    <a:pt x="464" y="144"/>
                  </a:lnTo>
                  <a:cubicBezTo>
                    <a:pt x="500" y="132"/>
                    <a:pt x="524" y="96"/>
                    <a:pt x="524" y="60"/>
                  </a:cubicBezTo>
                  <a:cubicBezTo>
                    <a:pt x="512" y="25"/>
                    <a:pt x="476" y="1"/>
                    <a:pt x="44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a:off x="2226775" y="4097150"/>
              <a:ext cx="11625" cy="6075"/>
            </a:xfrm>
            <a:custGeom>
              <a:avLst/>
              <a:gdLst/>
              <a:ahLst/>
              <a:cxnLst/>
              <a:rect l="l" t="t" r="r" b="b"/>
              <a:pathLst>
                <a:path w="465" h="243" extrusionOk="0">
                  <a:moveTo>
                    <a:pt x="81" y="0"/>
                  </a:moveTo>
                  <a:cubicBezTo>
                    <a:pt x="51" y="0"/>
                    <a:pt x="21" y="16"/>
                    <a:pt x="12" y="52"/>
                  </a:cubicBezTo>
                  <a:cubicBezTo>
                    <a:pt x="0" y="76"/>
                    <a:pt x="12" y="124"/>
                    <a:pt x="60" y="135"/>
                  </a:cubicBezTo>
                  <a:lnTo>
                    <a:pt x="357" y="243"/>
                  </a:lnTo>
                  <a:lnTo>
                    <a:pt x="381" y="243"/>
                  </a:lnTo>
                  <a:cubicBezTo>
                    <a:pt x="429" y="243"/>
                    <a:pt x="441" y="231"/>
                    <a:pt x="441" y="195"/>
                  </a:cubicBezTo>
                  <a:cubicBezTo>
                    <a:pt x="465" y="171"/>
                    <a:pt x="441" y="124"/>
                    <a:pt x="405" y="112"/>
                  </a:cubicBezTo>
                  <a:lnTo>
                    <a:pt x="107" y="4"/>
                  </a:lnTo>
                  <a:cubicBezTo>
                    <a:pt x="99" y="2"/>
                    <a:pt x="90" y="0"/>
                    <a:pt x="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a:off x="2269925" y="4064725"/>
              <a:ext cx="122675" cy="84950"/>
            </a:xfrm>
            <a:custGeom>
              <a:avLst/>
              <a:gdLst/>
              <a:ahLst/>
              <a:cxnLst/>
              <a:rect l="l" t="t" r="r" b="b"/>
              <a:pathLst>
                <a:path w="4907" h="3398" extrusionOk="0">
                  <a:moveTo>
                    <a:pt x="2235" y="0"/>
                  </a:moveTo>
                  <a:cubicBezTo>
                    <a:pt x="1397" y="0"/>
                    <a:pt x="1802" y="749"/>
                    <a:pt x="2256" y="1207"/>
                  </a:cubicBezTo>
                  <a:lnTo>
                    <a:pt x="2256" y="1207"/>
                  </a:lnTo>
                  <a:cubicBezTo>
                    <a:pt x="2013" y="1119"/>
                    <a:pt x="1721" y="1048"/>
                    <a:pt x="1435" y="1048"/>
                  </a:cubicBezTo>
                  <a:cubicBezTo>
                    <a:pt x="1100" y="1048"/>
                    <a:pt x="775" y="1144"/>
                    <a:pt x="548" y="1421"/>
                  </a:cubicBezTo>
                  <a:cubicBezTo>
                    <a:pt x="1" y="2087"/>
                    <a:pt x="120" y="3206"/>
                    <a:pt x="96" y="3373"/>
                  </a:cubicBezTo>
                  <a:cubicBezTo>
                    <a:pt x="94" y="3390"/>
                    <a:pt x="148" y="3398"/>
                    <a:pt x="243" y="3398"/>
                  </a:cubicBezTo>
                  <a:cubicBezTo>
                    <a:pt x="955" y="3398"/>
                    <a:pt x="4020" y="2960"/>
                    <a:pt x="4430" y="2540"/>
                  </a:cubicBezTo>
                  <a:cubicBezTo>
                    <a:pt x="4906" y="2063"/>
                    <a:pt x="4775" y="1325"/>
                    <a:pt x="4596" y="1313"/>
                  </a:cubicBezTo>
                  <a:cubicBezTo>
                    <a:pt x="4594" y="1313"/>
                    <a:pt x="4592" y="1313"/>
                    <a:pt x="4590" y="1313"/>
                  </a:cubicBezTo>
                  <a:cubicBezTo>
                    <a:pt x="4447" y="1313"/>
                    <a:pt x="4363" y="1615"/>
                    <a:pt x="4079" y="1615"/>
                  </a:cubicBezTo>
                  <a:cubicBezTo>
                    <a:pt x="4016" y="1615"/>
                    <a:pt x="3944" y="1600"/>
                    <a:pt x="3858" y="1563"/>
                  </a:cubicBezTo>
                  <a:cubicBezTo>
                    <a:pt x="3536" y="1435"/>
                    <a:pt x="3470" y="1300"/>
                    <a:pt x="3369" y="1300"/>
                  </a:cubicBezTo>
                  <a:cubicBezTo>
                    <a:pt x="3321" y="1300"/>
                    <a:pt x="3264" y="1331"/>
                    <a:pt x="3168" y="1409"/>
                  </a:cubicBezTo>
                  <a:cubicBezTo>
                    <a:pt x="3168" y="1409"/>
                    <a:pt x="2977" y="51"/>
                    <a:pt x="2334" y="4"/>
                  </a:cubicBezTo>
                  <a:cubicBezTo>
                    <a:pt x="2299" y="2"/>
                    <a:pt x="2266" y="0"/>
                    <a:pt x="2235"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1"/>
            <p:cNvSpPr/>
            <p:nvPr/>
          </p:nvSpPr>
          <p:spPr>
            <a:xfrm>
              <a:off x="2337900" y="4070450"/>
              <a:ext cx="37575" cy="30300"/>
            </a:xfrm>
            <a:custGeom>
              <a:avLst/>
              <a:gdLst/>
              <a:ahLst/>
              <a:cxnLst/>
              <a:rect l="l" t="t" r="r" b="b"/>
              <a:pathLst>
                <a:path w="1503" h="1212" extrusionOk="0">
                  <a:moveTo>
                    <a:pt x="782" y="1"/>
                  </a:moveTo>
                  <a:cubicBezTo>
                    <a:pt x="1" y="1"/>
                    <a:pt x="449" y="1180"/>
                    <a:pt x="449" y="1180"/>
                  </a:cubicBezTo>
                  <a:cubicBezTo>
                    <a:pt x="490" y="1202"/>
                    <a:pt x="532" y="1212"/>
                    <a:pt x="575" y="1212"/>
                  </a:cubicBezTo>
                  <a:cubicBezTo>
                    <a:pt x="1034" y="1212"/>
                    <a:pt x="1502" y="23"/>
                    <a:pt x="794" y="1"/>
                  </a:cubicBezTo>
                  <a:cubicBezTo>
                    <a:pt x="790" y="1"/>
                    <a:pt x="786" y="1"/>
                    <a:pt x="782"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1"/>
            <p:cNvSpPr/>
            <p:nvPr/>
          </p:nvSpPr>
          <p:spPr>
            <a:xfrm>
              <a:off x="2299400" y="4097050"/>
              <a:ext cx="11325" cy="5875"/>
            </a:xfrm>
            <a:custGeom>
              <a:avLst/>
              <a:gdLst/>
              <a:ahLst/>
              <a:cxnLst/>
              <a:rect l="l" t="t" r="r" b="b"/>
              <a:pathLst>
                <a:path w="453" h="235" extrusionOk="0">
                  <a:moveTo>
                    <a:pt x="212" y="1"/>
                  </a:moveTo>
                  <a:cubicBezTo>
                    <a:pt x="132" y="1"/>
                    <a:pt x="55" y="30"/>
                    <a:pt x="12" y="116"/>
                  </a:cubicBezTo>
                  <a:cubicBezTo>
                    <a:pt x="0" y="151"/>
                    <a:pt x="12" y="199"/>
                    <a:pt x="36" y="211"/>
                  </a:cubicBezTo>
                  <a:cubicBezTo>
                    <a:pt x="36" y="235"/>
                    <a:pt x="48" y="235"/>
                    <a:pt x="72" y="235"/>
                  </a:cubicBezTo>
                  <a:cubicBezTo>
                    <a:pt x="96" y="235"/>
                    <a:pt x="131" y="211"/>
                    <a:pt x="143" y="187"/>
                  </a:cubicBezTo>
                  <a:cubicBezTo>
                    <a:pt x="159" y="163"/>
                    <a:pt x="186" y="155"/>
                    <a:pt x="214" y="155"/>
                  </a:cubicBezTo>
                  <a:cubicBezTo>
                    <a:pt x="270" y="155"/>
                    <a:pt x="334" y="187"/>
                    <a:pt x="334" y="187"/>
                  </a:cubicBezTo>
                  <a:cubicBezTo>
                    <a:pt x="346" y="190"/>
                    <a:pt x="358" y="192"/>
                    <a:pt x="369" y="192"/>
                  </a:cubicBezTo>
                  <a:cubicBezTo>
                    <a:pt x="403" y="192"/>
                    <a:pt x="432" y="178"/>
                    <a:pt x="441" y="151"/>
                  </a:cubicBezTo>
                  <a:cubicBezTo>
                    <a:pt x="453" y="116"/>
                    <a:pt x="441" y="68"/>
                    <a:pt x="417" y="56"/>
                  </a:cubicBezTo>
                  <a:cubicBezTo>
                    <a:pt x="365" y="27"/>
                    <a:pt x="287" y="1"/>
                    <a:pt x="21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a:off x="2294925" y="4109450"/>
              <a:ext cx="9850" cy="7775"/>
            </a:xfrm>
            <a:custGeom>
              <a:avLst/>
              <a:gdLst/>
              <a:ahLst/>
              <a:cxnLst/>
              <a:rect l="l" t="t" r="r" b="b"/>
              <a:pathLst>
                <a:path w="394" h="311" extrusionOk="0">
                  <a:moveTo>
                    <a:pt x="322" y="1"/>
                  </a:moveTo>
                  <a:cubicBezTo>
                    <a:pt x="203" y="1"/>
                    <a:pt x="1" y="48"/>
                    <a:pt x="1" y="239"/>
                  </a:cubicBezTo>
                  <a:cubicBezTo>
                    <a:pt x="1" y="286"/>
                    <a:pt x="25" y="310"/>
                    <a:pt x="72" y="310"/>
                  </a:cubicBezTo>
                  <a:cubicBezTo>
                    <a:pt x="120" y="310"/>
                    <a:pt x="144" y="286"/>
                    <a:pt x="144" y="251"/>
                  </a:cubicBezTo>
                  <a:cubicBezTo>
                    <a:pt x="144" y="155"/>
                    <a:pt x="322" y="155"/>
                    <a:pt x="322" y="155"/>
                  </a:cubicBezTo>
                  <a:cubicBezTo>
                    <a:pt x="370" y="155"/>
                    <a:pt x="394" y="120"/>
                    <a:pt x="394" y="72"/>
                  </a:cubicBezTo>
                  <a:cubicBezTo>
                    <a:pt x="394" y="36"/>
                    <a:pt x="370" y="1"/>
                    <a:pt x="32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1"/>
            <p:cNvSpPr/>
            <p:nvPr/>
          </p:nvSpPr>
          <p:spPr>
            <a:xfrm>
              <a:off x="2285700" y="4102700"/>
              <a:ext cx="9850" cy="9750"/>
            </a:xfrm>
            <a:custGeom>
              <a:avLst/>
              <a:gdLst/>
              <a:ahLst/>
              <a:cxnLst/>
              <a:rect l="l" t="t" r="r" b="b"/>
              <a:pathLst>
                <a:path w="394" h="390" extrusionOk="0">
                  <a:moveTo>
                    <a:pt x="318" y="1"/>
                  </a:moveTo>
                  <a:cubicBezTo>
                    <a:pt x="308" y="1"/>
                    <a:pt x="298" y="3"/>
                    <a:pt x="286" y="9"/>
                  </a:cubicBezTo>
                  <a:cubicBezTo>
                    <a:pt x="179" y="32"/>
                    <a:pt x="1" y="140"/>
                    <a:pt x="48" y="330"/>
                  </a:cubicBezTo>
                  <a:cubicBezTo>
                    <a:pt x="72" y="378"/>
                    <a:pt x="96" y="390"/>
                    <a:pt x="132" y="390"/>
                  </a:cubicBezTo>
                  <a:cubicBezTo>
                    <a:pt x="144" y="390"/>
                    <a:pt x="144" y="390"/>
                    <a:pt x="144" y="378"/>
                  </a:cubicBezTo>
                  <a:cubicBezTo>
                    <a:pt x="191" y="366"/>
                    <a:pt x="215" y="330"/>
                    <a:pt x="203" y="283"/>
                  </a:cubicBezTo>
                  <a:cubicBezTo>
                    <a:pt x="167" y="187"/>
                    <a:pt x="334" y="140"/>
                    <a:pt x="334" y="140"/>
                  </a:cubicBezTo>
                  <a:cubicBezTo>
                    <a:pt x="370" y="128"/>
                    <a:pt x="394" y="92"/>
                    <a:pt x="382" y="44"/>
                  </a:cubicBezTo>
                  <a:cubicBezTo>
                    <a:pt x="373" y="26"/>
                    <a:pt x="349" y="1"/>
                    <a:pt x="31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a:off x="2347625" y="4106000"/>
              <a:ext cx="15800" cy="11800"/>
            </a:xfrm>
            <a:custGeom>
              <a:avLst/>
              <a:gdLst/>
              <a:ahLst/>
              <a:cxnLst/>
              <a:rect l="l" t="t" r="r" b="b"/>
              <a:pathLst>
                <a:path w="632" h="472" extrusionOk="0">
                  <a:moveTo>
                    <a:pt x="303" y="0"/>
                  </a:moveTo>
                  <a:cubicBezTo>
                    <a:pt x="161" y="0"/>
                    <a:pt x="47" y="153"/>
                    <a:pt x="36" y="174"/>
                  </a:cubicBezTo>
                  <a:cubicBezTo>
                    <a:pt x="0" y="198"/>
                    <a:pt x="12" y="246"/>
                    <a:pt x="48" y="270"/>
                  </a:cubicBezTo>
                  <a:cubicBezTo>
                    <a:pt x="58" y="285"/>
                    <a:pt x="72" y="291"/>
                    <a:pt x="88" y="291"/>
                  </a:cubicBezTo>
                  <a:cubicBezTo>
                    <a:pt x="109" y="291"/>
                    <a:pt x="134" y="278"/>
                    <a:pt x="155" y="258"/>
                  </a:cubicBezTo>
                  <a:cubicBezTo>
                    <a:pt x="177" y="213"/>
                    <a:pt x="262" y="137"/>
                    <a:pt x="321" y="137"/>
                  </a:cubicBezTo>
                  <a:cubicBezTo>
                    <a:pt x="326" y="137"/>
                    <a:pt x="330" y="138"/>
                    <a:pt x="334" y="139"/>
                  </a:cubicBezTo>
                  <a:cubicBezTo>
                    <a:pt x="345" y="151"/>
                    <a:pt x="417" y="186"/>
                    <a:pt x="465" y="412"/>
                  </a:cubicBezTo>
                  <a:cubicBezTo>
                    <a:pt x="476" y="436"/>
                    <a:pt x="512" y="472"/>
                    <a:pt x="536" y="472"/>
                  </a:cubicBezTo>
                  <a:lnTo>
                    <a:pt x="548" y="472"/>
                  </a:lnTo>
                  <a:cubicBezTo>
                    <a:pt x="596" y="448"/>
                    <a:pt x="631" y="424"/>
                    <a:pt x="607" y="377"/>
                  </a:cubicBezTo>
                  <a:cubicBezTo>
                    <a:pt x="572" y="151"/>
                    <a:pt x="476" y="31"/>
                    <a:pt x="357" y="8"/>
                  </a:cubicBezTo>
                  <a:cubicBezTo>
                    <a:pt x="339" y="2"/>
                    <a:pt x="321" y="0"/>
                    <a:pt x="303"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2372925" y="4118575"/>
              <a:ext cx="7150" cy="12625"/>
            </a:xfrm>
            <a:custGeom>
              <a:avLst/>
              <a:gdLst/>
              <a:ahLst/>
              <a:cxnLst/>
              <a:rect l="l" t="t" r="r" b="b"/>
              <a:pathLst>
                <a:path w="286" h="505" extrusionOk="0">
                  <a:moveTo>
                    <a:pt x="171" y="0"/>
                  </a:moveTo>
                  <a:cubicBezTo>
                    <a:pt x="146" y="0"/>
                    <a:pt x="116" y="16"/>
                    <a:pt x="107" y="52"/>
                  </a:cubicBezTo>
                  <a:cubicBezTo>
                    <a:pt x="84" y="88"/>
                    <a:pt x="0" y="350"/>
                    <a:pt x="167" y="481"/>
                  </a:cubicBezTo>
                  <a:cubicBezTo>
                    <a:pt x="179" y="505"/>
                    <a:pt x="191" y="505"/>
                    <a:pt x="215" y="505"/>
                  </a:cubicBezTo>
                  <a:cubicBezTo>
                    <a:pt x="226" y="505"/>
                    <a:pt x="250" y="505"/>
                    <a:pt x="274" y="469"/>
                  </a:cubicBezTo>
                  <a:cubicBezTo>
                    <a:pt x="286" y="445"/>
                    <a:pt x="286" y="398"/>
                    <a:pt x="250" y="362"/>
                  </a:cubicBezTo>
                  <a:cubicBezTo>
                    <a:pt x="191" y="302"/>
                    <a:pt x="226" y="148"/>
                    <a:pt x="238" y="100"/>
                  </a:cubicBezTo>
                  <a:cubicBezTo>
                    <a:pt x="250" y="64"/>
                    <a:pt x="238" y="29"/>
                    <a:pt x="191" y="5"/>
                  </a:cubicBezTo>
                  <a:cubicBezTo>
                    <a:pt x="185" y="2"/>
                    <a:pt x="178" y="0"/>
                    <a:pt x="171"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a:off x="2380050" y="4103475"/>
              <a:ext cx="6875" cy="6900"/>
            </a:xfrm>
            <a:custGeom>
              <a:avLst/>
              <a:gdLst/>
              <a:ahLst/>
              <a:cxnLst/>
              <a:rect l="l" t="t" r="r" b="b"/>
              <a:pathLst>
                <a:path w="275" h="276" extrusionOk="0">
                  <a:moveTo>
                    <a:pt x="182" y="1"/>
                  </a:moveTo>
                  <a:cubicBezTo>
                    <a:pt x="169" y="1"/>
                    <a:pt x="156" y="5"/>
                    <a:pt x="144" y="13"/>
                  </a:cubicBezTo>
                  <a:cubicBezTo>
                    <a:pt x="120" y="37"/>
                    <a:pt x="25" y="109"/>
                    <a:pt x="13" y="180"/>
                  </a:cubicBezTo>
                  <a:cubicBezTo>
                    <a:pt x="1" y="228"/>
                    <a:pt x="13" y="252"/>
                    <a:pt x="61" y="275"/>
                  </a:cubicBezTo>
                  <a:lnTo>
                    <a:pt x="72" y="275"/>
                  </a:lnTo>
                  <a:cubicBezTo>
                    <a:pt x="96" y="275"/>
                    <a:pt x="132" y="252"/>
                    <a:pt x="156" y="228"/>
                  </a:cubicBezTo>
                  <a:cubicBezTo>
                    <a:pt x="156" y="216"/>
                    <a:pt x="203" y="168"/>
                    <a:pt x="239" y="132"/>
                  </a:cubicBezTo>
                  <a:cubicBezTo>
                    <a:pt x="263" y="109"/>
                    <a:pt x="275" y="61"/>
                    <a:pt x="251" y="37"/>
                  </a:cubicBezTo>
                  <a:cubicBezTo>
                    <a:pt x="228" y="14"/>
                    <a:pt x="205" y="1"/>
                    <a:pt x="18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1790100" y="3461000"/>
              <a:ext cx="58175" cy="60575"/>
            </a:xfrm>
            <a:custGeom>
              <a:avLst/>
              <a:gdLst/>
              <a:ahLst/>
              <a:cxnLst/>
              <a:rect l="l" t="t" r="r" b="b"/>
              <a:pathLst>
                <a:path w="2327" h="2423" extrusionOk="0">
                  <a:moveTo>
                    <a:pt x="1589" y="1"/>
                  </a:moveTo>
                  <a:cubicBezTo>
                    <a:pt x="1552" y="1"/>
                    <a:pt x="1525" y="11"/>
                    <a:pt x="1513" y="31"/>
                  </a:cubicBezTo>
                  <a:cubicBezTo>
                    <a:pt x="1418" y="174"/>
                    <a:pt x="2037" y="745"/>
                    <a:pt x="1620" y="1471"/>
                  </a:cubicBezTo>
                  <a:cubicBezTo>
                    <a:pt x="1389" y="1863"/>
                    <a:pt x="1001" y="1954"/>
                    <a:pt x="693" y="1954"/>
                  </a:cubicBezTo>
                  <a:cubicBezTo>
                    <a:pt x="431" y="1954"/>
                    <a:pt x="227" y="1888"/>
                    <a:pt x="227" y="1888"/>
                  </a:cubicBezTo>
                  <a:cubicBezTo>
                    <a:pt x="227" y="1888"/>
                    <a:pt x="1" y="2186"/>
                    <a:pt x="191" y="2352"/>
                  </a:cubicBezTo>
                  <a:cubicBezTo>
                    <a:pt x="232" y="2393"/>
                    <a:pt x="381" y="2422"/>
                    <a:pt x="581" y="2422"/>
                  </a:cubicBezTo>
                  <a:cubicBezTo>
                    <a:pt x="1143" y="2422"/>
                    <a:pt x="2110" y="2192"/>
                    <a:pt x="2215" y="1340"/>
                  </a:cubicBezTo>
                  <a:cubicBezTo>
                    <a:pt x="2327" y="347"/>
                    <a:pt x="1800" y="1"/>
                    <a:pt x="158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1808550" y="3508475"/>
              <a:ext cx="5700" cy="12825"/>
            </a:xfrm>
            <a:custGeom>
              <a:avLst/>
              <a:gdLst/>
              <a:ahLst/>
              <a:cxnLst/>
              <a:rect l="l" t="t" r="r" b="b"/>
              <a:pathLst>
                <a:path w="228" h="513" extrusionOk="0">
                  <a:moveTo>
                    <a:pt x="61" y="1"/>
                  </a:moveTo>
                  <a:cubicBezTo>
                    <a:pt x="13" y="25"/>
                    <a:pt x="1" y="49"/>
                    <a:pt x="1" y="96"/>
                  </a:cubicBezTo>
                  <a:lnTo>
                    <a:pt x="61" y="453"/>
                  </a:lnTo>
                  <a:cubicBezTo>
                    <a:pt x="61" y="477"/>
                    <a:pt x="108" y="513"/>
                    <a:pt x="132" y="513"/>
                  </a:cubicBezTo>
                  <a:cubicBezTo>
                    <a:pt x="191" y="513"/>
                    <a:pt x="227" y="465"/>
                    <a:pt x="203" y="418"/>
                  </a:cubicBezTo>
                  <a:lnTo>
                    <a:pt x="144" y="60"/>
                  </a:lnTo>
                  <a:cubicBezTo>
                    <a:pt x="132" y="25"/>
                    <a:pt x="108" y="1"/>
                    <a:pt x="6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a:off x="1827025" y="3500300"/>
              <a:ext cx="10725" cy="11775"/>
            </a:xfrm>
            <a:custGeom>
              <a:avLst/>
              <a:gdLst/>
              <a:ahLst/>
              <a:cxnLst/>
              <a:rect l="l" t="t" r="r" b="b"/>
              <a:pathLst>
                <a:path w="429" h="471" extrusionOk="0">
                  <a:moveTo>
                    <a:pt x="87" y="0"/>
                  </a:moveTo>
                  <a:cubicBezTo>
                    <a:pt x="74" y="0"/>
                    <a:pt x="61" y="5"/>
                    <a:pt x="48" y="18"/>
                  </a:cubicBezTo>
                  <a:cubicBezTo>
                    <a:pt x="24" y="42"/>
                    <a:pt x="0" y="90"/>
                    <a:pt x="36" y="126"/>
                  </a:cubicBezTo>
                  <a:lnTo>
                    <a:pt x="286" y="435"/>
                  </a:lnTo>
                  <a:cubicBezTo>
                    <a:pt x="298" y="447"/>
                    <a:pt x="334" y="471"/>
                    <a:pt x="345" y="471"/>
                  </a:cubicBezTo>
                  <a:cubicBezTo>
                    <a:pt x="357" y="471"/>
                    <a:pt x="381" y="447"/>
                    <a:pt x="393" y="447"/>
                  </a:cubicBezTo>
                  <a:cubicBezTo>
                    <a:pt x="417" y="423"/>
                    <a:pt x="429" y="376"/>
                    <a:pt x="405" y="340"/>
                  </a:cubicBezTo>
                  <a:lnTo>
                    <a:pt x="155" y="30"/>
                  </a:lnTo>
                  <a:cubicBezTo>
                    <a:pt x="132" y="15"/>
                    <a:pt x="110" y="0"/>
                    <a:pt x="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1831475" y="3487600"/>
              <a:ext cx="14025" cy="5125"/>
            </a:xfrm>
            <a:custGeom>
              <a:avLst/>
              <a:gdLst/>
              <a:ahLst/>
              <a:cxnLst/>
              <a:rect l="l" t="t" r="r" b="b"/>
              <a:pathLst>
                <a:path w="561" h="205" extrusionOk="0">
                  <a:moveTo>
                    <a:pt x="90" y="0"/>
                  </a:moveTo>
                  <a:cubicBezTo>
                    <a:pt x="54" y="0"/>
                    <a:pt x="35" y="31"/>
                    <a:pt x="25" y="62"/>
                  </a:cubicBezTo>
                  <a:cubicBezTo>
                    <a:pt x="1" y="110"/>
                    <a:pt x="36" y="157"/>
                    <a:pt x="84" y="157"/>
                  </a:cubicBezTo>
                  <a:lnTo>
                    <a:pt x="465" y="205"/>
                  </a:lnTo>
                  <a:cubicBezTo>
                    <a:pt x="501" y="205"/>
                    <a:pt x="525" y="169"/>
                    <a:pt x="537" y="145"/>
                  </a:cubicBezTo>
                  <a:cubicBezTo>
                    <a:pt x="560" y="98"/>
                    <a:pt x="525" y="50"/>
                    <a:pt x="477" y="50"/>
                  </a:cubicBezTo>
                  <a:lnTo>
                    <a:pt x="108" y="2"/>
                  </a:lnTo>
                  <a:cubicBezTo>
                    <a:pt x="102" y="1"/>
                    <a:pt x="96" y="0"/>
                    <a:pt x="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1830600" y="3470450"/>
              <a:ext cx="11325" cy="6200"/>
            </a:xfrm>
            <a:custGeom>
              <a:avLst/>
              <a:gdLst/>
              <a:ahLst/>
              <a:cxnLst/>
              <a:rect l="l" t="t" r="r" b="b"/>
              <a:pathLst>
                <a:path w="453" h="248" extrusionOk="0">
                  <a:moveTo>
                    <a:pt x="387" y="0"/>
                  </a:moveTo>
                  <a:cubicBezTo>
                    <a:pt x="377" y="0"/>
                    <a:pt x="367" y="3"/>
                    <a:pt x="357" y="10"/>
                  </a:cubicBezTo>
                  <a:lnTo>
                    <a:pt x="60" y="117"/>
                  </a:lnTo>
                  <a:cubicBezTo>
                    <a:pt x="12" y="129"/>
                    <a:pt x="0" y="153"/>
                    <a:pt x="12" y="200"/>
                  </a:cubicBezTo>
                  <a:cubicBezTo>
                    <a:pt x="24" y="236"/>
                    <a:pt x="60" y="248"/>
                    <a:pt x="83" y="248"/>
                  </a:cubicBezTo>
                  <a:lnTo>
                    <a:pt x="95" y="248"/>
                  </a:lnTo>
                  <a:lnTo>
                    <a:pt x="393" y="141"/>
                  </a:lnTo>
                  <a:cubicBezTo>
                    <a:pt x="441" y="129"/>
                    <a:pt x="452" y="93"/>
                    <a:pt x="441" y="46"/>
                  </a:cubicBezTo>
                  <a:cubicBezTo>
                    <a:pt x="432" y="20"/>
                    <a:pt x="411" y="0"/>
                    <a:pt x="3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1676700" y="3438150"/>
              <a:ext cx="122950" cy="85050"/>
            </a:xfrm>
            <a:custGeom>
              <a:avLst/>
              <a:gdLst/>
              <a:ahLst/>
              <a:cxnLst/>
              <a:rect l="l" t="t" r="r" b="b"/>
              <a:pathLst>
                <a:path w="4918" h="3402" extrusionOk="0">
                  <a:moveTo>
                    <a:pt x="2682" y="1"/>
                  </a:moveTo>
                  <a:cubicBezTo>
                    <a:pt x="2651" y="1"/>
                    <a:pt x="2619" y="2"/>
                    <a:pt x="2584" y="4"/>
                  </a:cubicBezTo>
                  <a:cubicBezTo>
                    <a:pt x="1941" y="52"/>
                    <a:pt x="1751" y="1409"/>
                    <a:pt x="1751" y="1409"/>
                  </a:cubicBezTo>
                  <a:cubicBezTo>
                    <a:pt x="1646" y="1332"/>
                    <a:pt x="1587" y="1301"/>
                    <a:pt x="1539" y="1301"/>
                  </a:cubicBezTo>
                  <a:cubicBezTo>
                    <a:pt x="1437" y="1301"/>
                    <a:pt x="1382" y="1435"/>
                    <a:pt x="1060" y="1564"/>
                  </a:cubicBezTo>
                  <a:cubicBezTo>
                    <a:pt x="975" y="1600"/>
                    <a:pt x="902" y="1615"/>
                    <a:pt x="839" y="1615"/>
                  </a:cubicBezTo>
                  <a:cubicBezTo>
                    <a:pt x="555" y="1615"/>
                    <a:pt x="471" y="1314"/>
                    <a:pt x="329" y="1314"/>
                  </a:cubicBezTo>
                  <a:cubicBezTo>
                    <a:pt x="326" y="1314"/>
                    <a:pt x="324" y="1314"/>
                    <a:pt x="322" y="1314"/>
                  </a:cubicBezTo>
                  <a:cubicBezTo>
                    <a:pt x="143" y="1326"/>
                    <a:pt x="1" y="2064"/>
                    <a:pt x="477" y="2540"/>
                  </a:cubicBezTo>
                  <a:cubicBezTo>
                    <a:pt x="883" y="2957"/>
                    <a:pt x="3911" y="3402"/>
                    <a:pt x="4649" y="3402"/>
                  </a:cubicBezTo>
                  <a:cubicBezTo>
                    <a:pt x="4754" y="3402"/>
                    <a:pt x="4812" y="3393"/>
                    <a:pt x="4811" y="3374"/>
                  </a:cubicBezTo>
                  <a:cubicBezTo>
                    <a:pt x="4799" y="3207"/>
                    <a:pt x="4918" y="2088"/>
                    <a:pt x="4370" y="1421"/>
                  </a:cubicBezTo>
                  <a:cubicBezTo>
                    <a:pt x="4144" y="1145"/>
                    <a:pt x="3817" y="1049"/>
                    <a:pt x="3481" y="1049"/>
                  </a:cubicBezTo>
                  <a:cubicBezTo>
                    <a:pt x="3191" y="1049"/>
                    <a:pt x="2894" y="1120"/>
                    <a:pt x="2648" y="1210"/>
                  </a:cubicBezTo>
                  <a:lnTo>
                    <a:pt x="2648" y="1210"/>
                  </a:lnTo>
                  <a:cubicBezTo>
                    <a:pt x="3104" y="753"/>
                    <a:pt x="3515" y="1"/>
                    <a:pt x="2682"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1693775" y="3443900"/>
              <a:ext cx="37600" cy="30225"/>
            </a:xfrm>
            <a:custGeom>
              <a:avLst/>
              <a:gdLst/>
              <a:ahLst/>
              <a:cxnLst/>
              <a:rect l="l" t="t" r="r" b="b"/>
              <a:pathLst>
                <a:path w="1504" h="1209" extrusionOk="0">
                  <a:moveTo>
                    <a:pt x="734" y="0"/>
                  </a:moveTo>
                  <a:cubicBezTo>
                    <a:pt x="730" y="0"/>
                    <a:pt x="726" y="0"/>
                    <a:pt x="722" y="0"/>
                  </a:cubicBezTo>
                  <a:cubicBezTo>
                    <a:pt x="0" y="11"/>
                    <a:pt x="465" y="1209"/>
                    <a:pt x="942" y="1209"/>
                  </a:cubicBezTo>
                  <a:cubicBezTo>
                    <a:pt x="984" y="1209"/>
                    <a:pt x="1026" y="1199"/>
                    <a:pt x="1068" y="1179"/>
                  </a:cubicBezTo>
                  <a:cubicBezTo>
                    <a:pt x="1068" y="1179"/>
                    <a:pt x="1504" y="0"/>
                    <a:pt x="734"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1758550" y="3470600"/>
              <a:ext cx="11650" cy="5775"/>
            </a:xfrm>
            <a:custGeom>
              <a:avLst/>
              <a:gdLst/>
              <a:ahLst/>
              <a:cxnLst/>
              <a:rect l="l" t="t" r="r" b="b"/>
              <a:pathLst>
                <a:path w="466" h="231" extrusionOk="0">
                  <a:moveTo>
                    <a:pt x="242" y="1"/>
                  </a:moveTo>
                  <a:cubicBezTo>
                    <a:pt x="164" y="1"/>
                    <a:pt x="90" y="28"/>
                    <a:pt x="48" y="51"/>
                  </a:cubicBezTo>
                  <a:cubicBezTo>
                    <a:pt x="13" y="75"/>
                    <a:pt x="1" y="123"/>
                    <a:pt x="13" y="147"/>
                  </a:cubicBezTo>
                  <a:cubicBezTo>
                    <a:pt x="39" y="174"/>
                    <a:pt x="73" y="187"/>
                    <a:pt x="98" y="187"/>
                  </a:cubicBezTo>
                  <a:cubicBezTo>
                    <a:pt x="106" y="187"/>
                    <a:pt x="114" y="185"/>
                    <a:pt x="120" y="182"/>
                  </a:cubicBezTo>
                  <a:cubicBezTo>
                    <a:pt x="120" y="182"/>
                    <a:pt x="189" y="140"/>
                    <a:pt x="245" y="140"/>
                  </a:cubicBezTo>
                  <a:cubicBezTo>
                    <a:pt x="273" y="140"/>
                    <a:pt x="298" y="151"/>
                    <a:pt x="310" y="182"/>
                  </a:cubicBezTo>
                  <a:cubicBezTo>
                    <a:pt x="334" y="206"/>
                    <a:pt x="346" y="230"/>
                    <a:pt x="370" y="230"/>
                  </a:cubicBezTo>
                  <a:cubicBezTo>
                    <a:pt x="394" y="230"/>
                    <a:pt x="406" y="206"/>
                    <a:pt x="417" y="206"/>
                  </a:cubicBezTo>
                  <a:cubicBezTo>
                    <a:pt x="465" y="182"/>
                    <a:pt x="465" y="135"/>
                    <a:pt x="453" y="111"/>
                  </a:cubicBezTo>
                  <a:cubicBezTo>
                    <a:pt x="400" y="28"/>
                    <a:pt x="319" y="1"/>
                    <a:pt x="24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1764200" y="3482300"/>
              <a:ext cx="10150" cy="8050"/>
            </a:xfrm>
            <a:custGeom>
              <a:avLst/>
              <a:gdLst/>
              <a:ahLst/>
              <a:cxnLst/>
              <a:rect l="l" t="t" r="r" b="b"/>
              <a:pathLst>
                <a:path w="406" h="322" extrusionOk="0">
                  <a:moveTo>
                    <a:pt x="72" y="0"/>
                  </a:moveTo>
                  <a:cubicBezTo>
                    <a:pt x="37" y="0"/>
                    <a:pt x="1" y="24"/>
                    <a:pt x="1" y="72"/>
                  </a:cubicBezTo>
                  <a:cubicBezTo>
                    <a:pt x="1" y="107"/>
                    <a:pt x="37" y="143"/>
                    <a:pt x="72" y="143"/>
                  </a:cubicBezTo>
                  <a:cubicBezTo>
                    <a:pt x="72" y="143"/>
                    <a:pt x="251" y="143"/>
                    <a:pt x="251" y="250"/>
                  </a:cubicBezTo>
                  <a:cubicBezTo>
                    <a:pt x="251" y="298"/>
                    <a:pt x="287" y="322"/>
                    <a:pt x="334" y="322"/>
                  </a:cubicBezTo>
                  <a:cubicBezTo>
                    <a:pt x="370" y="322"/>
                    <a:pt x="406" y="298"/>
                    <a:pt x="406" y="238"/>
                  </a:cubicBezTo>
                  <a:cubicBezTo>
                    <a:pt x="394" y="36"/>
                    <a:pt x="180" y="0"/>
                    <a:pt x="7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a:off x="1773725" y="3476525"/>
              <a:ext cx="9850" cy="9375"/>
            </a:xfrm>
            <a:custGeom>
              <a:avLst/>
              <a:gdLst/>
              <a:ahLst/>
              <a:cxnLst/>
              <a:rect l="l" t="t" r="r" b="b"/>
              <a:pathLst>
                <a:path w="394" h="375" extrusionOk="0">
                  <a:moveTo>
                    <a:pt x="87" y="1"/>
                  </a:moveTo>
                  <a:cubicBezTo>
                    <a:pt x="63" y="1"/>
                    <a:pt x="34" y="14"/>
                    <a:pt x="25" y="41"/>
                  </a:cubicBezTo>
                  <a:cubicBezTo>
                    <a:pt x="1" y="76"/>
                    <a:pt x="25" y="124"/>
                    <a:pt x="60" y="136"/>
                  </a:cubicBezTo>
                  <a:cubicBezTo>
                    <a:pt x="60" y="136"/>
                    <a:pt x="227" y="195"/>
                    <a:pt x="203" y="291"/>
                  </a:cubicBezTo>
                  <a:cubicBezTo>
                    <a:pt x="191" y="326"/>
                    <a:pt x="203" y="362"/>
                    <a:pt x="251" y="374"/>
                  </a:cubicBezTo>
                  <a:lnTo>
                    <a:pt x="263" y="374"/>
                  </a:lnTo>
                  <a:cubicBezTo>
                    <a:pt x="287" y="374"/>
                    <a:pt x="322" y="350"/>
                    <a:pt x="346" y="326"/>
                  </a:cubicBezTo>
                  <a:cubicBezTo>
                    <a:pt x="394" y="136"/>
                    <a:pt x="215" y="29"/>
                    <a:pt x="108" y="5"/>
                  </a:cubicBezTo>
                  <a:cubicBezTo>
                    <a:pt x="102" y="2"/>
                    <a:pt x="95" y="1"/>
                    <a:pt x="87"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1706175" y="3479125"/>
              <a:ext cx="15200" cy="11525"/>
            </a:xfrm>
            <a:custGeom>
              <a:avLst/>
              <a:gdLst/>
              <a:ahLst/>
              <a:cxnLst/>
              <a:rect l="l" t="t" r="r" b="b"/>
              <a:pathLst>
                <a:path w="608" h="461" extrusionOk="0">
                  <a:moveTo>
                    <a:pt x="305" y="0"/>
                  </a:moveTo>
                  <a:cubicBezTo>
                    <a:pt x="287" y="0"/>
                    <a:pt x="269" y="3"/>
                    <a:pt x="250" y="8"/>
                  </a:cubicBezTo>
                  <a:cubicBezTo>
                    <a:pt x="131" y="32"/>
                    <a:pt x="48" y="151"/>
                    <a:pt x="0" y="377"/>
                  </a:cubicBezTo>
                  <a:cubicBezTo>
                    <a:pt x="0" y="425"/>
                    <a:pt x="12" y="449"/>
                    <a:pt x="60" y="461"/>
                  </a:cubicBezTo>
                  <a:lnTo>
                    <a:pt x="72" y="461"/>
                  </a:lnTo>
                  <a:cubicBezTo>
                    <a:pt x="119" y="461"/>
                    <a:pt x="155" y="449"/>
                    <a:pt x="155" y="401"/>
                  </a:cubicBezTo>
                  <a:cubicBezTo>
                    <a:pt x="191" y="187"/>
                    <a:pt x="250" y="139"/>
                    <a:pt x="286" y="139"/>
                  </a:cubicBezTo>
                  <a:cubicBezTo>
                    <a:pt x="346" y="139"/>
                    <a:pt x="429" y="211"/>
                    <a:pt x="465" y="258"/>
                  </a:cubicBezTo>
                  <a:cubicBezTo>
                    <a:pt x="480" y="273"/>
                    <a:pt x="504" y="288"/>
                    <a:pt x="529" y="288"/>
                  </a:cubicBezTo>
                  <a:cubicBezTo>
                    <a:pt x="544" y="288"/>
                    <a:pt x="559" y="283"/>
                    <a:pt x="572" y="270"/>
                  </a:cubicBezTo>
                  <a:cubicBezTo>
                    <a:pt x="596" y="246"/>
                    <a:pt x="607" y="199"/>
                    <a:pt x="584" y="163"/>
                  </a:cubicBezTo>
                  <a:cubicBezTo>
                    <a:pt x="573" y="152"/>
                    <a:pt x="449" y="0"/>
                    <a:pt x="30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1688600" y="3492025"/>
              <a:ext cx="7175" cy="12625"/>
            </a:xfrm>
            <a:custGeom>
              <a:avLst/>
              <a:gdLst/>
              <a:ahLst/>
              <a:cxnLst/>
              <a:rect l="l" t="t" r="r" b="b"/>
              <a:pathLst>
                <a:path w="287" h="505" extrusionOk="0">
                  <a:moveTo>
                    <a:pt x="131" y="1"/>
                  </a:moveTo>
                  <a:cubicBezTo>
                    <a:pt x="124" y="1"/>
                    <a:pt x="116" y="2"/>
                    <a:pt x="108" y="4"/>
                  </a:cubicBezTo>
                  <a:cubicBezTo>
                    <a:pt x="72" y="16"/>
                    <a:pt x="48" y="52"/>
                    <a:pt x="60" y="99"/>
                  </a:cubicBezTo>
                  <a:cubicBezTo>
                    <a:pt x="84" y="135"/>
                    <a:pt x="120" y="302"/>
                    <a:pt x="48" y="361"/>
                  </a:cubicBezTo>
                  <a:cubicBezTo>
                    <a:pt x="1" y="397"/>
                    <a:pt x="1" y="433"/>
                    <a:pt x="36" y="468"/>
                  </a:cubicBezTo>
                  <a:cubicBezTo>
                    <a:pt x="48" y="480"/>
                    <a:pt x="84" y="504"/>
                    <a:pt x="96" y="504"/>
                  </a:cubicBezTo>
                  <a:cubicBezTo>
                    <a:pt x="120" y="504"/>
                    <a:pt x="144" y="480"/>
                    <a:pt x="132" y="480"/>
                  </a:cubicBezTo>
                  <a:cubicBezTo>
                    <a:pt x="287" y="349"/>
                    <a:pt x="215" y="76"/>
                    <a:pt x="191" y="52"/>
                  </a:cubicBezTo>
                  <a:cubicBezTo>
                    <a:pt x="181" y="22"/>
                    <a:pt x="164" y="1"/>
                    <a:pt x="13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1682350" y="3476600"/>
              <a:ext cx="7175" cy="7200"/>
            </a:xfrm>
            <a:custGeom>
              <a:avLst/>
              <a:gdLst/>
              <a:ahLst/>
              <a:cxnLst/>
              <a:rect l="l" t="t" r="r" b="b"/>
              <a:pathLst>
                <a:path w="287" h="288" extrusionOk="0">
                  <a:moveTo>
                    <a:pt x="97" y="1"/>
                  </a:moveTo>
                  <a:cubicBezTo>
                    <a:pt x="75" y="1"/>
                    <a:pt x="51" y="11"/>
                    <a:pt x="36" y="26"/>
                  </a:cubicBezTo>
                  <a:cubicBezTo>
                    <a:pt x="1" y="61"/>
                    <a:pt x="13" y="109"/>
                    <a:pt x="48" y="133"/>
                  </a:cubicBezTo>
                  <a:cubicBezTo>
                    <a:pt x="72" y="169"/>
                    <a:pt x="120" y="204"/>
                    <a:pt x="120" y="228"/>
                  </a:cubicBezTo>
                  <a:cubicBezTo>
                    <a:pt x="132" y="264"/>
                    <a:pt x="167" y="288"/>
                    <a:pt x="191" y="288"/>
                  </a:cubicBezTo>
                  <a:cubicBezTo>
                    <a:pt x="215" y="288"/>
                    <a:pt x="215" y="288"/>
                    <a:pt x="227" y="264"/>
                  </a:cubicBezTo>
                  <a:cubicBezTo>
                    <a:pt x="251" y="252"/>
                    <a:pt x="286" y="228"/>
                    <a:pt x="275" y="181"/>
                  </a:cubicBezTo>
                  <a:cubicBezTo>
                    <a:pt x="239" y="109"/>
                    <a:pt x="156" y="26"/>
                    <a:pt x="132" y="14"/>
                  </a:cubicBezTo>
                  <a:cubicBezTo>
                    <a:pt x="123" y="5"/>
                    <a:pt x="110" y="1"/>
                    <a:pt x="97"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1657350" y="3832925"/>
              <a:ext cx="17300" cy="35450"/>
            </a:xfrm>
            <a:custGeom>
              <a:avLst/>
              <a:gdLst/>
              <a:ahLst/>
              <a:cxnLst/>
              <a:rect l="l" t="t" r="r" b="b"/>
              <a:pathLst>
                <a:path w="692" h="1418" extrusionOk="0">
                  <a:moveTo>
                    <a:pt x="560" y="1"/>
                  </a:moveTo>
                  <a:cubicBezTo>
                    <a:pt x="513" y="1"/>
                    <a:pt x="477" y="36"/>
                    <a:pt x="477" y="84"/>
                  </a:cubicBezTo>
                  <a:cubicBezTo>
                    <a:pt x="513" y="679"/>
                    <a:pt x="477" y="1227"/>
                    <a:pt x="405" y="1287"/>
                  </a:cubicBezTo>
                  <a:cubicBezTo>
                    <a:pt x="322" y="1275"/>
                    <a:pt x="203" y="739"/>
                    <a:pt x="155" y="167"/>
                  </a:cubicBezTo>
                  <a:cubicBezTo>
                    <a:pt x="155" y="120"/>
                    <a:pt x="120" y="96"/>
                    <a:pt x="84" y="96"/>
                  </a:cubicBezTo>
                  <a:cubicBezTo>
                    <a:pt x="36" y="96"/>
                    <a:pt x="1" y="120"/>
                    <a:pt x="1" y="167"/>
                  </a:cubicBezTo>
                  <a:cubicBezTo>
                    <a:pt x="36" y="525"/>
                    <a:pt x="120" y="1370"/>
                    <a:pt x="394" y="1418"/>
                  </a:cubicBezTo>
                  <a:lnTo>
                    <a:pt x="417" y="1418"/>
                  </a:lnTo>
                  <a:cubicBezTo>
                    <a:pt x="441" y="1418"/>
                    <a:pt x="460" y="1412"/>
                    <a:pt x="476" y="1412"/>
                  </a:cubicBezTo>
                  <a:cubicBezTo>
                    <a:pt x="485" y="1412"/>
                    <a:pt x="493" y="1414"/>
                    <a:pt x="501" y="1418"/>
                  </a:cubicBezTo>
                  <a:cubicBezTo>
                    <a:pt x="691" y="1239"/>
                    <a:pt x="644" y="346"/>
                    <a:pt x="632" y="84"/>
                  </a:cubicBezTo>
                  <a:cubicBezTo>
                    <a:pt x="632" y="36"/>
                    <a:pt x="596" y="1"/>
                    <a:pt x="5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a:off x="1704675" y="3804575"/>
              <a:ext cx="35150" cy="29575"/>
            </a:xfrm>
            <a:custGeom>
              <a:avLst/>
              <a:gdLst/>
              <a:ahLst/>
              <a:cxnLst/>
              <a:rect l="l" t="t" r="r" b="b"/>
              <a:pathLst>
                <a:path w="1406" h="1183" extrusionOk="0">
                  <a:moveTo>
                    <a:pt x="471" y="1"/>
                  </a:moveTo>
                  <a:cubicBezTo>
                    <a:pt x="453" y="1"/>
                    <a:pt x="435" y="10"/>
                    <a:pt x="417" y="27"/>
                  </a:cubicBezTo>
                  <a:cubicBezTo>
                    <a:pt x="394" y="51"/>
                    <a:pt x="394" y="99"/>
                    <a:pt x="417" y="123"/>
                  </a:cubicBezTo>
                  <a:cubicBezTo>
                    <a:pt x="834" y="516"/>
                    <a:pt x="1179" y="944"/>
                    <a:pt x="1132" y="1016"/>
                  </a:cubicBezTo>
                  <a:cubicBezTo>
                    <a:pt x="1128" y="1016"/>
                    <a:pt x="1125" y="1017"/>
                    <a:pt x="1120" y="1017"/>
                  </a:cubicBezTo>
                  <a:cubicBezTo>
                    <a:pt x="1005" y="1017"/>
                    <a:pt x="568" y="704"/>
                    <a:pt x="132" y="325"/>
                  </a:cubicBezTo>
                  <a:cubicBezTo>
                    <a:pt x="120" y="307"/>
                    <a:pt x="102" y="298"/>
                    <a:pt x="84" y="298"/>
                  </a:cubicBezTo>
                  <a:cubicBezTo>
                    <a:pt x="66" y="298"/>
                    <a:pt x="48" y="307"/>
                    <a:pt x="36" y="325"/>
                  </a:cubicBezTo>
                  <a:cubicBezTo>
                    <a:pt x="1" y="349"/>
                    <a:pt x="1" y="397"/>
                    <a:pt x="36" y="420"/>
                  </a:cubicBezTo>
                  <a:cubicBezTo>
                    <a:pt x="227" y="599"/>
                    <a:pt x="870" y="1159"/>
                    <a:pt x="1132" y="1159"/>
                  </a:cubicBezTo>
                  <a:cubicBezTo>
                    <a:pt x="1144" y="1159"/>
                    <a:pt x="1168" y="1159"/>
                    <a:pt x="1168" y="1182"/>
                  </a:cubicBezTo>
                  <a:cubicBezTo>
                    <a:pt x="1203" y="1170"/>
                    <a:pt x="1251" y="1135"/>
                    <a:pt x="1263" y="1111"/>
                  </a:cubicBezTo>
                  <a:cubicBezTo>
                    <a:pt x="1406" y="873"/>
                    <a:pt x="787" y="266"/>
                    <a:pt x="525" y="27"/>
                  </a:cubicBezTo>
                  <a:cubicBezTo>
                    <a:pt x="507" y="10"/>
                    <a:pt x="489" y="1"/>
                    <a:pt x="4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a:off x="1631150" y="3757925"/>
              <a:ext cx="78025" cy="76525"/>
            </a:xfrm>
            <a:custGeom>
              <a:avLst/>
              <a:gdLst/>
              <a:ahLst/>
              <a:cxnLst/>
              <a:rect l="l" t="t" r="r" b="b"/>
              <a:pathLst>
                <a:path w="3121" h="3061" extrusionOk="0">
                  <a:moveTo>
                    <a:pt x="1084" y="131"/>
                  </a:moveTo>
                  <a:cubicBezTo>
                    <a:pt x="1942" y="131"/>
                    <a:pt x="2763" y="1477"/>
                    <a:pt x="2930" y="1786"/>
                  </a:cubicBezTo>
                  <a:lnTo>
                    <a:pt x="834" y="2882"/>
                  </a:lnTo>
                  <a:cubicBezTo>
                    <a:pt x="691" y="2524"/>
                    <a:pt x="203" y="1084"/>
                    <a:pt x="537" y="441"/>
                  </a:cubicBezTo>
                  <a:cubicBezTo>
                    <a:pt x="608" y="298"/>
                    <a:pt x="715" y="203"/>
                    <a:pt x="870" y="167"/>
                  </a:cubicBezTo>
                  <a:cubicBezTo>
                    <a:pt x="953" y="143"/>
                    <a:pt x="1013" y="131"/>
                    <a:pt x="1084" y="131"/>
                  </a:cubicBezTo>
                  <a:close/>
                  <a:moveTo>
                    <a:pt x="1084" y="0"/>
                  </a:moveTo>
                  <a:cubicBezTo>
                    <a:pt x="1001" y="0"/>
                    <a:pt x="918" y="12"/>
                    <a:pt x="846" y="24"/>
                  </a:cubicBezTo>
                  <a:cubicBezTo>
                    <a:pt x="632" y="72"/>
                    <a:pt x="489" y="191"/>
                    <a:pt x="394" y="381"/>
                  </a:cubicBezTo>
                  <a:cubicBezTo>
                    <a:pt x="1" y="1179"/>
                    <a:pt x="691" y="2941"/>
                    <a:pt x="727" y="3025"/>
                  </a:cubicBezTo>
                  <a:cubicBezTo>
                    <a:pt x="739" y="3036"/>
                    <a:pt x="751" y="3060"/>
                    <a:pt x="775" y="3060"/>
                  </a:cubicBezTo>
                  <a:lnTo>
                    <a:pt x="846" y="3060"/>
                  </a:lnTo>
                  <a:lnTo>
                    <a:pt x="3073" y="1882"/>
                  </a:lnTo>
                  <a:cubicBezTo>
                    <a:pt x="3085" y="1870"/>
                    <a:pt x="3085" y="1858"/>
                    <a:pt x="3108" y="1846"/>
                  </a:cubicBezTo>
                  <a:cubicBezTo>
                    <a:pt x="3120" y="1834"/>
                    <a:pt x="3120" y="1798"/>
                    <a:pt x="3108" y="1786"/>
                  </a:cubicBezTo>
                  <a:cubicBezTo>
                    <a:pt x="3061" y="1715"/>
                    <a:pt x="2132" y="0"/>
                    <a:pt x="10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a:off x="1619550" y="3785300"/>
              <a:ext cx="117900" cy="61150"/>
            </a:xfrm>
            <a:custGeom>
              <a:avLst/>
              <a:gdLst/>
              <a:ahLst/>
              <a:cxnLst/>
              <a:rect l="l" t="t" r="r" b="b"/>
              <a:pathLst>
                <a:path w="4716" h="2446" extrusionOk="0">
                  <a:moveTo>
                    <a:pt x="3156" y="1"/>
                  </a:moveTo>
                  <a:lnTo>
                    <a:pt x="905" y="1156"/>
                  </a:lnTo>
                  <a:lnTo>
                    <a:pt x="1" y="2251"/>
                  </a:lnTo>
                  <a:cubicBezTo>
                    <a:pt x="431" y="2387"/>
                    <a:pt x="830" y="2446"/>
                    <a:pt x="1200" y="2446"/>
                  </a:cubicBezTo>
                  <a:cubicBezTo>
                    <a:pt x="3582" y="2446"/>
                    <a:pt x="4715" y="1"/>
                    <a:pt x="4715"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a:off x="1652900" y="3766025"/>
              <a:ext cx="22325" cy="11275"/>
            </a:xfrm>
            <a:custGeom>
              <a:avLst/>
              <a:gdLst/>
              <a:ahLst/>
              <a:cxnLst/>
              <a:rect l="l" t="t" r="r" b="b"/>
              <a:pathLst>
                <a:path w="893" h="451" extrusionOk="0">
                  <a:moveTo>
                    <a:pt x="327" y="1"/>
                  </a:moveTo>
                  <a:cubicBezTo>
                    <a:pt x="224" y="1"/>
                    <a:pt x="129" y="21"/>
                    <a:pt x="60" y="45"/>
                  </a:cubicBezTo>
                  <a:cubicBezTo>
                    <a:pt x="24" y="57"/>
                    <a:pt x="0" y="93"/>
                    <a:pt x="24" y="141"/>
                  </a:cubicBezTo>
                  <a:cubicBezTo>
                    <a:pt x="32" y="166"/>
                    <a:pt x="47" y="186"/>
                    <a:pt x="73" y="186"/>
                  </a:cubicBezTo>
                  <a:cubicBezTo>
                    <a:pt x="82" y="186"/>
                    <a:pt x="94" y="183"/>
                    <a:pt x="107" y="176"/>
                  </a:cubicBezTo>
                  <a:cubicBezTo>
                    <a:pt x="123" y="176"/>
                    <a:pt x="213" y="149"/>
                    <a:pt x="325" y="149"/>
                  </a:cubicBezTo>
                  <a:cubicBezTo>
                    <a:pt x="469" y="149"/>
                    <a:pt x="649" y="195"/>
                    <a:pt x="750" y="403"/>
                  </a:cubicBezTo>
                  <a:cubicBezTo>
                    <a:pt x="762" y="438"/>
                    <a:pt x="798" y="450"/>
                    <a:pt x="822" y="450"/>
                  </a:cubicBezTo>
                  <a:lnTo>
                    <a:pt x="857" y="450"/>
                  </a:lnTo>
                  <a:cubicBezTo>
                    <a:pt x="881" y="415"/>
                    <a:pt x="893" y="379"/>
                    <a:pt x="881" y="343"/>
                  </a:cubicBezTo>
                  <a:cubicBezTo>
                    <a:pt x="756" y="76"/>
                    <a:pt x="527" y="1"/>
                    <a:pt x="3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a:off x="1639500" y="3775475"/>
              <a:ext cx="59250" cy="38725"/>
            </a:xfrm>
            <a:custGeom>
              <a:avLst/>
              <a:gdLst/>
              <a:ahLst/>
              <a:cxnLst/>
              <a:rect l="l" t="t" r="r" b="b"/>
              <a:pathLst>
                <a:path w="2370" h="1549" extrusionOk="0">
                  <a:moveTo>
                    <a:pt x="2108" y="1"/>
                  </a:moveTo>
                  <a:lnTo>
                    <a:pt x="0" y="1049"/>
                  </a:lnTo>
                  <a:lnTo>
                    <a:pt x="107" y="1549"/>
                  </a:lnTo>
                  <a:lnTo>
                    <a:pt x="2370" y="394"/>
                  </a:lnTo>
                  <a:lnTo>
                    <a:pt x="2108"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1"/>
            <p:cNvSpPr/>
            <p:nvPr/>
          </p:nvSpPr>
          <p:spPr>
            <a:xfrm>
              <a:off x="1641875" y="3818725"/>
              <a:ext cx="19375" cy="18400"/>
            </a:xfrm>
            <a:custGeom>
              <a:avLst/>
              <a:gdLst/>
              <a:ahLst/>
              <a:cxnLst/>
              <a:rect l="l" t="t" r="r" b="b"/>
              <a:pathLst>
                <a:path w="775" h="736" extrusionOk="0">
                  <a:moveTo>
                    <a:pt x="370" y="152"/>
                  </a:moveTo>
                  <a:cubicBezTo>
                    <a:pt x="465" y="152"/>
                    <a:pt x="536" y="200"/>
                    <a:pt x="584" y="271"/>
                  </a:cubicBezTo>
                  <a:cubicBezTo>
                    <a:pt x="620" y="378"/>
                    <a:pt x="584" y="509"/>
                    <a:pt x="477" y="557"/>
                  </a:cubicBezTo>
                  <a:cubicBezTo>
                    <a:pt x="449" y="569"/>
                    <a:pt x="419" y="575"/>
                    <a:pt x="389" y="575"/>
                  </a:cubicBezTo>
                  <a:cubicBezTo>
                    <a:pt x="306" y="575"/>
                    <a:pt x="226" y="529"/>
                    <a:pt x="191" y="450"/>
                  </a:cubicBezTo>
                  <a:cubicBezTo>
                    <a:pt x="167" y="402"/>
                    <a:pt x="167" y="342"/>
                    <a:pt x="179" y="295"/>
                  </a:cubicBezTo>
                  <a:cubicBezTo>
                    <a:pt x="191" y="247"/>
                    <a:pt x="239" y="200"/>
                    <a:pt x="286" y="176"/>
                  </a:cubicBezTo>
                  <a:cubicBezTo>
                    <a:pt x="310" y="152"/>
                    <a:pt x="346" y="152"/>
                    <a:pt x="370" y="152"/>
                  </a:cubicBezTo>
                  <a:close/>
                  <a:moveTo>
                    <a:pt x="353" y="0"/>
                  </a:moveTo>
                  <a:cubicBezTo>
                    <a:pt x="302" y="0"/>
                    <a:pt x="251" y="11"/>
                    <a:pt x="203" y="33"/>
                  </a:cubicBezTo>
                  <a:cubicBezTo>
                    <a:pt x="131" y="81"/>
                    <a:pt x="60" y="140"/>
                    <a:pt x="24" y="247"/>
                  </a:cubicBezTo>
                  <a:cubicBezTo>
                    <a:pt x="0" y="354"/>
                    <a:pt x="0" y="438"/>
                    <a:pt x="48" y="533"/>
                  </a:cubicBezTo>
                  <a:cubicBezTo>
                    <a:pt x="108" y="664"/>
                    <a:pt x="239" y="735"/>
                    <a:pt x="370" y="735"/>
                  </a:cubicBezTo>
                  <a:cubicBezTo>
                    <a:pt x="429" y="735"/>
                    <a:pt x="477" y="723"/>
                    <a:pt x="524" y="676"/>
                  </a:cubicBezTo>
                  <a:cubicBezTo>
                    <a:pt x="703" y="604"/>
                    <a:pt x="774" y="378"/>
                    <a:pt x="679" y="200"/>
                  </a:cubicBezTo>
                  <a:cubicBezTo>
                    <a:pt x="627" y="78"/>
                    <a:pt x="492" y="0"/>
                    <a:pt x="3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1"/>
            <p:cNvSpPr/>
            <p:nvPr/>
          </p:nvSpPr>
          <p:spPr>
            <a:xfrm>
              <a:off x="1671650" y="3810550"/>
              <a:ext cx="20250" cy="17950"/>
            </a:xfrm>
            <a:custGeom>
              <a:avLst/>
              <a:gdLst/>
              <a:ahLst/>
              <a:cxnLst/>
              <a:rect l="l" t="t" r="r" b="b"/>
              <a:pathLst>
                <a:path w="810" h="718" extrusionOk="0">
                  <a:moveTo>
                    <a:pt x="417" y="146"/>
                  </a:moveTo>
                  <a:cubicBezTo>
                    <a:pt x="488" y="146"/>
                    <a:pt x="560" y="181"/>
                    <a:pt x="607" y="265"/>
                  </a:cubicBezTo>
                  <a:cubicBezTo>
                    <a:pt x="655" y="360"/>
                    <a:pt x="607" y="503"/>
                    <a:pt x="500" y="539"/>
                  </a:cubicBezTo>
                  <a:cubicBezTo>
                    <a:pt x="475" y="551"/>
                    <a:pt x="446" y="557"/>
                    <a:pt x="416" y="557"/>
                  </a:cubicBezTo>
                  <a:cubicBezTo>
                    <a:pt x="336" y="557"/>
                    <a:pt x="252" y="513"/>
                    <a:pt x="226" y="443"/>
                  </a:cubicBezTo>
                  <a:cubicBezTo>
                    <a:pt x="179" y="336"/>
                    <a:pt x="226" y="205"/>
                    <a:pt x="322" y="158"/>
                  </a:cubicBezTo>
                  <a:cubicBezTo>
                    <a:pt x="357" y="146"/>
                    <a:pt x="381" y="146"/>
                    <a:pt x="417" y="146"/>
                  </a:cubicBezTo>
                  <a:close/>
                  <a:moveTo>
                    <a:pt x="403" y="1"/>
                  </a:moveTo>
                  <a:cubicBezTo>
                    <a:pt x="351" y="1"/>
                    <a:pt x="299" y="12"/>
                    <a:pt x="250" y="38"/>
                  </a:cubicBezTo>
                  <a:cubicBezTo>
                    <a:pt x="72" y="110"/>
                    <a:pt x="0" y="336"/>
                    <a:pt x="83" y="515"/>
                  </a:cubicBezTo>
                  <a:cubicBezTo>
                    <a:pt x="143" y="646"/>
                    <a:pt x="274" y="717"/>
                    <a:pt x="417" y="717"/>
                  </a:cubicBezTo>
                  <a:cubicBezTo>
                    <a:pt x="464" y="717"/>
                    <a:pt x="524" y="705"/>
                    <a:pt x="560" y="681"/>
                  </a:cubicBezTo>
                  <a:cubicBezTo>
                    <a:pt x="738" y="598"/>
                    <a:pt x="810" y="384"/>
                    <a:pt x="726" y="205"/>
                  </a:cubicBezTo>
                  <a:cubicBezTo>
                    <a:pt x="674" y="84"/>
                    <a:pt x="541" y="1"/>
                    <a:pt x="4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a:off x="1698425" y="3793425"/>
              <a:ext cx="19375" cy="18400"/>
            </a:xfrm>
            <a:custGeom>
              <a:avLst/>
              <a:gdLst/>
              <a:ahLst/>
              <a:cxnLst/>
              <a:rect l="l" t="t" r="r" b="b"/>
              <a:pathLst>
                <a:path w="775" h="736" extrusionOk="0">
                  <a:moveTo>
                    <a:pt x="358" y="152"/>
                  </a:moveTo>
                  <a:cubicBezTo>
                    <a:pt x="441" y="152"/>
                    <a:pt x="525" y="200"/>
                    <a:pt x="560" y="271"/>
                  </a:cubicBezTo>
                  <a:cubicBezTo>
                    <a:pt x="608" y="378"/>
                    <a:pt x="560" y="509"/>
                    <a:pt x="465" y="557"/>
                  </a:cubicBezTo>
                  <a:cubicBezTo>
                    <a:pt x="437" y="569"/>
                    <a:pt x="407" y="575"/>
                    <a:pt x="377" y="575"/>
                  </a:cubicBezTo>
                  <a:cubicBezTo>
                    <a:pt x="295" y="575"/>
                    <a:pt x="214" y="529"/>
                    <a:pt x="179" y="450"/>
                  </a:cubicBezTo>
                  <a:cubicBezTo>
                    <a:pt x="144" y="414"/>
                    <a:pt x="144" y="354"/>
                    <a:pt x="167" y="295"/>
                  </a:cubicBezTo>
                  <a:cubicBezTo>
                    <a:pt x="179" y="247"/>
                    <a:pt x="227" y="200"/>
                    <a:pt x="263" y="176"/>
                  </a:cubicBezTo>
                  <a:cubicBezTo>
                    <a:pt x="298" y="152"/>
                    <a:pt x="322" y="152"/>
                    <a:pt x="358" y="152"/>
                  </a:cubicBezTo>
                  <a:close/>
                  <a:moveTo>
                    <a:pt x="353" y="0"/>
                  </a:moveTo>
                  <a:cubicBezTo>
                    <a:pt x="302" y="0"/>
                    <a:pt x="251" y="11"/>
                    <a:pt x="203" y="33"/>
                  </a:cubicBezTo>
                  <a:cubicBezTo>
                    <a:pt x="132" y="81"/>
                    <a:pt x="60" y="152"/>
                    <a:pt x="24" y="247"/>
                  </a:cubicBezTo>
                  <a:cubicBezTo>
                    <a:pt x="1" y="354"/>
                    <a:pt x="1" y="438"/>
                    <a:pt x="48" y="533"/>
                  </a:cubicBezTo>
                  <a:cubicBezTo>
                    <a:pt x="108" y="664"/>
                    <a:pt x="239" y="735"/>
                    <a:pt x="370" y="735"/>
                  </a:cubicBezTo>
                  <a:cubicBezTo>
                    <a:pt x="417" y="735"/>
                    <a:pt x="477" y="723"/>
                    <a:pt x="525" y="676"/>
                  </a:cubicBezTo>
                  <a:cubicBezTo>
                    <a:pt x="703" y="604"/>
                    <a:pt x="775" y="378"/>
                    <a:pt x="679" y="200"/>
                  </a:cubicBezTo>
                  <a:cubicBezTo>
                    <a:pt x="627" y="78"/>
                    <a:pt x="492" y="0"/>
                    <a:pt x="3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2345825" y="3476700"/>
              <a:ext cx="27725" cy="34200"/>
            </a:xfrm>
            <a:custGeom>
              <a:avLst/>
              <a:gdLst/>
              <a:ahLst/>
              <a:cxnLst/>
              <a:rect l="l" t="t" r="r" b="b"/>
              <a:pathLst>
                <a:path w="1109" h="1368" extrusionOk="0">
                  <a:moveTo>
                    <a:pt x="569" y="0"/>
                  </a:moveTo>
                  <a:cubicBezTo>
                    <a:pt x="540" y="0"/>
                    <a:pt x="518" y="17"/>
                    <a:pt x="501" y="34"/>
                  </a:cubicBezTo>
                  <a:cubicBezTo>
                    <a:pt x="358" y="367"/>
                    <a:pt x="1" y="1141"/>
                    <a:pt x="203" y="1320"/>
                  </a:cubicBezTo>
                  <a:cubicBezTo>
                    <a:pt x="239" y="1331"/>
                    <a:pt x="263" y="1355"/>
                    <a:pt x="298" y="1355"/>
                  </a:cubicBezTo>
                  <a:cubicBezTo>
                    <a:pt x="310" y="1355"/>
                    <a:pt x="322" y="1355"/>
                    <a:pt x="310" y="1367"/>
                  </a:cubicBezTo>
                  <a:cubicBezTo>
                    <a:pt x="560" y="1320"/>
                    <a:pt x="977" y="522"/>
                    <a:pt x="1096" y="284"/>
                  </a:cubicBezTo>
                  <a:cubicBezTo>
                    <a:pt x="1108" y="236"/>
                    <a:pt x="1096" y="188"/>
                    <a:pt x="1072" y="177"/>
                  </a:cubicBezTo>
                  <a:cubicBezTo>
                    <a:pt x="1060" y="173"/>
                    <a:pt x="1047" y="172"/>
                    <a:pt x="1035" y="172"/>
                  </a:cubicBezTo>
                  <a:cubicBezTo>
                    <a:pt x="1002" y="172"/>
                    <a:pt x="974" y="183"/>
                    <a:pt x="965" y="200"/>
                  </a:cubicBezTo>
                  <a:cubicBezTo>
                    <a:pt x="691" y="736"/>
                    <a:pt x="382" y="1200"/>
                    <a:pt x="298" y="1212"/>
                  </a:cubicBezTo>
                  <a:cubicBezTo>
                    <a:pt x="215" y="1141"/>
                    <a:pt x="382" y="617"/>
                    <a:pt x="632" y="117"/>
                  </a:cubicBezTo>
                  <a:cubicBezTo>
                    <a:pt x="668" y="69"/>
                    <a:pt x="632" y="22"/>
                    <a:pt x="608" y="10"/>
                  </a:cubicBezTo>
                  <a:cubicBezTo>
                    <a:pt x="594" y="3"/>
                    <a:pt x="581" y="0"/>
                    <a:pt x="56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a:off x="2411325" y="3478950"/>
              <a:ext cx="23825" cy="34625"/>
            </a:xfrm>
            <a:custGeom>
              <a:avLst/>
              <a:gdLst/>
              <a:ahLst/>
              <a:cxnLst/>
              <a:rect l="l" t="t" r="r" b="b"/>
              <a:pathLst>
                <a:path w="953" h="1385" extrusionOk="0">
                  <a:moveTo>
                    <a:pt x="554" y="1"/>
                  </a:moveTo>
                  <a:cubicBezTo>
                    <a:pt x="548" y="1"/>
                    <a:pt x="542" y="2"/>
                    <a:pt x="536" y="3"/>
                  </a:cubicBezTo>
                  <a:cubicBezTo>
                    <a:pt x="500" y="27"/>
                    <a:pt x="476" y="51"/>
                    <a:pt x="488" y="98"/>
                  </a:cubicBezTo>
                  <a:cubicBezTo>
                    <a:pt x="655" y="634"/>
                    <a:pt x="726" y="1182"/>
                    <a:pt x="655" y="1230"/>
                  </a:cubicBezTo>
                  <a:cubicBezTo>
                    <a:pt x="560" y="1218"/>
                    <a:pt x="322" y="706"/>
                    <a:pt x="143" y="134"/>
                  </a:cubicBezTo>
                  <a:cubicBezTo>
                    <a:pt x="133" y="105"/>
                    <a:pt x="115" y="83"/>
                    <a:pt x="83" y="83"/>
                  </a:cubicBezTo>
                  <a:cubicBezTo>
                    <a:pt x="76" y="83"/>
                    <a:pt x="68" y="84"/>
                    <a:pt x="60" y="87"/>
                  </a:cubicBezTo>
                  <a:cubicBezTo>
                    <a:pt x="24" y="98"/>
                    <a:pt x="0" y="134"/>
                    <a:pt x="12" y="170"/>
                  </a:cubicBezTo>
                  <a:cubicBezTo>
                    <a:pt x="83" y="432"/>
                    <a:pt x="369" y="1277"/>
                    <a:pt x="607" y="1361"/>
                  </a:cubicBezTo>
                  <a:cubicBezTo>
                    <a:pt x="619" y="1384"/>
                    <a:pt x="631" y="1384"/>
                    <a:pt x="655" y="1384"/>
                  </a:cubicBezTo>
                  <a:cubicBezTo>
                    <a:pt x="667" y="1384"/>
                    <a:pt x="703" y="1361"/>
                    <a:pt x="715" y="1361"/>
                  </a:cubicBezTo>
                  <a:cubicBezTo>
                    <a:pt x="953" y="1218"/>
                    <a:pt x="726" y="396"/>
                    <a:pt x="619" y="51"/>
                  </a:cubicBezTo>
                  <a:cubicBezTo>
                    <a:pt x="609" y="30"/>
                    <a:pt x="590" y="1"/>
                    <a:pt x="55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a:off x="2353275" y="3406400"/>
              <a:ext cx="69075" cy="69075"/>
            </a:xfrm>
            <a:custGeom>
              <a:avLst/>
              <a:gdLst/>
              <a:ahLst/>
              <a:cxnLst/>
              <a:rect l="l" t="t" r="r" b="b"/>
              <a:pathLst>
                <a:path w="2763" h="2763" extrusionOk="0">
                  <a:moveTo>
                    <a:pt x="1441" y="143"/>
                  </a:moveTo>
                  <a:cubicBezTo>
                    <a:pt x="1489" y="143"/>
                    <a:pt x="1548" y="143"/>
                    <a:pt x="1596" y="155"/>
                  </a:cubicBezTo>
                  <a:cubicBezTo>
                    <a:pt x="2513" y="429"/>
                    <a:pt x="2536" y="2215"/>
                    <a:pt x="2536" y="2596"/>
                  </a:cubicBezTo>
                  <a:lnTo>
                    <a:pt x="179" y="2500"/>
                  </a:lnTo>
                  <a:cubicBezTo>
                    <a:pt x="298" y="1762"/>
                    <a:pt x="715" y="143"/>
                    <a:pt x="1441" y="143"/>
                  </a:cubicBezTo>
                  <a:close/>
                  <a:moveTo>
                    <a:pt x="1429" y="0"/>
                  </a:moveTo>
                  <a:cubicBezTo>
                    <a:pt x="405" y="0"/>
                    <a:pt x="12" y="2453"/>
                    <a:pt x="0" y="2560"/>
                  </a:cubicBezTo>
                  <a:cubicBezTo>
                    <a:pt x="0" y="2572"/>
                    <a:pt x="0" y="2596"/>
                    <a:pt x="12" y="2619"/>
                  </a:cubicBezTo>
                  <a:cubicBezTo>
                    <a:pt x="24" y="2631"/>
                    <a:pt x="60" y="2643"/>
                    <a:pt x="72" y="2643"/>
                  </a:cubicBezTo>
                  <a:lnTo>
                    <a:pt x="2608" y="2762"/>
                  </a:lnTo>
                  <a:cubicBezTo>
                    <a:pt x="2632" y="2762"/>
                    <a:pt x="2644" y="2750"/>
                    <a:pt x="2644" y="2739"/>
                  </a:cubicBezTo>
                  <a:cubicBezTo>
                    <a:pt x="2667" y="2739"/>
                    <a:pt x="2679" y="2703"/>
                    <a:pt x="2679" y="2691"/>
                  </a:cubicBezTo>
                  <a:cubicBezTo>
                    <a:pt x="2679" y="2584"/>
                    <a:pt x="2763" y="357"/>
                    <a:pt x="1620" y="24"/>
                  </a:cubicBezTo>
                  <a:cubicBezTo>
                    <a:pt x="1560" y="12"/>
                    <a:pt x="1489" y="0"/>
                    <a:pt x="142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a:off x="2323500" y="3450150"/>
              <a:ext cx="129800" cy="43150"/>
            </a:xfrm>
            <a:custGeom>
              <a:avLst/>
              <a:gdLst/>
              <a:ahLst/>
              <a:cxnLst/>
              <a:rect l="l" t="t" r="r" b="b"/>
              <a:pathLst>
                <a:path w="5192" h="1726" extrusionOk="0">
                  <a:moveTo>
                    <a:pt x="1334" y="0"/>
                  </a:moveTo>
                  <a:lnTo>
                    <a:pt x="1" y="488"/>
                  </a:lnTo>
                  <a:cubicBezTo>
                    <a:pt x="850" y="1432"/>
                    <a:pt x="1802" y="1725"/>
                    <a:pt x="2656" y="1725"/>
                  </a:cubicBezTo>
                  <a:cubicBezTo>
                    <a:pt x="4054" y="1725"/>
                    <a:pt x="5192" y="941"/>
                    <a:pt x="5192" y="941"/>
                  </a:cubicBezTo>
                  <a:lnTo>
                    <a:pt x="3847" y="155"/>
                  </a:lnTo>
                  <a:lnTo>
                    <a:pt x="1334"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a:off x="2389000" y="3415925"/>
              <a:ext cx="16975" cy="18175"/>
            </a:xfrm>
            <a:custGeom>
              <a:avLst/>
              <a:gdLst/>
              <a:ahLst/>
              <a:cxnLst/>
              <a:rect l="l" t="t" r="r" b="b"/>
              <a:pathLst>
                <a:path w="679" h="727" extrusionOk="0">
                  <a:moveTo>
                    <a:pt x="84" y="0"/>
                  </a:moveTo>
                  <a:cubicBezTo>
                    <a:pt x="48" y="0"/>
                    <a:pt x="12" y="12"/>
                    <a:pt x="0" y="60"/>
                  </a:cubicBezTo>
                  <a:cubicBezTo>
                    <a:pt x="0" y="107"/>
                    <a:pt x="12" y="131"/>
                    <a:pt x="60" y="155"/>
                  </a:cubicBezTo>
                  <a:cubicBezTo>
                    <a:pt x="84" y="155"/>
                    <a:pt x="536" y="238"/>
                    <a:pt x="500" y="655"/>
                  </a:cubicBezTo>
                  <a:cubicBezTo>
                    <a:pt x="500" y="691"/>
                    <a:pt x="536" y="726"/>
                    <a:pt x="584" y="726"/>
                  </a:cubicBezTo>
                  <a:cubicBezTo>
                    <a:pt x="619" y="726"/>
                    <a:pt x="655" y="703"/>
                    <a:pt x="655" y="667"/>
                  </a:cubicBezTo>
                  <a:cubicBezTo>
                    <a:pt x="679" y="238"/>
                    <a:pt x="298" y="48"/>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a:off x="2356850" y="3437950"/>
              <a:ext cx="63425" cy="16100"/>
            </a:xfrm>
            <a:custGeom>
              <a:avLst/>
              <a:gdLst/>
              <a:ahLst/>
              <a:cxnLst/>
              <a:rect l="l" t="t" r="r" b="b"/>
              <a:pathLst>
                <a:path w="2537" h="644" extrusionOk="0">
                  <a:moveTo>
                    <a:pt x="155" y="0"/>
                  </a:moveTo>
                  <a:lnTo>
                    <a:pt x="0" y="488"/>
                  </a:lnTo>
                  <a:lnTo>
                    <a:pt x="2536" y="643"/>
                  </a:lnTo>
                  <a:lnTo>
                    <a:pt x="2501" y="167"/>
                  </a:lnTo>
                  <a:lnTo>
                    <a:pt x="155" y="0"/>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a:off x="2348500" y="3457875"/>
              <a:ext cx="18500" cy="17900"/>
            </a:xfrm>
            <a:custGeom>
              <a:avLst/>
              <a:gdLst/>
              <a:ahLst/>
              <a:cxnLst/>
              <a:rect l="l" t="t" r="r" b="b"/>
              <a:pathLst>
                <a:path w="740" h="716" extrusionOk="0">
                  <a:moveTo>
                    <a:pt x="382" y="144"/>
                  </a:moveTo>
                  <a:cubicBezTo>
                    <a:pt x="441" y="144"/>
                    <a:pt x="501" y="179"/>
                    <a:pt x="537" y="215"/>
                  </a:cubicBezTo>
                  <a:cubicBezTo>
                    <a:pt x="561" y="239"/>
                    <a:pt x="572" y="299"/>
                    <a:pt x="572" y="358"/>
                  </a:cubicBezTo>
                  <a:cubicBezTo>
                    <a:pt x="572" y="465"/>
                    <a:pt x="477" y="560"/>
                    <a:pt x="370" y="560"/>
                  </a:cubicBezTo>
                  <a:lnTo>
                    <a:pt x="358" y="560"/>
                  </a:lnTo>
                  <a:cubicBezTo>
                    <a:pt x="239" y="560"/>
                    <a:pt x="144" y="453"/>
                    <a:pt x="156" y="334"/>
                  </a:cubicBezTo>
                  <a:cubicBezTo>
                    <a:pt x="156" y="227"/>
                    <a:pt x="263" y="144"/>
                    <a:pt x="370" y="144"/>
                  </a:cubicBezTo>
                  <a:close/>
                  <a:moveTo>
                    <a:pt x="373" y="0"/>
                  </a:moveTo>
                  <a:cubicBezTo>
                    <a:pt x="191" y="0"/>
                    <a:pt x="24" y="151"/>
                    <a:pt x="13" y="334"/>
                  </a:cubicBezTo>
                  <a:cubicBezTo>
                    <a:pt x="1" y="525"/>
                    <a:pt x="144" y="703"/>
                    <a:pt x="334" y="715"/>
                  </a:cubicBezTo>
                  <a:lnTo>
                    <a:pt x="370" y="715"/>
                  </a:lnTo>
                  <a:cubicBezTo>
                    <a:pt x="561" y="715"/>
                    <a:pt x="715" y="572"/>
                    <a:pt x="739" y="394"/>
                  </a:cubicBezTo>
                  <a:cubicBezTo>
                    <a:pt x="739" y="287"/>
                    <a:pt x="727" y="179"/>
                    <a:pt x="656" y="120"/>
                  </a:cubicBezTo>
                  <a:cubicBezTo>
                    <a:pt x="572" y="60"/>
                    <a:pt x="489" y="25"/>
                    <a:pt x="394" y="1"/>
                  </a:cubicBezTo>
                  <a:cubicBezTo>
                    <a:pt x="387" y="0"/>
                    <a:pt x="380" y="0"/>
                    <a:pt x="3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2379175" y="3466200"/>
              <a:ext cx="18475" cy="17900"/>
            </a:xfrm>
            <a:custGeom>
              <a:avLst/>
              <a:gdLst/>
              <a:ahLst/>
              <a:cxnLst/>
              <a:rect l="l" t="t" r="r" b="b"/>
              <a:pathLst>
                <a:path w="739" h="716" extrusionOk="0">
                  <a:moveTo>
                    <a:pt x="393" y="132"/>
                  </a:moveTo>
                  <a:cubicBezTo>
                    <a:pt x="453" y="132"/>
                    <a:pt x="512" y="180"/>
                    <a:pt x="536" y="204"/>
                  </a:cubicBezTo>
                  <a:cubicBezTo>
                    <a:pt x="572" y="239"/>
                    <a:pt x="584" y="299"/>
                    <a:pt x="584" y="358"/>
                  </a:cubicBezTo>
                  <a:cubicBezTo>
                    <a:pt x="584" y="454"/>
                    <a:pt x="477" y="549"/>
                    <a:pt x="381" y="549"/>
                  </a:cubicBezTo>
                  <a:lnTo>
                    <a:pt x="357" y="549"/>
                  </a:lnTo>
                  <a:cubicBezTo>
                    <a:pt x="298" y="549"/>
                    <a:pt x="238" y="513"/>
                    <a:pt x="215" y="477"/>
                  </a:cubicBezTo>
                  <a:cubicBezTo>
                    <a:pt x="179" y="442"/>
                    <a:pt x="167" y="382"/>
                    <a:pt x="167" y="323"/>
                  </a:cubicBezTo>
                  <a:cubicBezTo>
                    <a:pt x="167" y="227"/>
                    <a:pt x="274" y="132"/>
                    <a:pt x="381" y="132"/>
                  </a:cubicBezTo>
                  <a:close/>
                  <a:moveTo>
                    <a:pt x="371" y="1"/>
                  </a:moveTo>
                  <a:cubicBezTo>
                    <a:pt x="189" y="1"/>
                    <a:pt x="23" y="140"/>
                    <a:pt x="0" y="323"/>
                  </a:cubicBezTo>
                  <a:cubicBezTo>
                    <a:pt x="0" y="430"/>
                    <a:pt x="36" y="525"/>
                    <a:pt x="96" y="597"/>
                  </a:cubicBezTo>
                  <a:cubicBezTo>
                    <a:pt x="167" y="656"/>
                    <a:pt x="262" y="704"/>
                    <a:pt x="346" y="716"/>
                  </a:cubicBezTo>
                  <a:lnTo>
                    <a:pt x="381" y="716"/>
                  </a:lnTo>
                  <a:cubicBezTo>
                    <a:pt x="560" y="716"/>
                    <a:pt x="715" y="561"/>
                    <a:pt x="738" y="382"/>
                  </a:cubicBezTo>
                  <a:cubicBezTo>
                    <a:pt x="738" y="287"/>
                    <a:pt x="715" y="180"/>
                    <a:pt x="643" y="120"/>
                  </a:cubicBezTo>
                  <a:cubicBezTo>
                    <a:pt x="572" y="61"/>
                    <a:pt x="477" y="13"/>
                    <a:pt x="393" y="1"/>
                  </a:cubicBezTo>
                  <a:cubicBezTo>
                    <a:pt x="386" y="1"/>
                    <a:pt x="378" y="1"/>
                    <a:pt x="3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2409825" y="3464375"/>
              <a:ext cx="18175" cy="17950"/>
            </a:xfrm>
            <a:custGeom>
              <a:avLst/>
              <a:gdLst/>
              <a:ahLst/>
              <a:cxnLst/>
              <a:rect l="l" t="t" r="r" b="b"/>
              <a:pathLst>
                <a:path w="727" h="718" extrusionOk="0">
                  <a:moveTo>
                    <a:pt x="382" y="146"/>
                  </a:moveTo>
                  <a:cubicBezTo>
                    <a:pt x="501" y="146"/>
                    <a:pt x="596" y="253"/>
                    <a:pt x="584" y="372"/>
                  </a:cubicBezTo>
                  <a:cubicBezTo>
                    <a:pt x="584" y="479"/>
                    <a:pt x="477" y="562"/>
                    <a:pt x="370" y="562"/>
                  </a:cubicBezTo>
                  <a:lnTo>
                    <a:pt x="358" y="562"/>
                  </a:lnTo>
                  <a:cubicBezTo>
                    <a:pt x="298" y="562"/>
                    <a:pt x="239" y="515"/>
                    <a:pt x="203" y="491"/>
                  </a:cubicBezTo>
                  <a:cubicBezTo>
                    <a:pt x="179" y="455"/>
                    <a:pt x="167" y="396"/>
                    <a:pt x="167" y="336"/>
                  </a:cubicBezTo>
                  <a:cubicBezTo>
                    <a:pt x="167" y="241"/>
                    <a:pt x="263" y="146"/>
                    <a:pt x="370" y="146"/>
                  </a:cubicBezTo>
                  <a:close/>
                  <a:moveTo>
                    <a:pt x="343" y="0"/>
                  </a:moveTo>
                  <a:cubicBezTo>
                    <a:pt x="167" y="0"/>
                    <a:pt x="12" y="147"/>
                    <a:pt x="1" y="324"/>
                  </a:cubicBezTo>
                  <a:cubicBezTo>
                    <a:pt x="1" y="431"/>
                    <a:pt x="13" y="539"/>
                    <a:pt x="84" y="598"/>
                  </a:cubicBezTo>
                  <a:cubicBezTo>
                    <a:pt x="167" y="658"/>
                    <a:pt x="251" y="693"/>
                    <a:pt x="346" y="717"/>
                  </a:cubicBezTo>
                  <a:lnTo>
                    <a:pt x="370" y="717"/>
                  </a:lnTo>
                  <a:cubicBezTo>
                    <a:pt x="548" y="717"/>
                    <a:pt x="715" y="574"/>
                    <a:pt x="715" y="384"/>
                  </a:cubicBezTo>
                  <a:cubicBezTo>
                    <a:pt x="727" y="193"/>
                    <a:pt x="584" y="15"/>
                    <a:pt x="382" y="3"/>
                  </a:cubicBezTo>
                  <a:cubicBezTo>
                    <a:pt x="369" y="1"/>
                    <a:pt x="356" y="0"/>
                    <a:pt x="34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2369350" y="3540625"/>
              <a:ext cx="41700" cy="41700"/>
            </a:xfrm>
            <a:custGeom>
              <a:avLst/>
              <a:gdLst/>
              <a:ahLst/>
              <a:cxnLst/>
              <a:rect l="l" t="t" r="r" b="b"/>
              <a:pathLst>
                <a:path w="1668" h="1668" extrusionOk="0">
                  <a:moveTo>
                    <a:pt x="881" y="203"/>
                  </a:moveTo>
                  <a:cubicBezTo>
                    <a:pt x="905" y="263"/>
                    <a:pt x="929" y="370"/>
                    <a:pt x="941" y="429"/>
                  </a:cubicBezTo>
                  <a:cubicBezTo>
                    <a:pt x="989" y="608"/>
                    <a:pt x="1000" y="644"/>
                    <a:pt x="1024" y="668"/>
                  </a:cubicBezTo>
                  <a:cubicBezTo>
                    <a:pt x="1048" y="703"/>
                    <a:pt x="1084" y="715"/>
                    <a:pt x="1239" y="775"/>
                  </a:cubicBezTo>
                  <a:cubicBezTo>
                    <a:pt x="1298" y="787"/>
                    <a:pt x="1393" y="822"/>
                    <a:pt x="1453" y="846"/>
                  </a:cubicBezTo>
                  <a:cubicBezTo>
                    <a:pt x="1358" y="894"/>
                    <a:pt x="1215" y="953"/>
                    <a:pt x="1084" y="1001"/>
                  </a:cubicBezTo>
                  <a:lnTo>
                    <a:pt x="1036" y="1037"/>
                  </a:lnTo>
                  <a:cubicBezTo>
                    <a:pt x="965" y="1191"/>
                    <a:pt x="881" y="1358"/>
                    <a:pt x="822" y="1453"/>
                  </a:cubicBezTo>
                  <a:cubicBezTo>
                    <a:pt x="786" y="1358"/>
                    <a:pt x="739" y="1180"/>
                    <a:pt x="691" y="1013"/>
                  </a:cubicBezTo>
                  <a:cubicBezTo>
                    <a:pt x="679" y="977"/>
                    <a:pt x="667" y="953"/>
                    <a:pt x="631" y="953"/>
                  </a:cubicBezTo>
                  <a:cubicBezTo>
                    <a:pt x="489" y="918"/>
                    <a:pt x="310" y="882"/>
                    <a:pt x="203" y="846"/>
                  </a:cubicBezTo>
                  <a:cubicBezTo>
                    <a:pt x="310" y="787"/>
                    <a:pt x="500" y="703"/>
                    <a:pt x="679" y="644"/>
                  </a:cubicBezTo>
                  <a:cubicBezTo>
                    <a:pt x="691" y="620"/>
                    <a:pt x="727" y="608"/>
                    <a:pt x="727" y="596"/>
                  </a:cubicBezTo>
                  <a:cubicBezTo>
                    <a:pt x="762" y="465"/>
                    <a:pt x="846" y="298"/>
                    <a:pt x="881" y="203"/>
                  </a:cubicBezTo>
                  <a:close/>
                  <a:moveTo>
                    <a:pt x="905" y="1"/>
                  </a:moveTo>
                  <a:cubicBezTo>
                    <a:pt x="858" y="1"/>
                    <a:pt x="786" y="1"/>
                    <a:pt x="596" y="525"/>
                  </a:cubicBezTo>
                  <a:cubicBezTo>
                    <a:pt x="24" y="739"/>
                    <a:pt x="12" y="822"/>
                    <a:pt x="0" y="846"/>
                  </a:cubicBezTo>
                  <a:cubicBezTo>
                    <a:pt x="0" y="858"/>
                    <a:pt x="0" y="906"/>
                    <a:pt x="12" y="918"/>
                  </a:cubicBezTo>
                  <a:cubicBezTo>
                    <a:pt x="24" y="941"/>
                    <a:pt x="72" y="1001"/>
                    <a:pt x="560" y="1084"/>
                  </a:cubicBezTo>
                  <a:cubicBezTo>
                    <a:pt x="715" y="1668"/>
                    <a:pt x="750" y="1668"/>
                    <a:pt x="810" y="1668"/>
                  </a:cubicBezTo>
                  <a:cubicBezTo>
                    <a:pt x="858" y="1668"/>
                    <a:pt x="905" y="1656"/>
                    <a:pt x="1155" y="1132"/>
                  </a:cubicBezTo>
                  <a:cubicBezTo>
                    <a:pt x="1286" y="1072"/>
                    <a:pt x="1572" y="977"/>
                    <a:pt x="1632" y="918"/>
                  </a:cubicBezTo>
                  <a:cubicBezTo>
                    <a:pt x="1643" y="906"/>
                    <a:pt x="1667" y="882"/>
                    <a:pt x="1667" y="846"/>
                  </a:cubicBezTo>
                  <a:cubicBezTo>
                    <a:pt x="1643" y="775"/>
                    <a:pt x="1572" y="739"/>
                    <a:pt x="1286" y="644"/>
                  </a:cubicBezTo>
                  <a:cubicBezTo>
                    <a:pt x="1227" y="608"/>
                    <a:pt x="1167" y="596"/>
                    <a:pt x="1143" y="584"/>
                  </a:cubicBezTo>
                  <a:cubicBezTo>
                    <a:pt x="1131" y="537"/>
                    <a:pt x="1108" y="465"/>
                    <a:pt x="1096" y="406"/>
                  </a:cubicBezTo>
                  <a:cubicBezTo>
                    <a:pt x="1048" y="203"/>
                    <a:pt x="1012" y="72"/>
                    <a:pt x="977" y="25"/>
                  </a:cubicBezTo>
                  <a:cubicBezTo>
                    <a:pt x="965" y="13"/>
                    <a:pt x="929"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1673425" y="4031775"/>
              <a:ext cx="41700" cy="41675"/>
            </a:xfrm>
            <a:custGeom>
              <a:avLst/>
              <a:gdLst/>
              <a:ahLst/>
              <a:cxnLst/>
              <a:rect l="l" t="t" r="r" b="b"/>
              <a:pathLst>
                <a:path w="1668" h="1667" extrusionOk="0">
                  <a:moveTo>
                    <a:pt x="894" y="202"/>
                  </a:moveTo>
                  <a:cubicBezTo>
                    <a:pt x="905" y="262"/>
                    <a:pt x="941" y="369"/>
                    <a:pt x="953" y="429"/>
                  </a:cubicBezTo>
                  <a:cubicBezTo>
                    <a:pt x="1001" y="607"/>
                    <a:pt x="1013" y="643"/>
                    <a:pt x="1024" y="667"/>
                  </a:cubicBezTo>
                  <a:cubicBezTo>
                    <a:pt x="1060" y="703"/>
                    <a:pt x="1084" y="714"/>
                    <a:pt x="1251" y="774"/>
                  </a:cubicBezTo>
                  <a:cubicBezTo>
                    <a:pt x="1310" y="786"/>
                    <a:pt x="1405" y="822"/>
                    <a:pt x="1465" y="845"/>
                  </a:cubicBezTo>
                  <a:cubicBezTo>
                    <a:pt x="1370" y="893"/>
                    <a:pt x="1227" y="953"/>
                    <a:pt x="1084" y="1000"/>
                  </a:cubicBezTo>
                  <a:lnTo>
                    <a:pt x="1048" y="1036"/>
                  </a:lnTo>
                  <a:cubicBezTo>
                    <a:pt x="965" y="1191"/>
                    <a:pt x="894" y="1357"/>
                    <a:pt x="834" y="1453"/>
                  </a:cubicBezTo>
                  <a:cubicBezTo>
                    <a:pt x="786" y="1357"/>
                    <a:pt x="751" y="1179"/>
                    <a:pt x="703" y="1012"/>
                  </a:cubicBezTo>
                  <a:cubicBezTo>
                    <a:pt x="691" y="976"/>
                    <a:pt x="667" y="953"/>
                    <a:pt x="643" y="953"/>
                  </a:cubicBezTo>
                  <a:cubicBezTo>
                    <a:pt x="489" y="917"/>
                    <a:pt x="310" y="881"/>
                    <a:pt x="215" y="845"/>
                  </a:cubicBezTo>
                  <a:cubicBezTo>
                    <a:pt x="310" y="786"/>
                    <a:pt x="513" y="703"/>
                    <a:pt x="691" y="643"/>
                  </a:cubicBezTo>
                  <a:cubicBezTo>
                    <a:pt x="703" y="619"/>
                    <a:pt x="727" y="607"/>
                    <a:pt x="727" y="595"/>
                  </a:cubicBezTo>
                  <a:cubicBezTo>
                    <a:pt x="774" y="464"/>
                    <a:pt x="846" y="298"/>
                    <a:pt x="894" y="202"/>
                  </a:cubicBezTo>
                  <a:close/>
                  <a:moveTo>
                    <a:pt x="905" y="0"/>
                  </a:moveTo>
                  <a:cubicBezTo>
                    <a:pt x="870" y="0"/>
                    <a:pt x="786" y="0"/>
                    <a:pt x="596" y="524"/>
                  </a:cubicBezTo>
                  <a:cubicBezTo>
                    <a:pt x="36" y="738"/>
                    <a:pt x="12" y="822"/>
                    <a:pt x="1" y="845"/>
                  </a:cubicBezTo>
                  <a:cubicBezTo>
                    <a:pt x="1" y="857"/>
                    <a:pt x="1" y="905"/>
                    <a:pt x="12" y="917"/>
                  </a:cubicBezTo>
                  <a:cubicBezTo>
                    <a:pt x="36" y="941"/>
                    <a:pt x="72" y="1000"/>
                    <a:pt x="572" y="1084"/>
                  </a:cubicBezTo>
                  <a:cubicBezTo>
                    <a:pt x="715" y="1667"/>
                    <a:pt x="763" y="1667"/>
                    <a:pt x="822" y="1667"/>
                  </a:cubicBezTo>
                  <a:cubicBezTo>
                    <a:pt x="870" y="1667"/>
                    <a:pt x="905" y="1655"/>
                    <a:pt x="1155" y="1131"/>
                  </a:cubicBezTo>
                  <a:cubicBezTo>
                    <a:pt x="1298" y="1072"/>
                    <a:pt x="1572" y="976"/>
                    <a:pt x="1632" y="917"/>
                  </a:cubicBezTo>
                  <a:cubicBezTo>
                    <a:pt x="1656" y="905"/>
                    <a:pt x="1667" y="881"/>
                    <a:pt x="1667" y="845"/>
                  </a:cubicBezTo>
                  <a:cubicBezTo>
                    <a:pt x="1656" y="774"/>
                    <a:pt x="1584" y="738"/>
                    <a:pt x="1298" y="643"/>
                  </a:cubicBezTo>
                  <a:cubicBezTo>
                    <a:pt x="1239" y="607"/>
                    <a:pt x="1179" y="595"/>
                    <a:pt x="1144" y="583"/>
                  </a:cubicBezTo>
                  <a:cubicBezTo>
                    <a:pt x="1132" y="536"/>
                    <a:pt x="1120" y="464"/>
                    <a:pt x="1096" y="405"/>
                  </a:cubicBezTo>
                  <a:cubicBezTo>
                    <a:pt x="1060" y="202"/>
                    <a:pt x="1013" y="72"/>
                    <a:pt x="989" y="24"/>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1670150" y="3641550"/>
              <a:ext cx="3600" cy="34850"/>
            </a:xfrm>
            <a:custGeom>
              <a:avLst/>
              <a:gdLst/>
              <a:ahLst/>
              <a:cxnLst/>
              <a:rect l="l" t="t" r="r" b="b"/>
              <a:pathLst>
                <a:path w="144" h="1394" extrusionOk="0">
                  <a:moveTo>
                    <a:pt x="72" y="0"/>
                  </a:moveTo>
                  <a:cubicBezTo>
                    <a:pt x="24" y="0"/>
                    <a:pt x="1" y="24"/>
                    <a:pt x="1" y="71"/>
                  </a:cubicBezTo>
                  <a:lnTo>
                    <a:pt x="1" y="1322"/>
                  </a:lnTo>
                  <a:cubicBezTo>
                    <a:pt x="1" y="1369"/>
                    <a:pt x="24" y="1393"/>
                    <a:pt x="72" y="1393"/>
                  </a:cubicBezTo>
                  <a:cubicBezTo>
                    <a:pt x="120" y="1393"/>
                    <a:pt x="143" y="1345"/>
                    <a:pt x="143" y="1322"/>
                  </a:cubicBezTo>
                  <a:lnTo>
                    <a:pt x="143" y="71"/>
                  </a:lnTo>
                  <a:cubicBezTo>
                    <a:pt x="143"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1"/>
            <p:cNvSpPr/>
            <p:nvPr/>
          </p:nvSpPr>
          <p:spPr>
            <a:xfrm>
              <a:off x="1657050" y="3647750"/>
              <a:ext cx="30100" cy="21500"/>
            </a:xfrm>
            <a:custGeom>
              <a:avLst/>
              <a:gdLst/>
              <a:ahLst/>
              <a:cxnLst/>
              <a:rect l="l" t="t" r="r" b="b"/>
              <a:pathLst>
                <a:path w="1204" h="860" extrusionOk="0">
                  <a:moveTo>
                    <a:pt x="1113" y="1"/>
                  </a:moveTo>
                  <a:cubicBezTo>
                    <a:pt x="1100" y="1"/>
                    <a:pt x="1086" y="5"/>
                    <a:pt x="1072" y="14"/>
                  </a:cubicBezTo>
                  <a:lnTo>
                    <a:pt x="48" y="728"/>
                  </a:lnTo>
                  <a:cubicBezTo>
                    <a:pt x="13" y="764"/>
                    <a:pt x="1" y="800"/>
                    <a:pt x="36" y="835"/>
                  </a:cubicBezTo>
                  <a:cubicBezTo>
                    <a:pt x="48" y="847"/>
                    <a:pt x="60" y="859"/>
                    <a:pt x="96" y="859"/>
                  </a:cubicBezTo>
                  <a:cubicBezTo>
                    <a:pt x="108" y="859"/>
                    <a:pt x="120" y="859"/>
                    <a:pt x="132" y="847"/>
                  </a:cubicBezTo>
                  <a:lnTo>
                    <a:pt x="1168" y="133"/>
                  </a:lnTo>
                  <a:cubicBezTo>
                    <a:pt x="1191" y="109"/>
                    <a:pt x="1203" y="62"/>
                    <a:pt x="1179" y="26"/>
                  </a:cubicBezTo>
                  <a:cubicBezTo>
                    <a:pt x="1157" y="11"/>
                    <a:pt x="1135" y="1"/>
                    <a:pt x="1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1"/>
            <p:cNvSpPr/>
            <p:nvPr/>
          </p:nvSpPr>
          <p:spPr>
            <a:xfrm>
              <a:off x="1660025" y="3645925"/>
              <a:ext cx="23850" cy="24800"/>
            </a:xfrm>
            <a:custGeom>
              <a:avLst/>
              <a:gdLst/>
              <a:ahLst/>
              <a:cxnLst/>
              <a:rect l="l" t="t" r="r" b="b"/>
              <a:pathLst>
                <a:path w="954" h="992" extrusionOk="0">
                  <a:moveTo>
                    <a:pt x="84" y="1"/>
                  </a:moveTo>
                  <a:cubicBezTo>
                    <a:pt x="66" y="1"/>
                    <a:pt x="48" y="10"/>
                    <a:pt x="36" y="27"/>
                  </a:cubicBezTo>
                  <a:cubicBezTo>
                    <a:pt x="1" y="63"/>
                    <a:pt x="1" y="99"/>
                    <a:pt x="36" y="135"/>
                  </a:cubicBezTo>
                  <a:lnTo>
                    <a:pt x="822" y="968"/>
                  </a:lnTo>
                  <a:cubicBezTo>
                    <a:pt x="834" y="980"/>
                    <a:pt x="870" y="992"/>
                    <a:pt x="882" y="992"/>
                  </a:cubicBezTo>
                  <a:cubicBezTo>
                    <a:pt x="894" y="992"/>
                    <a:pt x="929" y="980"/>
                    <a:pt x="929" y="968"/>
                  </a:cubicBezTo>
                  <a:cubicBezTo>
                    <a:pt x="953" y="932"/>
                    <a:pt x="953" y="897"/>
                    <a:pt x="929" y="861"/>
                  </a:cubicBezTo>
                  <a:lnTo>
                    <a:pt x="132" y="27"/>
                  </a:lnTo>
                  <a:cubicBezTo>
                    <a:pt x="120" y="10"/>
                    <a:pt x="10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1"/>
            <p:cNvSpPr/>
            <p:nvPr/>
          </p:nvSpPr>
          <p:spPr>
            <a:xfrm>
              <a:off x="1654075" y="3656425"/>
              <a:ext cx="33950" cy="3900"/>
            </a:xfrm>
            <a:custGeom>
              <a:avLst/>
              <a:gdLst/>
              <a:ahLst/>
              <a:cxnLst/>
              <a:rect l="l" t="t" r="r" b="b"/>
              <a:pathLst>
                <a:path w="1358" h="156" extrusionOk="0">
                  <a:moveTo>
                    <a:pt x="1275" y="0"/>
                  </a:moveTo>
                  <a:lnTo>
                    <a:pt x="72" y="12"/>
                  </a:lnTo>
                  <a:cubicBezTo>
                    <a:pt x="36" y="12"/>
                    <a:pt x="1" y="36"/>
                    <a:pt x="1" y="84"/>
                  </a:cubicBezTo>
                  <a:cubicBezTo>
                    <a:pt x="1" y="131"/>
                    <a:pt x="36" y="155"/>
                    <a:pt x="72" y="155"/>
                  </a:cubicBezTo>
                  <a:lnTo>
                    <a:pt x="1275" y="143"/>
                  </a:lnTo>
                  <a:cubicBezTo>
                    <a:pt x="1322" y="143"/>
                    <a:pt x="1358" y="119"/>
                    <a:pt x="1358" y="72"/>
                  </a:cubicBezTo>
                  <a:cubicBezTo>
                    <a:pt x="1358" y="24"/>
                    <a:pt x="1322" y="0"/>
                    <a:pt x="12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a:off x="2298500" y="4010625"/>
              <a:ext cx="3900" cy="34850"/>
            </a:xfrm>
            <a:custGeom>
              <a:avLst/>
              <a:gdLst/>
              <a:ahLst/>
              <a:cxnLst/>
              <a:rect l="l" t="t" r="r" b="b"/>
              <a:pathLst>
                <a:path w="156" h="1394" extrusionOk="0">
                  <a:moveTo>
                    <a:pt x="72" y="1"/>
                  </a:moveTo>
                  <a:cubicBezTo>
                    <a:pt x="36" y="1"/>
                    <a:pt x="1" y="25"/>
                    <a:pt x="1" y="72"/>
                  </a:cubicBezTo>
                  <a:lnTo>
                    <a:pt x="1" y="1322"/>
                  </a:lnTo>
                  <a:cubicBezTo>
                    <a:pt x="1" y="1370"/>
                    <a:pt x="36" y="1394"/>
                    <a:pt x="72" y="1394"/>
                  </a:cubicBezTo>
                  <a:cubicBezTo>
                    <a:pt x="120" y="1394"/>
                    <a:pt x="155" y="1370"/>
                    <a:pt x="155" y="1322"/>
                  </a:cubicBezTo>
                  <a:lnTo>
                    <a:pt x="155" y="72"/>
                  </a:lnTo>
                  <a:cubicBezTo>
                    <a:pt x="155" y="25"/>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a:off x="2285400" y="4017175"/>
              <a:ext cx="30100" cy="21750"/>
            </a:xfrm>
            <a:custGeom>
              <a:avLst/>
              <a:gdLst/>
              <a:ahLst/>
              <a:cxnLst/>
              <a:rect l="l" t="t" r="r" b="b"/>
              <a:pathLst>
                <a:path w="1204" h="870" extrusionOk="0">
                  <a:moveTo>
                    <a:pt x="1113" y="0"/>
                  </a:moveTo>
                  <a:cubicBezTo>
                    <a:pt x="1099" y="0"/>
                    <a:pt x="1085" y="4"/>
                    <a:pt x="1072" y="13"/>
                  </a:cubicBezTo>
                  <a:lnTo>
                    <a:pt x="48" y="727"/>
                  </a:lnTo>
                  <a:cubicBezTo>
                    <a:pt x="13" y="763"/>
                    <a:pt x="1" y="798"/>
                    <a:pt x="37" y="834"/>
                  </a:cubicBezTo>
                  <a:cubicBezTo>
                    <a:pt x="48" y="846"/>
                    <a:pt x="60" y="870"/>
                    <a:pt x="96" y="870"/>
                  </a:cubicBezTo>
                  <a:cubicBezTo>
                    <a:pt x="108" y="870"/>
                    <a:pt x="120" y="846"/>
                    <a:pt x="144" y="846"/>
                  </a:cubicBezTo>
                  <a:lnTo>
                    <a:pt x="1168" y="132"/>
                  </a:lnTo>
                  <a:cubicBezTo>
                    <a:pt x="1191" y="108"/>
                    <a:pt x="1203" y="60"/>
                    <a:pt x="1180" y="36"/>
                  </a:cubicBezTo>
                  <a:cubicBezTo>
                    <a:pt x="1164" y="13"/>
                    <a:pt x="1139" y="0"/>
                    <a:pt x="1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a:off x="2288375" y="4015025"/>
              <a:ext cx="23850" cy="24800"/>
            </a:xfrm>
            <a:custGeom>
              <a:avLst/>
              <a:gdLst/>
              <a:ahLst/>
              <a:cxnLst/>
              <a:rect l="l" t="t" r="r" b="b"/>
              <a:pathLst>
                <a:path w="954" h="992" extrusionOk="0">
                  <a:moveTo>
                    <a:pt x="86" y="0"/>
                  </a:moveTo>
                  <a:cubicBezTo>
                    <a:pt x="66" y="0"/>
                    <a:pt x="48" y="9"/>
                    <a:pt x="37" y="27"/>
                  </a:cubicBezTo>
                  <a:cubicBezTo>
                    <a:pt x="1" y="63"/>
                    <a:pt x="1" y="99"/>
                    <a:pt x="37" y="134"/>
                  </a:cubicBezTo>
                  <a:lnTo>
                    <a:pt x="822" y="968"/>
                  </a:lnTo>
                  <a:cubicBezTo>
                    <a:pt x="834" y="980"/>
                    <a:pt x="870" y="992"/>
                    <a:pt x="882" y="992"/>
                  </a:cubicBezTo>
                  <a:cubicBezTo>
                    <a:pt x="894" y="992"/>
                    <a:pt x="930" y="992"/>
                    <a:pt x="930" y="968"/>
                  </a:cubicBezTo>
                  <a:cubicBezTo>
                    <a:pt x="953" y="932"/>
                    <a:pt x="953" y="896"/>
                    <a:pt x="930" y="861"/>
                  </a:cubicBezTo>
                  <a:lnTo>
                    <a:pt x="144" y="27"/>
                  </a:lnTo>
                  <a:cubicBezTo>
                    <a:pt x="126" y="9"/>
                    <a:pt x="105"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1"/>
            <p:cNvSpPr/>
            <p:nvPr/>
          </p:nvSpPr>
          <p:spPr>
            <a:xfrm>
              <a:off x="2282425" y="4025525"/>
              <a:ext cx="33975" cy="3875"/>
            </a:xfrm>
            <a:custGeom>
              <a:avLst/>
              <a:gdLst/>
              <a:ahLst/>
              <a:cxnLst/>
              <a:rect l="l" t="t" r="r" b="b"/>
              <a:pathLst>
                <a:path w="1359" h="155" extrusionOk="0">
                  <a:moveTo>
                    <a:pt x="1287" y="0"/>
                  </a:moveTo>
                  <a:lnTo>
                    <a:pt x="84" y="12"/>
                  </a:lnTo>
                  <a:cubicBezTo>
                    <a:pt x="36" y="12"/>
                    <a:pt x="1" y="36"/>
                    <a:pt x="1" y="83"/>
                  </a:cubicBezTo>
                  <a:cubicBezTo>
                    <a:pt x="1" y="131"/>
                    <a:pt x="36" y="155"/>
                    <a:pt x="84" y="155"/>
                  </a:cubicBezTo>
                  <a:lnTo>
                    <a:pt x="1287" y="143"/>
                  </a:lnTo>
                  <a:cubicBezTo>
                    <a:pt x="1334" y="143"/>
                    <a:pt x="1358" y="107"/>
                    <a:pt x="1358" y="71"/>
                  </a:cubicBezTo>
                  <a:cubicBezTo>
                    <a:pt x="1358" y="24"/>
                    <a:pt x="1334" y="0"/>
                    <a:pt x="12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1"/>
            <p:cNvSpPr/>
            <p:nvPr/>
          </p:nvSpPr>
          <p:spPr>
            <a:xfrm>
              <a:off x="2158950" y="3482575"/>
              <a:ext cx="139525" cy="79550"/>
            </a:xfrm>
            <a:custGeom>
              <a:avLst/>
              <a:gdLst/>
              <a:ahLst/>
              <a:cxnLst/>
              <a:rect l="l" t="t" r="r" b="b"/>
              <a:pathLst>
                <a:path w="5581" h="3182" extrusionOk="0">
                  <a:moveTo>
                    <a:pt x="3388" y="1"/>
                  </a:moveTo>
                  <a:cubicBezTo>
                    <a:pt x="3127" y="1"/>
                    <a:pt x="2897" y="148"/>
                    <a:pt x="2740" y="341"/>
                  </a:cubicBezTo>
                  <a:lnTo>
                    <a:pt x="2740" y="341"/>
                  </a:lnTo>
                  <a:cubicBezTo>
                    <a:pt x="2634" y="255"/>
                    <a:pt x="2496" y="179"/>
                    <a:pt x="2320" y="120"/>
                  </a:cubicBezTo>
                  <a:cubicBezTo>
                    <a:pt x="2173" y="71"/>
                    <a:pt x="2049" y="50"/>
                    <a:pt x="1944" y="50"/>
                  </a:cubicBezTo>
                  <a:cubicBezTo>
                    <a:pt x="1288" y="50"/>
                    <a:pt x="1404" y="882"/>
                    <a:pt x="1404" y="882"/>
                  </a:cubicBezTo>
                  <a:cubicBezTo>
                    <a:pt x="1333" y="839"/>
                    <a:pt x="1258" y="820"/>
                    <a:pt x="1182" y="820"/>
                  </a:cubicBezTo>
                  <a:cubicBezTo>
                    <a:pt x="624" y="820"/>
                    <a:pt x="1" y="1860"/>
                    <a:pt x="713" y="2394"/>
                  </a:cubicBezTo>
                  <a:cubicBezTo>
                    <a:pt x="941" y="2563"/>
                    <a:pt x="1156" y="2639"/>
                    <a:pt x="1341" y="2652"/>
                  </a:cubicBezTo>
                  <a:lnTo>
                    <a:pt x="1341" y="2652"/>
                  </a:lnTo>
                  <a:cubicBezTo>
                    <a:pt x="1401" y="2932"/>
                    <a:pt x="1599" y="3176"/>
                    <a:pt x="2023" y="3180"/>
                  </a:cubicBezTo>
                  <a:cubicBezTo>
                    <a:pt x="2061" y="3181"/>
                    <a:pt x="2099" y="3182"/>
                    <a:pt x="2136" y="3182"/>
                  </a:cubicBezTo>
                  <a:cubicBezTo>
                    <a:pt x="2685" y="3182"/>
                    <a:pt x="3057" y="3054"/>
                    <a:pt x="3269" y="2863"/>
                  </a:cubicBezTo>
                  <a:lnTo>
                    <a:pt x="3269" y="2863"/>
                  </a:lnTo>
                  <a:cubicBezTo>
                    <a:pt x="3314" y="2923"/>
                    <a:pt x="3370" y="2982"/>
                    <a:pt x="3440" y="3037"/>
                  </a:cubicBezTo>
                  <a:cubicBezTo>
                    <a:pt x="3536" y="3113"/>
                    <a:pt x="3654" y="3147"/>
                    <a:pt x="3781" y="3147"/>
                  </a:cubicBezTo>
                  <a:cubicBezTo>
                    <a:pt x="4515" y="3147"/>
                    <a:pt x="5581" y="2026"/>
                    <a:pt x="4952" y="1346"/>
                  </a:cubicBezTo>
                  <a:cubicBezTo>
                    <a:pt x="4779" y="1160"/>
                    <a:pt x="4594" y="1089"/>
                    <a:pt x="4421" y="1089"/>
                  </a:cubicBezTo>
                  <a:cubicBezTo>
                    <a:pt x="4403" y="1089"/>
                    <a:pt x="4384" y="1090"/>
                    <a:pt x="4366" y="1092"/>
                  </a:cubicBezTo>
                  <a:lnTo>
                    <a:pt x="4366" y="1092"/>
                  </a:lnTo>
                  <a:cubicBezTo>
                    <a:pt x="4374" y="766"/>
                    <a:pt x="4211" y="389"/>
                    <a:pt x="3809" y="132"/>
                  </a:cubicBezTo>
                  <a:cubicBezTo>
                    <a:pt x="3664" y="40"/>
                    <a:pt x="3522" y="1"/>
                    <a:pt x="3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1"/>
            <p:cNvSpPr/>
            <p:nvPr/>
          </p:nvSpPr>
          <p:spPr>
            <a:xfrm>
              <a:off x="2164550" y="3481100"/>
              <a:ext cx="126250" cy="83375"/>
            </a:xfrm>
            <a:custGeom>
              <a:avLst/>
              <a:gdLst/>
              <a:ahLst/>
              <a:cxnLst/>
              <a:rect l="l" t="t" r="r" b="b"/>
              <a:pathLst>
                <a:path w="5050" h="3335" extrusionOk="0">
                  <a:moveTo>
                    <a:pt x="2537" y="524"/>
                  </a:moveTo>
                  <a:cubicBezTo>
                    <a:pt x="2739" y="715"/>
                    <a:pt x="2775" y="941"/>
                    <a:pt x="2715" y="1084"/>
                  </a:cubicBezTo>
                  <a:cubicBezTo>
                    <a:pt x="2686" y="1165"/>
                    <a:pt x="2634" y="1209"/>
                    <a:pt x="2574" y="1209"/>
                  </a:cubicBezTo>
                  <a:cubicBezTo>
                    <a:pt x="2536" y="1209"/>
                    <a:pt x="2495" y="1192"/>
                    <a:pt x="2454" y="1155"/>
                  </a:cubicBezTo>
                  <a:cubicBezTo>
                    <a:pt x="2323" y="1036"/>
                    <a:pt x="2358" y="763"/>
                    <a:pt x="2537" y="524"/>
                  </a:cubicBezTo>
                  <a:close/>
                  <a:moveTo>
                    <a:pt x="4085" y="1263"/>
                  </a:moveTo>
                  <a:cubicBezTo>
                    <a:pt x="4037" y="1536"/>
                    <a:pt x="3870" y="1727"/>
                    <a:pt x="3656" y="1775"/>
                  </a:cubicBezTo>
                  <a:lnTo>
                    <a:pt x="3620" y="1775"/>
                  </a:lnTo>
                  <a:cubicBezTo>
                    <a:pt x="3561" y="1775"/>
                    <a:pt x="3561" y="1751"/>
                    <a:pt x="3561" y="1739"/>
                  </a:cubicBezTo>
                  <a:cubicBezTo>
                    <a:pt x="3537" y="1620"/>
                    <a:pt x="3763" y="1334"/>
                    <a:pt x="4085" y="1263"/>
                  </a:cubicBezTo>
                  <a:close/>
                  <a:moveTo>
                    <a:pt x="1418" y="1953"/>
                  </a:moveTo>
                  <a:cubicBezTo>
                    <a:pt x="1465" y="1953"/>
                    <a:pt x="1489" y="1977"/>
                    <a:pt x="1525" y="2025"/>
                  </a:cubicBezTo>
                  <a:cubicBezTo>
                    <a:pt x="1620" y="2156"/>
                    <a:pt x="1656" y="2322"/>
                    <a:pt x="1596" y="2441"/>
                  </a:cubicBezTo>
                  <a:cubicBezTo>
                    <a:pt x="1525" y="2572"/>
                    <a:pt x="1370" y="2668"/>
                    <a:pt x="1180" y="2668"/>
                  </a:cubicBezTo>
                  <a:cubicBezTo>
                    <a:pt x="1132" y="2406"/>
                    <a:pt x="1203" y="2144"/>
                    <a:pt x="1311" y="2025"/>
                  </a:cubicBezTo>
                  <a:cubicBezTo>
                    <a:pt x="1346" y="1977"/>
                    <a:pt x="1382" y="1953"/>
                    <a:pt x="1418" y="1953"/>
                  </a:cubicBezTo>
                  <a:close/>
                  <a:moveTo>
                    <a:pt x="3096" y="2167"/>
                  </a:moveTo>
                  <a:cubicBezTo>
                    <a:pt x="3108" y="2167"/>
                    <a:pt x="3144" y="2203"/>
                    <a:pt x="3168" y="2275"/>
                  </a:cubicBezTo>
                  <a:cubicBezTo>
                    <a:pt x="3227" y="2465"/>
                    <a:pt x="3204" y="2668"/>
                    <a:pt x="3073" y="2810"/>
                  </a:cubicBezTo>
                  <a:cubicBezTo>
                    <a:pt x="2954" y="2608"/>
                    <a:pt x="2966" y="2382"/>
                    <a:pt x="3025" y="2251"/>
                  </a:cubicBezTo>
                  <a:cubicBezTo>
                    <a:pt x="3049" y="2191"/>
                    <a:pt x="3085" y="2167"/>
                    <a:pt x="3096" y="2167"/>
                  </a:cubicBezTo>
                  <a:close/>
                  <a:moveTo>
                    <a:pt x="3171" y="151"/>
                  </a:moveTo>
                  <a:cubicBezTo>
                    <a:pt x="3301" y="151"/>
                    <a:pt x="3434" y="187"/>
                    <a:pt x="3561" y="262"/>
                  </a:cubicBezTo>
                  <a:cubicBezTo>
                    <a:pt x="3870" y="453"/>
                    <a:pt x="4061" y="774"/>
                    <a:pt x="4073" y="1096"/>
                  </a:cubicBezTo>
                  <a:cubicBezTo>
                    <a:pt x="3692" y="1155"/>
                    <a:pt x="3382" y="1513"/>
                    <a:pt x="3394" y="1727"/>
                  </a:cubicBezTo>
                  <a:cubicBezTo>
                    <a:pt x="3394" y="1823"/>
                    <a:pt x="3451" y="1909"/>
                    <a:pt x="3600" y="1909"/>
                  </a:cubicBezTo>
                  <a:cubicBezTo>
                    <a:pt x="3617" y="1909"/>
                    <a:pt x="3636" y="1908"/>
                    <a:pt x="3656" y="1906"/>
                  </a:cubicBezTo>
                  <a:cubicBezTo>
                    <a:pt x="3978" y="1858"/>
                    <a:pt x="4192" y="1596"/>
                    <a:pt x="4228" y="1239"/>
                  </a:cubicBezTo>
                  <a:cubicBezTo>
                    <a:pt x="4394" y="1251"/>
                    <a:pt x="4549" y="1322"/>
                    <a:pt x="4692" y="1477"/>
                  </a:cubicBezTo>
                  <a:cubicBezTo>
                    <a:pt x="4930" y="1727"/>
                    <a:pt x="4871" y="2025"/>
                    <a:pt x="4775" y="2227"/>
                  </a:cubicBezTo>
                  <a:cubicBezTo>
                    <a:pt x="4573" y="2703"/>
                    <a:pt x="3989" y="3144"/>
                    <a:pt x="3561" y="3144"/>
                  </a:cubicBezTo>
                  <a:cubicBezTo>
                    <a:pt x="3548" y="3145"/>
                    <a:pt x="3536" y="3146"/>
                    <a:pt x="3524" y="3146"/>
                  </a:cubicBezTo>
                  <a:cubicBezTo>
                    <a:pt x="3420" y="3146"/>
                    <a:pt x="3327" y="3102"/>
                    <a:pt x="3263" y="3049"/>
                  </a:cubicBezTo>
                  <a:cubicBezTo>
                    <a:pt x="3216" y="3001"/>
                    <a:pt x="3168" y="2977"/>
                    <a:pt x="3144" y="2929"/>
                  </a:cubicBezTo>
                  <a:cubicBezTo>
                    <a:pt x="3323" y="2739"/>
                    <a:pt x="3382" y="2489"/>
                    <a:pt x="3311" y="2227"/>
                  </a:cubicBezTo>
                  <a:cubicBezTo>
                    <a:pt x="3251" y="2048"/>
                    <a:pt x="3156" y="2025"/>
                    <a:pt x="3096" y="2025"/>
                  </a:cubicBezTo>
                  <a:cubicBezTo>
                    <a:pt x="3025" y="2025"/>
                    <a:pt x="2954" y="2084"/>
                    <a:pt x="2894" y="2191"/>
                  </a:cubicBezTo>
                  <a:cubicBezTo>
                    <a:pt x="2799" y="2370"/>
                    <a:pt x="2787" y="2644"/>
                    <a:pt x="2954" y="2918"/>
                  </a:cubicBezTo>
                  <a:cubicBezTo>
                    <a:pt x="2787" y="3049"/>
                    <a:pt x="2454" y="3180"/>
                    <a:pt x="1882" y="3180"/>
                  </a:cubicBezTo>
                  <a:lnTo>
                    <a:pt x="1823" y="3180"/>
                  </a:lnTo>
                  <a:cubicBezTo>
                    <a:pt x="1442" y="3168"/>
                    <a:pt x="1287" y="2989"/>
                    <a:pt x="1227" y="2799"/>
                  </a:cubicBezTo>
                  <a:cubicBezTo>
                    <a:pt x="1442" y="2787"/>
                    <a:pt x="1644" y="2679"/>
                    <a:pt x="1727" y="2501"/>
                  </a:cubicBezTo>
                  <a:cubicBezTo>
                    <a:pt x="1811" y="2322"/>
                    <a:pt x="1787" y="2108"/>
                    <a:pt x="1632" y="1929"/>
                  </a:cubicBezTo>
                  <a:cubicBezTo>
                    <a:pt x="1561" y="1834"/>
                    <a:pt x="1489" y="1810"/>
                    <a:pt x="1430" y="1810"/>
                  </a:cubicBezTo>
                  <a:cubicBezTo>
                    <a:pt x="1334" y="1810"/>
                    <a:pt x="1263" y="1858"/>
                    <a:pt x="1203" y="1929"/>
                  </a:cubicBezTo>
                  <a:cubicBezTo>
                    <a:pt x="1084" y="2084"/>
                    <a:pt x="1001" y="2358"/>
                    <a:pt x="1025" y="2644"/>
                  </a:cubicBezTo>
                  <a:cubicBezTo>
                    <a:pt x="858" y="2620"/>
                    <a:pt x="703" y="2525"/>
                    <a:pt x="537" y="2406"/>
                  </a:cubicBezTo>
                  <a:cubicBezTo>
                    <a:pt x="144" y="2120"/>
                    <a:pt x="239" y="1739"/>
                    <a:pt x="287" y="1572"/>
                  </a:cubicBezTo>
                  <a:cubicBezTo>
                    <a:pt x="382" y="1227"/>
                    <a:pt x="703" y="953"/>
                    <a:pt x="953" y="953"/>
                  </a:cubicBezTo>
                  <a:cubicBezTo>
                    <a:pt x="1013" y="953"/>
                    <a:pt x="1072" y="965"/>
                    <a:pt x="1132" y="989"/>
                  </a:cubicBezTo>
                  <a:cubicBezTo>
                    <a:pt x="1138" y="1001"/>
                    <a:pt x="1150" y="1007"/>
                    <a:pt x="1163" y="1007"/>
                  </a:cubicBezTo>
                  <a:cubicBezTo>
                    <a:pt x="1177" y="1007"/>
                    <a:pt x="1191" y="1001"/>
                    <a:pt x="1203" y="989"/>
                  </a:cubicBezTo>
                  <a:cubicBezTo>
                    <a:pt x="1215" y="977"/>
                    <a:pt x="1239" y="953"/>
                    <a:pt x="1239" y="917"/>
                  </a:cubicBezTo>
                  <a:cubicBezTo>
                    <a:pt x="1239" y="917"/>
                    <a:pt x="1180" y="513"/>
                    <a:pt x="1370" y="310"/>
                  </a:cubicBezTo>
                  <a:cubicBezTo>
                    <a:pt x="1451" y="222"/>
                    <a:pt x="1559" y="180"/>
                    <a:pt x="1699" y="180"/>
                  </a:cubicBezTo>
                  <a:cubicBezTo>
                    <a:pt x="1805" y="180"/>
                    <a:pt x="1929" y="204"/>
                    <a:pt x="2073" y="251"/>
                  </a:cubicBezTo>
                  <a:cubicBezTo>
                    <a:pt x="2204" y="298"/>
                    <a:pt x="2323" y="334"/>
                    <a:pt x="2406" y="417"/>
                  </a:cubicBezTo>
                  <a:cubicBezTo>
                    <a:pt x="2215" y="691"/>
                    <a:pt x="2144" y="1072"/>
                    <a:pt x="2370" y="1263"/>
                  </a:cubicBezTo>
                  <a:cubicBezTo>
                    <a:pt x="2430" y="1322"/>
                    <a:pt x="2501" y="1346"/>
                    <a:pt x="2573" y="1346"/>
                  </a:cubicBezTo>
                  <a:cubicBezTo>
                    <a:pt x="2704" y="1346"/>
                    <a:pt x="2811" y="1263"/>
                    <a:pt x="2858" y="1132"/>
                  </a:cubicBezTo>
                  <a:cubicBezTo>
                    <a:pt x="2930" y="929"/>
                    <a:pt x="2882" y="632"/>
                    <a:pt x="2632" y="393"/>
                  </a:cubicBezTo>
                  <a:cubicBezTo>
                    <a:pt x="2783" y="235"/>
                    <a:pt x="2973" y="151"/>
                    <a:pt x="3171" y="151"/>
                  </a:cubicBezTo>
                  <a:close/>
                  <a:moveTo>
                    <a:pt x="3156" y="1"/>
                  </a:moveTo>
                  <a:cubicBezTo>
                    <a:pt x="2918" y="1"/>
                    <a:pt x="2680" y="120"/>
                    <a:pt x="2501" y="310"/>
                  </a:cubicBezTo>
                  <a:cubicBezTo>
                    <a:pt x="2394" y="239"/>
                    <a:pt x="2263" y="155"/>
                    <a:pt x="2120" y="120"/>
                  </a:cubicBezTo>
                  <a:cubicBezTo>
                    <a:pt x="1966" y="68"/>
                    <a:pt x="1828" y="42"/>
                    <a:pt x="1707" y="42"/>
                  </a:cubicBezTo>
                  <a:cubicBezTo>
                    <a:pt x="1519" y="42"/>
                    <a:pt x="1371" y="104"/>
                    <a:pt x="1263" y="227"/>
                  </a:cubicBezTo>
                  <a:cubicBezTo>
                    <a:pt x="1120" y="405"/>
                    <a:pt x="1084" y="667"/>
                    <a:pt x="1084" y="822"/>
                  </a:cubicBezTo>
                  <a:cubicBezTo>
                    <a:pt x="1049" y="798"/>
                    <a:pt x="1001" y="798"/>
                    <a:pt x="953" y="798"/>
                  </a:cubicBezTo>
                  <a:cubicBezTo>
                    <a:pt x="632" y="798"/>
                    <a:pt x="275" y="1132"/>
                    <a:pt x="132" y="1536"/>
                  </a:cubicBezTo>
                  <a:cubicBezTo>
                    <a:pt x="1" y="1917"/>
                    <a:pt x="108" y="2287"/>
                    <a:pt x="429" y="2525"/>
                  </a:cubicBezTo>
                  <a:cubicBezTo>
                    <a:pt x="632" y="2679"/>
                    <a:pt x="846" y="2763"/>
                    <a:pt x="1049" y="2799"/>
                  </a:cubicBezTo>
                  <a:cubicBezTo>
                    <a:pt x="1132" y="3120"/>
                    <a:pt x="1406" y="3334"/>
                    <a:pt x="1787" y="3334"/>
                  </a:cubicBezTo>
                  <a:lnTo>
                    <a:pt x="1858" y="3334"/>
                  </a:lnTo>
                  <a:cubicBezTo>
                    <a:pt x="2382" y="3334"/>
                    <a:pt x="2775" y="3227"/>
                    <a:pt x="3025" y="3037"/>
                  </a:cubicBezTo>
                  <a:cubicBezTo>
                    <a:pt x="3049" y="3084"/>
                    <a:pt x="3108" y="3120"/>
                    <a:pt x="3156" y="3168"/>
                  </a:cubicBezTo>
                  <a:cubicBezTo>
                    <a:pt x="3263" y="3263"/>
                    <a:pt x="3394" y="3299"/>
                    <a:pt x="3549" y="3299"/>
                  </a:cubicBezTo>
                  <a:cubicBezTo>
                    <a:pt x="4037" y="3299"/>
                    <a:pt x="4656" y="2834"/>
                    <a:pt x="4894" y="2298"/>
                  </a:cubicBezTo>
                  <a:cubicBezTo>
                    <a:pt x="5049" y="1941"/>
                    <a:pt x="5001" y="1620"/>
                    <a:pt x="4775" y="1382"/>
                  </a:cubicBezTo>
                  <a:cubicBezTo>
                    <a:pt x="4620" y="1203"/>
                    <a:pt x="4418" y="1096"/>
                    <a:pt x="4216" y="1096"/>
                  </a:cubicBezTo>
                  <a:cubicBezTo>
                    <a:pt x="4180" y="727"/>
                    <a:pt x="3978" y="370"/>
                    <a:pt x="3620" y="143"/>
                  </a:cubicBezTo>
                  <a:cubicBezTo>
                    <a:pt x="3466" y="36"/>
                    <a:pt x="3323"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1"/>
            <p:cNvSpPr/>
            <p:nvPr/>
          </p:nvSpPr>
          <p:spPr>
            <a:xfrm>
              <a:off x="1604475" y="3921625"/>
              <a:ext cx="139525" cy="79550"/>
            </a:xfrm>
            <a:custGeom>
              <a:avLst/>
              <a:gdLst/>
              <a:ahLst/>
              <a:cxnLst/>
              <a:rect l="l" t="t" r="r" b="b"/>
              <a:pathLst>
                <a:path w="5581" h="3182" extrusionOk="0">
                  <a:moveTo>
                    <a:pt x="3396" y="1"/>
                  </a:moveTo>
                  <a:cubicBezTo>
                    <a:pt x="3136" y="1"/>
                    <a:pt x="2905" y="147"/>
                    <a:pt x="2746" y="338"/>
                  </a:cubicBezTo>
                  <a:lnTo>
                    <a:pt x="2746" y="338"/>
                  </a:lnTo>
                  <a:cubicBezTo>
                    <a:pt x="2641" y="254"/>
                    <a:pt x="2504" y="178"/>
                    <a:pt x="2330" y="120"/>
                  </a:cubicBezTo>
                  <a:cubicBezTo>
                    <a:pt x="2182" y="71"/>
                    <a:pt x="2058" y="49"/>
                    <a:pt x="1953" y="49"/>
                  </a:cubicBezTo>
                  <a:cubicBezTo>
                    <a:pt x="1295" y="49"/>
                    <a:pt x="1401" y="882"/>
                    <a:pt x="1401" y="882"/>
                  </a:cubicBezTo>
                  <a:cubicBezTo>
                    <a:pt x="1332" y="839"/>
                    <a:pt x="1258" y="819"/>
                    <a:pt x="1183" y="819"/>
                  </a:cubicBezTo>
                  <a:cubicBezTo>
                    <a:pt x="631" y="819"/>
                    <a:pt x="0" y="1860"/>
                    <a:pt x="723" y="2394"/>
                  </a:cubicBezTo>
                  <a:cubicBezTo>
                    <a:pt x="947" y="2560"/>
                    <a:pt x="1159" y="2637"/>
                    <a:pt x="1342" y="2651"/>
                  </a:cubicBezTo>
                  <a:lnTo>
                    <a:pt x="1342" y="2651"/>
                  </a:lnTo>
                  <a:cubicBezTo>
                    <a:pt x="1403" y="2931"/>
                    <a:pt x="1604" y="3175"/>
                    <a:pt x="2032" y="3180"/>
                  </a:cubicBezTo>
                  <a:cubicBezTo>
                    <a:pt x="2071" y="3181"/>
                    <a:pt x="2108" y="3181"/>
                    <a:pt x="2145" y="3181"/>
                  </a:cubicBezTo>
                  <a:cubicBezTo>
                    <a:pt x="2690" y="3181"/>
                    <a:pt x="3063" y="3053"/>
                    <a:pt x="3277" y="2860"/>
                  </a:cubicBezTo>
                  <a:lnTo>
                    <a:pt x="3277" y="2860"/>
                  </a:lnTo>
                  <a:cubicBezTo>
                    <a:pt x="3322" y="2921"/>
                    <a:pt x="3379" y="2981"/>
                    <a:pt x="3449" y="3037"/>
                  </a:cubicBezTo>
                  <a:cubicBezTo>
                    <a:pt x="3546" y="3113"/>
                    <a:pt x="3663" y="3146"/>
                    <a:pt x="3790" y="3146"/>
                  </a:cubicBezTo>
                  <a:cubicBezTo>
                    <a:pt x="4522" y="3146"/>
                    <a:pt x="5580" y="2026"/>
                    <a:pt x="4961" y="1346"/>
                  </a:cubicBezTo>
                  <a:cubicBezTo>
                    <a:pt x="4789" y="1159"/>
                    <a:pt x="4604" y="1089"/>
                    <a:pt x="4431" y="1089"/>
                  </a:cubicBezTo>
                  <a:cubicBezTo>
                    <a:pt x="4412" y="1089"/>
                    <a:pt x="4394" y="1090"/>
                    <a:pt x="4375" y="1091"/>
                  </a:cubicBezTo>
                  <a:lnTo>
                    <a:pt x="4375" y="1091"/>
                  </a:lnTo>
                  <a:cubicBezTo>
                    <a:pt x="4383" y="765"/>
                    <a:pt x="4221" y="389"/>
                    <a:pt x="3818" y="132"/>
                  </a:cubicBezTo>
                  <a:cubicBezTo>
                    <a:pt x="3674" y="40"/>
                    <a:pt x="3531" y="1"/>
                    <a:pt x="3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1"/>
            <p:cNvSpPr/>
            <p:nvPr/>
          </p:nvSpPr>
          <p:spPr>
            <a:xfrm>
              <a:off x="1610325" y="3920150"/>
              <a:ext cx="125925" cy="83350"/>
            </a:xfrm>
            <a:custGeom>
              <a:avLst/>
              <a:gdLst/>
              <a:ahLst/>
              <a:cxnLst/>
              <a:rect l="l" t="t" r="r" b="b"/>
              <a:pathLst>
                <a:path w="5037" h="3334" extrusionOk="0">
                  <a:moveTo>
                    <a:pt x="2525" y="524"/>
                  </a:moveTo>
                  <a:cubicBezTo>
                    <a:pt x="2739" y="715"/>
                    <a:pt x="2763" y="941"/>
                    <a:pt x="2703" y="1084"/>
                  </a:cubicBezTo>
                  <a:cubicBezTo>
                    <a:pt x="2674" y="1164"/>
                    <a:pt x="2626" y="1209"/>
                    <a:pt x="2569" y="1209"/>
                  </a:cubicBezTo>
                  <a:cubicBezTo>
                    <a:pt x="2534" y="1209"/>
                    <a:pt x="2494" y="1192"/>
                    <a:pt x="2453" y="1155"/>
                  </a:cubicBezTo>
                  <a:cubicBezTo>
                    <a:pt x="2322" y="1036"/>
                    <a:pt x="2346" y="762"/>
                    <a:pt x="2525" y="524"/>
                  </a:cubicBezTo>
                  <a:close/>
                  <a:moveTo>
                    <a:pt x="4072" y="1262"/>
                  </a:moveTo>
                  <a:lnTo>
                    <a:pt x="4072" y="1262"/>
                  </a:lnTo>
                  <a:cubicBezTo>
                    <a:pt x="4025" y="1536"/>
                    <a:pt x="3870" y="1727"/>
                    <a:pt x="3656" y="1774"/>
                  </a:cubicBezTo>
                  <a:lnTo>
                    <a:pt x="3608" y="1774"/>
                  </a:lnTo>
                  <a:cubicBezTo>
                    <a:pt x="3548" y="1774"/>
                    <a:pt x="3548" y="1750"/>
                    <a:pt x="3548" y="1739"/>
                  </a:cubicBezTo>
                  <a:cubicBezTo>
                    <a:pt x="3537" y="1619"/>
                    <a:pt x="3763" y="1334"/>
                    <a:pt x="4072" y="1262"/>
                  </a:cubicBezTo>
                  <a:close/>
                  <a:moveTo>
                    <a:pt x="1405" y="1953"/>
                  </a:moveTo>
                  <a:cubicBezTo>
                    <a:pt x="1453" y="1953"/>
                    <a:pt x="1489" y="1977"/>
                    <a:pt x="1513" y="2024"/>
                  </a:cubicBezTo>
                  <a:cubicBezTo>
                    <a:pt x="1620" y="2155"/>
                    <a:pt x="1643" y="2322"/>
                    <a:pt x="1584" y="2441"/>
                  </a:cubicBezTo>
                  <a:cubicBezTo>
                    <a:pt x="1513" y="2572"/>
                    <a:pt x="1358" y="2667"/>
                    <a:pt x="1167" y="2667"/>
                  </a:cubicBezTo>
                  <a:cubicBezTo>
                    <a:pt x="1132" y="2405"/>
                    <a:pt x="1203" y="2143"/>
                    <a:pt x="1310" y="2024"/>
                  </a:cubicBezTo>
                  <a:cubicBezTo>
                    <a:pt x="1334" y="1977"/>
                    <a:pt x="1382" y="1953"/>
                    <a:pt x="1405" y="1953"/>
                  </a:cubicBezTo>
                  <a:close/>
                  <a:moveTo>
                    <a:pt x="3096" y="2167"/>
                  </a:moveTo>
                  <a:cubicBezTo>
                    <a:pt x="3108" y="2167"/>
                    <a:pt x="3132" y="2203"/>
                    <a:pt x="3167" y="2274"/>
                  </a:cubicBezTo>
                  <a:cubicBezTo>
                    <a:pt x="3227" y="2465"/>
                    <a:pt x="3191" y="2667"/>
                    <a:pt x="3060" y="2810"/>
                  </a:cubicBezTo>
                  <a:cubicBezTo>
                    <a:pt x="2941" y="2608"/>
                    <a:pt x="2953" y="2381"/>
                    <a:pt x="3013" y="2251"/>
                  </a:cubicBezTo>
                  <a:cubicBezTo>
                    <a:pt x="3048" y="2191"/>
                    <a:pt x="3072" y="2167"/>
                    <a:pt x="3096" y="2167"/>
                  </a:cubicBezTo>
                  <a:close/>
                  <a:moveTo>
                    <a:pt x="3168" y="151"/>
                  </a:moveTo>
                  <a:cubicBezTo>
                    <a:pt x="3296" y="151"/>
                    <a:pt x="3426" y="187"/>
                    <a:pt x="3548" y="262"/>
                  </a:cubicBezTo>
                  <a:cubicBezTo>
                    <a:pt x="3870" y="453"/>
                    <a:pt x="4060" y="774"/>
                    <a:pt x="4072" y="1096"/>
                  </a:cubicBezTo>
                  <a:cubicBezTo>
                    <a:pt x="3691" y="1155"/>
                    <a:pt x="3370" y="1512"/>
                    <a:pt x="3394" y="1727"/>
                  </a:cubicBezTo>
                  <a:cubicBezTo>
                    <a:pt x="3394" y="1823"/>
                    <a:pt x="3451" y="1909"/>
                    <a:pt x="3600" y="1909"/>
                  </a:cubicBezTo>
                  <a:cubicBezTo>
                    <a:pt x="3617" y="1909"/>
                    <a:pt x="3636" y="1908"/>
                    <a:pt x="3656" y="1905"/>
                  </a:cubicBezTo>
                  <a:cubicBezTo>
                    <a:pt x="3965" y="1858"/>
                    <a:pt x="4191" y="1596"/>
                    <a:pt x="4227" y="1238"/>
                  </a:cubicBezTo>
                  <a:cubicBezTo>
                    <a:pt x="4382" y="1250"/>
                    <a:pt x="4549" y="1322"/>
                    <a:pt x="4680" y="1477"/>
                  </a:cubicBezTo>
                  <a:cubicBezTo>
                    <a:pt x="4918" y="1727"/>
                    <a:pt x="4858" y="2024"/>
                    <a:pt x="4775" y="2227"/>
                  </a:cubicBezTo>
                  <a:cubicBezTo>
                    <a:pt x="4561" y="2703"/>
                    <a:pt x="3989" y="3143"/>
                    <a:pt x="3548" y="3143"/>
                  </a:cubicBezTo>
                  <a:cubicBezTo>
                    <a:pt x="3536" y="3145"/>
                    <a:pt x="3524" y="3145"/>
                    <a:pt x="3512" y="3145"/>
                  </a:cubicBezTo>
                  <a:cubicBezTo>
                    <a:pt x="3410" y="3145"/>
                    <a:pt x="3325" y="3102"/>
                    <a:pt x="3251" y="3048"/>
                  </a:cubicBezTo>
                  <a:cubicBezTo>
                    <a:pt x="3215" y="3001"/>
                    <a:pt x="3167" y="2977"/>
                    <a:pt x="3132" y="2929"/>
                  </a:cubicBezTo>
                  <a:cubicBezTo>
                    <a:pt x="3310" y="2739"/>
                    <a:pt x="3370" y="2489"/>
                    <a:pt x="3298" y="2227"/>
                  </a:cubicBezTo>
                  <a:cubicBezTo>
                    <a:pt x="3239" y="2048"/>
                    <a:pt x="3156" y="2024"/>
                    <a:pt x="3096" y="2024"/>
                  </a:cubicBezTo>
                  <a:cubicBezTo>
                    <a:pt x="3013" y="2024"/>
                    <a:pt x="2941" y="2084"/>
                    <a:pt x="2882" y="2191"/>
                  </a:cubicBezTo>
                  <a:cubicBezTo>
                    <a:pt x="2798" y="2370"/>
                    <a:pt x="2775" y="2643"/>
                    <a:pt x="2941" y="2917"/>
                  </a:cubicBezTo>
                  <a:cubicBezTo>
                    <a:pt x="2775" y="3048"/>
                    <a:pt x="2453" y="3179"/>
                    <a:pt x="1870" y="3179"/>
                  </a:cubicBezTo>
                  <a:lnTo>
                    <a:pt x="1810" y="3179"/>
                  </a:lnTo>
                  <a:cubicBezTo>
                    <a:pt x="1441" y="3167"/>
                    <a:pt x="1274" y="2989"/>
                    <a:pt x="1215" y="2798"/>
                  </a:cubicBezTo>
                  <a:cubicBezTo>
                    <a:pt x="1441" y="2786"/>
                    <a:pt x="1632" y="2679"/>
                    <a:pt x="1727" y="2501"/>
                  </a:cubicBezTo>
                  <a:cubicBezTo>
                    <a:pt x="1810" y="2322"/>
                    <a:pt x="1786" y="2108"/>
                    <a:pt x="1632" y="1929"/>
                  </a:cubicBezTo>
                  <a:cubicBezTo>
                    <a:pt x="1560" y="1834"/>
                    <a:pt x="1489" y="1810"/>
                    <a:pt x="1429" y="1810"/>
                  </a:cubicBezTo>
                  <a:cubicBezTo>
                    <a:pt x="1334" y="1810"/>
                    <a:pt x="1262" y="1858"/>
                    <a:pt x="1203" y="1929"/>
                  </a:cubicBezTo>
                  <a:cubicBezTo>
                    <a:pt x="1084" y="2084"/>
                    <a:pt x="989" y="2358"/>
                    <a:pt x="1024" y="2643"/>
                  </a:cubicBezTo>
                  <a:cubicBezTo>
                    <a:pt x="858" y="2620"/>
                    <a:pt x="691" y="2524"/>
                    <a:pt x="536" y="2405"/>
                  </a:cubicBezTo>
                  <a:cubicBezTo>
                    <a:pt x="143" y="2120"/>
                    <a:pt x="239" y="1739"/>
                    <a:pt x="274" y="1572"/>
                  </a:cubicBezTo>
                  <a:cubicBezTo>
                    <a:pt x="381" y="1227"/>
                    <a:pt x="691" y="953"/>
                    <a:pt x="953" y="953"/>
                  </a:cubicBezTo>
                  <a:cubicBezTo>
                    <a:pt x="1012" y="953"/>
                    <a:pt x="1072" y="965"/>
                    <a:pt x="1132" y="988"/>
                  </a:cubicBezTo>
                  <a:cubicBezTo>
                    <a:pt x="1137" y="1000"/>
                    <a:pt x="1146" y="1006"/>
                    <a:pt x="1158" y="1006"/>
                  </a:cubicBezTo>
                  <a:cubicBezTo>
                    <a:pt x="1170" y="1006"/>
                    <a:pt x="1185" y="1000"/>
                    <a:pt x="1203" y="988"/>
                  </a:cubicBezTo>
                  <a:cubicBezTo>
                    <a:pt x="1215" y="977"/>
                    <a:pt x="1227" y="953"/>
                    <a:pt x="1227" y="917"/>
                  </a:cubicBezTo>
                  <a:cubicBezTo>
                    <a:pt x="1227" y="917"/>
                    <a:pt x="1167" y="512"/>
                    <a:pt x="1370" y="310"/>
                  </a:cubicBezTo>
                  <a:cubicBezTo>
                    <a:pt x="1451" y="222"/>
                    <a:pt x="1559" y="180"/>
                    <a:pt x="1696" y="180"/>
                  </a:cubicBezTo>
                  <a:cubicBezTo>
                    <a:pt x="1801" y="180"/>
                    <a:pt x="1922" y="204"/>
                    <a:pt x="2060" y="250"/>
                  </a:cubicBezTo>
                  <a:cubicBezTo>
                    <a:pt x="2203" y="298"/>
                    <a:pt x="2322" y="334"/>
                    <a:pt x="2405" y="417"/>
                  </a:cubicBezTo>
                  <a:cubicBezTo>
                    <a:pt x="2215" y="691"/>
                    <a:pt x="2144" y="1072"/>
                    <a:pt x="2358" y="1262"/>
                  </a:cubicBezTo>
                  <a:cubicBezTo>
                    <a:pt x="2417" y="1322"/>
                    <a:pt x="2501" y="1346"/>
                    <a:pt x="2572" y="1346"/>
                  </a:cubicBezTo>
                  <a:cubicBezTo>
                    <a:pt x="2703" y="1346"/>
                    <a:pt x="2810" y="1262"/>
                    <a:pt x="2858" y="1131"/>
                  </a:cubicBezTo>
                  <a:cubicBezTo>
                    <a:pt x="2929" y="929"/>
                    <a:pt x="2882" y="631"/>
                    <a:pt x="2632" y="393"/>
                  </a:cubicBezTo>
                  <a:cubicBezTo>
                    <a:pt x="2783" y="235"/>
                    <a:pt x="2973" y="151"/>
                    <a:pt x="3168" y="151"/>
                  </a:cubicBezTo>
                  <a:close/>
                  <a:moveTo>
                    <a:pt x="3156" y="0"/>
                  </a:moveTo>
                  <a:cubicBezTo>
                    <a:pt x="2917" y="0"/>
                    <a:pt x="2679" y="119"/>
                    <a:pt x="2501" y="310"/>
                  </a:cubicBezTo>
                  <a:cubicBezTo>
                    <a:pt x="2394" y="238"/>
                    <a:pt x="2263" y="155"/>
                    <a:pt x="2108" y="119"/>
                  </a:cubicBezTo>
                  <a:cubicBezTo>
                    <a:pt x="1958" y="68"/>
                    <a:pt x="1823" y="42"/>
                    <a:pt x="1704" y="42"/>
                  </a:cubicBezTo>
                  <a:cubicBezTo>
                    <a:pt x="1519" y="42"/>
                    <a:pt x="1371" y="104"/>
                    <a:pt x="1262" y="226"/>
                  </a:cubicBezTo>
                  <a:cubicBezTo>
                    <a:pt x="1108" y="405"/>
                    <a:pt x="1084" y="667"/>
                    <a:pt x="1084" y="822"/>
                  </a:cubicBezTo>
                  <a:cubicBezTo>
                    <a:pt x="1036" y="798"/>
                    <a:pt x="989" y="798"/>
                    <a:pt x="953" y="798"/>
                  </a:cubicBezTo>
                  <a:cubicBezTo>
                    <a:pt x="620" y="798"/>
                    <a:pt x="262" y="1131"/>
                    <a:pt x="131" y="1536"/>
                  </a:cubicBezTo>
                  <a:cubicBezTo>
                    <a:pt x="0" y="1917"/>
                    <a:pt x="96" y="2286"/>
                    <a:pt x="429" y="2524"/>
                  </a:cubicBezTo>
                  <a:cubicBezTo>
                    <a:pt x="620" y="2679"/>
                    <a:pt x="846" y="2762"/>
                    <a:pt x="1036" y="2798"/>
                  </a:cubicBezTo>
                  <a:cubicBezTo>
                    <a:pt x="1132" y="3120"/>
                    <a:pt x="1393" y="3334"/>
                    <a:pt x="1786" y="3334"/>
                  </a:cubicBezTo>
                  <a:lnTo>
                    <a:pt x="1858" y="3334"/>
                  </a:lnTo>
                  <a:cubicBezTo>
                    <a:pt x="2382" y="3334"/>
                    <a:pt x="2763" y="3227"/>
                    <a:pt x="3013" y="3036"/>
                  </a:cubicBezTo>
                  <a:cubicBezTo>
                    <a:pt x="3048" y="3084"/>
                    <a:pt x="3108" y="3120"/>
                    <a:pt x="3156" y="3167"/>
                  </a:cubicBezTo>
                  <a:cubicBezTo>
                    <a:pt x="3251" y="3263"/>
                    <a:pt x="3394" y="3298"/>
                    <a:pt x="3537" y="3298"/>
                  </a:cubicBezTo>
                  <a:cubicBezTo>
                    <a:pt x="4025" y="3298"/>
                    <a:pt x="4656" y="2834"/>
                    <a:pt x="4894" y="2298"/>
                  </a:cubicBezTo>
                  <a:cubicBezTo>
                    <a:pt x="5037" y="1941"/>
                    <a:pt x="5001" y="1619"/>
                    <a:pt x="4775" y="1381"/>
                  </a:cubicBezTo>
                  <a:cubicBezTo>
                    <a:pt x="4608" y="1203"/>
                    <a:pt x="4418" y="1096"/>
                    <a:pt x="4203" y="1096"/>
                  </a:cubicBezTo>
                  <a:cubicBezTo>
                    <a:pt x="4180" y="727"/>
                    <a:pt x="3965" y="369"/>
                    <a:pt x="3608" y="143"/>
                  </a:cubicBezTo>
                  <a:cubicBezTo>
                    <a:pt x="3465" y="36"/>
                    <a:pt x="3310" y="0"/>
                    <a:pt x="3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1"/>
            <p:cNvSpPr/>
            <p:nvPr/>
          </p:nvSpPr>
          <p:spPr>
            <a:xfrm>
              <a:off x="1694550" y="3589750"/>
              <a:ext cx="26225" cy="25625"/>
            </a:xfrm>
            <a:custGeom>
              <a:avLst/>
              <a:gdLst/>
              <a:ahLst/>
              <a:cxnLst/>
              <a:rect l="l" t="t" r="r" b="b"/>
              <a:pathLst>
                <a:path w="1049" h="1025" extrusionOk="0">
                  <a:moveTo>
                    <a:pt x="525" y="143"/>
                  </a:moveTo>
                  <a:cubicBezTo>
                    <a:pt x="632" y="143"/>
                    <a:pt x="715" y="179"/>
                    <a:pt x="775" y="262"/>
                  </a:cubicBezTo>
                  <a:cubicBezTo>
                    <a:pt x="858" y="322"/>
                    <a:pt x="882" y="417"/>
                    <a:pt x="882" y="524"/>
                  </a:cubicBezTo>
                  <a:cubicBezTo>
                    <a:pt x="882" y="715"/>
                    <a:pt x="703" y="881"/>
                    <a:pt x="513" y="881"/>
                  </a:cubicBezTo>
                  <a:cubicBezTo>
                    <a:pt x="322" y="881"/>
                    <a:pt x="156" y="715"/>
                    <a:pt x="156" y="500"/>
                  </a:cubicBezTo>
                  <a:cubicBezTo>
                    <a:pt x="156" y="310"/>
                    <a:pt x="322" y="143"/>
                    <a:pt x="525" y="143"/>
                  </a:cubicBezTo>
                  <a:close/>
                  <a:moveTo>
                    <a:pt x="525" y="0"/>
                  </a:moveTo>
                  <a:cubicBezTo>
                    <a:pt x="239" y="0"/>
                    <a:pt x="1" y="227"/>
                    <a:pt x="1" y="500"/>
                  </a:cubicBezTo>
                  <a:cubicBezTo>
                    <a:pt x="1" y="786"/>
                    <a:pt x="239" y="1024"/>
                    <a:pt x="525" y="1024"/>
                  </a:cubicBezTo>
                  <a:cubicBezTo>
                    <a:pt x="811" y="1024"/>
                    <a:pt x="1049" y="786"/>
                    <a:pt x="1049" y="500"/>
                  </a:cubicBezTo>
                  <a:cubicBezTo>
                    <a:pt x="1049" y="369"/>
                    <a:pt x="989" y="250"/>
                    <a:pt x="894" y="143"/>
                  </a:cubicBezTo>
                  <a:cubicBezTo>
                    <a:pt x="799"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1"/>
            <p:cNvSpPr/>
            <p:nvPr/>
          </p:nvSpPr>
          <p:spPr>
            <a:xfrm>
              <a:off x="2280050" y="3921925"/>
              <a:ext cx="25925" cy="25625"/>
            </a:xfrm>
            <a:custGeom>
              <a:avLst/>
              <a:gdLst/>
              <a:ahLst/>
              <a:cxnLst/>
              <a:rect l="l" t="t" r="r" b="b"/>
              <a:pathLst>
                <a:path w="1037" h="1025" extrusionOk="0">
                  <a:moveTo>
                    <a:pt x="512" y="132"/>
                  </a:moveTo>
                  <a:cubicBezTo>
                    <a:pt x="620" y="132"/>
                    <a:pt x="715" y="179"/>
                    <a:pt x="774" y="251"/>
                  </a:cubicBezTo>
                  <a:cubicBezTo>
                    <a:pt x="846" y="310"/>
                    <a:pt x="870" y="405"/>
                    <a:pt x="870" y="513"/>
                  </a:cubicBezTo>
                  <a:cubicBezTo>
                    <a:pt x="870" y="703"/>
                    <a:pt x="691" y="870"/>
                    <a:pt x="501" y="870"/>
                  </a:cubicBezTo>
                  <a:cubicBezTo>
                    <a:pt x="310" y="870"/>
                    <a:pt x="143" y="703"/>
                    <a:pt x="143" y="489"/>
                  </a:cubicBezTo>
                  <a:cubicBezTo>
                    <a:pt x="143" y="298"/>
                    <a:pt x="310" y="132"/>
                    <a:pt x="512" y="132"/>
                  </a:cubicBezTo>
                  <a:close/>
                  <a:moveTo>
                    <a:pt x="512" y="1"/>
                  </a:moveTo>
                  <a:cubicBezTo>
                    <a:pt x="239" y="1"/>
                    <a:pt x="0" y="227"/>
                    <a:pt x="0" y="513"/>
                  </a:cubicBezTo>
                  <a:cubicBezTo>
                    <a:pt x="0" y="786"/>
                    <a:pt x="239" y="1025"/>
                    <a:pt x="512" y="1025"/>
                  </a:cubicBezTo>
                  <a:cubicBezTo>
                    <a:pt x="798" y="1025"/>
                    <a:pt x="1036" y="786"/>
                    <a:pt x="1036" y="513"/>
                  </a:cubicBezTo>
                  <a:cubicBezTo>
                    <a:pt x="1036" y="370"/>
                    <a:pt x="977" y="251"/>
                    <a:pt x="893" y="155"/>
                  </a:cubicBezTo>
                  <a:cubicBezTo>
                    <a:pt x="786" y="60"/>
                    <a:pt x="655" y="1"/>
                    <a:pt x="5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1"/>
            <p:cNvSpPr/>
            <p:nvPr/>
          </p:nvSpPr>
          <p:spPr>
            <a:xfrm>
              <a:off x="1832375" y="4129100"/>
              <a:ext cx="25925" cy="25925"/>
            </a:xfrm>
            <a:custGeom>
              <a:avLst/>
              <a:gdLst/>
              <a:ahLst/>
              <a:cxnLst/>
              <a:rect l="l" t="t" r="r" b="b"/>
              <a:pathLst>
                <a:path w="1037" h="1037" extrusionOk="0">
                  <a:moveTo>
                    <a:pt x="524" y="155"/>
                  </a:moveTo>
                  <a:cubicBezTo>
                    <a:pt x="620" y="155"/>
                    <a:pt x="715" y="179"/>
                    <a:pt x="774" y="274"/>
                  </a:cubicBezTo>
                  <a:cubicBezTo>
                    <a:pt x="846" y="334"/>
                    <a:pt x="882" y="417"/>
                    <a:pt x="882" y="524"/>
                  </a:cubicBezTo>
                  <a:cubicBezTo>
                    <a:pt x="882" y="715"/>
                    <a:pt x="703" y="881"/>
                    <a:pt x="501" y="881"/>
                  </a:cubicBezTo>
                  <a:cubicBezTo>
                    <a:pt x="310" y="881"/>
                    <a:pt x="143" y="715"/>
                    <a:pt x="143" y="512"/>
                  </a:cubicBezTo>
                  <a:cubicBezTo>
                    <a:pt x="143" y="322"/>
                    <a:pt x="310" y="155"/>
                    <a:pt x="524" y="155"/>
                  </a:cubicBezTo>
                  <a:close/>
                  <a:moveTo>
                    <a:pt x="524" y="0"/>
                  </a:moveTo>
                  <a:cubicBezTo>
                    <a:pt x="239" y="0"/>
                    <a:pt x="0" y="227"/>
                    <a:pt x="0" y="512"/>
                  </a:cubicBezTo>
                  <a:cubicBezTo>
                    <a:pt x="0" y="798"/>
                    <a:pt x="239" y="1036"/>
                    <a:pt x="524" y="1036"/>
                  </a:cubicBezTo>
                  <a:cubicBezTo>
                    <a:pt x="798" y="1036"/>
                    <a:pt x="1036" y="798"/>
                    <a:pt x="1036" y="512"/>
                  </a:cubicBezTo>
                  <a:cubicBezTo>
                    <a:pt x="1036" y="381"/>
                    <a:pt x="977"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1"/>
            <p:cNvSpPr/>
            <p:nvPr/>
          </p:nvSpPr>
          <p:spPr>
            <a:xfrm>
              <a:off x="2023175" y="3676300"/>
              <a:ext cx="13425" cy="46225"/>
            </a:xfrm>
            <a:custGeom>
              <a:avLst/>
              <a:gdLst/>
              <a:ahLst/>
              <a:cxnLst/>
              <a:rect l="l" t="t" r="r" b="b"/>
              <a:pathLst>
                <a:path w="537" h="1849" extrusionOk="0">
                  <a:moveTo>
                    <a:pt x="196" y="0"/>
                  </a:moveTo>
                  <a:cubicBezTo>
                    <a:pt x="164" y="0"/>
                    <a:pt x="131" y="23"/>
                    <a:pt x="131" y="63"/>
                  </a:cubicBezTo>
                  <a:cubicBezTo>
                    <a:pt x="119" y="122"/>
                    <a:pt x="0" y="1372"/>
                    <a:pt x="405" y="1825"/>
                  </a:cubicBezTo>
                  <a:cubicBezTo>
                    <a:pt x="417" y="1837"/>
                    <a:pt x="453" y="1849"/>
                    <a:pt x="465" y="1849"/>
                  </a:cubicBezTo>
                  <a:cubicBezTo>
                    <a:pt x="477" y="1849"/>
                    <a:pt x="512" y="1849"/>
                    <a:pt x="512" y="1825"/>
                  </a:cubicBezTo>
                  <a:cubicBezTo>
                    <a:pt x="536" y="1789"/>
                    <a:pt x="536" y="1741"/>
                    <a:pt x="512" y="1718"/>
                  </a:cubicBezTo>
                  <a:cubicBezTo>
                    <a:pt x="131" y="1325"/>
                    <a:pt x="274" y="98"/>
                    <a:pt x="274" y="74"/>
                  </a:cubicBezTo>
                  <a:cubicBezTo>
                    <a:pt x="286" y="51"/>
                    <a:pt x="250" y="3"/>
                    <a:pt x="215" y="3"/>
                  </a:cubicBezTo>
                  <a:cubicBezTo>
                    <a:pt x="209" y="1"/>
                    <a:pt x="202" y="0"/>
                    <a:pt x="1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1"/>
            <p:cNvSpPr/>
            <p:nvPr/>
          </p:nvSpPr>
          <p:spPr>
            <a:xfrm>
              <a:off x="1749700" y="3587875"/>
              <a:ext cx="174675" cy="473250"/>
            </a:xfrm>
            <a:custGeom>
              <a:avLst/>
              <a:gdLst/>
              <a:ahLst/>
              <a:cxnLst/>
              <a:rect l="l" t="t" r="r" b="b"/>
              <a:pathLst>
                <a:path w="6987" h="18930" extrusionOk="0">
                  <a:moveTo>
                    <a:pt x="3528" y="1"/>
                  </a:moveTo>
                  <a:cubicBezTo>
                    <a:pt x="2025" y="1"/>
                    <a:pt x="557" y="28"/>
                    <a:pt x="557" y="28"/>
                  </a:cubicBezTo>
                  <a:cubicBezTo>
                    <a:pt x="554" y="27"/>
                    <a:pt x="551" y="26"/>
                    <a:pt x="548" y="26"/>
                  </a:cubicBezTo>
                  <a:cubicBezTo>
                    <a:pt x="1" y="26"/>
                    <a:pt x="272" y="18021"/>
                    <a:pt x="462" y="18637"/>
                  </a:cubicBezTo>
                  <a:cubicBezTo>
                    <a:pt x="531" y="18856"/>
                    <a:pt x="1281" y="18929"/>
                    <a:pt x="2234" y="18929"/>
                  </a:cubicBezTo>
                  <a:cubicBezTo>
                    <a:pt x="3925" y="18929"/>
                    <a:pt x="6252" y="18698"/>
                    <a:pt x="6534" y="18637"/>
                  </a:cubicBezTo>
                  <a:cubicBezTo>
                    <a:pt x="6987" y="18530"/>
                    <a:pt x="6987" y="337"/>
                    <a:pt x="6713" y="135"/>
                  </a:cubicBezTo>
                  <a:cubicBezTo>
                    <a:pt x="6570" y="28"/>
                    <a:pt x="5031" y="1"/>
                    <a:pt x="3528"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1"/>
            <p:cNvSpPr/>
            <p:nvPr/>
          </p:nvSpPr>
          <p:spPr>
            <a:xfrm>
              <a:off x="1787425" y="3657600"/>
              <a:ext cx="106875" cy="325075"/>
            </a:xfrm>
            <a:custGeom>
              <a:avLst/>
              <a:gdLst/>
              <a:ahLst/>
              <a:cxnLst/>
              <a:rect l="l" t="t" r="r" b="b"/>
              <a:pathLst>
                <a:path w="4275" h="13003" extrusionOk="0">
                  <a:moveTo>
                    <a:pt x="3358" y="144"/>
                  </a:moveTo>
                  <a:cubicBezTo>
                    <a:pt x="3739" y="144"/>
                    <a:pt x="3846" y="168"/>
                    <a:pt x="3882" y="191"/>
                  </a:cubicBezTo>
                  <a:cubicBezTo>
                    <a:pt x="3965" y="441"/>
                    <a:pt x="4013" y="3025"/>
                    <a:pt x="3954" y="6454"/>
                  </a:cubicBezTo>
                  <a:cubicBezTo>
                    <a:pt x="3858" y="10574"/>
                    <a:pt x="3680" y="12574"/>
                    <a:pt x="3549" y="12705"/>
                  </a:cubicBezTo>
                  <a:cubicBezTo>
                    <a:pt x="3299" y="12764"/>
                    <a:pt x="2370" y="12836"/>
                    <a:pt x="1537" y="12836"/>
                  </a:cubicBezTo>
                  <a:cubicBezTo>
                    <a:pt x="572" y="12836"/>
                    <a:pt x="429" y="12753"/>
                    <a:pt x="405" y="12729"/>
                  </a:cubicBezTo>
                  <a:cubicBezTo>
                    <a:pt x="322" y="12538"/>
                    <a:pt x="239" y="9752"/>
                    <a:pt x="239" y="6526"/>
                  </a:cubicBezTo>
                  <a:cubicBezTo>
                    <a:pt x="239" y="3132"/>
                    <a:pt x="322" y="620"/>
                    <a:pt x="441" y="334"/>
                  </a:cubicBezTo>
                  <a:cubicBezTo>
                    <a:pt x="655" y="322"/>
                    <a:pt x="2441" y="156"/>
                    <a:pt x="3358" y="144"/>
                  </a:cubicBezTo>
                  <a:close/>
                  <a:moveTo>
                    <a:pt x="3358" y="1"/>
                  </a:moveTo>
                  <a:cubicBezTo>
                    <a:pt x="2394" y="1"/>
                    <a:pt x="560" y="168"/>
                    <a:pt x="405" y="191"/>
                  </a:cubicBezTo>
                  <a:cubicBezTo>
                    <a:pt x="370" y="191"/>
                    <a:pt x="334" y="215"/>
                    <a:pt x="310" y="275"/>
                  </a:cubicBezTo>
                  <a:cubicBezTo>
                    <a:pt x="13" y="1025"/>
                    <a:pt x="1" y="12526"/>
                    <a:pt x="310" y="12836"/>
                  </a:cubicBezTo>
                  <a:cubicBezTo>
                    <a:pt x="358" y="12883"/>
                    <a:pt x="477" y="13003"/>
                    <a:pt x="1560" y="13003"/>
                  </a:cubicBezTo>
                  <a:cubicBezTo>
                    <a:pt x="2322" y="13003"/>
                    <a:pt x="3299" y="12931"/>
                    <a:pt x="3584" y="12848"/>
                  </a:cubicBezTo>
                  <a:cubicBezTo>
                    <a:pt x="3656" y="12836"/>
                    <a:pt x="3715" y="12729"/>
                    <a:pt x="3763" y="12491"/>
                  </a:cubicBezTo>
                  <a:cubicBezTo>
                    <a:pt x="4108" y="10859"/>
                    <a:pt x="4275" y="299"/>
                    <a:pt x="3977" y="84"/>
                  </a:cubicBezTo>
                  <a:cubicBezTo>
                    <a:pt x="3930" y="37"/>
                    <a:pt x="3823" y="1"/>
                    <a:pt x="335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1"/>
            <p:cNvSpPr/>
            <p:nvPr/>
          </p:nvSpPr>
          <p:spPr>
            <a:xfrm>
              <a:off x="1757950" y="3625750"/>
              <a:ext cx="153925" cy="6875"/>
            </a:xfrm>
            <a:custGeom>
              <a:avLst/>
              <a:gdLst/>
              <a:ahLst/>
              <a:cxnLst/>
              <a:rect l="l" t="t" r="r" b="b"/>
              <a:pathLst>
                <a:path w="6157" h="275" extrusionOk="0">
                  <a:moveTo>
                    <a:pt x="6085" y="1"/>
                  </a:moveTo>
                  <a:lnTo>
                    <a:pt x="72" y="120"/>
                  </a:lnTo>
                  <a:cubicBezTo>
                    <a:pt x="25" y="120"/>
                    <a:pt x="1" y="156"/>
                    <a:pt x="1" y="191"/>
                  </a:cubicBezTo>
                  <a:cubicBezTo>
                    <a:pt x="1" y="239"/>
                    <a:pt x="25" y="275"/>
                    <a:pt x="72" y="275"/>
                  </a:cubicBezTo>
                  <a:lnTo>
                    <a:pt x="6085" y="156"/>
                  </a:lnTo>
                  <a:cubicBezTo>
                    <a:pt x="6133" y="156"/>
                    <a:pt x="6156" y="120"/>
                    <a:pt x="6156" y="72"/>
                  </a:cubicBezTo>
                  <a:cubicBezTo>
                    <a:pt x="6156" y="37"/>
                    <a:pt x="6133" y="1"/>
                    <a:pt x="60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1"/>
            <p:cNvSpPr/>
            <p:nvPr/>
          </p:nvSpPr>
          <p:spPr>
            <a:xfrm>
              <a:off x="1756775" y="3604625"/>
              <a:ext cx="157175" cy="6575"/>
            </a:xfrm>
            <a:custGeom>
              <a:avLst/>
              <a:gdLst/>
              <a:ahLst/>
              <a:cxnLst/>
              <a:rect l="l" t="t" r="r" b="b"/>
              <a:pathLst>
                <a:path w="6287" h="263" extrusionOk="0">
                  <a:moveTo>
                    <a:pt x="72" y="1"/>
                  </a:moveTo>
                  <a:cubicBezTo>
                    <a:pt x="36" y="1"/>
                    <a:pt x="0" y="24"/>
                    <a:pt x="0" y="72"/>
                  </a:cubicBezTo>
                  <a:cubicBezTo>
                    <a:pt x="0" y="120"/>
                    <a:pt x="36" y="144"/>
                    <a:pt x="72" y="144"/>
                  </a:cubicBezTo>
                  <a:lnTo>
                    <a:pt x="6203" y="263"/>
                  </a:lnTo>
                  <a:cubicBezTo>
                    <a:pt x="6239" y="263"/>
                    <a:pt x="6287" y="239"/>
                    <a:pt x="6287" y="191"/>
                  </a:cubicBezTo>
                  <a:cubicBezTo>
                    <a:pt x="6287" y="144"/>
                    <a:pt x="6251" y="120"/>
                    <a:pt x="6203" y="120"/>
                  </a:cubicBezTo>
                  <a:lnTo>
                    <a:pt x="72" y="1"/>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1"/>
            <p:cNvSpPr/>
            <p:nvPr/>
          </p:nvSpPr>
          <p:spPr>
            <a:xfrm>
              <a:off x="1761225" y="4002600"/>
              <a:ext cx="148275" cy="6875"/>
            </a:xfrm>
            <a:custGeom>
              <a:avLst/>
              <a:gdLst/>
              <a:ahLst/>
              <a:cxnLst/>
              <a:rect l="l" t="t" r="r" b="b"/>
              <a:pathLst>
                <a:path w="5931" h="275" extrusionOk="0">
                  <a:moveTo>
                    <a:pt x="5847" y="0"/>
                  </a:moveTo>
                  <a:lnTo>
                    <a:pt x="72" y="119"/>
                  </a:lnTo>
                  <a:cubicBezTo>
                    <a:pt x="37" y="119"/>
                    <a:pt x="1" y="155"/>
                    <a:pt x="1" y="203"/>
                  </a:cubicBezTo>
                  <a:cubicBezTo>
                    <a:pt x="1" y="238"/>
                    <a:pt x="37" y="274"/>
                    <a:pt x="72" y="274"/>
                  </a:cubicBezTo>
                  <a:lnTo>
                    <a:pt x="5847" y="155"/>
                  </a:lnTo>
                  <a:cubicBezTo>
                    <a:pt x="5894" y="155"/>
                    <a:pt x="5930" y="119"/>
                    <a:pt x="5930" y="84"/>
                  </a:cubicBezTo>
                  <a:cubicBezTo>
                    <a:pt x="5930" y="36"/>
                    <a:pt x="5894" y="0"/>
                    <a:pt x="58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1"/>
            <p:cNvSpPr/>
            <p:nvPr/>
          </p:nvSpPr>
          <p:spPr>
            <a:xfrm>
              <a:off x="1761225" y="4025525"/>
              <a:ext cx="151250" cy="8050"/>
            </a:xfrm>
            <a:custGeom>
              <a:avLst/>
              <a:gdLst/>
              <a:ahLst/>
              <a:cxnLst/>
              <a:rect l="l" t="t" r="r" b="b"/>
              <a:pathLst>
                <a:path w="6050" h="322" extrusionOk="0">
                  <a:moveTo>
                    <a:pt x="5966" y="0"/>
                  </a:moveTo>
                  <a:lnTo>
                    <a:pt x="72" y="179"/>
                  </a:lnTo>
                  <a:cubicBezTo>
                    <a:pt x="37" y="179"/>
                    <a:pt x="1" y="202"/>
                    <a:pt x="1" y="250"/>
                  </a:cubicBezTo>
                  <a:cubicBezTo>
                    <a:pt x="1" y="298"/>
                    <a:pt x="37" y="322"/>
                    <a:pt x="72" y="322"/>
                  </a:cubicBezTo>
                  <a:lnTo>
                    <a:pt x="5966" y="143"/>
                  </a:lnTo>
                  <a:cubicBezTo>
                    <a:pt x="6014" y="143"/>
                    <a:pt x="6049" y="107"/>
                    <a:pt x="6049" y="71"/>
                  </a:cubicBezTo>
                  <a:cubicBezTo>
                    <a:pt x="6049" y="24"/>
                    <a:pt x="6014" y="0"/>
                    <a:pt x="596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1"/>
            <p:cNvSpPr/>
            <p:nvPr/>
          </p:nvSpPr>
          <p:spPr>
            <a:xfrm>
              <a:off x="1819575" y="3685825"/>
              <a:ext cx="39900" cy="265900"/>
            </a:xfrm>
            <a:custGeom>
              <a:avLst/>
              <a:gdLst/>
              <a:ahLst/>
              <a:cxnLst/>
              <a:rect l="l" t="t" r="r" b="b"/>
              <a:pathLst>
                <a:path w="1596" h="10636" extrusionOk="0">
                  <a:moveTo>
                    <a:pt x="846" y="0"/>
                  </a:moveTo>
                  <a:cubicBezTo>
                    <a:pt x="828" y="0"/>
                    <a:pt x="810" y="9"/>
                    <a:pt x="798" y="27"/>
                  </a:cubicBezTo>
                  <a:cubicBezTo>
                    <a:pt x="763" y="51"/>
                    <a:pt x="763" y="98"/>
                    <a:pt x="798" y="134"/>
                  </a:cubicBezTo>
                  <a:cubicBezTo>
                    <a:pt x="977" y="289"/>
                    <a:pt x="1417" y="789"/>
                    <a:pt x="1370" y="1098"/>
                  </a:cubicBezTo>
                  <a:cubicBezTo>
                    <a:pt x="1358" y="1277"/>
                    <a:pt x="1155" y="1384"/>
                    <a:pt x="929" y="1479"/>
                  </a:cubicBezTo>
                  <a:cubicBezTo>
                    <a:pt x="691" y="1598"/>
                    <a:pt x="417" y="1718"/>
                    <a:pt x="286" y="1991"/>
                  </a:cubicBezTo>
                  <a:cubicBezTo>
                    <a:pt x="120" y="2313"/>
                    <a:pt x="465" y="2694"/>
                    <a:pt x="763" y="3015"/>
                  </a:cubicBezTo>
                  <a:cubicBezTo>
                    <a:pt x="953" y="3206"/>
                    <a:pt x="1132" y="3420"/>
                    <a:pt x="1132" y="3539"/>
                  </a:cubicBezTo>
                  <a:cubicBezTo>
                    <a:pt x="1132" y="3789"/>
                    <a:pt x="870" y="3956"/>
                    <a:pt x="501" y="4182"/>
                  </a:cubicBezTo>
                  <a:cubicBezTo>
                    <a:pt x="417" y="4218"/>
                    <a:pt x="334" y="4277"/>
                    <a:pt x="262" y="4325"/>
                  </a:cubicBezTo>
                  <a:cubicBezTo>
                    <a:pt x="167" y="4373"/>
                    <a:pt x="120" y="4444"/>
                    <a:pt x="108" y="4515"/>
                  </a:cubicBezTo>
                  <a:cubicBezTo>
                    <a:pt x="84" y="4730"/>
                    <a:pt x="298" y="4992"/>
                    <a:pt x="572" y="5289"/>
                  </a:cubicBezTo>
                  <a:cubicBezTo>
                    <a:pt x="810" y="5575"/>
                    <a:pt x="1096" y="5885"/>
                    <a:pt x="1132" y="6159"/>
                  </a:cubicBezTo>
                  <a:cubicBezTo>
                    <a:pt x="1191" y="6516"/>
                    <a:pt x="1108" y="6551"/>
                    <a:pt x="893" y="6659"/>
                  </a:cubicBezTo>
                  <a:cubicBezTo>
                    <a:pt x="763" y="6718"/>
                    <a:pt x="596" y="6813"/>
                    <a:pt x="417" y="7004"/>
                  </a:cubicBezTo>
                  <a:cubicBezTo>
                    <a:pt x="1" y="7468"/>
                    <a:pt x="286" y="7909"/>
                    <a:pt x="560" y="8325"/>
                  </a:cubicBezTo>
                  <a:cubicBezTo>
                    <a:pt x="596" y="8373"/>
                    <a:pt x="632" y="8433"/>
                    <a:pt x="655" y="8480"/>
                  </a:cubicBezTo>
                  <a:cubicBezTo>
                    <a:pt x="834" y="8742"/>
                    <a:pt x="798" y="8861"/>
                    <a:pt x="751" y="8957"/>
                  </a:cubicBezTo>
                  <a:cubicBezTo>
                    <a:pt x="655" y="9076"/>
                    <a:pt x="477" y="9195"/>
                    <a:pt x="262" y="9338"/>
                  </a:cubicBezTo>
                  <a:cubicBezTo>
                    <a:pt x="143" y="9397"/>
                    <a:pt x="84" y="9504"/>
                    <a:pt x="60" y="9623"/>
                  </a:cubicBezTo>
                  <a:cubicBezTo>
                    <a:pt x="1" y="10028"/>
                    <a:pt x="524" y="10576"/>
                    <a:pt x="536" y="10611"/>
                  </a:cubicBezTo>
                  <a:cubicBezTo>
                    <a:pt x="548" y="10623"/>
                    <a:pt x="584" y="10635"/>
                    <a:pt x="596" y="10635"/>
                  </a:cubicBezTo>
                  <a:cubicBezTo>
                    <a:pt x="608" y="10635"/>
                    <a:pt x="632" y="10623"/>
                    <a:pt x="643" y="10611"/>
                  </a:cubicBezTo>
                  <a:cubicBezTo>
                    <a:pt x="667" y="10576"/>
                    <a:pt x="667" y="10528"/>
                    <a:pt x="643" y="10504"/>
                  </a:cubicBezTo>
                  <a:cubicBezTo>
                    <a:pt x="489" y="10350"/>
                    <a:pt x="167" y="9921"/>
                    <a:pt x="191" y="9635"/>
                  </a:cubicBezTo>
                  <a:cubicBezTo>
                    <a:pt x="215" y="9564"/>
                    <a:pt x="239" y="9504"/>
                    <a:pt x="310" y="9457"/>
                  </a:cubicBezTo>
                  <a:cubicBezTo>
                    <a:pt x="572" y="9302"/>
                    <a:pt x="763" y="9183"/>
                    <a:pt x="846" y="9016"/>
                  </a:cubicBezTo>
                  <a:cubicBezTo>
                    <a:pt x="953" y="8849"/>
                    <a:pt x="929" y="8647"/>
                    <a:pt x="763" y="8385"/>
                  </a:cubicBezTo>
                  <a:cubicBezTo>
                    <a:pt x="715" y="8349"/>
                    <a:pt x="691" y="8290"/>
                    <a:pt x="655" y="8242"/>
                  </a:cubicBezTo>
                  <a:cubicBezTo>
                    <a:pt x="393" y="7825"/>
                    <a:pt x="167" y="7480"/>
                    <a:pt x="512" y="7099"/>
                  </a:cubicBezTo>
                  <a:cubicBezTo>
                    <a:pt x="655" y="6909"/>
                    <a:pt x="810" y="6837"/>
                    <a:pt x="941" y="6778"/>
                  </a:cubicBezTo>
                  <a:cubicBezTo>
                    <a:pt x="1191" y="6659"/>
                    <a:pt x="1334" y="6575"/>
                    <a:pt x="1251" y="6123"/>
                  </a:cubicBezTo>
                  <a:cubicBezTo>
                    <a:pt x="1191" y="5813"/>
                    <a:pt x="905" y="5492"/>
                    <a:pt x="655" y="5194"/>
                  </a:cubicBezTo>
                  <a:cubicBezTo>
                    <a:pt x="453" y="4932"/>
                    <a:pt x="227" y="4682"/>
                    <a:pt x="239" y="4539"/>
                  </a:cubicBezTo>
                  <a:cubicBezTo>
                    <a:pt x="239" y="4515"/>
                    <a:pt x="251" y="4480"/>
                    <a:pt x="310" y="4444"/>
                  </a:cubicBezTo>
                  <a:cubicBezTo>
                    <a:pt x="405" y="4396"/>
                    <a:pt x="477" y="4361"/>
                    <a:pt x="548" y="4313"/>
                  </a:cubicBezTo>
                  <a:cubicBezTo>
                    <a:pt x="953" y="4075"/>
                    <a:pt x="1274" y="3873"/>
                    <a:pt x="1274" y="3539"/>
                  </a:cubicBezTo>
                  <a:cubicBezTo>
                    <a:pt x="1274" y="3361"/>
                    <a:pt x="1096" y="3146"/>
                    <a:pt x="870" y="2908"/>
                  </a:cubicBezTo>
                  <a:cubicBezTo>
                    <a:pt x="596" y="2634"/>
                    <a:pt x="298" y="2289"/>
                    <a:pt x="417" y="2051"/>
                  </a:cubicBezTo>
                  <a:cubicBezTo>
                    <a:pt x="524" y="1837"/>
                    <a:pt x="763" y="1718"/>
                    <a:pt x="989" y="1622"/>
                  </a:cubicBezTo>
                  <a:cubicBezTo>
                    <a:pt x="1239" y="1503"/>
                    <a:pt x="1489" y="1384"/>
                    <a:pt x="1525" y="1122"/>
                  </a:cubicBezTo>
                  <a:cubicBezTo>
                    <a:pt x="1596" y="670"/>
                    <a:pt x="929" y="51"/>
                    <a:pt x="893" y="27"/>
                  </a:cubicBezTo>
                  <a:cubicBezTo>
                    <a:pt x="882" y="9"/>
                    <a:pt x="864" y="0"/>
                    <a:pt x="8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1"/>
            <p:cNvSpPr/>
            <p:nvPr/>
          </p:nvSpPr>
          <p:spPr>
            <a:xfrm>
              <a:off x="2062250" y="3585325"/>
              <a:ext cx="174675" cy="478375"/>
            </a:xfrm>
            <a:custGeom>
              <a:avLst/>
              <a:gdLst/>
              <a:ahLst/>
              <a:cxnLst/>
              <a:rect l="l" t="t" r="r" b="b"/>
              <a:pathLst>
                <a:path w="6987" h="19135" extrusionOk="0">
                  <a:moveTo>
                    <a:pt x="3373" y="0"/>
                  </a:moveTo>
                  <a:cubicBezTo>
                    <a:pt x="1916" y="0"/>
                    <a:pt x="533" y="23"/>
                    <a:pt x="533" y="23"/>
                  </a:cubicBezTo>
                  <a:cubicBezTo>
                    <a:pt x="530" y="21"/>
                    <a:pt x="527" y="21"/>
                    <a:pt x="524" y="21"/>
                  </a:cubicBezTo>
                  <a:cubicBezTo>
                    <a:pt x="0" y="21"/>
                    <a:pt x="272" y="18219"/>
                    <a:pt x="450" y="18834"/>
                  </a:cubicBezTo>
                  <a:cubicBezTo>
                    <a:pt x="519" y="19059"/>
                    <a:pt x="1279" y="19135"/>
                    <a:pt x="2242" y="19135"/>
                  </a:cubicBezTo>
                  <a:cubicBezTo>
                    <a:pt x="3928" y="19135"/>
                    <a:pt x="6234" y="18903"/>
                    <a:pt x="6522" y="18834"/>
                  </a:cubicBezTo>
                  <a:cubicBezTo>
                    <a:pt x="6962" y="18739"/>
                    <a:pt x="6986" y="344"/>
                    <a:pt x="6700" y="130"/>
                  </a:cubicBezTo>
                  <a:cubicBezTo>
                    <a:pt x="6553" y="25"/>
                    <a:pt x="4921" y="0"/>
                    <a:pt x="3373" y="0"/>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1"/>
            <p:cNvSpPr/>
            <p:nvPr/>
          </p:nvSpPr>
          <p:spPr>
            <a:xfrm>
              <a:off x="2077050" y="3616825"/>
              <a:ext cx="151225" cy="6875"/>
            </a:xfrm>
            <a:custGeom>
              <a:avLst/>
              <a:gdLst/>
              <a:ahLst/>
              <a:cxnLst/>
              <a:rect l="l" t="t" r="r" b="b"/>
              <a:pathLst>
                <a:path w="6049" h="275" extrusionOk="0">
                  <a:moveTo>
                    <a:pt x="5977" y="1"/>
                  </a:moveTo>
                  <a:lnTo>
                    <a:pt x="84" y="120"/>
                  </a:lnTo>
                  <a:cubicBezTo>
                    <a:pt x="36" y="120"/>
                    <a:pt x="0" y="156"/>
                    <a:pt x="0" y="191"/>
                  </a:cubicBezTo>
                  <a:cubicBezTo>
                    <a:pt x="0" y="239"/>
                    <a:pt x="36" y="275"/>
                    <a:pt x="84" y="275"/>
                  </a:cubicBezTo>
                  <a:lnTo>
                    <a:pt x="5977" y="156"/>
                  </a:lnTo>
                  <a:cubicBezTo>
                    <a:pt x="6013" y="156"/>
                    <a:pt x="6049" y="120"/>
                    <a:pt x="6049" y="72"/>
                  </a:cubicBezTo>
                  <a:cubicBezTo>
                    <a:pt x="6049" y="37"/>
                    <a:pt x="6013" y="1"/>
                    <a:pt x="597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1"/>
            <p:cNvSpPr/>
            <p:nvPr/>
          </p:nvSpPr>
          <p:spPr>
            <a:xfrm>
              <a:off x="2070800" y="4018075"/>
              <a:ext cx="160450" cy="6575"/>
            </a:xfrm>
            <a:custGeom>
              <a:avLst/>
              <a:gdLst/>
              <a:ahLst/>
              <a:cxnLst/>
              <a:rect l="l" t="t" r="r" b="b"/>
              <a:pathLst>
                <a:path w="6418" h="263" extrusionOk="0">
                  <a:moveTo>
                    <a:pt x="72" y="0"/>
                  </a:moveTo>
                  <a:cubicBezTo>
                    <a:pt x="36" y="0"/>
                    <a:pt x="0" y="24"/>
                    <a:pt x="0" y="72"/>
                  </a:cubicBezTo>
                  <a:cubicBezTo>
                    <a:pt x="0" y="119"/>
                    <a:pt x="36" y="143"/>
                    <a:pt x="72" y="143"/>
                  </a:cubicBezTo>
                  <a:lnTo>
                    <a:pt x="6346" y="262"/>
                  </a:lnTo>
                  <a:cubicBezTo>
                    <a:pt x="6382" y="262"/>
                    <a:pt x="6418" y="239"/>
                    <a:pt x="6418" y="191"/>
                  </a:cubicBezTo>
                  <a:cubicBezTo>
                    <a:pt x="6418" y="143"/>
                    <a:pt x="6382" y="119"/>
                    <a:pt x="6346" y="119"/>
                  </a:cubicBezTo>
                  <a:lnTo>
                    <a:pt x="72"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1"/>
            <p:cNvSpPr/>
            <p:nvPr/>
          </p:nvSpPr>
          <p:spPr>
            <a:xfrm>
              <a:off x="2095500" y="3655525"/>
              <a:ext cx="110150" cy="333700"/>
            </a:xfrm>
            <a:custGeom>
              <a:avLst/>
              <a:gdLst/>
              <a:ahLst/>
              <a:cxnLst/>
              <a:rect l="l" t="t" r="r" b="b"/>
              <a:pathLst>
                <a:path w="4406" h="13348" extrusionOk="0">
                  <a:moveTo>
                    <a:pt x="3299" y="155"/>
                  </a:moveTo>
                  <a:cubicBezTo>
                    <a:pt x="3870" y="155"/>
                    <a:pt x="4013" y="191"/>
                    <a:pt x="4061" y="215"/>
                  </a:cubicBezTo>
                  <a:cubicBezTo>
                    <a:pt x="4084" y="489"/>
                    <a:pt x="4144" y="3346"/>
                    <a:pt x="4180" y="6597"/>
                  </a:cubicBezTo>
                  <a:cubicBezTo>
                    <a:pt x="4204" y="10371"/>
                    <a:pt x="4192" y="12776"/>
                    <a:pt x="4108" y="13074"/>
                  </a:cubicBezTo>
                  <a:cubicBezTo>
                    <a:pt x="3834" y="13109"/>
                    <a:pt x="2299" y="13217"/>
                    <a:pt x="1275" y="13217"/>
                  </a:cubicBezTo>
                  <a:cubicBezTo>
                    <a:pt x="596" y="13217"/>
                    <a:pt x="429" y="13157"/>
                    <a:pt x="382" y="13145"/>
                  </a:cubicBezTo>
                  <a:cubicBezTo>
                    <a:pt x="334" y="12681"/>
                    <a:pt x="203" y="4620"/>
                    <a:pt x="143" y="298"/>
                  </a:cubicBezTo>
                  <a:cubicBezTo>
                    <a:pt x="501" y="274"/>
                    <a:pt x="2239" y="155"/>
                    <a:pt x="3299" y="155"/>
                  </a:cubicBezTo>
                  <a:close/>
                  <a:moveTo>
                    <a:pt x="3311" y="1"/>
                  </a:moveTo>
                  <a:cubicBezTo>
                    <a:pt x="2144" y="1"/>
                    <a:pt x="84" y="155"/>
                    <a:pt x="72" y="155"/>
                  </a:cubicBezTo>
                  <a:cubicBezTo>
                    <a:pt x="24" y="155"/>
                    <a:pt x="1" y="179"/>
                    <a:pt x="1" y="227"/>
                  </a:cubicBezTo>
                  <a:cubicBezTo>
                    <a:pt x="13" y="1537"/>
                    <a:pt x="179" y="12955"/>
                    <a:pt x="239" y="13193"/>
                  </a:cubicBezTo>
                  <a:cubicBezTo>
                    <a:pt x="251" y="13264"/>
                    <a:pt x="274" y="13347"/>
                    <a:pt x="1275" y="13347"/>
                  </a:cubicBezTo>
                  <a:cubicBezTo>
                    <a:pt x="2334" y="13347"/>
                    <a:pt x="3989" y="13252"/>
                    <a:pt x="4180" y="13205"/>
                  </a:cubicBezTo>
                  <a:cubicBezTo>
                    <a:pt x="4263" y="13169"/>
                    <a:pt x="4406" y="13145"/>
                    <a:pt x="4346" y="6716"/>
                  </a:cubicBezTo>
                  <a:cubicBezTo>
                    <a:pt x="4323" y="3668"/>
                    <a:pt x="4251" y="286"/>
                    <a:pt x="4227" y="155"/>
                  </a:cubicBezTo>
                  <a:cubicBezTo>
                    <a:pt x="4192" y="60"/>
                    <a:pt x="4120" y="1"/>
                    <a:pt x="33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1"/>
            <p:cNvSpPr/>
            <p:nvPr/>
          </p:nvSpPr>
          <p:spPr>
            <a:xfrm>
              <a:off x="2122875" y="3661175"/>
              <a:ext cx="8975" cy="324475"/>
            </a:xfrm>
            <a:custGeom>
              <a:avLst/>
              <a:gdLst/>
              <a:ahLst/>
              <a:cxnLst/>
              <a:rect l="l" t="t" r="r" b="b"/>
              <a:pathLst>
                <a:path w="359" h="12979" extrusionOk="0">
                  <a:moveTo>
                    <a:pt x="72" y="1"/>
                  </a:moveTo>
                  <a:cubicBezTo>
                    <a:pt x="37" y="1"/>
                    <a:pt x="1" y="25"/>
                    <a:pt x="1" y="72"/>
                  </a:cubicBezTo>
                  <a:lnTo>
                    <a:pt x="215" y="12907"/>
                  </a:lnTo>
                  <a:cubicBezTo>
                    <a:pt x="215" y="12943"/>
                    <a:pt x="239" y="12979"/>
                    <a:pt x="287" y="12979"/>
                  </a:cubicBezTo>
                  <a:cubicBezTo>
                    <a:pt x="311" y="12979"/>
                    <a:pt x="358" y="12931"/>
                    <a:pt x="358" y="12907"/>
                  </a:cubicBezTo>
                  <a:lnTo>
                    <a:pt x="156" y="72"/>
                  </a:lnTo>
                  <a:cubicBezTo>
                    <a:pt x="156" y="25"/>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1"/>
            <p:cNvSpPr/>
            <p:nvPr/>
          </p:nvSpPr>
          <p:spPr>
            <a:xfrm>
              <a:off x="2166950" y="3656425"/>
              <a:ext cx="6850" cy="326850"/>
            </a:xfrm>
            <a:custGeom>
              <a:avLst/>
              <a:gdLst/>
              <a:ahLst/>
              <a:cxnLst/>
              <a:rect l="l" t="t" r="r" b="b"/>
              <a:pathLst>
                <a:path w="274" h="13074" extrusionOk="0">
                  <a:moveTo>
                    <a:pt x="72" y="0"/>
                  </a:moveTo>
                  <a:cubicBezTo>
                    <a:pt x="24" y="0"/>
                    <a:pt x="0" y="24"/>
                    <a:pt x="0" y="72"/>
                  </a:cubicBezTo>
                  <a:lnTo>
                    <a:pt x="131" y="13002"/>
                  </a:lnTo>
                  <a:cubicBezTo>
                    <a:pt x="131" y="13050"/>
                    <a:pt x="155" y="13073"/>
                    <a:pt x="203" y="13073"/>
                  </a:cubicBezTo>
                  <a:cubicBezTo>
                    <a:pt x="250" y="13073"/>
                    <a:pt x="274" y="13038"/>
                    <a:pt x="274" y="13002"/>
                  </a:cubicBezTo>
                  <a:lnTo>
                    <a:pt x="143" y="72"/>
                  </a:lnTo>
                  <a:cubicBezTo>
                    <a:pt x="143"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1"/>
            <p:cNvSpPr/>
            <p:nvPr/>
          </p:nvSpPr>
          <p:spPr>
            <a:xfrm>
              <a:off x="2216950" y="3573525"/>
              <a:ext cx="344700" cy="472900"/>
            </a:xfrm>
            <a:custGeom>
              <a:avLst/>
              <a:gdLst/>
              <a:ahLst/>
              <a:cxnLst/>
              <a:rect l="l" t="t" r="r" b="b"/>
              <a:pathLst>
                <a:path w="13788" h="18916" extrusionOk="0">
                  <a:moveTo>
                    <a:pt x="5629" y="1"/>
                  </a:moveTo>
                  <a:cubicBezTo>
                    <a:pt x="5081" y="1"/>
                    <a:pt x="572" y="2554"/>
                    <a:pt x="572" y="2554"/>
                  </a:cubicBezTo>
                  <a:cubicBezTo>
                    <a:pt x="0" y="2661"/>
                    <a:pt x="7668" y="18413"/>
                    <a:pt x="8085" y="18866"/>
                  </a:cubicBezTo>
                  <a:cubicBezTo>
                    <a:pt x="8114" y="18900"/>
                    <a:pt x="8167" y="18916"/>
                    <a:pt x="8238" y="18916"/>
                  </a:cubicBezTo>
                  <a:cubicBezTo>
                    <a:pt x="9140" y="18916"/>
                    <a:pt x="13100" y="16389"/>
                    <a:pt x="13431" y="16080"/>
                  </a:cubicBezTo>
                  <a:cubicBezTo>
                    <a:pt x="13788" y="15758"/>
                    <a:pt x="6073" y="673"/>
                    <a:pt x="5680" y="18"/>
                  </a:cubicBezTo>
                  <a:cubicBezTo>
                    <a:pt x="5672" y="7"/>
                    <a:pt x="5655" y="1"/>
                    <a:pt x="562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1"/>
            <p:cNvSpPr/>
            <p:nvPr/>
          </p:nvSpPr>
          <p:spPr>
            <a:xfrm>
              <a:off x="2241950" y="3610475"/>
              <a:ext cx="137850" cy="72175"/>
            </a:xfrm>
            <a:custGeom>
              <a:avLst/>
              <a:gdLst/>
              <a:ahLst/>
              <a:cxnLst/>
              <a:rect l="l" t="t" r="r" b="b"/>
              <a:pathLst>
                <a:path w="5514" h="2887" extrusionOk="0">
                  <a:moveTo>
                    <a:pt x="5417" y="0"/>
                  </a:moveTo>
                  <a:cubicBezTo>
                    <a:pt x="5408" y="0"/>
                    <a:pt x="5400" y="2"/>
                    <a:pt x="5394" y="5"/>
                  </a:cubicBezTo>
                  <a:lnTo>
                    <a:pt x="48" y="2743"/>
                  </a:lnTo>
                  <a:cubicBezTo>
                    <a:pt x="12" y="2767"/>
                    <a:pt x="0" y="2815"/>
                    <a:pt x="12" y="2850"/>
                  </a:cubicBezTo>
                  <a:cubicBezTo>
                    <a:pt x="12" y="2874"/>
                    <a:pt x="48" y="2886"/>
                    <a:pt x="72" y="2886"/>
                  </a:cubicBezTo>
                  <a:cubicBezTo>
                    <a:pt x="72" y="2886"/>
                    <a:pt x="96" y="2886"/>
                    <a:pt x="120" y="2874"/>
                  </a:cubicBezTo>
                  <a:lnTo>
                    <a:pt x="5465" y="136"/>
                  </a:lnTo>
                  <a:cubicBezTo>
                    <a:pt x="5489" y="112"/>
                    <a:pt x="5513" y="64"/>
                    <a:pt x="5489" y="29"/>
                  </a:cubicBezTo>
                  <a:cubicBezTo>
                    <a:pt x="5472" y="11"/>
                    <a:pt x="5442" y="0"/>
                    <a:pt x="54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1"/>
            <p:cNvSpPr/>
            <p:nvPr/>
          </p:nvSpPr>
          <p:spPr>
            <a:xfrm>
              <a:off x="2404175" y="3937450"/>
              <a:ext cx="141100" cy="78275"/>
            </a:xfrm>
            <a:custGeom>
              <a:avLst/>
              <a:gdLst/>
              <a:ahLst/>
              <a:cxnLst/>
              <a:rect l="l" t="t" r="r" b="b"/>
              <a:pathLst>
                <a:path w="5644" h="3131" extrusionOk="0">
                  <a:moveTo>
                    <a:pt x="5551" y="1"/>
                  </a:moveTo>
                  <a:cubicBezTo>
                    <a:pt x="5541" y="1"/>
                    <a:pt x="5532" y="4"/>
                    <a:pt x="5525" y="11"/>
                  </a:cubicBezTo>
                  <a:lnTo>
                    <a:pt x="48" y="2987"/>
                  </a:lnTo>
                  <a:cubicBezTo>
                    <a:pt x="12" y="3011"/>
                    <a:pt x="0" y="3059"/>
                    <a:pt x="12" y="3083"/>
                  </a:cubicBezTo>
                  <a:cubicBezTo>
                    <a:pt x="24" y="3118"/>
                    <a:pt x="48" y="3130"/>
                    <a:pt x="72" y="3130"/>
                  </a:cubicBezTo>
                  <a:cubicBezTo>
                    <a:pt x="96" y="3130"/>
                    <a:pt x="108" y="3130"/>
                    <a:pt x="119" y="3118"/>
                  </a:cubicBezTo>
                  <a:lnTo>
                    <a:pt x="5596" y="142"/>
                  </a:lnTo>
                  <a:cubicBezTo>
                    <a:pt x="5632" y="106"/>
                    <a:pt x="5644" y="70"/>
                    <a:pt x="5632" y="35"/>
                  </a:cubicBezTo>
                  <a:cubicBezTo>
                    <a:pt x="5607" y="18"/>
                    <a:pt x="5576" y="1"/>
                    <a:pt x="55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1"/>
            <p:cNvSpPr/>
            <p:nvPr/>
          </p:nvSpPr>
          <p:spPr>
            <a:xfrm>
              <a:off x="2282425" y="3658200"/>
              <a:ext cx="206600" cy="296500"/>
            </a:xfrm>
            <a:custGeom>
              <a:avLst/>
              <a:gdLst/>
              <a:ahLst/>
              <a:cxnLst/>
              <a:rect l="l" t="t" r="r" b="b"/>
              <a:pathLst>
                <a:path w="8264" h="11860" extrusionOk="0">
                  <a:moveTo>
                    <a:pt x="3144" y="132"/>
                  </a:moveTo>
                  <a:cubicBezTo>
                    <a:pt x="3501" y="417"/>
                    <a:pt x="6287" y="6252"/>
                    <a:pt x="8097" y="10181"/>
                  </a:cubicBezTo>
                  <a:lnTo>
                    <a:pt x="4942" y="11681"/>
                  </a:lnTo>
                  <a:lnTo>
                    <a:pt x="203" y="1680"/>
                  </a:lnTo>
                  <a:cubicBezTo>
                    <a:pt x="1239" y="1060"/>
                    <a:pt x="2834" y="167"/>
                    <a:pt x="3144" y="132"/>
                  </a:cubicBezTo>
                  <a:close/>
                  <a:moveTo>
                    <a:pt x="3132" y="1"/>
                  </a:moveTo>
                  <a:cubicBezTo>
                    <a:pt x="2715" y="1"/>
                    <a:pt x="310" y="1430"/>
                    <a:pt x="48" y="1596"/>
                  </a:cubicBezTo>
                  <a:cubicBezTo>
                    <a:pt x="13" y="1608"/>
                    <a:pt x="1" y="1656"/>
                    <a:pt x="13" y="1680"/>
                  </a:cubicBezTo>
                  <a:lnTo>
                    <a:pt x="4823" y="11812"/>
                  </a:lnTo>
                  <a:cubicBezTo>
                    <a:pt x="4847" y="11847"/>
                    <a:pt x="4858" y="11859"/>
                    <a:pt x="4870" y="11859"/>
                  </a:cubicBezTo>
                  <a:lnTo>
                    <a:pt x="4930" y="11859"/>
                  </a:lnTo>
                  <a:lnTo>
                    <a:pt x="8216" y="10300"/>
                  </a:lnTo>
                  <a:cubicBezTo>
                    <a:pt x="8252" y="10264"/>
                    <a:pt x="8264" y="10228"/>
                    <a:pt x="8252" y="10192"/>
                  </a:cubicBezTo>
                  <a:cubicBezTo>
                    <a:pt x="8252" y="10181"/>
                    <a:pt x="7073" y="7633"/>
                    <a:pt x="5871" y="5132"/>
                  </a:cubicBezTo>
                  <a:cubicBezTo>
                    <a:pt x="3406" y="13"/>
                    <a:pt x="3239" y="13"/>
                    <a:pt x="314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1"/>
            <p:cNvSpPr/>
            <p:nvPr/>
          </p:nvSpPr>
          <p:spPr>
            <a:xfrm>
              <a:off x="2341075" y="3705775"/>
              <a:ext cx="118775" cy="206950"/>
            </a:xfrm>
            <a:custGeom>
              <a:avLst/>
              <a:gdLst/>
              <a:ahLst/>
              <a:cxnLst/>
              <a:rect l="l" t="t" r="r" b="b"/>
              <a:pathLst>
                <a:path w="4751" h="8278" extrusionOk="0">
                  <a:moveTo>
                    <a:pt x="289" y="1"/>
                  </a:moveTo>
                  <a:cubicBezTo>
                    <a:pt x="155" y="1"/>
                    <a:pt x="60" y="15"/>
                    <a:pt x="48" y="15"/>
                  </a:cubicBezTo>
                  <a:cubicBezTo>
                    <a:pt x="12" y="27"/>
                    <a:pt x="0" y="62"/>
                    <a:pt x="0" y="98"/>
                  </a:cubicBezTo>
                  <a:cubicBezTo>
                    <a:pt x="12" y="146"/>
                    <a:pt x="36" y="158"/>
                    <a:pt x="84" y="158"/>
                  </a:cubicBezTo>
                  <a:cubicBezTo>
                    <a:pt x="84" y="158"/>
                    <a:pt x="167" y="144"/>
                    <a:pt x="289" y="144"/>
                  </a:cubicBezTo>
                  <a:cubicBezTo>
                    <a:pt x="527" y="144"/>
                    <a:pt x="911" y="196"/>
                    <a:pt x="1108" y="503"/>
                  </a:cubicBezTo>
                  <a:cubicBezTo>
                    <a:pt x="1239" y="729"/>
                    <a:pt x="1203" y="991"/>
                    <a:pt x="1143" y="1277"/>
                  </a:cubicBezTo>
                  <a:cubicBezTo>
                    <a:pt x="1084" y="1574"/>
                    <a:pt x="1024" y="1872"/>
                    <a:pt x="1203" y="2134"/>
                  </a:cubicBezTo>
                  <a:cubicBezTo>
                    <a:pt x="1358" y="2348"/>
                    <a:pt x="1643" y="2455"/>
                    <a:pt x="1893" y="2527"/>
                  </a:cubicBezTo>
                  <a:cubicBezTo>
                    <a:pt x="2167" y="2610"/>
                    <a:pt x="2393" y="2694"/>
                    <a:pt x="2429" y="2908"/>
                  </a:cubicBezTo>
                  <a:cubicBezTo>
                    <a:pt x="2465" y="3098"/>
                    <a:pt x="2393" y="3325"/>
                    <a:pt x="2310" y="3527"/>
                  </a:cubicBezTo>
                  <a:cubicBezTo>
                    <a:pt x="2215" y="3825"/>
                    <a:pt x="2108" y="4134"/>
                    <a:pt x="2286" y="4396"/>
                  </a:cubicBezTo>
                  <a:cubicBezTo>
                    <a:pt x="2429" y="4599"/>
                    <a:pt x="2667" y="4670"/>
                    <a:pt x="2905" y="4730"/>
                  </a:cubicBezTo>
                  <a:cubicBezTo>
                    <a:pt x="3167" y="4813"/>
                    <a:pt x="3405" y="4860"/>
                    <a:pt x="3536" y="5111"/>
                  </a:cubicBezTo>
                  <a:cubicBezTo>
                    <a:pt x="3655" y="5325"/>
                    <a:pt x="3536" y="5599"/>
                    <a:pt x="3429" y="5849"/>
                  </a:cubicBezTo>
                  <a:cubicBezTo>
                    <a:pt x="3322" y="6087"/>
                    <a:pt x="3203" y="6349"/>
                    <a:pt x="3382" y="6539"/>
                  </a:cubicBezTo>
                  <a:cubicBezTo>
                    <a:pt x="3501" y="6646"/>
                    <a:pt x="3715" y="6730"/>
                    <a:pt x="3917" y="6801"/>
                  </a:cubicBezTo>
                  <a:cubicBezTo>
                    <a:pt x="4310" y="6932"/>
                    <a:pt x="4548" y="7039"/>
                    <a:pt x="4537" y="7325"/>
                  </a:cubicBezTo>
                  <a:cubicBezTo>
                    <a:pt x="4489" y="7861"/>
                    <a:pt x="4203" y="8159"/>
                    <a:pt x="4203" y="8159"/>
                  </a:cubicBezTo>
                  <a:cubicBezTo>
                    <a:pt x="4179" y="8182"/>
                    <a:pt x="4179" y="8230"/>
                    <a:pt x="4203" y="8266"/>
                  </a:cubicBezTo>
                  <a:cubicBezTo>
                    <a:pt x="4227" y="8278"/>
                    <a:pt x="4239" y="8278"/>
                    <a:pt x="4251" y="8278"/>
                  </a:cubicBezTo>
                  <a:cubicBezTo>
                    <a:pt x="4259" y="8278"/>
                    <a:pt x="4272" y="8272"/>
                    <a:pt x="4301" y="8272"/>
                  </a:cubicBezTo>
                  <a:cubicBezTo>
                    <a:pt x="4316" y="8272"/>
                    <a:pt x="4334" y="8274"/>
                    <a:pt x="4358" y="8278"/>
                  </a:cubicBezTo>
                  <a:cubicBezTo>
                    <a:pt x="4370" y="8254"/>
                    <a:pt x="4668" y="7932"/>
                    <a:pt x="4715" y="7349"/>
                  </a:cubicBezTo>
                  <a:cubicBezTo>
                    <a:pt x="4751" y="6944"/>
                    <a:pt x="4358" y="6801"/>
                    <a:pt x="4013" y="6682"/>
                  </a:cubicBezTo>
                  <a:cubicBezTo>
                    <a:pt x="3822" y="6611"/>
                    <a:pt x="3644" y="6551"/>
                    <a:pt x="3536" y="6444"/>
                  </a:cubicBezTo>
                  <a:cubicBezTo>
                    <a:pt x="3429" y="6337"/>
                    <a:pt x="3489" y="6170"/>
                    <a:pt x="3608" y="5920"/>
                  </a:cubicBezTo>
                  <a:cubicBezTo>
                    <a:pt x="3727" y="5634"/>
                    <a:pt x="3858" y="5337"/>
                    <a:pt x="3703" y="5039"/>
                  </a:cubicBezTo>
                  <a:cubicBezTo>
                    <a:pt x="3536" y="4741"/>
                    <a:pt x="3251" y="4670"/>
                    <a:pt x="2989" y="4599"/>
                  </a:cubicBezTo>
                  <a:cubicBezTo>
                    <a:pt x="2763" y="4539"/>
                    <a:pt x="2548" y="4479"/>
                    <a:pt x="2429" y="4313"/>
                  </a:cubicBezTo>
                  <a:cubicBezTo>
                    <a:pt x="2286" y="4122"/>
                    <a:pt x="2393" y="3872"/>
                    <a:pt x="2477" y="3598"/>
                  </a:cubicBezTo>
                  <a:cubicBezTo>
                    <a:pt x="2548" y="3360"/>
                    <a:pt x="2643" y="3122"/>
                    <a:pt x="2596" y="2884"/>
                  </a:cubicBezTo>
                  <a:cubicBezTo>
                    <a:pt x="2536" y="2586"/>
                    <a:pt x="2239" y="2479"/>
                    <a:pt x="1953" y="2396"/>
                  </a:cubicBezTo>
                  <a:cubicBezTo>
                    <a:pt x="1715" y="2301"/>
                    <a:pt x="1465" y="2229"/>
                    <a:pt x="1334" y="2039"/>
                  </a:cubicBezTo>
                  <a:cubicBezTo>
                    <a:pt x="1179" y="1848"/>
                    <a:pt x="1227" y="1574"/>
                    <a:pt x="1286" y="1312"/>
                  </a:cubicBezTo>
                  <a:cubicBezTo>
                    <a:pt x="1346" y="991"/>
                    <a:pt x="1405" y="693"/>
                    <a:pt x="1227" y="419"/>
                  </a:cubicBezTo>
                  <a:cubicBezTo>
                    <a:pt x="1003" y="60"/>
                    <a:pt x="564" y="1"/>
                    <a:pt x="2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1"/>
            <p:cNvSpPr/>
            <p:nvPr/>
          </p:nvSpPr>
          <p:spPr>
            <a:xfrm>
              <a:off x="2312500" y="3718275"/>
              <a:ext cx="119075" cy="206950"/>
            </a:xfrm>
            <a:custGeom>
              <a:avLst/>
              <a:gdLst/>
              <a:ahLst/>
              <a:cxnLst/>
              <a:rect l="l" t="t" r="r" b="b"/>
              <a:pathLst>
                <a:path w="4763" h="8278" extrusionOk="0">
                  <a:moveTo>
                    <a:pt x="298" y="1"/>
                  </a:moveTo>
                  <a:cubicBezTo>
                    <a:pt x="165" y="1"/>
                    <a:pt x="72" y="15"/>
                    <a:pt x="60" y="15"/>
                  </a:cubicBezTo>
                  <a:cubicBezTo>
                    <a:pt x="24" y="39"/>
                    <a:pt x="0" y="62"/>
                    <a:pt x="0" y="110"/>
                  </a:cubicBezTo>
                  <a:cubicBezTo>
                    <a:pt x="24" y="158"/>
                    <a:pt x="48" y="170"/>
                    <a:pt x="96" y="170"/>
                  </a:cubicBezTo>
                  <a:cubicBezTo>
                    <a:pt x="96" y="170"/>
                    <a:pt x="179" y="156"/>
                    <a:pt x="301" y="156"/>
                  </a:cubicBezTo>
                  <a:cubicBezTo>
                    <a:pt x="539" y="156"/>
                    <a:pt x="923" y="208"/>
                    <a:pt x="1119" y="515"/>
                  </a:cubicBezTo>
                  <a:cubicBezTo>
                    <a:pt x="1250" y="729"/>
                    <a:pt x="1215" y="1003"/>
                    <a:pt x="1155" y="1289"/>
                  </a:cubicBezTo>
                  <a:cubicBezTo>
                    <a:pt x="1096" y="1586"/>
                    <a:pt x="1036" y="1884"/>
                    <a:pt x="1215" y="2134"/>
                  </a:cubicBezTo>
                  <a:cubicBezTo>
                    <a:pt x="1369" y="2360"/>
                    <a:pt x="1655" y="2467"/>
                    <a:pt x="1905" y="2539"/>
                  </a:cubicBezTo>
                  <a:cubicBezTo>
                    <a:pt x="2179" y="2610"/>
                    <a:pt x="2405" y="2706"/>
                    <a:pt x="2441" y="2908"/>
                  </a:cubicBezTo>
                  <a:cubicBezTo>
                    <a:pt x="2477" y="3098"/>
                    <a:pt x="2405" y="3325"/>
                    <a:pt x="2322" y="3539"/>
                  </a:cubicBezTo>
                  <a:cubicBezTo>
                    <a:pt x="2227" y="3837"/>
                    <a:pt x="2120" y="4146"/>
                    <a:pt x="2298" y="4396"/>
                  </a:cubicBezTo>
                  <a:cubicBezTo>
                    <a:pt x="2441" y="4611"/>
                    <a:pt x="2679" y="4682"/>
                    <a:pt x="2917" y="4741"/>
                  </a:cubicBezTo>
                  <a:cubicBezTo>
                    <a:pt x="3179" y="4813"/>
                    <a:pt x="3417" y="4872"/>
                    <a:pt x="3548" y="5111"/>
                  </a:cubicBezTo>
                  <a:cubicBezTo>
                    <a:pt x="3667" y="5337"/>
                    <a:pt x="3548" y="5599"/>
                    <a:pt x="3441" y="5849"/>
                  </a:cubicBezTo>
                  <a:cubicBezTo>
                    <a:pt x="3334" y="6099"/>
                    <a:pt x="3215" y="6361"/>
                    <a:pt x="3394" y="6539"/>
                  </a:cubicBezTo>
                  <a:cubicBezTo>
                    <a:pt x="3513" y="6658"/>
                    <a:pt x="3727" y="6730"/>
                    <a:pt x="3929" y="6801"/>
                  </a:cubicBezTo>
                  <a:cubicBezTo>
                    <a:pt x="4322" y="6944"/>
                    <a:pt x="4560" y="7039"/>
                    <a:pt x="4548" y="7325"/>
                  </a:cubicBezTo>
                  <a:cubicBezTo>
                    <a:pt x="4501" y="7861"/>
                    <a:pt x="4215" y="8159"/>
                    <a:pt x="4215" y="8159"/>
                  </a:cubicBezTo>
                  <a:cubicBezTo>
                    <a:pt x="4191" y="8194"/>
                    <a:pt x="4191" y="8230"/>
                    <a:pt x="4215" y="8266"/>
                  </a:cubicBezTo>
                  <a:cubicBezTo>
                    <a:pt x="4239" y="8278"/>
                    <a:pt x="4251" y="8278"/>
                    <a:pt x="4263" y="8278"/>
                  </a:cubicBezTo>
                  <a:lnTo>
                    <a:pt x="4370" y="8278"/>
                  </a:lnTo>
                  <a:cubicBezTo>
                    <a:pt x="4382" y="8266"/>
                    <a:pt x="4679" y="7932"/>
                    <a:pt x="4727" y="7361"/>
                  </a:cubicBezTo>
                  <a:cubicBezTo>
                    <a:pt x="4763" y="6956"/>
                    <a:pt x="4370" y="6801"/>
                    <a:pt x="4025" y="6682"/>
                  </a:cubicBezTo>
                  <a:cubicBezTo>
                    <a:pt x="3834" y="6611"/>
                    <a:pt x="3655" y="6551"/>
                    <a:pt x="3548" y="6444"/>
                  </a:cubicBezTo>
                  <a:cubicBezTo>
                    <a:pt x="3441" y="6349"/>
                    <a:pt x="3501" y="6182"/>
                    <a:pt x="3620" y="5932"/>
                  </a:cubicBezTo>
                  <a:cubicBezTo>
                    <a:pt x="3739" y="5646"/>
                    <a:pt x="3870" y="5349"/>
                    <a:pt x="3715" y="5051"/>
                  </a:cubicBezTo>
                  <a:cubicBezTo>
                    <a:pt x="3548" y="4753"/>
                    <a:pt x="3263" y="4682"/>
                    <a:pt x="3001" y="4599"/>
                  </a:cubicBezTo>
                  <a:cubicBezTo>
                    <a:pt x="2774" y="4539"/>
                    <a:pt x="2560" y="4480"/>
                    <a:pt x="2441" y="4325"/>
                  </a:cubicBezTo>
                  <a:cubicBezTo>
                    <a:pt x="2298" y="4122"/>
                    <a:pt x="2405" y="3872"/>
                    <a:pt x="2489" y="3610"/>
                  </a:cubicBezTo>
                  <a:cubicBezTo>
                    <a:pt x="2560" y="3372"/>
                    <a:pt x="2655" y="3134"/>
                    <a:pt x="2608" y="2896"/>
                  </a:cubicBezTo>
                  <a:cubicBezTo>
                    <a:pt x="2548" y="2598"/>
                    <a:pt x="2251" y="2491"/>
                    <a:pt x="1965" y="2396"/>
                  </a:cubicBezTo>
                  <a:cubicBezTo>
                    <a:pt x="1727" y="2313"/>
                    <a:pt x="1477" y="2241"/>
                    <a:pt x="1346" y="2039"/>
                  </a:cubicBezTo>
                  <a:cubicBezTo>
                    <a:pt x="1191" y="1848"/>
                    <a:pt x="1239" y="1586"/>
                    <a:pt x="1298" y="1313"/>
                  </a:cubicBezTo>
                  <a:cubicBezTo>
                    <a:pt x="1358" y="1003"/>
                    <a:pt x="1417" y="705"/>
                    <a:pt x="1239" y="420"/>
                  </a:cubicBezTo>
                  <a:cubicBezTo>
                    <a:pt x="1007" y="60"/>
                    <a:pt x="571" y="1"/>
                    <a:pt x="29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1"/>
            <p:cNvSpPr/>
            <p:nvPr/>
          </p:nvSpPr>
          <p:spPr>
            <a:xfrm>
              <a:off x="2236000" y="3588450"/>
              <a:ext cx="134275" cy="69775"/>
            </a:xfrm>
            <a:custGeom>
              <a:avLst/>
              <a:gdLst/>
              <a:ahLst/>
              <a:cxnLst/>
              <a:rect l="l" t="t" r="r" b="b"/>
              <a:pathLst>
                <a:path w="5371" h="2791" extrusionOk="0">
                  <a:moveTo>
                    <a:pt x="5278" y="0"/>
                  </a:moveTo>
                  <a:cubicBezTo>
                    <a:pt x="5269" y="0"/>
                    <a:pt x="5260" y="2"/>
                    <a:pt x="5251" y="5"/>
                  </a:cubicBezTo>
                  <a:lnTo>
                    <a:pt x="48" y="2636"/>
                  </a:lnTo>
                  <a:cubicBezTo>
                    <a:pt x="12" y="2672"/>
                    <a:pt x="0" y="2719"/>
                    <a:pt x="12" y="2743"/>
                  </a:cubicBezTo>
                  <a:cubicBezTo>
                    <a:pt x="12" y="2779"/>
                    <a:pt x="48" y="2791"/>
                    <a:pt x="72" y="2791"/>
                  </a:cubicBezTo>
                  <a:cubicBezTo>
                    <a:pt x="96" y="2791"/>
                    <a:pt x="108" y="2779"/>
                    <a:pt x="119" y="2779"/>
                  </a:cubicBezTo>
                  <a:lnTo>
                    <a:pt x="5322" y="136"/>
                  </a:lnTo>
                  <a:cubicBezTo>
                    <a:pt x="5358" y="112"/>
                    <a:pt x="5370" y="64"/>
                    <a:pt x="5358" y="40"/>
                  </a:cubicBezTo>
                  <a:cubicBezTo>
                    <a:pt x="5331" y="14"/>
                    <a:pt x="5305" y="0"/>
                    <a:pt x="52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1"/>
            <p:cNvSpPr/>
            <p:nvPr/>
          </p:nvSpPr>
          <p:spPr>
            <a:xfrm>
              <a:off x="2387800" y="3916150"/>
              <a:ext cx="141125" cy="76950"/>
            </a:xfrm>
            <a:custGeom>
              <a:avLst/>
              <a:gdLst/>
              <a:ahLst/>
              <a:cxnLst/>
              <a:rect l="l" t="t" r="r" b="b"/>
              <a:pathLst>
                <a:path w="5645" h="3078" extrusionOk="0">
                  <a:moveTo>
                    <a:pt x="5547" y="1"/>
                  </a:moveTo>
                  <a:cubicBezTo>
                    <a:pt x="5538" y="1"/>
                    <a:pt x="5531" y="2"/>
                    <a:pt x="5525" y="5"/>
                  </a:cubicBezTo>
                  <a:lnTo>
                    <a:pt x="48" y="2922"/>
                  </a:lnTo>
                  <a:cubicBezTo>
                    <a:pt x="12" y="2958"/>
                    <a:pt x="1" y="3006"/>
                    <a:pt x="12" y="3030"/>
                  </a:cubicBezTo>
                  <a:cubicBezTo>
                    <a:pt x="12" y="3065"/>
                    <a:pt x="48" y="3077"/>
                    <a:pt x="72" y="3077"/>
                  </a:cubicBezTo>
                  <a:cubicBezTo>
                    <a:pt x="84" y="3077"/>
                    <a:pt x="108" y="3077"/>
                    <a:pt x="120" y="3065"/>
                  </a:cubicBezTo>
                  <a:lnTo>
                    <a:pt x="5596" y="148"/>
                  </a:lnTo>
                  <a:cubicBezTo>
                    <a:pt x="5632" y="113"/>
                    <a:pt x="5644" y="65"/>
                    <a:pt x="5632" y="41"/>
                  </a:cubicBezTo>
                  <a:cubicBezTo>
                    <a:pt x="5605" y="14"/>
                    <a:pt x="5572" y="1"/>
                    <a:pt x="55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1"/>
            <p:cNvSpPr/>
            <p:nvPr/>
          </p:nvSpPr>
          <p:spPr>
            <a:xfrm>
              <a:off x="1903875" y="3519050"/>
              <a:ext cx="174100" cy="544175"/>
            </a:xfrm>
            <a:custGeom>
              <a:avLst/>
              <a:gdLst/>
              <a:ahLst/>
              <a:cxnLst/>
              <a:rect l="l" t="t" r="r" b="b"/>
              <a:pathLst>
                <a:path w="6964" h="21767" extrusionOk="0">
                  <a:moveTo>
                    <a:pt x="3509" y="1"/>
                  </a:moveTo>
                  <a:cubicBezTo>
                    <a:pt x="2004" y="1"/>
                    <a:pt x="534" y="30"/>
                    <a:pt x="534" y="30"/>
                  </a:cubicBezTo>
                  <a:cubicBezTo>
                    <a:pt x="531" y="29"/>
                    <a:pt x="528" y="29"/>
                    <a:pt x="525" y="29"/>
                  </a:cubicBezTo>
                  <a:cubicBezTo>
                    <a:pt x="1" y="29"/>
                    <a:pt x="261" y="20739"/>
                    <a:pt x="439" y="21426"/>
                  </a:cubicBezTo>
                  <a:cubicBezTo>
                    <a:pt x="512" y="21681"/>
                    <a:pt x="1273" y="21766"/>
                    <a:pt x="2234" y="21766"/>
                  </a:cubicBezTo>
                  <a:cubicBezTo>
                    <a:pt x="3923" y="21766"/>
                    <a:pt x="6230" y="21502"/>
                    <a:pt x="6511" y="21426"/>
                  </a:cubicBezTo>
                  <a:cubicBezTo>
                    <a:pt x="6963" y="21307"/>
                    <a:pt x="6963" y="388"/>
                    <a:pt x="6689" y="149"/>
                  </a:cubicBezTo>
                  <a:cubicBezTo>
                    <a:pt x="6552" y="30"/>
                    <a:pt x="5013" y="1"/>
                    <a:pt x="3509"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1"/>
            <p:cNvSpPr/>
            <p:nvPr/>
          </p:nvSpPr>
          <p:spPr>
            <a:xfrm>
              <a:off x="1910075" y="3554625"/>
              <a:ext cx="158675" cy="6875"/>
            </a:xfrm>
            <a:custGeom>
              <a:avLst/>
              <a:gdLst/>
              <a:ahLst/>
              <a:cxnLst/>
              <a:rect l="l" t="t" r="r" b="b"/>
              <a:pathLst>
                <a:path w="6347" h="275" extrusionOk="0">
                  <a:moveTo>
                    <a:pt x="6263" y="0"/>
                  </a:moveTo>
                  <a:lnTo>
                    <a:pt x="71" y="119"/>
                  </a:lnTo>
                  <a:cubicBezTo>
                    <a:pt x="36" y="119"/>
                    <a:pt x="0" y="155"/>
                    <a:pt x="0" y="203"/>
                  </a:cubicBezTo>
                  <a:cubicBezTo>
                    <a:pt x="0" y="239"/>
                    <a:pt x="36" y="274"/>
                    <a:pt x="71" y="274"/>
                  </a:cubicBezTo>
                  <a:lnTo>
                    <a:pt x="6263" y="155"/>
                  </a:lnTo>
                  <a:cubicBezTo>
                    <a:pt x="6310" y="155"/>
                    <a:pt x="6346" y="119"/>
                    <a:pt x="6346" y="84"/>
                  </a:cubicBezTo>
                  <a:cubicBezTo>
                    <a:pt x="6346" y="36"/>
                    <a:pt x="6310" y="0"/>
                    <a:pt x="62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1"/>
            <p:cNvSpPr/>
            <p:nvPr/>
          </p:nvSpPr>
          <p:spPr>
            <a:xfrm>
              <a:off x="1911550" y="3589450"/>
              <a:ext cx="157200" cy="5075"/>
            </a:xfrm>
            <a:custGeom>
              <a:avLst/>
              <a:gdLst/>
              <a:ahLst/>
              <a:cxnLst/>
              <a:rect l="l" t="t" r="r" b="b"/>
              <a:pathLst>
                <a:path w="6288" h="203" extrusionOk="0">
                  <a:moveTo>
                    <a:pt x="6204" y="0"/>
                  </a:moveTo>
                  <a:lnTo>
                    <a:pt x="72" y="60"/>
                  </a:lnTo>
                  <a:cubicBezTo>
                    <a:pt x="36" y="60"/>
                    <a:pt x="1" y="84"/>
                    <a:pt x="1" y="131"/>
                  </a:cubicBezTo>
                  <a:cubicBezTo>
                    <a:pt x="1" y="179"/>
                    <a:pt x="36" y="203"/>
                    <a:pt x="72" y="203"/>
                  </a:cubicBezTo>
                  <a:lnTo>
                    <a:pt x="6204" y="143"/>
                  </a:lnTo>
                  <a:cubicBezTo>
                    <a:pt x="6251" y="143"/>
                    <a:pt x="6287" y="119"/>
                    <a:pt x="6287" y="72"/>
                  </a:cubicBezTo>
                  <a:cubicBezTo>
                    <a:pt x="6287" y="24"/>
                    <a:pt x="6251" y="0"/>
                    <a:pt x="620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1"/>
            <p:cNvSpPr/>
            <p:nvPr/>
          </p:nvSpPr>
          <p:spPr>
            <a:xfrm>
              <a:off x="1911550" y="4025525"/>
              <a:ext cx="161950" cy="9550"/>
            </a:xfrm>
            <a:custGeom>
              <a:avLst/>
              <a:gdLst/>
              <a:ahLst/>
              <a:cxnLst/>
              <a:rect l="l" t="t" r="r" b="b"/>
              <a:pathLst>
                <a:path w="6478" h="382" extrusionOk="0">
                  <a:moveTo>
                    <a:pt x="6406" y="0"/>
                  </a:moveTo>
                  <a:lnTo>
                    <a:pt x="72" y="238"/>
                  </a:lnTo>
                  <a:cubicBezTo>
                    <a:pt x="36" y="238"/>
                    <a:pt x="1" y="262"/>
                    <a:pt x="1" y="310"/>
                  </a:cubicBezTo>
                  <a:cubicBezTo>
                    <a:pt x="1" y="357"/>
                    <a:pt x="36" y="381"/>
                    <a:pt x="72" y="381"/>
                  </a:cubicBezTo>
                  <a:lnTo>
                    <a:pt x="6406" y="143"/>
                  </a:lnTo>
                  <a:cubicBezTo>
                    <a:pt x="6442" y="143"/>
                    <a:pt x="6478" y="107"/>
                    <a:pt x="6478" y="71"/>
                  </a:cubicBezTo>
                  <a:cubicBezTo>
                    <a:pt x="6478" y="24"/>
                    <a:pt x="6442" y="0"/>
                    <a:pt x="64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1"/>
            <p:cNvSpPr/>
            <p:nvPr/>
          </p:nvSpPr>
          <p:spPr>
            <a:xfrm>
              <a:off x="1910075" y="3990400"/>
              <a:ext cx="160450" cy="8350"/>
            </a:xfrm>
            <a:custGeom>
              <a:avLst/>
              <a:gdLst/>
              <a:ahLst/>
              <a:cxnLst/>
              <a:rect l="l" t="t" r="r" b="b"/>
              <a:pathLst>
                <a:path w="6418" h="334" extrusionOk="0">
                  <a:moveTo>
                    <a:pt x="6346" y="0"/>
                  </a:moveTo>
                  <a:lnTo>
                    <a:pt x="71" y="179"/>
                  </a:lnTo>
                  <a:cubicBezTo>
                    <a:pt x="36" y="179"/>
                    <a:pt x="0" y="214"/>
                    <a:pt x="0" y="250"/>
                  </a:cubicBezTo>
                  <a:cubicBezTo>
                    <a:pt x="0" y="298"/>
                    <a:pt x="36" y="333"/>
                    <a:pt x="71" y="333"/>
                  </a:cubicBezTo>
                  <a:lnTo>
                    <a:pt x="6346" y="155"/>
                  </a:lnTo>
                  <a:cubicBezTo>
                    <a:pt x="6382" y="155"/>
                    <a:pt x="6417" y="119"/>
                    <a:pt x="6417" y="72"/>
                  </a:cubicBezTo>
                  <a:cubicBezTo>
                    <a:pt x="6417" y="36"/>
                    <a:pt x="6382" y="0"/>
                    <a:pt x="63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1"/>
            <p:cNvSpPr/>
            <p:nvPr/>
          </p:nvSpPr>
          <p:spPr>
            <a:xfrm>
              <a:off x="1930300" y="3619500"/>
              <a:ext cx="123850" cy="344125"/>
            </a:xfrm>
            <a:custGeom>
              <a:avLst/>
              <a:gdLst/>
              <a:ahLst/>
              <a:cxnLst/>
              <a:rect l="l" t="t" r="r" b="b"/>
              <a:pathLst>
                <a:path w="4954" h="13765" extrusionOk="0">
                  <a:moveTo>
                    <a:pt x="3787" y="168"/>
                  </a:moveTo>
                  <a:cubicBezTo>
                    <a:pt x="4477" y="168"/>
                    <a:pt x="4644" y="191"/>
                    <a:pt x="4668" y="203"/>
                  </a:cubicBezTo>
                  <a:cubicBezTo>
                    <a:pt x="4835" y="822"/>
                    <a:pt x="4835" y="12800"/>
                    <a:pt x="4668" y="13407"/>
                  </a:cubicBezTo>
                  <a:cubicBezTo>
                    <a:pt x="4477" y="13503"/>
                    <a:pt x="2882" y="13622"/>
                    <a:pt x="1560" y="13622"/>
                  </a:cubicBezTo>
                  <a:cubicBezTo>
                    <a:pt x="679" y="13622"/>
                    <a:pt x="489" y="13562"/>
                    <a:pt x="441" y="13538"/>
                  </a:cubicBezTo>
                  <a:cubicBezTo>
                    <a:pt x="382" y="13050"/>
                    <a:pt x="215" y="4728"/>
                    <a:pt x="132" y="287"/>
                  </a:cubicBezTo>
                  <a:cubicBezTo>
                    <a:pt x="536" y="263"/>
                    <a:pt x="2572" y="168"/>
                    <a:pt x="3787" y="168"/>
                  </a:cubicBezTo>
                  <a:close/>
                  <a:moveTo>
                    <a:pt x="3811" y="1"/>
                  </a:moveTo>
                  <a:cubicBezTo>
                    <a:pt x="2465" y="1"/>
                    <a:pt x="96" y="132"/>
                    <a:pt x="72" y="132"/>
                  </a:cubicBezTo>
                  <a:cubicBezTo>
                    <a:pt x="24" y="132"/>
                    <a:pt x="1" y="168"/>
                    <a:pt x="1" y="203"/>
                  </a:cubicBezTo>
                  <a:cubicBezTo>
                    <a:pt x="13" y="1549"/>
                    <a:pt x="251" y="13348"/>
                    <a:pt x="310" y="13586"/>
                  </a:cubicBezTo>
                  <a:cubicBezTo>
                    <a:pt x="322" y="13657"/>
                    <a:pt x="358" y="13765"/>
                    <a:pt x="1560" y="13765"/>
                  </a:cubicBezTo>
                  <a:cubicBezTo>
                    <a:pt x="2596" y="13765"/>
                    <a:pt x="4608" y="13681"/>
                    <a:pt x="4787" y="13503"/>
                  </a:cubicBezTo>
                  <a:cubicBezTo>
                    <a:pt x="4942" y="13348"/>
                    <a:pt x="4954" y="8740"/>
                    <a:pt x="4954" y="6752"/>
                  </a:cubicBezTo>
                  <a:cubicBezTo>
                    <a:pt x="4954" y="4335"/>
                    <a:pt x="4942" y="227"/>
                    <a:pt x="4787" y="84"/>
                  </a:cubicBezTo>
                  <a:cubicBezTo>
                    <a:pt x="4763" y="60"/>
                    <a:pt x="4704" y="1"/>
                    <a:pt x="38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1"/>
            <p:cNvSpPr/>
            <p:nvPr/>
          </p:nvSpPr>
          <p:spPr>
            <a:xfrm>
              <a:off x="1932375" y="3475525"/>
              <a:ext cx="174075" cy="223475"/>
            </a:xfrm>
            <a:custGeom>
              <a:avLst/>
              <a:gdLst/>
              <a:ahLst/>
              <a:cxnLst/>
              <a:rect l="l" t="t" r="r" b="b"/>
              <a:pathLst>
                <a:path w="6963" h="8939" extrusionOk="0">
                  <a:moveTo>
                    <a:pt x="2557" y="1"/>
                  </a:moveTo>
                  <a:cubicBezTo>
                    <a:pt x="281" y="1"/>
                    <a:pt x="1" y="1771"/>
                    <a:pt x="1" y="1771"/>
                  </a:cubicBezTo>
                  <a:lnTo>
                    <a:pt x="1489" y="1712"/>
                  </a:lnTo>
                  <a:cubicBezTo>
                    <a:pt x="1489" y="1712"/>
                    <a:pt x="1765" y="1015"/>
                    <a:pt x="2629" y="1015"/>
                  </a:cubicBezTo>
                  <a:cubicBezTo>
                    <a:pt x="2842" y="1015"/>
                    <a:pt x="3092" y="1058"/>
                    <a:pt x="3382" y="1164"/>
                  </a:cubicBezTo>
                  <a:cubicBezTo>
                    <a:pt x="4835" y="1688"/>
                    <a:pt x="3513" y="8332"/>
                    <a:pt x="5752" y="8939"/>
                  </a:cubicBezTo>
                  <a:lnTo>
                    <a:pt x="5537" y="7308"/>
                  </a:lnTo>
                  <a:lnTo>
                    <a:pt x="5537" y="7308"/>
                  </a:lnTo>
                  <a:cubicBezTo>
                    <a:pt x="5537" y="7308"/>
                    <a:pt x="6168" y="8034"/>
                    <a:pt x="6585" y="8094"/>
                  </a:cubicBezTo>
                  <a:cubicBezTo>
                    <a:pt x="6592" y="8095"/>
                    <a:pt x="6599" y="8095"/>
                    <a:pt x="6605" y="8095"/>
                  </a:cubicBezTo>
                  <a:cubicBezTo>
                    <a:pt x="6963" y="8095"/>
                    <a:pt x="5811" y="6372"/>
                    <a:pt x="5811" y="4569"/>
                  </a:cubicBezTo>
                  <a:cubicBezTo>
                    <a:pt x="5811" y="3152"/>
                    <a:pt x="6002" y="628"/>
                    <a:pt x="3704" y="128"/>
                  </a:cubicBezTo>
                  <a:cubicBezTo>
                    <a:pt x="3274" y="39"/>
                    <a:pt x="2894" y="1"/>
                    <a:pt x="2557" y="1"/>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1"/>
            <p:cNvSpPr/>
            <p:nvPr/>
          </p:nvSpPr>
          <p:spPr>
            <a:xfrm>
              <a:off x="1954125" y="3862700"/>
              <a:ext cx="73525" cy="51225"/>
            </a:xfrm>
            <a:custGeom>
              <a:avLst/>
              <a:gdLst/>
              <a:ahLst/>
              <a:cxnLst/>
              <a:rect l="l" t="t" r="r" b="b"/>
              <a:pathLst>
                <a:path w="2941" h="2049" extrusionOk="0">
                  <a:moveTo>
                    <a:pt x="2750" y="167"/>
                  </a:moveTo>
                  <a:lnTo>
                    <a:pt x="2798" y="1846"/>
                  </a:lnTo>
                  <a:lnTo>
                    <a:pt x="310" y="822"/>
                  </a:lnTo>
                  <a:lnTo>
                    <a:pt x="2750" y="167"/>
                  </a:lnTo>
                  <a:close/>
                  <a:moveTo>
                    <a:pt x="2798" y="0"/>
                  </a:moveTo>
                  <a:lnTo>
                    <a:pt x="60" y="739"/>
                  </a:lnTo>
                  <a:cubicBezTo>
                    <a:pt x="24" y="750"/>
                    <a:pt x="0" y="774"/>
                    <a:pt x="0" y="810"/>
                  </a:cubicBezTo>
                  <a:cubicBezTo>
                    <a:pt x="0" y="834"/>
                    <a:pt x="12" y="869"/>
                    <a:pt x="36" y="881"/>
                  </a:cubicBezTo>
                  <a:lnTo>
                    <a:pt x="2834" y="2048"/>
                  </a:lnTo>
                  <a:lnTo>
                    <a:pt x="2870" y="2048"/>
                  </a:lnTo>
                  <a:cubicBezTo>
                    <a:pt x="2917" y="2048"/>
                    <a:pt x="2941" y="2012"/>
                    <a:pt x="2941" y="1965"/>
                  </a:cubicBezTo>
                  <a:lnTo>
                    <a:pt x="2941" y="1941"/>
                  </a:lnTo>
                  <a:lnTo>
                    <a:pt x="2881" y="84"/>
                  </a:lnTo>
                  <a:cubicBezTo>
                    <a:pt x="2881" y="48"/>
                    <a:pt x="2870" y="36"/>
                    <a:pt x="2858" y="24"/>
                  </a:cubicBezTo>
                  <a:cubicBezTo>
                    <a:pt x="2834" y="0"/>
                    <a:pt x="2810" y="0"/>
                    <a:pt x="279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1"/>
            <p:cNvSpPr/>
            <p:nvPr/>
          </p:nvSpPr>
          <p:spPr>
            <a:xfrm>
              <a:off x="1954125" y="3656425"/>
              <a:ext cx="73525" cy="50925"/>
            </a:xfrm>
            <a:custGeom>
              <a:avLst/>
              <a:gdLst/>
              <a:ahLst/>
              <a:cxnLst/>
              <a:rect l="l" t="t" r="r" b="b"/>
              <a:pathLst>
                <a:path w="2941" h="2037" extrusionOk="0">
                  <a:moveTo>
                    <a:pt x="2750" y="155"/>
                  </a:moveTo>
                  <a:lnTo>
                    <a:pt x="2798" y="1846"/>
                  </a:lnTo>
                  <a:lnTo>
                    <a:pt x="310" y="810"/>
                  </a:lnTo>
                  <a:lnTo>
                    <a:pt x="2750" y="155"/>
                  </a:lnTo>
                  <a:close/>
                  <a:moveTo>
                    <a:pt x="2798" y="0"/>
                  </a:moveTo>
                  <a:lnTo>
                    <a:pt x="60" y="727"/>
                  </a:lnTo>
                  <a:cubicBezTo>
                    <a:pt x="24" y="739"/>
                    <a:pt x="0" y="774"/>
                    <a:pt x="0" y="798"/>
                  </a:cubicBezTo>
                  <a:cubicBezTo>
                    <a:pt x="0" y="834"/>
                    <a:pt x="12" y="858"/>
                    <a:pt x="36" y="869"/>
                  </a:cubicBezTo>
                  <a:lnTo>
                    <a:pt x="2834" y="2036"/>
                  </a:lnTo>
                  <a:lnTo>
                    <a:pt x="2870" y="2036"/>
                  </a:lnTo>
                  <a:cubicBezTo>
                    <a:pt x="2917" y="2036"/>
                    <a:pt x="2941" y="1989"/>
                    <a:pt x="2941" y="1965"/>
                  </a:cubicBezTo>
                  <a:lnTo>
                    <a:pt x="2941" y="1929"/>
                  </a:lnTo>
                  <a:lnTo>
                    <a:pt x="2881" y="72"/>
                  </a:lnTo>
                  <a:cubicBezTo>
                    <a:pt x="2881" y="36"/>
                    <a:pt x="2870" y="24"/>
                    <a:pt x="2858" y="12"/>
                  </a:cubicBezTo>
                  <a:cubicBezTo>
                    <a:pt x="2834" y="0"/>
                    <a:pt x="2810" y="0"/>
                    <a:pt x="279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1"/>
            <p:cNvSpPr/>
            <p:nvPr/>
          </p:nvSpPr>
          <p:spPr>
            <a:xfrm>
              <a:off x="1954125" y="3754950"/>
              <a:ext cx="73525" cy="50925"/>
            </a:xfrm>
            <a:custGeom>
              <a:avLst/>
              <a:gdLst/>
              <a:ahLst/>
              <a:cxnLst/>
              <a:rect l="l" t="t" r="r" b="b"/>
              <a:pathLst>
                <a:path w="2941" h="2037" extrusionOk="0">
                  <a:moveTo>
                    <a:pt x="2750" y="167"/>
                  </a:moveTo>
                  <a:lnTo>
                    <a:pt x="2798" y="1846"/>
                  </a:lnTo>
                  <a:lnTo>
                    <a:pt x="2798" y="1846"/>
                  </a:lnTo>
                  <a:lnTo>
                    <a:pt x="310" y="822"/>
                  </a:lnTo>
                  <a:lnTo>
                    <a:pt x="2750" y="167"/>
                  </a:lnTo>
                  <a:close/>
                  <a:moveTo>
                    <a:pt x="2798" y="0"/>
                  </a:moveTo>
                  <a:lnTo>
                    <a:pt x="60" y="727"/>
                  </a:lnTo>
                  <a:cubicBezTo>
                    <a:pt x="24" y="738"/>
                    <a:pt x="0" y="774"/>
                    <a:pt x="0" y="798"/>
                  </a:cubicBezTo>
                  <a:cubicBezTo>
                    <a:pt x="0" y="834"/>
                    <a:pt x="12" y="858"/>
                    <a:pt x="36" y="881"/>
                  </a:cubicBezTo>
                  <a:lnTo>
                    <a:pt x="2834" y="2036"/>
                  </a:lnTo>
                  <a:lnTo>
                    <a:pt x="2870" y="2036"/>
                  </a:lnTo>
                  <a:cubicBezTo>
                    <a:pt x="2917" y="2036"/>
                    <a:pt x="2941" y="2012"/>
                    <a:pt x="2941" y="1965"/>
                  </a:cubicBezTo>
                  <a:lnTo>
                    <a:pt x="2941" y="1929"/>
                  </a:lnTo>
                  <a:lnTo>
                    <a:pt x="2881" y="72"/>
                  </a:lnTo>
                  <a:cubicBezTo>
                    <a:pt x="2881" y="48"/>
                    <a:pt x="2870" y="24"/>
                    <a:pt x="2858" y="12"/>
                  </a:cubicBezTo>
                  <a:cubicBezTo>
                    <a:pt x="2834" y="0"/>
                    <a:pt x="2810" y="0"/>
                    <a:pt x="279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1"/>
            <p:cNvSpPr/>
            <p:nvPr/>
          </p:nvSpPr>
          <p:spPr>
            <a:xfrm>
              <a:off x="1954125" y="3797875"/>
              <a:ext cx="75025" cy="64250"/>
            </a:xfrm>
            <a:custGeom>
              <a:avLst/>
              <a:gdLst/>
              <a:ahLst/>
              <a:cxnLst/>
              <a:rect l="l" t="t" r="r" b="b"/>
              <a:pathLst>
                <a:path w="3001" h="2570" extrusionOk="0">
                  <a:moveTo>
                    <a:pt x="203" y="188"/>
                  </a:moveTo>
                  <a:lnTo>
                    <a:pt x="2739" y="1557"/>
                  </a:lnTo>
                  <a:lnTo>
                    <a:pt x="143" y="2391"/>
                  </a:lnTo>
                  <a:lnTo>
                    <a:pt x="203" y="188"/>
                  </a:lnTo>
                  <a:close/>
                  <a:moveTo>
                    <a:pt x="119" y="1"/>
                  </a:moveTo>
                  <a:cubicBezTo>
                    <a:pt x="107" y="1"/>
                    <a:pt x="95" y="4"/>
                    <a:pt x="83" y="10"/>
                  </a:cubicBezTo>
                  <a:cubicBezTo>
                    <a:pt x="72" y="22"/>
                    <a:pt x="60" y="33"/>
                    <a:pt x="60" y="69"/>
                  </a:cubicBezTo>
                  <a:lnTo>
                    <a:pt x="0" y="2498"/>
                  </a:lnTo>
                  <a:cubicBezTo>
                    <a:pt x="0" y="2510"/>
                    <a:pt x="12" y="2534"/>
                    <a:pt x="24" y="2558"/>
                  </a:cubicBezTo>
                  <a:cubicBezTo>
                    <a:pt x="36" y="2570"/>
                    <a:pt x="60" y="2570"/>
                    <a:pt x="72" y="2570"/>
                  </a:cubicBezTo>
                  <a:lnTo>
                    <a:pt x="95" y="2570"/>
                  </a:lnTo>
                  <a:lnTo>
                    <a:pt x="2953" y="1665"/>
                  </a:lnTo>
                  <a:cubicBezTo>
                    <a:pt x="2977" y="1665"/>
                    <a:pt x="3001" y="1629"/>
                    <a:pt x="3001" y="1605"/>
                  </a:cubicBezTo>
                  <a:cubicBezTo>
                    <a:pt x="3001" y="1569"/>
                    <a:pt x="2989" y="1546"/>
                    <a:pt x="2953" y="1522"/>
                  </a:cubicBezTo>
                  <a:lnTo>
                    <a:pt x="155" y="10"/>
                  </a:lnTo>
                  <a:cubicBezTo>
                    <a:pt x="143" y="4"/>
                    <a:pt x="131" y="1"/>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1"/>
            <p:cNvSpPr/>
            <p:nvPr/>
          </p:nvSpPr>
          <p:spPr>
            <a:xfrm>
              <a:off x="1954125" y="3694300"/>
              <a:ext cx="75025" cy="64250"/>
            </a:xfrm>
            <a:custGeom>
              <a:avLst/>
              <a:gdLst/>
              <a:ahLst/>
              <a:cxnLst/>
              <a:rect l="l" t="t" r="r" b="b"/>
              <a:pathLst>
                <a:path w="3001" h="2570" extrusionOk="0">
                  <a:moveTo>
                    <a:pt x="203" y="188"/>
                  </a:moveTo>
                  <a:lnTo>
                    <a:pt x="2739" y="1557"/>
                  </a:lnTo>
                  <a:lnTo>
                    <a:pt x="143" y="2391"/>
                  </a:lnTo>
                  <a:lnTo>
                    <a:pt x="203" y="188"/>
                  </a:lnTo>
                  <a:close/>
                  <a:moveTo>
                    <a:pt x="119" y="0"/>
                  </a:moveTo>
                  <a:cubicBezTo>
                    <a:pt x="107" y="0"/>
                    <a:pt x="95" y="3"/>
                    <a:pt x="83" y="9"/>
                  </a:cubicBezTo>
                  <a:cubicBezTo>
                    <a:pt x="72" y="33"/>
                    <a:pt x="60" y="45"/>
                    <a:pt x="60" y="69"/>
                  </a:cubicBezTo>
                  <a:lnTo>
                    <a:pt x="0" y="2498"/>
                  </a:lnTo>
                  <a:cubicBezTo>
                    <a:pt x="0" y="2510"/>
                    <a:pt x="12" y="2545"/>
                    <a:pt x="24" y="2557"/>
                  </a:cubicBezTo>
                  <a:cubicBezTo>
                    <a:pt x="36" y="2569"/>
                    <a:pt x="60" y="2569"/>
                    <a:pt x="72" y="2569"/>
                  </a:cubicBezTo>
                  <a:lnTo>
                    <a:pt x="95" y="2569"/>
                  </a:lnTo>
                  <a:lnTo>
                    <a:pt x="2953" y="1664"/>
                  </a:lnTo>
                  <a:cubicBezTo>
                    <a:pt x="2977" y="1664"/>
                    <a:pt x="3001" y="1640"/>
                    <a:pt x="3001" y="1605"/>
                  </a:cubicBezTo>
                  <a:cubicBezTo>
                    <a:pt x="3001" y="1581"/>
                    <a:pt x="2989" y="1545"/>
                    <a:pt x="2953" y="1533"/>
                  </a:cubicBezTo>
                  <a:lnTo>
                    <a:pt x="155" y="9"/>
                  </a:lnTo>
                  <a:cubicBezTo>
                    <a:pt x="143" y="3"/>
                    <a:pt x="131" y="0"/>
                    <a:pt x="11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1"/>
            <p:cNvSpPr/>
            <p:nvPr/>
          </p:nvSpPr>
          <p:spPr>
            <a:xfrm>
              <a:off x="1949650" y="3490550"/>
              <a:ext cx="49425" cy="22125"/>
            </a:xfrm>
            <a:custGeom>
              <a:avLst/>
              <a:gdLst/>
              <a:ahLst/>
              <a:cxnLst/>
              <a:rect l="l" t="t" r="r" b="b"/>
              <a:pathLst>
                <a:path w="1977" h="885" extrusionOk="0">
                  <a:moveTo>
                    <a:pt x="1779" y="0"/>
                  </a:moveTo>
                  <a:cubicBezTo>
                    <a:pt x="677" y="0"/>
                    <a:pt x="35" y="731"/>
                    <a:pt x="12" y="766"/>
                  </a:cubicBezTo>
                  <a:cubicBezTo>
                    <a:pt x="1" y="801"/>
                    <a:pt x="1" y="837"/>
                    <a:pt x="24" y="873"/>
                  </a:cubicBezTo>
                  <a:cubicBezTo>
                    <a:pt x="36" y="885"/>
                    <a:pt x="60" y="885"/>
                    <a:pt x="72" y="885"/>
                  </a:cubicBezTo>
                  <a:cubicBezTo>
                    <a:pt x="84" y="885"/>
                    <a:pt x="120" y="873"/>
                    <a:pt x="143" y="861"/>
                  </a:cubicBezTo>
                  <a:cubicBezTo>
                    <a:pt x="143" y="861"/>
                    <a:pt x="750" y="155"/>
                    <a:pt x="1783" y="155"/>
                  </a:cubicBezTo>
                  <a:cubicBezTo>
                    <a:pt x="1823" y="155"/>
                    <a:pt x="1864" y="156"/>
                    <a:pt x="1906" y="158"/>
                  </a:cubicBezTo>
                  <a:cubicBezTo>
                    <a:pt x="1941" y="158"/>
                    <a:pt x="1977" y="123"/>
                    <a:pt x="1977" y="75"/>
                  </a:cubicBezTo>
                  <a:cubicBezTo>
                    <a:pt x="1977" y="39"/>
                    <a:pt x="1941" y="4"/>
                    <a:pt x="1906" y="4"/>
                  </a:cubicBezTo>
                  <a:cubicBezTo>
                    <a:pt x="1863" y="1"/>
                    <a:pt x="1820" y="0"/>
                    <a:pt x="17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1"/>
            <p:cNvSpPr/>
            <p:nvPr/>
          </p:nvSpPr>
          <p:spPr>
            <a:xfrm>
              <a:off x="2040725" y="3506200"/>
              <a:ext cx="26525" cy="46075"/>
            </a:xfrm>
            <a:custGeom>
              <a:avLst/>
              <a:gdLst/>
              <a:ahLst/>
              <a:cxnLst/>
              <a:rect l="l" t="t" r="r" b="b"/>
              <a:pathLst>
                <a:path w="1061" h="1843" extrusionOk="0">
                  <a:moveTo>
                    <a:pt x="68" y="1"/>
                  </a:moveTo>
                  <a:cubicBezTo>
                    <a:pt x="43" y="1"/>
                    <a:pt x="20" y="7"/>
                    <a:pt x="13" y="20"/>
                  </a:cubicBezTo>
                  <a:cubicBezTo>
                    <a:pt x="1" y="56"/>
                    <a:pt x="1" y="92"/>
                    <a:pt x="25" y="128"/>
                  </a:cubicBezTo>
                  <a:cubicBezTo>
                    <a:pt x="25" y="128"/>
                    <a:pt x="906" y="842"/>
                    <a:pt x="846" y="1759"/>
                  </a:cubicBezTo>
                  <a:cubicBezTo>
                    <a:pt x="846" y="1795"/>
                    <a:pt x="870" y="1842"/>
                    <a:pt x="918" y="1842"/>
                  </a:cubicBezTo>
                  <a:cubicBezTo>
                    <a:pt x="965" y="1842"/>
                    <a:pt x="1001" y="1806"/>
                    <a:pt x="1001" y="1783"/>
                  </a:cubicBezTo>
                  <a:cubicBezTo>
                    <a:pt x="1061" y="771"/>
                    <a:pt x="168" y="32"/>
                    <a:pt x="120" y="9"/>
                  </a:cubicBezTo>
                  <a:cubicBezTo>
                    <a:pt x="105" y="4"/>
                    <a:pt x="86" y="1"/>
                    <a:pt x="6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1"/>
            <p:cNvSpPr/>
            <p:nvPr/>
          </p:nvSpPr>
          <p:spPr>
            <a:xfrm>
              <a:off x="1865700" y="3396750"/>
              <a:ext cx="305725" cy="79625"/>
            </a:xfrm>
            <a:custGeom>
              <a:avLst/>
              <a:gdLst/>
              <a:ahLst/>
              <a:cxnLst/>
              <a:rect l="l" t="t" r="r" b="b"/>
              <a:pathLst>
                <a:path w="12229" h="3185" extrusionOk="0">
                  <a:moveTo>
                    <a:pt x="5773" y="0"/>
                  </a:moveTo>
                  <a:cubicBezTo>
                    <a:pt x="5694" y="0"/>
                    <a:pt x="5616" y="11"/>
                    <a:pt x="5537" y="29"/>
                  </a:cubicBezTo>
                  <a:cubicBezTo>
                    <a:pt x="5502" y="41"/>
                    <a:pt x="5478" y="65"/>
                    <a:pt x="5478" y="112"/>
                  </a:cubicBezTo>
                  <a:cubicBezTo>
                    <a:pt x="5502" y="148"/>
                    <a:pt x="5525" y="172"/>
                    <a:pt x="5561" y="172"/>
                  </a:cubicBezTo>
                  <a:cubicBezTo>
                    <a:pt x="5620" y="163"/>
                    <a:pt x="5673" y="155"/>
                    <a:pt x="5733" y="155"/>
                  </a:cubicBezTo>
                  <a:cubicBezTo>
                    <a:pt x="5757" y="155"/>
                    <a:pt x="5783" y="156"/>
                    <a:pt x="5811" y="160"/>
                  </a:cubicBezTo>
                  <a:lnTo>
                    <a:pt x="5859" y="160"/>
                  </a:lnTo>
                  <a:cubicBezTo>
                    <a:pt x="5895" y="160"/>
                    <a:pt x="5930" y="124"/>
                    <a:pt x="5930" y="88"/>
                  </a:cubicBezTo>
                  <a:cubicBezTo>
                    <a:pt x="5930" y="41"/>
                    <a:pt x="5895" y="5"/>
                    <a:pt x="5859" y="5"/>
                  </a:cubicBezTo>
                  <a:cubicBezTo>
                    <a:pt x="5830" y="2"/>
                    <a:pt x="5801" y="0"/>
                    <a:pt x="5773" y="0"/>
                  </a:cubicBezTo>
                  <a:close/>
                  <a:moveTo>
                    <a:pt x="10157" y="41"/>
                  </a:moveTo>
                  <a:cubicBezTo>
                    <a:pt x="10109" y="41"/>
                    <a:pt x="10086" y="65"/>
                    <a:pt x="10086" y="112"/>
                  </a:cubicBezTo>
                  <a:cubicBezTo>
                    <a:pt x="10086" y="160"/>
                    <a:pt x="10109" y="184"/>
                    <a:pt x="10157" y="184"/>
                  </a:cubicBezTo>
                  <a:lnTo>
                    <a:pt x="10348" y="184"/>
                  </a:lnTo>
                  <a:cubicBezTo>
                    <a:pt x="10383" y="208"/>
                    <a:pt x="10407" y="208"/>
                    <a:pt x="10455" y="208"/>
                  </a:cubicBezTo>
                  <a:cubicBezTo>
                    <a:pt x="10478" y="208"/>
                    <a:pt x="10514" y="172"/>
                    <a:pt x="10526" y="148"/>
                  </a:cubicBezTo>
                  <a:cubicBezTo>
                    <a:pt x="10538" y="100"/>
                    <a:pt x="10514" y="53"/>
                    <a:pt x="10467" y="53"/>
                  </a:cubicBezTo>
                  <a:cubicBezTo>
                    <a:pt x="10419" y="41"/>
                    <a:pt x="10395" y="41"/>
                    <a:pt x="10359" y="41"/>
                  </a:cubicBezTo>
                  <a:close/>
                  <a:moveTo>
                    <a:pt x="6157" y="41"/>
                  </a:moveTo>
                  <a:cubicBezTo>
                    <a:pt x="6109" y="41"/>
                    <a:pt x="6073" y="53"/>
                    <a:pt x="6061" y="100"/>
                  </a:cubicBezTo>
                  <a:cubicBezTo>
                    <a:pt x="6061" y="148"/>
                    <a:pt x="6073" y="172"/>
                    <a:pt x="6121" y="184"/>
                  </a:cubicBezTo>
                  <a:cubicBezTo>
                    <a:pt x="6133" y="184"/>
                    <a:pt x="6157" y="208"/>
                    <a:pt x="6168" y="208"/>
                  </a:cubicBezTo>
                  <a:cubicBezTo>
                    <a:pt x="6240" y="219"/>
                    <a:pt x="6311" y="243"/>
                    <a:pt x="6395" y="279"/>
                  </a:cubicBezTo>
                  <a:lnTo>
                    <a:pt x="6418" y="279"/>
                  </a:lnTo>
                  <a:cubicBezTo>
                    <a:pt x="6454" y="279"/>
                    <a:pt x="6478" y="267"/>
                    <a:pt x="6478" y="243"/>
                  </a:cubicBezTo>
                  <a:cubicBezTo>
                    <a:pt x="6490" y="208"/>
                    <a:pt x="6478" y="160"/>
                    <a:pt x="6430" y="148"/>
                  </a:cubicBezTo>
                  <a:cubicBezTo>
                    <a:pt x="6359" y="100"/>
                    <a:pt x="6276" y="65"/>
                    <a:pt x="6192" y="53"/>
                  </a:cubicBezTo>
                  <a:cubicBezTo>
                    <a:pt x="6180" y="53"/>
                    <a:pt x="6168" y="41"/>
                    <a:pt x="6157" y="41"/>
                  </a:cubicBezTo>
                  <a:close/>
                  <a:moveTo>
                    <a:pt x="9847" y="65"/>
                  </a:moveTo>
                  <a:cubicBezTo>
                    <a:pt x="9740" y="88"/>
                    <a:pt x="9645" y="100"/>
                    <a:pt x="9550" y="124"/>
                  </a:cubicBezTo>
                  <a:cubicBezTo>
                    <a:pt x="9502" y="148"/>
                    <a:pt x="9466" y="172"/>
                    <a:pt x="9490" y="219"/>
                  </a:cubicBezTo>
                  <a:cubicBezTo>
                    <a:pt x="9502" y="267"/>
                    <a:pt x="9526" y="279"/>
                    <a:pt x="9562" y="279"/>
                  </a:cubicBezTo>
                  <a:lnTo>
                    <a:pt x="9586" y="279"/>
                  </a:lnTo>
                  <a:cubicBezTo>
                    <a:pt x="9681" y="243"/>
                    <a:pt x="9788" y="231"/>
                    <a:pt x="9871" y="219"/>
                  </a:cubicBezTo>
                  <a:cubicBezTo>
                    <a:pt x="9907" y="208"/>
                    <a:pt x="9931" y="172"/>
                    <a:pt x="9931" y="124"/>
                  </a:cubicBezTo>
                  <a:cubicBezTo>
                    <a:pt x="9919" y="100"/>
                    <a:pt x="9883" y="65"/>
                    <a:pt x="9847" y="65"/>
                  </a:cubicBezTo>
                  <a:close/>
                  <a:moveTo>
                    <a:pt x="10752" y="112"/>
                  </a:moveTo>
                  <a:cubicBezTo>
                    <a:pt x="10705" y="112"/>
                    <a:pt x="10681" y="124"/>
                    <a:pt x="10657" y="172"/>
                  </a:cubicBezTo>
                  <a:cubicBezTo>
                    <a:pt x="10657" y="219"/>
                    <a:pt x="10681" y="243"/>
                    <a:pt x="10717" y="267"/>
                  </a:cubicBezTo>
                  <a:cubicBezTo>
                    <a:pt x="10812" y="279"/>
                    <a:pt x="10895" y="303"/>
                    <a:pt x="10990" y="350"/>
                  </a:cubicBezTo>
                  <a:lnTo>
                    <a:pt x="11014" y="350"/>
                  </a:lnTo>
                  <a:cubicBezTo>
                    <a:pt x="11050" y="350"/>
                    <a:pt x="11074" y="338"/>
                    <a:pt x="11098" y="327"/>
                  </a:cubicBezTo>
                  <a:cubicBezTo>
                    <a:pt x="11110" y="279"/>
                    <a:pt x="11098" y="231"/>
                    <a:pt x="11050" y="219"/>
                  </a:cubicBezTo>
                  <a:cubicBezTo>
                    <a:pt x="10943" y="172"/>
                    <a:pt x="10848" y="148"/>
                    <a:pt x="10752" y="112"/>
                  </a:cubicBezTo>
                  <a:close/>
                  <a:moveTo>
                    <a:pt x="5277" y="91"/>
                  </a:moveTo>
                  <a:cubicBezTo>
                    <a:pt x="5265" y="91"/>
                    <a:pt x="5253" y="94"/>
                    <a:pt x="5240" y="100"/>
                  </a:cubicBezTo>
                  <a:cubicBezTo>
                    <a:pt x="5133" y="124"/>
                    <a:pt x="5049" y="172"/>
                    <a:pt x="4966" y="231"/>
                  </a:cubicBezTo>
                  <a:cubicBezTo>
                    <a:pt x="4918" y="255"/>
                    <a:pt x="4918" y="303"/>
                    <a:pt x="4930" y="338"/>
                  </a:cubicBezTo>
                  <a:cubicBezTo>
                    <a:pt x="4942" y="350"/>
                    <a:pt x="4966" y="362"/>
                    <a:pt x="4990" y="362"/>
                  </a:cubicBezTo>
                  <a:cubicBezTo>
                    <a:pt x="5002" y="362"/>
                    <a:pt x="5025" y="362"/>
                    <a:pt x="5037" y="350"/>
                  </a:cubicBezTo>
                  <a:cubicBezTo>
                    <a:pt x="5109" y="303"/>
                    <a:pt x="5192" y="255"/>
                    <a:pt x="5287" y="231"/>
                  </a:cubicBezTo>
                  <a:cubicBezTo>
                    <a:pt x="5335" y="219"/>
                    <a:pt x="5347" y="184"/>
                    <a:pt x="5335" y="136"/>
                  </a:cubicBezTo>
                  <a:cubicBezTo>
                    <a:pt x="5326" y="110"/>
                    <a:pt x="5305" y="91"/>
                    <a:pt x="5277" y="91"/>
                  </a:cubicBezTo>
                  <a:close/>
                  <a:moveTo>
                    <a:pt x="9294" y="215"/>
                  </a:moveTo>
                  <a:cubicBezTo>
                    <a:pt x="9285" y="215"/>
                    <a:pt x="9275" y="217"/>
                    <a:pt x="9264" y="219"/>
                  </a:cubicBezTo>
                  <a:cubicBezTo>
                    <a:pt x="9157" y="267"/>
                    <a:pt x="9062" y="303"/>
                    <a:pt x="8978" y="350"/>
                  </a:cubicBezTo>
                  <a:cubicBezTo>
                    <a:pt x="8954" y="386"/>
                    <a:pt x="8931" y="422"/>
                    <a:pt x="8954" y="458"/>
                  </a:cubicBezTo>
                  <a:cubicBezTo>
                    <a:pt x="8954" y="481"/>
                    <a:pt x="8978" y="505"/>
                    <a:pt x="9014" y="505"/>
                  </a:cubicBezTo>
                  <a:cubicBezTo>
                    <a:pt x="9026" y="505"/>
                    <a:pt x="9038" y="481"/>
                    <a:pt x="9038" y="469"/>
                  </a:cubicBezTo>
                  <a:cubicBezTo>
                    <a:pt x="9133" y="422"/>
                    <a:pt x="9216" y="386"/>
                    <a:pt x="9300" y="350"/>
                  </a:cubicBezTo>
                  <a:cubicBezTo>
                    <a:pt x="9347" y="338"/>
                    <a:pt x="9359" y="303"/>
                    <a:pt x="9347" y="267"/>
                  </a:cubicBezTo>
                  <a:cubicBezTo>
                    <a:pt x="9338" y="231"/>
                    <a:pt x="9322" y="215"/>
                    <a:pt x="9294" y="215"/>
                  </a:cubicBezTo>
                  <a:close/>
                  <a:moveTo>
                    <a:pt x="6698" y="274"/>
                  </a:moveTo>
                  <a:cubicBezTo>
                    <a:pt x="6669" y="274"/>
                    <a:pt x="6641" y="285"/>
                    <a:pt x="6633" y="303"/>
                  </a:cubicBezTo>
                  <a:cubicBezTo>
                    <a:pt x="6609" y="350"/>
                    <a:pt x="6633" y="398"/>
                    <a:pt x="6657" y="410"/>
                  </a:cubicBezTo>
                  <a:cubicBezTo>
                    <a:pt x="6728" y="458"/>
                    <a:pt x="6823" y="505"/>
                    <a:pt x="6895" y="565"/>
                  </a:cubicBezTo>
                  <a:cubicBezTo>
                    <a:pt x="6907" y="577"/>
                    <a:pt x="6930" y="577"/>
                    <a:pt x="6942" y="577"/>
                  </a:cubicBezTo>
                  <a:cubicBezTo>
                    <a:pt x="6966" y="577"/>
                    <a:pt x="6990" y="565"/>
                    <a:pt x="7002" y="541"/>
                  </a:cubicBezTo>
                  <a:cubicBezTo>
                    <a:pt x="7026" y="517"/>
                    <a:pt x="7014" y="469"/>
                    <a:pt x="6978" y="446"/>
                  </a:cubicBezTo>
                  <a:cubicBezTo>
                    <a:pt x="6907" y="386"/>
                    <a:pt x="6823" y="315"/>
                    <a:pt x="6728" y="279"/>
                  </a:cubicBezTo>
                  <a:cubicBezTo>
                    <a:pt x="6718" y="276"/>
                    <a:pt x="6708" y="274"/>
                    <a:pt x="6698" y="274"/>
                  </a:cubicBezTo>
                  <a:close/>
                  <a:moveTo>
                    <a:pt x="11280" y="362"/>
                  </a:moveTo>
                  <a:cubicBezTo>
                    <a:pt x="11257" y="362"/>
                    <a:pt x="11232" y="375"/>
                    <a:pt x="11217" y="398"/>
                  </a:cubicBezTo>
                  <a:cubicBezTo>
                    <a:pt x="11181" y="422"/>
                    <a:pt x="11193" y="469"/>
                    <a:pt x="11229" y="505"/>
                  </a:cubicBezTo>
                  <a:cubicBezTo>
                    <a:pt x="11312" y="541"/>
                    <a:pt x="11371" y="624"/>
                    <a:pt x="11455" y="684"/>
                  </a:cubicBezTo>
                  <a:cubicBezTo>
                    <a:pt x="11467" y="696"/>
                    <a:pt x="11491" y="696"/>
                    <a:pt x="11514" y="696"/>
                  </a:cubicBezTo>
                  <a:cubicBezTo>
                    <a:pt x="11526" y="696"/>
                    <a:pt x="11550" y="684"/>
                    <a:pt x="11550" y="672"/>
                  </a:cubicBezTo>
                  <a:cubicBezTo>
                    <a:pt x="11586" y="648"/>
                    <a:pt x="11586" y="600"/>
                    <a:pt x="11550" y="577"/>
                  </a:cubicBezTo>
                  <a:cubicBezTo>
                    <a:pt x="11479" y="493"/>
                    <a:pt x="11407" y="434"/>
                    <a:pt x="11312" y="374"/>
                  </a:cubicBezTo>
                  <a:cubicBezTo>
                    <a:pt x="11303" y="366"/>
                    <a:pt x="11292" y="362"/>
                    <a:pt x="11280" y="362"/>
                  </a:cubicBezTo>
                  <a:close/>
                  <a:moveTo>
                    <a:pt x="4731" y="392"/>
                  </a:moveTo>
                  <a:cubicBezTo>
                    <a:pt x="4718" y="392"/>
                    <a:pt x="4705" y="397"/>
                    <a:pt x="4692" y="410"/>
                  </a:cubicBezTo>
                  <a:cubicBezTo>
                    <a:pt x="4621" y="469"/>
                    <a:pt x="4549" y="541"/>
                    <a:pt x="4466" y="612"/>
                  </a:cubicBezTo>
                  <a:cubicBezTo>
                    <a:pt x="4442" y="648"/>
                    <a:pt x="4442" y="696"/>
                    <a:pt x="4466" y="719"/>
                  </a:cubicBezTo>
                  <a:cubicBezTo>
                    <a:pt x="4490" y="743"/>
                    <a:pt x="4513" y="743"/>
                    <a:pt x="4525" y="743"/>
                  </a:cubicBezTo>
                  <a:cubicBezTo>
                    <a:pt x="4549" y="743"/>
                    <a:pt x="4561" y="719"/>
                    <a:pt x="4573" y="719"/>
                  </a:cubicBezTo>
                  <a:cubicBezTo>
                    <a:pt x="4633" y="648"/>
                    <a:pt x="4704" y="589"/>
                    <a:pt x="4787" y="529"/>
                  </a:cubicBezTo>
                  <a:cubicBezTo>
                    <a:pt x="4811" y="505"/>
                    <a:pt x="4823" y="458"/>
                    <a:pt x="4799" y="422"/>
                  </a:cubicBezTo>
                  <a:cubicBezTo>
                    <a:pt x="4777" y="407"/>
                    <a:pt x="4754" y="392"/>
                    <a:pt x="4731" y="392"/>
                  </a:cubicBezTo>
                  <a:close/>
                  <a:moveTo>
                    <a:pt x="8753" y="495"/>
                  </a:moveTo>
                  <a:cubicBezTo>
                    <a:pt x="8736" y="495"/>
                    <a:pt x="8719" y="502"/>
                    <a:pt x="8704" y="517"/>
                  </a:cubicBezTo>
                  <a:cubicBezTo>
                    <a:pt x="8633" y="577"/>
                    <a:pt x="8550" y="636"/>
                    <a:pt x="8466" y="696"/>
                  </a:cubicBezTo>
                  <a:cubicBezTo>
                    <a:pt x="8443" y="719"/>
                    <a:pt x="8431" y="767"/>
                    <a:pt x="8454" y="803"/>
                  </a:cubicBezTo>
                  <a:cubicBezTo>
                    <a:pt x="8466" y="815"/>
                    <a:pt x="8502" y="827"/>
                    <a:pt x="8514" y="827"/>
                  </a:cubicBezTo>
                  <a:cubicBezTo>
                    <a:pt x="8538" y="827"/>
                    <a:pt x="8550" y="815"/>
                    <a:pt x="8562" y="815"/>
                  </a:cubicBezTo>
                  <a:cubicBezTo>
                    <a:pt x="8633" y="755"/>
                    <a:pt x="8728" y="696"/>
                    <a:pt x="8800" y="636"/>
                  </a:cubicBezTo>
                  <a:cubicBezTo>
                    <a:pt x="8824" y="600"/>
                    <a:pt x="8847" y="553"/>
                    <a:pt x="8812" y="529"/>
                  </a:cubicBezTo>
                  <a:cubicBezTo>
                    <a:pt x="8798" y="508"/>
                    <a:pt x="8776" y="495"/>
                    <a:pt x="8753" y="495"/>
                  </a:cubicBezTo>
                  <a:close/>
                  <a:moveTo>
                    <a:pt x="7174" y="620"/>
                  </a:moveTo>
                  <a:cubicBezTo>
                    <a:pt x="7154" y="620"/>
                    <a:pt x="7134" y="628"/>
                    <a:pt x="7121" y="648"/>
                  </a:cubicBezTo>
                  <a:cubicBezTo>
                    <a:pt x="7109" y="684"/>
                    <a:pt x="7109" y="719"/>
                    <a:pt x="7133" y="755"/>
                  </a:cubicBezTo>
                  <a:cubicBezTo>
                    <a:pt x="7192" y="815"/>
                    <a:pt x="7264" y="874"/>
                    <a:pt x="7347" y="946"/>
                  </a:cubicBezTo>
                  <a:cubicBezTo>
                    <a:pt x="7359" y="958"/>
                    <a:pt x="7383" y="958"/>
                    <a:pt x="7407" y="958"/>
                  </a:cubicBezTo>
                  <a:cubicBezTo>
                    <a:pt x="7419" y="958"/>
                    <a:pt x="7430" y="946"/>
                    <a:pt x="7442" y="946"/>
                  </a:cubicBezTo>
                  <a:cubicBezTo>
                    <a:pt x="7478" y="910"/>
                    <a:pt x="7478" y="874"/>
                    <a:pt x="7442" y="839"/>
                  </a:cubicBezTo>
                  <a:cubicBezTo>
                    <a:pt x="7371" y="767"/>
                    <a:pt x="7300" y="696"/>
                    <a:pt x="7216" y="636"/>
                  </a:cubicBezTo>
                  <a:cubicBezTo>
                    <a:pt x="7205" y="625"/>
                    <a:pt x="7190" y="620"/>
                    <a:pt x="7174" y="620"/>
                  </a:cubicBezTo>
                  <a:close/>
                  <a:moveTo>
                    <a:pt x="11690" y="767"/>
                  </a:moveTo>
                  <a:cubicBezTo>
                    <a:pt x="11677" y="767"/>
                    <a:pt x="11666" y="771"/>
                    <a:pt x="11657" y="779"/>
                  </a:cubicBezTo>
                  <a:cubicBezTo>
                    <a:pt x="11633" y="815"/>
                    <a:pt x="11610" y="862"/>
                    <a:pt x="11645" y="886"/>
                  </a:cubicBezTo>
                  <a:cubicBezTo>
                    <a:pt x="11705" y="958"/>
                    <a:pt x="11741" y="1041"/>
                    <a:pt x="11788" y="1124"/>
                  </a:cubicBezTo>
                  <a:cubicBezTo>
                    <a:pt x="11788" y="1160"/>
                    <a:pt x="11824" y="1172"/>
                    <a:pt x="11848" y="1172"/>
                  </a:cubicBezTo>
                  <a:lnTo>
                    <a:pt x="11895" y="1172"/>
                  </a:lnTo>
                  <a:cubicBezTo>
                    <a:pt x="11919" y="1136"/>
                    <a:pt x="11943" y="1100"/>
                    <a:pt x="11919" y="1065"/>
                  </a:cubicBezTo>
                  <a:cubicBezTo>
                    <a:pt x="11883" y="958"/>
                    <a:pt x="11824" y="874"/>
                    <a:pt x="11764" y="803"/>
                  </a:cubicBezTo>
                  <a:cubicBezTo>
                    <a:pt x="11741" y="780"/>
                    <a:pt x="11713" y="767"/>
                    <a:pt x="11690" y="767"/>
                  </a:cubicBezTo>
                  <a:close/>
                  <a:moveTo>
                    <a:pt x="1835" y="1041"/>
                  </a:moveTo>
                  <a:cubicBezTo>
                    <a:pt x="1751" y="1041"/>
                    <a:pt x="1656" y="1041"/>
                    <a:pt x="1573" y="1053"/>
                  </a:cubicBezTo>
                  <a:cubicBezTo>
                    <a:pt x="1525" y="1065"/>
                    <a:pt x="1513" y="1100"/>
                    <a:pt x="1513" y="1136"/>
                  </a:cubicBezTo>
                  <a:cubicBezTo>
                    <a:pt x="1513" y="1172"/>
                    <a:pt x="1549" y="1196"/>
                    <a:pt x="1585" y="1196"/>
                  </a:cubicBezTo>
                  <a:cubicBezTo>
                    <a:pt x="1668" y="1184"/>
                    <a:pt x="1763" y="1184"/>
                    <a:pt x="1835" y="1184"/>
                  </a:cubicBezTo>
                  <a:lnTo>
                    <a:pt x="1882" y="1184"/>
                  </a:lnTo>
                  <a:cubicBezTo>
                    <a:pt x="1930" y="1184"/>
                    <a:pt x="1954" y="1148"/>
                    <a:pt x="1954" y="1112"/>
                  </a:cubicBezTo>
                  <a:cubicBezTo>
                    <a:pt x="1954" y="1065"/>
                    <a:pt x="1930" y="1041"/>
                    <a:pt x="1882" y="1041"/>
                  </a:cubicBezTo>
                  <a:close/>
                  <a:moveTo>
                    <a:pt x="4334" y="793"/>
                  </a:moveTo>
                  <a:cubicBezTo>
                    <a:pt x="4311" y="793"/>
                    <a:pt x="4289" y="806"/>
                    <a:pt x="4275" y="827"/>
                  </a:cubicBezTo>
                  <a:cubicBezTo>
                    <a:pt x="4216" y="910"/>
                    <a:pt x="4156" y="993"/>
                    <a:pt x="4097" y="1077"/>
                  </a:cubicBezTo>
                  <a:cubicBezTo>
                    <a:pt x="4073" y="1112"/>
                    <a:pt x="4085" y="1172"/>
                    <a:pt x="4109" y="1184"/>
                  </a:cubicBezTo>
                  <a:cubicBezTo>
                    <a:pt x="4132" y="1196"/>
                    <a:pt x="4144" y="1196"/>
                    <a:pt x="4156" y="1196"/>
                  </a:cubicBezTo>
                  <a:cubicBezTo>
                    <a:pt x="4168" y="1196"/>
                    <a:pt x="4204" y="1184"/>
                    <a:pt x="4228" y="1148"/>
                  </a:cubicBezTo>
                  <a:cubicBezTo>
                    <a:pt x="4275" y="1065"/>
                    <a:pt x="4335" y="993"/>
                    <a:pt x="4394" y="910"/>
                  </a:cubicBezTo>
                  <a:cubicBezTo>
                    <a:pt x="4430" y="886"/>
                    <a:pt x="4406" y="839"/>
                    <a:pt x="4382" y="815"/>
                  </a:cubicBezTo>
                  <a:cubicBezTo>
                    <a:pt x="4368" y="800"/>
                    <a:pt x="4350" y="793"/>
                    <a:pt x="4334" y="793"/>
                  </a:cubicBezTo>
                  <a:close/>
                  <a:moveTo>
                    <a:pt x="8301" y="880"/>
                  </a:moveTo>
                  <a:cubicBezTo>
                    <a:pt x="8282" y="880"/>
                    <a:pt x="8264" y="886"/>
                    <a:pt x="8252" y="898"/>
                  </a:cubicBezTo>
                  <a:cubicBezTo>
                    <a:pt x="8181" y="981"/>
                    <a:pt x="8097" y="1053"/>
                    <a:pt x="8038" y="1124"/>
                  </a:cubicBezTo>
                  <a:cubicBezTo>
                    <a:pt x="8026" y="1160"/>
                    <a:pt x="8026" y="1196"/>
                    <a:pt x="8062" y="1231"/>
                  </a:cubicBezTo>
                  <a:cubicBezTo>
                    <a:pt x="8073" y="1243"/>
                    <a:pt x="8085" y="1243"/>
                    <a:pt x="8097" y="1243"/>
                  </a:cubicBezTo>
                  <a:cubicBezTo>
                    <a:pt x="8121" y="1243"/>
                    <a:pt x="8145" y="1243"/>
                    <a:pt x="8157" y="1220"/>
                  </a:cubicBezTo>
                  <a:cubicBezTo>
                    <a:pt x="8216" y="1160"/>
                    <a:pt x="8276" y="1077"/>
                    <a:pt x="8359" y="1005"/>
                  </a:cubicBezTo>
                  <a:cubicBezTo>
                    <a:pt x="8383" y="981"/>
                    <a:pt x="8383" y="934"/>
                    <a:pt x="8359" y="898"/>
                  </a:cubicBezTo>
                  <a:cubicBezTo>
                    <a:pt x="8341" y="886"/>
                    <a:pt x="8320" y="880"/>
                    <a:pt x="8301" y="880"/>
                  </a:cubicBezTo>
                  <a:close/>
                  <a:moveTo>
                    <a:pt x="2169" y="1050"/>
                  </a:moveTo>
                  <a:cubicBezTo>
                    <a:pt x="2136" y="1050"/>
                    <a:pt x="2118" y="1073"/>
                    <a:pt x="2108" y="1112"/>
                  </a:cubicBezTo>
                  <a:cubicBezTo>
                    <a:pt x="2085" y="1160"/>
                    <a:pt x="2120" y="1196"/>
                    <a:pt x="2168" y="1196"/>
                  </a:cubicBezTo>
                  <a:cubicBezTo>
                    <a:pt x="2204" y="1220"/>
                    <a:pt x="2251" y="1220"/>
                    <a:pt x="2299" y="1231"/>
                  </a:cubicBezTo>
                  <a:cubicBezTo>
                    <a:pt x="2358" y="1243"/>
                    <a:pt x="2406" y="1255"/>
                    <a:pt x="2442" y="1279"/>
                  </a:cubicBezTo>
                  <a:lnTo>
                    <a:pt x="2466" y="1279"/>
                  </a:lnTo>
                  <a:cubicBezTo>
                    <a:pt x="2489" y="1279"/>
                    <a:pt x="2525" y="1255"/>
                    <a:pt x="2537" y="1220"/>
                  </a:cubicBezTo>
                  <a:cubicBezTo>
                    <a:pt x="2549" y="1184"/>
                    <a:pt x="2537" y="1136"/>
                    <a:pt x="2489" y="1124"/>
                  </a:cubicBezTo>
                  <a:cubicBezTo>
                    <a:pt x="2442" y="1112"/>
                    <a:pt x="2382" y="1100"/>
                    <a:pt x="2347" y="1077"/>
                  </a:cubicBezTo>
                  <a:cubicBezTo>
                    <a:pt x="2299" y="1065"/>
                    <a:pt x="2239" y="1065"/>
                    <a:pt x="2192" y="1053"/>
                  </a:cubicBezTo>
                  <a:cubicBezTo>
                    <a:pt x="2184" y="1051"/>
                    <a:pt x="2176" y="1050"/>
                    <a:pt x="2169" y="1050"/>
                  </a:cubicBezTo>
                  <a:close/>
                  <a:moveTo>
                    <a:pt x="1317" y="1132"/>
                  </a:moveTo>
                  <a:cubicBezTo>
                    <a:pt x="1308" y="1132"/>
                    <a:pt x="1298" y="1133"/>
                    <a:pt x="1287" y="1136"/>
                  </a:cubicBezTo>
                  <a:cubicBezTo>
                    <a:pt x="1180" y="1172"/>
                    <a:pt x="1084" y="1208"/>
                    <a:pt x="1001" y="1267"/>
                  </a:cubicBezTo>
                  <a:cubicBezTo>
                    <a:pt x="953" y="1303"/>
                    <a:pt x="953" y="1351"/>
                    <a:pt x="977" y="1374"/>
                  </a:cubicBezTo>
                  <a:cubicBezTo>
                    <a:pt x="989" y="1398"/>
                    <a:pt x="1001" y="1410"/>
                    <a:pt x="1037" y="1410"/>
                  </a:cubicBezTo>
                  <a:lnTo>
                    <a:pt x="1073" y="1410"/>
                  </a:lnTo>
                  <a:cubicBezTo>
                    <a:pt x="1144" y="1351"/>
                    <a:pt x="1239" y="1303"/>
                    <a:pt x="1323" y="1267"/>
                  </a:cubicBezTo>
                  <a:cubicBezTo>
                    <a:pt x="1370" y="1255"/>
                    <a:pt x="1382" y="1231"/>
                    <a:pt x="1370" y="1184"/>
                  </a:cubicBezTo>
                  <a:cubicBezTo>
                    <a:pt x="1361" y="1147"/>
                    <a:pt x="1345" y="1132"/>
                    <a:pt x="1317" y="1132"/>
                  </a:cubicBezTo>
                  <a:close/>
                  <a:moveTo>
                    <a:pt x="2750" y="1210"/>
                  </a:moveTo>
                  <a:cubicBezTo>
                    <a:pt x="2720" y="1210"/>
                    <a:pt x="2697" y="1230"/>
                    <a:pt x="2680" y="1255"/>
                  </a:cubicBezTo>
                  <a:cubicBezTo>
                    <a:pt x="2668" y="1303"/>
                    <a:pt x="2680" y="1351"/>
                    <a:pt x="2728" y="1362"/>
                  </a:cubicBezTo>
                  <a:cubicBezTo>
                    <a:pt x="2823" y="1410"/>
                    <a:pt x="2894" y="1458"/>
                    <a:pt x="2978" y="1493"/>
                  </a:cubicBezTo>
                  <a:cubicBezTo>
                    <a:pt x="2978" y="1517"/>
                    <a:pt x="3001" y="1517"/>
                    <a:pt x="3013" y="1517"/>
                  </a:cubicBezTo>
                  <a:cubicBezTo>
                    <a:pt x="3037" y="1517"/>
                    <a:pt x="3061" y="1493"/>
                    <a:pt x="3085" y="1458"/>
                  </a:cubicBezTo>
                  <a:cubicBezTo>
                    <a:pt x="3097" y="1410"/>
                    <a:pt x="3085" y="1362"/>
                    <a:pt x="3061" y="1351"/>
                  </a:cubicBezTo>
                  <a:lnTo>
                    <a:pt x="2787" y="1220"/>
                  </a:lnTo>
                  <a:cubicBezTo>
                    <a:pt x="2774" y="1213"/>
                    <a:pt x="2761" y="1210"/>
                    <a:pt x="2750" y="1210"/>
                  </a:cubicBezTo>
                  <a:close/>
                  <a:moveTo>
                    <a:pt x="3998" y="1329"/>
                  </a:moveTo>
                  <a:cubicBezTo>
                    <a:pt x="3970" y="1329"/>
                    <a:pt x="3947" y="1346"/>
                    <a:pt x="3930" y="1362"/>
                  </a:cubicBezTo>
                  <a:cubicBezTo>
                    <a:pt x="3894" y="1458"/>
                    <a:pt x="3847" y="1553"/>
                    <a:pt x="3811" y="1648"/>
                  </a:cubicBezTo>
                  <a:cubicBezTo>
                    <a:pt x="3799" y="1672"/>
                    <a:pt x="3811" y="1720"/>
                    <a:pt x="3859" y="1731"/>
                  </a:cubicBezTo>
                  <a:lnTo>
                    <a:pt x="3894" y="1731"/>
                  </a:lnTo>
                  <a:cubicBezTo>
                    <a:pt x="3918" y="1731"/>
                    <a:pt x="3954" y="1708"/>
                    <a:pt x="3942" y="1708"/>
                  </a:cubicBezTo>
                  <a:cubicBezTo>
                    <a:pt x="3978" y="1612"/>
                    <a:pt x="4025" y="1529"/>
                    <a:pt x="4073" y="1434"/>
                  </a:cubicBezTo>
                  <a:cubicBezTo>
                    <a:pt x="4085" y="1398"/>
                    <a:pt x="4073" y="1351"/>
                    <a:pt x="4037" y="1339"/>
                  </a:cubicBezTo>
                  <a:cubicBezTo>
                    <a:pt x="4023" y="1332"/>
                    <a:pt x="4010" y="1329"/>
                    <a:pt x="3998" y="1329"/>
                  </a:cubicBezTo>
                  <a:close/>
                  <a:moveTo>
                    <a:pt x="11985" y="1299"/>
                  </a:moveTo>
                  <a:cubicBezTo>
                    <a:pt x="11976" y="1299"/>
                    <a:pt x="11966" y="1300"/>
                    <a:pt x="11955" y="1303"/>
                  </a:cubicBezTo>
                  <a:cubicBezTo>
                    <a:pt x="11907" y="1315"/>
                    <a:pt x="11895" y="1351"/>
                    <a:pt x="11907" y="1398"/>
                  </a:cubicBezTo>
                  <a:cubicBezTo>
                    <a:pt x="11943" y="1481"/>
                    <a:pt x="11955" y="1589"/>
                    <a:pt x="11991" y="1672"/>
                  </a:cubicBezTo>
                  <a:cubicBezTo>
                    <a:pt x="12002" y="1708"/>
                    <a:pt x="12026" y="1731"/>
                    <a:pt x="12062" y="1731"/>
                  </a:cubicBezTo>
                  <a:lnTo>
                    <a:pt x="12074" y="1731"/>
                  </a:lnTo>
                  <a:cubicBezTo>
                    <a:pt x="12122" y="1720"/>
                    <a:pt x="12145" y="1696"/>
                    <a:pt x="12133" y="1648"/>
                  </a:cubicBezTo>
                  <a:cubicBezTo>
                    <a:pt x="12110" y="1541"/>
                    <a:pt x="12074" y="1434"/>
                    <a:pt x="12050" y="1351"/>
                  </a:cubicBezTo>
                  <a:cubicBezTo>
                    <a:pt x="12032" y="1314"/>
                    <a:pt x="12014" y="1299"/>
                    <a:pt x="11985" y="1299"/>
                  </a:cubicBezTo>
                  <a:close/>
                  <a:moveTo>
                    <a:pt x="799" y="1443"/>
                  </a:moveTo>
                  <a:cubicBezTo>
                    <a:pt x="781" y="1443"/>
                    <a:pt x="763" y="1452"/>
                    <a:pt x="751" y="1470"/>
                  </a:cubicBezTo>
                  <a:cubicBezTo>
                    <a:pt x="680" y="1529"/>
                    <a:pt x="596" y="1601"/>
                    <a:pt x="537" y="1696"/>
                  </a:cubicBezTo>
                  <a:cubicBezTo>
                    <a:pt x="513" y="1720"/>
                    <a:pt x="525" y="1767"/>
                    <a:pt x="549" y="1791"/>
                  </a:cubicBezTo>
                  <a:cubicBezTo>
                    <a:pt x="572" y="1815"/>
                    <a:pt x="584" y="1815"/>
                    <a:pt x="596" y="1815"/>
                  </a:cubicBezTo>
                  <a:cubicBezTo>
                    <a:pt x="620" y="1815"/>
                    <a:pt x="644" y="1791"/>
                    <a:pt x="656" y="1779"/>
                  </a:cubicBezTo>
                  <a:cubicBezTo>
                    <a:pt x="715" y="1708"/>
                    <a:pt x="775" y="1636"/>
                    <a:pt x="846" y="1577"/>
                  </a:cubicBezTo>
                  <a:cubicBezTo>
                    <a:pt x="882" y="1541"/>
                    <a:pt x="882" y="1493"/>
                    <a:pt x="846" y="1470"/>
                  </a:cubicBezTo>
                  <a:cubicBezTo>
                    <a:pt x="834" y="1452"/>
                    <a:pt x="817" y="1443"/>
                    <a:pt x="799" y="1443"/>
                  </a:cubicBezTo>
                  <a:close/>
                  <a:moveTo>
                    <a:pt x="3270" y="1540"/>
                  </a:moveTo>
                  <a:cubicBezTo>
                    <a:pt x="3248" y="1540"/>
                    <a:pt x="3226" y="1550"/>
                    <a:pt x="3204" y="1565"/>
                  </a:cubicBezTo>
                  <a:cubicBezTo>
                    <a:pt x="3180" y="1601"/>
                    <a:pt x="3192" y="1648"/>
                    <a:pt x="3216" y="1672"/>
                  </a:cubicBezTo>
                  <a:lnTo>
                    <a:pt x="3442" y="1851"/>
                  </a:lnTo>
                  <a:cubicBezTo>
                    <a:pt x="3454" y="1874"/>
                    <a:pt x="3478" y="1874"/>
                    <a:pt x="3490" y="1874"/>
                  </a:cubicBezTo>
                  <a:cubicBezTo>
                    <a:pt x="3513" y="1874"/>
                    <a:pt x="3537" y="1851"/>
                    <a:pt x="3549" y="1851"/>
                  </a:cubicBezTo>
                  <a:cubicBezTo>
                    <a:pt x="3573" y="1827"/>
                    <a:pt x="3573" y="1779"/>
                    <a:pt x="3549" y="1743"/>
                  </a:cubicBezTo>
                  <a:cubicBezTo>
                    <a:pt x="3478" y="1672"/>
                    <a:pt x="3394" y="1612"/>
                    <a:pt x="3311" y="1553"/>
                  </a:cubicBezTo>
                  <a:cubicBezTo>
                    <a:pt x="3297" y="1544"/>
                    <a:pt x="3284" y="1540"/>
                    <a:pt x="3270" y="1540"/>
                  </a:cubicBezTo>
                  <a:close/>
                  <a:moveTo>
                    <a:pt x="7615" y="1027"/>
                  </a:moveTo>
                  <a:cubicBezTo>
                    <a:pt x="7597" y="1027"/>
                    <a:pt x="7578" y="1036"/>
                    <a:pt x="7561" y="1053"/>
                  </a:cubicBezTo>
                  <a:cubicBezTo>
                    <a:pt x="7526" y="1077"/>
                    <a:pt x="7526" y="1124"/>
                    <a:pt x="7550" y="1148"/>
                  </a:cubicBezTo>
                  <a:lnTo>
                    <a:pt x="7728" y="1374"/>
                  </a:lnTo>
                  <a:cubicBezTo>
                    <a:pt x="7740" y="1398"/>
                    <a:pt x="7764" y="1410"/>
                    <a:pt x="7788" y="1410"/>
                  </a:cubicBezTo>
                  <a:lnTo>
                    <a:pt x="7821" y="1410"/>
                  </a:lnTo>
                  <a:cubicBezTo>
                    <a:pt x="7782" y="1477"/>
                    <a:pt x="7753" y="1548"/>
                    <a:pt x="7716" y="1612"/>
                  </a:cubicBezTo>
                  <a:cubicBezTo>
                    <a:pt x="7681" y="1660"/>
                    <a:pt x="7704" y="1696"/>
                    <a:pt x="7740" y="1720"/>
                  </a:cubicBezTo>
                  <a:cubicBezTo>
                    <a:pt x="7755" y="1730"/>
                    <a:pt x="7769" y="1735"/>
                    <a:pt x="7782" y="1735"/>
                  </a:cubicBezTo>
                  <a:cubicBezTo>
                    <a:pt x="7813" y="1735"/>
                    <a:pt x="7839" y="1712"/>
                    <a:pt x="7847" y="1696"/>
                  </a:cubicBezTo>
                  <a:lnTo>
                    <a:pt x="7895" y="1601"/>
                  </a:lnTo>
                  <a:cubicBezTo>
                    <a:pt x="7954" y="1696"/>
                    <a:pt x="8002" y="1767"/>
                    <a:pt x="8038" y="1851"/>
                  </a:cubicBezTo>
                  <a:cubicBezTo>
                    <a:pt x="8062" y="1886"/>
                    <a:pt x="8073" y="1898"/>
                    <a:pt x="8097" y="1898"/>
                  </a:cubicBezTo>
                  <a:cubicBezTo>
                    <a:pt x="8121" y="1898"/>
                    <a:pt x="8133" y="1898"/>
                    <a:pt x="8133" y="1886"/>
                  </a:cubicBezTo>
                  <a:cubicBezTo>
                    <a:pt x="8157" y="1851"/>
                    <a:pt x="8181" y="1815"/>
                    <a:pt x="8157" y="1779"/>
                  </a:cubicBezTo>
                  <a:cubicBezTo>
                    <a:pt x="8121" y="1696"/>
                    <a:pt x="8073" y="1601"/>
                    <a:pt x="8014" y="1517"/>
                  </a:cubicBezTo>
                  <a:cubicBezTo>
                    <a:pt x="8002" y="1493"/>
                    <a:pt x="7978" y="1481"/>
                    <a:pt x="7954" y="1481"/>
                  </a:cubicBezTo>
                  <a:cubicBezTo>
                    <a:pt x="7966" y="1470"/>
                    <a:pt x="7966" y="1458"/>
                    <a:pt x="7978" y="1434"/>
                  </a:cubicBezTo>
                  <a:cubicBezTo>
                    <a:pt x="8014" y="1410"/>
                    <a:pt x="8002" y="1351"/>
                    <a:pt x="7966" y="1339"/>
                  </a:cubicBezTo>
                  <a:cubicBezTo>
                    <a:pt x="7956" y="1324"/>
                    <a:pt x="7940" y="1317"/>
                    <a:pt x="7923" y="1317"/>
                  </a:cubicBezTo>
                  <a:cubicBezTo>
                    <a:pt x="7907" y="1317"/>
                    <a:pt x="7891" y="1322"/>
                    <a:pt x="7878" y="1331"/>
                  </a:cubicBezTo>
                  <a:lnTo>
                    <a:pt x="7878" y="1331"/>
                  </a:lnTo>
                  <a:cubicBezTo>
                    <a:pt x="7875" y="1322"/>
                    <a:pt x="7869" y="1312"/>
                    <a:pt x="7859" y="1303"/>
                  </a:cubicBezTo>
                  <a:cubicBezTo>
                    <a:pt x="7800" y="1208"/>
                    <a:pt x="7728" y="1136"/>
                    <a:pt x="7669" y="1065"/>
                  </a:cubicBezTo>
                  <a:cubicBezTo>
                    <a:pt x="7656" y="1039"/>
                    <a:pt x="7636" y="1027"/>
                    <a:pt x="7615" y="1027"/>
                  </a:cubicBezTo>
                  <a:close/>
                  <a:moveTo>
                    <a:pt x="3811" y="1874"/>
                  </a:moveTo>
                  <a:cubicBezTo>
                    <a:pt x="3775" y="1874"/>
                    <a:pt x="3740" y="1886"/>
                    <a:pt x="3728" y="1934"/>
                  </a:cubicBezTo>
                  <a:cubicBezTo>
                    <a:pt x="3717" y="1927"/>
                    <a:pt x="3707" y="1924"/>
                    <a:pt x="3697" y="1924"/>
                  </a:cubicBezTo>
                  <a:cubicBezTo>
                    <a:pt x="3677" y="1924"/>
                    <a:pt x="3661" y="1938"/>
                    <a:pt x="3644" y="1946"/>
                  </a:cubicBezTo>
                  <a:cubicBezTo>
                    <a:pt x="3620" y="1970"/>
                    <a:pt x="3620" y="2017"/>
                    <a:pt x="3644" y="2053"/>
                  </a:cubicBezTo>
                  <a:lnTo>
                    <a:pt x="3692" y="2089"/>
                  </a:lnTo>
                  <a:cubicBezTo>
                    <a:pt x="3692" y="2136"/>
                    <a:pt x="3680" y="2184"/>
                    <a:pt x="3680" y="2232"/>
                  </a:cubicBezTo>
                  <a:cubicBezTo>
                    <a:pt x="3680" y="2255"/>
                    <a:pt x="3704" y="2303"/>
                    <a:pt x="3751" y="2303"/>
                  </a:cubicBezTo>
                  <a:cubicBezTo>
                    <a:pt x="3787" y="2303"/>
                    <a:pt x="3811" y="2291"/>
                    <a:pt x="3835" y="2255"/>
                  </a:cubicBezTo>
                  <a:lnTo>
                    <a:pt x="3847" y="2267"/>
                  </a:lnTo>
                  <a:cubicBezTo>
                    <a:pt x="3862" y="2290"/>
                    <a:pt x="3887" y="2303"/>
                    <a:pt x="3910" y="2303"/>
                  </a:cubicBezTo>
                  <a:cubicBezTo>
                    <a:pt x="3922" y="2303"/>
                    <a:pt x="3934" y="2300"/>
                    <a:pt x="3942" y="2291"/>
                  </a:cubicBezTo>
                  <a:cubicBezTo>
                    <a:pt x="3978" y="2255"/>
                    <a:pt x="3990" y="2208"/>
                    <a:pt x="3966" y="2184"/>
                  </a:cubicBezTo>
                  <a:cubicBezTo>
                    <a:pt x="3930" y="2136"/>
                    <a:pt x="3882" y="2089"/>
                    <a:pt x="3859" y="2053"/>
                  </a:cubicBezTo>
                  <a:cubicBezTo>
                    <a:pt x="3859" y="2017"/>
                    <a:pt x="3871" y="1993"/>
                    <a:pt x="3871" y="1958"/>
                  </a:cubicBezTo>
                  <a:cubicBezTo>
                    <a:pt x="3871" y="1910"/>
                    <a:pt x="3859" y="1886"/>
                    <a:pt x="3811" y="1874"/>
                  </a:cubicBezTo>
                  <a:close/>
                  <a:moveTo>
                    <a:pt x="454" y="1906"/>
                  </a:moveTo>
                  <a:cubicBezTo>
                    <a:pt x="427" y="1906"/>
                    <a:pt x="391" y="1919"/>
                    <a:pt x="382" y="1946"/>
                  </a:cubicBezTo>
                  <a:cubicBezTo>
                    <a:pt x="322" y="2029"/>
                    <a:pt x="275" y="2124"/>
                    <a:pt x="227" y="2208"/>
                  </a:cubicBezTo>
                  <a:cubicBezTo>
                    <a:pt x="203" y="2255"/>
                    <a:pt x="227" y="2303"/>
                    <a:pt x="263" y="2315"/>
                  </a:cubicBezTo>
                  <a:lnTo>
                    <a:pt x="287" y="2315"/>
                  </a:lnTo>
                  <a:cubicBezTo>
                    <a:pt x="322" y="2315"/>
                    <a:pt x="346" y="2303"/>
                    <a:pt x="382" y="2267"/>
                  </a:cubicBezTo>
                  <a:cubicBezTo>
                    <a:pt x="418" y="2184"/>
                    <a:pt x="465" y="2089"/>
                    <a:pt x="513" y="2017"/>
                  </a:cubicBezTo>
                  <a:cubicBezTo>
                    <a:pt x="525" y="1993"/>
                    <a:pt x="513" y="1934"/>
                    <a:pt x="477" y="1910"/>
                  </a:cubicBezTo>
                  <a:cubicBezTo>
                    <a:pt x="471" y="1907"/>
                    <a:pt x="463" y="1906"/>
                    <a:pt x="454" y="1906"/>
                  </a:cubicBezTo>
                  <a:close/>
                  <a:moveTo>
                    <a:pt x="7660" y="1882"/>
                  </a:moveTo>
                  <a:cubicBezTo>
                    <a:pt x="7636" y="1882"/>
                    <a:pt x="7606" y="1898"/>
                    <a:pt x="7597" y="1934"/>
                  </a:cubicBezTo>
                  <a:cubicBezTo>
                    <a:pt x="7561" y="2029"/>
                    <a:pt x="7550" y="2136"/>
                    <a:pt x="7550" y="2243"/>
                  </a:cubicBezTo>
                  <a:cubicBezTo>
                    <a:pt x="7550" y="2291"/>
                    <a:pt x="7573" y="2315"/>
                    <a:pt x="7621" y="2315"/>
                  </a:cubicBezTo>
                  <a:cubicBezTo>
                    <a:pt x="7669" y="2315"/>
                    <a:pt x="7704" y="2291"/>
                    <a:pt x="7681" y="2243"/>
                  </a:cubicBezTo>
                  <a:cubicBezTo>
                    <a:pt x="7681" y="2172"/>
                    <a:pt x="7704" y="2077"/>
                    <a:pt x="7728" y="1970"/>
                  </a:cubicBezTo>
                  <a:cubicBezTo>
                    <a:pt x="7740" y="1934"/>
                    <a:pt x="7728" y="1898"/>
                    <a:pt x="7681" y="1886"/>
                  </a:cubicBezTo>
                  <a:cubicBezTo>
                    <a:pt x="7675" y="1883"/>
                    <a:pt x="7668" y="1882"/>
                    <a:pt x="7660" y="1882"/>
                  </a:cubicBezTo>
                  <a:close/>
                  <a:moveTo>
                    <a:pt x="12086" y="1874"/>
                  </a:moveTo>
                  <a:cubicBezTo>
                    <a:pt x="12062" y="1886"/>
                    <a:pt x="12026" y="1910"/>
                    <a:pt x="12026" y="1958"/>
                  </a:cubicBezTo>
                  <a:cubicBezTo>
                    <a:pt x="12050" y="2053"/>
                    <a:pt x="12062" y="2148"/>
                    <a:pt x="12062" y="2243"/>
                  </a:cubicBezTo>
                  <a:cubicBezTo>
                    <a:pt x="12062" y="2291"/>
                    <a:pt x="12086" y="2315"/>
                    <a:pt x="12133" y="2315"/>
                  </a:cubicBezTo>
                  <a:cubicBezTo>
                    <a:pt x="12181" y="2315"/>
                    <a:pt x="12229" y="2291"/>
                    <a:pt x="12205" y="2232"/>
                  </a:cubicBezTo>
                  <a:cubicBezTo>
                    <a:pt x="12205" y="2136"/>
                    <a:pt x="12193" y="2029"/>
                    <a:pt x="12181" y="1934"/>
                  </a:cubicBezTo>
                  <a:cubicBezTo>
                    <a:pt x="12169" y="1898"/>
                    <a:pt x="12133" y="1874"/>
                    <a:pt x="12086" y="1874"/>
                  </a:cubicBezTo>
                  <a:close/>
                  <a:moveTo>
                    <a:pt x="8248" y="2013"/>
                  </a:moveTo>
                  <a:cubicBezTo>
                    <a:pt x="8238" y="2013"/>
                    <a:pt x="8228" y="2014"/>
                    <a:pt x="8216" y="2017"/>
                  </a:cubicBezTo>
                  <a:cubicBezTo>
                    <a:pt x="8181" y="2053"/>
                    <a:pt x="8157" y="2077"/>
                    <a:pt x="8181" y="2124"/>
                  </a:cubicBezTo>
                  <a:cubicBezTo>
                    <a:pt x="8204" y="2208"/>
                    <a:pt x="8252" y="2303"/>
                    <a:pt x="8264" y="2386"/>
                  </a:cubicBezTo>
                  <a:cubicBezTo>
                    <a:pt x="8276" y="2434"/>
                    <a:pt x="8312" y="2446"/>
                    <a:pt x="8335" y="2446"/>
                  </a:cubicBezTo>
                  <a:lnTo>
                    <a:pt x="8371" y="2446"/>
                  </a:lnTo>
                  <a:cubicBezTo>
                    <a:pt x="8419" y="2434"/>
                    <a:pt x="8443" y="2398"/>
                    <a:pt x="8431" y="2363"/>
                  </a:cubicBezTo>
                  <a:cubicBezTo>
                    <a:pt x="8395" y="2267"/>
                    <a:pt x="8371" y="2172"/>
                    <a:pt x="8323" y="2065"/>
                  </a:cubicBezTo>
                  <a:cubicBezTo>
                    <a:pt x="8305" y="2028"/>
                    <a:pt x="8280" y="2013"/>
                    <a:pt x="8248" y="2013"/>
                  </a:cubicBezTo>
                  <a:close/>
                  <a:moveTo>
                    <a:pt x="4064" y="2395"/>
                  </a:moveTo>
                  <a:cubicBezTo>
                    <a:pt x="4049" y="2395"/>
                    <a:pt x="4035" y="2400"/>
                    <a:pt x="4025" y="2410"/>
                  </a:cubicBezTo>
                  <a:cubicBezTo>
                    <a:pt x="3978" y="2434"/>
                    <a:pt x="3978" y="2482"/>
                    <a:pt x="3990" y="2505"/>
                  </a:cubicBezTo>
                  <a:cubicBezTo>
                    <a:pt x="4049" y="2601"/>
                    <a:pt x="4097" y="2684"/>
                    <a:pt x="4132" y="2767"/>
                  </a:cubicBezTo>
                  <a:cubicBezTo>
                    <a:pt x="4144" y="2791"/>
                    <a:pt x="4168" y="2803"/>
                    <a:pt x="4204" y="2803"/>
                  </a:cubicBezTo>
                  <a:lnTo>
                    <a:pt x="4216" y="2803"/>
                  </a:lnTo>
                  <a:cubicBezTo>
                    <a:pt x="4263" y="2779"/>
                    <a:pt x="4275" y="2744"/>
                    <a:pt x="4263" y="2708"/>
                  </a:cubicBezTo>
                  <a:cubicBezTo>
                    <a:pt x="4228" y="2624"/>
                    <a:pt x="4180" y="2529"/>
                    <a:pt x="4121" y="2434"/>
                  </a:cubicBezTo>
                  <a:cubicBezTo>
                    <a:pt x="4107" y="2406"/>
                    <a:pt x="4084" y="2395"/>
                    <a:pt x="4064" y="2395"/>
                  </a:cubicBezTo>
                  <a:close/>
                  <a:moveTo>
                    <a:pt x="7671" y="2441"/>
                  </a:moveTo>
                  <a:cubicBezTo>
                    <a:pt x="7663" y="2441"/>
                    <a:pt x="7654" y="2443"/>
                    <a:pt x="7645" y="2446"/>
                  </a:cubicBezTo>
                  <a:cubicBezTo>
                    <a:pt x="7609" y="2482"/>
                    <a:pt x="7597" y="2505"/>
                    <a:pt x="7609" y="2553"/>
                  </a:cubicBezTo>
                  <a:cubicBezTo>
                    <a:pt x="7657" y="2660"/>
                    <a:pt x="7728" y="2744"/>
                    <a:pt x="7835" y="2803"/>
                  </a:cubicBezTo>
                  <a:cubicBezTo>
                    <a:pt x="7847" y="2827"/>
                    <a:pt x="7859" y="2827"/>
                    <a:pt x="7883" y="2827"/>
                  </a:cubicBezTo>
                  <a:cubicBezTo>
                    <a:pt x="7907" y="2827"/>
                    <a:pt x="7942" y="2827"/>
                    <a:pt x="7931" y="2779"/>
                  </a:cubicBezTo>
                  <a:cubicBezTo>
                    <a:pt x="7954" y="2744"/>
                    <a:pt x="7931" y="2684"/>
                    <a:pt x="7907" y="2672"/>
                  </a:cubicBezTo>
                  <a:cubicBezTo>
                    <a:pt x="7835" y="2613"/>
                    <a:pt x="7776" y="2553"/>
                    <a:pt x="7740" y="2482"/>
                  </a:cubicBezTo>
                  <a:cubicBezTo>
                    <a:pt x="7722" y="2455"/>
                    <a:pt x="7698" y="2441"/>
                    <a:pt x="7671" y="2441"/>
                  </a:cubicBezTo>
                  <a:close/>
                  <a:moveTo>
                    <a:pt x="160" y="2442"/>
                  </a:moveTo>
                  <a:cubicBezTo>
                    <a:pt x="135" y="2442"/>
                    <a:pt x="105" y="2457"/>
                    <a:pt x="96" y="2493"/>
                  </a:cubicBezTo>
                  <a:cubicBezTo>
                    <a:pt x="37" y="2672"/>
                    <a:pt x="1" y="2791"/>
                    <a:pt x="1" y="2791"/>
                  </a:cubicBezTo>
                  <a:cubicBezTo>
                    <a:pt x="1" y="2839"/>
                    <a:pt x="25" y="2863"/>
                    <a:pt x="61" y="2886"/>
                  </a:cubicBezTo>
                  <a:lnTo>
                    <a:pt x="84" y="2886"/>
                  </a:lnTo>
                  <a:cubicBezTo>
                    <a:pt x="120" y="2886"/>
                    <a:pt x="156" y="2851"/>
                    <a:pt x="144" y="2827"/>
                  </a:cubicBezTo>
                  <a:cubicBezTo>
                    <a:pt x="144" y="2827"/>
                    <a:pt x="168" y="2708"/>
                    <a:pt x="227" y="2541"/>
                  </a:cubicBezTo>
                  <a:cubicBezTo>
                    <a:pt x="239" y="2505"/>
                    <a:pt x="227" y="2470"/>
                    <a:pt x="180" y="2446"/>
                  </a:cubicBezTo>
                  <a:cubicBezTo>
                    <a:pt x="174" y="2443"/>
                    <a:pt x="167" y="2442"/>
                    <a:pt x="160" y="2442"/>
                  </a:cubicBezTo>
                  <a:close/>
                  <a:moveTo>
                    <a:pt x="3740" y="2434"/>
                  </a:moveTo>
                  <a:cubicBezTo>
                    <a:pt x="3692" y="2446"/>
                    <a:pt x="3680" y="2482"/>
                    <a:pt x="3680" y="2529"/>
                  </a:cubicBezTo>
                  <a:cubicBezTo>
                    <a:pt x="3692" y="2648"/>
                    <a:pt x="3740" y="2744"/>
                    <a:pt x="3787" y="2839"/>
                  </a:cubicBezTo>
                  <a:cubicBezTo>
                    <a:pt x="3799" y="2863"/>
                    <a:pt x="3811" y="2886"/>
                    <a:pt x="3847" y="2886"/>
                  </a:cubicBezTo>
                  <a:cubicBezTo>
                    <a:pt x="3859" y="2886"/>
                    <a:pt x="3871" y="2886"/>
                    <a:pt x="3894" y="2851"/>
                  </a:cubicBezTo>
                  <a:cubicBezTo>
                    <a:pt x="3918" y="2827"/>
                    <a:pt x="3930" y="2779"/>
                    <a:pt x="3918" y="2744"/>
                  </a:cubicBezTo>
                  <a:cubicBezTo>
                    <a:pt x="3871" y="2672"/>
                    <a:pt x="3847" y="2601"/>
                    <a:pt x="3835" y="2493"/>
                  </a:cubicBezTo>
                  <a:cubicBezTo>
                    <a:pt x="3811" y="2446"/>
                    <a:pt x="3787" y="2434"/>
                    <a:pt x="3740" y="2434"/>
                  </a:cubicBezTo>
                  <a:close/>
                  <a:moveTo>
                    <a:pt x="8347" y="2598"/>
                  </a:moveTo>
                  <a:cubicBezTo>
                    <a:pt x="8308" y="2598"/>
                    <a:pt x="8276" y="2621"/>
                    <a:pt x="8276" y="2660"/>
                  </a:cubicBezTo>
                  <a:cubicBezTo>
                    <a:pt x="8264" y="2767"/>
                    <a:pt x="8216" y="2779"/>
                    <a:pt x="8157" y="2779"/>
                  </a:cubicBezTo>
                  <a:cubicBezTo>
                    <a:pt x="8133" y="2779"/>
                    <a:pt x="8085" y="2803"/>
                    <a:pt x="8085" y="2851"/>
                  </a:cubicBezTo>
                  <a:cubicBezTo>
                    <a:pt x="8085" y="2898"/>
                    <a:pt x="8121" y="2922"/>
                    <a:pt x="8157" y="2922"/>
                  </a:cubicBezTo>
                  <a:lnTo>
                    <a:pt x="8181" y="2922"/>
                  </a:lnTo>
                  <a:cubicBezTo>
                    <a:pt x="8323" y="2922"/>
                    <a:pt x="8419" y="2839"/>
                    <a:pt x="8431" y="2684"/>
                  </a:cubicBezTo>
                  <a:cubicBezTo>
                    <a:pt x="8443" y="2648"/>
                    <a:pt x="8419" y="2601"/>
                    <a:pt x="8371" y="2601"/>
                  </a:cubicBezTo>
                  <a:cubicBezTo>
                    <a:pt x="8363" y="2599"/>
                    <a:pt x="8355" y="2598"/>
                    <a:pt x="8347" y="2598"/>
                  </a:cubicBezTo>
                  <a:close/>
                  <a:moveTo>
                    <a:pt x="4275" y="2934"/>
                  </a:moveTo>
                  <a:cubicBezTo>
                    <a:pt x="4228" y="2934"/>
                    <a:pt x="4204" y="2970"/>
                    <a:pt x="4204" y="3017"/>
                  </a:cubicBezTo>
                  <a:lnTo>
                    <a:pt x="4204" y="3029"/>
                  </a:lnTo>
                  <a:cubicBezTo>
                    <a:pt x="4180" y="3029"/>
                    <a:pt x="4156" y="3017"/>
                    <a:pt x="4097" y="2970"/>
                  </a:cubicBezTo>
                  <a:cubicBezTo>
                    <a:pt x="4088" y="2961"/>
                    <a:pt x="4075" y="2957"/>
                    <a:pt x="4061" y="2957"/>
                  </a:cubicBezTo>
                  <a:cubicBezTo>
                    <a:pt x="4038" y="2957"/>
                    <a:pt x="4012" y="2967"/>
                    <a:pt x="3990" y="2982"/>
                  </a:cubicBezTo>
                  <a:cubicBezTo>
                    <a:pt x="3966" y="3017"/>
                    <a:pt x="3978" y="3065"/>
                    <a:pt x="4001" y="3089"/>
                  </a:cubicBezTo>
                  <a:cubicBezTo>
                    <a:pt x="4085" y="3148"/>
                    <a:pt x="4144" y="3184"/>
                    <a:pt x="4204" y="3184"/>
                  </a:cubicBezTo>
                  <a:cubicBezTo>
                    <a:pt x="4263" y="3184"/>
                    <a:pt x="4335" y="3148"/>
                    <a:pt x="4347" y="3017"/>
                  </a:cubicBezTo>
                  <a:cubicBezTo>
                    <a:pt x="4347" y="2982"/>
                    <a:pt x="4323" y="2934"/>
                    <a:pt x="4275" y="2934"/>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1"/>
            <p:cNvSpPr/>
            <p:nvPr/>
          </p:nvSpPr>
          <p:spPr>
            <a:xfrm>
              <a:off x="1880600" y="4084450"/>
              <a:ext cx="305125" cy="67900"/>
            </a:xfrm>
            <a:custGeom>
              <a:avLst/>
              <a:gdLst/>
              <a:ahLst/>
              <a:cxnLst/>
              <a:rect l="l" t="t" r="r" b="b"/>
              <a:pathLst>
                <a:path w="12205" h="2716" extrusionOk="0">
                  <a:moveTo>
                    <a:pt x="84" y="0"/>
                  </a:moveTo>
                  <a:cubicBezTo>
                    <a:pt x="48" y="0"/>
                    <a:pt x="0" y="24"/>
                    <a:pt x="0" y="60"/>
                  </a:cubicBezTo>
                  <a:lnTo>
                    <a:pt x="0" y="108"/>
                  </a:lnTo>
                  <a:cubicBezTo>
                    <a:pt x="0" y="143"/>
                    <a:pt x="36" y="179"/>
                    <a:pt x="84" y="179"/>
                  </a:cubicBezTo>
                  <a:cubicBezTo>
                    <a:pt x="119" y="179"/>
                    <a:pt x="155" y="155"/>
                    <a:pt x="155" y="120"/>
                  </a:cubicBezTo>
                  <a:lnTo>
                    <a:pt x="155" y="84"/>
                  </a:lnTo>
                  <a:cubicBezTo>
                    <a:pt x="155" y="36"/>
                    <a:pt x="119" y="0"/>
                    <a:pt x="84" y="0"/>
                  </a:cubicBezTo>
                  <a:close/>
                  <a:moveTo>
                    <a:pt x="4463" y="161"/>
                  </a:moveTo>
                  <a:cubicBezTo>
                    <a:pt x="4392" y="161"/>
                    <a:pt x="4322" y="189"/>
                    <a:pt x="4251" y="239"/>
                  </a:cubicBezTo>
                  <a:cubicBezTo>
                    <a:pt x="4215" y="274"/>
                    <a:pt x="4203" y="322"/>
                    <a:pt x="4227" y="346"/>
                  </a:cubicBezTo>
                  <a:cubicBezTo>
                    <a:pt x="4251" y="358"/>
                    <a:pt x="4263" y="381"/>
                    <a:pt x="4287" y="381"/>
                  </a:cubicBezTo>
                  <a:cubicBezTo>
                    <a:pt x="4310" y="381"/>
                    <a:pt x="4322" y="381"/>
                    <a:pt x="4322" y="358"/>
                  </a:cubicBezTo>
                  <a:cubicBezTo>
                    <a:pt x="4369" y="334"/>
                    <a:pt x="4415" y="316"/>
                    <a:pt x="4459" y="316"/>
                  </a:cubicBezTo>
                  <a:cubicBezTo>
                    <a:pt x="4482" y="316"/>
                    <a:pt x="4504" y="321"/>
                    <a:pt x="4525" y="334"/>
                  </a:cubicBezTo>
                  <a:cubicBezTo>
                    <a:pt x="4538" y="340"/>
                    <a:pt x="4551" y="343"/>
                    <a:pt x="4564" y="343"/>
                  </a:cubicBezTo>
                  <a:cubicBezTo>
                    <a:pt x="4596" y="343"/>
                    <a:pt x="4623" y="324"/>
                    <a:pt x="4632" y="298"/>
                  </a:cubicBezTo>
                  <a:cubicBezTo>
                    <a:pt x="4668" y="262"/>
                    <a:pt x="4632" y="215"/>
                    <a:pt x="4608" y="203"/>
                  </a:cubicBezTo>
                  <a:cubicBezTo>
                    <a:pt x="4560" y="174"/>
                    <a:pt x="4511" y="161"/>
                    <a:pt x="4463" y="161"/>
                  </a:cubicBezTo>
                  <a:close/>
                  <a:moveTo>
                    <a:pt x="8055" y="432"/>
                  </a:moveTo>
                  <a:cubicBezTo>
                    <a:pt x="8026" y="432"/>
                    <a:pt x="7996" y="435"/>
                    <a:pt x="7966" y="441"/>
                  </a:cubicBezTo>
                  <a:lnTo>
                    <a:pt x="7942" y="441"/>
                  </a:lnTo>
                  <a:cubicBezTo>
                    <a:pt x="7894" y="453"/>
                    <a:pt x="7858" y="477"/>
                    <a:pt x="7882" y="524"/>
                  </a:cubicBezTo>
                  <a:cubicBezTo>
                    <a:pt x="7892" y="564"/>
                    <a:pt x="7910" y="587"/>
                    <a:pt x="7943" y="587"/>
                  </a:cubicBezTo>
                  <a:cubicBezTo>
                    <a:pt x="7950" y="587"/>
                    <a:pt x="7957" y="586"/>
                    <a:pt x="7966" y="584"/>
                  </a:cubicBezTo>
                  <a:lnTo>
                    <a:pt x="7977" y="584"/>
                  </a:lnTo>
                  <a:cubicBezTo>
                    <a:pt x="7997" y="581"/>
                    <a:pt x="8016" y="580"/>
                    <a:pt x="8035" y="580"/>
                  </a:cubicBezTo>
                  <a:cubicBezTo>
                    <a:pt x="8094" y="580"/>
                    <a:pt x="8146" y="595"/>
                    <a:pt x="8192" y="632"/>
                  </a:cubicBezTo>
                  <a:cubicBezTo>
                    <a:pt x="8204" y="643"/>
                    <a:pt x="8216" y="643"/>
                    <a:pt x="8239" y="643"/>
                  </a:cubicBezTo>
                  <a:cubicBezTo>
                    <a:pt x="8263" y="643"/>
                    <a:pt x="8275" y="632"/>
                    <a:pt x="8299" y="596"/>
                  </a:cubicBezTo>
                  <a:cubicBezTo>
                    <a:pt x="8323" y="572"/>
                    <a:pt x="8311" y="524"/>
                    <a:pt x="8275" y="501"/>
                  </a:cubicBezTo>
                  <a:cubicBezTo>
                    <a:pt x="8213" y="456"/>
                    <a:pt x="8138" y="432"/>
                    <a:pt x="8055" y="432"/>
                  </a:cubicBezTo>
                  <a:close/>
                  <a:moveTo>
                    <a:pt x="84" y="346"/>
                  </a:moveTo>
                  <a:cubicBezTo>
                    <a:pt x="36" y="346"/>
                    <a:pt x="0" y="381"/>
                    <a:pt x="0" y="417"/>
                  </a:cubicBezTo>
                  <a:cubicBezTo>
                    <a:pt x="0" y="512"/>
                    <a:pt x="24" y="620"/>
                    <a:pt x="36" y="715"/>
                  </a:cubicBezTo>
                  <a:cubicBezTo>
                    <a:pt x="36" y="751"/>
                    <a:pt x="84" y="774"/>
                    <a:pt x="107" y="774"/>
                  </a:cubicBezTo>
                  <a:cubicBezTo>
                    <a:pt x="155" y="774"/>
                    <a:pt x="179" y="739"/>
                    <a:pt x="179" y="703"/>
                  </a:cubicBezTo>
                  <a:cubicBezTo>
                    <a:pt x="167" y="620"/>
                    <a:pt x="155" y="512"/>
                    <a:pt x="155" y="417"/>
                  </a:cubicBezTo>
                  <a:cubicBezTo>
                    <a:pt x="155" y="381"/>
                    <a:pt x="119" y="346"/>
                    <a:pt x="84" y="346"/>
                  </a:cubicBezTo>
                  <a:close/>
                  <a:moveTo>
                    <a:pt x="4769" y="399"/>
                  </a:moveTo>
                  <a:cubicBezTo>
                    <a:pt x="4757" y="399"/>
                    <a:pt x="4747" y="401"/>
                    <a:pt x="4739" y="405"/>
                  </a:cubicBezTo>
                  <a:cubicBezTo>
                    <a:pt x="4691" y="441"/>
                    <a:pt x="4691" y="477"/>
                    <a:pt x="4703" y="512"/>
                  </a:cubicBezTo>
                  <a:cubicBezTo>
                    <a:pt x="4751" y="584"/>
                    <a:pt x="4787" y="679"/>
                    <a:pt x="4799" y="762"/>
                  </a:cubicBezTo>
                  <a:cubicBezTo>
                    <a:pt x="4810" y="798"/>
                    <a:pt x="4846" y="822"/>
                    <a:pt x="4870" y="822"/>
                  </a:cubicBezTo>
                  <a:cubicBezTo>
                    <a:pt x="4929" y="822"/>
                    <a:pt x="4965" y="774"/>
                    <a:pt x="4941" y="739"/>
                  </a:cubicBezTo>
                  <a:cubicBezTo>
                    <a:pt x="4929" y="632"/>
                    <a:pt x="4882" y="524"/>
                    <a:pt x="4834" y="441"/>
                  </a:cubicBezTo>
                  <a:cubicBezTo>
                    <a:pt x="4818" y="409"/>
                    <a:pt x="4792" y="399"/>
                    <a:pt x="4769" y="399"/>
                  </a:cubicBezTo>
                  <a:close/>
                  <a:moveTo>
                    <a:pt x="4108" y="460"/>
                  </a:moveTo>
                  <a:cubicBezTo>
                    <a:pt x="4074" y="460"/>
                    <a:pt x="4045" y="474"/>
                    <a:pt x="4037" y="501"/>
                  </a:cubicBezTo>
                  <a:cubicBezTo>
                    <a:pt x="3989" y="584"/>
                    <a:pt x="3965" y="691"/>
                    <a:pt x="3929" y="798"/>
                  </a:cubicBezTo>
                  <a:cubicBezTo>
                    <a:pt x="3929" y="834"/>
                    <a:pt x="3953" y="870"/>
                    <a:pt x="3989" y="882"/>
                  </a:cubicBezTo>
                  <a:lnTo>
                    <a:pt x="4013" y="882"/>
                  </a:lnTo>
                  <a:cubicBezTo>
                    <a:pt x="4037" y="882"/>
                    <a:pt x="4072" y="870"/>
                    <a:pt x="4084" y="834"/>
                  </a:cubicBezTo>
                  <a:cubicBezTo>
                    <a:pt x="4096" y="739"/>
                    <a:pt x="4120" y="643"/>
                    <a:pt x="4167" y="572"/>
                  </a:cubicBezTo>
                  <a:cubicBezTo>
                    <a:pt x="4191" y="524"/>
                    <a:pt x="4167" y="477"/>
                    <a:pt x="4144" y="465"/>
                  </a:cubicBezTo>
                  <a:cubicBezTo>
                    <a:pt x="4132" y="462"/>
                    <a:pt x="4120" y="460"/>
                    <a:pt x="4108" y="460"/>
                  </a:cubicBezTo>
                  <a:close/>
                  <a:moveTo>
                    <a:pt x="7739" y="640"/>
                  </a:moveTo>
                  <a:cubicBezTo>
                    <a:pt x="7701" y="640"/>
                    <a:pt x="7668" y="663"/>
                    <a:pt x="7668" y="703"/>
                  </a:cubicBezTo>
                  <a:lnTo>
                    <a:pt x="7668" y="762"/>
                  </a:lnTo>
                  <a:cubicBezTo>
                    <a:pt x="7668" y="834"/>
                    <a:pt x="7680" y="929"/>
                    <a:pt x="7727" y="1036"/>
                  </a:cubicBezTo>
                  <a:cubicBezTo>
                    <a:pt x="7739" y="1060"/>
                    <a:pt x="7775" y="1072"/>
                    <a:pt x="7799" y="1072"/>
                  </a:cubicBezTo>
                  <a:cubicBezTo>
                    <a:pt x="7823" y="1072"/>
                    <a:pt x="7823" y="1072"/>
                    <a:pt x="7823" y="1096"/>
                  </a:cubicBezTo>
                  <a:cubicBezTo>
                    <a:pt x="7858" y="1060"/>
                    <a:pt x="7882" y="1036"/>
                    <a:pt x="7858" y="989"/>
                  </a:cubicBezTo>
                  <a:cubicBezTo>
                    <a:pt x="7835" y="917"/>
                    <a:pt x="7823" y="834"/>
                    <a:pt x="7823" y="774"/>
                  </a:cubicBezTo>
                  <a:lnTo>
                    <a:pt x="7823" y="739"/>
                  </a:lnTo>
                  <a:cubicBezTo>
                    <a:pt x="7835" y="691"/>
                    <a:pt x="7799" y="643"/>
                    <a:pt x="7763" y="643"/>
                  </a:cubicBezTo>
                  <a:cubicBezTo>
                    <a:pt x="7755" y="641"/>
                    <a:pt x="7747" y="640"/>
                    <a:pt x="7739" y="640"/>
                  </a:cubicBezTo>
                  <a:close/>
                  <a:moveTo>
                    <a:pt x="12145" y="679"/>
                  </a:moveTo>
                  <a:cubicBezTo>
                    <a:pt x="12109" y="679"/>
                    <a:pt x="12073" y="691"/>
                    <a:pt x="12061" y="739"/>
                  </a:cubicBezTo>
                  <a:cubicBezTo>
                    <a:pt x="12061" y="739"/>
                    <a:pt x="12049" y="858"/>
                    <a:pt x="11990" y="1013"/>
                  </a:cubicBezTo>
                  <a:cubicBezTo>
                    <a:pt x="11966" y="1048"/>
                    <a:pt x="11990" y="1096"/>
                    <a:pt x="12026" y="1108"/>
                  </a:cubicBezTo>
                  <a:lnTo>
                    <a:pt x="12061" y="1108"/>
                  </a:lnTo>
                  <a:cubicBezTo>
                    <a:pt x="12085" y="1108"/>
                    <a:pt x="12121" y="1096"/>
                    <a:pt x="12121" y="1060"/>
                  </a:cubicBezTo>
                  <a:cubicBezTo>
                    <a:pt x="12180" y="882"/>
                    <a:pt x="12204" y="762"/>
                    <a:pt x="12204" y="762"/>
                  </a:cubicBezTo>
                  <a:cubicBezTo>
                    <a:pt x="12204" y="715"/>
                    <a:pt x="12192" y="691"/>
                    <a:pt x="12145" y="679"/>
                  </a:cubicBezTo>
                  <a:close/>
                  <a:moveTo>
                    <a:pt x="8410" y="743"/>
                  </a:moveTo>
                  <a:cubicBezTo>
                    <a:pt x="8402" y="743"/>
                    <a:pt x="8393" y="745"/>
                    <a:pt x="8382" y="751"/>
                  </a:cubicBezTo>
                  <a:cubicBezTo>
                    <a:pt x="8335" y="762"/>
                    <a:pt x="8311" y="798"/>
                    <a:pt x="8323" y="834"/>
                  </a:cubicBezTo>
                  <a:cubicBezTo>
                    <a:pt x="8335" y="893"/>
                    <a:pt x="8335" y="953"/>
                    <a:pt x="8335" y="1013"/>
                  </a:cubicBezTo>
                  <a:lnTo>
                    <a:pt x="8335" y="1108"/>
                  </a:lnTo>
                  <a:cubicBezTo>
                    <a:pt x="8335" y="1132"/>
                    <a:pt x="8370" y="1179"/>
                    <a:pt x="8418" y="1179"/>
                  </a:cubicBezTo>
                  <a:cubicBezTo>
                    <a:pt x="8454" y="1179"/>
                    <a:pt x="8489" y="1155"/>
                    <a:pt x="8501" y="1132"/>
                  </a:cubicBezTo>
                  <a:lnTo>
                    <a:pt x="8501" y="1024"/>
                  </a:lnTo>
                  <a:cubicBezTo>
                    <a:pt x="8501" y="941"/>
                    <a:pt x="8489" y="870"/>
                    <a:pt x="8478" y="810"/>
                  </a:cubicBezTo>
                  <a:cubicBezTo>
                    <a:pt x="8459" y="773"/>
                    <a:pt x="8440" y="743"/>
                    <a:pt x="8410" y="743"/>
                  </a:cubicBezTo>
                  <a:close/>
                  <a:moveTo>
                    <a:pt x="161" y="926"/>
                  </a:moveTo>
                  <a:cubicBezTo>
                    <a:pt x="155" y="926"/>
                    <a:pt x="149" y="927"/>
                    <a:pt x="143" y="929"/>
                  </a:cubicBezTo>
                  <a:cubicBezTo>
                    <a:pt x="96" y="941"/>
                    <a:pt x="60" y="977"/>
                    <a:pt x="84" y="1013"/>
                  </a:cubicBezTo>
                  <a:cubicBezTo>
                    <a:pt x="107" y="1120"/>
                    <a:pt x="131" y="1227"/>
                    <a:pt x="179" y="1310"/>
                  </a:cubicBezTo>
                  <a:cubicBezTo>
                    <a:pt x="191" y="1346"/>
                    <a:pt x="227" y="1358"/>
                    <a:pt x="250" y="1358"/>
                  </a:cubicBezTo>
                  <a:lnTo>
                    <a:pt x="274" y="1358"/>
                  </a:lnTo>
                  <a:cubicBezTo>
                    <a:pt x="322" y="1322"/>
                    <a:pt x="334" y="1298"/>
                    <a:pt x="322" y="1251"/>
                  </a:cubicBezTo>
                  <a:cubicBezTo>
                    <a:pt x="286" y="1179"/>
                    <a:pt x="250" y="1072"/>
                    <a:pt x="227" y="989"/>
                  </a:cubicBezTo>
                  <a:cubicBezTo>
                    <a:pt x="217" y="949"/>
                    <a:pt x="190" y="926"/>
                    <a:pt x="161" y="926"/>
                  </a:cubicBezTo>
                  <a:close/>
                  <a:moveTo>
                    <a:pt x="4906" y="977"/>
                  </a:moveTo>
                  <a:cubicBezTo>
                    <a:pt x="4870" y="977"/>
                    <a:pt x="4822" y="1001"/>
                    <a:pt x="4822" y="1048"/>
                  </a:cubicBezTo>
                  <a:cubicBezTo>
                    <a:pt x="4822" y="1155"/>
                    <a:pt x="4810" y="1239"/>
                    <a:pt x="4787" y="1334"/>
                  </a:cubicBezTo>
                  <a:cubicBezTo>
                    <a:pt x="4763" y="1358"/>
                    <a:pt x="4787" y="1405"/>
                    <a:pt x="4822" y="1417"/>
                  </a:cubicBezTo>
                  <a:lnTo>
                    <a:pt x="4846" y="1417"/>
                  </a:lnTo>
                  <a:cubicBezTo>
                    <a:pt x="4870" y="1417"/>
                    <a:pt x="4906" y="1394"/>
                    <a:pt x="4918" y="1358"/>
                  </a:cubicBezTo>
                  <a:cubicBezTo>
                    <a:pt x="4941" y="1251"/>
                    <a:pt x="4977" y="1155"/>
                    <a:pt x="4977" y="1048"/>
                  </a:cubicBezTo>
                  <a:cubicBezTo>
                    <a:pt x="4977" y="1013"/>
                    <a:pt x="4941" y="977"/>
                    <a:pt x="4906" y="977"/>
                  </a:cubicBezTo>
                  <a:close/>
                  <a:moveTo>
                    <a:pt x="3977" y="1036"/>
                  </a:moveTo>
                  <a:cubicBezTo>
                    <a:pt x="3929" y="1036"/>
                    <a:pt x="3906" y="1060"/>
                    <a:pt x="3906" y="1108"/>
                  </a:cubicBezTo>
                  <a:cubicBezTo>
                    <a:pt x="3906" y="1215"/>
                    <a:pt x="3906" y="1310"/>
                    <a:pt x="3929" y="1417"/>
                  </a:cubicBezTo>
                  <a:cubicBezTo>
                    <a:pt x="3953" y="1453"/>
                    <a:pt x="3977" y="1477"/>
                    <a:pt x="4013" y="1477"/>
                  </a:cubicBezTo>
                  <a:lnTo>
                    <a:pt x="4025" y="1477"/>
                  </a:lnTo>
                  <a:cubicBezTo>
                    <a:pt x="4072" y="1465"/>
                    <a:pt x="4096" y="1429"/>
                    <a:pt x="4084" y="1394"/>
                  </a:cubicBezTo>
                  <a:cubicBezTo>
                    <a:pt x="4072" y="1298"/>
                    <a:pt x="4048" y="1191"/>
                    <a:pt x="4048" y="1108"/>
                  </a:cubicBezTo>
                  <a:cubicBezTo>
                    <a:pt x="4048" y="1060"/>
                    <a:pt x="4025" y="1036"/>
                    <a:pt x="3977" y="1036"/>
                  </a:cubicBezTo>
                  <a:close/>
                  <a:moveTo>
                    <a:pt x="7926" y="1179"/>
                  </a:moveTo>
                  <a:cubicBezTo>
                    <a:pt x="7914" y="1179"/>
                    <a:pt x="7903" y="1183"/>
                    <a:pt x="7894" y="1191"/>
                  </a:cubicBezTo>
                  <a:cubicBezTo>
                    <a:pt x="7858" y="1227"/>
                    <a:pt x="7847" y="1274"/>
                    <a:pt x="7870" y="1298"/>
                  </a:cubicBezTo>
                  <a:cubicBezTo>
                    <a:pt x="7942" y="1370"/>
                    <a:pt x="8001" y="1465"/>
                    <a:pt x="8073" y="1536"/>
                  </a:cubicBezTo>
                  <a:cubicBezTo>
                    <a:pt x="8085" y="1548"/>
                    <a:pt x="8120" y="1572"/>
                    <a:pt x="8132" y="1572"/>
                  </a:cubicBezTo>
                  <a:cubicBezTo>
                    <a:pt x="8144" y="1572"/>
                    <a:pt x="8156" y="1572"/>
                    <a:pt x="8168" y="1536"/>
                  </a:cubicBezTo>
                  <a:cubicBezTo>
                    <a:pt x="8204" y="1513"/>
                    <a:pt x="8204" y="1465"/>
                    <a:pt x="8168" y="1429"/>
                  </a:cubicBezTo>
                  <a:cubicBezTo>
                    <a:pt x="8097" y="1358"/>
                    <a:pt x="8037" y="1286"/>
                    <a:pt x="7989" y="1215"/>
                  </a:cubicBezTo>
                  <a:cubicBezTo>
                    <a:pt x="7974" y="1192"/>
                    <a:pt x="7949" y="1179"/>
                    <a:pt x="7926" y="1179"/>
                  </a:cubicBezTo>
                  <a:close/>
                  <a:moveTo>
                    <a:pt x="11957" y="1223"/>
                  </a:moveTo>
                  <a:cubicBezTo>
                    <a:pt x="11922" y="1223"/>
                    <a:pt x="11892" y="1238"/>
                    <a:pt x="11883" y="1274"/>
                  </a:cubicBezTo>
                  <a:cubicBezTo>
                    <a:pt x="11847" y="1358"/>
                    <a:pt x="11811" y="1441"/>
                    <a:pt x="11764" y="1536"/>
                  </a:cubicBezTo>
                  <a:cubicBezTo>
                    <a:pt x="11752" y="1584"/>
                    <a:pt x="11764" y="1620"/>
                    <a:pt x="11787" y="1644"/>
                  </a:cubicBezTo>
                  <a:cubicBezTo>
                    <a:pt x="11787" y="1655"/>
                    <a:pt x="11811" y="1655"/>
                    <a:pt x="11823" y="1655"/>
                  </a:cubicBezTo>
                  <a:cubicBezTo>
                    <a:pt x="11847" y="1655"/>
                    <a:pt x="11883" y="1644"/>
                    <a:pt x="11895" y="1608"/>
                  </a:cubicBezTo>
                  <a:cubicBezTo>
                    <a:pt x="11942" y="1524"/>
                    <a:pt x="11990" y="1417"/>
                    <a:pt x="12026" y="1334"/>
                  </a:cubicBezTo>
                  <a:cubicBezTo>
                    <a:pt x="12049" y="1286"/>
                    <a:pt x="12026" y="1239"/>
                    <a:pt x="11990" y="1227"/>
                  </a:cubicBezTo>
                  <a:cubicBezTo>
                    <a:pt x="11979" y="1224"/>
                    <a:pt x="11967" y="1223"/>
                    <a:pt x="11957" y="1223"/>
                  </a:cubicBezTo>
                  <a:close/>
                  <a:moveTo>
                    <a:pt x="376" y="1470"/>
                  </a:moveTo>
                  <a:cubicBezTo>
                    <a:pt x="364" y="1470"/>
                    <a:pt x="354" y="1473"/>
                    <a:pt x="346" y="1477"/>
                  </a:cubicBezTo>
                  <a:cubicBezTo>
                    <a:pt x="298" y="1513"/>
                    <a:pt x="298" y="1548"/>
                    <a:pt x="322" y="1584"/>
                  </a:cubicBezTo>
                  <a:cubicBezTo>
                    <a:pt x="369" y="1667"/>
                    <a:pt x="429" y="1763"/>
                    <a:pt x="488" y="1834"/>
                  </a:cubicBezTo>
                  <a:cubicBezTo>
                    <a:pt x="512" y="1846"/>
                    <a:pt x="536" y="1870"/>
                    <a:pt x="548" y="1870"/>
                  </a:cubicBezTo>
                  <a:cubicBezTo>
                    <a:pt x="572" y="1870"/>
                    <a:pt x="584" y="1870"/>
                    <a:pt x="596" y="1846"/>
                  </a:cubicBezTo>
                  <a:cubicBezTo>
                    <a:pt x="631" y="1822"/>
                    <a:pt x="643" y="1775"/>
                    <a:pt x="608" y="1751"/>
                  </a:cubicBezTo>
                  <a:cubicBezTo>
                    <a:pt x="548" y="1667"/>
                    <a:pt x="488" y="1596"/>
                    <a:pt x="453" y="1513"/>
                  </a:cubicBezTo>
                  <a:cubicBezTo>
                    <a:pt x="429" y="1481"/>
                    <a:pt x="400" y="1470"/>
                    <a:pt x="376" y="1470"/>
                  </a:cubicBezTo>
                  <a:close/>
                  <a:moveTo>
                    <a:pt x="4735" y="1544"/>
                  </a:moveTo>
                  <a:cubicBezTo>
                    <a:pt x="4705" y="1544"/>
                    <a:pt x="4676" y="1557"/>
                    <a:pt x="4668" y="1584"/>
                  </a:cubicBezTo>
                  <a:cubicBezTo>
                    <a:pt x="4620" y="1667"/>
                    <a:pt x="4560" y="1751"/>
                    <a:pt x="4501" y="1822"/>
                  </a:cubicBezTo>
                  <a:cubicBezTo>
                    <a:pt x="4465" y="1846"/>
                    <a:pt x="4489" y="1894"/>
                    <a:pt x="4513" y="1929"/>
                  </a:cubicBezTo>
                  <a:cubicBezTo>
                    <a:pt x="4525" y="1941"/>
                    <a:pt x="4548" y="1941"/>
                    <a:pt x="4560" y="1941"/>
                  </a:cubicBezTo>
                  <a:cubicBezTo>
                    <a:pt x="4572" y="1941"/>
                    <a:pt x="4608" y="1929"/>
                    <a:pt x="4620" y="1905"/>
                  </a:cubicBezTo>
                  <a:cubicBezTo>
                    <a:pt x="4691" y="1834"/>
                    <a:pt x="4751" y="1751"/>
                    <a:pt x="4799" y="1655"/>
                  </a:cubicBezTo>
                  <a:cubicBezTo>
                    <a:pt x="4810" y="1608"/>
                    <a:pt x="4799" y="1572"/>
                    <a:pt x="4763" y="1548"/>
                  </a:cubicBezTo>
                  <a:cubicBezTo>
                    <a:pt x="4754" y="1545"/>
                    <a:pt x="4744" y="1544"/>
                    <a:pt x="4735" y="1544"/>
                  </a:cubicBezTo>
                  <a:close/>
                  <a:moveTo>
                    <a:pt x="8358" y="1324"/>
                  </a:moveTo>
                  <a:cubicBezTo>
                    <a:pt x="8335" y="1324"/>
                    <a:pt x="8308" y="1344"/>
                    <a:pt x="8299" y="1370"/>
                  </a:cubicBezTo>
                  <a:cubicBezTo>
                    <a:pt x="8263" y="1465"/>
                    <a:pt x="8216" y="1536"/>
                    <a:pt x="8180" y="1632"/>
                  </a:cubicBezTo>
                  <a:cubicBezTo>
                    <a:pt x="8156" y="1667"/>
                    <a:pt x="8180" y="1715"/>
                    <a:pt x="8204" y="1727"/>
                  </a:cubicBezTo>
                  <a:cubicBezTo>
                    <a:pt x="8210" y="1739"/>
                    <a:pt x="8222" y="1745"/>
                    <a:pt x="8235" y="1745"/>
                  </a:cubicBezTo>
                  <a:cubicBezTo>
                    <a:pt x="8248" y="1745"/>
                    <a:pt x="8263" y="1739"/>
                    <a:pt x="8275" y="1727"/>
                  </a:cubicBezTo>
                  <a:cubicBezTo>
                    <a:pt x="8275" y="1751"/>
                    <a:pt x="8275" y="1763"/>
                    <a:pt x="8299" y="1775"/>
                  </a:cubicBezTo>
                  <a:cubicBezTo>
                    <a:pt x="8358" y="1834"/>
                    <a:pt x="8442" y="1905"/>
                    <a:pt x="8513" y="1965"/>
                  </a:cubicBezTo>
                  <a:cubicBezTo>
                    <a:pt x="8537" y="1989"/>
                    <a:pt x="8549" y="1989"/>
                    <a:pt x="8561" y="1989"/>
                  </a:cubicBezTo>
                  <a:cubicBezTo>
                    <a:pt x="8597" y="1989"/>
                    <a:pt x="8609" y="1965"/>
                    <a:pt x="8632" y="1953"/>
                  </a:cubicBezTo>
                  <a:cubicBezTo>
                    <a:pt x="8668" y="1929"/>
                    <a:pt x="8656" y="1882"/>
                    <a:pt x="8620" y="1846"/>
                  </a:cubicBezTo>
                  <a:cubicBezTo>
                    <a:pt x="8549" y="1786"/>
                    <a:pt x="8478" y="1715"/>
                    <a:pt x="8394" y="1655"/>
                  </a:cubicBezTo>
                  <a:cubicBezTo>
                    <a:pt x="8370" y="1644"/>
                    <a:pt x="8358" y="1644"/>
                    <a:pt x="8323" y="1644"/>
                  </a:cubicBezTo>
                  <a:cubicBezTo>
                    <a:pt x="8370" y="1572"/>
                    <a:pt x="8394" y="1489"/>
                    <a:pt x="8430" y="1417"/>
                  </a:cubicBezTo>
                  <a:cubicBezTo>
                    <a:pt x="8442" y="1394"/>
                    <a:pt x="8430" y="1346"/>
                    <a:pt x="8382" y="1334"/>
                  </a:cubicBezTo>
                  <a:cubicBezTo>
                    <a:pt x="8376" y="1327"/>
                    <a:pt x="8367" y="1324"/>
                    <a:pt x="8358" y="1324"/>
                  </a:cubicBezTo>
                  <a:close/>
                  <a:moveTo>
                    <a:pt x="4094" y="1603"/>
                  </a:moveTo>
                  <a:cubicBezTo>
                    <a:pt x="4086" y="1603"/>
                    <a:pt x="4078" y="1605"/>
                    <a:pt x="4072" y="1608"/>
                  </a:cubicBezTo>
                  <a:cubicBezTo>
                    <a:pt x="4037" y="1644"/>
                    <a:pt x="4025" y="1691"/>
                    <a:pt x="4037" y="1715"/>
                  </a:cubicBezTo>
                  <a:cubicBezTo>
                    <a:pt x="4084" y="1822"/>
                    <a:pt x="4144" y="1894"/>
                    <a:pt x="4203" y="1989"/>
                  </a:cubicBezTo>
                  <a:cubicBezTo>
                    <a:pt x="4215" y="2001"/>
                    <a:pt x="4251" y="2013"/>
                    <a:pt x="4263" y="2013"/>
                  </a:cubicBezTo>
                  <a:cubicBezTo>
                    <a:pt x="4275" y="2013"/>
                    <a:pt x="4287" y="2001"/>
                    <a:pt x="4298" y="1989"/>
                  </a:cubicBezTo>
                  <a:cubicBezTo>
                    <a:pt x="4334" y="1953"/>
                    <a:pt x="4346" y="1905"/>
                    <a:pt x="4322" y="1882"/>
                  </a:cubicBezTo>
                  <a:cubicBezTo>
                    <a:pt x="4263" y="1810"/>
                    <a:pt x="4215" y="1727"/>
                    <a:pt x="4167" y="1644"/>
                  </a:cubicBezTo>
                  <a:cubicBezTo>
                    <a:pt x="4150" y="1617"/>
                    <a:pt x="4118" y="1603"/>
                    <a:pt x="4094" y="1603"/>
                  </a:cubicBezTo>
                  <a:close/>
                  <a:moveTo>
                    <a:pt x="11695" y="1774"/>
                  </a:moveTo>
                  <a:cubicBezTo>
                    <a:pt x="11672" y="1774"/>
                    <a:pt x="11644" y="1787"/>
                    <a:pt x="11621" y="1810"/>
                  </a:cubicBezTo>
                  <a:lnTo>
                    <a:pt x="11442" y="2025"/>
                  </a:lnTo>
                  <a:cubicBezTo>
                    <a:pt x="11418" y="2060"/>
                    <a:pt x="11418" y="2108"/>
                    <a:pt x="11442" y="2132"/>
                  </a:cubicBezTo>
                  <a:cubicBezTo>
                    <a:pt x="11466" y="2144"/>
                    <a:pt x="11478" y="2144"/>
                    <a:pt x="11490" y="2144"/>
                  </a:cubicBezTo>
                  <a:cubicBezTo>
                    <a:pt x="11526" y="2144"/>
                    <a:pt x="11537" y="2132"/>
                    <a:pt x="11561" y="2132"/>
                  </a:cubicBezTo>
                  <a:cubicBezTo>
                    <a:pt x="11621" y="2060"/>
                    <a:pt x="11680" y="1989"/>
                    <a:pt x="11740" y="1894"/>
                  </a:cubicBezTo>
                  <a:cubicBezTo>
                    <a:pt x="11776" y="1870"/>
                    <a:pt x="11764" y="1822"/>
                    <a:pt x="11728" y="1786"/>
                  </a:cubicBezTo>
                  <a:cubicBezTo>
                    <a:pt x="11720" y="1778"/>
                    <a:pt x="11708" y="1774"/>
                    <a:pt x="11695" y="1774"/>
                  </a:cubicBezTo>
                  <a:close/>
                  <a:moveTo>
                    <a:pt x="8049" y="1843"/>
                  </a:moveTo>
                  <a:cubicBezTo>
                    <a:pt x="8031" y="1843"/>
                    <a:pt x="8013" y="1852"/>
                    <a:pt x="8001" y="1870"/>
                  </a:cubicBezTo>
                  <a:cubicBezTo>
                    <a:pt x="7942" y="1917"/>
                    <a:pt x="7858" y="2001"/>
                    <a:pt x="7787" y="2060"/>
                  </a:cubicBezTo>
                  <a:cubicBezTo>
                    <a:pt x="7763" y="2084"/>
                    <a:pt x="7739" y="2132"/>
                    <a:pt x="7775" y="2167"/>
                  </a:cubicBezTo>
                  <a:cubicBezTo>
                    <a:pt x="7787" y="2179"/>
                    <a:pt x="7823" y="2191"/>
                    <a:pt x="7835" y="2191"/>
                  </a:cubicBezTo>
                  <a:cubicBezTo>
                    <a:pt x="7847" y="2191"/>
                    <a:pt x="7858" y="2179"/>
                    <a:pt x="7870" y="2179"/>
                  </a:cubicBezTo>
                  <a:cubicBezTo>
                    <a:pt x="7954" y="2120"/>
                    <a:pt x="8037" y="2048"/>
                    <a:pt x="8097" y="1965"/>
                  </a:cubicBezTo>
                  <a:cubicBezTo>
                    <a:pt x="8132" y="1941"/>
                    <a:pt x="8132" y="1894"/>
                    <a:pt x="8097" y="1870"/>
                  </a:cubicBezTo>
                  <a:cubicBezTo>
                    <a:pt x="8085" y="1852"/>
                    <a:pt x="8067" y="1843"/>
                    <a:pt x="8049" y="1843"/>
                  </a:cubicBezTo>
                  <a:close/>
                  <a:moveTo>
                    <a:pt x="752" y="1926"/>
                  </a:moveTo>
                  <a:cubicBezTo>
                    <a:pt x="733" y="1926"/>
                    <a:pt x="715" y="1935"/>
                    <a:pt x="703" y="1953"/>
                  </a:cubicBezTo>
                  <a:cubicBezTo>
                    <a:pt x="679" y="1989"/>
                    <a:pt x="679" y="2025"/>
                    <a:pt x="703" y="2060"/>
                  </a:cubicBezTo>
                  <a:cubicBezTo>
                    <a:pt x="774" y="2132"/>
                    <a:pt x="858" y="2191"/>
                    <a:pt x="941" y="2251"/>
                  </a:cubicBezTo>
                  <a:cubicBezTo>
                    <a:pt x="953" y="2263"/>
                    <a:pt x="977" y="2263"/>
                    <a:pt x="989" y="2263"/>
                  </a:cubicBezTo>
                  <a:cubicBezTo>
                    <a:pt x="1012" y="2263"/>
                    <a:pt x="1048" y="2251"/>
                    <a:pt x="1048" y="2239"/>
                  </a:cubicBezTo>
                  <a:cubicBezTo>
                    <a:pt x="1072" y="2203"/>
                    <a:pt x="1060" y="2167"/>
                    <a:pt x="1024" y="2132"/>
                  </a:cubicBezTo>
                  <a:lnTo>
                    <a:pt x="810" y="1953"/>
                  </a:lnTo>
                  <a:cubicBezTo>
                    <a:pt x="792" y="1935"/>
                    <a:pt x="771" y="1926"/>
                    <a:pt x="752" y="1926"/>
                  </a:cubicBezTo>
                  <a:close/>
                  <a:moveTo>
                    <a:pt x="8823" y="2000"/>
                  </a:moveTo>
                  <a:cubicBezTo>
                    <a:pt x="8800" y="2000"/>
                    <a:pt x="8773" y="2010"/>
                    <a:pt x="8751" y="2025"/>
                  </a:cubicBezTo>
                  <a:cubicBezTo>
                    <a:pt x="8728" y="2060"/>
                    <a:pt x="8739" y="2108"/>
                    <a:pt x="8775" y="2132"/>
                  </a:cubicBezTo>
                  <a:cubicBezTo>
                    <a:pt x="8847" y="2191"/>
                    <a:pt x="8930" y="2251"/>
                    <a:pt x="9025" y="2298"/>
                  </a:cubicBezTo>
                  <a:cubicBezTo>
                    <a:pt x="9025" y="2310"/>
                    <a:pt x="9037" y="2310"/>
                    <a:pt x="9049" y="2310"/>
                  </a:cubicBezTo>
                  <a:cubicBezTo>
                    <a:pt x="9085" y="2310"/>
                    <a:pt x="9109" y="2298"/>
                    <a:pt x="9144" y="2263"/>
                  </a:cubicBezTo>
                  <a:cubicBezTo>
                    <a:pt x="9156" y="2215"/>
                    <a:pt x="9144" y="2179"/>
                    <a:pt x="9109" y="2167"/>
                  </a:cubicBezTo>
                  <a:cubicBezTo>
                    <a:pt x="9025" y="2120"/>
                    <a:pt x="8930" y="2072"/>
                    <a:pt x="8859" y="2013"/>
                  </a:cubicBezTo>
                  <a:cubicBezTo>
                    <a:pt x="8849" y="2004"/>
                    <a:pt x="8837" y="2000"/>
                    <a:pt x="8823" y="2000"/>
                  </a:cubicBezTo>
                  <a:close/>
                  <a:moveTo>
                    <a:pt x="4358" y="1974"/>
                  </a:moveTo>
                  <a:cubicBezTo>
                    <a:pt x="4340" y="1974"/>
                    <a:pt x="4322" y="1983"/>
                    <a:pt x="4310" y="2001"/>
                  </a:cubicBezTo>
                  <a:cubicBezTo>
                    <a:pt x="4251" y="2072"/>
                    <a:pt x="4156" y="2120"/>
                    <a:pt x="4084" y="2179"/>
                  </a:cubicBezTo>
                  <a:cubicBezTo>
                    <a:pt x="4037" y="2203"/>
                    <a:pt x="4025" y="2239"/>
                    <a:pt x="4048" y="2286"/>
                  </a:cubicBezTo>
                  <a:cubicBezTo>
                    <a:pt x="4071" y="2309"/>
                    <a:pt x="4098" y="2317"/>
                    <a:pt x="4122" y="2317"/>
                  </a:cubicBezTo>
                  <a:cubicBezTo>
                    <a:pt x="4135" y="2317"/>
                    <a:pt x="4147" y="2315"/>
                    <a:pt x="4156" y="2310"/>
                  </a:cubicBezTo>
                  <a:cubicBezTo>
                    <a:pt x="4251" y="2263"/>
                    <a:pt x="4334" y="2191"/>
                    <a:pt x="4406" y="2132"/>
                  </a:cubicBezTo>
                  <a:cubicBezTo>
                    <a:pt x="4406" y="2144"/>
                    <a:pt x="4429" y="2179"/>
                    <a:pt x="4441" y="2191"/>
                  </a:cubicBezTo>
                  <a:cubicBezTo>
                    <a:pt x="4513" y="2263"/>
                    <a:pt x="4608" y="2322"/>
                    <a:pt x="4691" y="2370"/>
                  </a:cubicBezTo>
                  <a:cubicBezTo>
                    <a:pt x="4691" y="2382"/>
                    <a:pt x="4703" y="2382"/>
                    <a:pt x="4727" y="2382"/>
                  </a:cubicBezTo>
                  <a:cubicBezTo>
                    <a:pt x="4751" y="2382"/>
                    <a:pt x="4763" y="2370"/>
                    <a:pt x="4787" y="2322"/>
                  </a:cubicBezTo>
                  <a:cubicBezTo>
                    <a:pt x="4799" y="2275"/>
                    <a:pt x="4787" y="2239"/>
                    <a:pt x="4751" y="2215"/>
                  </a:cubicBezTo>
                  <a:cubicBezTo>
                    <a:pt x="4668" y="2167"/>
                    <a:pt x="4584" y="2120"/>
                    <a:pt x="4513" y="2060"/>
                  </a:cubicBezTo>
                  <a:cubicBezTo>
                    <a:pt x="4507" y="2042"/>
                    <a:pt x="4492" y="2033"/>
                    <a:pt x="4476" y="2033"/>
                  </a:cubicBezTo>
                  <a:cubicBezTo>
                    <a:pt x="4459" y="2033"/>
                    <a:pt x="4441" y="2042"/>
                    <a:pt x="4429" y="2060"/>
                  </a:cubicBezTo>
                  <a:cubicBezTo>
                    <a:pt x="4429" y="2036"/>
                    <a:pt x="4429" y="2013"/>
                    <a:pt x="4406" y="2001"/>
                  </a:cubicBezTo>
                  <a:cubicBezTo>
                    <a:pt x="4394" y="1983"/>
                    <a:pt x="4376" y="1974"/>
                    <a:pt x="4358" y="1974"/>
                  </a:cubicBezTo>
                  <a:close/>
                  <a:moveTo>
                    <a:pt x="7579" y="2197"/>
                  </a:moveTo>
                  <a:cubicBezTo>
                    <a:pt x="7567" y="2197"/>
                    <a:pt x="7557" y="2199"/>
                    <a:pt x="7549" y="2203"/>
                  </a:cubicBezTo>
                  <a:cubicBezTo>
                    <a:pt x="7477" y="2263"/>
                    <a:pt x="7382" y="2298"/>
                    <a:pt x="7299" y="2346"/>
                  </a:cubicBezTo>
                  <a:cubicBezTo>
                    <a:pt x="7251" y="2370"/>
                    <a:pt x="7239" y="2406"/>
                    <a:pt x="7251" y="2441"/>
                  </a:cubicBezTo>
                  <a:cubicBezTo>
                    <a:pt x="7263" y="2477"/>
                    <a:pt x="7299" y="2489"/>
                    <a:pt x="7323" y="2489"/>
                  </a:cubicBezTo>
                  <a:cubicBezTo>
                    <a:pt x="7323" y="2489"/>
                    <a:pt x="7346" y="2489"/>
                    <a:pt x="7358" y="2477"/>
                  </a:cubicBezTo>
                  <a:cubicBezTo>
                    <a:pt x="7442" y="2441"/>
                    <a:pt x="7537" y="2382"/>
                    <a:pt x="7620" y="2346"/>
                  </a:cubicBezTo>
                  <a:cubicBezTo>
                    <a:pt x="7668" y="2310"/>
                    <a:pt x="7668" y="2263"/>
                    <a:pt x="7656" y="2239"/>
                  </a:cubicBezTo>
                  <a:cubicBezTo>
                    <a:pt x="7632" y="2207"/>
                    <a:pt x="7603" y="2197"/>
                    <a:pt x="7579" y="2197"/>
                  </a:cubicBezTo>
                  <a:close/>
                  <a:moveTo>
                    <a:pt x="11290" y="2191"/>
                  </a:moveTo>
                  <a:cubicBezTo>
                    <a:pt x="11277" y="2191"/>
                    <a:pt x="11264" y="2195"/>
                    <a:pt x="11252" y="2203"/>
                  </a:cubicBezTo>
                  <a:cubicBezTo>
                    <a:pt x="11180" y="2263"/>
                    <a:pt x="11085" y="2322"/>
                    <a:pt x="11014" y="2370"/>
                  </a:cubicBezTo>
                  <a:cubicBezTo>
                    <a:pt x="10990" y="2406"/>
                    <a:pt x="10978" y="2441"/>
                    <a:pt x="10990" y="2477"/>
                  </a:cubicBezTo>
                  <a:cubicBezTo>
                    <a:pt x="11002" y="2501"/>
                    <a:pt x="11014" y="2525"/>
                    <a:pt x="11049" y="2525"/>
                  </a:cubicBezTo>
                  <a:cubicBezTo>
                    <a:pt x="11049" y="2525"/>
                    <a:pt x="11061" y="2525"/>
                    <a:pt x="11085" y="2501"/>
                  </a:cubicBezTo>
                  <a:cubicBezTo>
                    <a:pt x="11180" y="2465"/>
                    <a:pt x="11264" y="2406"/>
                    <a:pt x="11347" y="2322"/>
                  </a:cubicBezTo>
                  <a:cubicBezTo>
                    <a:pt x="11371" y="2298"/>
                    <a:pt x="11383" y="2251"/>
                    <a:pt x="11359" y="2227"/>
                  </a:cubicBezTo>
                  <a:cubicBezTo>
                    <a:pt x="11336" y="2204"/>
                    <a:pt x="11313" y="2191"/>
                    <a:pt x="11290" y="2191"/>
                  </a:cubicBezTo>
                  <a:close/>
                  <a:moveTo>
                    <a:pt x="1244" y="2271"/>
                  </a:moveTo>
                  <a:cubicBezTo>
                    <a:pt x="1213" y="2271"/>
                    <a:pt x="1187" y="2294"/>
                    <a:pt x="1179" y="2310"/>
                  </a:cubicBezTo>
                  <a:cubicBezTo>
                    <a:pt x="1155" y="2358"/>
                    <a:pt x="1179" y="2406"/>
                    <a:pt x="1215" y="2417"/>
                  </a:cubicBezTo>
                  <a:cubicBezTo>
                    <a:pt x="1298" y="2465"/>
                    <a:pt x="1393" y="2501"/>
                    <a:pt x="1489" y="2537"/>
                  </a:cubicBezTo>
                  <a:lnTo>
                    <a:pt x="1524" y="2537"/>
                  </a:lnTo>
                  <a:cubicBezTo>
                    <a:pt x="1548" y="2537"/>
                    <a:pt x="1584" y="2501"/>
                    <a:pt x="1596" y="2477"/>
                  </a:cubicBezTo>
                  <a:cubicBezTo>
                    <a:pt x="1608" y="2441"/>
                    <a:pt x="1596" y="2406"/>
                    <a:pt x="1548" y="2382"/>
                  </a:cubicBezTo>
                  <a:cubicBezTo>
                    <a:pt x="1465" y="2358"/>
                    <a:pt x="1370" y="2322"/>
                    <a:pt x="1286" y="2286"/>
                  </a:cubicBezTo>
                  <a:cubicBezTo>
                    <a:pt x="1272" y="2276"/>
                    <a:pt x="1257" y="2271"/>
                    <a:pt x="1244" y="2271"/>
                  </a:cubicBezTo>
                  <a:close/>
                  <a:moveTo>
                    <a:pt x="9315" y="2277"/>
                  </a:moveTo>
                  <a:cubicBezTo>
                    <a:pt x="9287" y="2277"/>
                    <a:pt x="9260" y="2296"/>
                    <a:pt x="9251" y="2322"/>
                  </a:cubicBezTo>
                  <a:cubicBezTo>
                    <a:pt x="9228" y="2370"/>
                    <a:pt x="9251" y="2417"/>
                    <a:pt x="9287" y="2429"/>
                  </a:cubicBezTo>
                  <a:cubicBezTo>
                    <a:pt x="9382" y="2477"/>
                    <a:pt x="9490" y="2513"/>
                    <a:pt x="9573" y="2548"/>
                  </a:cubicBezTo>
                  <a:lnTo>
                    <a:pt x="9609" y="2548"/>
                  </a:lnTo>
                  <a:cubicBezTo>
                    <a:pt x="9632" y="2548"/>
                    <a:pt x="9668" y="2537"/>
                    <a:pt x="9668" y="2477"/>
                  </a:cubicBezTo>
                  <a:cubicBezTo>
                    <a:pt x="9680" y="2441"/>
                    <a:pt x="9668" y="2406"/>
                    <a:pt x="9621" y="2382"/>
                  </a:cubicBezTo>
                  <a:cubicBezTo>
                    <a:pt x="9525" y="2358"/>
                    <a:pt x="9442" y="2322"/>
                    <a:pt x="9347" y="2286"/>
                  </a:cubicBezTo>
                  <a:cubicBezTo>
                    <a:pt x="9337" y="2280"/>
                    <a:pt x="9326" y="2277"/>
                    <a:pt x="9315" y="2277"/>
                  </a:cubicBezTo>
                  <a:close/>
                  <a:moveTo>
                    <a:pt x="3844" y="2318"/>
                  </a:moveTo>
                  <a:cubicBezTo>
                    <a:pt x="3833" y="2318"/>
                    <a:pt x="3822" y="2319"/>
                    <a:pt x="3810" y="2322"/>
                  </a:cubicBezTo>
                  <a:cubicBezTo>
                    <a:pt x="3727" y="2370"/>
                    <a:pt x="3632" y="2406"/>
                    <a:pt x="3548" y="2429"/>
                  </a:cubicBezTo>
                  <a:cubicBezTo>
                    <a:pt x="3513" y="2441"/>
                    <a:pt x="3489" y="2477"/>
                    <a:pt x="3501" y="2525"/>
                  </a:cubicBezTo>
                  <a:cubicBezTo>
                    <a:pt x="3513" y="2560"/>
                    <a:pt x="3548" y="2584"/>
                    <a:pt x="3572" y="2584"/>
                  </a:cubicBezTo>
                  <a:cubicBezTo>
                    <a:pt x="3572" y="2584"/>
                    <a:pt x="3596" y="2584"/>
                    <a:pt x="3608" y="2560"/>
                  </a:cubicBezTo>
                  <a:cubicBezTo>
                    <a:pt x="3691" y="2537"/>
                    <a:pt x="3798" y="2501"/>
                    <a:pt x="3894" y="2465"/>
                  </a:cubicBezTo>
                  <a:cubicBezTo>
                    <a:pt x="3917" y="2429"/>
                    <a:pt x="3929" y="2406"/>
                    <a:pt x="3917" y="2358"/>
                  </a:cubicBezTo>
                  <a:cubicBezTo>
                    <a:pt x="3900" y="2331"/>
                    <a:pt x="3875" y="2318"/>
                    <a:pt x="3844" y="2318"/>
                  </a:cubicBezTo>
                  <a:close/>
                  <a:moveTo>
                    <a:pt x="4981" y="2366"/>
                  </a:moveTo>
                  <a:cubicBezTo>
                    <a:pt x="4957" y="2366"/>
                    <a:pt x="4927" y="2381"/>
                    <a:pt x="4918" y="2417"/>
                  </a:cubicBezTo>
                  <a:cubicBezTo>
                    <a:pt x="4906" y="2441"/>
                    <a:pt x="4918" y="2489"/>
                    <a:pt x="4965" y="2501"/>
                  </a:cubicBezTo>
                  <a:cubicBezTo>
                    <a:pt x="5060" y="2537"/>
                    <a:pt x="5156" y="2560"/>
                    <a:pt x="5263" y="2596"/>
                  </a:cubicBezTo>
                  <a:lnTo>
                    <a:pt x="5275" y="2596"/>
                  </a:lnTo>
                  <a:cubicBezTo>
                    <a:pt x="5299" y="2596"/>
                    <a:pt x="5334" y="2560"/>
                    <a:pt x="5346" y="2548"/>
                  </a:cubicBezTo>
                  <a:cubicBezTo>
                    <a:pt x="5346" y="2501"/>
                    <a:pt x="5334" y="2477"/>
                    <a:pt x="5287" y="2465"/>
                  </a:cubicBezTo>
                  <a:cubicBezTo>
                    <a:pt x="5180" y="2429"/>
                    <a:pt x="5096" y="2406"/>
                    <a:pt x="5001" y="2370"/>
                  </a:cubicBezTo>
                  <a:cubicBezTo>
                    <a:pt x="4995" y="2367"/>
                    <a:pt x="4988" y="2366"/>
                    <a:pt x="4981" y="2366"/>
                  </a:cubicBezTo>
                  <a:close/>
                  <a:moveTo>
                    <a:pt x="7031" y="2439"/>
                  </a:moveTo>
                  <a:cubicBezTo>
                    <a:pt x="7026" y="2439"/>
                    <a:pt x="7020" y="2440"/>
                    <a:pt x="7013" y="2441"/>
                  </a:cubicBezTo>
                  <a:cubicBezTo>
                    <a:pt x="6930" y="2465"/>
                    <a:pt x="6834" y="2489"/>
                    <a:pt x="6727" y="2501"/>
                  </a:cubicBezTo>
                  <a:cubicBezTo>
                    <a:pt x="6692" y="2525"/>
                    <a:pt x="6668" y="2548"/>
                    <a:pt x="6668" y="2596"/>
                  </a:cubicBezTo>
                  <a:cubicBezTo>
                    <a:pt x="6668" y="2620"/>
                    <a:pt x="6715" y="2656"/>
                    <a:pt x="6751" y="2656"/>
                  </a:cubicBezTo>
                  <a:cubicBezTo>
                    <a:pt x="6870" y="2644"/>
                    <a:pt x="6965" y="2608"/>
                    <a:pt x="7061" y="2584"/>
                  </a:cubicBezTo>
                  <a:cubicBezTo>
                    <a:pt x="7085" y="2560"/>
                    <a:pt x="7120" y="2537"/>
                    <a:pt x="7108" y="2489"/>
                  </a:cubicBezTo>
                  <a:cubicBezTo>
                    <a:pt x="7088" y="2468"/>
                    <a:pt x="7067" y="2439"/>
                    <a:pt x="7031" y="2439"/>
                  </a:cubicBezTo>
                  <a:close/>
                  <a:moveTo>
                    <a:pt x="1822" y="2465"/>
                  </a:moveTo>
                  <a:cubicBezTo>
                    <a:pt x="1774" y="2465"/>
                    <a:pt x="1751" y="2477"/>
                    <a:pt x="1727" y="2525"/>
                  </a:cubicBezTo>
                  <a:cubicBezTo>
                    <a:pt x="1727" y="2560"/>
                    <a:pt x="1751" y="2596"/>
                    <a:pt x="1786" y="2608"/>
                  </a:cubicBezTo>
                  <a:cubicBezTo>
                    <a:pt x="1893" y="2644"/>
                    <a:pt x="1989" y="2656"/>
                    <a:pt x="2108" y="2667"/>
                  </a:cubicBezTo>
                  <a:cubicBezTo>
                    <a:pt x="2132" y="2667"/>
                    <a:pt x="2179" y="2644"/>
                    <a:pt x="2167" y="2608"/>
                  </a:cubicBezTo>
                  <a:cubicBezTo>
                    <a:pt x="2179" y="2560"/>
                    <a:pt x="2143" y="2525"/>
                    <a:pt x="2108" y="2525"/>
                  </a:cubicBezTo>
                  <a:cubicBezTo>
                    <a:pt x="2012" y="2501"/>
                    <a:pt x="1905" y="2477"/>
                    <a:pt x="1822" y="2465"/>
                  </a:cubicBezTo>
                  <a:close/>
                  <a:moveTo>
                    <a:pt x="5561" y="2486"/>
                  </a:moveTo>
                  <a:cubicBezTo>
                    <a:pt x="5525" y="2486"/>
                    <a:pt x="5501" y="2509"/>
                    <a:pt x="5501" y="2548"/>
                  </a:cubicBezTo>
                  <a:cubicBezTo>
                    <a:pt x="5477" y="2596"/>
                    <a:pt x="5513" y="2644"/>
                    <a:pt x="5561" y="2644"/>
                  </a:cubicBezTo>
                  <a:cubicBezTo>
                    <a:pt x="5620" y="2656"/>
                    <a:pt x="5680" y="2667"/>
                    <a:pt x="5739" y="2667"/>
                  </a:cubicBezTo>
                  <a:cubicBezTo>
                    <a:pt x="5775" y="2679"/>
                    <a:pt x="5822" y="2679"/>
                    <a:pt x="5870" y="2679"/>
                  </a:cubicBezTo>
                  <a:cubicBezTo>
                    <a:pt x="5894" y="2679"/>
                    <a:pt x="5930" y="2656"/>
                    <a:pt x="5942" y="2596"/>
                  </a:cubicBezTo>
                  <a:cubicBezTo>
                    <a:pt x="5942" y="2560"/>
                    <a:pt x="5918" y="2525"/>
                    <a:pt x="5870" y="2525"/>
                  </a:cubicBezTo>
                  <a:cubicBezTo>
                    <a:pt x="5822" y="2525"/>
                    <a:pt x="5799" y="2501"/>
                    <a:pt x="5751" y="2501"/>
                  </a:cubicBezTo>
                  <a:cubicBezTo>
                    <a:pt x="5691" y="2501"/>
                    <a:pt x="5644" y="2501"/>
                    <a:pt x="5584" y="2489"/>
                  </a:cubicBezTo>
                  <a:cubicBezTo>
                    <a:pt x="5576" y="2487"/>
                    <a:pt x="5568" y="2486"/>
                    <a:pt x="5561" y="2486"/>
                  </a:cubicBezTo>
                  <a:close/>
                  <a:moveTo>
                    <a:pt x="3275" y="2501"/>
                  </a:moveTo>
                  <a:cubicBezTo>
                    <a:pt x="3191" y="2513"/>
                    <a:pt x="3096" y="2537"/>
                    <a:pt x="3001" y="2548"/>
                  </a:cubicBezTo>
                  <a:cubicBezTo>
                    <a:pt x="2953" y="2548"/>
                    <a:pt x="2917" y="2584"/>
                    <a:pt x="2917" y="2620"/>
                  </a:cubicBezTo>
                  <a:cubicBezTo>
                    <a:pt x="2917" y="2667"/>
                    <a:pt x="2953" y="2703"/>
                    <a:pt x="3001" y="2703"/>
                  </a:cubicBezTo>
                  <a:lnTo>
                    <a:pt x="3310" y="2656"/>
                  </a:lnTo>
                  <a:cubicBezTo>
                    <a:pt x="3358" y="2644"/>
                    <a:pt x="3382" y="2608"/>
                    <a:pt x="3370" y="2560"/>
                  </a:cubicBezTo>
                  <a:cubicBezTo>
                    <a:pt x="3358" y="2525"/>
                    <a:pt x="3322" y="2501"/>
                    <a:pt x="3275" y="2501"/>
                  </a:cubicBezTo>
                  <a:close/>
                  <a:moveTo>
                    <a:pt x="6465" y="2537"/>
                  </a:moveTo>
                  <a:cubicBezTo>
                    <a:pt x="6370" y="2548"/>
                    <a:pt x="6287" y="2548"/>
                    <a:pt x="6192" y="2548"/>
                  </a:cubicBezTo>
                  <a:lnTo>
                    <a:pt x="6168" y="2548"/>
                  </a:lnTo>
                  <a:cubicBezTo>
                    <a:pt x="6120" y="2548"/>
                    <a:pt x="6096" y="2584"/>
                    <a:pt x="6096" y="2620"/>
                  </a:cubicBezTo>
                  <a:cubicBezTo>
                    <a:pt x="6096" y="2667"/>
                    <a:pt x="6120" y="2703"/>
                    <a:pt x="6168" y="2703"/>
                  </a:cubicBezTo>
                  <a:lnTo>
                    <a:pt x="6192" y="2703"/>
                  </a:lnTo>
                  <a:cubicBezTo>
                    <a:pt x="6287" y="2703"/>
                    <a:pt x="6370" y="2703"/>
                    <a:pt x="6465" y="2679"/>
                  </a:cubicBezTo>
                  <a:cubicBezTo>
                    <a:pt x="6513" y="2679"/>
                    <a:pt x="6537" y="2656"/>
                    <a:pt x="6537" y="2608"/>
                  </a:cubicBezTo>
                  <a:cubicBezTo>
                    <a:pt x="6537" y="2560"/>
                    <a:pt x="6513" y="2537"/>
                    <a:pt x="6465" y="2537"/>
                  </a:cubicBezTo>
                  <a:close/>
                  <a:moveTo>
                    <a:pt x="9906" y="2501"/>
                  </a:moveTo>
                  <a:cubicBezTo>
                    <a:pt x="9859" y="2501"/>
                    <a:pt x="9811" y="2513"/>
                    <a:pt x="9811" y="2560"/>
                  </a:cubicBezTo>
                  <a:cubicBezTo>
                    <a:pt x="9811" y="2608"/>
                    <a:pt x="9823" y="2632"/>
                    <a:pt x="9871" y="2656"/>
                  </a:cubicBezTo>
                  <a:cubicBezTo>
                    <a:pt x="9930" y="2656"/>
                    <a:pt x="9990" y="2667"/>
                    <a:pt x="10049" y="2679"/>
                  </a:cubicBezTo>
                  <a:cubicBezTo>
                    <a:pt x="10097" y="2679"/>
                    <a:pt x="10144" y="2703"/>
                    <a:pt x="10180" y="2703"/>
                  </a:cubicBezTo>
                  <a:cubicBezTo>
                    <a:pt x="10216" y="2703"/>
                    <a:pt x="10240" y="2667"/>
                    <a:pt x="10240" y="2644"/>
                  </a:cubicBezTo>
                  <a:cubicBezTo>
                    <a:pt x="10263" y="2596"/>
                    <a:pt x="10228" y="2548"/>
                    <a:pt x="10180" y="2548"/>
                  </a:cubicBezTo>
                  <a:cubicBezTo>
                    <a:pt x="10144" y="2548"/>
                    <a:pt x="10109" y="2537"/>
                    <a:pt x="10061" y="2537"/>
                  </a:cubicBezTo>
                  <a:cubicBezTo>
                    <a:pt x="10002" y="2537"/>
                    <a:pt x="9966" y="2513"/>
                    <a:pt x="9906" y="2501"/>
                  </a:cubicBezTo>
                  <a:close/>
                  <a:moveTo>
                    <a:pt x="10782" y="2498"/>
                  </a:moveTo>
                  <a:cubicBezTo>
                    <a:pt x="10776" y="2498"/>
                    <a:pt x="10770" y="2499"/>
                    <a:pt x="10764" y="2501"/>
                  </a:cubicBezTo>
                  <a:cubicBezTo>
                    <a:pt x="10680" y="2513"/>
                    <a:pt x="10573" y="2548"/>
                    <a:pt x="10478" y="2548"/>
                  </a:cubicBezTo>
                  <a:cubicBezTo>
                    <a:pt x="10442" y="2548"/>
                    <a:pt x="10406" y="2584"/>
                    <a:pt x="10406" y="2620"/>
                  </a:cubicBezTo>
                  <a:cubicBezTo>
                    <a:pt x="10406" y="2667"/>
                    <a:pt x="10442" y="2703"/>
                    <a:pt x="10478" y="2703"/>
                  </a:cubicBezTo>
                  <a:cubicBezTo>
                    <a:pt x="10585" y="2679"/>
                    <a:pt x="10692" y="2667"/>
                    <a:pt x="10811" y="2644"/>
                  </a:cubicBezTo>
                  <a:cubicBezTo>
                    <a:pt x="10835" y="2620"/>
                    <a:pt x="10871" y="2596"/>
                    <a:pt x="10859" y="2548"/>
                  </a:cubicBezTo>
                  <a:cubicBezTo>
                    <a:pt x="10838" y="2528"/>
                    <a:pt x="10818" y="2498"/>
                    <a:pt x="10782" y="2498"/>
                  </a:cubicBezTo>
                  <a:close/>
                  <a:moveTo>
                    <a:pt x="2405" y="2548"/>
                  </a:moveTo>
                  <a:cubicBezTo>
                    <a:pt x="2370" y="2548"/>
                    <a:pt x="2322" y="2596"/>
                    <a:pt x="2322" y="2620"/>
                  </a:cubicBezTo>
                  <a:cubicBezTo>
                    <a:pt x="2322" y="2656"/>
                    <a:pt x="2358" y="2703"/>
                    <a:pt x="2405" y="2703"/>
                  </a:cubicBezTo>
                  <a:cubicBezTo>
                    <a:pt x="2489" y="2715"/>
                    <a:pt x="2596" y="2715"/>
                    <a:pt x="2679" y="2715"/>
                  </a:cubicBezTo>
                  <a:cubicBezTo>
                    <a:pt x="2739" y="2715"/>
                    <a:pt x="2763" y="2667"/>
                    <a:pt x="2763" y="2644"/>
                  </a:cubicBezTo>
                  <a:cubicBezTo>
                    <a:pt x="2763" y="2596"/>
                    <a:pt x="2727" y="2560"/>
                    <a:pt x="2679" y="2560"/>
                  </a:cubicBezTo>
                  <a:cubicBezTo>
                    <a:pt x="2596" y="2560"/>
                    <a:pt x="2489" y="2548"/>
                    <a:pt x="2405" y="2548"/>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Passion One"/>
              <a:buNone/>
              <a:defRPr sz="3500">
                <a:solidFill>
                  <a:schemeClr val="dk1"/>
                </a:solidFill>
                <a:latin typeface="Passion One"/>
                <a:ea typeface="Passion One"/>
                <a:cs typeface="Passion One"/>
                <a:sym typeface="Passion One"/>
              </a:defRPr>
            </a:lvl1pPr>
            <a:lvl2pPr lvl="1"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2pPr>
            <a:lvl3pPr lvl="2"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3pPr>
            <a:lvl4pPr lvl="3"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4pPr>
            <a:lvl5pPr lvl="4"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5pPr>
            <a:lvl6pPr lvl="5"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6pPr>
            <a:lvl7pPr lvl="6"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7pPr>
            <a:lvl8pPr lvl="7"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8pPr>
            <a:lvl9pPr lvl="8" algn="ctr" rtl="0">
              <a:spcBef>
                <a:spcPts val="0"/>
              </a:spcBef>
              <a:spcAft>
                <a:spcPts val="0"/>
              </a:spcAft>
              <a:buClr>
                <a:schemeClr val="dk1"/>
              </a:buClr>
              <a:buSzPts val="3500"/>
              <a:buFont typeface="Schoolbell"/>
              <a:buNone/>
              <a:defRPr sz="3500">
                <a:solidFill>
                  <a:schemeClr val="dk1"/>
                </a:solidFill>
                <a:latin typeface="Schoolbell"/>
                <a:ea typeface="Schoolbell"/>
                <a:cs typeface="Schoolbell"/>
                <a:sym typeface="Schoolbe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1pPr>
            <a:lvl2pPr marL="914400" lvl="1"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15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15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6" r:id="rId8"/>
    <p:sldLayoutId id="2147483657" r:id="rId9"/>
    <p:sldLayoutId id="2147483658"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17"/>
        <p:cNvGrpSpPr/>
        <p:nvPr/>
      </p:nvGrpSpPr>
      <p:grpSpPr>
        <a:xfrm>
          <a:off x="0" y="0"/>
          <a:ext cx="0" cy="0"/>
          <a:chOff x="0" y="0"/>
          <a:chExt cx="0" cy="0"/>
        </a:xfrm>
      </p:grpSpPr>
      <p:sp>
        <p:nvSpPr>
          <p:cNvPr id="1918" name="Google Shape;1918;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19" name="Google Shape;1919;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3.png"/><Relationship Id="rId4" Type="http://schemas.openxmlformats.org/officeDocument/2006/relationships/hyperlink" Target="https://docs.google.com/spreadsheets/d/1QTTtVocoVt8rfrh5mRJBE--Fx9wLFrHS5v3k9Jy_kR4/copy#gid=1364826426"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0.xml"/><Relationship Id="rId1" Type="http://schemas.openxmlformats.org/officeDocument/2006/relationships/slideLayout" Target="../slideLayouts/slideLayout23.xml"/><Relationship Id="rId5" Type="http://schemas.openxmlformats.org/officeDocument/2006/relationships/image" Target="../media/image6.jpg"/><Relationship Id="rId4" Type="http://schemas.openxmlformats.org/officeDocument/2006/relationships/image" Target="../media/image5.jpg"/></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hyperlink" Target="https://www.freepik.com/free-vector/doodle-hand-drawn-book-stickers-collection_25634625.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photo/pile-books-clock_1218372.htm/?utm_source=slidesgo_template&amp;utm_medium=referral-link&amp;utm_campaign=sg_resources&amp;utm_content=freepik" TargetMode="External"/><Relationship Id="rId3" Type="http://schemas.openxmlformats.org/officeDocument/2006/relationships/hyperlink" Target="https://www.freepik.com/free-vector/doodle-hand-drawn-book-stickers-collection_25634623.htm/?utm_source=slidesgo_template&amp;utm_medium=referral-link&amp;utm_campaign=sg_resources&amp;utm_content=freepik" TargetMode="External"/><Relationship Id="rId7" Type="http://schemas.openxmlformats.org/officeDocument/2006/relationships/hyperlink" Target="https://www.freepik.com/free-photo/arrangement-with-books-pink-background_13130630.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17.xml"/><Relationship Id="rId6" Type="http://schemas.openxmlformats.org/officeDocument/2006/relationships/hyperlink" Target="https://www.flaticon.com/packs/world-book-day-2/?utm_source=slidesgo_template&amp;utm_medium=referral-link&amp;utm_campaign=sg_resources&amp;utm_content=freepik/?utm_source=slidesgo_template&amp;utm_medium=referral-link&amp;utm_campaign=sg_resources&amp;utm_content=flaticon" TargetMode="External"/><Relationship Id="rId5" Type="http://schemas.openxmlformats.org/officeDocument/2006/relationships/hyperlink" Target="https://www.freepik.com/free-vector/doodle-world-book-day-element-set_25646644.htm/?utm_source=slidesgo_template&amp;utm_medium=referral-link&amp;utm_campaign=sg_resources&amp;utm_content=freepik" TargetMode="External"/><Relationship Id="rId10" Type="http://schemas.openxmlformats.org/officeDocument/2006/relationships/hyperlink" Target="https://www.freepik.com/free-photo/portrait-smiley-businesswoman-holding-book_11938281.htm/?utm_source=slidesgo_template&amp;utm_medium=referral-link&amp;utm_campaign=sg_resources&amp;utm_content=freepik" TargetMode="External"/><Relationship Id="rId4" Type="http://schemas.openxmlformats.org/officeDocument/2006/relationships/hyperlink" Target="https://www.freepik.com/free-vector/doodle-world-book-day-element-set_25646645.htm/?utm_source=slidesgo_template&amp;utm_medium=referral-link&amp;utm_campaign=sg_resources&amp;utm_content=freepik" TargetMode="External"/><Relationship Id="rId9" Type="http://schemas.openxmlformats.org/officeDocument/2006/relationships/hyperlink" Target="https://www.freepik.com/free-photo/portrait-smiling-woman-holding-book_8895518.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9.xml"/><Relationship Id="rId1" Type="http://schemas.openxmlformats.org/officeDocument/2006/relationships/slideLayout" Target="../slideLayouts/slideLayout33.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3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Passion+One" TargetMode="External"/><Relationship Id="rId2" Type="http://schemas.openxmlformats.org/officeDocument/2006/relationships/notesSlide" Target="../notesSlides/notesSlide41.xml"/><Relationship Id="rId1" Type="http://schemas.openxmlformats.org/officeDocument/2006/relationships/slideLayout" Target="../slideLayouts/slideLayout33.xml"/><Relationship Id="rId4" Type="http://schemas.openxmlformats.org/officeDocument/2006/relationships/hyperlink" Target="https://fonts.google.com/specimen/DM+Sans"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4.gif"/><Relationship Id="rId2" Type="http://schemas.openxmlformats.org/officeDocument/2006/relationships/notesSlide" Target="../notesSlides/notesSlide42.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2.gif"/><Relationship Id="rId4" Type="http://schemas.openxmlformats.org/officeDocument/2006/relationships/image" Target="../media/image10.gif"/><Relationship Id="rId9" Type="http://schemas.openxmlformats.org/officeDocument/2006/relationships/image" Target="../media/image11.gif"/></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2.xml"/></Relationships>
</file>

<file path=ppt/slides/_rels/slide5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3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26"/>
        <p:cNvGrpSpPr/>
        <p:nvPr/>
      </p:nvGrpSpPr>
      <p:grpSpPr>
        <a:xfrm>
          <a:off x="0" y="0"/>
          <a:ext cx="0" cy="0"/>
          <a:chOff x="0" y="0"/>
          <a:chExt cx="0" cy="0"/>
        </a:xfrm>
      </p:grpSpPr>
      <p:sp>
        <p:nvSpPr>
          <p:cNvPr id="1927" name="Google Shape;1927;p38"/>
          <p:cNvSpPr txBox="1">
            <a:spLocks noGrp="1"/>
          </p:cNvSpPr>
          <p:nvPr>
            <p:ph type="ctrTitle"/>
          </p:nvPr>
        </p:nvSpPr>
        <p:spPr>
          <a:xfrm>
            <a:off x="3470425" y="1448177"/>
            <a:ext cx="5493300" cy="2119469"/>
          </a:xfrm>
          <a:prstGeom prst="rect">
            <a:avLst/>
          </a:prstGeom>
        </p:spPr>
        <p:txBody>
          <a:bodyPr spcFirstLastPara="1" wrap="square" lIns="91425" tIns="91425" rIns="91425" bIns="91425" anchor="t" anchorCtr="0">
            <a:noAutofit/>
          </a:bodyPr>
          <a:lstStyle/>
          <a:p>
            <a:pPr lvl="0"/>
            <a:r>
              <a:rPr lang="vi-VN" sz="4800" b="1" dirty="0">
                <a:solidFill>
                  <a:schemeClr val="tx1">
                    <a:lumMod val="90000"/>
                    <a:lumOff val="10000"/>
                  </a:schemeClr>
                </a:solidFill>
                <a:latin typeface="+mj-lt"/>
              </a:rPr>
              <a:t>Học sinh Hà Nội góp phần xây dựng gia đình văn hoá</a:t>
            </a:r>
            <a:endParaRPr sz="4800" b="1" dirty="0">
              <a:solidFill>
                <a:schemeClr val="tx1">
                  <a:lumMod val="90000"/>
                  <a:lumOff val="10000"/>
                </a:schemeClr>
              </a:solidFill>
              <a:latin typeface="+mj-lt"/>
            </a:endParaRPr>
          </a:p>
        </p:txBody>
      </p:sp>
      <p:grpSp>
        <p:nvGrpSpPr>
          <p:cNvPr id="1928" name="Google Shape;1928;p38"/>
          <p:cNvGrpSpPr/>
          <p:nvPr/>
        </p:nvGrpSpPr>
        <p:grpSpPr>
          <a:xfrm>
            <a:off x="404880" y="615564"/>
            <a:ext cx="2949338" cy="3978383"/>
            <a:chOff x="2909900" y="1054800"/>
            <a:chExt cx="671525" cy="905825"/>
          </a:xfrm>
        </p:grpSpPr>
        <p:sp>
          <p:nvSpPr>
            <p:cNvPr id="1929" name="Google Shape;1929;p38"/>
            <p:cNvSpPr/>
            <p:nvPr/>
          </p:nvSpPr>
          <p:spPr>
            <a:xfrm>
              <a:off x="3551350" y="1490975"/>
              <a:ext cx="28600" cy="21150"/>
            </a:xfrm>
            <a:custGeom>
              <a:avLst/>
              <a:gdLst/>
              <a:ahLst/>
              <a:cxnLst/>
              <a:rect l="l" t="t" r="r" b="b"/>
              <a:pathLst>
                <a:path w="1144" h="846" extrusionOk="0">
                  <a:moveTo>
                    <a:pt x="995" y="1"/>
                  </a:moveTo>
                  <a:cubicBezTo>
                    <a:pt x="884" y="1"/>
                    <a:pt x="639" y="48"/>
                    <a:pt x="72" y="179"/>
                  </a:cubicBezTo>
                  <a:cubicBezTo>
                    <a:pt x="24" y="191"/>
                    <a:pt x="0" y="215"/>
                    <a:pt x="12" y="262"/>
                  </a:cubicBezTo>
                  <a:cubicBezTo>
                    <a:pt x="22" y="302"/>
                    <a:pt x="48" y="325"/>
                    <a:pt x="77" y="325"/>
                  </a:cubicBezTo>
                  <a:cubicBezTo>
                    <a:pt x="83" y="325"/>
                    <a:pt x="89" y="324"/>
                    <a:pt x="95" y="322"/>
                  </a:cubicBezTo>
                  <a:cubicBezTo>
                    <a:pt x="381" y="251"/>
                    <a:pt x="691" y="191"/>
                    <a:pt x="881" y="155"/>
                  </a:cubicBezTo>
                  <a:lnTo>
                    <a:pt x="881" y="155"/>
                  </a:lnTo>
                  <a:cubicBezTo>
                    <a:pt x="726" y="334"/>
                    <a:pt x="417" y="667"/>
                    <a:pt x="369" y="715"/>
                  </a:cubicBezTo>
                  <a:cubicBezTo>
                    <a:pt x="333" y="739"/>
                    <a:pt x="322" y="786"/>
                    <a:pt x="357" y="810"/>
                  </a:cubicBezTo>
                  <a:cubicBezTo>
                    <a:pt x="369" y="834"/>
                    <a:pt x="381" y="846"/>
                    <a:pt x="417" y="846"/>
                  </a:cubicBezTo>
                  <a:cubicBezTo>
                    <a:pt x="429" y="846"/>
                    <a:pt x="441" y="846"/>
                    <a:pt x="476" y="810"/>
                  </a:cubicBezTo>
                  <a:cubicBezTo>
                    <a:pt x="488" y="810"/>
                    <a:pt x="1143" y="179"/>
                    <a:pt x="1095" y="60"/>
                  </a:cubicBezTo>
                  <a:cubicBezTo>
                    <a:pt x="1085" y="25"/>
                    <a:pt x="1075" y="1"/>
                    <a:pt x="9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8"/>
            <p:cNvSpPr/>
            <p:nvPr/>
          </p:nvSpPr>
          <p:spPr>
            <a:xfrm>
              <a:off x="3487950" y="1483800"/>
              <a:ext cx="93475" cy="81375"/>
            </a:xfrm>
            <a:custGeom>
              <a:avLst/>
              <a:gdLst/>
              <a:ahLst/>
              <a:cxnLst/>
              <a:rect l="l" t="t" r="r" b="b"/>
              <a:pathLst>
                <a:path w="3739" h="3255" extrusionOk="0">
                  <a:moveTo>
                    <a:pt x="734" y="1"/>
                  </a:moveTo>
                  <a:cubicBezTo>
                    <a:pt x="727" y="1"/>
                    <a:pt x="721" y="1"/>
                    <a:pt x="714" y="2"/>
                  </a:cubicBezTo>
                  <a:cubicBezTo>
                    <a:pt x="262" y="38"/>
                    <a:pt x="822" y="1073"/>
                    <a:pt x="822" y="1073"/>
                  </a:cubicBezTo>
                  <a:cubicBezTo>
                    <a:pt x="822" y="1073"/>
                    <a:pt x="624" y="910"/>
                    <a:pt x="468" y="910"/>
                  </a:cubicBezTo>
                  <a:cubicBezTo>
                    <a:pt x="379" y="910"/>
                    <a:pt x="303" y="964"/>
                    <a:pt x="286" y="1133"/>
                  </a:cubicBezTo>
                  <a:cubicBezTo>
                    <a:pt x="238" y="1585"/>
                    <a:pt x="857" y="2121"/>
                    <a:pt x="857" y="2121"/>
                  </a:cubicBezTo>
                  <a:lnTo>
                    <a:pt x="0" y="2335"/>
                  </a:lnTo>
                  <a:cubicBezTo>
                    <a:pt x="0" y="2335"/>
                    <a:pt x="413" y="3255"/>
                    <a:pt x="1488" y="3255"/>
                  </a:cubicBezTo>
                  <a:cubicBezTo>
                    <a:pt x="1691" y="3255"/>
                    <a:pt x="1916" y="3222"/>
                    <a:pt x="2167" y="3145"/>
                  </a:cubicBezTo>
                  <a:cubicBezTo>
                    <a:pt x="3739" y="2645"/>
                    <a:pt x="3322" y="490"/>
                    <a:pt x="2477" y="204"/>
                  </a:cubicBezTo>
                  <a:cubicBezTo>
                    <a:pt x="2428" y="188"/>
                    <a:pt x="2382" y="180"/>
                    <a:pt x="2340" y="180"/>
                  </a:cubicBezTo>
                  <a:cubicBezTo>
                    <a:pt x="1860" y="180"/>
                    <a:pt x="1810" y="1157"/>
                    <a:pt x="1810" y="1157"/>
                  </a:cubicBezTo>
                  <a:cubicBezTo>
                    <a:pt x="1810" y="1157"/>
                    <a:pt x="1174" y="1"/>
                    <a:pt x="734"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8"/>
            <p:cNvSpPr/>
            <p:nvPr/>
          </p:nvSpPr>
          <p:spPr>
            <a:xfrm>
              <a:off x="3541225" y="1494450"/>
              <a:ext cx="14600" cy="15000"/>
            </a:xfrm>
            <a:custGeom>
              <a:avLst/>
              <a:gdLst/>
              <a:ahLst/>
              <a:cxnLst/>
              <a:rect l="l" t="t" r="r" b="b"/>
              <a:pathLst>
                <a:path w="584" h="600" extrusionOk="0">
                  <a:moveTo>
                    <a:pt x="337" y="0"/>
                  </a:moveTo>
                  <a:cubicBezTo>
                    <a:pt x="327" y="0"/>
                    <a:pt x="318" y="2"/>
                    <a:pt x="310" y="4"/>
                  </a:cubicBezTo>
                  <a:cubicBezTo>
                    <a:pt x="274" y="40"/>
                    <a:pt x="250" y="64"/>
                    <a:pt x="274" y="112"/>
                  </a:cubicBezTo>
                  <a:cubicBezTo>
                    <a:pt x="334" y="243"/>
                    <a:pt x="369" y="397"/>
                    <a:pt x="369" y="457"/>
                  </a:cubicBezTo>
                  <a:cubicBezTo>
                    <a:pt x="310" y="421"/>
                    <a:pt x="215" y="314"/>
                    <a:pt x="155" y="219"/>
                  </a:cubicBezTo>
                  <a:cubicBezTo>
                    <a:pt x="131" y="187"/>
                    <a:pt x="102" y="176"/>
                    <a:pt x="78" y="176"/>
                  </a:cubicBezTo>
                  <a:cubicBezTo>
                    <a:pt x="66" y="176"/>
                    <a:pt x="56" y="179"/>
                    <a:pt x="48" y="183"/>
                  </a:cubicBezTo>
                  <a:cubicBezTo>
                    <a:pt x="0" y="219"/>
                    <a:pt x="0" y="254"/>
                    <a:pt x="12" y="290"/>
                  </a:cubicBezTo>
                  <a:cubicBezTo>
                    <a:pt x="60" y="362"/>
                    <a:pt x="226" y="600"/>
                    <a:pt x="393" y="600"/>
                  </a:cubicBezTo>
                  <a:cubicBezTo>
                    <a:pt x="429" y="588"/>
                    <a:pt x="465" y="576"/>
                    <a:pt x="512" y="552"/>
                  </a:cubicBezTo>
                  <a:cubicBezTo>
                    <a:pt x="584" y="457"/>
                    <a:pt x="477" y="195"/>
                    <a:pt x="417" y="52"/>
                  </a:cubicBezTo>
                  <a:cubicBezTo>
                    <a:pt x="399" y="16"/>
                    <a:pt x="367" y="0"/>
                    <a:pt x="33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8"/>
            <p:cNvSpPr/>
            <p:nvPr/>
          </p:nvSpPr>
          <p:spPr>
            <a:xfrm>
              <a:off x="3503425" y="1506625"/>
              <a:ext cx="30675" cy="29925"/>
            </a:xfrm>
            <a:custGeom>
              <a:avLst/>
              <a:gdLst/>
              <a:ahLst/>
              <a:cxnLst/>
              <a:rect l="l" t="t" r="r" b="b"/>
              <a:pathLst>
                <a:path w="1227" h="1197" extrusionOk="0">
                  <a:moveTo>
                    <a:pt x="545" y="1"/>
                  </a:moveTo>
                  <a:cubicBezTo>
                    <a:pt x="531" y="1"/>
                    <a:pt x="520" y="4"/>
                    <a:pt x="512" y="6"/>
                  </a:cubicBezTo>
                  <a:cubicBezTo>
                    <a:pt x="417" y="41"/>
                    <a:pt x="381" y="208"/>
                    <a:pt x="441" y="482"/>
                  </a:cubicBezTo>
                  <a:cubicBezTo>
                    <a:pt x="358" y="436"/>
                    <a:pt x="261" y="383"/>
                    <a:pt x="183" y="383"/>
                  </a:cubicBezTo>
                  <a:cubicBezTo>
                    <a:pt x="160" y="383"/>
                    <a:pt x="138" y="388"/>
                    <a:pt x="119" y="398"/>
                  </a:cubicBezTo>
                  <a:cubicBezTo>
                    <a:pt x="84" y="398"/>
                    <a:pt x="36" y="446"/>
                    <a:pt x="24" y="529"/>
                  </a:cubicBezTo>
                  <a:cubicBezTo>
                    <a:pt x="0" y="815"/>
                    <a:pt x="393" y="1160"/>
                    <a:pt x="441" y="1184"/>
                  </a:cubicBezTo>
                  <a:cubicBezTo>
                    <a:pt x="453" y="1196"/>
                    <a:pt x="465" y="1196"/>
                    <a:pt x="488" y="1196"/>
                  </a:cubicBezTo>
                  <a:lnTo>
                    <a:pt x="572" y="1196"/>
                  </a:lnTo>
                  <a:cubicBezTo>
                    <a:pt x="595" y="1172"/>
                    <a:pt x="595" y="1125"/>
                    <a:pt x="560" y="1101"/>
                  </a:cubicBezTo>
                  <a:cubicBezTo>
                    <a:pt x="417" y="970"/>
                    <a:pt x="179" y="720"/>
                    <a:pt x="191" y="577"/>
                  </a:cubicBezTo>
                  <a:lnTo>
                    <a:pt x="191" y="565"/>
                  </a:lnTo>
                  <a:cubicBezTo>
                    <a:pt x="196" y="563"/>
                    <a:pt x="202" y="561"/>
                    <a:pt x="209" y="561"/>
                  </a:cubicBezTo>
                  <a:cubicBezTo>
                    <a:pt x="270" y="561"/>
                    <a:pt x="408" y="649"/>
                    <a:pt x="536" y="756"/>
                  </a:cubicBezTo>
                  <a:cubicBezTo>
                    <a:pt x="548" y="762"/>
                    <a:pt x="563" y="765"/>
                    <a:pt x="578" y="765"/>
                  </a:cubicBezTo>
                  <a:cubicBezTo>
                    <a:pt x="592" y="765"/>
                    <a:pt x="607" y="762"/>
                    <a:pt x="619" y="756"/>
                  </a:cubicBezTo>
                  <a:cubicBezTo>
                    <a:pt x="655" y="720"/>
                    <a:pt x="667" y="696"/>
                    <a:pt x="655" y="660"/>
                  </a:cubicBezTo>
                  <a:cubicBezTo>
                    <a:pt x="595" y="458"/>
                    <a:pt x="560" y="232"/>
                    <a:pt x="572" y="172"/>
                  </a:cubicBezTo>
                  <a:lnTo>
                    <a:pt x="572" y="172"/>
                  </a:lnTo>
                  <a:cubicBezTo>
                    <a:pt x="667" y="220"/>
                    <a:pt x="905" y="518"/>
                    <a:pt x="1084" y="803"/>
                  </a:cubicBezTo>
                  <a:cubicBezTo>
                    <a:pt x="1098" y="818"/>
                    <a:pt x="1122" y="828"/>
                    <a:pt x="1147" y="828"/>
                  </a:cubicBezTo>
                  <a:cubicBezTo>
                    <a:pt x="1162" y="828"/>
                    <a:pt x="1177" y="824"/>
                    <a:pt x="1191" y="815"/>
                  </a:cubicBezTo>
                  <a:cubicBezTo>
                    <a:pt x="1215" y="779"/>
                    <a:pt x="1227" y="744"/>
                    <a:pt x="1203" y="708"/>
                  </a:cubicBezTo>
                  <a:cubicBezTo>
                    <a:pt x="777" y="74"/>
                    <a:pt x="615" y="1"/>
                    <a:pt x="5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8"/>
            <p:cNvSpPr/>
            <p:nvPr/>
          </p:nvSpPr>
          <p:spPr>
            <a:xfrm>
              <a:off x="3521575" y="1523050"/>
              <a:ext cx="44375" cy="32550"/>
            </a:xfrm>
            <a:custGeom>
              <a:avLst/>
              <a:gdLst/>
              <a:ahLst/>
              <a:cxnLst/>
              <a:rect l="l" t="t" r="r" b="b"/>
              <a:pathLst>
                <a:path w="1775" h="1302" extrusionOk="0">
                  <a:moveTo>
                    <a:pt x="1668" y="0"/>
                  </a:moveTo>
                  <a:cubicBezTo>
                    <a:pt x="1632" y="0"/>
                    <a:pt x="1608" y="23"/>
                    <a:pt x="1608" y="63"/>
                  </a:cubicBezTo>
                  <a:cubicBezTo>
                    <a:pt x="1548" y="480"/>
                    <a:pt x="1382" y="777"/>
                    <a:pt x="1120" y="956"/>
                  </a:cubicBezTo>
                  <a:cubicBezTo>
                    <a:pt x="889" y="1108"/>
                    <a:pt x="624" y="1145"/>
                    <a:pt x="420" y="1145"/>
                  </a:cubicBezTo>
                  <a:cubicBezTo>
                    <a:pt x="224" y="1145"/>
                    <a:pt x="84" y="1111"/>
                    <a:pt x="84" y="1111"/>
                  </a:cubicBezTo>
                  <a:cubicBezTo>
                    <a:pt x="36" y="1111"/>
                    <a:pt x="12" y="1123"/>
                    <a:pt x="0" y="1170"/>
                  </a:cubicBezTo>
                  <a:cubicBezTo>
                    <a:pt x="0" y="1206"/>
                    <a:pt x="12" y="1242"/>
                    <a:pt x="60" y="1254"/>
                  </a:cubicBezTo>
                  <a:cubicBezTo>
                    <a:pt x="72" y="1254"/>
                    <a:pt x="239" y="1301"/>
                    <a:pt x="441" y="1301"/>
                  </a:cubicBezTo>
                  <a:cubicBezTo>
                    <a:pt x="667" y="1301"/>
                    <a:pt x="953" y="1254"/>
                    <a:pt x="1203" y="1087"/>
                  </a:cubicBezTo>
                  <a:cubicBezTo>
                    <a:pt x="1501" y="896"/>
                    <a:pt x="1691" y="551"/>
                    <a:pt x="1751" y="99"/>
                  </a:cubicBezTo>
                  <a:cubicBezTo>
                    <a:pt x="1774" y="51"/>
                    <a:pt x="1739" y="3"/>
                    <a:pt x="1691" y="3"/>
                  </a:cubicBezTo>
                  <a:cubicBezTo>
                    <a:pt x="1683" y="1"/>
                    <a:pt x="1675" y="0"/>
                    <a:pt x="16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8"/>
            <p:cNvSpPr/>
            <p:nvPr/>
          </p:nvSpPr>
          <p:spPr>
            <a:xfrm>
              <a:off x="2911675" y="1087650"/>
              <a:ext cx="28300" cy="20875"/>
            </a:xfrm>
            <a:custGeom>
              <a:avLst/>
              <a:gdLst/>
              <a:ahLst/>
              <a:cxnLst/>
              <a:rect l="l" t="t" r="r" b="b"/>
              <a:pathLst>
                <a:path w="1132" h="835" extrusionOk="0">
                  <a:moveTo>
                    <a:pt x="141" y="1"/>
                  </a:moveTo>
                  <a:cubicBezTo>
                    <a:pt x="64" y="1"/>
                    <a:pt x="58" y="25"/>
                    <a:pt x="48" y="60"/>
                  </a:cubicBezTo>
                  <a:cubicBezTo>
                    <a:pt x="1" y="179"/>
                    <a:pt x="667" y="810"/>
                    <a:pt x="667" y="810"/>
                  </a:cubicBezTo>
                  <a:cubicBezTo>
                    <a:pt x="691" y="834"/>
                    <a:pt x="703" y="834"/>
                    <a:pt x="715" y="834"/>
                  </a:cubicBezTo>
                  <a:cubicBezTo>
                    <a:pt x="727" y="834"/>
                    <a:pt x="763" y="810"/>
                    <a:pt x="786" y="810"/>
                  </a:cubicBezTo>
                  <a:cubicBezTo>
                    <a:pt x="798" y="786"/>
                    <a:pt x="798" y="739"/>
                    <a:pt x="774" y="715"/>
                  </a:cubicBezTo>
                  <a:cubicBezTo>
                    <a:pt x="715" y="667"/>
                    <a:pt x="417" y="334"/>
                    <a:pt x="262" y="155"/>
                  </a:cubicBezTo>
                  <a:lnTo>
                    <a:pt x="262" y="155"/>
                  </a:lnTo>
                  <a:cubicBezTo>
                    <a:pt x="429" y="191"/>
                    <a:pt x="763" y="263"/>
                    <a:pt x="1036" y="322"/>
                  </a:cubicBezTo>
                  <a:cubicBezTo>
                    <a:pt x="1084" y="322"/>
                    <a:pt x="1120" y="310"/>
                    <a:pt x="1132" y="263"/>
                  </a:cubicBezTo>
                  <a:cubicBezTo>
                    <a:pt x="1132" y="215"/>
                    <a:pt x="1120" y="191"/>
                    <a:pt x="1072" y="179"/>
                  </a:cubicBezTo>
                  <a:cubicBezTo>
                    <a:pt x="491" y="48"/>
                    <a:pt x="248" y="1"/>
                    <a:pt x="14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8"/>
            <p:cNvSpPr/>
            <p:nvPr/>
          </p:nvSpPr>
          <p:spPr>
            <a:xfrm>
              <a:off x="2909900" y="1079900"/>
              <a:ext cx="93475" cy="81475"/>
            </a:xfrm>
            <a:custGeom>
              <a:avLst/>
              <a:gdLst/>
              <a:ahLst/>
              <a:cxnLst/>
              <a:rect l="l" t="t" r="r" b="b"/>
              <a:pathLst>
                <a:path w="3739" h="3259" extrusionOk="0">
                  <a:moveTo>
                    <a:pt x="3011" y="1"/>
                  </a:moveTo>
                  <a:cubicBezTo>
                    <a:pt x="2571" y="1"/>
                    <a:pt x="1929" y="1168"/>
                    <a:pt x="1929" y="1168"/>
                  </a:cubicBezTo>
                  <a:cubicBezTo>
                    <a:pt x="1929" y="1168"/>
                    <a:pt x="1879" y="192"/>
                    <a:pt x="1399" y="192"/>
                  </a:cubicBezTo>
                  <a:cubicBezTo>
                    <a:pt x="1356" y="192"/>
                    <a:pt x="1311" y="199"/>
                    <a:pt x="1262" y="215"/>
                  </a:cubicBezTo>
                  <a:cubicBezTo>
                    <a:pt x="417" y="501"/>
                    <a:pt x="0" y="2656"/>
                    <a:pt x="1572" y="3144"/>
                  </a:cubicBezTo>
                  <a:cubicBezTo>
                    <a:pt x="1828" y="3225"/>
                    <a:pt x="2057" y="3259"/>
                    <a:pt x="2263" y="3259"/>
                  </a:cubicBezTo>
                  <a:cubicBezTo>
                    <a:pt x="3329" y="3259"/>
                    <a:pt x="3739" y="2347"/>
                    <a:pt x="3739" y="2347"/>
                  </a:cubicBezTo>
                  <a:lnTo>
                    <a:pt x="2881" y="2132"/>
                  </a:lnTo>
                  <a:cubicBezTo>
                    <a:pt x="2881" y="2132"/>
                    <a:pt x="3501" y="1596"/>
                    <a:pt x="3453" y="1132"/>
                  </a:cubicBezTo>
                  <a:cubicBezTo>
                    <a:pt x="3435" y="971"/>
                    <a:pt x="3359" y="920"/>
                    <a:pt x="3269" y="920"/>
                  </a:cubicBezTo>
                  <a:cubicBezTo>
                    <a:pt x="3113" y="920"/>
                    <a:pt x="2917" y="1073"/>
                    <a:pt x="2917" y="1073"/>
                  </a:cubicBezTo>
                  <a:cubicBezTo>
                    <a:pt x="2917" y="1073"/>
                    <a:pt x="3477" y="49"/>
                    <a:pt x="3024" y="1"/>
                  </a:cubicBezTo>
                  <a:cubicBezTo>
                    <a:pt x="3020" y="1"/>
                    <a:pt x="3016" y="1"/>
                    <a:pt x="3011"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8"/>
            <p:cNvSpPr/>
            <p:nvPr/>
          </p:nvSpPr>
          <p:spPr>
            <a:xfrm>
              <a:off x="2936375" y="1090225"/>
              <a:ext cx="14025" cy="15600"/>
            </a:xfrm>
            <a:custGeom>
              <a:avLst/>
              <a:gdLst/>
              <a:ahLst/>
              <a:cxnLst/>
              <a:rect l="l" t="t" r="r" b="b"/>
              <a:pathLst>
                <a:path w="561" h="624" extrusionOk="0">
                  <a:moveTo>
                    <a:pt x="218" y="0"/>
                  </a:moveTo>
                  <a:cubicBezTo>
                    <a:pt x="183" y="0"/>
                    <a:pt x="153" y="16"/>
                    <a:pt x="144" y="52"/>
                  </a:cubicBezTo>
                  <a:cubicBezTo>
                    <a:pt x="84" y="207"/>
                    <a:pt x="1" y="457"/>
                    <a:pt x="60" y="564"/>
                  </a:cubicBezTo>
                  <a:cubicBezTo>
                    <a:pt x="72" y="588"/>
                    <a:pt x="96" y="624"/>
                    <a:pt x="156" y="624"/>
                  </a:cubicBezTo>
                  <a:cubicBezTo>
                    <a:pt x="322" y="624"/>
                    <a:pt x="489" y="386"/>
                    <a:pt x="548" y="291"/>
                  </a:cubicBezTo>
                  <a:cubicBezTo>
                    <a:pt x="560" y="267"/>
                    <a:pt x="548" y="207"/>
                    <a:pt x="513" y="183"/>
                  </a:cubicBezTo>
                  <a:cubicBezTo>
                    <a:pt x="507" y="180"/>
                    <a:pt x="499" y="179"/>
                    <a:pt x="489" y="179"/>
                  </a:cubicBezTo>
                  <a:cubicBezTo>
                    <a:pt x="462" y="179"/>
                    <a:pt x="426" y="192"/>
                    <a:pt x="417" y="219"/>
                  </a:cubicBezTo>
                  <a:cubicBezTo>
                    <a:pt x="358" y="326"/>
                    <a:pt x="251" y="445"/>
                    <a:pt x="191" y="457"/>
                  </a:cubicBezTo>
                  <a:cubicBezTo>
                    <a:pt x="191" y="398"/>
                    <a:pt x="239" y="255"/>
                    <a:pt x="298" y="112"/>
                  </a:cubicBezTo>
                  <a:cubicBezTo>
                    <a:pt x="310" y="76"/>
                    <a:pt x="298" y="29"/>
                    <a:pt x="251" y="5"/>
                  </a:cubicBezTo>
                  <a:cubicBezTo>
                    <a:pt x="240" y="2"/>
                    <a:pt x="228" y="0"/>
                    <a:pt x="2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8"/>
            <p:cNvSpPr/>
            <p:nvPr/>
          </p:nvSpPr>
          <p:spPr>
            <a:xfrm>
              <a:off x="2957525" y="1102300"/>
              <a:ext cx="30975" cy="30625"/>
            </a:xfrm>
            <a:custGeom>
              <a:avLst/>
              <a:gdLst/>
              <a:ahLst/>
              <a:cxnLst/>
              <a:rect l="l" t="t" r="r" b="b"/>
              <a:pathLst>
                <a:path w="1239" h="1225" extrusionOk="0">
                  <a:moveTo>
                    <a:pt x="677" y="1"/>
                  </a:moveTo>
                  <a:cubicBezTo>
                    <a:pt x="604" y="1"/>
                    <a:pt x="439" y="92"/>
                    <a:pt x="24" y="700"/>
                  </a:cubicBezTo>
                  <a:cubicBezTo>
                    <a:pt x="0" y="736"/>
                    <a:pt x="12" y="784"/>
                    <a:pt x="48" y="808"/>
                  </a:cubicBezTo>
                  <a:cubicBezTo>
                    <a:pt x="56" y="821"/>
                    <a:pt x="68" y="826"/>
                    <a:pt x="81" y="826"/>
                  </a:cubicBezTo>
                  <a:cubicBezTo>
                    <a:pt x="103" y="826"/>
                    <a:pt x="128" y="811"/>
                    <a:pt x="143" y="796"/>
                  </a:cubicBezTo>
                  <a:cubicBezTo>
                    <a:pt x="322" y="522"/>
                    <a:pt x="560" y="224"/>
                    <a:pt x="655" y="165"/>
                  </a:cubicBezTo>
                  <a:lnTo>
                    <a:pt x="655" y="165"/>
                  </a:lnTo>
                  <a:cubicBezTo>
                    <a:pt x="667" y="248"/>
                    <a:pt x="655" y="450"/>
                    <a:pt x="595" y="665"/>
                  </a:cubicBezTo>
                  <a:cubicBezTo>
                    <a:pt x="584" y="700"/>
                    <a:pt x="595" y="736"/>
                    <a:pt x="619" y="748"/>
                  </a:cubicBezTo>
                  <a:cubicBezTo>
                    <a:pt x="633" y="762"/>
                    <a:pt x="645" y="767"/>
                    <a:pt x="657" y="767"/>
                  </a:cubicBezTo>
                  <a:cubicBezTo>
                    <a:pt x="675" y="767"/>
                    <a:pt x="693" y="755"/>
                    <a:pt x="714" y="748"/>
                  </a:cubicBezTo>
                  <a:cubicBezTo>
                    <a:pt x="838" y="647"/>
                    <a:pt x="993" y="557"/>
                    <a:pt x="1050" y="557"/>
                  </a:cubicBezTo>
                  <a:cubicBezTo>
                    <a:pt x="1054" y="557"/>
                    <a:pt x="1057" y="557"/>
                    <a:pt x="1060" y="558"/>
                  </a:cubicBezTo>
                  <a:lnTo>
                    <a:pt x="1060" y="570"/>
                  </a:lnTo>
                  <a:cubicBezTo>
                    <a:pt x="1072" y="724"/>
                    <a:pt x="834" y="974"/>
                    <a:pt x="679" y="1093"/>
                  </a:cubicBezTo>
                  <a:cubicBezTo>
                    <a:pt x="655" y="1117"/>
                    <a:pt x="643" y="1165"/>
                    <a:pt x="667" y="1201"/>
                  </a:cubicBezTo>
                  <a:cubicBezTo>
                    <a:pt x="679" y="1212"/>
                    <a:pt x="714" y="1224"/>
                    <a:pt x="726" y="1224"/>
                  </a:cubicBezTo>
                  <a:cubicBezTo>
                    <a:pt x="738" y="1224"/>
                    <a:pt x="762" y="1224"/>
                    <a:pt x="786" y="1177"/>
                  </a:cubicBezTo>
                  <a:cubicBezTo>
                    <a:pt x="834" y="1141"/>
                    <a:pt x="1238" y="808"/>
                    <a:pt x="1203" y="522"/>
                  </a:cubicBezTo>
                  <a:cubicBezTo>
                    <a:pt x="1203" y="439"/>
                    <a:pt x="1143" y="403"/>
                    <a:pt x="1119" y="391"/>
                  </a:cubicBezTo>
                  <a:cubicBezTo>
                    <a:pt x="1096" y="379"/>
                    <a:pt x="1071" y="374"/>
                    <a:pt x="1045" y="374"/>
                  </a:cubicBezTo>
                  <a:cubicBezTo>
                    <a:pt x="966" y="374"/>
                    <a:pt x="876" y="423"/>
                    <a:pt x="786" y="486"/>
                  </a:cubicBezTo>
                  <a:cubicBezTo>
                    <a:pt x="845" y="200"/>
                    <a:pt x="822" y="34"/>
                    <a:pt x="714" y="10"/>
                  </a:cubicBezTo>
                  <a:cubicBezTo>
                    <a:pt x="706" y="5"/>
                    <a:pt x="694" y="1"/>
                    <a:pt x="67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8"/>
            <p:cNvSpPr/>
            <p:nvPr/>
          </p:nvSpPr>
          <p:spPr>
            <a:xfrm>
              <a:off x="2925975" y="1119500"/>
              <a:ext cx="44075" cy="32475"/>
            </a:xfrm>
            <a:custGeom>
              <a:avLst/>
              <a:gdLst/>
              <a:ahLst/>
              <a:cxnLst/>
              <a:rect l="l" t="t" r="r" b="b"/>
              <a:pathLst>
                <a:path w="1763" h="1299" extrusionOk="0">
                  <a:moveTo>
                    <a:pt x="48" y="1"/>
                  </a:moveTo>
                  <a:cubicBezTo>
                    <a:pt x="24" y="12"/>
                    <a:pt x="0" y="48"/>
                    <a:pt x="0" y="96"/>
                  </a:cubicBezTo>
                  <a:cubicBezTo>
                    <a:pt x="48" y="548"/>
                    <a:pt x="250" y="882"/>
                    <a:pt x="548" y="1084"/>
                  </a:cubicBezTo>
                  <a:cubicBezTo>
                    <a:pt x="798" y="1251"/>
                    <a:pt x="1084" y="1298"/>
                    <a:pt x="1310" y="1298"/>
                  </a:cubicBezTo>
                  <a:cubicBezTo>
                    <a:pt x="1524" y="1298"/>
                    <a:pt x="1679" y="1251"/>
                    <a:pt x="1691" y="1251"/>
                  </a:cubicBezTo>
                  <a:cubicBezTo>
                    <a:pt x="1738" y="1239"/>
                    <a:pt x="1762" y="1203"/>
                    <a:pt x="1750" y="1167"/>
                  </a:cubicBezTo>
                  <a:cubicBezTo>
                    <a:pt x="1741" y="1130"/>
                    <a:pt x="1717" y="1100"/>
                    <a:pt x="1690" y="1100"/>
                  </a:cubicBezTo>
                  <a:cubicBezTo>
                    <a:pt x="1683" y="1100"/>
                    <a:pt x="1675" y="1103"/>
                    <a:pt x="1667" y="1108"/>
                  </a:cubicBezTo>
                  <a:cubicBezTo>
                    <a:pt x="1655" y="1108"/>
                    <a:pt x="1515" y="1142"/>
                    <a:pt x="1322" y="1142"/>
                  </a:cubicBezTo>
                  <a:cubicBezTo>
                    <a:pt x="1121" y="1142"/>
                    <a:pt x="862" y="1105"/>
                    <a:pt x="631" y="953"/>
                  </a:cubicBezTo>
                  <a:cubicBezTo>
                    <a:pt x="369" y="774"/>
                    <a:pt x="202" y="477"/>
                    <a:pt x="143" y="60"/>
                  </a:cubicBezTo>
                  <a:cubicBezTo>
                    <a:pt x="131" y="36"/>
                    <a:pt x="95" y="1"/>
                    <a:pt x="4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8"/>
            <p:cNvSpPr/>
            <p:nvPr/>
          </p:nvSpPr>
          <p:spPr>
            <a:xfrm>
              <a:off x="3071225" y="1144800"/>
              <a:ext cx="55675" cy="56875"/>
            </a:xfrm>
            <a:custGeom>
              <a:avLst/>
              <a:gdLst/>
              <a:ahLst/>
              <a:cxnLst/>
              <a:rect l="l" t="t" r="r" b="b"/>
              <a:pathLst>
                <a:path w="2227" h="2275" extrusionOk="0">
                  <a:moveTo>
                    <a:pt x="1012" y="227"/>
                  </a:moveTo>
                  <a:cubicBezTo>
                    <a:pt x="1072" y="334"/>
                    <a:pt x="1155" y="489"/>
                    <a:pt x="1239" y="667"/>
                  </a:cubicBezTo>
                  <a:cubicBezTo>
                    <a:pt x="1119" y="667"/>
                    <a:pt x="1000" y="691"/>
                    <a:pt x="881" y="703"/>
                  </a:cubicBezTo>
                  <a:cubicBezTo>
                    <a:pt x="941" y="453"/>
                    <a:pt x="989" y="298"/>
                    <a:pt x="1012" y="227"/>
                  </a:cubicBezTo>
                  <a:close/>
                  <a:moveTo>
                    <a:pt x="1623" y="792"/>
                  </a:moveTo>
                  <a:cubicBezTo>
                    <a:pt x="1670" y="792"/>
                    <a:pt x="1715" y="798"/>
                    <a:pt x="1762" y="810"/>
                  </a:cubicBezTo>
                  <a:cubicBezTo>
                    <a:pt x="1929" y="810"/>
                    <a:pt x="2001" y="810"/>
                    <a:pt x="2048" y="822"/>
                  </a:cubicBezTo>
                  <a:cubicBezTo>
                    <a:pt x="1989" y="882"/>
                    <a:pt x="1846" y="1013"/>
                    <a:pt x="1643" y="1203"/>
                  </a:cubicBezTo>
                  <a:cubicBezTo>
                    <a:pt x="1596" y="1084"/>
                    <a:pt x="1536" y="953"/>
                    <a:pt x="1465" y="810"/>
                  </a:cubicBezTo>
                  <a:cubicBezTo>
                    <a:pt x="1524" y="798"/>
                    <a:pt x="1575" y="792"/>
                    <a:pt x="1623" y="792"/>
                  </a:cubicBezTo>
                  <a:close/>
                  <a:moveTo>
                    <a:pt x="679" y="870"/>
                  </a:moveTo>
                  <a:lnTo>
                    <a:pt x="679" y="870"/>
                  </a:lnTo>
                  <a:cubicBezTo>
                    <a:pt x="643" y="1001"/>
                    <a:pt x="619" y="1144"/>
                    <a:pt x="584" y="1275"/>
                  </a:cubicBezTo>
                  <a:cubicBezTo>
                    <a:pt x="322" y="1108"/>
                    <a:pt x="227" y="1013"/>
                    <a:pt x="179" y="965"/>
                  </a:cubicBezTo>
                  <a:cubicBezTo>
                    <a:pt x="262" y="941"/>
                    <a:pt x="417" y="905"/>
                    <a:pt x="679" y="870"/>
                  </a:cubicBezTo>
                  <a:close/>
                  <a:moveTo>
                    <a:pt x="1334" y="822"/>
                  </a:moveTo>
                  <a:cubicBezTo>
                    <a:pt x="1417" y="1001"/>
                    <a:pt x="1489" y="1167"/>
                    <a:pt x="1548" y="1310"/>
                  </a:cubicBezTo>
                  <a:cubicBezTo>
                    <a:pt x="1417" y="1417"/>
                    <a:pt x="1286" y="1536"/>
                    <a:pt x="1167" y="1644"/>
                  </a:cubicBezTo>
                  <a:cubicBezTo>
                    <a:pt x="1000" y="1536"/>
                    <a:pt x="858" y="1441"/>
                    <a:pt x="738" y="1370"/>
                  </a:cubicBezTo>
                  <a:cubicBezTo>
                    <a:pt x="762" y="1203"/>
                    <a:pt x="810" y="1013"/>
                    <a:pt x="869" y="870"/>
                  </a:cubicBezTo>
                  <a:cubicBezTo>
                    <a:pt x="1012" y="846"/>
                    <a:pt x="1179" y="834"/>
                    <a:pt x="1334" y="822"/>
                  </a:cubicBezTo>
                  <a:close/>
                  <a:moveTo>
                    <a:pt x="1584" y="1441"/>
                  </a:moveTo>
                  <a:cubicBezTo>
                    <a:pt x="1727" y="1787"/>
                    <a:pt x="1762" y="1941"/>
                    <a:pt x="1774" y="2013"/>
                  </a:cubicBezTo>
                  <a:cubicBezTo>
                    <a:pt x="1691" y="1953"/>
                    <a:pt x="1489" y="1834"/>
                    <a:pt x="1286" y="1715"/>
                  </a:cubicBezTo>
                  <a:cubicBezTo>
                    <a:pt x="1393" y="1620"/>
                    <a:pt x="1489" y="1536"/>
                    <a:pt x="1584" y="1441"/>
                  </a:cubicBezTo>
                  <a:close/>
                  <a:moveTo>
                    <a:pt x="691" y="1525"/>
                  </a:moveTo>
                  <a:cubicBezTo>
                    <a:pt x="798" y="1596"/>
                    <a:pt x="917" y="1667"/>
                    <a:pt x="1036" y="1727"/>
                  </a:cubicBezTo>
                  <a:cubicBezTo>
                    <a:pt x="810" y="1906"/>
                    <a:pt x="655" y="2013"/>
                    <a:pt x="584" y="2072"/>
                  </a:cubicBezTo>
                  <a:cubicBezTo>
                    <a:pt x="596" y="1965"/>
                    <a:pt x="631" y="1775"/>
                    <a:pt x="691" y="1525"/>
                  </a:cubicBezTo>
                  <a:close/>
                  <a:moveTo>
                    <a:pt x="1012" y="1"/>
                  </a:moveTo>
                  <a:cubicBezTo>
                    <a:pt x="941" y="1"/>
                    <a:pt x="893" y="1"/>
                    <a:pt x="715" y="715"/>
                  </a:cubicBezTo>
                  <a:cubicBezTo>
                    <a:pt x="453" y="763"/>
                    <a:pt x="143" y="810"/>
                    <a:pt x="48" y="870"/>
                  </a:cubicBezTo>
                  <a:cubicBezTo>
                    <a:pt x="24" y="894"/>
                    <a:pt x="0" y="929"/>
                    <a:pt x="0" y="953"/>
                  </a:cubicBezTo>
                  <a:cubicBezTo>
                    <a:pt x="0" y="1013"/>
                    <a:pt x="48" y="1120"/>
                    <a:pt x="548" y="1441"/>
                  </a:cubicBezTo>
                  <a:cubicBezTo>
                    <a:pt x="488" y="1715"/>
                    <a:pt x="417" y="2132"/>
                    <a:pt x="417" y="2203"/>
                  </a:cubicBezTo>
                  <a:cubicBezTo>
                    <a:pt x="417" y="2239"/>
                    <a:pt x="465" y="2275"/>
                    <a:pt x="512" y="2275"/>
                  </a:cubicBezTo>
                  <a:cubicBezTo>
                    <a:pt x="536" y="2275"/>
                    <a:pt x="619" y="2275"/>
                    <a:pt x="1167" y="1798"/>
                  </a:cubicBezTo>
                  <a:cubicBezTo>
                    <a:pt x="1512" y="2013"/>
                    <a:pt x="1786" y="2179"/>
                    <a:pt x="1786" y="2179"/>
                  </a:cubicBezTo>
                  <a:cubicBezTo>
                    <a:pt x="1804" y="2185"/>
                    <a:pt x="1819" y="2188"/>
                    <a:pt x="1831" y="2188"/>
                  </a:cubicBezTo>
                  <a:cubicBezTo>
                    <a:pt x="1843" y="2188"/>
                    <a:pt x="1852" y="2185"/>
                    <a:pt x="1858" y="2179"/>
                  </a:cubicBezTo>
                  <a:cubicBezTo>
                    <a:pt x="1965" y="2132"/>
                    <a:pt x="1977" y="1965"/>
                    <a:pt x="1715" y="1322"/>
                  </a:cubicBezTo>
                  <a:cubicBezTo>
                    <a:pt x="1893" y="1167"/>
                    <a:pt x="2143" y="905"/>
                    <a:pt x="2203" y="822"/>
                  </a:cubicBezTo>
                  <a:cubicBezTo>
                    <a:pt x="2227" y="786"/>
                    <a:pt x="2227" y="751"/>
                    <a:pt x="2203" y="715"/>
                  </a:cubicBezTo>
                  <a:cubicBezTo>
                    <a:pt x="2179" y="655"/>
                    <a:pt x="2084" y="632"/>
                    <a:pt x="1762" y="632"/>
                  </a:cubicBezTo>
                  <a:cubicBezTo>
                    <a:pt x="1655" y="632"/>
                    <a:pt x="1524" y="632"/>
                    <a:pt x="1381" y="644"/>
                  </a:cubicBezTo>
                  <a:cubicBezTo>
                    <a:pt x="1227" y="310"/>
                    <a:pt x="1084" y="60"/>
                    <a:pt x="1084" y="48"/>
                  </a:cubicBezTo>
                  <a:cubicBezTo>
                    <a:pt x="1072" y="13"/>
                    <a:pt x="1048" y="1"/>
                    <a:pt x="10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8"/>
            <p:cNvSpPr/>
            <p:nvPr/>
          </p:nvSpPr>
          <p:spPr>
            <a:xfrm>
              <a:off x="3436750" y="1837450"/>
              <a:ext cx="56575" cy="58075"/>
            </a:xfrm>
            <a:custGeom>
              <a:avLst/>
              <a:gdLst/>
              <a:ahLst/>
              <a:cxnLst/>
              <a:rect l="l" t="t" r="r" b="b"/>
              <a:pathLst>
                <a:path w="2263" h="2323" extrusionOk="0">
                  <a:moveTo>
                    <a:pt x="1417" y="203"/>
                  </a:moveTo>
                  <a:lnTo>
                    <a:pt x="1417" y="691"/>
                  </a:lnTo>
                  <a:cubicBezTo>
                    <a:pt x="1310" y="643"/>
                    <a:pt x="1191" y="608"/>
                    <a:pt x="1084" y="560"/>
                  </a:cubicBezTo>
                  <a:cubicBezTo>
                    <a:pt x="1262" y="346"/>
                    <a:pt x="1346" y="239"/>
                    <a:pt x="1417" y="203"/>
                  </a:cubicBezTo>
                  <a:close/>
                  <a:moveTo>
                    <a:pt x="345" y="465"/>
                  </a:moveTo>
                  <a:cubicBezTo>
                    <a:pt x="417" y="489"/>
                    <a:pt x="584" y="524"/>
                    <a:pt x="834" y="608"/>
                  </a:cubicBezTo>
                  <a:cubicBezTo>
                    <a:pt x="738" y="703"/>
                    <a:pt x="655" y="822"/>
                    <a:pt x="560" y="929"/>
                  </a:cubicBezTo>
                  <a:cubicBezTo>
                    <a:pt x="405" y="643"/>
                    <a:pt x="357" y="524"/>
                    <a:pt x="345" y="465"/>
                  </a:cubicBezTo>
                  <a:close/>
                  <a:moveTo>
                    <a:pt x="1560" y="905"/>
                  </a:moveTo>
                  <a:cubicBezTo>
                    <a:pt x="1858" y="1036"/>
                    <a:pt x="2012" y="1120"/>
                    <a:pt x="2084" y="1167"/>
                  </a:cubicBezTo>
                  <a:cubicBezTo>
                    <a:pt x="1989" y="1203"/>
                    <a:pt x="1834" y="1262"/>
                    <a:pt x="1548" y="1334"/>
                  </a:cubicBezTo>
                  <a:cubicBezTo>
                    <a:pt x="1548" y="1203"/>
                    <a:pt x="1560" y="1060"/>
                    <a:pt x="1560" y="905"/>
                  </a:cubicBezTo>
                  <a:close/>
                  <a:moveTo>
                    <a:pt x="965" y="679"/>
                  </a:moveTo>
                  <a:cubicBezTo>
                    <a:pt x="1119" y="715"/>
                    <a:pt x="1262" y="786"/>
                    <a:pt x="1393" y="834"/>
                  </a:cubicBezTo>
                  <a:cubicBezTo>
                    <a:pt x="1393" y="1048"/>
                    <a:pt x="1393" y="1227"/>
                    <a:pt x="1381" y="1393"/>
                  </a:cubicBezTo>
                  <a:cubicBezTo>
                    <a:pt x="1215" y="1429"/>
                    <a:pt x="1060" y="1465"/>
                    <a:pt x="893" y="1512"/>
                  </a:cubicBezTo>
                  <a:cubicBezTo>
                    <a:pt x="798" y="1346"/>
                    <a:pt x="715" y="1215"/>
                    <a:pt x="643" y="1084"/>
                  </a:cubicBezTo>
                  <a:cubicBezTo>
                    <a:pt x="750" y="941"/>
                    <a:pt x="881" y="798"/>
                    <a:pt x="965" y="679"/>
                  </a:cubicBezTo>
                  <a:close/>
                  <a:moveTo>
                    <a:pt x="548" y="1203"/>
                  </a:moveTo>
                  <a:cubicBezTo>
                    <a:pt x="607" y="1298"/>
                    <a:pt x="667" y="1417"/>
                    <a:pt x="762" y="1536"/>
                  </a:cubicBezTo>
                  <a:cubicBezTo>
                    <a:pt x="524" y="1584"/>
                    <a:pt x="322" y="1632"/>
                    <a:pt x="203" y="1643"/>
                  </a:cubicBezTo>
                  <a:cubicBezTo>
                    <a:pt x="262" y="1560"/>
                    <a:pt x="381" y="1405"/>
                    <a:pt x="548" y="1203"/>
                  </a:cubicBezTo>
                  <a:close/>
                  <a:moveTo>
                    <a:pt x="1381" y="1560"/>
                  </a:moveTo>
                  <a:cubicBezTo>
                    <a:pt x="1346" y="1917"/>
                    <a:pt x="1322" y="2060"/>
                    <a:pt x="1298" y="2132"/>
                  </a:cubicBezTo>
                  <a:cubicBezTo>
                    <a:pt x="1215" y="2036"/>
                    <a:pt x="1107" y="1858"/>
                    <a:pt x="976" y="1643"/>
                  </a:cubicBezTo>
                  <a:lnTo>
                    <a:pt x="1381" y="1560"/>
                  </a:lnTo>
                  <a:close/>
                  <a:moveTo>
                    <a:pt x="1488" y="0"/>
                  </a:moveTo>
                  <a:cubicBezTo>
                    <a:pt x="1441" y="0"/>
                    <a:pt x="1381" y="0"/>
                    <a:pt x="941" y="512"/>
                  </a:cubicBezTo>
                  <a:cubicBezTo>
                    <a:pt x="739" y="423"/>
                    <a:pt x="420" y="333"/>
                    <a:pt x="305" y="333"/>
                  </a:cubicBezTo>
                  <a:cubicBezTo>
                    <a:pt x="298" y="333"/>
                    <a:pt x="291" y="333"/>
                    <a:pt x="286" y="334"/>
                  </a:cubicBezTo>
                  <a:cubicBezTo>
                    <a:pt x="250" y="346"/>
                    <a:pt x="226" y="358"/>
                    <a:pt x="203" y="393"/>
                  </a:cubicBezTo>
                  <a:cubicBezTo>
                    <a:pt x="179" y="453"/>
                    <a:pt x="179" y="560"/>
                    <a:pt x="476" y="1072"/>
                  </a:cubicBezTo>
                  <a:cubicBezTo>
                    <a:pt x="310" y="1298"/>
                    <a:pt x="48" y="1643"/>
                    <a:pt x="12" y="1703"/>
                  </a:cubicBezTo>
                  <a:cubicBezTo>
                    <a:pt x="0" y="1715"/>
                    <a:pt x="0" y="1763"/>
                    <a:pt x="12" y="1774"/>
                  </a:cubicBezTo>
                  <a:cubicBezTo>
                    <a:pt x="48" y="1822"/>
                    <a:pt x="84" y="1822"/>
                    <a:pt x="119" y="1822"/>
                  </a:cubicBezTo>
                  <a:cubicBezTo>
                    <a:pt x="250" y="1822"/>
                    <a:pt x="607" y="1751"/>
                    <a:pt x="834" y="1691"/>
                  </a:cubicBezTo>
                  <a:cubicBezTo>
                    <a:pt x="1036" y="2013"/>
                    <a:pt x="1215" y="2298"/>
                    <a:pt x="1215" y="2298"/>
                  </a:cubicBezTo>
                  <a:cubicBezTo>
                    <a:pt x="1238" y="2310"/>
                    <a:pt x="1250" y="2322"/>
                    <a:pt x="1274" y="2322"/>
                  </a:cubicBezTo>
                  <a:cubicBezTo>
                    <a:pt x="1393" y="2322"/>
                    <a:pt x="1488" y="2179"/>
                    <a:pt x="1548" y="1524"/>
                  </a:cubicBezTo>
                  <a:cubicBezTo>
                    <a:pt x="1786" y="1465"/>
                    <a:pt x="2131" y="1358"/>
                    <a:pt x="2215" y="1298"/>
                  </a:cubicBezTo>
                  <a:cubicBezTo>
                    <a:pt x="2250" y="1286"/>
                    <a:pt x="2262" y="1262"/>
                    <a:pt x="2262" y="1215"/>
                  </a:cubicBezTo>
                  <a:cubicBezTo>
                    <a:pt x="2262" y="1155"/>
                    <a:pt x="2250" y="1060"/>
                    <a:pt x="1572" y="762"/>
                  </a:cubicBezTo>
                  <a:lnTo>
                    <a:pt x="1572" y="96"/>
                  </a:lnTo>
                  <a:cubicBezTo>
                    <a:pt x="1572" y="48"/>
                    <a:pt x="1536" y="0"/>
                    <a:pt x="14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8"/>
            <p:cNvSpPr/>
            <p:nvPr/>
          </p:nvSpPr>
          <p:spPr>
            <a:xfrm>
              <a:off x="2955725" y="1608550"/>
              <a:ext cx="17000" cy="35150"/>
            </a:xfrm>
            <a:custGeom>
              <a:avLst/>
              <a:gdLst/>
              <a:ahLst/>
              <a:cxnLst/>
              <a:rect l="l" t="t" r="r" b="b"/>
              <a:pathLst>
                <a:path w="680" h="1406" extrusionOk="0">
                  <a:moveTo>
                    <a:pt x="548" y="0"/>
                  </a:moveTo>
                  <a:cubicBezTo>
                    <a:pt x="501" y="0"/>
                    <a:pt x="477" y="24"/>
                    <a:pt x="477" y="72"/>
                  </a:cubicBezTo>
                  <a:cubicBezTo>
                    <a:pt x="501" y="667"/>
                    <a:pt x="477" y="1215"/>
                    <a:pt x="394" y="1274"/>
                  </a:cubicBezTo>
                  <a:cubicBezTo>
                    <a:pt x="310" y="1263"/>
                    <a:pt x="191" y="727"/>
                    <a:pt x="144" y="155"/>
                  </a:cubicBezTo>
                  <a:cubicBezTo>
                    <a:pt x="144" y="108"/>
                    <a:pt x="120" y="84"/>
                    <a:pt x="72" y="84"/>
                  </a:cubicBezTo>
                  <a:cubicBezTo>
                    <a:pt x="24" y="84"/>
                    <a:pt x="1" y="108"/>
                    <a:pt x="1" y="155"/>
                  </a:cubicBezTo>
                  <a:cubicBezTo>
                    <a:pt x="24" y="512"/>
                    <a:pt x="120" y="1358"/>
                    <a:pt x="382" y="1405"/>
                  </a:cubicBezTo>
                  <a:lnTo>
                    <a:pt x="417" y="1405"/>
                  </a:lnTo>
                  <a:cubicBezTo>
                    <a:pt x="433" y="1405"/>
                    <a:pt x="454" y="1400"/>
                    <a:pt x="470" y="1400"/>
                  </a:cubicBezTo>
                  <a:cubicBezTo>
                    <a:pt x="478" y="1400"/>
                    <a:pt x="485" y="1401"/>
                    <a:pt x="489" y="1405"/>
                  </a:cubicBezTo>
                  <a:cubicBezTo>
                    <a:pt x="679" y="1227"/>
                    <a:pt x="632" y="334"/>
                    <a:pt x="620" y="72"/>
                  </a:cubicBezTo>
                  <a:cubicBezTo>
                    <a:pt x="620" y="24"/>
                    <a:pt x="596" y="0"/>
                    <a:pt x="5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8"/>
            <p:cNvSpPr/>
            <p:nvPr/>
          </p:nvSpPr>
          <p:spPr>
            <a:xfrm>
              <a:off x="3002750" y="1579900"/>
              <a:ext cx="35150" cy="29575"/>
            </a:xfrm>
            <a:custGeom>
              <a:avLst/>
              <a:gdLst/>
              <a:ahLst/>
              <a:cxnLst/>
              <a:rect l="l" t="t" r="r" b="b"/>
              <a:pathLst>
                <a:path w="1406" h="1183" extrusionOk="0">
                  <a:moveTo>
                    <a:pt x="476" y="1"/>
                  </a:moveTo>
                  <a:cubicBezTo>
                    <a:pt x="456" y="1"/>
                    <a:pt x="435" y="9"/>
                    <a:pt x="418" y="27"/>
                  </a:cubicBezTo>
                  <a:cubicBezTo>
                    <a:pt x="394" y="51"/>
                    <a:pt x="394" y="99"/>
                    <a:pt x="418" y="134"/>
                  </a:cubicBezTo>
                  <a:cubicBezTo>
                    <a:pt x="834" y="515"/>
                    <a:pt x="1180" y="944"/>
                    <a:pt x="1132" y="1027"/>
                  </a:cubicBezTo>
                  <a:cubicBezTo>
                    <a:pt x="1130" y="1028"/>
                    <a:pt x="1129" y="1028"/>
                    <a:pt x="1127" y="1028"/>
                  </a:cubicBezTo>
                  <a:cubicBezTo>
                    <a:pt x="1031" y="1028"/>
                    <a:pt x="576" y="722"/>
                    <a:pt x="144" y="325"/>
                  </a:cubicBezTo>
                  <a:cubicBezTo>
                    <a:pt x="126" y="307"/>
                    <a:pt x="105" y="298"/>
                    <a:pt x="86" y="298"/>
                  </a:cubicBezTo>
                  <a:cubicBezTo>
                    <a:pt x="66" y="298"/>
                    <a:pt x="48" y="307"/>
                    <a:pt x="37" y="325"/>
                  </a:cubicBezTo>
                  <a:cubicBezTo>
                    <a:pt x="1" y="349"/>
                    <a:pt x="1" y="396"/>
                    <a:pt x="37" y="432"/>
                  </a:cubicBezTo>
                  <a:cubicBezTo>
                    <a:pt x="227" y="611"/>
                    <a:pt x="870" y="1158"/>
                    <a:pt x="1132" y="1158"/>
                  </a:cubicBezTo>
                  <a:cubicBezTo>
                    <a:pt x="1156" y="1158"/>
                    <a:pt x="1168" y="1158"/>
                    <a:pt x="1168" y="1182"/>
                  </a:cubicBezTo>
                  <a:cubicBezTo>
                    <a:pt x="1215" y="1170"/>
                    <a:pt x="1251" y="1146"/>
                    <a:pt x="1275" y="1111"/>
                  </a:cubicBezTo>
                  <a:cubicBezTo>
                    <a:pt x="1406" y="873"/>
                    <a:pt x="799" y="265"/>
                    <a:pt x="525" y="27"/>
                  </a:cubicBezTo>
                  <a:cubicBezTo>
                    <a:pt x="513" y="9"/>
                    <a:pt x="495" y="1"/>
                    <a:pt x="47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8"/>
            <p:cNvSpPr/>
            <p:nvPr/>
          </p:nvSpPr>
          <p:spPr>
            <a:xfrm>
              <a:off x="2929250" y="1533250"/>
              <a:ext cx="78000" cy="76825"/>
            </a:xfrm>
            <a:custGeom>
              <a:avLst/>
              <a:gdLst/>
              <a:ahLst/>
              <a:cxnLst/>
              <a:rect l="l" t="t" r="r" b="b"/>
              <a:pathLst>
                <a:path w="3120" h="3073" extrusionOk="0">
                  <a:moveTo>
                    <a:pt x="1083" y="131"/>
                  </a:moveTo>
                  <a:cubicBezTo>
                    <a:pt x="1953" y="131"/>
                    <a:pt x="2762" y="1477"/>
                    <a:pt x="2941" y="1786"/>
                  </a:cubicBezTo>
                  <a:lnTo>
                    <a:pt x="845" y="2893"/>
                  </a:lnTo>
                  <a:cubicBezTo>
                    <a:pt x="714" y="2536"/>
                    <a:pt x="226" y="1084"/>
                    <a:pt x="548" y="453"/>
                  </a:cubicBezTo>
                  <a:cubicBezTo>
                    <a:pt x="619" y="298"/>
                    <a:pt x="726" y="215"/>
                    <a:pt x="893" y="167"/>
                  </a:cubicBezTo>
                  <a:cubicBezTo>
                    <a:pt x="953" y="155"/>
                    <a:pt x="1012" y="131"/>
                    <a:pt x="1083" y="131"/>
                  </a:cubicBezTo>
                  <a:close/>
                  <a:moveTo>
                    <a:pt x="1083" y="0"/>
                  </a:moveTo>
                  <a:cubicBezTo>
                    <a:pt x="1012" y="0"/>
                    <a:pt x="917" y="12"/>
                    <a:pt x="845" y="36"/>
                  </a:cubicBezTo>
                  <a:cubicBezTo>
                    <a:pt x="643" y="72"/>
                    <a:pt x="488" y="191"/>
                    <a:pt x="405" y="393"/>
                  </a:cubicBezTo>
                  <a:cubicBezTo>
                    <a:pt x="0" y="1179"/>
                    <a:pt x="702" y="2953"/>
                    <a:pt x="726" y="3024"/>
                  </a:cubicBezTo>
                  <a:cubicBezTo>
                    <a:pt x="738" y="3036"/>
                    <a:pt x="762" y="3072"/>
                    <a:pt x="774" y="3072"/>
                  </a:cubicBezTo>
                  <a:lnTo>
                    <a:pt x="845" y="3072"/>
                  </a:lnTo>
                  <a:lnTo>
                    <a:pt x="3084" y="1893"/>
                  </a:lnTo>
                  <a:cubicBezTo>
                    <a:pt x="3096" y="1881"/>
                    <a:pt x="3096" y="1858"/>
                    <a:pt x="3108" y="1846"/>
                  </a:cubicBezTo>
                  <a:cubicBezTo>
                    <a:pt x="3119" y="1834"/>
                    <a:pt x="3119" y="1798"/>
                    <a:pt x="3108" y="1786"/>
                  </a:cubicBezTo>
                  <a:cubicBezTo>
                    <a:pt x="3060" y="1715"/>
                    <a:pt x="2143" y="0"/>
                    <a:pt x="10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8"/>
            <p:cNvSpPr/>
            <p:nvPr/>
          </p:nvSpPr>
          <p:spPr>
            <a:xfrm>
              <a:off x="2917625" y="1560925"/>
              <a:ext cx="117900" cy="60875"/>
            </a:xfrm>
            <a:custGeom>
              <a:avLst/>
              <a:gdLst/>
              <a:ahLst/>
              <a:cxnLst/>
              <a:rect l="l" t="t" r="r" b="b"/>
              <a:pathLst>
                <a:path w="4716" h="2435" extrusionOk="0">
                  <a:moveTo>
                    <a:pt x="3156" y="0"/>
                  </a:moveTo>
                  <a:lnTo>
                    <a:pt x="906" y="1143"/>
                  </a:lnTo>
                  <a:lnTo>
                    <a:pt x="1" y="2239"/>
                  </a:lnTo>
                  <a:cubicBezTo>
                    <a:pt x="432" y="2375"/>
                    <a:pt x="833" y="2434"/>
                    <a:pt x="1203" y="2434"/>
                  </a:cubicBezTo>
                  <a:cubicBezTo>
                    <a:pt x="3583" y="2434"/>
                    <a:pt x="4716" y="0"/>
                    <a:pt x="471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8"/>
            <p:cNvSpPr/>
            <p:nvPr/>
          </p:nvSpPr>
          <p:spPr>
            <a:xfrm>
              <a:off x="2950975" y="1541425"/>
              <a:ext cx="22650" cy="11200"/>
            </a:xfrm>
            <a:custGeom>
              <a:avLst/>
              <a:gdLst/>
              <a:ahLst/>
              <a:cxnLst/>
              <a:rect l="l" t="t" r="r" b="b"/>
              <a:pathLst>
                <a:path w="906" h="448" extrusionOk="0">
                  <a:moveTo>
                    <a:pt x="320" y="0"/>
                  </a:moveTo>
                  <a:cubicBezTo>
                    <a:pt x="223" y="0"/>
                    <a:pt x="134" y="19"/>
                    <a:pt x="72" y="42"/>
                  </a:cubicBezTo>
                  <a:cubicBezTo>
                    <a:pt x="24" y="54"/>
                    <a:pt x="0" y="90"/>
                    <a:pt x="24" y="138"/>
                  </a:cubicBezTo>
                  <a:cubicBezTo>
                    <a:pt x="33" y="163"/>
                    <a:pt x="54" y="183"/>
                    <a:pt x="78" y="183"/>
                  </a:cubicBezTo>
                  <a:cubicBezTo>
                    <a:pt x="87" y="183"/>
                    <a:pt x="97" y="180"/>
                    <a:pt x="107" y="173"/>
                  </a:cubicBezTo>
                  <a:cubicBezTo>
                    <a:pt x="118" y="173"/>
                    <a:pt x="207" y="146"/>
                    <a:pt x="320" y="146"/>
                  </a:cubicBezTo>
                  <a:cubicBezTo>
                    <a:pt x="466" y="146"/>
                    <a:pt x="650" y="191"/>
                    <a:pt x="750" y="399"/>
                  </a:cubicBezTo>
                  <a:cubicBezTo>
                    <a:pt x="762" y="435"/>
                    <a:pt x="798" y="447"/>
                    <a:pt x="822" y="447"/>
                  </a:cubicBezTo>
                  <a:lnTo>
                    <a:pt x="857" y="447"/>
                  </a:lnTo>
                  <a:cubicBezTo>
                    <a:pt x="881" y="411"/>
                    <a:pt x="905" y="376"/>
                    <a:pt x="881" y="340"/>
                  </a:cubicBezTo>
                  <a:cubicBezTo>
                    <a:pt x="753" y="77"/>
                    <a:pt x="519" y="0"/>
                    <a:pt x="3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8"/>
            <p:cNvSpPr/>
            <p:nvPr/>
          </p:nvSpPr>
          <p:spPr>
            <a:xfrm>
              <a:off x="2937875" y="1550800"/>
              <a:ext cx="58950" cy="38725"/>
            </a:xfrm>
            <a:custGeom>
              <a:avLst/>
              <a:gdLst/>
              <a:ahLst/>
              <a:cxnLst/>
              <a:rect l="l" t="t" r="r" b="b"/>
              <a:pathLst>
                <a:path w="2358" h="1549" extrusionOk="0">
                  <a:moveTo>
                    <a:pt x="2096" y="1"/>
                  </a:moveTo>
                  <a:lnTo>
                    <a:pt x="0" y="1060"/>
                  </a:lnTo>
                  <a:lnTo>
                    <a:pt x="96" y="1548"/>
                  </a:lnTo>
                  <a:lnTo>
                    <a:pt x="2358" y="405"/>
                  </a:lnTo>
                  <a:lnTo>
                    <a:pt x="2096"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8"/>
            <p:cNvSpPr/>
            <p:nvPr/>
          </p:nvSpPr>
          <p:spPr>
            <a:xfrm>
              <a:off x="2939950" y="1594200"/>
              <a:ext cx="19375" cy="18250"/>
            </a:xfrm>
            <a:custGeom>
              <a:avLst/>
              <a:gdLst/>
              <a:ahLst/>
              <a:cxnLst/>
              <a:rect l="l" t="t" r="r" b="b"/>
              <a:pathLst>
                <a:path w="775" h="730" extrusionOk="0">
                  <a:moveTo>
                    <a:pt x="370" y="158"/>
                  </a:moveTo>
                  <a:cubicBezTo>
                    <a:pt x="465" y="158"/>
                    <a:pt x="536" y="193"/>
                    <a:pt x="584" y="277"/>
                  </a:cubicBezTo>
                  <a:cubicBezTo>
                    <a:pt x="632" y="372"/>
                    <a:pt x="584" y="515"/>
                    <a:pt x="477" y="551"/>
                  </a:cubicBezTo>
                  <a:cubicBezTo>
                    <a:pt x="448" y="563"/>
                    <a:pt x="418" y="569"/>
                    <a:pt x="388" y="569"/>
                  </a:cubicBezTo>
                  <a:cubicBezTo>
                    <a:pt x="306" y="569"/>
                    <a:pt x="226" y="525"/>
                    <a:pt x="191" y="455"/>
                  </a:cubicBezTo>
                  <a:cubicBezTo>
                    <a:pt x="167" y="408"/>
                    <a:pt x="167" y="348"/>
                    <a:pt x="179" y="289"/>
                  </a:cubicBezTo>
                  <a:cubicBezTo>
                    <a:pt x="191" y="241"/>
                    <a:pt x="239" y="193"/>
                    <a:pt x="286" y="170"/>
                  </a:cubicBezTo>
                  <a:cubicBezTo>
                    <a:pt x="310" y="158"/>
                    <a:pt x="346" y="158"/>
                    <a:pt x="370" y="158"/>
                  </a:cubicBezTo>
                  <a:close/>
                  <a:moveTo>
                    <a:pt x="362" y="1"/>
                  </a:moveTo>
                  <a:cubicBezTo>
                    <a:pt x="312" y="1"/>
                    <a:pt x="261" y="12"/>
                    <a:pt x="215" y="39"/>
                  </a:cubicBezTo>
                  <a:cubicBezTo>
                    <a:pt x="132" y="74"/>
                    <a:pt x="60" y="158"/>
                    <a:pt x="36" y="241"/>
                  </a:cubicBezTo>
                  <a:cubicBezTo>
                    <a:pt x="1" y="348"/>
                    <a:pt x="1" y="432"/>
                    <a:pt x="48" y="527"/>
                  </a:cubicBezTo>
                  <a:cubicBezTo>
                    <a:pt x="108" y="658"/>
                    <a:pt x="239" y="729"/>
                    <a:pt x="370" y="729"/>
                  </a:cubicBezTo>
                  <a:cubicBezTo>
                    <a:pt x="429" y="729"/>
                    <a:pt x="477" y="717"/>
                    <a:pt x="525" y="670"/>
                  </a:cubicBezTo>
                  <a:cubicBezTo>
                    <a:pt x="703" y="598"/>
                    <a:pt x="775" y="372"/>
                    <a:pt x="679" y="193"/>
                  </a:cubicBezTo>
                  <a:cubicBezTo>
                    <a:pt x="628" y="81"/>
                    <a:pt x="495" y="1"/>
                    <a:pt x="36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8"/>
            <p:cNvSpPr/>
            <p:nvPr/>
          </p:nvSpPr>
          <p:spPr>
            <a:xfrm>
              <a:off x="2970900" y="1585575"/>
              <a:ext cx="19375" cy="18525"/>
            </a:xfrm>
            <a:custGeom>
              <a:avLst/>
              <a:gdLst/>
              <a:ahLst/>
              <a:cxnLst/>
              <a:rect l="l" t="t" r="r" b="b"/>
              <a:pathLst>
                <a:path w="775" h="741" extrusionOk="0">
                  <a:moveTo>
                    <a:pt x="370" y="157"/>
                  </a:moveTo>
                  <a:cubicBezTo>
                    <a:pt x="441" y="157"/>
                    <a:pt x="525" y="205"/>
                    <a:pt x="584" y="277"/>
                  </a:cubicBezTo>
                  <a:cubicBezTo>
                    <a:pt x="620" y="384"/>
                    <a:pt x="584" y="515"/>
                    <a:pt x="477" y="562"/>
                  </a:cubicBezTo>
                  <a:cubicBezTo>
                    <a:pt x="450" y="571"/>
                    <a:pt x="422" y="576"/>
                    <a:pt x="394" y="576"/>
                  </a:cubicBezTo>
                  <a:cubicBezTo>
                    <a:pt x="310" y="576"/>
                    <a:pt x="227" y="536"/>
                    <a:pt x="191" y="455"/>
                  </a:cubicBezTo>
                  <a:cubicBezTo>
                    <a:pt x="168" y="408"/>
                    <a:pt x="168" y="348"/>
                    <a:pt x="179" y="288"/>
                  </a:cubicBezTo>
                  <a:cubicBezTo>
                    <a:pt x="191" y="241"/>
                    <a:pt x="239" y="193"/>
                    <a:pt x="287" y="169"/>
                  </a:cubicBezTo>
                  <a:cubicBezTo>
                    <a:pt x="310" y="157"/>
                    <a:pt x="346" y="157"/>
                    <a:pt x="370" y="157"/>
                  </a:cubicBezTo>
                  <a:close/>
                  <a:moveTo>
                    <a:pt x="358" y="0"/>
                  </a:moveTo>
                  <a:cubicBezTo>
                    <a:pt x="306" y="0"/>
                    <a:pt x="253" y="12"/>
                    <a:pt x="203" y="38"/>
                  </a:cubicBezTo>
                  <a:cubicBezTo>
                    <a:pt x="132" y="86"/>
                    <a:pt x="60" y="157"/>
                    <a:pt x="25" y="241"/>
                  </a:cubicBezTo>
                  <a:cubicBezTo>
                    <a:pt x="1" y="348"/>
                    <a:pt x="1" y="443"/>
                    <a:pt x="49" y="527"/>
                  </a:cubicBezTo>
                  <a:cubicBezTo>
                    <a:pt x="108" y="658"/>
                    <a:pt x="239" y="741"/>
                    <a:pt x="370" y="741"/>
                  </a:cubicBezTo>
                  <a:cubicBezTo>
                    <a:pt x="418" y="741"/>
                    <a:pt x="477" y="717"/>
                    <a:pt x="513" y="669"/>
                  </a:cubicBezTo>
                  <a:cubicBezTo>
                    <a:pt x="703" y="598"/>
                    <a:pt x="775" y="372"/>
                    <a:pt x="680" y="193"/>
                  </a:cubicBezTo>
                  <a:cubicBezTo>
                    <a:pt x="628" y="81"/>
                    <a:pt x="495" y="0"/>
                    <a:pt x="3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8"/>
            <p:cNvSpPr/>
            <p:nvPr/>
          </p:nvSpPr>
          <p:spPr>
            <a:xfrm>
              <a:off x="2995325" y="1569200"/>
              <a:ext cx="19375" cy="17950"/>
            </a:xfrm>
            <a:custGeom>
              <a:avLst/>
              <a:gdLst/>
              <a:ahLst/>
              <a:cxnLst/>
              <a:rect l="l" t="t" r="r" b="b"/>
              <a:pathLst>
                <a:path w="775" h="718" extrusionOk="0">
                  <a:moveTo>
                    <a:pt x="405" y="146"/>
                  </a:moveTo>
                  <a:cubicBezTo>
                    <a:pt x="500" y="146"/>
                    <a:pt x="572" y="181"/>
                    <a:pt x="584" y="253"/>
                  </a:cubicBezTo>
                  <a:cubicBezTo>
                    <a:pt x="619" y="301"/>
                    <a:pt x="619" y="360"/>
                    <a:pt x="596" y="420"/>
                  </a:cubicBezTo>
                  <a:cubicBezTo>
                    <a:pt x="584" y="467"/>
                    <a:pt x="536" y="515"/>
                    <a:pt x="500" y="539"/>
                  </a:cubicBezTo>
                  <a:cubicBezTo>
                    <a:pt x="472" y="551"/>
                    <a:pt x="441" y="557"/>
                    <a:pt x="411" y="557"/>
                  </a:cubicBezTo>
                  <a:cubicBezTo>
                    <a:pt x="329" y="557"/>
                    <a:pt x="249" y="513"/>
                    <a:pt x="215" y="443"/>
                  </a:cubicBezTo>
                  <a:cubicBezTo>
                    <a:pt x="167" y="336"/>
                    <a:pt x="215" y="205"/>
                    <a:pt x="322" y="158"/>
                  </a:cubicBezTo>
                  <a:cubicBezTo>
                    <a:pt x="345" y="146"/>
                    <a:pt x="381" y="146"/>
                    <a:pt x="405" y="146"/>
                  </a:cubicBezTo>
                  <a:close/>
                  <a:moveTo>
                    <a:pt x="413" y="1"/>
                  </a:moveTo>
                  <a:cubicBezTo>
                    <a:pt x="362" y="1"/>
                    <a:pt x="311" y="13"/>
                    <a:pt x="262" y="39"/>
                  </a:cubicBezTo>
                  <a:cubicBezTo>
                    <a:pt x="84" y="110"/>
                    <a:pt x="0" y="336"/>
                    <a:pt x="95" y="515"/>
                  </a:cubicBezTo>
                  <a:cubicBezTo>
                    <a:pt x="155" y="646"/>
                    <a:pt x="286" y="717"/>
                    <a:pt x="417" y="717"/>
                  </a:cubicBezTo>
                  <a:cubicBezTo>
                    <a:pt x="465" y="717"/>
                    <a:pt x="524" y="705"/>
                    <a:pt x="572" y="693"/>
                  </a:cubicBezTo>
                  <a:cubicBezTo>
                    <a:pt x="643" y="646"/>
                    <a:pt x="715" y="574"/>
                    <a:pt x="750" y="479"/>
                  </a:cubicBezTo>
                  <a:cubicBezTo>
                    <a:pt x="774" y="384"/>
                    <a:pt x="774" y="289"/>
                    <a:pt x="738" y="205"/>
                  </a:cubicBezTo>
                  <a:cubicBezTo>
                    <a:pt x="678" y="84"/>
                    <a:pt x="548" y="1"/>
                    <a:pt x="4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8"/>
            <p:cNvSpPr/>
            <p:nvPr/>
          </p:nvSpPr>
          <p:spPr>
            <a:xfrm>
              <a:off x="2970025" y="1700225"/>
              <a:ext cx="41700" cy="41700"/>
            </a:xfrm>
            <a:custGeom>
              <a:avLst/>
              <a:gdLst/>
              <a:ahLst/>
              <a:cxnLst/>
              <a:rect l="l" t="t" r="r" b="b"/>
              <a:pathLst>
                <a:path w="1668" h="1668" extrusionOk="0">
                  <a:moveTo>
                    <a:pt x="893" y="215"/>
                  </a:moveTo>
                  <a:cubicBezTo>
                    <a:pt x="905" y="274"/>
                    <a:pt x="941" y="370"/>
                    <a:pt x="953" y="441"/>
                  </a:cubicBezTo>
                  <a:cubicBezTo>
                    <a:pt x="1000" y="608"/>
                    <a:pt x="1012" y="644"/>
                    <a:pt x="1024" y="667"/>
                  </a:cubicBezTo>
                  <a:cubicBezTo>
                    <a:pt x="1060" y="703"/>
                    <a:pt x="1084" y="715"/>
                    <a:pt x="1250" y="775"/>
                  </a:cubicBezTo>
                  <a:cubicBezTo>
                    <a:pt x="1310" y="786"/>
                    <a:pt x="1405" y="822"/>
                    <a:pt x="1465" y="846"/>
                  </a:cubicBezTo>
                  <a:cubicBezTo>
                    <a:pt x="1369" y="894"/>
                    <a:pt x="1227" y="953"/>
                    <a:pt x="1084" y="1001"/>
                  </a:cubicBezTo>
                  <a:lnTo>
                    <a:pt x="1048" y="1048"/>
                  </a:lnTo>
                  <a:cubicBezTo>
                    <a:pt x="965" y="1191"/>
                    <a:pt x="893" y="1358"/>
                    <a:pt x="834" y="1465"/>
                  </a:cubicBezTo>
                  <a:cubicBezTo>
                    <a:pt x="798" y="1358"/>
                    <a:pt x="750" y="1179"/>
                    <a:pt x="703" y="1013"/>
                  </a:cubicBezTo>
                  <a:cubicBezTo>
                    <a:pt x="691" y="989"/>
                    <a:pt x="667" y="953"/>
                    <a:pt x="643" y="953"/>
                  </a:cubicBezTo>
                  <a:cubicBezTo>
                    <a:pt x="500" y="929"/>
                    <a:pt x="322" y="882"/>
                    <a:pt x="214" y="858"/>
                  </a:cubicBezTo>
                  <a:cubicBezTo>
                    <a:pt x="322" y="798"/>
                    <a:pt x="524" y="703"/>
                    <a:pt x="691" y="644"/>
                  </a:cubicBezTo>
                  <a:cubicBezTo>
                    <a:pt x="703" y="632"/>
                    <a:pt x="726" y="608"/>
                    <a:pt x="726" y="596"/>
                  </a:cubicBezTo>
                  <a:cubicBezTo>
                    <a:pt x="774" y="465"/>
                    <a:pt x="846" y="298"/>
                    <a:pt x="893" y="215"/>
                  </a:cubicBezTo>
                  <a:close/>
                  <a:moveTo>
                    <a:pt x="917" y="1"/>
                  </a:moveTo>
                  <a:cubicBezTo>
                    <a:pt x="869" y="1"/>
                    <a:pt x="798" y="1"/>
                    <a:pt x="595" y="524"/>
                  </a:cubicBezTo>
                  <a:cubicBezTo>
                    <a:pt x="36" y="751"/>
                    <a:pt x="24" y="822"/>
                    <a:pt x="0" y="858"/>
                  </a:cubicBezTo>
                  <a:cubicBezTo>
                    <a:pt x="0" y="870"/>
                    <a:pt x="0" y="917"/>
                    <a:pt x="24" y="929"/>
                  </a:cubicBezTo>
                  <a:cubicBezTo>
                    <a:pt x="36" y="941"/>
                    <a:pt x="84" y="1001"/>
                    <a:pt x="572" y="1096"/>
                  </a:cubicBezTo>
                  <a:cubicBezTo>
                    <a:pt x="715" y="1667"/>
                    <a:pt x="762" y="1667"/>
                    <a:pt x="822" y="1667"/>
                  </a:cubicBezTo>
                  <a:cubicBezTo>
                    <a:pt x="881" y="1667"/>
                    <a:pt x="929" y="1656"/>
                    <a:pt x="1167" y="1132"/>
                  </a:cubicBezTo>
                  <a:cubicBezTo>
                    <a:pt x="1298" y="1072"/>
                    <a:pt x="1584" y="989"/>
                    <a:pt x="1643" y="929"/>
                  </a:cubicBezTo>
                  <a:cubicBezTo>
                    <a:pt x="1655" y="917"/>
                    <a:pt x="1667" y="882"/>
                    <a:pt x="1667" y="858"/>
                  </a:cubicBezTo>
                  <a:cubicBezTo>
                    <a:pt x="1655" y="775"/>
                    <a:pt x="1584" y="751"/>
                    <a:pt x="1298" y="644"/>
                  </a:cubicBezTo>
                  <a:cubicBezTo>
                    <a:pt x="1238" y="620"/>
                    <a:pt x="1179" y="596"/>
                    <a:pt x="1155" y="584"/>
                  </a:cubicBezTo>
                  <a:cubicBezTo>
                    <a:pt x="1131" y="536"/>
                    <a:pt x="1119" y="465"/>
                    <a:pt x="1107" y="405"/>
                  </a:cubicBezTo>
                  <a:cubicBezTo>
                    <a:pt x="1060" y="215"/>
                    <a:pt x="1012" y="84"/>
                    <a:pt x="988" y="36"/>
                  </a:cubicBezTo>
                  <a:cubicBezTo>
                    <a:pt x="976" y="24"/>
                    <a:pt x="941" y="1"/>
                    <a:pt x="9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8"/>
            <p:cNvSpPr/>
            <p:nvPr/>
          </p:nvSpPr>
          <p:spPr>
            <a:xfrm>
              <a:off x="3483475" y="1263875"/>
              <a:ext cx="41700" cy="41675"/>
            </a:xfrm>
            <a:custGeom>
              <a:avLst/>
              <a:gdLst/>
              <a:ahLst/>
              <a:cxnLst/>
              <a:rect l="l" t="t" r="r" b="b"/>
              <a:pathLst>
                <a:path w="1668" h="1667" extrusionOk="0">
                  <a:moveTo>
                    <a:pt x="893" y="214"/>
                  </a:moveTo>
                  <a:cubicBezTo>
                    <a:pt x="917" y="274"/>
                    <a:pt x="941" y="369"/>
                    <a:pt x="953" y="429"/>
                  </a:cubicBezTo>
                  <a:cubicBezTo>
                    <a:pt x="1001" y="607"/>
                    <a:pt x="1012" y="643"/>
                    <a:pt x="1024" y="667"/>
                  </a:cubicBezTo>
                  <a:cubicBezTo>
                    <a:pt x="1060" y="703"/>
                    <a:pt x="1084" y="714"/>
                    <a:pt x="1251" y="774"/>
                  </a:cubicBezTo>
                  <a:cubicBezTo>
                    <a:pt x="1310" y="786"/>
                    <a:pt x="1405" y="822"/>
                    <a:pt x="1465" y="845"/>
                  </a:cubicBezTo>
                  <a:cubicBezTo>
                    <a:pt x="1370" y="893"/>
                    <a:pt x="1227" y="953"/>
                    <a:pt x="1084" y="1000"/>
                  </a:cubicBezTo>
                  <a:lnTo>
                    <a:pt x="1048" y="1048"/>
                  </a:lnTo>
                  <a:cubicBezTo>
                    <a:pt x="965" y="1191"/>
                    <a:pt x="893" y="1357"/>
                    <a:pt x="834" y="1465"/>
                  </a:cubicBezTo>
                  <a:cubicBezTo>
                    <a:pt x="798" y="1357"/>
                    <a:pt x="751" y="1179"/>
                    <a:pt x="703" y="1012"/>
                  </a:cubicBezTo>
                  <a:cubicBezTo>
                    <a:pt x="691" y="976"/>
                    <a:pt x="679" y="953"/>
                    <a:pt x="643" y="953"/>
                  </a:cubicBezTo>
                  <a:cubicBezTo>
                    <a:pt x="501" y="929"/>
                    <a:pt x="322" y="881"/>
                    <a:pt x="215" y="845"/>
                  </a:cubicBezTo>
                  <a:cubicBezTo>
                    <a:pt x="322" y="786"/>
                    <a:pt x="512" y="703"/>
                    <a:pt x="691" y="643"/>
                  </a:cubicBezTo>
                  <a:cubicBezTo>
                    <a:pt x="703" y="619"/>
                    <a:pt x="727" y="607"/>
                    <a:pt x="727" y="595"/>
                  </a:cubicBezTo>
                  <a:cubicBezTo>
                    <a:pt x="774" y="464"/>
                    <a:pt x="858" y="298"/>
                    <a:pt x="893" y="214"/>
                  </a:cubicBezTo>
                  <a:close/>
                  <a:moveTo>
                    <a:pt x="905" y="0"/>
                  </a:moveTo>
                  <a:cubicBezTo>
                    <a:pt x="870" y="0"/>
                    <a:pt x="786" y="0"/>
                    <a:pt x="596" y="524"/>
                  </a:cubicBezTo>
                  <a:cubicBezTo>
                    <a:pt x="36" y="750"/>
                    <a:pt x="12" y="822"/>
                    <a:pt x="0" y="845"/>
                  </a:cubicBezTo>
                  <a:cubicBezTo>
                    <a:pt x="0" y="869"/>
                    <a:pt x="0" y="905"/>
                    <a:pt x="12" y="929"/>
                  </a:cubicBezTo>
                  <a:cubicBezTo>
                    <a:pt x="36" y="941"/>
                    <a:pt x="72" y="1000"/>
                    <a:pt x="572" y="1084"/>
                  </a:cubicBezTo>
                  <a:cubicBezTo>
                    <a:pt x="715" y="1667"/>
                    <a:pt x="762" y="1667"/>
                    <a:pt x="822" y="1667"/>
                  </a:cubicBezTo>
                  <a:cubicBezTo>
                    <a:pt x="870" y="1667"/>
                    <a:pt x="929" y="1655"/>
                    <a:pt x="1167" y="1131"/>
                  </a:cubicBezTo>
                  <a:cubicBezTo>
                    <a:pt x="1298" y="1072"/>
                    <a:pt x="1584" y="988"/>
                    <a:pt x="1644" y="929"/>
                  </a:cubicBezTo>
                  <a:cubicBezTo>
                    <a:pt x="1655" y="905"/>
                    <a:pt x="1667" y="881"/>
                    <a:pt x="1667" y="845"/>
                  </a:cubicBezTo>
                  <a:cubicBezTo>
                    <a:pt x="1655" y="774"/>
                    <a:pt x="1584" y="750"/>
                    <a:pt x="1298" y="643"/>
                  </a:cubicBezTo>
                  <a:cubicBezTo>
                    <a:pt x="1239" y="607"/>
                    <a:pt x="1179" y="595"/>
                    <a:pt x="1143" y="583"/>
                  </a:cubicBezTo>
                  <a:cubicBezTo>
                    <a:pt x="1132" y="536"/>
                    <a:pt x="1120" y="464"/>
                    <a:pt x="1108" y="405"/>
                  </a:cubicBezTo>
                  <a:cubicBezTo>
                    <a:pt x="1060" y="214"/>
                    <a:pt x="1012" y="72"/>
                    <a:pt x="989" y="36"/>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8"/>
            <p:cNvSpPr/>
            <p:nvPr/>
          </p:nvSpPr>
          <p:spPr>
            <a:xfrm>
              <a:off x="3020025" y="1468650"/>
              <a:ext cx="3600" cy="34850"/>
            </a:xfrm>
            <a:custGeom>
              <a:avLst/>
              <a:gdLst/>
              <a:ahLst/>
              <a:cxnLst/>
              <a:rect l="l" t="t" r="r" b="b"/>
              <a:pathLst>
                <a:path w="144" h="1394" extrusionOk="0">
                  <a:moveTo>
                    <a:pt x="72" y="1"/>
                  </a:moveTo>
                  <a:cubicBezTo>
                    <a:pt x="24" y="1"/>
                    <a:pt x="0" y="24"/>
                    <a:pt x="0" y="72"/>
                  </a:cubicBezTo>
                  <a:lnTo>
                    <a:pt x="0" y="1322"/>
                  </a:lnTo>
                  <a:cubicBezTo>
                    <a:pt x="0" y="1370"/>
                    <a:pt x="24" y="1394"/>
                    <a:pt x="72" y="1394"/>
                  </a:cubicBezTo>
                  <a:cubicBezTo>
                    <a:pt x="119" y="1394"/>
                    <a:pt x="143" y="1370"/>
                    <a:pt x="143" y="1322"/>
                  </a:cubicBezTo>
                  <a:lnTo>
                    <a:pt x="143" y="72"/>
                  </a:lnTo>
                  <a:cubicBezTo>
                    <a:pt x="143" y="24"/>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8"/>
            <p:cNvSpPr/>
            <p:nvPr/>
          </p:nvSpPr>
          <p:spPr>
            <a:xfrm>
              <a:off x="3006925" y="1475200"/>
              <a:ext cx="30100" cy="21750"/>
            </a:xfrm>
            <a:custGeom>
              <a:avLst/>
              <a:gdLst/>
              <a:ahLst/>
              <a:cxnLst/>
              <a:rect l="l" t="t" r="r" b="b"/>
              <a:pathLst>
                <a:path w="1204" h="870" extrusionOk="0">
                  <a:moveTo>
                    <a:pt x="1110" y="0"/>
                  </a:moveTo>
                  <a:cubicBezTo>
                    <a:pt x="1097" y="0"/>
                    <a:pt x="1085" y="4"/>
                    <a:pt x="1072" y="12"/>
                  </a:cubicBezTo>
                  <a:lnTo>
                    <a:pt x="48" y="727"/>
                  </a:lnTo>
                  <a:cubicBezTo>
                    <a:pt x="12" y="763"/>
                    <a:pt x="1" y="810"/>
                    <a:pt x="36" y="834"/>
                  </a:cubicBezTo>
                  <a:cubicBezTo>
                    <a:pt x="48" y="846"/>
                    <a:pt x="60" y="870"/>
                    <a:pt x="96" y="870"/>
                  </a:cubicBezTo>
                  <a:cubicBezTo>
                    <a:pt x="108" y="870"/>
                    <a:pt x="120" y="870"/>
                    <a:pt x="132" y="846"/>
                  </a:cubicBezTo>
                  <a:lnTo>
                    <a:pt x="1167" y="131"/>
                  </a:lnTo>
                  <a:cubicBezTo>
                    <a:pt x="1191" y="108"/>
                    <a:pt x="1203" y="60"/>
                    <a:pt x="1179" y="36"/>
                  </a:cubicBezTo>
                  <a:cubicBezTo>
                    <a:pt x="1156" y="13"/>
                    <a:pt x="1133" y="0"/>
                    <a:pt x="111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8"/>
            <p:cNvSpPr/>
            <p:nvPr/>
          </p:nvSpPr>
          <p:spPr>
            <a:xfrm>
              <a:off x="3009900" y="1473575"/>
              <a:ext cx="23850" cy="24875"/>
            </a:xfrm>
            <a:custGeom>
              <a:avLst/>
              <a:gdLst/>
              <a:ahLst/>
              <a:cxnLst/>
              <a:rect l="l" t="t" r="r" b="b"/>
              <a:pathLst>
                <a:path w="954" h="995" extrusionOk="0">
                  <a:moveTo>
                    <a:pt x="84" y="0"/>
                  </a:moveTo>
                  <a:cubicBezTo>
                    <a:pt x="66" y="0"/>
                    <a:pt x="48" y="6"/>
                    <a:pt x="36" y="18"/>
                  </a:cubicBezTo>
                  <a:cubicBezTo>
                    <a:pt x="1" y="54"/>
                    <a:pt x="1" y="101"/>
                    <a:pt x="36" y="125"/>
                  </a:cubicBezTo>
                  <a:lnTo>
                    <a:pt x="822" y="958"/>
                  </a:lnTo>
                  <a:cubicBezTo>
                    <a:pt x="834" y="970"/>
                    <a:pt x="858" y="994"/>
                    <a:pt x="882" y="994"/>
                  </a:cubicBezTo>
                  <a:cubicBezTo>
                    <a:pt x="894" y="994"/>
                    <a:pt x="905" y="970"/>
                    <a:pt x="929" y="958"/>
                  </a:cubicBezTo>
                  <a:cubicBezTo>
                    <a:pt x="953" y="935"/>
                    <a:pt x="953" y="887"/>
                    <a:pt x="929" y="851"/>
                  </a:cubicBezTo>
                  <a:lnTo>
                    <a:pt x="132" y="18"/>
                  </a:lnTo>
                  <a:cubicBezTo>
                    <a:pt x="120" y="6"/>
                    <a:pt x="102"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8"/>
            <p:cNvSpPr/>
            <p:nvPr/>
          </p:nvSpPr>
          <p:spPr>
            <a:xfrm>
              <a:off x="3003650" y="1483525"/>
              <a:ext cx="33950" cy="3900"/>
            </a:xfrm>
            <a:custGeom>
              <a:avLst/>
              <a:gdLst/>
              <a:ahLst/>
              <a:cxnLst/>
              <a:rect l="l" t="t" r="r" b="b"/>
              <a:pathLst>
                <a:path w="1358" h="156" extrusionOk="0">
                  <a:moveTo>
                    <a:pt x="1275" y="1"/>
                  </a:moveTo>
                  <a:lnTo>
                    <a:pt x="72" y="13"/>
                  </a:lnTo>
                  <a:cubicBezTo>
                    <a:pt x="24" y="13"/>
                    <a:pt x="1" y="37"/>
                    <a:pt x="1" y="84"/>
                  </a:cubicBezTo>
                  <a:cubicBezTo>
                    <a:pt x="1" y="132"/>
                    <a:pt x="24" y="156"/>
                    <a:pt x="72" y="156"/>
                  </a:cubicBezTo>
                  <a:lnTo>
                    <a:pt x="1275" y="144"/>
                  </a:lnTo>
                  <a:cubicBezTo>
                    <a:pt x="1322" y="144"/>
                    <a:pt x="1358" y="120"/>
                    <a:pt x="1358" y="72"/>
                  </a:cubicBezTo>
                  <a:cubicBezTo>
                    <a:pt x="1358" y="25"/>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8"/>
            <p:cNvSpPr/>
            <p:nvPr/>
          </p:nvSpPr>
          <p:spPr>
            <a:xfrm>
              <a:off x="3391800" y="1621950"/>
              <a:ext cx="3600" cy="34850"/>
            </a:xfrm>
            <a:custGeom>
              <a:avLst/>
              <a:gdLst/>
              <a:ahLst/>
              <a:cxnLst/>
              <a:rect l="l" t="t" r="r" b="b"/>
              <a:pathLst>
                <a:path w="144" h="1394" extrusionOk="0">
                  <a:moveTo>
                    <a:pt x="72" y="0"/>
                  </a:moveTo>
                  <a:cubicBezTo>
                    <a:pt x="24" y="0"/>
                    <a:pt x="0" y="24"/>
                    <a:pt x="0" y="72"/>
                  </a:cubicBezTo>
                  <a:lnTo>
                    <a:pt x="0" y="1322"/>
                  </a:lnTo>
                  <a:cubicBezTo>
                    <a:pt x="0" y="1369"/>
                    <a:pt x="24" y="1393"/>
                    <a:pt x="72" y="1393"/>
                  </a:cubicBezTo>
                  <a:cubicBezTo>
                    <a:pt x="119" y="1393"/>
                    <a:pt x="143" y="1369"/>
                    <a:pt x="143" y="1322"/>
                  </a:cubicBezTo>
                  <a:lnTo>
                    <a:pt x="143" y="72"/>
                  </a:lnTo>
                  <a:cubicBezTo>
                    <a:pt x="143"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8"/>
            <p:cNvSpPr/>
            <p:nvPr/>
          </p:nvSpPr>
          <p:spPr>
            <a:xfrm>
              <a:off x="3378700" y="1628475"/>
              <a:ext cx="30075" cy="21775"/>
            </a:xfrm>
            <a:custGeom>
              <a:avLst/>
              <a:gdLst/>
              <a:ahLst/>
              <a:cxnLst/>
              <a:rect l="l" t="t" r="r" b="b"/>
              <a:pathLst>
                <a:path w="1203" h="871" extrusionOk="0">
                  <a:moveTo>
                    <a:pt x="1105" y="1"/>
                  </a:moveTo>
                  <a:cubicBezTo>
                    <a:pt x="1092" y="1"/>
                    <a:pt x="1080" y="5"/>
                    <a:pt x="1072" y="13"/>
                  </a:cubicBezTo>
                  <a:lnTo>
                    <a:pt x="48" y="727"/>
                  </a:lnTo>
                  <a:cubicBezTo>
                    <a:pt x="12" y="763"/>
                    <a:pt x="0" y="811"/>
                    <a:pt x="24" y="835"/>
                  </a:cubicBezTo>
                  <a:cubicBezTo>
                    <a:pt x="48" y="847"/>
                    <a:pt x="60" y="870"/>
                    <a:pt x="84" y="870"/>
                  </a:cubicBezTo>
                  <a:cubicBezTo>
                    <a:pt x="96" y="870"/>
                    <a:pt x="120" y="870"/>
                    <a:pt x="131" y="847"/>
                  </a:cubicBezTo>
                  <a:lnTo>
                    <a:pt x="1155" y="132"/>
                  </a:lnTo>
                  <a:cubicBezTo>
                    <a:pt x="1191" y="108"/>
                    <a:pt x="1203" y="61"/>
                    <a:pt x="1179" y="37"/>
                  </a:cubicBezTo>
                  <a:cubicBezTo>
                    <a:pt x="1156" y="14"/>
                    <a:pt x="1128" y="1"/>
                    <a:pt x="11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8"/>
            <p:cNvSpPr/>
            <p:nvPr/>
          </p:nvSpPr>
          <p:spPr>
            <a:xfrm>
              <a:off x="3381975" y="1626550"/>
              <a:ext cx="23825" cy="24600"/>
            </a:xfrm>
            <a:custGeom>
              <a:avLst/>
              <a:gdLst/>
              <a:ahLst/>
              <a:cxnLst/>
              <a:rect l="l" t="t" r="r" b="b"/>
              <a:pathLst>
                <a:path w="953" h="984" extrusionOk="0">
                  <a:moveTo>
                    <a:pt x="84" y="1"/>
                  </a:moveTo>
                  <a:cubicBezTo>
                    <a:pt x="66" y="1"/>
                    <a:pt x="48" y="7"/>
                    <a:pt x="36" y="19"/>
                  </a:cubicBezTo>
                  <a:cubicBezTo>
                    <a:pt x="0" y="54"/>
                    <a:pt x="0" y="90"/>
                    <a:pt x="36" y="126"/>
                  </a:cubicBezTo>
                  <a:lnTo>
                    <a:pt x="822" y="959"/>
                  </a:lnTo>
                  <a:cubicBezTo>
                    <a:pt x="834" y="971"/>
                    <a:pt x="858" y="983"/>
                    <a:pt x="881" y="983"/>
                  </a:cubicBezTo>
                  <a:cubicBezTo>
                    <a:pt x="893" y="983"/>
                    <a:pt x="905" y="983"/>
                    <a:pt x="929" y="959"/>
                  </a:cubicBezTo>
                  <a:cubicBezTo>
                    <a:pt x="953" y="924"/>
                    <a:pt x="953" y="888"/>
                    <a:pt x="929" y="852"/>
                  </a:cubicBezTo>
                  <a:lnTo>
                    <a:pt x="131" y="19"/>
                  </a:lnTo>
                  <a:cubicBezTo>
                    <a:pt x="119" y="7"/>
                    <a:pt x="10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8"/>
            <p:cNvSpPr/>
            <p:nvPr/>
          </p:nvSpPr>
          <p:spPr>
            <a:xfrm>
              <a:off x="3375725" y="1636825"/>
              <a:ext cx="33950" cy="3900"/>
            </a:xfrm>
            <a:custGeom>
              <a:avLst/>
              <a:gdLst/>
              <a:ahLst/>
              <a:cxnLst/>
              <a:rect l="l" t="t" r="r" b="b"/>
              <a:pathLst>
                <a:path w="1358" h="156" extrusionOk="0">
                  <a:moveTo>
                    <a:pt x="1274" y="1"/>
                  </a:moveTo>
                  <a:lnTo>
                    <a:pt x="72" y="12"/>
                  </a:lnTo>
                  <a:cubicBezTo>
                    <a:pt x="24" y="12"/>
                    <a:pt x="0" y="36"/>
                    <a:pt x="0" y="84"/>
                  </a:cubicBezTo>
                  <a:cubicBezTo>
                    <a:pt x="0" y="132"/>
                    <a:pt x="24" y="155"/>
                    <a:pt x="72" y="155"/>
                  </a:cubicBezTo>
                  <a:lnTo>
                    <a:pt x="1274" y="143"/>
                  </a:lnTo>
                  <a:cubicBezTo>
                    <a:pt x="1322" y="143"/>
                    <a:pt x="1358" y="120"/>
                    <a:pt x="1358" y="72"/>
                  </a:cubicBezTo>
                  <a:cubicBezTo>
                    <a:pt x="1358" y="24"/>
                    <a:pt x="1322" y="1"/>
                    <a:pt x="12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8"/>
            <p:cNvSpPr/>
            <p:nvPr/>
          </p:nvSpPr>
          <p:spPr>
            <a:xfrm>
              <a:off x="3418375" y="1137950"/>
              <a:ext cx="139500" cy="79525"/>
            </a:xfrm>
            <a:custGeom>
              <a:avLst/>
              <a:gdLst/>
              <a:ahLst/>
              <a:cxnLst/>
              <a:rect l="l" t="t" r="r" b="b"/>
              <a:pathLst>
                <a:path w="5580" h="3181" extrusionOk="0">
                  <a:moveTo>
                    <a:pt x="3397" y="0"/>
                  </a:moveTo>
                  <a:cubicBezTo>
                    <a:pt x="3139" y="0"/>
                    <a:pt x="2911" y="143"/>
                    <a:pt x="2752" y="332"/>
                  </a:cubicBezTo>
                  <a:lnTo>
                    <a:pt x="2752" y="332"/>
                  </a:lnTo>
                  <a:cubicBezTo>
                    <a:pt x="2647" y="245"/>
                    <a:pt x="2508" y="167"/>
                    <a:pt x="2331" y="108"/>
                  </a:cubicBezTo>
                  <a:cubicBezTo>
                    <a:pt x="2183" y="59"/>
                    <a:pt x="2059" y="38"/>
                    <a:pt x="1954" y="38"/>
                  </a:cubicBezTo>
                  <a:cubicBezTo>
                    <a:pt x="1296" y="38"/>
                    <a:pt x="1402" y="870"/>
                    <a:pt x="1402" y="870"/>
                  </a:cubicBezTo>
                  <a:cubicBezTo>
                    <a:pt x="1335" y="827"/>
                    <a:pt x="1262" y="807"/>
                    <a:pt x="1187" y="807"/>
                  </a:cubicBezTo>
                  <a:cubicBezTo>
                    <a:pt x="641" y="807"/>
                    <a:pt x="1" y="1849"/>
                    <a:pt x="723" y="2394"/>
                  </a:cubicBezTo>
                  <a:cubicBezTo>
                    <a:pt x="946" y="2561"/>
                    <a:pt x="1159" y="2638"/>
                    <a:pt x="1343" y="2651"/>
                  </a:cubicBezTo>
                  <a:lnTo>
                    <a:pt x="1343" y="2651"/>
                  </a:lnTo>
                  <a:cubicBezTo>
                    <a:pt x="1404" y="2932"/>
                    <a:pt x="1605" y="3175"/>
                    <a:pt x="2033" y="3180"/>
                  </a:cubicBezTo>
                  <a:cubicBezTo>
                    <a:pt x="2059" y="3180"/>
                    <a:pt x="2086" y="3181"/>
                    <a:pt x="2111" y="3181"/>
                  </a:cubicBezTo>
                  <a:cubicBezTo>
                    <a:pt x="2673" y="3181"/>
                    <a:pt x="3054" y="3052"/>
                    <a:pt x="3271" y="2857"/>
                  </a:cubicBezTo>
                  <a:lnTo>
                    <a:pt x="3271" y="2857"/>
                  </a:lnTo>
                  <a:cubicBezTo>
                    <a:pt x="3315" y="2916"/>
                    <a:pt x="3370" y="2972"/>
                    <a:pt x="3438" y="3025"/>
                  </a:cubicBezTo>
                  <a:cubicBezTo>
                    <a:pt x="3536" y="3103"/>
                    <a:pt x="3655" y="3138"/>
                    <a:pt x="3785" y="3138"/>
                  </a:cubicBezTo>
                  <a:cubicBezTo>
                    <a:pt x="4519" y="3138"/>
                    <a:pt x="5579" y="2014"/>
                    <a:pt x="4962" y="1346"/>
                  </a:cubicBezTo>
                  <a:cubicBezTo>
                    <a:pt x="4788" y="1158"/>
                    <a:pt x="4602" y="1087"/>
                    <a:pt x="4428" y="1087"/>
                  </a:cubicBezTo>
                  <a:cubicBezTo>
                    <a:pt x="4408" y="1087"/>
                    <a:pt x="4387" y="1088"/>
                    <a:pt x="4367" y="1090"/>
                  </a:cubicBezTo>
                  <a:lnTo>
                    <a:pt x="4367" y="1090"/>
                  </a:lnTo>
                  <a:cubicBezTo>
                    <a:pt x="4376" y="762"/>
                    <a:pt x="4217" y="384"/>
                    <a:pt x="3819" y="132"/>
                  </a:cubicBezTo>
                  <a:cubicBezTo>
                    <a:pt x="3674" y="40"/>
                    <a:pt x="3532" y="0"/>
                    <a:pt x="3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8"/>
            <p:cNvSpPr/>
            <p:nvPr/>
          </p:nvSpPr>
          <p:spPr>
            <a:xfrm>
              <a:off x="3424550" y="1136175"/>
              <a:ext cx="125925" cy="83375"/>
            </a:xfrm>
            <a:custGeom>
              <a:avLst/>
              <a:gdLst/>
              <a:ahLst/>
              <a:cxnLst/>
              <a:rect l="l" t="t" r="r" b="b"/>
              <a:pathLst>
                <a:path w="5037" h="3335" extrusionOk="0">
                  <a:moveTo>
                    <a:pt x="2512" y="512"/>
                  </a:moveTo>
                  <a:cubicBezTo>
                    <a:pt x="2715" y="703"/>
                    <a:pt x="2762" y="941"/>
                    <a:pt x="2691" y="1072"/>
                  </a:cubicBezTo>
                  <a:cubicBezTo>
                    <a:pt x="2661" y="1160"/>
                    <a:pt x="2609" y="1203"/>
                    <a:pt x="2548" y="1203"/>
                  </a:cubicBezTo>
                  <a:cubicBezTo>
                    <a:pt x="2510" y="1203"/>
                    <a:pt x="2470" y="1187"/>
                    <a:pt x="2429" y="1155"/>
                  </a:cubicBezTo>
                  <a:cubicBezTo>
                    <a:pt x="2298" y="1036"/>
                    <a:pt x="2334" y="750"/>
                    <a:pt x="2512" y="512"/>
                  </a:cubicBezTo>
                  <a:close/>
                  <a:moveTo>
                    <a:pt x="4060" y="1250"/>
                  </a:moveTo>
                  <a:lnTo>
                    <a:pt x="4060" y="1250"/>
                  </a:lnTo>
                  <a:cubicBezTo>
                    <a:pt x="4012" y="1536"/>
                    <a:pt x="3846" y="1727"/>
                    <a:pt x="3643" y="1762"/>
                  </a:cubicBezTo>
                  <a:lnTo>
                    <a:pt x="3596" y="1762"/>
                  </a:lnTo>
                  <a:cubicBezTo>
                    <a:pt x="3536" y="1762"/>
                    <a:pt x="3536" y="1751"/>
                    <a:pt x="3536" y="1727"/>
                  </a:cubicBezTo>
                  <a:cubicBezTo>
                    <a:pt x="3524" y="1608"/>
                    <a:pt x="3750" y="1334"/>
                    <a:pt x="4060" y="1250"/>
                  </a:cubicBezTo>
                  <a:close/>
                  <a:moveTo>
                    <a:pt x="1393" y="1953"/>
                  </a:moveTo>
                  <a:cubicBezTo>
                    <a:pt x="1441" y="1953"/>
                    <a:pt x="1464" y="1989"/>
                    <a:pt x="1500" y="2024"/>
                  </a:cubicBezTo>
                  <a:cubicBezTo>
                    <a:pt x="1595" y="2167"/>
                    <a:pt x="1631" y="2322"/>
                    <a:pt x="1572" y="2441"/>
                  </a:cubicBezTo>
                  <a:cubicBezTo>
                    <a:pt x="1500" y="2584"/>
                    <a:pt x="1345" y="2667"/>
                    <a:pt x="1155" y="2667"/>
                  </a:cubicBezTo>
                  <a:cubicBezTo>
                    <a:pt x="1107" y="2417"/>
                    <a:pt x="1179" y="2143"/>
                    <a:pt x="1286" y="2024"/>
                  </a:cubicBezTo>
                  <a:cubicBezTo>
                    <a:pt x="1322" y="1989"/>
                    <a:pt x="1357" y="1953"/>
                    <a:pt x="1393" y="1953"/>
                  </a:cubicBezTo>
                  <a:close/>
                  <a:moveTo>
                    <a:pt x="3072" y="2167"/>
                  </a:moveTo>
                  <a:cubicBezTo>
                    <a:pt x="3096" y="2167"/>
                    <a:pt x="3119" y="2191"/>
                    <a:pt x="3155" y="2262"/>
                  </a:cubicBezTo>
                  <a:cubicBezTo>
                    <a:pt x="3215" y="2465"/>
                    <a:pt x="3179" y="2655"/>
                    <a:pt x="3048" y="2798"/>
                  </a:cubicBezTo>
                  <a:cubicBezTo>
                    <a:pt x="2929" y="2596"/>
                    <a:pt x="2941" y="2370"/>
                    <a:pt x="3000" y="2239"/>
                  </a:cubicBezTo>
                  <a:cubicBezTo>
                    <a:pt x="3036" y="2179"/>
                    <a:pt x="3060" y="2167"/>
                    <a:pt x="3072" y="2167"/>
                  </a:cubicBezTo>
                  <a:close/>
                  <a:moveTo>
                    <a:pt x="3156" y="163"/>
                  </a:moveTo>
                  <a:cubicBezTo>
                    <a:pt x="3284" y="163"/>
                    <a:pt x="3414" y="199"/>
                    <a:pt x="3536" y="274"/>
                  </a:cubicBezTo>
                  <a:cubicBezTo>
                    <a:pt x="3846" y="465"/>
                    <a:pt x="4048" y="774"/>
                    <a:pt x="4060" y="1108"/>
                  </a:cubicBezTo>
                  <a:cubicBezTo>
                    <a:pt x="3667" y="1167"/>
                    <a:pt x="3358" y="1524"/>
                    <a:pt x="3369" y="1727"/>
                  </a:cubicBezTo>
                  <a:cubicBezTo>
                    <a:pt x="3369" y="1820"/>
                    <a:pt x="3432" y="1912"/>
                    <a:pt x="3572" y="1912"/>
                  </a:cubicBezTo>
                  <a:cubicBezTo>
                    <a:pt x="3594" y="1912"/>
                    <a:pt x="3618" y="1910"/>
                    <a:pt x="3643" y="1905"/>
                  </a:cubicBezTo>
                  <a:cubicBezTo>
                    <a:pt x="3953" y="1870"/>
                    <a:pt x="4179" y="1596"/>
                    <a:pt x="4203" y="1239"/>
                  </a:cubicBezTo>
                  <a:cubicBezTo>
                    <a:pt x="4370" y="1250"/>
                    <a:pt x="4536" y="1334"/>
                    <a:pt x="4667" y="1477"/>
                  </a:cubicBezTo>
                  <a:cubicBezTo>
                    <a:pt x="4905" y="1727"/>
                    <a:pt x="4846" y="2024"/>
                    <a:pt x="4763" y="2239"/>
                  </a:cubicBezTo>
                  <a:cubicBezTo>
                    <a:pt x="4548" y="2715"/>
                    <a:pt x="3965" y="3144"/>
                    <a:pt x="3536" y="3144"/>
                  </a:cubicBezTo>
                  <a:cubicBezTo>
                    <a:pt x="3521" y="3145"/>
                    <a:pt x="3506" y="3146"/>
                    <a:pt x="3491" y="3146"/>
                  </a:cubicBezTo>
                  <a:cubicBezTo>
                    <a:pt x="3390" y="3146"/>
                    <a:pt x="3301" y="3112"/>
                    <a:pt x="3239" y="3060"/>
                  </a:cubicBezTo>
                  <a:cubicBezTo>
                    <a:pt x="3191" y="3013"/>
                    <a:pt x="3155" y="2977"/>
                    <a:pt x="3119" y="2941"/>
                  </a:cubicBezTo>
                  <a:cubicBezTo>
                    <a:pt x="3298" y="2739"/>
                    <a:pt x="3358" y="2489"/>
                    <a:pt x="3286" y="2239"/>
                  </a:cubicBezTo>
                  <a:cubicBezTo>
                    <a:pt x="3227" y="2060"/>
                    <a:pt x="3131" y="2024"/>
                    <a:pt x="3072" y="2024"/>
                  </a:cubicBezTo>
                  <a:cubicBezTo>
                    <a:pt x="3000" y="2024"/>
                    <a:pt x="2929" y="2084"/>
                    <a:pt x="2869" y="2191"/>
                  </a:cubicBezTo>
                  <a:cubicBezTo>
                    <a:pt x="2774" y="2370"/>
                    <a:pt x="2762" y="2655"/>
                    <a:pt x="2929" y="2917"/>
                  </a:cubicBezTo>
                  <a:cubicBezTo>
                    <a:pt x="2762" y="3048"/>
                    <a:pt x="2429" y="3191"/>
                    <a:pt x="1857" y="3191"/>
                  </a:cubicBezTo>
                  <a:lnTo>
                    <a:pt x="1798" y="3191"/>
                  </a:lnTo>
                  <a:cubicBezTo>
                    <a:pt x="1429" y="3179"/>
                    <a:pt x="1262" y="3001"/>
                    <a:pt x="1203" y="2798"/>
                  </a:cubicBezTo>
                  <a:cubicBezTo>
                    <a:pt x="1429" y="2786"/>
                    <a:pt x="1619" y="2667"/>
                    <a:pt x="1726" y="2501"/>
                  </a:cubicBezTo>
                  <a:cubicBezTo>
                    <a:pt x="1810" y="2322"/>
                    <a:pt x="1786" y="2120"/>
                    <a:pt x="1631" y="1941"/>
                  </a:cubicBezTo>
                  <a:cubicBezTo>
                    <a:pt x="1560" y="1834"/>
                    <a:pt x="1488" y="1822"/>
                    <a:pt x="1429" y="1822"/>
                  </a:cubicBezTo>
                  <a:cubicBezTo>
                    <a:pt x="1334" y="1822"/>
                    <a:pt x="1262" y="1870"/>
                    <a:pt x="1203" y="1941"/>
                  </a:cubicBezTo>
                  <a:cubicBezTo>
                    <a:pt x="1083" y="2084"/>
                    <a:pt x="988" y="2370"/>
                    <a:pt x="1024" y="2655"/>
                  </a:cubicBezTo>
                  <a:cubicBezTo>
                    <a:pt x="857" y="2620"/>
                    <a:pt x="691" y="2536"/>
                    <a:pt x="536" y="2417"/>
                  </a:cubicBezTo>
                  <a:cubicBezTo>
                    <a:pt x="143" y="2132"/>
                    <a:pt x="238" y="1751"/>
                    <a:pt x="274" y="1584"/>
                  </a:cubicBezTo>
                  <a:cubicBezTo>
                    <a:pt x="381" y="1239"/>
                    <a:pt x="691" y="953"/>
                    <a:pt x="941" y="953"/>
                  </a:cubicBezTo>
                  <a:cubicBezTo>
                    <a:pt x="1012" y="953"/>
                    <a:pt x="1072" y="977"/>
                    <a:pt x="1131" y="1000"/>
                  </a:cubicBezTo>
                  <a:cubicBezTo>
                    <a:pt x="1137" y="1006"/>
                    <a:pt x="1146" y="1009"/>
                    <a:pt x="1158" y="1009"/>
                  </a:cubicBezTo>
                  <a:cubicBezTo>
                    <a:pt x="1170" y="1009"/>
                    <a:pt x="1185" y="1006"/>
                    <a:pt x="1203" y="1000"/>
                  </a:cubicBezTo>
                  <a:cubicBezTo>
                    <a:pt x="1214" y="989"/>
                    <a:pt x="1226" y="953"/>
                    <a:pt x="1226" y="929"/>
                  </a:cubicBezTo>
                  <a:cubicBezTo>
                    <a:pt x="1226" y="929"/>
                    <a:pt x="1191" y="524"/>
                    <a:pt x="1369" y="322"/>
                  </a:cubicBezTo>
                  <a:cubicBezTo>
                    <a:pt x="1444" y="234"/>
                    <a:pt x="1549" y="192"/>
                    <a:pt x="1685" y="192"/>
                  </a:cubicBezTo>
                  <a:cubicBezTo>
                    <a:pt x="1788" y="192"/>
                    <a:pt x="1909" y="216"/>
                    <a:pt x="2048" y="262"/>
                  </a:cubicBezTo>
                  <a:cubicBezTo>
                    <a:pt x="2179" y="298"/>
                    <a:pt x="2298" y="346"/>
                    <a:pt x="2393" y="417"/>
                  </a:cubicBezTo>
                  <a:cubicBezTo>
                    <a:pt x="2203" y="703"/>
                    <a:pt x="2119" y="1072"/>
                    <a:pt x="2346" y="1274"/>
                  </a:cubicBezTo>
                  <a:cubicBezTo>
                    <a:pt x="2405" y="1334"/>
                    <a:pt x="2477" y="1358"/>
                    <a:pt x="2560" y="1358"/>
                  </a:cubicBezTo>
                  <a:cubicBezTo>
                    <a:pt x="2691" y="1358"/>
                    <a:pt x="2798" y="1274"/>
                    <a:pt x="2834" y="1131"/>
                  </a:cubicBezTo>
                  <a:cubicBezTo>
                    <a:pt x="2917" y="941"/>
                    <a:pt x="2869" y="643"/>
                    <a:pt x="2619" y="405"/>
                  </a:cubicBezTo>
                  <a:cubicBezTo>
                    <a:pt x="2770" y="247"/>
                    <a:pt x="2961" y="163"/>
                    <a:pt x="3156" y="163"/>
                  </a:cubicBezTo>
                  <a:close/>
                  <a:moveTo>
                    <a:pt x="3155" y="0"/>
                  </a:moveTo>
                  <a:cubicBezTo>
                    <a:pt x="2917" y="0"/>
                    <a:pt x="2679" y="119"/>
                    <a:pt x="2500" y="322"/>
                  </a:cubicBezTo>
                  <a:cubicBezTo>
                    <a:pt x="2393" y="238"/>
                    <a:pt x="2262" y="167"/>
                    <a:pt x="2107" y="119"/>
                  </a:cubicBezTo>
                  <a:cubicBezTo>
                    <a:pt x="1962" y="69"/>
                    <a:pt x="1831" y="45"/>
                    <a:pt x="1714" y="45"/>
                  </a:cubicBezTo>
                  <a:cubicBezTo>
                    <a:pt x="1524" y="45"/>
                    <a:pt x="1373" y="109"/>
                    <a:pt x="1262" y="227"/>
                  </a:cubicBezTo>
                  <a:cubicBezTo>
                    <a:pt x="1107" y="405"/>
                    <a:pt x="1083" y="679"/>
                    <a:pt x="1083" y="822"/>
                  </a:cubicBezTo>
                  <a:cubicBezTo>
                    <a:pt x="1036" y="810"/>
                    <a:pt x="988" y="810"/>
                    <a:pt x="941" y="810"/>
                  </a:cubicBezTo>
                  <a:cubicBezTo>
                    <a:pt x="619" y="810"/>
                    <a:pt x="262" y="1131"/>
                    <a:pt x="131" y="1536"/>
                  </a:cubicBezTo>
                  <a:cubicBezTo>
                    <a:pt x="0" y="1929"/>
                    <a:pt x="95" y="2298"/>
                    <a:pt x="429" y="2536"/>
                  </a:cubicBezTo>
                  <a:cubicBezTo>
                    <a:pt x="619" y="2679"/>
                    <a:pt x="845" y="2774"/>
                    <a:pt x="1036" y="2798"/>
                  </a:cubicBezTo>
                  <a:cubicBezTo>
                    <a:pt x="1131" y="3132"/>
                    <a:pt x="1393" y="3334"/>
                    <a:pt x="1786" y="3334"/>
                  </a:cubicBezTo>
                  <a:lnTo>
                    <a:pt x="1857" y="3334"/>
                  </a:lnTo>
                  <a:cubicBezTo>
                    <a:pt x="2357" y="3334"/>
                    <a:pt x="2750" y="3239"/>
                    <a:pt x="3012" y="3036"/>
                  </a:cubicBezTo>
                  <a:cubicBezTo>
                    <a:pt x="3048" y="3084"/>
                    <a:pt x="3108" y="3132"/>
                    <a:pt x="3143" y="3179"/>
                  </a:cubicBezTo>
                  <a:cubicBezTo>
                    <a:pt x="3250" y="3263"/>
                    <a:pt x="3381" y="3310"/>
                    <a:pt x="3536" y="3310"/>
                  </a:cubicBezTo>
                  <a:cubicBezTo>
                    <a:pt x="4024" y="3310"/>
                    <a:pt x="4655" y="2846"/>
                    <a:pt x="4893" y="2310"/>
                  </a:cubicBezTo>
                  <a:cubicBezTo>
                    <a:pt x="5036" y="1953"/>
                    <a:pt x="5001" y="1631"/>
                    <a:pt x="4774" y="1393"/>
                  </a:cubicBezTo>
                  <a:cubicBezTo>
                    <a:pt x="4608" y="1215"/>
                    <a:pt x="4417" y="1108"/>
                    <a:pt x="4203" y="1108"/>
                  </a:cubicBezTo>
                  <a:cubicBezTo>
                    <a:pt x="4179" y="739"/>
                    <a:pt x="3965" y="381"/>
                    <a:pt x="3608" y="155"/>
                  </a:cubicBezTo>
                  <a:cubicBezTo>
                    <a:pt x="3465" y="48"/>
                    <a:pt x="3310" y="0"/>
                    <a:pt x="3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8"/>
            <p:cNvSpPr/>
            <p:nvPr/>
          </p:nvSpPr>
          <p:spPr>
            <a:xfrm>
              <a:off x="2947250" y="1785950"/>
              <a:ext cx="139725" cy="79550"/>
            </a:xfrm>
            <a:custGeom>
              <a:avLst/>
              <a:gdLst/>
              <a:ahLst/>
              <a:cxnLst/>
              <a:rect l="l" t="t" r="r" b="b"/>
              <a:pathLst>
                <a:path w="5589" h="3182" extrusionOk="0">
                  <a:moveTo>
                    <a:pt x="3395" y="0"/>
                  </a:moveTo>
                  <a:cubicBezTo>
                    <a:pt x="3135" y="0"/>
                    <a:pt x="2905" y="148"/>
                    <a:pt x="2747" y="340"/>
                  </a:cubicBezTo>
                  <a:lnTo>
                    <a:pt x="2747" y="340"/>
                  </a:lnTo>
                  <a:cubicBezTo>
                    <a:pt x="2642" y="255"/>
                    <a:pt x="2504" y="178"/>
                    <a:pt x="2328" y="120"/>
                  </a:cubicBezTo>
                  <a:cubicBezTo>
                    <a:pt x="2181" y="71"/>
                    <a:pt x="2056" y="49"/>
                    <a:pt x="1952" y="49"/>
                  </a:cubicBezTo>
                  <a:cubicBezTo>
                    <a:pt x="1296" y="49"/>
                    <a:pt x="1411" y="882"/>
                    <a:pt x="1411" y="882"/>
                  </a:cubicBezTo>
                  <a:cubicBezTo>
                    <a:pt x="1339" y="836"/>
                    <a:pt x="1263" y="816"/>
                    <a:pt x="1184" y="816"/>
                  </a:cubicBezTo>
                  <a:cubicBezTo>
                    <a:pt x="626" y="816"/>
                    <a:pt x="0" y="1861"/>
                    <a:pt x="721" y="2394"/>
                  </a:cubicBezTo>
                  <a:cubicBezTo>
                    <a:pt x="947" y="2561"/>
                    <a:pt x="1161" y="2638"/>
                    <a:pt x="1345" y="2651"/>
                  </a:cubicBezTo>
                  <a:lnTo>
                    <a:pt x="1345" y="2651"/>
                  </a:lnTo>
                  <a:cubicBezTo>
                    <a:pt x="1407" y="2932"/>
                    <a:pt x="1606" y="3175"/>
                    <a:pt x="2030" y="3180"/>
                  </a:cubicBezTo>
                  <a:cubicBezTo>
                    <a:pt x="2069" y="3181"/>
                    <a:pt x="2107" y="3181"/>
                    <a:pt x="2144" y="3181"/>
                  </a:cubicBezTo>
                  <a:cubicBezTo>
                    <a:pt x="2692" y="3181"/>
                    <a:pt x="3064" y="3054"/>
                    <a:pt x="3277" y="2862"/>
                  </a:cubicBezTo>
                  <a:lnTo>
                    <a:pt x="3277" y="2862"/>
                  </a:lnTo>
                  <a:cubicBezTo>
                    <a:pt x="3322" y="2923"/>
                    <a:pt x="3378" y="2981"/>
                    <a:pt x="3447" y="3037"/>
                  </a:cubicBezTo>
                  <a:cubicBezTo>
                    <a:pt x="3544" y="3112"/>
                    <a:pt x="3662" y="3146"/>
                    <a:pt x="3789" y="3146"/>
                  </a:cubicBezTo>
                  <a:cubicBezTo>
                    <a:pt x="4523" y="3146"/>
                    <a:pt x="5588" y="2026"/>
                    <a:pt x="4959" y="1346"/>
                  </a:cubicBezTo>
                  <a:cubicBezTo>
                    <a:pt x="4786" y="1158"/>
                    <a:pt x="4600" y="1087"/>
                    <a:pt x="4425" y="1087"/>
                  </a:cubicBezTo>
                  <a:cubicBezTo>
                    <a:pt x="4408" y="1087"/>
                    <a:pt x="4391" y="1088"/>
                    <a:pt x="4374" y="1089"/>
                  </a:cubicBezTo>
                  <a:lnTo>
                    <a:pt x="4374" y="1089"/>
                  </a:lnTo>
                  <a:cubicBezTo>
                    <a:pt x="4381" y="764"/>
                    <a:pt x="4218" y="388"/>
                    <a:pt x="3816" y="132"/>
                  </a:cubicBezTo>
                  <a:cubicBezTo>
                    <a:pt x="3672" y="39"/>
                    <a:pt x="3530" y="0"/>
                    <a:pt x="3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8"/>
            <p:cNvSpPr/>
            <p:nvPr/>
          </p:nvSpPr>
          <p:spPr>
            <a:xfrm>
              <a:off x="2953050" y="1784750"/>
              <a:ext cx="126225" cy="83075"/>
            </a:xfrm>
            <a:custGeom>
              <a:avLst/>
              <a:gdLst/>
              <a:ahLst/>
              <a:cxnLst/>
              <a:rect l="l" t="t" r="r" b="b"/>
              <a:pathLst>
                <a:path w="5049" h="3323" extrusionOk="0">
                  <a:moveTo>
                    <a:pt x="2525" y="489"/>
                  </a:moveTo>
                  <a:cubicBezTo>
                    <a:pt x="2727" y="692"/>
                    <a:pt x="2763" y="930"/>
                    <a:pt x="2703" y="1061"/>
                  </a:cubicBezTo>
                  <a:cubicBezTo>
                    <a:pt x="2681" y="1141"/>
                    <a:pt x="2632" y="1186"/>
                    <a:pt x="2573" y="1186"/>
                  </a:cubicBezTo>
                  <a:cubicBezTo>
                    <a:pt x="2535" y="1186"/>
                    <a:pt x="2494" y="1169"/>
                    <a:pt x="2453" y="1132"/>
                  </a:cubicBezTo>
                  <a:cubicBezTo>
                    <a:pt x="2322" y="1013"/>
                    <a:pt x="2346" y="727"/>
                    <a:pt x="2525" y="489"/>
                  </a:cubicBezTo>
                  <a:close/>
                  <a:moveTo>
                    <a:pt x="4061" y="1239"/>
                  </a:moveTo>
                  <a:lnTo>
                    <a:pt x="4061" y="1239"/>
                  </a:lnTo>
                  <a:cubicBezTo>
                    <a:pt x="4013" y="1525"/>
                    <a:pt x="3858" y="1715"/>
                    <a:pt x="3644" y="1739"/>
                  </a:cubicBezTo>
                  <a:lnTo>
                    <a:pt x="3596" y="1739"/>
                  </a:lnTo>
                  <a:cubicBezTo>
                    <a:pt x="3537" y="1739"/>
                    <a:pt x="3537" y="1727"/>
                    <a:pt x="3537" y="1715"/>
                  </a:cubicBezTo>
                  <a:cubicBezTo>
                    <a:pt x="3525" y="1596"/>
                    <a:pt x="3751" y="1311"/>
                    <a:pt x="4061" y="1239"/>
                  </a:cubicBezTo>
                  <a:close/>
                  <a:moveTo>
                    <a:pt x="1417" y="1942"/>
                  </a:moveTo>
                  <a:cubicBezTo>
                    <a:pt x="1441" y="1942"/>
                    <a:pt x="1489" y="1966"/>
                    <a:pt x="1513" y="2013"/>
                  </a:cubicBezTo>
                  <a:cubicBezTo>
                    <a:pt x="1620" y="2144"/>
                    <a:pt x="1655" y="2311"/>
                    <a:pt x="1596" y="2430"/>
                  </a:cubicBezTo>
                  <a:cubicBezTo>
                    <a:pt x="1513" y="2561"/>
                    <a:pt x="1370" y="2656"/>
                    <a:pt x="1179" y="2656"/>
                  </a:cubicBezTo>
                  <a:cubicBezTo>
                    <a:pt x="1132" y="2394"/>
                    <a:pt x="1203" y="2132"/>
                    <a:pt x="1310" y="2013"/>
                  </a:cubicBezTo>
                  <a:cubicBezTo>
                    <a:pt x="1334" y="1966"/>
                    <a:pt x="1382" y="1942"/>
                    <a:pt x="1417" y="1942"/>
                  </a:cubicBezTo>
                  <a:close/>
                  <a:moveTo>
                    <a:pt x="3084" y="2144"/>
                  </a:moveTo>
                  <a:cubicBezTo>
                    <a:pt x="3096" y="2144"/>
                    <a:pt x="3120" y="2180"/>
                    <a:pt x="3156" y="2251"/>
                  </a:cubicBezTo>
                  <a:cubicBezTo>
                    <a:pt x="3215" y="2442"/>
                    <a:pt x="3179" y="2632"/>
                    <a:pt x="3049" y="2787"/>
                  </a:cubicBezTo>
                  <a:cubicBezTo>
                    <a:pt x="2929" y="2573"/>
                    <a:pt x="2941" y="2347"/>
                    <a:pt x="3001" y="2216"/>
                  </a:cubicBezTo>
                  <a:cubicBezTo>
                    <a:pt x="3037" y="2156"/>
                    <a:pt x="3060" y="2144"/>
                    <a:pt x="3084" y="2144"/>
                  </a:cubicBezTo>
                  <a:close/>
                  <a:moveTo>
                    <a:pt x="3156" y="139"/>
                  </a:moveTo>
                  <a:cubicBezTo>
                    <a:pt x="3284" y="139"/>
                    <a:pt x="3414" y="176"/>
                    <a:pt x="3537" y="251"/>
                  </a:cubicBezTo>
                  <a:cubicBezTo>
                    <a:pt x="3846" y="442"/>
                    <a:pt x="4049" y="763"/>
                    <a:pt x="4061" y="1084"/>
                  </a:cubicBezTo>
                  <a:cubicBezTo>
                    <a:pt x="3668" y="1144"/>
                    <a:pt x="3358" y="1501"/>
                    <a:pt x="3370" y="1715"/>
                  </a:cubicBezTo>
                  <a:cubicBezTo>
                    <a:pt x="3370" y="1802"/>
                    <a:pt x="3438" y="1897"/>
                    <a:pt x="3592" y="1897"/>
                  </a:cubicBezTo>
                  <a:cubicBezTo>
                    <a:pt x="3608" y="1897"/>
                    <a:pt x="3626" y="1896"/>
                    <a:pt x="3644" y="1894"/>
                  </a:cubicBezTo>
                  <a:cubicBezTo>
                    <a:pt x="3953" y="1846"/>
                    <a:pt x="4180" y="1573"/>
                    <a:pt x="4203" y="1215"/>
                  </a:cubicBezTo>
                  <a:cubicBezTo>
                    <a:pt x="4370" y="1239"/>
                    <a:pt x="4537" y="1311"/>
                    <a:pt x="4668" y="1454"/>
                  </a:cubicBezTo>
                  <a:cubicBezTo>
                    <a:pt x="4906" y="1715"/>
                    <a:pt x="4846" y="2013"/>
                    <a:pt x="4763" y="2216"/>
                  </a:cubicBezTo>
                  <a:cubicBezTo>
                    <a:pt x="4549" y="2692"/>
                    <a:pt x="3965" y="3132"/>
                    <a:pt x="3537" y="3132"/>
                  </a:cubicBezTo>
                  <a:cubicBezTo>
                    <a:pt x="3524" y="3134"/>
                    <a:pt x="3512" y="3134"/>
                    <a:pt x="3500" y="3134"/>
                  </a:cubicBezTo>
                  <a:cubicBezTo>
                    <a:pt x="3396" y="3134"/>
                    <a:pt x="3303" y="3090"/>
                    <a:pt x="3239" y="3037"/>
                  </a:cubicBezTo>
                  <a:cubicBezTo>
                    <a:pt x="3191" y="2989"/>
                    <a:pt x="3156" y="2966"/>
                    <a:pt x="3120" y="2918"/>
                  </a:cubicBezTo>
                  <a:cubicBezTo>
                    <a:pt x="3299" y="2728"/>
                    <a:pt x="3358" y="2477"/>
                    <a:pt x="3287" y="2216"/>
                  </a:cubicBezTo>
                  <a:cubicBezTo>
                    <a:pt x="3227" y="2037"/>
                    <a:pt x="3132" y="2013"/>
                    <a:pt x="3084" y="2013"/>
                  </a:cubicBezTo>
                  <a:cubicBezTo>
                    <a:pt x="3001" y="2013"/>
                    <a:pt x="2929" y="2073"/>
                    <a:pt x="2870" y="2180"/>
                  </a:cubicBezTo>
                  <a:cubicBezTo>
                    <a:pt x="2787" y="2358"/>
                    <a:pt x="2763" y="2632"/>
                    <a:pt x="2929" y="2906"/>
                  </a:cubicBezTo>
                  <a:cubicBezTo>
                    <a:pt x="2763" y="3037"/>
                    <a:pt x="2441" y="3168"/>
                    <a:pt x="1858" y="3168"/>
                  </a:cubicBezTo>
                  <a:lnTo>
                    <a:pt x="1798" y="3168"/>
                  </a:lnTo>
                  <a:cubicBezTo>
                    <a:pt x="1429" y="3156"/>
                    <a:pt x="1263" y="2978"/>
                    <a:pt x="1203" y="2787"/>
                  </a:cubicBezTo>
                  <a:cubicBezTo>
                    <a:pt x="1441" y="2775"/>
                    <a:pt x="1620" y="2644"/>
                    <a:pt x="1727" y="2489"/>
                  </a:cubicBezTo>
                  <a:cubicBezTo>
                    <a:pt x="1810" y="2311"/>
                    <a:pt x="1786" y="2096"/>
                    <a:pt x="1632" y="1918"/>
                  </a:cubicBezTo>
                  <a:cubicBezTo>
                    <a:pt x="1560" y="1811"/>
                    <a:pt x="1489" y="1799"/>
                    <a:pt x="1429" y="1799"/>
                  </a:cubicBezTo>
                  <a:cubicBezTo>
                    <a:pt x="1334" y="1799"/>
                    <a:pt x="1263" y="1846"/>
                    <a:pt x="1203" y="1918"/>
                  </a:cubicBezTo>
                  <a:cubicBezTo>
                    <a:pt x="1084" y="2073"/>
                    <a:pt x="1001" y="2347"/>
                    <a:pt x="1024" y="2632"/>
                  </a:cubicBezTo>
                  <a:cubicBezTo>
                    <a:pt x="858" y="2608"/>
                    <a:pt x="703" y="2513"/>
                    <a:pt x="536" y="2394"/>
                  </a:cubicBezTo>
                  <a:cubicBezTo>
                    <a:pt x="143" y="2108"/>
                    <a:pt x="239" y="1727"/>
                    <a:pt x="286" y="1561"/>
                  </a:cubicBezTo>
                  <a:cubicBezTo>
                    <a:pt x="382" y="1215"/>
                    <a:pt x="703" y="942"/>
                    <a:pt x="953" y="942"/>
                  </a:cubicBezTo>
                  <a:cubicBezTo>
                    <a:pt x="1013" y="942"/>
                    <a:pt x="1072" y="953"/>
                    <a:pt x="1132" y="977"/>
                  </a:cubicBezTo>
                  <a:cubicBezTo>
                    <a:pt x="1138" y="989"/>
                    <a:pt x="1149" y="995"/>
                    <a:pt x="1163" y="995"/>
                  </a:cubicBezTo>
                  <a:cubicBezTo>
                    <a:pt x="1176" y="995"/>
                    <a:pt x="1191" y="989"/>
                    <a:pt x="1203" y="977"/>
                  </a:cubicBezTo>
                  <a:cubicBezTo>
                    <a:pt x="1215" y="965"/>
                    <a:pt x="1227" y="942"/>
                    <a:pt x="1227" y="906"/>
                  </a:cubicBezTo>
                  <a:cubicBezTo>
                    <a:pt x="1227" y="906"/>
                    <a:pt x="1167" y="501"/>
                    <a:pt x="1370" y="299"/>
                  </a:cubicBezTo>
                  <a:cubicBezTo>
                    <a:pt x="1444" y="211"/>
                    <a:pt x="1549" y="169"/>
                    <a:pt x="1686" y="169"/>
                  </a:cubicBezTo>
                  <a:cubicBezTo>
                    <a:pt x="1789" y="169"/>
                    <a:pt x="1910" y="193"/>
                    <a:pt x="2048" y="239"/>
                  </a:cubicBezTo>
                  <a:cubicBezTo>
                    <a:pt x="2191" y="287"/>
                    <a:pt x="2298" y="322"/>
                    <a:pt x="2394" y="406"/>
                  </a:cubicBezTo>
                  <a:cubicBezTo>
                    <a:pt x="2203" y="680"/>
                    <a:pt x="2120" y="1061"/>
                    <a:pt x="2346" y="1251"/>
                  </a:cubicBezTo>
                  <a:cubicBezTo>
                    <a:pt x="2406" y="1311"/>
                    <a:pt x="2477" y="1334"/>
                    <a:pt x="2560" y="1334"/>
                  </a:cubicBezTo>
                  <a:cubicBezTo>
                    <a:pt x="2691" y="1334"/>
                    <a:pt x="2798" y="1251"/>
                    <a:pt x="2834" y="1120"/>
                  </a:cubicBezTo>
                  <a:cubicBezTo>
                    <a:pt x="2918" y="918"/>
                    <a:pt x="2870" y="620"/>
                    <a:pt x="2620" y="382"/>
                  </a:cubicBezTo>
                  <a:cubicBezTo>
                    <a:pt x="2771" y="224"/>
                    <a:pt x="2961" y="139"/>
                    <a:pt x="3156" y="139"/>
                  </a:cubicBezTo>
                  <a:close/>
                  <a:moveTo>
                    <a:pt x="3156" y="1"/>
                  </a:moveTo>
                  <a:cubicBezTo>
                    <a:pt x="2918" y="1"/>
                    <a:pt x="2679" y="108"/>
                    <a:pt x="2501" y="299"/>
                  </a:cubicBezTo>
                  <a:cubicBezTo>
                    <a:pt x="2394" y="227"/>
                    <a:pt x="2263" y="156"/>
                    <a:pt x="2108" y="108"/>
                  </a:cubicBezTo>
                  <a:cubicBezTo>
                    <a:pt x="1960" y="53"/>
                    <a:pt x="1826" y="26"/>
                    <a:pt x="1707" y="26"/>
                  </a:cubicBezTo>
                  <a:cubicBezTo>
                    <a:pt x="1521" y="26"/>
                    <a:pt x="1372" y="92"/>
                    <a:pt x="1263" y="215"/>
                  </a:cubicBezTo>
                  <a:cubicBezTo>
                    <a:pt x="1108" y="394"/>
                    <a:pt x="1084" y="656"/>
                    <a:pt x="1084" y="811"/>
                  </a:cubicBezTo>
                  <a:cubicBezTo>
                    <a:pt x="1036" y="787"/>
                    <a:pt x="1001" y="787"/>
                    <a:pt x="953" y="787"/>
                  </a:cubicBezTo>
                  <a:cubicBezTo>
                    <a:pt x="620" y="787"/>
                    <a:pt x="262" y="1120"/>
                    <a:pt x="131" y="1513"/>
                  </a:cubicBezTo>
                  <a:cubicBezTo>
                    <a:pt x="1" y="1906"/>
                    <a:pt x="108" y="2275"/>
                    <a:pt x="429" y="2513"/>
                  </a:cubicBezTo>
                  <a:cubicBezTo>
                    <a:pt x="620" y="2668"/>
                    <a:pt x="846" y="2751"/>
                    <a:pt x="1036" y="2787"/>
                  </a:cubicBezTo>
                  <a:cubicBezTo>
                    <a:pt x="1132" y="3109"/>
                    <a:pt x="1394" y="3323"/>
                    <a:pt x="1786" y="3323"/>
                  </a:cubicBezTo>
                  <a:lnTo>
                    <a:pt x="1858" y="3323"/>
                  </a:lnTo>
                  <a:cubicBezTo>
                    <a:pt x="2370" y="3323"/>
                    <a:pt x="2763" y="3216"/>
                    <a:pt x="3013" y="3037"/>
                  </a:cubicBezTo>
                  <a:cubicBezTo>
                    <a:pt x="3049" y="3085"/>
                    <a:pt x="3108" y="3120"/>
                    <a:pt x="3156" y="3168"/>
                  </a:cubicBezTo>
                  <a:cubicBezTo>
                    <a:pt x="3263" y="3263"/>
                    <a:pt x="3394" y="3299"/>
                    <a:pt x="3537" y="3299"/>
                  </a:cubicBezTo>
                  <a:cubicBezTo>
                    <a:pt x="4025" y="3299"/>
                    <a:pt x="4656" y="2847"/>
                    <a:pt x="4894" y="2311"/>
                  </a:cubicBezTo>
                  <a:cubicBezTo>
                    <a:pt x="5049" y="1954"/>
                    <a:pt x="5001" y="1620"/>
                    <a:pt x="4775" y="1382"/>
                  </a:cubicBezTo>
                  <a:cubicBezTo>
                    <a:pt x="4608" y="1204"/>
                    <a:pt x="4418" y="1108"/>
                    <a:pt x="4203" y="1108"/>
                  </a:cubicBezTo>
                  <a:cubicBezTo>
                    <a:pt x="4180" y="727"/>
                    <a:pt x="3965" y="370"/>
                    <a:pt x="3608" y="156"/>
                  </a:cubicBezTo>
                  <a:cubicBezTo>
                    <a:pt x="3465" y="49"/>
                    <a:pt x="3310"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8"/>
            <p:cNvSpPr/>
            <p:nvPr/>
          </p:nvSpPr>
          <p:spPr>
            <a:xfrm>
              <a:off x="3060200" y="1523125"/>
              <a:ext cx="25925" cy="25925"/>
            </a:xfrm>
            <a:custGeom>
              <a:avLst/>
              <a:gdLst/>
              <a:ahLst/>
              <a:cxnLst/>
              <a:rect l="l" t="t" r="r" b="b"/>
              <a:pathLst>
                <a:path w="1037" h="1037" extrusionOk="0">
                  <a:moveTo>
                    <a:pt x="525" y="155"/>
                  </a:moveTo>
                  <a:cubicBezTo>
                    <a:pt x="620" y="155"/>
                    <a:pt x="715" y="203"/>
                    <a:pt x="775" y="274"/>
                  </a:cubicBezTo>
                  <a:cubicBezTo>
                    <a:pt x="846" y="334"/>
                    <a:pt x="882" y="417"/>
                    <a:pt x="882" y="524"/>
                  </a:cubicBezTo>
                  <a:cubicBezTo>
                    <a:pt x="882" y="715"/>
                    <a:pt x="703" y="881"/>
                    <a:pt x="501" y="881"/>
                  </a:cubicBezTo>
                  <a:cubicBezTo>
                    <a:pt x="310" y="881"/>
                    <a:pt x="144" y="715"/>
                    <a:pt x="144" y="512"/>
                  </a:cubicBezTo>
                  <a:cubicBezTo>
                    <a:pt x="144" y="322"/>
                    <a:pt x="310" y="155"/>
                    <a:pt x="525" y="155"/>
                  </a:cubicBezTo>
                  <a:close/>
                  <a:moveTo>
                    <a:pt x="525" y="0"/>
                  </a:moveTo>
                  <a:cubicBezTo>
                    <a:pt x="239" y="0"/>
                    <a:pt x="1" y="227"/>
                    <a:pt x="1" y="512"/>
                  </a:cubicBezTo>
                  <a:cubicBezTo>
                    <a:pt x="1" y="798"/>
                    <a:pt x="239" y="1036"/>
                    <a:pt x="525" y="1036"/>
                  </a:cubicBezTo>
                  <a:cubicBezTo>
                    <a:pt x="798" y="1036"/>
                    <a:pt x="1037" y="810"/>
                    <a:pt x="1037" y="512"/>
                  </a:cubicBezTo>
                  <a:cubicBezTo>
                    <a:pt x="1037" y="381"/>
                    <a:pt x="977" y="250"/>
                    <a:pt x="894" y="155"/>
                  </a:cubicBezTo>
                  <a:cubicBezTo>
                    <a:pt x="787"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8"/>
            <p:cNvSpPr/>
            <p:nvPr/>
          </p:nvSpPr>
          <p:spPr>
            <a:xfrm>
              <a:off x="3489425" y="1796075"/>
              <a:ext cx="26225" cy="25625"/>
            </a:xfrm>
            <a:custGeom>
              <a:avLst/>
              <a:gdLst/>
              <a:ahLst/>
              <a:cxnLst/>
              <a:rect l="l" t="t" r="r" b="b"/>
              <a:pathLst>
                <a:path w="1049" h="1025" extrusionOk="0">
                  <a:moveTo>
                    <a:pt x="524" y="143"/>
                  </a:moveTo>
                  <a:cubicBezTo>
                    <a:pt x="632" y="143"/>
                    <a:pt x="715" y="191"/>
                    <a:pt x="774" y="262"/>
                  </a:cubicBezTo>
                  <a:cubicBezTo>
                    <a:pt x="846" y="322"/>
                    <a:pt x="882" y="417"/>
                    <a:pt x="882" y="512"/>
                  </a:cubicBezTo>
                  <a:cubicBezTo>
                    <a:pt x="882" y="703"/>
                    <a:pt x="703" y="870"/>
                    <a:pt x="513" y="870"/>
                  </a:cubicBezTo>
                  <a:cubicBezTo>
                    <a:pt x="322" y="870"/>
                    <a:pt x="155" y="703"/>
                    <a:pt x="155" y="500"/>
                  </a:cubicBezTo>
                  <a:cubicBezTo>
                    <a:pt x="155" y="310"/>
                    <a:pt x="322" y="143"/>
                    <a:pt x="524" y="143"/>
                  </a:cubicBezTo>
                  <a:close/>
                  <a:moveTo>
                    <a:pt x="524" y="0"/>
                  </a:moveTo>
                  <a:cubicBezTo>
                    <a:pt x="239" y="0"/>
                    <a:pt x="1" y="215"/>
                    <a:pt x="1" y="500"/>
                  </a:cubicBezTo>
                  <a:cubicBezTo>
                    <a:pt x="1" y="786"/>
                    <a:pt x="239" y="1024"/>
                    <a:pt x="524" y="1024"/>
                  </a:cubicBezTo>
                  <a:cubicBezTo>
                    <a:pt x="810" y="1024"/>
                    <a:pt x="1048" y="798"/>
                    <a:pt x="1048" y="500"/>
                  </a:cubicBezTo>
                  <a:cubicBezTo>
                    <a:pt x="1048" y="370"/>
                    <a:pt x="989" y="250"/>
                    <a:pt x="894" y="143"/>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8"/>
            <p:cNvSpPr/>
            <p:nvPr/>
          </p:nvSpPr>
          <p:spPr>
            <a:xfrm>
              <a:off x="3534675" y="1324000"/>
              <a:ext cx="25925" cy="25900"/>
            </a:xfrm>
            <a:custGeom>
              <a:avLst/>
              <a:gdLst/>
              <a:ahLst/>
              <a:cxnLst/>
              <a:rect l="l" t="t" r="r" b="b"/>
              <a:pathLst>
                <a:path w="1037" h="1036" extrusionOk="0">
                  <a:moveTo>
                    <a:pt x="536" y="155"/>
                  </a:moveTo>
                  <a:cubicBezTo>
                    <a:pt x="619" y="155"/>
                    <a:pt x="703" y="191"/>
                    <a:pt x="786" y="274"/>
                  </a:cubicBezTo>
                  <a:cubicBezTo>
                    <a:pt x="858" y="334"/>
                    <a:pt x="893" y="429"/>
                    <a:pt x="893" y="524"/>
                  </a:cubicBezTo>
                  <a:cubicBezTo>
                    <a:pt x="893" y="726"/>
                    <a:pt x="703" y="881"/>
                    <a:pt x="512" y="881"/>
                  </a:cubicBezTo>
                  <a:cubicBezTo>
                    <a:pt x="322" y="881"/>
                    <a:pt x="155" y="726"/>
                    <a:pt x="155" y="512"/>
                  </a:cubicBezTo>
                  <a:cubicBezTo>
                    <a:pt x="155" y="322"/>
                    <a:pt x="322" y="155"/>
                    <a:pt x="536" y="155"/>
                  </a:cubicBezTo>
                  <a:close/>
                  <a:moveTo>
                    <a:pt x="512" y="0"/>
                  </a:moveTo>
                  <a:cubicBezTo>
                    <a:pt x="238" y="0"/>
                    <a:pt x="0" y="226"/>
                    <a:pt x="0" y="512"/>
                  </a:cubicBezTo>
                  <a:cubicBezTo>
                    <a:pt x="0" y="798"/>
                    <a:pt x="238" y="1036"/>
                    <a:pt x="512" y="1036"/>
                  </a:cubicBezTo>
                  <a:cubicBezTo>
                    <a:pt x="798" y="1036"/>
                    <a:pt x="1036" y="798"/>
                    <a:pt x="1036" y="512"/>
                  </a:cubicBezTo>
                  <a:cubicBezTo>
                    <a:pt x="1036" y="381"/>
                    <a:pt x="977" y="262"/>
                    <a:pt x="893" y="155"/>
                  </a:cubicBezTo>
                  <a:cubicBezTo>
                    <a:pt x="786" y="60"/>
                    <a:pt x="655" y="0"/>
                    <a:pt x="51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8"/>
            <p:cNvSpPr/>
            <p:nvPr/>
          </p:nvSpPr>
          <p:spPr>
            <a:xfrm>
              <a:off x="3395375" y="1109075"/>
              <a:ext cx="26200" cy="25625"/>
            </a:xfrm>
            <a:custGeom>
              <a:avLst/>
              <a:gdLst/>
              <a:ahLst/>
              <a:cxnLst/>
              <a:rect l="l" t="t" r="r" b="b"/>
              <a:pathLst>
                <a:path w="1048" h="1025" extrusionOk="0">
                  <a:moveTo>
                    <a:pt x="524" y="156"/>
                  </a:moveTo>
                  <a:cubicBezTo>
                    <a:pt x="619" y="156"/>
                    <a:pt x="715" y="179"/>
                    <a:pt x="774" y="275"/>
                  </a:cubicBezTo>
                  <a:cubicBezTo>
                    <a:pt x="846" y="334"/>
                    <a:pt x="881" y="418"/>
                    <a:pt x="881" y="525"/>
                  </a:cubicBezTo>
                  <a:cubicBezTo>
                    <a:pt x="881" y="715"/>
                    <a:pt x="703" y="882"/>
                    <a:pt x="512" y="882"/>
                  </a:cubicBezTo>
                  <a:cubicBezTo>
                    <a:pt x="310" y="882"/>
                    <a:pt x="155" y="715"/>
                    <a:pt x="155" y="513"/>
                  </a:cubicBezTo>
                  <a:cubicBezTo>
                    <a:pt x="155" y="310"/>
                    <a:pt x="310" y="156"/>
                    <a:pt x="524" y="156"/>
                  </a:cubicBezTo>
                  <a:close/>
                  <a:moveTo>
                    <a:pt x="524" y="1"/>
                  </a:moveTo>
                  <a:cubicBezTo>
                    <a:pt x="238" y="1"/>
                    <a:pt x="0" y="227"/>
                    <a:pt x="0" y="513"/>
                  </a:cubicBezTo>
                  <a:cubicBezTo>
                    <a:pt x="0" y="787"/>
                    <a:pt x="238" y="1025"/>
                    <a:pt x="524" y="1025"/>
                  </a:cubicBezTo>
                  <a:cubicBezTo>
                    <a:pt x="810" y="1025"/>
                    <a:pt x="1024" y="787"/>
                    <a:pt x="1048" y="513"/>
                  </a:cubicBezTo>
                  <a:cubicBezTo>
                    <a:pt x="1048" y="370"/>
                    <a:pt x="988" y="251"/>
                    <a:pt x="893" y="156"/>
                  </a:cubicBezTo>
                  <a:cubicBezTo>
                    <a:pt x="786"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8"/>
            <p:cNvSpPr/>
            <p:nvPr/>
          </p:nvSpPr>
          <p:spPr>
            <a:xfrm>
              <a:off x="3081950" y="1269525"/>
              <a:ext cx="153900" cy="190325"/>
            </a:xfrm>
            <a:custGeom>
              <a:avLst/>
              <a:gdLst/>
              <a:ahLst/>
              <a:cxnLst/>
              <a:rect l="l" t="t" r="r" b="b"/>
              <a:pathLst>
                <a:path w="6156" h="7613" extrusionOk="0">
                  <a:moveTo>
                    <a:pt x="4596" y="0"/>
                  </a:moveTo>
                  <a:lnTo>
                    <a:pt x="4596" y="0"/>
                  </a:lnTo>
                  <a:cubicBezTo>
                    <a:pt x="4596" y="0"/>
                    <a:pt x="131" y="1584"/>
                    <a:pt x="24" y="5846"/>
                  </a:cubicBezTo>
                  <a:cubicBezTo>
                    <a:pt x="1" y="6602"/>
                    <a:pt x="453" y="7612"/>
                    <a:pt x="1643" y="7612"/>
                  </a:cubicBezTo>
                  <a:cubicBezTo>
                    <a:pt x="2309" y="7612"/>
                    <a:pt x="3207" y="7296"/>
                    <a:pt x="4381" y="6442"/>
                  </a:cubicBezTo>
                  <a:cubicBezTo>
                    <a:pt x="6155" y="5168"/>
                    <a:pt x="4596" y="0"/>
                    <a:pt x="4596"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8"/>
            <p:cNvSpPr/>
            <p:nvPr/>
          </p:nvSpPr>
          <p:spPr>
            <a:xfrm>
              <a:off x="3224225" y="1193925"/>
              <a:ext cx="133900" cy="166450"/>
            </a:xfrm>
            <a:custGeom>
              <a:avLst/>
              <a:gdLst/>
              <a:ahLst/>
              <a:cxnLst/>
              <a:rect l="l" t="t" r="r" b="b"/>
              <a:pathLst>
                <a:path w="5356" h="6658" extrusionOk="0">
                  <a:moveTo>
                    <a:pt x="2727" y="0"/>
                  </a:moveTo>
                  <a:lnTo>
                    <a:pt x="1191" y="1191"/>
                  </a:lnTo>
                  <a:lnTo>
                    <a:pt x="1786" y="2631"/>
                  </a:lnTo>
                  <a:cubicBezTo>
                    <a:pt x="1786" y="2631"/>
                    <a:pt x="512" y="2870"/>
                    <a:pt x="250" y="2977"/>
                  </a:cubicBezTo>
                  <a:cubicBezTo>
                    <a:pt x="0" y="3084"/>
                    <a:pt x="1346" y="6549"/>
                    <a:pt x="2834" y="6656"/>
                  </a:cubicBezTo>
                  <a:cubicBezTo>
                    <a:pt x="2851" y="6657"/>
                    <a:pt x="2867" y="6657"/>
                    <a:pt x="2884" y="6657"/>
                  </a:cubicBezTo>
                  <a:cubicBezTo>
                    <a:pt x="4345" y="6657"/>
                    <a:pt x="5355" y="2581"/>
                    <a:pt x="5108" y="2298"/>
                  </a:cubicBezTo>
                  <a:cubicBezTo>
                    <a:pt x="4846" y="2000"/>
                    <a:pt x="3572" y="2191"/>
                    <a:pt x="3465" y="2036"/>
                  </a:cubicBezTo>
                  <a:cubicBezTo>
                    <a:pt x="3358" y="1893"/>
                    <a:pt x="2727" y="0"/>
                    <a:pt x="2727"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8"/>
            <p:cNvSpPr/>
            <p:nvPr/>
          </p:nvSpPr>
          <p:spPr>
            <a:xfrm>
              <a:off x="3182550" y="1059675"/>
              <a:ext cx="189925" cy="153750"/>
            </a:xfrm>
            <a:custGeom>
              <a:avLst/>
              <a:gdLst/>
              <a:ahLst/>
              <a:cxnLst/>
              <a:rect l="l" t="t" r="r" b="b"/>
              <a:pathLst>
                <a:path w="7597" h="6150" extrusionOk="0">
                  <a:moveTo>
                    <a:pt x="3864" y="0"/>
                  </a:moveTo>
                  <a:cubicBezTo>
                    <a:pt x="3003" y="0"/>
                    <a:pt x="2453" y="381"/>
                    <a:pt x="2453" y="381"/>
                  </a:cubicBezTo>
                  <a:cubicBezTo>
                    <a:pt x="0" y="1203"/>
                    <a:pt x="3346" y="5596"/>
                    <a:pt x="4167" y="6037"/>
                  </a:cubicBezTo>
                  <a:cubicBezTo>
                    <a:pt x="4308" y="6115"/>
                    <a:pt x="4463" y="6149"/>
                    <a:pt x="4626" y="6149"/>
                  </a:cubicBezTo>
                  <a:cubicBezTo>
                    <a:pt x="5408" y="6149"/>
                    <a:pt x="6358" y="5344"/>
                    <a:pt x="6703" y="4703"/>
                  </a:cubicBezTo>
                  <a:cubicBezTo>
                    <a:pt x="7108" y="3929"/>
                    <a:pt x="7596" y="1548"/>
                    <a:pt x="5358" y="381"/>
                  </a:cubicBezTo>
                  <a:cubicBezTo>
                    <a:pt x="4802" y="96"/>
                    <a:pt x="4294" y="0"/>
                    <a:pt x="3864" y="0"/>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8"/>
            <p:cNvSpPr/>
            <p:nvPr/>
          </p:nvSpPr>
          <p:spPr>
            <a:xfrm>
              <a:off x="3064375" y="1869975"/>
              <a:ext cx="174450" cy="90650"/>
            </a:xfrm>
            <a:custGeom>
              <a:avLst/>
              <a:gdLst/>
              <a:ahLst/>
              <a:cxnLst/>
              <a:rect l="l" t="t" r="r" b="b"/>
              <a:pathLst>
                <a:path w="6978" h="3626" extrusionOk="0">
                  <a:moveTo>
                    <a:pt x="4693" y="1"/>
                  </a:moveTo>
                  <a:cubicBezTo>
                    <a:pt x="4430" y="1"/>
                    <a:pt x="4220" y="36"/>
                    <a:pt x="4120" y="128"/>
                  </a:cubicBezTo>
                  <a:cubicBezTo>
                    <a:pt x="2941" y="1271"/>
                    <a:pt x="0" y="1616"/>
                    <a:pt x="715" y="2962"/>
                  </a:cubicBezTo>
                  <a:cubicBezTo>
                    <a:pt x="974" y="3443"/>
                    <a:pt x="2583" y="3625"/>
                    <a:pt x="3997" y="3625"/>
                  </a:cubicBezTo>
                  <a:cubicBezTo>
                    <a:pt x="4857" y="3625"/>
                    <a:pt x="5644" y="3558"/>
                    <a:pt x="6013" y="3450"/>
                  </a:cubicBezTo>
                  <a:cubicBezTo>
                    <a:pt x="6978" y="3188"/>
                    <a:pt x="6978" y="378"/>
                    <a:pt x="6978" y="378"/>
                  </a:cubicBezTo>
                  <a:cubicBezTo>
                    <a:pt x="6978" y="378"/>
                    <a:pt x="5553" y="1"/>
                    <a:pt x="4693"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8"/>
            <p:cNvSpPr/>
            <p:nvPr/>
          </p:nvSpPr>
          <p:spPr>
            <a:xfrm>
              <a:off x="3091175" y="1930825"/>
              <a:ext cx="125325" cy="15875"/>
            </a:xfrm>
            <a:custGeom>
              <a:avLst/>
              <a:gdLst/>
              <a:ahLst/>
              <a:cxnLst/>
              <a:rect l="l" t="t" r="r" b="b"/>
              <a:pathLst>
                <a:path w="5013" h="635" extrusionOk="0">
                  <a:moveTo>
                    <a:pt x="77" y="1"/>
                  </a:moveTo>
                  <a:cubicBezTo>
                    <a:pt x="60" y="1"/>
                    <a:pt x="42" y="10"/>
                    <a:pt x="24" y="28"/>
                  </a:cubicBezTo>
                  <a:cubicBezTo>
                    <a:pt x="0" y="52"/>
                    <a:pt x="0" y="99"/>
                    <a:pt x="24" y="123"/>
                  </a:cubicBezTo>
                  <a:cubicBezTo>
                    <a:pt x="476" y="575"/>
                    <a:pt x="2977" y="635"/>
                    <a:pt x="4227" y="635"/>
                  </a:cubicBezTo>
                  <a:lnTo>
                    <a:pt x="4941" y="635"/>
                  </a:lnTo>
                  <a:cubicBezTo>
                    <a:pt x="4977" y="635"/>
                    <a:pt x="5013" y="599"/>
                    <a:pt x="5013" y="564"/>
                  </a:cubicBezTo>
                  <a:cubicBezTo>
                    <a:pt x="5013" y="516"/>
                    <a:pt x="4977" y="480"/>
                    <a:pt x="4941" y="480"/>
                  </a:cubicBezTo>
                  <a:cubicBezTo>
                    <a:pt x="4772" y="484"/>
                    <a:pt x="4564" y="486"/>
                    <a:pt x="4328" y="486"/>
                  </a:cubicBezTo>
                  <a:cubicBezTo>
                    <a:pt x="2904" y="486"/>
                    <a:pt x="509" y="406"/>
                    <a:pt x="131" y="28"/>
                  </a:cubicBezTo>
                  <a:cubicBezTo>
                    <a:pt x="113" y="10"/>
                    <a:pt x="95" y="1"/>
                    <a:pt x="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8"/>
            <p:cNvSpPr/>
            <p:nvPr/>
          </p:nvSpPr>
          <p:spPr>
            <a:xfrm>
              <a:off x="3106050" y="1883725"/>
              <a:ext cx="67875" cy="30250"/>
            </a:xfrm>
            <a:custGeom>
              <a:avLst/>
              <a:gdLst/>
              <a:ahLst/>
              <a:cxnLst/>
              <a:rect l="l" t="t" r="r" b="b"/>
              <a:pathLst>
                <a:path w="2715" h="1210" extrusionOk="0">
                  <a:moveTo>
                    <a:pt x="2637" y="0"/>
                  </a:moveTo>
                  <a:cubicBezTo>
                    <a:pt x="2612" y="0"/>
                    <a:pt x="2587" y="16"/>
                    <a:pt x="2572" y="31"/>
                  </a:cubicBezTo>
                  <a:cubicBezTo>
                    <a:pt x="1928" y="1007"/>
                    <a:pt x="425" y="1055"/>
                    <a:pt x="124" y="1055"/>
                  </a:cubicBezTo>
                  <a:cubicBezTo>
                    <a:pt x="91" y="1055"/>
                    <a:pt x="73" y="1055"/>
                    <a:pt x="72" y="1055"/>
                  </a:cubicBezTo>
                  <a:cubicBezTo>
                    <a:pt x="36" y="1055"/>
                    <a:pt x="0" y="1090"/>
                    <a:pt x="0" y="1138"/>
                  </a:cubicBezTo>
                  <a:cubicBezTo>
                    <a:pt x="0" y="1174"/>
                    <a:pt x="24" y="1209"/>
                    <a:pt x="72" y="1209"/>
                  </a:cubicBezTo>
                  <a:lnTo>
                    <a:pt x="143" y="1209"/>
                  </a:lnTo>
                  <a:cubicBezTo>
                    <a:pt x="512" y="1209"/>
                    <a:pt x="2024" y="1150"/>
                    <a:pt x="2691" y="126"/>
                  </a:cubicBezTo>
                  <a:cubicBezTo>
                    <a:pt x="2715" y="90"/>
                    <a:pt x="2703" y="42"/>
                    <a:pt x="2679" y="19"/>
                  </a:cubicBezTo>
                  <a:cubicBezTo>
                    <a:pt x="2666" y="6"/>
                    <a:pt x="2651" y="0"/>
                    <a:pt x="263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8"/>
            <p:cNvSpPr/>
            <p:nvPr/>
          </p:nvSpPr>
          <p:spPr>
            <a:xfrm>
              <a:off x="3149800" y="1884825"/>
              <a:ext cx="18775" cy="29150"/>
            </a:xfrm>
            <a:custGeom>
              <a:avLst/>
              <a:gdLst/>
              <a:ahLst/>
              <a:cxnLst/>
              <a:rect l="l" t="t" r="r" b="b"/>
              <a:pathLst>
                <a:path w="751" h="1166" extrusionOk="0">
                  <a:moveTo>
                    <a:pt x="92" y="1"/>
                  </a:moveTo>
                  <a:cubicBezTo>
                    <a:pt x="70" y="1"/>
                    <a:pt x="45" y="13"/>
                    <a:pt x="24" y="34"/>
                  </a:cubicBezTo>
                  <a:cubicBezTo>
                    <a:pt x="1" y="58"/>
                    <a:pt x="12" y="106"/>
                    <a:pt x="48" y="141"/>
                  </a:cubicBezTo>
                  <a:cubicBezTo>
                    <a:pt x="48" y="141"/>
                    <a:pt x="536" y="475"/>
                    <a:pt x="584" y="1094"/>
                  </a:cubicBezTo>
                  <a:cubicBezTo>
                    <a:pt x="584" y="1130"/>
                    <a:pt x="608" y="1165"/>
                    <a:pt x="655" y="1165"/>
                  </a:cubicBezTo>
                  <a:cubicBezTo>
                    <a:pt x="703" y="1165"/>
                    <a:pt x="727" y="1118"/>
                    <a:pt x="751" y="1094"/>
                  </a:cubicBezTo>
                  <a:cubicBezTo>
                    <a:pt x="679" y="403"/>
                    <a:pt x="167" y="34"/>
                    <a:pt x="132" y="22"/>
                  </a:cubicBezTo>
                  <a:cubicBezTo>
                    <a:pt x="122" y="7"/>
                    <a:pt x="107" y="1"/>
                    <a:pt x="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8"/>
            <p:cNvSpPr/>
            <p:nvPr/>
          </p:nvSpPr>
          <p:spPr>
            <a:xfrm>
              <a:off x="3131650" y="1892325"/>
              <a:ext cx="16975" cy="28800"/>
            </a:xfrm>
            <a:custGeom>
              <a:avLst/>
              <a:gdLst/>
              <a:ahLst/>
              <a:cxnLst/>
              <a:rect l="l" t="t" r="r" b="b"/>
              <a:pathLst>
                <a:path w="679" h="1152" extrusionOk="0">
                  <a:moveTo>
                    <a:pt x="80" y="1"/>
                  </a:moveTo>
                  <a:cubicBezTo>
                    <a:pt x="57" y="1"/>
                    <a:pt x="35" y="9"/>
                    <a:pt x="12" y="32"/>
                  </a:cubicBezTo>
                  <a:cubicBezTo>
                    <a:pt x="0" y="56"/>
                    <a:pt x="0" y="103"/>
                    <a:pt x="24" y="127"/>
                  </a:cubicBezTo>
                  <a:cubicBezTo>
                    <a:pt x="203" y="282"/>
                    <a:pt x="465" y="877"/>
                    <a:pt x="536" y="1103"/>
                  </a:cubicBezTo>
                  <a:cubicBezTo>
                    <a:pt x="548" y="1127"/>
                    <a:pt x="584" y="1151"/>
                    <a:pt x="607" y="1151"/>
                  </a:cubicBezTo>
                  <a:cubicBezTo>
                    <a:pt x="619" y="1151"/>
                    <a:pt x="619" y="1151"/>
                    <a:pt x="619" y="1127"/>
                  </a:cubicBezTo>
                  <a:cubicBezTo>
                    <a:pt x="667" y="1115"/>
                    <a:pt x="679" y="1080"/>
                    <a:pt x="667" y="1044"/>
                  </a:cubicBezTo>
                  <a:cubicBezTo>
                    <a:pt x="667" y="1008"/>
                    <a:pt x="369" y="222"/>
                    <a:pt x="119" y="8"/>
                  </a:cubicBezTo>
                  <a:cubicBezTo>
                    <a:pt x="106" y="4"/>
                    <a:pt x="93" y="1"/>
                    <a:pt x="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8"/>
            <p:cNvSpPr/>
            <p:nvPr/>
          </p:nvSpPr>
          <p:spPr>
            <a:xfrm>
              <a:off x="3297450" y="1780600"/>
              <a:ext cx="100925" cy="169500"/>
            </a:xfrm>
            <a:custGeom>
              <a:avLst/>
              <a:gdLst/>
              <a:ahLst/>
              <a:cxnLst/>
              <a:rect l="l" t="t" r="r" b="b"/>
              <a:pathLst>
                <a:path w="4037" h="6780" extrusionOk="0">
                  <a:moveTo>
                    <a:pt x="1369" y="0"/>
                  </a:moveTo>
                  <a:cubicBezTo>
                    <a:pt x="1369" y="0"/>
                    <a:pt x="0" y="2108"/>
                    <a:pt x="262" y="2643"/>
                  </a:cubicBezTo>
                  <a:cubicBezTo>
                    <a:pt x="923" y="4035"/>
                    <a:pt x="438" y="6779"/>
                    <a:pt x="1713" y="6779"/>
                  </a:cubicBezTo>
                  <a:cubicBezTo>
                    <a:pt x="1770" y="6779"/>
                    <a:pt x="1830" y="6774"/>
                    <a:pt x="1893" y="6763"/>
                  </a:cubicBezTo>
                  <a:cubicBezTo>
                    <a:pt x="2750" y="6608"/>
                    <a:pt x="3977" y="2894"/>
                    <a:pt x="4012" y="1881"/>
                  </a:cubicBezTo>
                  <a:cubicBezTo>
                    <a:pt x="4036" y="869"/>
                    <a:pt x="1369" y="0"/>
                    <a:pt x="1369"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8"/>
            <p:cNvSpPr/>
            <p:nvPr/>
          </p:nvSpPr>
          <p:spPr>
            <a:xfrm>
              <a:off x="3335250" y="1822150"/>
              <a:ext cx="53000" cy="115625"/>
            </a:xfrm>
            <a:custGeom>
              <a:avLst/>
              <a:gdLst/>
              <a:ahLst/>
              <a:cxnLst/>
              <a:rect l="l" t="t" r="r" b="b"/>
              <a:pathLst>
                <a:path w="2120" h="4625" extrusionOk="0">
                  <a:moveTo>
                    <a:pt x="2040" y="1"/>
                  </a:moveTo>
                  <a:cubicBezTo>
                    <a:pt x="2016" y="1"/>
                    <a:pt x="1986" y="16"/>
                    <a:pt x="1977" y="53"/>
                  </a:cubicBezTo>
                  <a:cubicBezTo>
                    <a:pt x="1631" y="1184"/>
                    <a:pt x="607" y="4196"/>
                    <a:pt x="36" y="4470"/>
                  </a:cubicBezTo>
                  <a:cubicBezTo>
                    <a:pt x="12" y="4506"/>
                    <a:pt x="0" y="4553"/>
                    <a:pt x="12" y="4577"/>
                  </a:cubicBezTo>
                  <a:cubicBezTo>
                    <a:pt x="12" y="4601"/>
                    <a:pt x="36" y="4625"/>
                    <a:pt x="72" y="4625"/>
                  </a:cubicBezTo>
                  <a:cubicBezTo>
                    <a:pt x="83" y="4625"/>
                    <a:pt x="95" y="4625"/>
                    <a:pt x="95" y="4613"/>
                  </a:cubicBezTo>
                  <a:cubicBezTo>
                    <a:pt x="845" y="4232"/>
                    <a:pt x="2060" y="267"/>
                    <a:pt x="2108" y="100"/>
                  </a:cubicBezTo>
                  <a:cubicBezTo>
                    <a:pt x="2119" y="65"/>
                    <a:pt x="2108" y="29"/>
                    <a:pt x="2060" y="5"/>
                  </a:cubicBezTo>
                  <a:cubicBezTo>
                    <a:pt x="2054" y="2"/>
                    <a:pt x="2047" y="1"/>
                    <a:pt x="2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8"/>
            <p:cNvSpPr/>
            <p:nvPr/>
          </p:nvSpPr>
          <p:spPr>
            <a:xfrm>
              <a:off x="3314700" y="1844950"/>
              <a:ext cx="25325" cy="72600"/>
            </a:xfrm>
            <a:custGeom>
              <a:avLst/>
              <a:gdLst/>
              <a:ahLst/>
              <a:cxnLst/>
              <a:rect l="l" t="t" r="r" b="b"/>
              <a:pathLst>
                <a:path w="1013" h="2904" extrusionOk="0">
                  <a:moveTo>
                    <a:pt x="87" y="0"/>
                  </a:moveTo>
                  <a:cubicBezTo>
                    <a:pt x="72" y="0"/>
                    <a:pt x="58" y="7"/>
                    <a:pt x="48" y="22"/>
                  </a:cubicBezTo>
                  <a:cubicBezTo>
                    <a:pt x="13" y="46"/>
                    <a:pt x="1" y="93"/>
                    <a:pt x="24" y="117"/>
                  </a:cubicBezTo>
                  <a:cubicBezTo>
                    <a:pt x="834" y="1129"/>
                    <a:pt x="227" y="2796"/>
                    <a:pt x="227" y="2820"/>
                  </a:cubicBezTo>
                  <a:cubicBezTo>
                    <a:pt x="203" y="2844"/>
                    <a:pt x="227" y="2891"/>
                    <a:pt x="263" y="2903"/>
                  </a:cubicBezTo>
                  <a:lnTo>
                    <a:pt x="298" y="2903"/>
                  </a:lnTo>
                  <a:cubicBezTo>
                    <a:pt x="322" y="2903"/>
                    <a:pt x="358" y="2879"/>
                    <a:pt x="370" y="2879"/>
                  </a:cubicBezTo>
                  <a:cubicBezTo>
                    <a:pt x="405" y="2808"/>
                    <a:pt x="1013" y="1105"/>
                    <a:pt x="143" y="34"/>
                  </a:cubicBezTo>
                  <a:cubicBezTo>
                    <a:pt x="130" y="13"/>
                    <a:pt x="108" y="0"/>
                    <a:pt x="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8"/>
            <p:cNvSpPr/>
            <p:nvPr/>
          </p:nvSpPr>
          <p:spPr>
            <a:xfrm>
              <a:off x="3309350" y="1857050"/>
              <a:ext cx="32750" cy="10475"/>
            </a:xfrm>
            <a:custGeom>
              <a:avLst/>
              <a:gdLst/>
              <a:ahLst/>
              <a:cxnLst/>
              <a:rect l="l" t="t" r="r" b="b"/>
              <a:pathLst>
                <a:path w="1310" h="419" extrusionOk="0">
                  <a:moveTo>
                    <a:pt x="928" y="1"/>
                  </a:moveTo>
                  <a:cubicBezTo>
                    <a:pt x="422" y="1"/>
                    <a:pt x="58" y="266"/>
                    <a:pt x="48" y="276"/>
                  </a:cubicBezTo>
                  <a:cubicBezTo>
                    <a:pt x="24" y="312"/>
                    <a:pt x="0" y="359"/>
                    <a:pt x="36" y="383"/>
                  </a:cubicBezTo>
                  <a:cubicBezTo>
                    <a:pt x="48" y="395"/>
                    <a:pt x="60" y="419"/>
                    <a:pt x="96" y="419"/>
                  </a:cubicBezTo>
                  <a:cubicBezTo>
                    <a:pt x="107" y="419"/>
                    <a:pt x="119" y="419"/>
                    <a:pt x="155" y="395"/>
                  </a:cubicBezTo>
                  <a:cubicBezTo>
                    <a:pt x="155" y="395"/>
                    <a:pt x="477" y="154"/>
                    <a:pt x="922" y="154"/>
                  </a:cubicBezTo>
                  <a:cubicBezTo>
                    <a:pt x="1018" y="154"/>
                    <a:pt x="1121" y="165"/>
                    <a:pt x="1227" y="193"/>
                  </a:cubicBezTo>
                  <a:cubicBezTo>
                    <a:pt x="1274" y="193"/>
                    <a:pt x="1298" y="181"/>
                    <a:pt x="1310" y="133"/>
                  </a:cubicBezTo>
                  <a:cubicBezTo>
                    <a:pt x="1310" y="86"/>
                    <a:pt x="1298" y="62"/>
                    <a:pt x="1250" y="38"/>
                  </a:cubicBezTo>
                  <a:cubicBezTo>
                    <a:pt x="1138" y="12"/>
                    <a:pt x="1030" y="1"/>
                    <a:pt x="92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8"/>
            <p:cNvSpPr/>
            <p:nvPr/>
          </p:nvSpPr>
          <p:spPr>
            <a:xfrm>
              <a:off x="3311425" y="1878825"/>
              <a:ext cx="31875" cy="8650"/>
            </a:xfrm>
            <a:custGeom>
              <a:avLst/>
              <a:gdLst/>
              <a:ahLst/>
              <a:cxnLst/>
              <a:rect l="l" t="t" r="r" b="b"/>
              <a:pathLst>
                <a:path w="1275" h="346" extrusionOk="0">
                  <a:moveTo>
                    <a:pt x="1203" y="0"/>
                  </a:moveTo>
                  <a:cubicBezTo>
                    <a:pt x="1156" y="0"/>
                    <a:pt x="322" y="36"/>
                    <a:pt x="36" y="215"/>
                  </a:cubicBezTo>
                  <a:cubicBezTo>
                    <a:pt x="1" y="238"/>
                    <a:pt x="1" y="286"/>
                    <a:pt x="13" y="322"/>
                  </a:cubicBezTo>
                  <a:cubicBezTo>
                    <a:pt x="24" y="334"/>
                    <a:pt x="36" y="346"/>
                    <a:pt x="72" y="346"/>
                  </a:cubicBezTo>
                  <a:cubicBezTo>
                    <a:pt x="84" y="346"/>
                    <a:pt x="96" y="334"/>
                    <a:pt x="132" y="334"/>
                  </a:cubicBezTo>
                  <a:cubicBezTo>
                    <a:pt x="322" y="215"/>
                    <a:pt x="965" y="155"/>
                    <a:pt x="1203" y="155"/>
                  </a:cubicBezTo>
                  <a:cubicBezTo>
                    <a:pt x="1251" y="155"/>
                    <a:pt x="1275" y="119"/>
                    <a:pt x="1275" y="84"/>
                  </a:cubicBezTo>
                  <a:cubicBezTo>
                    <a:pt x="1275" y="36"/>
                    <a:pt x="1251" y="0"/>
                    <a:pt x="12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8"/>
            <p:cNvSpPr/>
            <p:nvPr/>
          </p:nvSpPr>
          <p:spPr>
            <a:xfrm>
              <a:off x="3296875" y="1144050"/>
              <a:ext cx="38975" cy="51325"/>
            </a:xfrm>
            <a:custGeom>
              <a:avLst/>
              <a:gdLst/>
              <a:ahLst/>
              <a:cxnLst/>
              <a:rect l="l" t="t" r="r" b="b"/>
              <a:pathLst>
                <a:path w="1559" h="2053" extrusionOk="0">
                  <a:moveTo>
                    <a:pt x="755" y="1"/>
                  </a:moveTo>
                  <a:cubicBezTo>
                    <a:pt x="378" y="1"/>
                    <a:pt x="83" y="816"/>
                    <a:pt x="83" y="816"/>
                  </a:cubicBezTo>
                  <a:cubicBezTo>
                    <a:pt x="83" y="816"/>
                    <a:pt x="0" y="2053"/>
                    <a:pt x="669" y="2053"/>
                  </a:cubicBezTo>
                  <a:cubicBezTo>
                    <a:pt x="719" y="2053"/>
                    <a:pt x="774" y="2046"/>
                    <a:pt x="833" y="2031"/>
                  </a:cubicBezTo>
                  <a:cubicBezTo>
                    <a:pt x="1535" y="1828"/>
                    <a:pt x="1559" y="757"/>
                    <a:pt x="1035" y="162"/>
                  </a:cubicBezTo>
                  <a:cubicBezTo>
                    <a:pt x="939" y="47"/>
                    <a:pt x="844" y="1"/>
                    <a:pt x="755" y="1"/>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8"/>
            <p:cNvSpPr/>
            <p:nvPr/>
          </p:nvSpPr>
          <p:spPr>
            <a:xfrm>
              <a:off x="3310250" y="1159575"/>
              <a:ext cx="16675" cy="21875"/>
            </a:xfrm>
            <a:custGeom>
              <a:avLst/>
              <a:gdLst/>
              <a:ahLst/>
              <a:cxnLst/>
              <a:rect l="l" t="t" r="r" b="b"/>
              <a:pathLst>
                <a:path w="667" h="875" extrusionOk="0">
                  <a:moveTo>
                    <a:pt x="321" y="0"/>
                  </a:moveTo>
                  <a:cubicBezTo>
                    <a:pt x="309" y="0"/>
                    <a:pt x="298" y="2"/>
                    <a:pt x="286" y="5"/>
                  </a:cubicBezTo>
                  <a:cubicBezTo>
                    <a:pt x="131" y="41"/>
                    <a:pt x="48" y="457"/>
                    <a:pt x="0" y="779"/>
                  </a:cubicBezTo>
                  <a:cubicBezTo>
                    <a:pt x="0" y="826"/>
                    <a:pt x="24" y="874"/>
                    <a:pt x="71" y="874"/>
                  </a:cubicBezTo>
                  <a:cubicBezTo>
                    <a:pt x="107" y="874"/>
                    <a:pt x="131" y="838"/>
                    <a:pt x="143" y="791"/>
                  </a:cubicBezTo>
                  <a:cubicBezTo>
                    <a:pt x="191" y="481"/>
                    <a:pt x="286" y="172"/>
                    <a:pt x="321" y="136"/>
                  </a:cubicBezTo>
                  <a:cubicBezTo>
                    <a:pt x="323" y="135"/>
                    <a:pt x="325" y="135"/>
                    <a:pt x="326" y="135"/>
                  </a:cubicBezTo>
                  <a:cubicBezTo>
                    <a:pt x="366" y="135"/>
                    <a:pt x="467" y="262"/>
                    <a:pt x="524" y="422"/>
                  </a:cubicBezTo>
                  <a:cubicBezTo>
                    <a:pt x="533" y="458"/>
                    <a:pt x="549" y="474"/>
                    <a:pt x="577" y="474"/>
                  </a:cubicBezTo>
                  <a:cubicBezTo>
                    <a:pt x="586" y="474"/>
                    <a:pt x="596" y="472"/>
                    <a:pt x="607" y="469"/>
                  </a:cubicBezTo>
                  <a:cubicBezTo>
                    <a:pt x="655" y="457"/>
                    <a:pt x="667" y="422"/>
                    <a:pt x="655" y="374"/>
                  </a:cubicBezTo>
                  <a:cubicBezTo>
                    <a:pt x="610" y="296"/>
                    <a:pt x="483" y="0"/>
                    <a:pt x="3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8"/>
            <p:cNvSpPr/>
            <p:nvPr/>
          </p:nvSpPr>
          <p:spPr>
            <a:xfrm>
              <a:off x="3175100" y="1095275"/>
              <a:ext cx="143800" cy="157000"/>
            </a:xfrm>
            <a:custGeom>
              <a:avLst/>
              <a:gdLst/>
              <a:ahLst/>
              <a:cxnLst/>
              <a:rect l="l" t="t" r="r" b="b"/>
              <a:pathLst>
                <a:path w="5752" h="6280" extrusionOk="0">
                  <a:moveTo>
                    <a:pt x="3056" y="0"/>
                  </a:moveTo>
                  <a:cubicBezTo>
                    <a:pt x="2146" y="0"/>
                    <a:pt x="994" y="178"/>
                    <a:pt x="429" y="981"/>
                  </a:cubicBezTo>
                  <a:cubicBezTo>
                    <a:pt x="1" y="1601"/>
                    <a:pt x="155" y="4756"/>
                    <a:pt x="941" y="5732"/>
                  </a:cubicBezTo>
                  <a:cubicBezTo>
                    <a:pt x="1251" y="6101"/>
                    <a:pt x="2191" y="6280"/>
                    <a:pt x="2549" y="6280"/>
                  </a:cubicBezTo>
                  <a:cubicBezTo>
                    <a:pt x="5108" y="6280"/>
                    <a:pt x="5013" y="3958"/>
                    <a:pt x="5013" y="3958"/>
                  </a:cubicBezTo>
                  <a:cubicBezTo>
                    <a:pt x="5013" y="3958"/>
                    <a:pt x="5751" y="231"/>
                    <a:pt x="4346" y="112"/>
                  </a:cubicBezTo>
                  <a:cubicBezTo>
                    <a:pt x="4346" y="112"/>
                    <a:pt x="3778" y="0"/>
                    <a:pt x="3056"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a:off x="3200400" y="1165750"/>
              <a:ext cx="26825" cy="34450"/>
            </a:xfrm>
            <a:custGeom>
              <a:avLst/>
              <a:gdLst/>
              <a:ahLst/>
              <a:cxnLst/>
              <a:rect l="l" t="t" r="r" b="b"/>
              <a:pathLst>
                <a:path w="1073" h="1378" extrusionOk="0">
                  <a:moveTo>
                    <a:pt x="902" y="1"/>
                  </a:moveTo>
                  <a:cubicBezTo>
                    <a:pt x="879" y="1"/>
                    <a:pt x="857" y="9"/>
                    <a:pt x="834" y="32"/>
                  </a:cubicBezTo>
                  <a:cubicBezTo>
                    <a:pt x="251" y="687"/>
                    <a:pt x="1" y="1079"/>
                    <a:pt x="60" y="1222"/>
                  </a:cubicBezTo>
                  <a:cubicBezTo>
                    <a:pt x="72" y="1246"/>
                    <a:pt x="120" y="1282"/>
                    <a:pt x="167" y="1282"/>
                  </a:cubicBezTo>
                  <a:cubicBezTo>
                    <a:pt x="405" y="1282"/>
                    <a:pt x="965" y="1377"/>
                    <a:pt x="977" y="1377"/>
                  </a:cubicBezTo>
                  <a:cubicBezTo>
                    <a:pt x="1013" y="1377"/>
                    <a:pt x="1048" y="1353"/>
                    <a:pt x="1072" y="1318"/>
                  </a:cubicBezTo>
                  <a:cubicBezTo>
                    <a:pt x="1072" y="1282"/>
                    <a:pt x="1060" y="1246"/>
                    <a:pt x="1013" y="1234"/>
                  </a:cubicBezTo>
                  <a:cubicBezTo>
                    <a:pt x="989" y="1234"/>
                    <a:pt x="477" y="1127"/>
                    <a:pt x="215" y="1127"/>
                  </a:cubicBezTo>
                  <a:cubicBezTo>
                    <a:pt x="274" y="984"/>
                    <a:pt x="632" y="508"/>
                    <a:pt x="953" y="115"/>
                  </a:cubicBezTo>
                  <a:cubicBezTo>
                    <a:pt x="965" y="91"/>
                    <a:pt x="965" y="44"/>
                    <a:pt x="941" y="8"/>
                  </a:cubicBezTo>
                  <a:cubicBezTo>
                    <a:pt x="928" y="4"/>
                    <a:pt x="915" y="1"/>
                    <a:pt x="9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a:off x="3244450" y="1154625"/>
              <a:ext cx="20275" cy="27700"/>
            </a:xfrm>
            <a:custGeom>
              <a:avLst/>
              <a:gdLst/>
              <a:ahLst/>
              <a:cxnLst/>
              <a:rect l="l" t="t" r="r" b="b"/>
              <a:pathLst>
                <a:path w="811" h="1108" extrusionOk="0">
                  <a:moveTo>
                    <a:pt x="72" y="1"/>
                  </a:moveTo>
                  <a:cubicBezTo>
                    <a:pt x="25" y="1"/>
                    <a:pt x="1" y="24"/>
                    <a:pt x="1" y="72"/>
                  </a:cubicBezTo>
                  <a:cubicBezTo>
                    <a:pt x="1" y="417"/>
                    <a:pt x="1" y="977"/>
                    <a:pt x="120" y="1084"/>
                  </a:cubicBezTo>
                  <a:cubicBezTo>
                    <a:pt x="132" y="1096"/>
                    <a:pt x="144" y="1108"/>
                    <a:pt x="179" y="1108"/>
                  </a:cubicBezTo>
                  <a:lnTo>
                    <a:pt x="191" y="1108"/>
                  </a:lnTo>
                  <a:cubicBezTo>
                    <a:pt x="334" y="1084"/>
                    <a:pt x="620" y="548"/>
                    <a:pt x="787" y="215"/>
                  </a:cubicBezTo>
                  <a:cubicBezTo>
                    <a:pt x="810" y="179"/>
                    <a:pt x="787" y="131"/>
                    <a:pt x="751" y="120"/>
                  </a:cubicBezTo>
                  <a:cubicBezTo>
                    <a:pt x="740" y="113"/>
                    <a:pt x="729" y="110"/>
                    <a:pt x="718" y="110"/>
                  </a:cubicBezTo>
                  <a:cubicBezTo>
                    <a:pt x="690" y="110"/>
                    <a:pt x="664" y="127"/>
                    <a:pt x="656" y="143"/>
                  </a:cubicBezTo>
                  <a:cubicBezTo>
                    <a:pt x="501" y="477"/>
                    <a:pt x="298" y="834"/>
                    <a:pt x="191" y="929"/>
                  </a:cubicBezTo>
                  <a:cubicBezTo>
                    <a:pt x="156" y="798"/>
                    <a:pt x="132" y="417"/>
                    <a:pt x="144" y="72"/>
                  </a:cubicBezTo>
                  <a:cubicBezTo>
                    <a:pt x="144" y="24"/>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8"/>
            <p:cNvSpPr/>
            <p:nvPr/>
          </p:nvSpPr>
          <p:spPr>
            <a:xfrm>
              <a:off x="3190275" y="1155225"/>
              <a:ext cx="17000" cy="26225"/>
            </a:xfrm>
            <a:custGeom>
              <a:avLst/>
              <a:gdLst/>
              <a:ahLst/>
              <a:cxnLst/>
              <a:rect l="l" t="t" r="r" b="b"/>
              <a:pathLst>
                <a:path w="680" h="1049" extrusionOk="0">
                  <a:moveTo>
                    <a:pt x="108" y="0"/>
                  </a:moveTo>
                  <a:cubicBezTo>
                    <a:pt x="84" y="0"/>
                    <a:pt x="37" y="36"/>
                    <a:pt x="37" y="72"/>
                  </a:cubicBezTo>
                  <a:cubicBezTo>
                    <a:pt x="37" y="250"/>
                    <a:pt x="1" y="869"/>
                    <a:pt x="96" y="1000"/>
                  </a:cubicBezTo>
                  <a:cubicBezTo>
                    <a:pt x="108" y="1024"/>
                    <a:pt x="144" y="1048"/>
                    <a:pt x="167" y="1048"/>
                  </a:cubicBezTo>
                  <a:cubicBezTo>
                    <a:pt x="215" y="1048"/>
                    <a:pt x="334" y="1024"/>
                    <a:pt x="656" y="119"/>
                  </a:cubicBezTo>
                  <a:cubicBezTo>
                    <a:pt x="679" y="96"/>
                    <a:pt x="656" y="48"/>
                    <a:pt x="620" y="36"/>
                  </a:cubicBezTo>
                  <a:cubicBezTo>
                    <a:pt x="610" y="29"/>
                    <a:pt x="599" y="26"/>
                    <a:pt x="588" y="26"/>
                  </a:cubicBezTo>
                  <a:cubicBezTo>
                    <a:pt x="560" y="26"/>
                    <a:pt x="533" y="46"/>
                    <a:pt x="525" y="72"/>
                  </a:cubicBezTo>
                  <a:cubicBezTo>
                    <a:pt x="418" y="358"/>
                    <a:pt x="275" y="703"/>
                    <a:pt x="179" y="834"/>
                  </a:cubicBezTo>
                  <a:cubicBezTo>
                    <a:pt x="167" y="691"/>
                    <a:pt x="167" y="358"/>
                    <a:pt x="179" y="72"/>
                  </a:cubicBezTo>
                  <a:cubicBezTo>
                    <a:pt x="179" y="48"/>
                    <a:pt x="156"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8"/>
            <p:cNvSpPr/>
            <p:nvPr/>
          </p:nvSpPr>
          <p:spPr>
            <a:xfrm>
              <a:off x="3262625" y="1202475"/>
              <a:ext cx="42275" cy="45925"/>
            </a:xfrm>
            <a:custGeom>
              <a:avLst/>
              <a:gdLst/>
              <a:ahLst/>
              <a:cxnLst/>
              <a:rect l="l" t="t" r="r" b="b"/>
              <a:pathLst>
                <a:path w="1691" h="1837" extrusionOk="0">
                  <a:moveTo>
                    <a:pt x="1601" y="0"/>
                  </a:moveTo>
                  <a:cubicBezTo>
                    <a:pt x="1572" y="0"/>
                    <a:pt x="1548" y="23"/>
                    <a:pt x="1548" y="63"/>
                  </a:cubicBezTo>
                  <a:cubicBezTo>
                    <a:pt x="1548" y="122"/>
                    <a:pt x="1381" y="1515"/>
                    <a:pt x="60" y="1682"/>
                  </a:cubicBezTo>
                  <a:cubicBezTo>
                    <a:pt x="24" y="1694"/>
                    <a:pt x="0" y="1730"/>
                    <a:pt x="0" y="1777"/>
                  </a:cubicBezTo>
                  <a:cubicBezTo>
                    <a:pt x="0" y="1801"/>
                    <a:pt x="36" y="1837"/>
                    <a:pt x="71" y="1837"/>
                  </a:cubicBezTo>
                  <a:cubicBezTo>
                    <a:pt x="1536" y="1658"/>
                    <a:pt x="1691" y="87"/>
                    <a:pt x="1679" y="75"/>
                  </a:cubicBezTo>
                  <a:cubicBezTo>
                    <a:pt x="1691" y="51"/>
                    <a:pt x="1667" y="3"/>
                    <a:pt x="1619" y="3"/>
                  </a:cubicBezTo>
                  <a:cubicBezTo>
                    <a:pt x="1613" y="1"/>
                    <a:pt x="1607" y="0"/>
                    <a:pt x="1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8"/>
            <p:cNvSpPr/>
            <p:nvPr/>
          </p:nvSpPr>
          <p:spPr>
            <a:xfrm>
              <a:off x="3210825" y="1198075"/>
              <a:ext cx="34550" cy="31575"/>
            </a:xfrm>
            <a:custGeom>
              <a:avLst/>
              <a:gdLst/>
              <a:ahLst/>
              <a:cxnLst/>
              <a:rect l="l" t="t" r="r" b="b"/>
              <a:pathLst>
                <a:path w="1382" h="1263" extrusionOk="0">
                  <a:moveTo>
                    <a:pt x="1203" y="1"/>
                  </a:moveTo>
                  <a:cubicBezTo>
                    <a:pt x="1179" y="13"/>
                    <a:pt x="1143" y="48"/>
                    <a:pt x="1143" y="84"/>
                  </a:cubicBezTo>
                  <a:cubicBezTo>
                    <a:pt x="1250" y="894"/>
                    <a:pt x="1120" y="1072"/>
                    <a:pt x="1024" y="1120"/>
                  </a:cubicBezTo>
                  <a:cubicBezTo>
                    <a:pt x="1007" y="1127"/>
                    <a:pt x="988" y="1131"/>
                    <a:pt x="967" y="1131"/>
                  </a:cubicBezTo>
                  <a:cubicBezTo>
                    <a:pt x="746" y="1131"/>
                    <a:pt x="351" y="750"/>
                    <a:pt x="155" y="489"/>
                  </a:cubicBezTo>
                  <a:cubicBezTo>
                    <a:pt x="133" y="474"/>
                    <a:pt x="105" y="459"/>
                    <a:pt x="82" y="459"/>
                  </a:cubicBezTo>
                  <a:cubicBezTo>
                    <a:pt x="69" y="459"/>
                    <a:pt x="57" y="464"/>
                    <a:pt x="48" y="477"/>
                  </a:cubicBezTo>
                  <a:cubicBezTo>
                    <a:pt x="12" y="501"/>
                    <a:pt x="0" y="548"/>
                    <a:pt x="36" y="584"/>
                  </a:cubicBezTo>
                  <a:cubicBezTo>
                    <a:pt x="96" y="656"/>
                    <a:pt x="596" y="1263"/>
                    <a:pt x="965" y="1263"/>
                  </a:cubicBezTo>
                  <a:cubicBezTo>
                    <a:pt x="1012" y="1263"/>
                    <a:pt x="1060" y="1263"/>
                    <a:pt x="1072" y="1239"/>
                  </a:cubicBezTo>
                  <a:cubicBezTo>
                    <a:pt x="1310" y="1144"/>
                    <a:pt x="1381" y="763"/>
                    <a:pt x="1298" y="60"/>
                  </a:cubicBezTo>
                  <a:cubicBezTo>
                    <a:pt x="1286" y="25"/>
                    <a:pt x="1250" y="1"/>
                    <a:pt x="12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8"/>
            <p:cNvSpPr/>
            <p:nvPr/>
          </p:nvSpPr>
          <p:spPr>
            <a:xfrm>
              <a:off x="3167375" y="1137650"/>
              <a:ext cx="49725" cy="49150"/>
            </a:xfrm>
            <a:custGeom>
              <a:avLst/>
              <a:gdLst/>
              <a:ahLst/>
              <a:cxnLst/>
              <a:rect l="l" t="t" r="r" b="b"/>
              <a:pathLst>
                <a:path w="1989" h="1966" extrusionOk="0">
                  <a:moveTo>
                    <a:pt x="1000" y="144"/>
                  </a:moveTo>
                  <a:cubicBezTo>
                    <a:pt x="1453" y="144"/>
                    <a:pt x="1834" y="513"/>
                    <a:pt x="1834" y="965"/>
                  </a:cubicBezTo>
                  <a:cubicBezTo>
                    <a:pt x="1834" y="1430"/>
                    <a:pt x="1453" y="1799"/>
                    <a:pt x="1000" y="1799"/>
                  </a:cubicBezTo>
                  <a:cubicBezTo>
                    <a:pt x="524" y="1799"/>
                    <a:pt x="143" y="1430"/>
                    <a:pt x="143" y="965"/>
                  </a:cubicBezTo>
                  <a:cubicBezTo>
                    <a:pt x="143" y="513"/>
                    <a:pt x="536" y="144"/>
                    <a:pt x="1000" y="144"/>
                  </a:cubicBezTo>
                  <a:close/>
                  <a:moveTo>
                    <a:pt x="1000" y="1"/>
                  </a:moveTo>
                  <a:cubicBezTo>
                    <a:pt x="441" y="1"/>
                    <a:pt x="0" y="441"/>
                    <a:pt x="0" y="989"/>
                  </a:cubicBezTo>
                  <a:cubicBezTo>
                    <a:pt x="0" y="1525"/>
                    <a:pt x="441" y="1965"/>
                    <a:pt x="1000" y="1965"/>
                  </a:cubicBezTo>
                  <a:cubicBezTo>
                    <a:pt x="1548" y="1965"/>
                    <a:pt x="1988" y="1525"/>
                    <a:pt x="1976" y="989"/>
                  </a:cubicBezTo>
                  <a:cubicBezTo>
                    <a:pt x="1976" y="453"/>
                    <a:pt x="1548" y="1"/>
                    <a:pt x="1000"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a:off x="3226000" y="1141525"/>
              <a:ext cx="49725" cy="49150"/>
            </a:xfrm>
            <a:custGeom>
              <a:avLst/>
              <a:gdLst/>
              <a:ahLst/>
              <a:cxnLst/>
              <a:rect l="l" t="t" r="r" b="b"/>
              <a:pathLst>
                <a:path w="1989" h="1966" extrusionOk="0">
                  <a:moveTo>
                    <a:pt x="1001" y="132"/>
                  </a:moveTo>
                  <a:cubicBezTo>
                    <a:pt x="1465" y="132"/>
                    <a:pt x="1834" y="501"/>
                    <a:pt x="1834" y="965"/>
                  </a:cubicBezTo>
                  <a:cubicBezTo>
                    <a:pt x="1834" y="1429"/>
                    <a:pt x="1477" y="1798"/>
                    <a:pt x="1001" y="1798"/>
                  </a:cubicBezTo>
                  <a:cubicBezTo>
                    <a:pt x="524" y="1798"/>
                    <a:pt x="155" y="1429"/>
                    <a:pt x="155" y="965"/>
                  </a:cubicBezTo>
                  <a:cubicBezTo>
                    <a:pt x="155" y="501"/>
                    <a:pt x="536" y="132"/>
                    <a:pt x="1001" y="132"/>
                  </a:cubicBezTo>
                  <a:close/>
                  <a:moveTo>
                    <a:pt x="1001" y="1"/>
                  </a:moveTo>
                  <a:cubicBezTo>
                    <a:pt x="453" y="1"/>
                    <a:pt x="1" y="429"/>
                    <a:pt x="1" y="977"/>
                  </a:cubicBezTo>
                  <a:cubicBezTo>
                    <a:pt x="1" y="1513"/>
                    <a:pt x="453" y="1965"/>
                    <a:pt x="1001" y="1965"/>
                  </a:cubicBezTo>
                  <a:cubicBezTo>
                    <a:pt x="1536" y="1965"/>
                    <a:pt x="1989" y="1513"/>
                    <a:pt x="1989" y="977"/>
                  </a:cubicBezTo>
                  <a:cubicBezTo>
                    <a:pt x="1989" y="441"/>
                    <a:pt x="1548" y="1"/>
                    <a:pt x="100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8"/>
            <p:cNvSpPr/>
            <p:nvPr/>
          </p:nvSpPr>
          <p:spPr>
            <a:xfrm>
              <a:off x="3212600" y="1162375"/>
              <a:ext cx="14925" cy="5975"/>
            </a:xfrm>
            <a:custGeom>
              <a:avLst/>
              <a:gdLst/>
              <a:ahLst/>
              <a:cxnLst/>
              <a:rect l="l" t="t" r="r" b="b"/>
              <a:pathLst>
                <a:path w="597" h="239" extrusionOk="0">
                  <a:moveTo>
                    <a:pt x="96" y="0"/>
                  </a:moveTo>
                  <a:cubicBezTo>
                    <a:pt x="48" y="0"/>
                    <a:pt x="25" y="12"/>
                    <a:pt x="1" y="60"/>
                  </a:cubicBezTo>
                  <a:cubicBezTo>
                    <a:pt x="1" y="107"/>
                    <a:pt x="25" y="131"/>
                    <a:pt x="60" y="143"/>
                  </a:cubicBezTo>
                  <a:lnTo>
                    <a:pt x="513" y="238"/>
                  </a:lnTo>
                  <a:lnTo>
                    <a:pt x="525" y="238"/>
                  </a:lnTo>
                  <a:cubicBezTo>
                    <a:pt x="560" y="238"/>
                    <a:pt x="596" y="226"/>
                    <a:pt x="596" y="179"/>
                  </a:cubicBezTo>
                  <a:cubicBezTo>
                    <a:pt x="596" y="131"/>
                    <a:pt x="584" y="107"/>
                    <a:pt x="537" y="83"/>
                  </a:cubicBezTo>
                  <a:lnTo>
                    <a:pt x="96" y="0"/>
                  </a:ln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8"/>
            <p:cNvSpPr/>
            <p:nvPr/>
          </p:nvSpPr>
          <p:spPr>
            <a:xfrm>
              <a:off x="3272150" y="1151875"/>
              <a:ext cx="34850" cy="12600"/>
            </a:xfrm>
            <a:custGeom>
              <a:avLst/>
              <a:gdLst/>
              <a:ahLst/>
              <a:cxnLst/>
              <a:rect l="l" t="t" r="r" b="b"/>
              <a:pathLst>
                <a:path w="1394" h="504" extrusionOk="0">
                  <a:moveTo>
                    <a:pt x="1309" y="0"/>
                  </a:moveTo>
                  <a:cubicBezTo>
                    <a:pt x="1302" y="0"/>
                    <a:pt x="1294" y="1"/>
                    <a:pt x="1286" y="3"/>
                  </a:cubicBezTo>
                  <a:lnTo>
                    <a:pt x="60" y="361"/>
                  </a:lnTo>
                  <a:cubicBezTo>
                    <a:pt x="36" y="372"/>
                    <a:pt x="0" y="408"/>
                    <a:pt x="24" y="444"/>
                  </a:cubicBezTo>
                  <a:cubicBezTo>
                    <a:pt x="36" y="492"/>
                    <a:pt x="60" y="503"/>
                    <a:pt x="95" y="503"/>
                  </a:cubicBezTo>
                  <a:lnTo>
                    <a:pt x="107" y="492"/>
                  </a:lnTo>
                  <a:lnTo>
                    <a:pt x="1334" y="134"/>
                  </a:lnTo>
                  <a:cubicBezTo>
                    <a:pt x="1357" y="122"/>
                    <a:pt x="1393" y="87"/>
                    <a:pt x="1369" y="51"/>
                  </a:cubicBezTo>
                  <a:cubicBezTo>
                    <a:pt x="1359" y="22"/>
                    <a:pt x="1342" y="0"/>
                    <a:pt x="1309"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a:off x="3158425" y="1562700"/>
              <a:ext cx="38725" cy="204525"/>
            </a:xfrm>
            <a:custGeom>
              <a:avLst/>
              <a:gdLst/>
              <a:ahLst/>
              <a:cxnLst/>
              <a:rect l="l" t="t" r="r" b="b"/>
              <a:pathLst>
                <a:path w="1549" h="8181" extrusionOk="0">
                  <a:moveTo>
                    <a:pt x="1489" y="1"/>
                  </a:moveTo>
                  <a:cubicBezTo>
                    <a:pt x="1441" y="1"/>
                    <a:pt x="1418" y="13"/>
                    <a:pt x="1394" y="60"/>
                  </a:cubicBezTo>
                  <a:cubicBezTo>
                    <a:pt x="1334" y="310"/>
                    <a:pt x="1" y="6537"/>
                    <a:pt x="108" y="8109"/>
                  </a:cubicBezTo>
                  <a:cubicBezTo>
                    <a:pt x="108" y="8157"/>
                    <a:pt x="132" y="8181"/>
                    <a:pt x="179" y="8181"/>
                  </a:cubicBezTo>
                  <a:cubicBezTo>
                    <a:pt x="227" y="8181"/>
                    <a:pt x="251" y="8157"/>
                    <a:pt x="251" y="8109"/>
                  </a:cubicBezTo>
                  <a:cubicBezTo>
                    <a:pt x="168" y="6549"/>
                    <a:pt x="1537" y="144"/>
                    <a:pt x="1549" y="84"/>
                  </a:cubicBezTo>
                  <a:cubicBezTo>
                    <a:pt x="1549" y="49"/>
                    <a:pt x="1537" y="13"/>
                    <a:pt x="1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8"/>
            <p:cNvSpPr/>
            <p:nvPr/>
          </p:nvSpPr>
          <p:spPr>
            <a:xfrm>
              <a:off x="3140575" y="1054800"/>
              <a:ext cx="148850" cy="89000"/>
            </a:xfrm>
            <a:custGeom>
              <a:avLst/>
              <a:gdLst/>
              <a:ahLst/>
              <a:cxnLst/>
              <a:rect l="l" t="t" r="r" b="b"/>
              <a:pathLst>
                <a:path w="5954" h="3560" extrusionOk="0">
                  <a:moveTo>
                    <a:pt x="2885" y="0"/>
                  </a:moveTo>
                  <a:cubicBezTo>
                    <a:pt x="2733" y="0"/>
                    <a:pt x="2569" y="6"/>
                    <a:pt x="2394" y="17"/>
                  </a:cubicBezTo>
                  <a:cubicBezTo>
                    <a:pt x="0" y="148"/>
                    <a:pt x="548" y="3220"/>
                    <a:pt x="965" y="3529"/>
                  </a:cubicBezTo>
                  <a:cubicBezTo>
                    <a:pt x="992" y="3550"/>
                    <a:pt x="1025" y="3559"/>
                    <a:pt x="1061" y="3559"/>
                  </a:cubicBezTo>
                  <a:cubicBezTo>
                    <a:pt x="1339" y="3559"/>
                    <a:pt x="1854" y="3008"/>
                    <a:pt x="2271" y="2497"/>
                  </a:cubicBezTo>
                  <a:lnTo>
                    <a:pt x="2271" y="2497"/>
                  </a:lnTo>
                  <a:cubicBezTo>
                    <a:pt x="2284" y="2688"/>
                    <a:pt x="2370" y="2916"/>
                    <a:pt x="2572" y="3184"/>
                  </a:cubicBezTo>
                  <a:cubicBezTo>
                    <a:pt x="2739" y="3408"/>
                    <a:pt x="2879" y="3499"/>
                    <a:pt x="3000" y="3499"/>
                  </a:cubicBezTo>
                  <a:cubicBezTo>
                    <a:pt x="3479" y="3499"/>
                    <a:pt x="3649" y="2057"/>
                    <a:pt x="4001" y="1886"/>
                  </a:cubicBezTo>
                  <a:lnTo>
                    <a:pt x="4001" y="1886"/>
                  </a:lnTo>
                  <a:cubicBezTo>
                    <a:pt x="4001" y="1886"/>
                    <a:pt x="3025" y="3291"/>
                    <a:pt x="5323" y="3291"/>
                  </a:cubicBezTo>
                  <a:cubicBezTo>
                    <a:pt x="5323" y="3291"/>
                    <a:pt x="5251" y="1969"/>
                    <a:pt x="5608" y="1648"/>
                  </a:cubicBezTo>
                  <a:cubicBezTo>
                    <a:pt x="5954" y="1327"/>
                    <a:pt x="4942" y="850"/>
                    <a:pt x="4942" y="850"/>
                  </a:cubicBezTo>
                  <a:cubicBezTo>
                    <a:pt x="4942" y="850"/>
                    <a:pt x="4829" y="0"/>
                    <a:pt x="2885" y="0"/>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8"/>
            <p:cNvSpPr/>
            <p:nvPr/>
          </p:nvSpPr>
          <p:spPr>
            <a:xfrm>
              <a:off x="3173325" y="1070200"/>
              <a:ext cx="44675" cy="48725"/>
            </a:xfrm>
            <a:custGeom>
              <a:avLst/>
              <a:gdLst/>
              <a:ahLst/>
              <a:cxnLst/>
              <a:rect l="l" t="t" r="r" b="b"/>
              <a:pathLst>
                <a:path w="1787" h="1949" extrusionOk="0">
                  <a:moveTo>
                    <a:pt x="1194" y="0"/>
                  </a:moveTo>
                  <a:cubicBezTo>
                    <a:pt x="1089" y="0"/>
                    <a:pt x="974" y="18"/>
                    <a:pt x="857" y="68"/>
                  </a:cubicBezTo>
                  <a:cubicBezTo>
                    <a:pt x="417" y="258"/>
                    <a:pt x="131" y="877"/>
                    <a:pt x="0" y="1854"/>
                  </a:cubicBezTo>
                  <a:cubicBezTo>
                    <a:pt x="0" y="1901"/>
                    <a:pt x="24" y="1949"/>
                    <a:pt x="72" y="1949"/>
                  </a:cubicBezTo>
                  <a:cubicBezTo>
                    <a:pt x="107" y="1949"/>
                    <a:pt x="131" y="1913"/>
                    <a:pt x="131" y="1854"/>
                  </a:cubicBezTo>
                  <a:cubicBezTo>
                    <a:pt x="250" y="937"/>
                    <a:pt x="524" y="365"/>
                    <a:pt x="905" y="187"/>
                  </a:cubicBezTo>
                  <a:cubicBezTo>
                    <a:pt x="997" y="145"/>
                    <a:pt x="1090" y="129"/>
                    <a:pt x="1178" y="129"/>
                  </a:cubicBezTo>
                  <a:cubicBezTo>
                    <a:pt x="1441" y="129"/>
                    <a:pt x="1655" y="270"/>
                    <a:pt x="1655" y="270"/>
                  </a:cubicBezTo>
                  <a:cubicBezTo>
                    <a:pt x="1665" y="285"/>
                    <a:pt x="1679" y="292"/>
                    <a:pt x="1694" y="292"/>
                  </a:cubicBezTo>
                  <a:cubicBezTo>
                    <a:pt x="1715" y="292"/>
                    <a:pt x="1737" y="279"/>
                    <a:pt x="1750" y="258"/>
                  </a:cubicBezTo>
                  <a:cubicBezTo>
                    <a:pt x="1786" y="234"/>
                    <a:pt x="1774" y="187"/>
                    <a:pt x="1738" y="151"/>
                  </a:cubicBezTo>
                  <a:cubicBezTo>
                    <a:pt x="1730" y="151"/>
                    <a:pt x="1498" y="0"/>
                    <a:pt x="119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a:off x="3212300" y="1082975"/>
              <a:ext cx="28025" cy="38350"/>
            </a:xfrm>
            <a:custGeom>
              <a:avLst/>
              <a:gdLst/>
              <a:ahLst/>
              <a:cxnLst/>
              <a:rect l="l" t="t" r="r" b="b"/>
              <a:pathLst>
                <a:path w="1121" h="1534" extrusionOk="0">
                  <a:moveTo>
                    <a:pt x="937" y="0"/>
                  </a:moveTo>
                  <a:cubicBezTo>
                    <a:pt x="805" y="0"/>
                    <a:pt x="591" y="30"/>
                    <a:pt x="406" y="200"/>
                  </a:cubicBezTo>
                  <a:cubicBezTo>
                    <a:pt x="120" y="438"/>
                    <a:pt x="1" y="866"/>
                    <a:pt x="37" y="1462"/>
                  </a:cubicBezTo>
                  <a:cubicBezTo>
                    <a:pt x="37" y="1509"/>
                    <a:pt x="60" y="1533"/>
                    <a:pt x="108" y="1533"/>
                  </a:cubicBezTo>
                  <a:cubicBezTo>
                    <a:pt x="156" y="1533"/>
                    <a:pt x="191" y="1509"/>
                    <a:pt x="191" y="1462"/>
                  </a:cubicBezTo>
                  <a:cubicBezTo>
                    <a:pt x="168" y="914"/>
                    <a:pt x="263" y="521"/>
                    <a:pt x="501" y="319"/>
                  </a:cubicBezTo>
                  <a:cubicBezTo>
                    <a:pt x="658" y="170"/>
                    <a:pt x="848" y="147"/>
                    <a:pt x="951" y="147"/>
                  </a:cubicBezTo>
                  <a:cubicBezTo>
                    <a:pt x="997" y="147"/>
                    <a:pt x="1025" y="152"/>
                    <a:pt x="1025" y="152"/>
                  </a:cubicBezTo>
                  <a:cubicBezTo>
                    <a:pt x="1072" y="152"/>
                    <a:pt x="1120" y="140"/>
                    <a:pt x="1120" y="92"/>
                  </a:cubicBezTo>
                  <a:cubicBezTo>
                    <a:pt x="1120" y="45"/>
                    <a:pt x="1096" y="21"/>
                    <a:pt x="1061" y="9"/>
                  </a:cubicBezTo>
                  <a:cubicBezTo>
                    <a:pt x="1056" y="9"/>
                    <a:pt x="1009" y="0"/>
                    <a:pt x="93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8"/>
            <p:cNvSpPr/>
            <p:nvPr/>
          </p:nvSpPr>
          <p:spPr>
            <a:xfrm>
              <a:off x="3244750" y="1077725"/>
              <a:ext cx="16100" cy="47450"/>
            </a:xfrm>
            <a:custGeom>
              <a:avLst/>
              <a:gdLst/>
              <a:ahLst/>
              <a:cxnLst/>
              <a:rect l="l" t="t" r="r" b="b"/>
              <a:pathLst>
                <a:path w="644" h="1898" extrusionOk="0">
                  <a:moveTo>
                    <a:pt x="447" y="0"/>
                  </a:moveTo>
                  <a:cubicBezTo>
                    <a:pt x="418" y="0"/>
                    <a:pt x="400" y="16"/>
                    <a:pt x="382" y="52"/>
                  </a:cubicBezTo>
                  <a:cubicBezTo>
                    <a:pt x="370" y="112"/>
                    <a:pt x="1" y="1445"/>
                    <a:pt x="525" y="1886"/>
                  </a:cubicBezTo>
                  <a:cubicBezTo>
                    <a:pt x="536" y="1898"/>
                    <a:pt x="548" y="1898"/>
                    <a:pt x="560" y="1898"/>
                  </a:cubicBezTo>
                  <a:cubicBezTo>
                    <a:pt x="584" y="1898"/>
                    <a:pt x="608" y="1898"/>
                    <a:pt x="620" y="1862"/>
                  </a:cubicBezTo>
                  <a:cubicBezTo>
                    <a:pt x="644" y="1838"/>
                    <a:pt x="644" y="1791"/>
                    <a:pt x="608" y="1767"/>
                  </a:cubicBezTo>
                  <a:cubicBezTo>
                    <a:pt x="167" y="1386"/>
                    <a:pt x="525" y="112"/>
                    <a:pt x="525" y="100"/>
                  </a:cubicBezTo>
                  <a:cubicBezTo>
                    <a:pt x="536" y="52"/>
                    <a:pt x="525" y="17"/>
                    <a:pt x="477" y="5"/>
                  </a:cubicBezTo>
                  <a:cubicBezTo>
                    <a:pt x="466" y="2"/>
                    <a:pt x="456"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8"/>
            <p:cNvSpPr/>
            <p:nvPr/>
          </p:nvSpPr>
          <p:spPr>
            <a:xfrm>
              <a:off x="3289700" y="1088250"/>
              <a:ext cx="35450" cy="43475"/>
            </a:xfrm>
            <a:custGeom>
              <a:avLst/>
              <a:gdLst/>
              <a:ahLst/>
              <a:cxnLst/>
              <a:rect l="l" t="t" r="r" b="b"/>
              <a:pathLst>
                <a:path w="1418" h="1739" extrusionOk="0">
                  <a:moveTo>
                    <a:pt x="72" y="0"/>
                  </a:moveTo>
                  <a:cubicBezTo>
                    <a:pt x="36" y="0"/>
                    <a:pt x="0" y="36"/>
                    <a:pt x="0" y="72"/>
                  </a:cubicBezTo>
                  <a:cubicBezTo>
                    <a:pt x="0" y="119"/>
                    <a:pt x="36" y="155"/>
                    <a:pt x="72" y="155"/>
                  </a:cubicBezTo>
                  <a:cubicBezTo>
                    <a:pt x="72" y="155"/>
                    <a:pt x="727" y="155"/>
                    <a:pt x="1048" y="572"/>
                  </a:cubicBezTo>
                  <a:cubicBezTo>
                    <a:pt x="1239" y="834"/>
                    <a:pt x="1251" y="1191"/>
                    <a:pt x="1120" y="1655"/>
                  </a:cubicBezTo>
                  <a:cubicBezTo>
                    <a:pt x="1108" y="1679"/>
                    <a:pt x="1120" y="1727"/>
                    <a:pt x="1167" y="1739"/>
                  </a:cubicBezTo>
                  <a:lnTo>
                    <a:pt x="1179" y="1739"/>
                  </a:lnTo>
                  <a:cubicBezTo>
                    <a:pt x="1227" y="1739"/>
                    <a:pt x="1251" y="1727"/>
                    <a:pt x="1263" y="1679"/>
                  </a:cubicBezTo>
                  <a:cubicBezTo>
                    <a:pt x="1417" y="1179"/>
                    <a:pt x="1382" y="774"/>
                    <a:pt x="1167" y="477"/>
                  </a:cubicBezTo>
                  <a:cubicBezTo>
                    <a:pt x="810" y="0"/>
                    <a:pt x="108"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8"/>
            <p:cNvSpPr/>
            <p:nvPr/>
          </p:nvSpPr>
          <p:spPr>
            <a:xfrm>
              <a:off x="3328400" y="1091125"/>
              <a:ext cx="31875" cy="59950"/>
            </a:xfrm>
            <a:custGeom>
              <a:avLst/>
              <a:gdLst/>
              <a:ahLst/>
              <a:cxnLst/>
              <a:rect l="l" t="t" r="r" b="b"/>
              <a:pathLst>
                <a:path w="1275" h="2398" extrusionOk="0">
                  <a:moveTo>
                    <a:pt x="89" y="0"/>
                  </a:moveTo>
                  <a:cubicBezTo>
                    <a:pt x="57" y="0"/>
                    <a:pt x="21" y="13"/>
                    <a:pt x="12" y="40"/>
                  </a:cubicBezTo>
                  <a:cubicBezTo>
                    <a:pt x="0" y="64"/>
                    <a:pt x="12" y="124"/>
                    <a:pt x="48" y="135"/>
                  </a:cubicBezTo>
                  <a:cubicBezTo>
                    <a:pt x="477" y="421"/>
                    <a:pt x="655" y="850"/>
                    <a:pt x="584" y="1445"/>
                  </a:cubicBezTo>
                  <a:cubicBezTo>
                    <a:pt x="500" y="1909"/>
                    <a:pt x="310" y="2279"/>
                    <a:pt x="310" y="2279"/>
                  </a:cubicBezTo>
                  <a:cubicBezTo>
                    <a:pt x="298" y="2326"/>
                    <a:pt x="310" y="2374"/>
                    <a:pt x="346" y="2386"/>
                  </a:cubicBezTo>
                  <a:cubicBezTo>
                    <a:pt x="346" y="2398"/>
                    <a:pt x="357" y="2398"/>
                    <a:pt x="369" y="2398"/>
                  </a:cubicBezTo>
                  <a:cubicBezTo>
                    <a:pt x="405" y="2398"/>
                    <a:pt x="429" y="2398"/>
                    <a:pt x="441" y="2338"/>
                  </a:cubicBezTo>
                  <a:cubicBezTo>
                    <a:pt x="441" y="2326"/>
                    <a:pt x="1274" y="731"/>
                    <a:pt x="119" y="4"/>
                  </a:cubicBezTo>
                  <a:cubicBezTo>
                    <a:pt x="110" y="1"/>
                    <a:pt x="100" y="0"/>
                    <a:pt x="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8"/>
            <p:cNvSpPr/>
            <p:nvPr/>
          </p:nvSpPr>
          <p:spPr>
            <a:xfrm>
              <a:off x="3331675" y="1264750"/>
              <a:ext cx="193200" cy="282725"/>
            </a:xfrm>
            <a:custGeom>
              <a:avLst/>
              <a:gdLst/>
              <a:ahLst/>
              <a:cxnLst/>
              <a:rect l="l" t="t" r="r" b="b"/>
              <a:pathLst>
                <a:path w="7728" h="11309" extrusionOk="0">
                  <a:moveTo>
                    <a:pt x="2643" y="1"/>
                  </a:moveTo>
                  <a:cubicBezTo>
                    <a:pt x="2643" y="1"/>
                    <a:pt x="893" y="1453"/>
                    <a:pt x="453" y="2049"/>
                  </a:cubicBezTo>
                  <a:cubicBezTo>
                    <a:pt x="0" y="2644"/>
                    <a:pt x="3608" y="4763"/>
                    <a:pt x="3679" y="5359"/>
                  </a:cubicBezTo>
                  <a:cubicBezTo>
                    <a:pt x="3751" y="5954"/>
                    <a:pt x="155" y="8823"/>
                    <a:pt x="155" y="8823"/>
                  </a:cubicBezTo>
                  <a:cubicBezTo>
                    <a:pt x="155" y="8823"/>
                    <a:pt x="1048" y="10657"/>
                    <a:pt x="1191" y="11252"/>
                  </a:cubicBezTo>
                  <a:cubicBezTo>
                    <a:pt x="1201" y="11291"/>
                    <a:pt x="1237" y="11309"/>
                    <a:pt x="1295" y="11309"/>
                  </a:cubicBezTo>
                  <a:cubicBezTo>
                    <a:pt x="2143" y="11309"/>
                    <a:pt x="7727" y="7482"/>
                    <a:pt x="7549" y="5990"/>
                  </a:cubicBezTo>
                  <a:cubicBezTo>
                    <a:pt x="7144" y="2680"/>
                    <a:pt x="2643" y="1"/>
                    <a:pt x="2643"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a:off x="3031025" y="1469250"/>
              <a:ext cx="332525" cy="395600"/>
            </a:xfrm>
            <a:custGeom>
              <a:avLst/>
              <a:gdLst/>
              <a:ahLst/>
              <a:cxnLst/>
              <a:rect l="l" t="t" r="r" b="b"/>
              <a:pathLst>
                <a:path w="13301" h="15824" extrusionOk="0">
                  <a:moveTo>
                    <a:pt x="5287" y="0"/>
                  </a:moveTo>
                  <a:cubicBezTo>
                    <a:pt x="5287" y="0"/>
                    <a:pt x="1" y="8382"/>
                    <a:pt x="1692" y="9871"/>
                  </a:cubicBezTo>
                  <a:cubicBezTo>
                    <a:pt x="3370" y="11359"/>
                    <a:pt x="9228" y="15824"/>
                    <a:pt x="10514" y="15824"/>
                  </a:cubicBezTo>
                  <a:cubicBezTo>
                    <a:pt x="11812" y="15824"/>
                    <a:pt x="13300" y="13252"/>
                    <a:pt x="13300" y="12061"/>
                  </a:cubicBezTo>
                  <a:cubicBezTo>
                    <a:pt x="13300" y="10871"/>
                    <a:pt x="7740" y="7489"/>
                    <a:pt x="7740" y="7489"/>
                  </a:cubicBezTo>
                  <a:cubicBezTo>
                    <a:pt x="7740" y="7489"/>
                    <a:pt x="10645" y="1489"/>
                    <a:pt x="10347" y="786"/>
                  </a:cubicBezTo>
                  <a:cubicBezTo>
                    <a:pt x="10050" y="96"/>
                    <a:pt x="5287" y="0"/>
                    <a:pt x="528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a:off x="3127175" y="1479075"/>
              <a:ext cx="241125" cy="425350"/>
            </a:xfrm>
            <a:custGeom>
              <a:avLst/>
              <a:gdLst/>
              <a:ahLst/>
              <a:cxnLst/>
              <a:rect l="l" t="t" r="r" b="b"/>
              <a:pathLst>
                <a:path w="9645" h="17014" extrusionOk="0">
                  <a:moveTo>
                    <a:pt x="3632" y="0"/>
                  </a:moveTo>
                  <a:cubicBezTo>
                    <a:pt x="3632" y="0"/>
                    <a:pt x="1" y="15800"/>
                    <a:pt x="1001" y="16312"/>
                  </a:cubicBezTo>
                  <a:cubicBezTo>
                    <a:pt x="1731" y="16672"/>
                    <a:pt x="3442" y="17014"/>
                    <a:pt x="4646" y="17014"/>
                  </a:cubicBezTo>
                  <a:cubicBezTo>
                    <a:pt x="5072" y="17014"/>
                    <a:pt x="5435" y="16971"/>
                    <a:pt x="5668" y="16871"/>
                  </a:cubicBezTo>
                  <a:cubicBezTo>
                    <a:pt x="6561" y="16467"/>
                    <a:pt x="9645" y="1250"/>
                    <a:pt x="9133" y="655"/>
                  </a:cubicBezTo>
                  <a:cubicBezTo>
                    <a:pt x="8633" y="60"/>
                    <a:pt x="3632" y="0"/>
                    <a:pt x="3632"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8"/>
            <p:cNvSpPr/>
            <p:nvPr/>
          </p:nvSpPr>
          <p:spPr>
            <a:xfrm>
              <a:off x="3154575" y="1571350"/>
              <a:ext cx="42875" cy="200350"/>
            </a:xfrm>
            <a:custGeom>
              <a:avLst/>
              <a:gdLst/>
              <a:ahLst/>
              <a:cxnLst/>
              <a:rect l="l" t="t" r="r" b="b"/>
              <a:pathLst>
                <a:path w="1715" h="8014" extrusionOk="0">
                  <a:moveTo>
                    <a:pt x="1655" y="0"/>
                  </a:moveTo>
                  <a:cubicBezTo>
                    <a:pt x="1607" y="0"/>
                    <a:pt x="1584" y="12"/>
                    <a:pt x="1572" y="60"/>
                  </a:cubicBezTo>
                  <a:cubicBezTo>
                    <a:pt x="1512" y="310"/>
                    <a:pt x="0" y="6168"/>
                    <a:pt x="0" y="7942"/>
                  </a:cubicBezTo>
                  <a:cubicBezTo>
                    <a:pt x="0" y="7989"/>
                    <a:pt x="36" y="8013"/>
                    <a:pt x="83" y="8013"/>
                  </a:cubicBezTo>
                  <a:cubicBezTo>
                    <a:pt x="119" y="8013"/>
                    <a:pt x="155" y="7989"/>
                    <a:pt x="155" y="7930"/>
                  </a:cubicBezTo>
                  <a:cubicBezTo>
                    <a:pt x="155" y="6168"/>
                    <a:pt x="1703" y="143"/>
                    <a:pt x="1715" y="84"/>
                  </a:cubicBezTo>
                  <a:cubicBezTo>
                    <a:pt x="1715" y="36"/>
                    <a:pt x="1703" y="12"/>
                    <a:pt x="165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8"/>
            <p:cNvSpPr/>
            <p:nvPr/>
          </p:nvSpPr>
          <p:spPr>
            <a:xfrm>
              <a:off x="3282550" y="1708775"/>
              <a:ext cx="41700" cy="152200"/>
            </a:xfrm>
            <a:custGeom>
              <a:avLst/>
              <a:gdLst/>
              <a:ahLst/>
              <a:cxnLst/>
              <a:rect l="l" t="t" r="r" b="b"/>
              <a:pathLst>
                <a:path w="1668" h="6088" extrusionOk="0">
                  <a:moveTo>
                    <a:pt x="1573" y="1"/>
                  </a:moveTo>
                  <a:cubicBezTo>
                    <a:pt x="1537" y="1"/>
                    <a:pt x="1513" y="24"/>
                    <a:pt x="1513" y="63"/>
                  </a:cubicBezTo>
                  <a:cubicBezTo>
                    <a:pt x="1489" y="111"/>
                    <a:pt x="894" y="5112"/>
                    <a:pt x="36" y="5969"/>
                  </a:cubicBezTo>
                  <a:cubicBezTo>
                    <a:pt x="1" y="6005"/>
                    <a:pt x="1" y="6052"/>
                    <a:pt x="36" y="6076"/>
                  </a:cubicBezTo>
                  <a:cubicBezTo>
                    <a:pt x="48" y="6088"/>
                    <a:pt x="72" y="6088"/>
                    <a:pt x="96" y="6088"/>
                  </a:cubicBezTo>
                  <a:lnTo>
                    <a:pt x="156" y="6088"/>
                  </a:lnTo>
                  <a:cubicBezTo>
                    <a:pt x="1048" y="5183"/>
                    <a:pt x="1620" y="302"/>
                    <a:pt x="1656" y="99"/>
                  </a:cubicBezTo>
                  <a:cubicBezTo>
                    <a:pt x="1668" y="52"/>
                    <a:pt x="1644" y="4"/>
                    <a:pt x="1596" y="4"/>
                  </a:cubicBezTo>
                  <a:cubicBezTo>
                    <a:pt x="1588" y="2"/>
                    <a:pt x="1580" y="1"/>
                    <a:pt x="1573"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a:off x="3134625" y="1244375"/>
              <a:ext cx="281600" cy="250125"/>
            </a:xfrm>
            <a:custGeom>
              <a:avLst/>
              <a:gdLst/>
              <a:ahLst/>
              <a:cxnLst/>
              <a:rect l="l" t="t" r="r" b="b"/>
              <a:pathLst>
                <a:path w="11264" h="10005" extrusionOk="0">
                  <a:moveTo>
                    <a:pt x="7851" y="1"/>
                  </a:moveTo>
                  <a:cubicBezTo>
                    <a:pt x="7452" y="1"/>
                    <a:pt x="6728" y="2444"/>
                    <a:pt x="6157" y="2444"/>
                  </a:cubicBezTo>
                  <a:cubicBezTo>
                    <a:pt x="6136" y="2444"/>
                    <a:pt x="6116" y="2441"/>
                    <a:pt x="6096" y="2435"/>
                  </a:cubicBezTo>
                  <a:cubicBezTo>
                    <a:pt x="5501" y="2245"/>
                    <a:pt x="4870" y="459"/>
                    <a:pt x="4870" y="459"/>
                  </a:cubicBezTo>
                  <a:cubicBezTo>
                    <a:pt x="4870" y="459"/>
                    <a:pt x="1548" y="756"/>
                    <a:pt x="1893" y="1709"/>
                  </a:cubicBezTo>
                  <a:cubicBezTo>
                    <a:pt x="2227" y="2637"/>
                    <a:pt x="0" y="9043"/>
                    <a:pt x="1143" y="9186"/>
                  </a:cubicBezTo>
                  <a:cubicBezTo>
                    <a:pt x="2078" y="9313"/>
                    <a:pt x="6703" y="10005"/>
                    <a:pt x="8622" y="10005"/>
                  </a:cubicBezTo>
                  <a:cubicBezTo>
                    <a:pt x="9048" y="10005"/>
                    <a:pt x="9341" y="9971"/>
                    <a:pt x="9430" y="9888"/>
                  </a:cubicBezTo>
                  <a:cubicBezTo>
                    <a:pt x="9930" y="9448"/>
                    <a:pt x="11264" y="1744"/>
                    <a:pt x="10966" y="1149"/>
                  </a:cubicBezTo>
                  <a:cubicBezTo>
                    <a:pt x="10668" y="554"/>
                    <a:pt x="8287" y="161"/>
                    <a:pt x="7882" y="6"/>
                  </a:cubicBezTo>
                  <a:cubicBezTo>
                    <a:pt x="7872" y="3"/>
                    <a:pt x="7862" y="1"/>
                    <a:pt x="7851"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8"/>
            <p:cNvSpPr/>
            <p:nvPr/>
          </p:nvSpPr>
          <p:spPr>
            <a:xfrm>
              <a:off x="3106650" y="1253950"/>
              <a:ext cx="156575" cy="80525"/>
            </a:xfrm>
            <a:custGeom>
              <a:avLst/>
              <a:gdLst/>
              <a:ahLst/>
              <a:cxnLst/>
              <a:rect l="l" t="t" r="r" b="b"/>
              <a:pathLst>
                <a:path w="6263" h="3221" extrusionOk="0">
                  <a:moveTo>
                    <a:pt x="1214" y="1"/>
                  </a:moveTo>
                  <a:cubicBezTo>
                    <a:pt x="554" y="1"/>
                    <a:pt x="0" y="850"/>
                    <a:pt x="0" y="850"/>
                  </a:cubicBezTo>
                  <a:cubicBezTo>
                    <a:pt x="0" y="850"/>
                    <a:pt x="2087" y="3221"/>
                    <a:pt x="2765" y="3221"/>
                  </a:cubicBezTo>
                  <a:cubicBezTo>
                    <a:pt x="2795" y="3221"/>
                    <a:pt x="2822" y="3216"/>
                    <a:pt x="2846" y="3207"/>
                  </a:cubicBezTo>
                  <a:cubicBezTo>
                    <a:pt x="3405" y="2993"/>
                    <a:pt x="6263" y="1576"/>
                    <a:pt x="6263" y="1576"/>
                  </a:cubicBezTo>
                  <a:cubicBezTo>
                    <a:pt x="6263" y="1576"/>
                    <a:pt x="6263" y="552"/>
                    <a:pt x="5108" y="349"/>
                  </a:cubicBezTo>
                  <a:cubicBezTo>
                    <a:pt x="5063" y="342"/>
                    <a:pt x="5017" y="339"/>
                    <a:pt x="4972" y="339"/>
                  </a:cubicBezTo>
                  <a:cubicBezTo>
                    <a:pt x="3850" y="339"/>
                    <a:pt x="2750" y="2516"/>
                    <a:pt x="2750" y="2516"/>
                  </a:cubicBezTo>
                  <a:cubicBezTo>
                    <a:pt x="2750" y="2516"/>
                    <a:pt x="2262" y="349"/>
                    <a:pt x="1488" y="52"/>
                  </a:cubicBezTo>
                  <a:cubicBezTo>
                    <a:pt x="1396" y="16"/>
                    <a:pt x="1304" y="1"/>
                    <a:pt x="1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8"/>
            <p:cNvSpPr/>
            <p:nvPr/>
          </p:nvSpPr>
          <p:spPr>
            <a:xfrm>
              <a:off x="3104550" y="1252250"/>
              <a:ext cx="160775" cy="84575"/>
            </a:xfrm>
            <a:custGeom>
              <a:avLst/>
              <a:gdLst/>
              <a:ahLst/>
              <a:cxnLst/>
              <a:rect l="l" t="t" r="r" b="b"/>
              <a:pathLst>
                <a:path w="6431" h="3383" extrusionOk="0">
                  <a:moveTo>
                    <a:pt x="1287" y="156"/>
                  </a:moveTo>
                  <a:cubicBezTo>
                    <a:pt x="1382" y="156"/>
                    <a:pt x="1453" y="167"/>
                    <a:pt x="1549" y="203"/>
                  </a:cubicBezTo>
                  <a:cubicBezTo>
                    <a:pt x="2287" y="465"/>
                    <a:pt x="2763" y="2584"/>
                    <a:pt x="2763" y="2596"/>
                  </a:cubicBezTo>
                  <a:cubicBezTo>
                    <a:pt x="2763" y="2620"/>
                    <a:pt x="2799" y="2656"/>
                    <a:pt x="2823" y="2656"/>
                  </a:cubicBezTo>
                  <a:cubicBezTo>
                    <a:pt x="2858" y="2656"/>
                    <a:pt x="2882" y="2632"/>
                    <a:pt x="2894" y="2608"/>
                  </a:cubicBezTo>
                  <a:cubicBezTo>
                    <a:pt x="2918" y="2596"/>
                    <a:pt x="3989" y="477"/>
                    <a:pt x="5037" y="477"/>
                  </a:cubicBezTo>
                  <a:cubicBezTo>
                    <a:pt x="5085" y="477"/>
                    <a:pt x="5120" y="489"/>
                    <a:pt x="5156" y="489"/>
                  </a:cubicBezTo>
                  <a:cubicBezTo>
                    <a:pt x="6109" y="656"/>
                    <a:pt x="6228" y="1418"/>
                    <a:pt x="6252" y="1608"/>
                  </a:cubicBezTo>
                  <a:cubicBezTo>
                    <a:pt x="5871" y="1787"/>
                    <a:pt x="3370" y="3013"/>
                    <a:pt x="2870" y="3215"/>
                  </a:cubicBezTo>
                  <a:cubicBezTo>
                    <a:pt x="2858" y="3227"/>
                    <a:pt x="2834" y="3227"/>
                    <a:pt x="2823" y="3227"/>
                  </a:cubicBezTo>
                  <a:cubicBezTo>
                    <a:pt x="2334" y="3227"/>
                    <a:pt x="787" y="1596"/>
                    <a:pt x="179" y="918"/>
                  </a:cubicBezTo>
                  <a:cubicBezTo>
                    <a:pt x="298" y="739"/>
                    <a:pt x="751" y="156"/>
                    <a:pt x="1287" y="156"/>
                  </a:cubicBezTo>
                  <a:close/>
                  <a:moveTo>
                    <a:pt x="1287" y="1"/>
                  </a:moveTo>
                  <a:cubicBezTo>
                    <a:pt x="608" y="1"/>
                    <a:pt x="60" y="834"/>
                    <a:pt x="25" y="870"/>
                  </a:cubicBezTo>
                  <a:cubicBezTo>
                    <a:pt x="1" y="894"/>
                    <a:pt x="13" y="929"/>
                    <a:pt x="25" y="953"/>
                  </a:cubicBezTo>
                  <a:cubicBezTo>
                    <a:pt x="251" y="1215"/>
                    <a:pt x="2156" y="3382"/>
                    <a:pt x="2834" y="3382"/>
                  </a:cubicBezTo>
                  <a:cubicBezTo>
                    <a:pt x="2870" y="3382"/>
                    <a:pt x="2894" y="3370"/>
                    <a:pt x="2954" y="3358"/>
                  </a:cubicBezTo>
                  <a:cubicBezTo>
                    <a:pt x="3513" y="3132"/>
                    <a:pt x="6263" y="1775"/>
                    <a:pt x="6383" y="1715"/>
                  </a:cubicBezTo>
                  <a:cubicBezTo>
                    <a:pt x="6406" y="1715"/>
                    <a:pt x="6430" y="1680"/>
                    <a:pt x="6430" y="1656"/>
                  </a:cubicBezTo>
                  <a:cubicBezTo>
                    <a:pt x="6430" y="1656"/>
                    <a:pt x="6406" y="560"/>
                    <a:pt x="5204" y="358"/>
                  </a:cubicBezTo>
                  <a:cubicBezTo>
                    <a:pt x="5156" y="346"/>
                    <a:pt x="5097" y="346"/>
                    <a:pt x="5061" y="346"/>
                  </a:cubicBezTo>
                  <a:cubicBezTo>
                    <a:pt x="4085" y="346"/>
                    <a:pt x="3168" y="1870"/>
                    <a:pt x="2870" y="2382"/>
                  </a:cubicBezTo>
                  <a:cubicBezTo>
                    <a:pt x="2739" y="1834"/>
                    <a:pt x="2275" y="322"/>
                    <a:pt x="1608" y="60"/>
                  </a:cubicBezTo>
                  <a:cubicBezTo>
                    <a:pt x="1501" y="13"/>
                    <a:pt x="1394"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8"/>
            <p:cNvSpPr/>
            <p:nvPr/>
          </p:nvSpPr>
          <p:spPr>
            <a:xfrm>
              <a:off x="3064975" y="1257875"/>
              <a:ext cx="227125" cy="174975"/>
            </a:xfrm>
            <a:custGeom>
              <a:avLst/>
              <a:gdLst/>
              <a:ahLst/>
              <a:cxnLst/>
              <a:rect l="l" t="t" r="r" b="b"/>
              <a:pathLst>
                <a:path w="9085" h="6999" extrusionOk="0">
                  <a:moveTo>
                    <a:pt x="1620" y="0"/>
                  </a:moveTo>
                  <a:cubicBezTo>
                    <a:pt x="920" y="0"/>
                    <a:pt x="0" y="4622"/>
                    <a:pt x="0" y="4622"/>
                  </a:cubicBezTo>
                  <a:cubicBezTo>
                    <a:pt x="0" y="4622"/>
                    <a:pt x="2893" y="6622"/>
                    <a:pt x="3644" y="6955"/>
                  </a:cubicBezTo>
                  <a:cubicBezTo>
                    <a:pt x="3715" y="6985"/>
                    <a:pt x="3812" y="6999"/>
                    <a:pt x="3930" y="6999"/>
                  </a:cubicBezTo>
                  <a:cubicBezTo>
                    <a:pt x="5030" y="6999"/>
                    <a:pt x="7944" y="5807"/>
                    <a:pt x="8739" y="5538"/>
                  </a:cubicBezTo>
                  <a:cubicBezTo>
                    <a:pt x="8859" y="5515"/>
                    <a:pt x="9085" y="1776"/>
                    <a:pt x="8608" y="764"/>
                  </a:cubicBezTo>
                  <a:cubicBezTo>
                    <a:pt x="8592" y="724"/>
                    <a:pt x="8534" y="707"/>
                    <a:pt x="8444" y="707"/>
                  </a:cubicBezTo>
                  <a:cubicBezTo>
                    <a:pt x="8208" y="707"/>
                    <a:pt x="7749" y="827"/>
                    <a:pt x="7215" y="990"/>
                  </a:cubicBezTo>
                  <a:cubicBezTo>
                    <a:pt x="5953" y="1371"/>
                    <a:pt x="4287" y="2014"/>
                    <a:pt x="4287" y="2014"/>
                  </a:cubicBezTo>
                  <a:cubicBezTo>
                    <a:pt x="4287" y="2014"/>
                    <a:pt x="2334" y="109"/>
                    <a:pt x="1643" y="2"/>
                  </a:cubicBezTo>
                  <a:cubicBezTo>
                    <a:pt x="1635" y="1"/>
                    <a:pt x="1628" y="0"/>
                    <a:pt x="1620"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8"/>
            <p:cNvSpPr/>
            <p:nvPr/>
          </p:nvSpPr>
          <p:spPr>
            <a:xfrm>
              <a:off x="3173900" y="1318925"/>
              <a:ext cx="14925" cy="99450"/>
            </a:xfrm>
            <a:custGeom>
              <a:avLst/>
              <a:gdLst/>
              <a:ahLst/>
              <a:cxnLst/>
              <a:rect l="l" t="t" r="r" b="b"/>
              <a:pathLst>
                <a:path w="597" h="3978" extrusionOk="0">
                  <a:moveTo>
                    <a:pt x="418" y="1"/>
                  </a:moveTo>
                  <a:cubicBezTo>
                    <a:pt x="382" y="1"/>
                    <a:pt x="346" y="36"/>
                    <a:pt x="346" y="72"/>
                  </a:cubicBezTo>
                  <a:cubicBezTo>
                    <a:pt x="346" y="108"/>
                    <a:pt x="453" y="2894"/>
                    <a:pt x="25" y="3870"/>
                  </a:cubicBezTo>
                  <a:cubicBezTo>
                    <a:pt x="1" y="3918"/>
                    <a:pt x="25" y="3966"/>
                    <a:pt x="60" y="3977"/>
                  </a:cubicBezTo>
                  <a:lnTo>
                    <a:pt x="96" y="3977"/>
                  </a:lnTo>
                  <a:cubicBezTo>
                    <a:pt x="120" y="3977"/>
                    <a:pt x="156" y="3966"/>
                    <a:pt x="156" y="3942"/>
                  </a:cubicBezTo>
                  <a:cubicBezTo>
                    <a:pt x="596" y="2930"/>
                    <a:pt x="501" y="191"/>
                    <a:pt x="501" y="72"/>
                  </a:cubicBezTo>
                  <a:cubicBezTo>
                    <a:pt x="501" y="36"/>
                    <a:pt x="465" y="1"/>
                    <a:pt x="4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8"/>
            <p:cNvSpPr/>
            <p:nvPr/>
          </p:nvSpPr>
          <p:spPr>
            <a:xfrm>
              <a:off x="3149500" y="1310500"/>
              <a:ext cx="16700" cy="102225"/>
            </a:xfrm>
            <a:custGeom>
              <a:avLst/>
              <a:gdLst/>
              <a:ahLst/>
              <a:cxnLst/>
              <a:rect l="l" t="t" r="r" b="b"/>
              <a:pathLst>
                <a:path w="668" h="4089" extrusionOk="0">
                  <a:moveTo>
                    <a:pt x="588" y="0"/>
                  </a:moveTo>
                  <a:cubicBezTo>
                    <a:pt x="564" y="0"/>
                    <a:pt x="534" y="16"/>
                    <a:pt x="525" y="52"/>
                  </a:cubicBezTo>
                  <a:cubicBezTo>
                    <a:pt x="120" y="1457"/>
                    <a:pt x="1" y="3981"/>
                    <a:pt x="1" y="4017"/>
                  </a:cubicBezTo>
                  <a:cubicBezTo>
                    <a:pt x="1" y="4064"/>
                    <a:pt x="24" y="4088"/>
                    <a:pt x="72" y="4088"/>
                  </a:cubicBezTo>
                  <a:cubicBezTo>
                    <a:pt x="108" y="4088"/>
                    <a:pt x="144" y="4064"/>
                    <a:pt x="132" y="4029"/>
                  </a:cubicBezTo>
                  <a:cubicBezTo>
                    <a:pt x="132" y="3993"/>
                    <a:pt x="251" y="1481"/>
                    <a:pt x="655" y="100"/>
                  </a:cubicBezTo>
                  <a:cubicBezTo>
                    <a:pt x="667" y="76"/>
                    <a:pt x="655" y="28"/>
                    <a:pt x="608" y="4"/>
                  </a:cubicBezTo>
                  <a:cubicBezTo>
                    <a:pt x="602" y="2"/>
                    <a:pt x="595" y="0"/>
                    <a:pt x="5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8"/>
            <p:cNvSpPr/>
            <p:nvPr/>
          </p:nvSpPr>
          <p:spPr>
            <a:xfrm>
              <a:off x="3118550" y="1383700"/>
              <a:ext cx="68475" cy="60950"/>
            </a:xfrm>
            <a:custGeom>
              <a:avLst/>
              <a:gdLst/>
              <a:ahLst/>
              <a:cxnLst/>
              <a:rect l="l" t="t" r="r" b="b"/>
              <a:pathLst>
                <a:path w="2739" h="2438" extrusionOk="0">
                  <a:moveTo>
                    <a:pt x="1555" y="1"/>
                  </a:moveTo>
                  <a:cubicBezTo>
                    <a:pt x="1502" y="1"/>
                    <a:pt x="1434" y="10"/>
                    <a:pt x="1346" y="29"/>
                  </a:cubicBezTo>
                  <a:cubicBezTo>
                    <a:pt x="179" y="303"/>
                    <a:pt x="0" y="1339"/>
                    <a:pt x="0" y="1339"/>
                  </a:cubicBezTo>
                  <a:cubicBezTo>
                    <a:pt x="32" y="2170"/>
                    <a:pt x="466" y="2438"/>
                    <a:pt x="889" y="2438"/>
                  </a:cubicBezTo>
                  <a:cubicBezTo>
                    <a:pt x="1096" y="2438"/>
                    <a:pt x="1300" y="2373"/>
                    <a:pt x="1453" y="2279"/>
                  </a:cubicBezTo>
                  <a:cubicBezTo>
                    <a:pt x="2048" y="1970"/>
                    <a:pt x="2739" y="994"/>
                    <a:pt x="2596" y="553"/>
                  </a:cubicBezTo>
                  <a:cubicBezTo>
                    <a:pt x="2563" y="455"/>
                    <a:pt x="2500" y="417"/>
                    <a:pt x="2423" y="417"/>
                  </a:cubicBezTo>
                  <a:cubicBezTo>
                    <a:pt x="2310" y="417"/>
                    <a:pt x="2165" y="499"/>
                    <a:pt x="2032" y="598"/>
                  </a:cubicBezTo>
                  <a:lnTo>
                    <a:pt x="2032" y="598"/>
                  </a:lnTo>
                  <a:cubicBezTo>
                    <a:pt x="2244" y="385"/>
                    <a:pt x="2434" y="131"/>
                    <a:pt x="2239" y="53"/>
                  </a:cubicBezTo>
                  <a:cubicBezTo>
                    <a:pt x="2185" y="35"/>
                    <a:pt x="2131" y="27"/>
                    <a:pt x="2077" y="27"/>
                  </a:cubicBezTo>
                  <a:cubicBezTo>
                    <a:pt x="1936" y="27"/>
                    <a:pt x="1796" y="83"/>
                    <a:pt x="1668" y="165"/>
                  </a:cubicBezTo>
                  <a:lnTo>
                    <a:pt x="1668" y="165"/>
                  </a:lnTo>
                  <a:cubicBezTo>
                    <a:pt x="1717" y="69"/>
                    <a:pt x="1700" y="1"/>
                    <a:pt x="1555" y="1"/>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8"/>
            <p:cNvSpPr/>
            <p:nvPr/>
          </p:nvSpPr>
          <p:spPr>
            <a:xfrm>
              <a:off x="3152175" y="1396250"/>
              <a:ext cx="19975" cy="24200"/>
            </a:xfrm>
            <a:custGeom>
              <a:avLst/>
              <a:gdLst/>
              <a:ahLst/>
              <a:cxnLst/>
              <a:rect l="l" t="t" r="r" b="b"/>
              <a:pathLst>
                <a:path w="799" h="968" extrusionOk="0">
                  <a:moveTo>
                    <a:pt x="715" y="0"/>
                  </a:moveTo>
                  <a:cubicBezTo>
                    <a:pt x="707" y="0"/>
                    <a:pt x="700" y="1"/>
                    <a:pt x="691" y="3"/>
                  </a:cubicBezTo>
                  <a:cubicBezTo>
                    <a:pt x="477" y="63"/>
                    <a:pt x="84" y="718"/>
                    <a:pt x="13" y="849"/>
                  </a:cubicBezTo>
                  <a:cubicBezTo>
                    <a:pt x="1" y="896"/>
                    <a:pt x="13" y="944"/>
                    <a:pt x="37" y="956"/>
                  </a:cubicBezTo>
                  <a:cubicBezTo>
                    <a:pt x="37" y="968"/>
                    <a:pt x="60" y="968"/>
                    <a:pt x="72" y="968"/>
                  </a:cubicBezTo>
                  <a:cubicBezTo>
                    <a:pt x="96" y="968"/>
                    <a:pt x="132" y="956"/>
                    <a:pt x="144" y="944"/>
                  </a:cubicBezTo>
                  <a:cubicBezTo>
                    <a:pt x="334" y="575"/>
                    <a:pt x="620" y="182"/>
                    <a:pt x="727" y="158"/>
                  </a:cubicBezTo>
                  <a:cubicBezTo>
                    <a:pt x="775" y="134"/>
                    <a:pt x="799" y="111"/>
                    <a:pt x="787" y="63"/>
                  </a:cubicBezTo>
                  <a:cubicBezTo>
                    <a:pt x="777" y="23"/>
                    <a:pt x="751" y="0"/>
                    <a:pt x="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8"/>
            <p:cNvSpPr/>
            <p:nvPr/>
          </p:nvSpPr>
          <p:spPr>
            <a:xfrm>
              <a:off x="3140875" y="1387250"/>
              <a:ext cx="19675" cy="25775"/>
            </a:xfrm>
            <a:custGeom>
              <a:avLst/>
              <a:gdLst/>
              <a:ahLst/>
              <a:cxnLst/>
              <a:rect l="l" t="t" r="r" b="b"/>
              <a:pathLst>
                <a:path w="787" h="1031" extrusionOk="0">
                  <a:moveTo>
                    <a:pt x="704" y="0"/>
                  </a:moveTo>
                  <a:cubicBezTo>
                    <a:pt x="685" y="0"/>
                    <a:pt x="667" y="6"/>
                    <a:pt x="655" y="18"/>
                  </a:cubicBezTo>
                  <a:cubicBezTo>
                    <a:pt x="643" y="42"/>
                    <a:pt x="119" y="494"/>
                    <a:pt x="0" y="947"/>
                  </a:cubicBezTo>
                  <a:cubicBezTo>
                    <a:pt x="0" y="982"/>
                    <a:pt x="12" y="1018"/>
                    <a:pt x="60" y="1030"/>
                  </a:cubicBezTo>
                  <a:lnTo>
                    <a:pt x="72" y="1030"/>
                  </a:lnTo>
                  <a:cubicBezTo>
                    <a:pt x="108" y="1030"/>
                    <a:pt x="131" y="1018"/>
                    <a:pt x="143" y="994"/>
                  </a:cubicBezTo>
                  <a:cubicBezTo>
                    <a:pt x="250" y="590"/>
                    <a:pt x="762" y="125"/>
                    <a:pt x="762" y="125"/>
                  </a:cubicBezTo>
                  <a:cubicBezTo>
                    <a:pt x="786" y="101"/>
                    <a:pt x="786" y="54"/>
                    <a:pt x="762" y="18"/>
                  </a:cubicBezTo>
                  <a:cubicBezTo>
                    <a:pt x="744" y="6"/>
                    <a:pt x="724" y="0"/>
                    <a:pt x="70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8"/>
            <p:cNvSpPr/>
            <p:nvPr/>
          </p:nvSpPr>
          <p:spPr>
            <a:xfrm>
              <a:off x="3190275" y="1272500"/>
              <a:ext cx="57175" cy="34550"/>
            </a:xfrm>
            <a:custGeom>
              <a:avLst/>
              <a:gdLst/>
              <a:ahLst/>
              <a:cxnLst/>
              <a:rect l="l" t="t" r="r" b="b"/>
              <a:pathLst>
                <a:path w="2287" h="1382" extrusionOk="0">
                  <a:moveTo>
                    <a:pt x="1704" y="0"/>
                  </a:moveTo>
                  <a:cubicBezTo>
                    <a:pt x="968" y="0"/>
                    <a:pt x="84" y="1203"/>
                    <a:pt x="37" y="1262"/>
                  </a:cubicBezTo>
                  <a:cubicBezTo>
                    <a:pt x="1" y="1298"/>
                    <a:pt x="25" y="1334"/>
                    <a:pt x="48" y="1370"/>
                  </a:cubicBezTo>
                  <a:cubicBezTo>
                    <a:pt x="60" y="1381"/>
                    <a:pt x="84" y="1381"/>
                    <a:pt x="96" y="1381"/>
                  </a:cubicBezTo>
                  <a:cubicBezTo>
                    <a:pt x="120" y="1381"/>
                    <a:pt x="144" y="1381"/>
                    <a:pt x="156" y="1358"/>
                  </a:cubicBezTo>
                  <a:cubicBezTo>
                    <a:pt x="167" y="1334"/>
                    <a:pt x="1052" y="143"/>
                    <a:pt x="1706" y="143"/>
                  </a:cubicBezTo>
                  <a:cubicBezTo>
                    <a:pt x="1709" y="143"/>
                    <a:pt x="1712" y="143"/>
                    <a:pt x="1715" y="143"/>
                  </a:cubicBezTo>
                  <a:cubicBezTo>
                    <a:pt x="1882" y="143"/>
                    <a:pt x="2013" y="238"/>
                    <a:pt x="2132" y="417"/>
                  </a:cubicBezTo>
                  <a:cubicBezTo>
                    <a:pt x="2153" y="445"/>
                    <a:pt x="2174" y="457"/>
                    <a:pt x="2195" y="457"/>
                  </a:cubicBezTo>
                  <a:cubicBezTo>
                    <a:pt x="2210" y="457"/>
                    <a:pt x="2224" y="451"/>
                    <a:pt x="2239" y="441"/>
                  </a:cubicBezTo>
                  <a:cubicBezTo>
                    <a:pt x="2287" y="417"/>
                    <a:pt x="2287" y="369"/>
                    <a:pt x="2263" y="346"/>
                  </a:cubicBezTo>
                  <a:cubicBezTo>
                    <a:pt x="2120" y="119"/>
                    <a:pt x="1942" y="0"/>
                    <a:pt x="1715" y="0"/>
                  </a:cubicBezTo>
                  <a:cubicBezTo>
                    <a:pt x="1712" y="0"/>
                    <a:pt x="1708" y="0"/>
                    <a:pt x="170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a:off x="3126875" y="1263575"/>
              <a:ext cx="35750" cy="36325"/>
            </a:xfrm>
            <a:custGeom>
              <a:avLst/>
              <a:gdLst/>
              <a:ahLst/>
              <a:cxnLst/>
              <a:rect l="l" t="t" r="r" b="b"/>
              <a:pathLst>
                <a:path w="1430" h="1453" extrusionOk="0">
                  <a:moveTo>
                    <a:pt x="372" y="1"/>
                  </a:moveTo>
                  <a:cubicBezTo>
                    <a:pt x="158" y="1"/>
                    <a:pt x="25" y="146"/>
                    <a:pt x="25" y="167"/>
                  </a:cubicBezTo>
                  <a:cubicBezTo>
                    <a:pt x="1" y="191"/>
                    <a:pt x="1" y="238"/>
                    <a:pt x="25" y="262"/>
                  </a:cubicBezTo>
                  <a:cubicBezTo>
                    <a:pt x="36" y="280"/>
                    <a:pt x="54" y="289"/>
                    <a:pt x="74" y="289"/>
                  </a:cubicBezTo>
                  <a:cubicBezTo>
                    <a:pt x="93" y="289"/>
                    <a:pt x="114" y="280"/>
                    <a:pt x="132" y="262"/>
                  </a:cubicBezTo>
                  <a:cubicBezTo>
                    <a:pt x="132" y="262"/>
                    <a:pt x="228" y="157"/>
                    <a:pt x="368" y="157"/>
                  </a:cubicBezTo>
                  <a:cubicBezTo>
                    <a:pt x="391" y="157"/>
                    <a:pt x="416" y="160"/>
                    <a:pt x="441" y="167"/>
                  </a:cubicBezTo>
                  <a:cubicBezTo>
                    <a:pt x="656" y="203"/>
                    <a:pt x="953" y="441"/>
                    <a:pt x="1275" y="1417"/>
                  </a:cubicBezTo>
                  <a:cubicBezTo>
                    <a:pt x="1287" y="1441"/>
                    <a:pt x="1322" y="1453"/>
                    <a:pt x="1346" y="1453"/>
                  </a:cubicBezTo>
                  <a:lnTo>
                    <a:pt x="1370" y="1453"/>
                  </a:lnTo>
                  <a:cubicBezTo>
                    <a:pt x="1394" y="1441"/>
                    <a:pt x="1430" y="1417"/>
                    <a:pt x="1406" y="1369"/>
                  </a:cubicBezTo>
                  <a:cubicBezTo>
                    <a:pt x="1144" y="536"/>
                    <a:pt x="810" y="84"/>
                    <a:pt x="477" y="12"/>
                  </a:cubicBezTo>
                  <a:cubicBezTo>
                    <a:pt x="440" y="4"/>
                    <a:pt x="405" y="1"/>
                    <a:pt x="3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a:off x="3201900" y="1305825"/>
              <a:ext cx="76225" cy="42600"/>
            </a:xfrm>
            <a:custGeom>
              <a:avLst/>
              <a:gdLst/>
              <a:ahLst/>
              <a:cxnLst/>
              <a:rect l="l" t="t" r="r" b="b"/>
              <a:pathLst>
                <a:path w="3049" h="1704" extrusionOk="0">
                  <a:moveTo>
                    <a:pt x="2727" y="168"/>
                  </a:moveTo>
                  <a:cubicBezTo>
                    <a:pt x="2786" y="287"/>
                    <a:pt x="2858" y="644"/>
                    <a:pt x="2905" y="882"/>
                  </a:cubicBezTo>
                  <a:cubicBezTo>
                    <a:pt x="2096" y="1132"/>
                    <a:pt x="607" y="1572"/>
                    <a:pt x="310" y="1572"/>
                  </a:cubicBezTo>
                  <a:cubicBezTo>
                    <a:pt x="274" y="1430"/>
                    <a:pt x="214" y="1037"/>
                    <a:pt x="167" y="763"/>
                  </a:cubicBezTo>
                  <a:cubicBezTo>
                    <a:pt x="524" y="656"/>
                    <a:pt x="2334" y="168"/>
                    <a:pt x="2703" y="168"/>
                  </a:cubicBezTo>
                  <a:close/>
                  <a:moveTo>
                    <a:pt x="2703" y="1"/>
                  </a:moveTo>
                  <a:cubicBezTo>
                    <a:pt x="2274" y="1"/>
                    <a:pt x="155" y="584"/>
                    <a:pt x="60" y="620"/>
                  </a:cubicBezTo>
                  <a:cubicBezTo>
                    <a:pt x="12" y="632"/>
                    <a:pt x="0" y="680"/>
                    <a:pt x="0" y="703"/>
                  </a:cubicBezTo>
                  <a:cubicBezTo>
                    <a:pt x="12" y="799"/>
                    <a:pt x="119" y="1513"/>
                    <a:pt x="179" y="1644"/>
                  </a:cubicBezTo>
                  <a:cubicBezTo>
                    <a:pt x="214" y="1703"/>
                    <a:pt x="274" y="1703"/>
                    <a:pt x="298" y="1703"/>
                  </a:cubicBezTo>
                  <a:cubicBezTo>
                    <a:pt x="691" y="1703"/>
                    <a:pt x="2905" y="1037"/>
                    <a:pt x="3001" y="1001"/>
                  </a:cubicBezTo>
                  <a:cubicBezTo>
                    <a:pt x="3036" y="989"/>
                    <a:pt x="3048" y="953"/>
                    <a:pt x="3048" y="918"/>
                  </a:cubicBezTo>
                  <a:cubicBezTo>
                    <a:pt x="3036" y="834"/>
                    <a:pt x="2917" y="203"/>
                    <a:pt x="2846" y="60"/>
                  </a:cubicBezTo>
                  <a:cubicBezTo>
                    <a:pt x="2810" y="1"/>
                    <a:pt x="2750" y="1"/>
                    <a:pt x="27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a:off x="3213500" y="1344425"/>
              <a:ext cx="60150" cy="17700"/>
            </a:xfrm>
            <a:custGeom>
              <a:avLst/>
              <a:gdLst/>
              <a:ahLst/>
              <a:cxnLst/>
              <a:rect l="l" t="t" r="r" b="b"/>
              <a:pathLst>
                <a:path w="2406" h="708" extrusionOk="0">
                  <a:moveTo>
                    <a:pt x="2318" y="0"/>
                  </a:moveTo>
                  <a:cubicBezTo>
                    <a:pt x="2309" y="0"/>
                    <a:pt x="2298" y="2"/>
                    <a:pt x="2286" y="5"/>
                  </a:cubicBezTo>
                  <a:cubicBezTo>
                    <a:pt x="2120" y="88"/>
                    <a:pt x="632" y="421"/>
                    <a:pt x="72" y="564"/>
                  </a:cubicBezTo>
                  <a:cubicBezTo>
                    <a:pt x="24" y="576"/>
                    <a:pt x="0" y="600"/>
                    <a:pt x="12" y="648"/>
                  </a:cubicBezTo>
                  <a:cubicBezTo>
                    <a:pt x="24" y="683"/>
                    <a:pt x="60" y="707"/>
                    <a:pt x="84" y="707"/>
                  </a:cubicBezTo>
                  <a:lnTo>
                    <a:pt x="120" y="707"/>
                  </a:lnTo>
                  <a:cubicBezTo>
                    <a:pt x="203" y="695"/>
                    <a:pt x="2156" y="231"/>
                    <a:pt x="2358" y="136"/>
                  </a:cubicBezTo>
                  <a:cubicBezTo>
                    <a:pt x="2394" y="112"/>
                    <a:pt x="2406" y="88"/>
                    <a:pt x="2394" y="40"/>
                  </a:cubicBezTo>
                  <a:cubicBezTo>
                    <a:pt x="2367" y="14"/>
                    <a:pt x="2347" y="0"/>
                    <a:pt x="23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a:off x="3218250" y="1360800"/>
              <a:ext cx="58075" cy="16800"/>
            </a:xfrm>
            <a:custGeom>
              <a:avLst/>
              <a:gdLst/>
              <a:ahLst/>
              <a:cxnLst/>
              <a:rect l="l" t="t" r="r" b="b"/>
              <a:pathLst>
                <a:path w="2323" h="672" extrusionOk="0">
                  <a:moveTo>
                    <a:pt x="2234" y="0"/>
                  </a:moveTo>
                  <a:cubicBezTo>
                    <a:pt x="2225" y="0"/>
                    <a:pt x="2215" y="2"/>
                    <a:pt x="2204" y="5"/>
                  </a:cubicBezTo>
                  <a:cubicBezTo>
                    <a:pt x="1882" y="159"/>
                    <a:pt x="96" y="528"/>
                    <a:pt x="72" y="528"/>
                  </a:cubicBezTo>
                  <a:cubicBezTo>
                    <a:pt x="37" y="540"/>
                    <a:pt x="1" y="576"/>
                    <a:pt x="13" y="612"/>
                  </a:cubicBezTo>
                  <a:cubicBezTo>
                    <a:pt x="37" y="647"/>
                    <a:pt x="61" y="671"/>
                    <a:pt x="96" y="671"/>
                  </a:cubicBezTo>
                  <a:lnTo>
                    <a:pt x="108" y="671"/>
                  </a:lnTo>
                  <a:cubicBezTo>
                    <a:pt x="180" y="659"/>
                    <a:pt x="1918" y="302"/>
                    <a:pt x="2263" y="159"/>
                  </a:cubicBezTo>
                  <a:cubicBezTo>
                    <a:pt x="2311" y="124"/>
                    <a:pt x="2323" y="100"/>
                    <a:pt x="2311" y="52"/>
                  </a:cubicBezTo>
                  <a:cubicBezTo>
                    <a:pt x="2283" y="16"/>
                    <a:pt x="2263" y="0"/>
                    <a:pt x="223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a:off x="3104850" y="1306925"/>
              <a:ext cx="28900" cy="17975"/>
            </a:xfrm>
            <a:custGeom>
              <a:avLst/>
              <a:gdLst/>
              <a:ahLst/>
              <a:cxnLst/>
              <a:rect l="l" t="t" r="r" b="b"/>
              <a:pathLst>
                <a:path w="1156" h="719" extrusionOk="0">
                  <a:moveTo>
                    <a:pt x="90" y="0"/>
                  </a:moveTo>
                  <a:cubicBezTo>
                    <a:pt x="57" y="0"/>
                    <a:pt x="22" y="13"/>
                    <a:pt x="13" y="40"/>
                  </a:cubicBezTo>
                  <a:cubicBezTo>
                    <a:pt x="1" y="64"/>
                    <a:pt x="13" y="124"/>
                    <a:pt x="48" y="135"/>
                  </a:cubicBezTo>
                  <a:cubicBezTo>
                    <a:pt x="72" y="147"/>
                    <a:pt x="882" y="647"/>
                    <a:pt x="1037" y="719"/>
                  </a:cubicBezTo>
                  <a:lnTo>
                    <a:pt x="1072" y="719"/>
                  </a:lnTo>
                  <a:cubicBezTo>
                    <a:pt x="1096" y="719"/>
                    <a:pt x="1132" y="707"/>
                    <a:pt x="1144" y="671"/>
                  </a:cubicBezTo>
                  <a:cubicBezTo>
                    <a:pt x="1156" y="636"/>
                    <a:pt x="1144" y="588"/>
                    <a:pt x="1096" y="576"/>
                  </a:cubicBezTo>
                  <a:cubicBezTo>
                    <a:pt x="941" y="516"/>
                    <a:pt x="132" y="4"/>
                    <a:pt x="120" y="4"/>
                  </a:cubicBezTo>
                  <a:cubicBezTo>
                    <a:pt x="111" y="2"/>
                    <a:pt x="100" y="0"/>
                    <a:pt x="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a:off x="3105450" y="1295125"/>
              <a:ext cx="39900" cy="22350"/>
            </a:xfrm>
            <a:custGeom>
              <a:avLst/>
              <a:gdLst/>
              <a:ahLst/>
              <a:cxnLst/>
              <a:rect l="l" t="t" r="r" b="b"/>
              <a:pathLst>
                <a:path w="1596" h="894" extrusionOk="0">
                  <a:moveTo>
                    <a:pt x="84" y="0"/>
                  </a:moveTo>
                  <a:lnTo>
                    <a:pt x="1" y="131"/>
                  </a:lnTo>
                  <a:cubicBezTo>
                    <a:pt x="1" y="131"/>
                    <a:pt x="1334" y="810"/>
                    <a:pt x="1477" y="881"/>
                  </a:cubicBezTo>
                  <a:cubicBezTo>
                    <a:pt x="1477" y="893"/>
                    <a:pt x="1489" y="893"/>
                    <a:pt x="1513" y="893"/>
                  </a:cubicBezTo>
                  <a:cubicBezTo>
                    <a:pt x="1536" y="893"/>
                    <a:pt x="1572" y="881"/>
                    <a:pt x="1584" y="846"/>
                  </a:cubicBezTo>
                  <a:cubicBezTo>
                    <a:pt x="1596" y="810"/>
                    <a:pt x="1584" y="762"/>
                    <a:pt x="1548" y="750"/>
                  </a:cubicBezTo>
                  <a:cubicBezTo>
                    <a:pt x="1405" y="667"/>
                    <a:pt x="84"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a:off x="3290600" y="1258925"/>
              <a:ext cx="46750" cy="64800"/>
            </a:xfrm>
            <a:custGeom>
              <a:avLst/>
              <a:gdLst/>
              <a:ahLst/>
              <a:cxnLst/>
              <a:rect l="l" t="t" r="r" b="b"/>
              <a:pathLst>
                <a:path w="1870" h="2592" extrusionOk="0">
                  <a:moveTo>
                    <a:pt x="1770" y="0"/>
                  </a:moveTo>
                  <a:cubicBezTo>
                    <a:pt x="1740" y="0"/>
                    <a:pt x="1721" y="30"/>
                    <a:pt x="1703" y="67"/>
                  </a:cubicBezTo>
                  <a:cubicBezTo>
                    <a:pt x="1691" y="79"/>
                    <a:pt x="1233" y="2444"/>
                    <a:pt x="200" y="2444"/>
                  </a:cubicBezTo>
                  <a:cubicBezTo>
                    <a:pt x="166" y="2444"/>
                    <a:pt x="131" y="2442"/>
                    <a:pt x="95" y="2436"/>
                  </a:cubicBezTo>
                  <a:cubicBezTo>
                    <a:pt x="85" y="2431"/>
                    <a:pt x="76" y="2429"/>
                    <a:pt x="67" y="2429"/>
                  </a:cubicBezTo>
                  <a:cubicBezTo>
                    <a:pt x="38" y="2429"/>
                    <a:pt x="21" y="2459"/>
                    <a:pt x="12" y="2496"/>
                  </a:cubicBezTo>
                  <a:cubicBezTo>
                    <a:pt x="0" y="2532"/>
                    <a:pt x="24" y="2579"/>
                    <a:pt x="72" y="2579"/>
                  </a:cubicBezTo>
                  <a:cubicBezTo>
                    <a:pt x="107" y="2591"/>
                    <a:pt x="155" y="2591"/>
                    <a:pt x="203" y="2591"/>
                  </a:cubicBezTo>
                  <a:cubicBezTo>
                    <a:pt x="1334" y="2591"/>
                    <a:pt x="1810" y="198"/>
                    <a:pt x="1858" y="91"/>
                  </a:cubicBezTo>
                  <a:cubicBezTo>
                    <a:pt x="1869" y="55"/>
                    <a:pt x="1834" y="19"/>
                    <a:pt x="1798" y="8"/>
                  </a:cubicBezTo>
                  <a:cubicBezTo>
                    <a:pt x="1788" y="2"/>
                    <a:pt x="1778" y="0"/>
                    <a:pt x="177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a:off x="3377500" y="1267925"/>
              <a:ext cx="23550" cy="95375"/>
            </a:xfrm>
            <a:custGeom>
              <a:avLst/>
              <a:gdLst/>
              <a:ahLst/>
              <a:cxnLst/>
              <a:rect l="l" t="t" r="r" b="b"/>
              <a:pathLst>
                <a:path w="942" h="3815" extrusionOk="0">
                  <a:moveTo>
                    <a:pt x="858" y="0"/>
                  </a:moveTo>
                  <a:cubicBezTo>
                    <a:pt x="828" y="0"/>
                    <a:pt x="804" y="11"/>
                    <a:pt x="787" y="29"/>
                  </a:cubicBezTo>
                  <a:cubicBezTo>
                    <a:pt x="763" y="88"/>
                    <a:pt x="1" y="1481"/>
                    <a:pt x="787" y="3767"/>
                  </a:cubicBezTo>
                  <a:cubicBezTo>
                    <a:pt x="810" y="3803"/>
                    <a:pt x="834" y="3815"/>
                    <a:pt x="870" y="3815"/>
                  </a:cubicBezTo>
                  <a:lnTo>
                    <a:pt x="882" y="3815"/>
                  </a:lnTo>
                  <a:cubicBezTo>
                    <a:pt x="930" y="3803"/>
                    <a:pt x="941" y="3767"/>
                    <a:pt x="930" y="3720"/>
                  </a:cubicBezTo>
                  <a:cubicBezTo>
                    <a:pt x="168" y="1493"/>
                    <a:pt x="906" y="124"/>
                    <a:pt x="930" y="112"/>
                  </a:cubicBezTo>
                  <a:cubicBezTo>
                    <a:pt x="941" y="64"/>
                    <a:pt x="930" y="17"/>
                    <a:pt x="894" y="5"/>
                  </a:cubicBezTo>
                  <a:cubicBezTo>
                    <a:pt x="881" y="2"/>
                    <a:pt x="869" y="0"/>
                    <a:pt x="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a:off x="3434075" y="1390375"/>
              <a:ext cx="57750" cy="26200"/>
            </a:xfrm>
            <a:custGeom>
              <a:avLst/>
              <a:gdLst/>
              <a:ahLst/>
              <a:cxnLst/>
              <a:rect l="l" t="t" r="r" b="b"/>
              <a:pathLst>
                <a:path w="2310" h="1048" extrusionOk="0">
                  <a:moveTo>
                    <a:pt x="1947" y="0"/>
                  </a:moveTo>
                  <a:cubicBezTo>
                    <a:pt x="1327" y="0"/>
                    <a:pt x="219" y="306"/>
                    <a:pt x="71" y="346"/>
                  </a:cubicBezTo>
                  <a:cubicBezTo>
                    <a:pt x="48" y="357"/>
                    <a:pt x="36" y="393"/>
                    <a:pt x="12" y="417"/>
                  </a:cubicBezTo>
                  <a:cubicBezTo>
                    <a:pt x="0" y="453"/>
                    <a:pt x="36" y="476"/>
                    <a:pt x="60" y="488"/>
                  </a:cubicBezTo>
                  <a:cubicBezTo>
                    <a:pt x="119" y="512"/>
                    <a:pt x="1464" y="941"/>
                    <a:pt x="1965" y="1048"/>
                  </a:cubicBezTo>
                  <a:cubicBezTo>
                    <a:pt x="2012" y="1048"/>
                    <a:pt x="2036" y="1012"/>
                    <a:pt x="2060" y="965"/>
                  </a:cubicBezTo>
                  <a:cubicBezTo>
                    <a:pt x="2060" y="929"/>
                    <a:pt x="2036" y="893"/>
                    <a:pt x="2000" y="881"/>
                  </a:cubicBezTo>
                  <a:cubicBezTo>
                    <a:pt x="1643" y="822"/>
                    <a:pt x="774" y="548"/>
                    <a:pt x="357" y="417"/>
                  </a:cubicBezTo>
                  <a:cubicBezTo>
                    <a:pt x="804" y="296"/>
                    <a:pt x="1507" y="138"/>
                    <a:pt x="1923" y="138"/>
                  </a:cubicBezTo>
                  <a:cubicBezTo>
                    <a:pt x="2038" y="138"/>
                    <a:pt x="2131" y="150"/>
                    <a:pt x="2191" y="179"/>
                  </a:cubicBezTo>
                  <a:cubicBezTo>
                    <a:pt x="2204" y="182"/>
                    <a:pt x="2215" y="183"/>
                    <a:pt x="2226" y="183"/>
                  </a:cubicBezTo>
                  <a:cubicBezTo>
                    <a:pt x="2257" y="183"/>
                    <a:pt x="2280" y="172"/>
                    <a:pt x="2298" y="155"/>
                  </a:cubicBezTo>
                  <a:cubicBezTo>
                    <a:pt x="2310" y="107"/>
                    <a:pt x="2298" y="60"/>
                    <a:pt x="2262" y="48"/>
                  </a:cubicBezTo>
                  <a:cubicBezTo>
                    <a:pt x="2189" y="14"/>
                    <a:pt x="2079" y="0"/>
                    <a:pt x="19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a:off x="3179875" y="1513100"/>
              <a:ext cx="27400" cy="51425"/>
            </a:xfrm>
            <a:custGeom>
              <a:avLst/>
              <a:gdLst/>
              <a:ahLst/>
              <a:cxnLst/>
              <a:rect l="l" t="t" r="r" b="b"/>
              <a:pathLst>
                <a:path w="1096" h="2057" extrusionOk="0">
                  <a:moveTo>
                    <a:pt x="112" y="1"/>
                  </a:moveTo>
                  <a:cubicBezTo>
                    <a:pt x="77" y="1"/>
                    <a:pt x="48" y="31"/>
                    <a:pt x="48" y="68"/>
                  </a:cubicBezTo>
                  <a:cubicBezTo>
                    <a:pt x="0" y="425"/>
                    <a:pt x="202" y="1771"/>
                    <a:pt x="298" y="1997"/>
                  </a:cubicBezTo>
                  <a:cubicBezTo>
                    <a:pt x="333" y="2044"/>
                    <a:pt x="357" y="2056"/>
                    <a:pt x="393" y="2056"/>
                  </a:cubicBezTo>
                  <a:cubicBezTo>
                    <a:pt x="464" y="2044"/>
                    <a:pt x="595" y="2033"/>
                    <a:pt x="1072" y="318"/>
                  </a:cubicBezTo>
                  <a:cubicBezTo>
                    <a:pt x="1095" y="282"/>
                    <a:pt x="1072" y="247"/>
                    <a:pt x="1036" y="223"/>
                  </a:cubicBezTo>
                  <a:cubicBezTo>
                    <a:pt x="1027" y="220"/>
                    <a:pt x="1018" y="219"/>
                    <a:pt x="1009" y="219"/>
                  </a:cubicBezTo>
                  <a:cubicBezTo>
                    <a:pt x="980" y="219"/>
                    <a:pt x="950" y="234"/>
                    <a:pt x="941" y="270"/>
                  </a:cubicBezTo>
                  <a:cubicBezTo>
                    <a:pt x="750" y="913"/>
                    <a:pt x="524" y="1616"/>
                    <a:pt x="405" y="1854"/>
                  </a:cubicBezTo>
                  <a:cubicBezTo>
                    <a:pt x="322" y="1497"/>
                    <a:pt x="155" y="401"/>
                    <a:pt x="202" y="92"/>
                  </a:cubicBezTo>
                  <a:cubicBezTo>
                    <a:pt x="214" y="44"/>
                    <a:pt x="179" y="9"/>
                    <a:pt x="143" y="9"/>
                  </a:cubicBezTo>
                  <a:cubicBezTo>
                    <a:pt x="133" y="3"/>
                    <a:pt x="122" y="1"/>
                    <a:pt x="11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a:off x="3159925" y="1485625"/>
              <a:ext cx="181900" cy="25025"/>
            </a:xfrm>
            <a:custGeom>
              <a:avLst/>
              <a:gdLst/>
              <a:ahLst/>
              <a:cxnLst/>
              <a:rect l="l" t="t" r="r" b="b"/>
              <a:pathLst>
                <a:path w="7276" h="1001" extrusionOk="0">
                  <a:moveTo>
                    <a:pt x="108" y="0"/>
                  </a:moveTo>
                  <a:cubicBezTo>
                    <a:pt x="60" y="0"/>
                    <a:pt x="24" y="12"/>
                    <a:pt x="12" y="60"/>
                  </a:cubicBezTo>
                  <a:cubicBezTo>
                    <a:pt x="0" y="107"/>
                    <a:pt x="24" y="131"/>
                    <a:pt x="72" y="155"/>
                  </a:cubicBezTo>
                  <a:cubicBezTo>
                    <a:pt x="286" y="191"/>
                    <a:pt x="4549" y="1000"/>
                    <a:pt x="6430" y="1000"/>
                  </a:cubicBezTo>
                  <a:cubicBezTo>
                    <a:pt x="6799" y="1000"/>
                    <a:pt x="7085" y="965"/>
                    <a:pt x="7216" y="893"/>
                  </a:cubicBezTo>
                  <a:cubicBezTo>
                    <a:pt x="7251" y="869"/>
                    <a:pt x="7275" y="834"/>
                    <a:pt x="7251" y="786"/>
                  </a:cubicBezTo>
                  <a:cubicBezTo>
                    <a:pt x="7229" y="763"/>
                    <a:pt x="7201" y="755"/>
                    <a:pt x="7178" y="755"/>
                  </a:cubicBezTo>
                  <a:cubicBezTo>
                    <a:pt x="7165" y="755"/>
                    <a:pt x="7153" y="758"/>
                    <a:pt x="7144" y="762"/>
                  </a:cubicBezTo>
                  <a:cubicBezTo>
                    <a:pt x="7029" y="828"/>
                    <a:pt x="6783" y="856"/>
                    <a:pt x="6445" y="856"/>
                  </a:cubicBezTo>
                  <a:cubicBezTo>
                    <a:pt x="4998" y="856"/>
                    <a:pt x="1864" y="338"/>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a:off x="3310825" y="1495450"/>
              <a:ext cx="58075" cy="67200"/>
            </a:xfrm>
            <a:custGeom>
              <a:avLst/>
              <a:gdLst/>
              <a:ahLst/>
              <a:cxnLst/>
              <a:rect l="l" t="t" r="r" b="b"/>
              <a:pathLst>
                <a:path w="2323" h="2688" extrusionOk="0">
                  <a:moveTo>
                    <a:pt x="1787" y="0"/>
                  </a:moveTo>
                  <a:cubicBezTo>
                    <a:pt x="1787" y="0"/>
                    <a:pt x="1" y="393"/>
                    <a:pt x="48" y="738"/>
                  </a:cubicBezTo>
                  <a:cubicBezTo>
                    <a:pt x="94" y="1070"/>
                    <a:pt x="503" y="2687"/>
                    <a:pt x="799" y="2687"/>
                  </a:cubicBezTo>
                  <a:cubicBezTo>
                    <a:pt x="811" y="2687"/>
                    <a:pt x="823" y="2685"/>
                    <a:pt x="834" y="2679"/>
                  </a:cubicBezTo>
                  <a:cubicBezTo>
                    <a:pt x="1132" y="2524"/>
                    <a:pt x="1727" y="2524"/>
                    <a:pt x="2025" y="2036"/>
                  </a:cubicBezTo>
                  <a:cubicBezTo>
                    <a:pt x="2323" y="1548"/>
                    <a:pt x="1787" y="0"/>
                    <a:pt x="1787"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3305475" y="1494475"/>
              <a:ext cx="36350" cy="84625"/>
            </a:xfrm>
            <a:custGeom>
              <a:avLst/>
              <a:gdLst/>
              <a:ahLst/>
              <a:cxnLst/>
              <a:rect l="l" t="t" r="r" b="b"/>
              <a:pathLst>
                <a:path w="1454" h="3385" extrusionOk="0">
                  <a:moveTo>
                    <a:pt x="359" y="0"/>
                  </a:moveTo>
                  <a:cubicBezTo>
                    <a:pt x="326" y="0"/>
                    <a:pt x="308" y="23"/>
                    <a:pt x="298" y="63"/>
                  </a:cubicBezTo>
                  <a:cubicBezTo>
                    <a:pt x="1" y="1623"/>
                    <a:pt x="1251" y="3278"/>
                    <a:pt x="1310" y="3349"/>
                  </a:cubicBezTo>
                  <a:cubicBezTo>
                    <a:pt x="1322" y="3373"/>
                    <a:pt x="1334" y="3385"/>
                    <a:pt x="1370" y="3385"/>
                  </a:cubicBezTo>
                  <a:cubicBezTo>
                    <a:pt x="1382" y="3385"/>
                    <a:pt x="1394" y="3373"/>
                    <a:pt x="1405" y="3373"/>
                  </a:cubicBezTo>
                  <a:cubicBezTo>
                    <a:pt x="1441" y="3337"/>
                    <a:pt x="1453" y="3290"/>
                    <a:pt x="1429" y="3266"/>
                  </a:cubicBezTo>
                  <a:cubicBezTo>
                    <a:pt x="1405" y="3254"/>
                    <a:pt x="155" y="1587"/>
                    <a:pt x="441" y="99"/>
                  </a:cubicBezTo>
                  <a:cubicBezTo>
                    <a:pt x="441" y="51"/>
                    <a:pt x="429" y="15"/>
                    <a:pt x="382" y="3"/>
                  </a:cubicBezTo>
                  <a:cubicBezTo>
                    <a:pt x="373" y="1"/>
                    <a:pt x="366" y="0"/>
                    <a:pt x="359"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3358150" y="1475925"/>
              <a:ext cx="20275" cy="52275"/>
            </a:xfrm>
            <a:custGeom>
              <a:avLst/>
              <a:gdLst/>
              <a:ahLst/>
              <a:cxnLst/>
              <a:rect l="l" t="t" r="r" b="b"/>
              <a:pathLst>
                <a:path w="811" h="2091" extrusionOk="0">
                  <a:moveTo>
                    <a:pt x="83" y="1"/>
                  </a:moveTo>
                  <a:cubicBezTo>
                    <a:pt x="69" y="1"/>
                    <a:pt x="57" y="6"/>
                    <a:pt x="49" y="19"/>
                  </a:cubicBezTo>
                  <a:cubicBezTo>
                    <a:pt x="13" y="43"/>
                    <a:pt x="1" y="91"/>
                    <a:pt x="37" y="126"/>
                  </a:cubicBezTo>
                  <a:cubicBezTo>
                    <a:pt x="37" y="138"/>
                    <a:pt x="656" y="1019"/>
                    <a:pt x="608" y="2007"/>
                  </a:cubicBezTo>
                  <a:cubicBezTo>
                    <a:pt x="608" y="2055"/>
                    <a:pt x="644" y="2091"/>
                    <a:pt x="691" y="2091"/>
                  </a:cubicBezTo>
                  <a:cubicBezTo>
                    <a:pt x="727" y="2091"/>
                    <a:pt x="763" y="2055"/>
                    <a:pt x="763" y="2007"/>
                  </a:cubicBezTo>
                  <a:cubicBezTo>
                    <a:pt x="811" y="960"/>
                    <a:pt x="180" y="79"/>
                    <a:pt x="156" y="31"/>
                  </a:cubicBezTo>
                  <a:cubicBezTo>
                    <a:pt x="133" y="16"/>
                    <a:pt x="106"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3166175" y="1448625"/>
              <a:ext cx="165225" cy="28375"/>
            </a:xfrm>
            <a:custGeom>
              <a:avLst/>
              <a:gdLst/>
              <a:ahLst/>
              <a:cxnLst/>
              <a:rect l="l" t="t" r="r" b="b"/>
              <a:pathLst>
                <a:path w="6609" h="1135" extrusionOk="0">
                  <a:moveTo>
                    <a:pt x="84" y="1"/>
                  </a:moveTo>
                  <a:cubicBezTo>
                    <a:pt x="66" y="1"/>
                    <a:pt x="48" y="10"/>
                    <a:pt x="36" y="28"/>
                  </a:cubicBezTo>
                  <a:cubicBezTo>
                    <a:pt x="0" y="51"/>
                    <a:pt x="0" y="99"/>
                    <a:pt x="36" y="123"/>
                  </a:cubicBezTo>
                  <a:cubicBezTo>
                    <a:pt x="1191" y="1123"/>
                    <a:pt x="6311" y="1135"/>
                    <a:pt x="6537" y="1135"/>
                  </a:cubicBezTo>
                  <a:cubicBezTo>
                    <a:pt x="6585" y="1135"/>
                    <a:pt x="6608" y="1111"/>
                    <a:pt x="6608" y="1064"/>
                  </a:cubicBezTo>
                  <a:cubicBezTo>
                    <a:pt x="6608" y="1016"/>
                    <a:pt x="6573" y="992"/>
                    <a:pt x="6537" y="992"/>
                  </a:cubicBezTo>
                  <a:cubicBezTo>
                    <a:pt x="6489" y="992"/>
                    <a:pt x="1239" y="992"/>
                    <a:pt x="131" y="28"/>
                  </a:cubicBezTo>
                  <a:cubicBezTo>
                    <a:pt x="119" y="10"/>
                    <a:pt x="10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3154275" y="1864725"/>
              <a:ext cx="117600" cy="24250"/>
            </a:xfrm>
            <a:custGeom>
              <a:avLst/>
              <a:gdLst/>
              <a:ahLst/>
              <a:cxnLst/>
              <a:rect l="l" t="t" r="r" b="b"/>
              <a:pathLst>
                <a:path w="4704" h="970" extrusionOk="0">
                  <a:moveTo>
                    <a:pt x="83" y="0"/>
                  </a:moveTo>
                  <a:cubicBezTo>
                    <a:pt x="53" y="0"/>
                    <a:pt x="29" y="11"/>
                    <a:pt x="12" y="29"/>
                  </a:cubicBezTo>
                  <a:cubicBezTo>
                    <a:pt x="0" y="76"/>
                    <a:pt x="12" y="124"/>
                    <a:pt x="48" y="136"/>
                  </a:cubicBezTo>
                  <a:cubicBezTo>
                    <a:pt x="72" y="148"/>
                    <a:pt x="703" y="529"/>
                    <a:pt x="1584" y="767"/>
                  </a:cubicBezTo>
                  <a:cubicBezTo>
                    <a:pt x="1977" y="886"/>
                    <a:pt x="2489" y="969"/>
                    <a:pt x="3012" y="969"/>
                  </a:cubicBezTo>
                  <a:cubicBezTo>
                    <a:pt x="3560" y="969"/>
                    <a:pt x="4120" y="862"/>
                    <a:pt x="4655" y="588"/>
                  </a:cubicBezTo>
                  <a:cubicBezTo>
                    <a:pt x="4691" y="552"/>
                    <a:pt x="4703" y="505"/>
                    <a:pt x="4691" y="481"/>
                  </a:cubicBezTo>
                  <a:cubicBezTo>
                    <a:pt x="4664" y="454"/>
                    <a:pt x="4631" y="441"/>
                    <a:pt x="4606" y="441"/>
                  </a:cubicBezTo>
                  <a:cubicBezTo>
                    <a:pt x="4597" y="441"/>
                    <a:pt x="4590" y="442"/>
                    <a:pt x="4584" y="445"/>
                  </a:cubicBezTo>
                  <a:cubicBezTo>
                    <a:pt x="4077" y="708"/>
                    <a:pt x="3534" y="805"/>
                    <a:pt x="3007" y="805"/>
                  </a:cubicBezTo>
                  <a:cubicBezTo>
                    <a:pt x="1505" y="805"/>
                    <a:pt x="137" y="14"/>
                    <a:pt x="119" y="5"/>
                  </a:cubicBezTo>
                  <a:cubicBezTo>
                    <a:pt x="106" y="2"/>
                    <a:pt x="95" y="0"/>
                    <a:pt x="83"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3179575" y="1749275"/>
              <a:ext cx="8650" cy="17350"/>
            </a:xfrm>
            <a:custGeom>
              <a:avLst/>
              <a:gdLst/>
              <a:ahLst/>
              <a:cxnLst/>
              <a:rect l="l" t="t" r="r" b="b"/>
              <a:pathLst>
                <a:path w="346" h="694" extrusionOk="0">
                  <a:moveTo>
                    <a:pt x="262" y="0"/>
                  </a:moveTo>
                  <a:cubicBezTo>
                    <a:pt x="244" y="0"/>
                    <a:pt x="226" y="9"/>
                    <a:pt x="214" y="27"/>
                  </a:cubicBezTo>
                  <a:cubicBezTo>
                    <a:pt x="0" y="217"/>
                    <a:pt x="119" y="622"/>
                    <a:pt x="119" y="634"/>
                  </a:cubicBezTo>
                  <a:cubicBezTo>
                    <a:pt x="131" y="670"/>
                    <a:pt x="167" y="694"/>
                    <a:pt x="191" y="694"/>
                  </a:cubicBezTo>
                  <a:cubicBezTo>
                    <a:pt x="214" y="694"/>
                    <a:pt x="214" y="694"/>
                    <a:pt x="226" y="658"/>
                  </a:cubicBezTo>
                  <a:cubicBezTo>
                    <a:pt x="250" y="646"/>
                    <a:pt x="286" y="622"/>
                    <a:pt x="274" y="575"/>
                  </a:cubicBezTo>
                  <a:cubicBezTo>
                    <a:pt x="238" y="479"/>
                    <a:pt x="191" y="229"/>
                    <a:pt x="310" y="122"/>
                  </a:cubicBezTo>
                  <a:cubicBezTo>
                    <a:pt x="345" y="98"/>
                    <a:pt x="345" y="51"/>
                    <a:pt x="310" y="27"/>
                  </a:cubicBezTo>
                  <a:cubicBezTo>
                    <a:pt x="298" y="9"/>
                    <a:pt x="280" y="0"/>
                    <a:pt x="26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3189400" y="1762000"/>
              <a:ext cx="8350" cy="17125"/>
            </a:xfrm>
            <a:custGeom>
              <a:avLst/>
              <a:gdLst/>
              <a:ahLst/>
              <a:cxnLst/>
              <a:rect l="l" t="t" r="r" b="b"/>
              <a:pathLst>
                <a:path w="334" h="685" extrusionOk="0">
                  <a:moveTo>
                    <a:pt x="256" y="0"/>
                  </a:moveTo>
                  <a:cubicBezTo>
                    <a:pt x="238" y="0"/>
                    <a:pt x="220" y="6"/>
                    <a:pt x="202" y="18"/>
                  </a:cubicBezTo>
                  <a:cubicBezTo>
                    <a:pt x="0" y="209"/>
                    <a:pt x="119" y="613"/>
                    <a:pt x="119" y="625"/>
                  </a:cubicBezTo>
                  <a:cubicBezTo>
                    <a:pt x="131" y="673"/>
                    <a:pt x="155" y="685"/>
                    <a:pt x="191" y="685"/>
                  </a:cubicBezTo>
                  <a:cubicBezTo>
                    <a:pt x="191" y="685"/>
                    <a:pt x="202" y="685"/>
                    <a:pt x="214" y="661"/>
                  </a:cubicBezTo>
                  <a:cubicBezTo>
                    <a:pt x="250" y="649"/>
                    <a:pt x="274" y="613"/>
                    <a:pt x="262" y="566"/>
                  </a:cubicBezTo>
                  <a:cubicBezTo>
                    <a:pt x="238" y="482"/>
                    <a:pt x="191" y="232"/>
                    <a:pt x="310" y="125"/>
                  </a:cubicBezTo>
                  <a:cubicBezTo>
                    <a:pt x="333" y="89"/>
                    <a:pt x="333" y="54"/>
                    <a:pt x="310" y="18"/>
                  </a:cubicBezTo>
                  <a:cubicBezTo>
                    <a:pt x="292" y="6"/>
                    <a:pt x="274" y="0"/>
                    <a:pt x="25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a:off x="3176300" y="1773375"/>
              <a:ext cx="8650" cy="17375"/>
            </a:xfrm>
            <a:custGeom>
              <a:avLst/>
              <a:gdLst/>
              <a:ahLst/>
              <a:cxnLst/>
              <a:rect l="l" t="t" r="r" b="b"/>
              <a:pathLst>
                <a:path w="346" h="695" extrusionOk="0">
                  <a:moveTo>
                    <a:pt x="261" y="1"/>
                  </a:moveTo>
                  <a:cubicBezTo>
                    <a:pt x="241" y="1"/>
                    <a:pt x="220" y="9"/>
                    <a:pt x="203" y="27"/>
                  </a:cubicBezTo>
                  <a:cubicBezTo>
                    <a:pt x="0" y="218"/>
                    <a:pt x="119" y="623"/>
                    <a:pt x="119" y="635"/>
                  </a:cubicBezTo>
                  <a:cubicBezTo>
                    <a:pt x="131" y="682"/>
                    <a:pt x="167" y="694"/>
                    <a:pt x="191" y="694"/>
                  </a:cubicBezTo>
                  <a:cubicBezTo>
                    <a:pt x="191" y="694"/>
                    <a:pt x="203" y="694"/>
                    <a:pt x="226" y="670"/>
                  </a:cubicBezTo>
                  <a:cubicBezTo>
                    <a:pt x="250" y="646"/>
                    <a:pt x="286" y="623"/>
                    <a:pt x="262" y="575"/>
                  </a:cubicBezTo>
                  <a:cubicBezTo>
                    <a:pt x="238" y="480"/>
                    <a:pt x="191" y="230"/>
                    <a:pt x="310" y="123"/>
                  </a:cubicBezTo>
                  <a:cubicBezTo>
                    <a:pt x="345" y="99"/>
                    <a:pt x="345" y="51"/>
                    <a:pt x="310" y="27"/>
                  </a:cubicBezTo>
                  <a:cubicBezTo>
                    <a:pt x="298" y="9"/>
                    <a:pt x="280" y="1"/>
                    <a:pt x="26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8"/>
            <p:cNvSpPr/>
            <p:nvPr/>
          </p:nvSpPr>
          <p:spPr>
            <a:xfrm>
              <a:off x="3192675" y="1739150"/>
              <a:ext cx="8650" cy="17350"/>
            </a:xfrm>
            <a:custGeom>
              <a:avLst/>
              <a:gdLst/>
              <a:ahLst/>
              <a:cxnLst/>
              <a:rect l="l" t="t" r="r" b="b"/>
              <a:pathLst>
                <a:path w="346" h="694" extrusionOk="0">
                  <a:moveTo>
                    <a:pt x="260" y="0"/>
                  </a:moveTo>
                  <a:cubicBezTo>
                    <a:pt x="241" y="0"/>
                    <a:pt x="220" y="9"/>
                    <a:pt x="202" y="27"/>
                  </a:cubicBezTo>
                  <a:cubicBezTo>
                    <a:pt x="0" y="218"/>
                    <a:pt x="119" y="622"/>
                    <a:pt x="119" y="634"/>
                  </a:cubicBezTo>
                  <a:cubicBezTo>
                    <a:pt x="131" y="682"/>
                    <a:pt x="155" y="694"/>
                    <a:pt x="191" y="694"/>
                  </a:cubicBezTo>
                  <a:cubicBezTo>
                    <a:pt x="202" y="694"/>
                    <a:pt x="202" y="694"/>
                    <a:pt x="226" y="670"/>
                  </a:cubicBezTo>
                  <a:cubicBezTo>
                    <a:pt x="250" y="646"/>
                    <a:pt x="286" y="622"/>
                    <a:pt x="262" y="575"/>
                  </a:cubicBezTo>
                  <a:cubicBezTo>
                    <a:pt x="238" y="480"/>
                    <a:pt x="191" y="230"/>
                    <a:pt x="310" y="134"/>
                  </a:cubicBezTo>
                  <a:cubicBezTo>
                    <a:pt x="345" y="99"/>
                    <a:pt x="345" y="51"/>
                    <a:pt x="310" y="27"/>
                  </a:cubicBezTo>
                  <a:cubicBezTo>
                    <a:pt x="298" y="9"/>
                    <a:pt x="280" y="0"/>
                    <a:pt x="26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8"/>
            <p:cNvSpPr/>
            <p:nvPr/>
          </p:nvSpPr>
          <p:spPr>
            <a:xfrm>
              <a:off x="3196225" y="1718525"/>
              <a:ext cx="9550" cy="16850"/>
            </a:xfrm>
            <a:custGeom>
              <a:avLst/>
              <a:gdLst/>
              <a:ahLst/>
              <a:cxnLst/>
              <a:rect l="l" t="t" r="r" b="b"/>
              <a:pathLst>
                <a:path w="382" h="674" extrusionOk="0">
                  <a:moveTo>
                    <a:pt x="281" y="0"/>
                  </a:moveTo>
                  <a:cubicBezTo>
                    <a:pt x="267" y="0"/>
                    <a:pt x="252" y="6"/>
                    <a:pt x="239" y="19"/>
                  </a:cubicBezTo>
                  <a:cubicBezTo>
                    <a:pt x="1" y="197"/>
                    <a:pt x="96" y="602"/>
                    <a:pt x="96" y="614"/>
                  </a:cubicBezTo>
                  <a:cubicBezTo>
                    <a:pt x="108" y="638"/>
                    <a:pt x="144" y="674"/>
                    <a:pt x="168" y="674"/>
                  </a:cubicBezTo>
                  <a:lnTo>
                    <a:pt x="180" y="674"/>
                  </a:lnTo>
                  <a:cubicBezTo>
                    <a:pt x="227" y="662"/>
                    <a:pt x="263" y="626"/>
                    <a:pt x="239" y="578"/>
                  </a:cubicBezTo>
                  <a:cubicBezTo>
                    <a:pt x="227" y="495"/>
                    <a:pt x="215" y="221"/>
                    <a:pt x="334" y="138"/>
                  </a:cubicBezTo>
                  <a:cubicBezTo>
                    <a:pt x="358" y="102"/>
                    <a:pt x="382" y="66"/>
                    <a:pt x="346" y="31"/>
                  </a:cubicBezTo>
                  <a:cubicBezTo>
                    <a:pt x="331" y="16"/>
                    <a:pt x="307" y="0"/>
                    <a:pt x="281"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a:off x="3184025" y="1726250"/>
              <a:ext cx="9250" cy="16275"/>
            </a:xfrm>
            <a:custGeom>
              <a:avLst/>
              <a:gdLst/>
              <a:ahLst/>
              <a:cxnLst/>
              <a:rect l="l" t="t" r="r" b="b"/>
              <a:pathLst>
                <a:path w="370" h="651" extrusionOk="0">
                  <a:moveTo>
                    <a:pt x="293" y="0"/>
                  </a:moveTo>
                  <a:cubicBezTo>
                    <a:pt x="279" y="0"/>
                    <a:pt x="264" y="3"/>
                    <a:pt x="251" y="7"/>
                  </a:cubicBezTo>
                  <a:cubicBezTo>
                    <a:pt x="1" y="150"/>
                    <a:pt x="36" y="555"/>
                    <a:pt x="36" y="567"/>
                  </a:cubicBezTo>
                  <a:cubicBezTo>
                    <a:pt x="36" y="615"/>
                    <a:pt x="60" y="650"/>
                    <a:pt x="108" y="650"/>
                  </a:cubicBezTo>
                  <a:cubicBezTo>
                    <a:pt x="156" y="650"/>
                    <a:pt x="179" y="603"/>
                    <a:pt x="179" y="555"/>
                  </a:cubicBezTo>
                  <a:cubicBezTo>
                    <a:pt x="179" y="555"/>
                    <a:pt x="156" y="245"/>
                    <a:pt x="334" y="138"/>
                  </a:cubicBezTo>
                  <a:cubicBezTo>
                    <a:pt x="370" y="103"/>
                    <a:pt x="370" y="67"/>
                    <a:pt x="358" y="31"/>
                  </a:cubicBezTo>
                  <a:cubicBezTo>
                    <a:pt x="343" y="9"/>
                    <a:pt x="318" y="0"/>
                    <a:pt x="293"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a:off x="3191775" y="1705400"/>
              <a:ext cx="9550" cy="16275"/>
            </a:xfrm>
            <a:custGeom>
              <a:avLst/>
              <a:gdLst/>
              <a:ahLst/>
              <a:cxnLst/>
              <a:rect l="l" t="t" r="r" b="b"/>
              <a:pathLst>
                <a:path w="382" h="651" extrusionOk="0">
                  <a:moveTo>
                    <a:pt x="296" y="1"/>
                  </a:moveTo>
                  <a:cubicBezTo>
                    <a:pt x="283" y="1"/>
                    <a:pt x="271" y="4"/>
                    <a:pt x="262" y="8"/>
                  </a:cubicBezTo>
                  <a:cubicBezTo>
                    <a:pt x="0" y="151"/>
                    <a:pt x="36" y="556"/>
                    <a:pt x="36" y="568"/>
                  </a:cubicBezTo>
                  <a:cubicBezTo>
                    <a:pt x="36" y="615"/>
                    <a:pt x="60" y="651"/>
                    <a:pt x="107" y="651"/>
                  </a:cubicBezTo>
                  <a:cubicBezTo>
                    <a:pt x="155" y="627"/>
                    <a:pt x="179" y="603"/>
                    <a:pt x="179" y="556"/>
                  </a:cubicBezTo>
                  <a:cubicBezTo>
                    <a:pt x="179" y="556"/>
                    <a:pt x="155" y="246"/>
                    <a:pt x="334" y="139"/>
                  </a:cubicBezTo>
                  <a:cubicBezTo>
                    <a:pt x="381" y="103"/>
                    <a:pt x="381" y="67"/>
                    <a:pt x="358" y="32"/>
                  </a:cubicBezTo>
                  <a:cubicBezTo>
                    <a:pt x="342" y="9"/>
                    <a:pt x="318" y="1"/>
                    <a:pt x="296"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8"/>
            <p:cNvSpPr/>
            <p:nvPr/>
          </p:nvSpPr>
          <p:spPr>
            <a:xfrm>
              <a:off x="3097700" y="1628350"/>
              <a:ext cx="8675" cy="17425"/>
            </a:xfrm>
            <a:custGeom>
              <a:avLst/>
              <a:gdLst/>
              <a:ahLst/>
              <a:cxnLst/>
              <a:rect l="l" t="t" r="r" b="b"/>
              <a:pathLst>
                <a:path w="347" h="697" extrusionOk="0">
                  <a:moveTo>
                    <a:pt x="263" y="0"/>
                  </a:moveTo>
                  <a:cubicBezTo>
                    <a:pt x="245" y="0"/>
                    <a:pt x="227" y="6"/>
                    <a:pt x="215" y="18"/>
                  </a:cubicBezTo>
                  <a:cubicBezTo>
                    <a:pt x="1" y="209"/>
                    <a:pt x="120" y="613"/>
                    <a:pt x="120" y="637"/>
                  </a:cubicBezTo>
                  <a:cubicBezTo>
                    <a:pt x="132" y="673"/>
                    <a:pt x="168" y="697"/>
                    <a:pt x="191" y="697"/>
                  </a:cubicBezTo>
                  <a:cubicBezTo>
                    <a:pt x="215" y="697"/>
                    <a:pt x="215" y="697"/>
                    <a:pt x="227" y="661"/>
                  </a:cubicBezTo>
                  <a:cubicBezTo>
                    <a:pt x="251" y="649"/>
                    <a:pt x="287" y="613"/>
                    <a:pt x="275" y="566"/>
                  </a:cubicBezTo>
                  <a:cubicBezTo>
                    <a:pt x="239" y="482"/>
                    <a:pt x="191" y="232"/>
                    <a:pt x="311" y="125"/>
                  </a:cubicBezTo>
                  <a:cubicBezTo>
                    <a:pt x="346" y="101"/>
                    <a:pt x="346" y="54"/>
                    <a:pt x="311" y="18"/>
                  </a:cubicBezTo>
                  <a:cubicBezTo>
                    <a:pt x="299" y="6"/>
                    <a:pt x="281" y="0"/>
                    <a:pt x="263"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a:off x="3107525" y="1640925"/>
              <a:ext cx="8375" cy="17350"/>
            </a:xfrm>
            <a:custGeom>
              <a:avLst/>
              <a:gdLst/>
              <a:ahLst/>
              <a:cxnLst/>
              <a:rect l="l" t="t" r="r" b="b"/>
              <a:pathLst>
                <a:path w="335" h="694" extrusionOk="0">
                  <a:moveTo>
                    <a:pt x="257" y="0"/>
                  </a:moveTo>
                  <a:cubicBezTo>
                    <a:pt x="239" y="0"/>
                    <a:pt x="221" y="9"/>
                    <a:pt x="203" y="27"/>
                  </a:cubicBezTo>
                  <a:cubicBezTo>
                    <a:pt x="1" y="218"/>
                    <a:pt x="120" y="622"/>
                    <a:pt x="120" y="634"/>
                  </a:cubicBezTo>
                  <a:cubicBezTo>
                    <a:pt x="132" y="682"/>
                    <a:pt x="156" y="694"/>
                    <a:pt x="191" y="694"/>
                  </a:cubicBezTo>
                  <a:cubicBezTo>
                    <a:pt x="191" y="694"/>
                    <a:pt x="203" y="694"/>
                    <a:pt x="215" y="658"/>
                  </a:cubicBezTo>
                  <a:cubicBezTo>
                    <a:pt x="251" y="646"/>
                    <a:pt x="275" y="622"/>
                    <a:pt x="263" y="575"/>
                  </a:cubicBezTo>
                  <a:cubicBezTo>
                    <a:pt x="239" y="491"/>
                    <a:pt x="191" y="229"/>
                    <a:pt x="310" y="134"/>
                  </a:cubicBezTo>
                  <a:cubicBezTo>
                    <a:pt x="334" y="99"/>
                    <a:pt x="334" y="51"/>
                    <a:pt x="310" y="27"/>
                  </a:cubicBezTo>
                  <a:cubicBezTo>
                    <a:pt x="293" y="9"/>
                    <a:pt x="275" y="0"/>
                    <a:pt x="257"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a:off x="3094425" y="1652525"/>
              <a:ext cx="8675" cy="17375"/>
            </a:xfrm>
            <a:custGeom>
              <a:avLst/>
              <a:gdLst/>
              <a:ahLst/>
              <a:cxnLst/>
              <a:rect l="l" t="t" r="r" b="b"/>
              <a:pathLst>
                <a:path w="347" h="695" extrusionOk="0">
                  <a:moveTo>
                    <a:pt x="261" y="1"/>
                  </a:moveTo>
                  <a:cubicBezTo>
                    <a:pt x="242" y="1"/>
                    <a:pt x="221" y="10"/>
                    <a:pt x="203" y="27"/>
                  </a:cubicBezTo>
                  <a:cubicBezTo>
                    <a:pt x="1" y="218"/>
                    <a:pt x="120" y="623"/>
                    <a:pt x="120" y="635"/>
                  </a:cubicBezTo>
                  <a:cubicBezTo>
                    <a:pt x="132" y="682"/>
                    <a:pt x="168" y="694"/>
                    <a:pt x="191" y="694"/>
                  </a:cubicBezTo>
                  <a:cubicBezTo>
                    <a:pt x="191" y="694"/>
                    <a:pt x="203" y="694"/>
                    <a:pt x="227" y="658"/>
                  </a:cubicBezTo>
                  <a:cubicBezTo>
                    <a:pt x="251" y="647"/>
                    <a:pt x="287" y="623"/>
                    <a:pt x="263" y="575"/>
                  </a:cubicBezTo>
                  <a:cubicBezTo>
                    <a:pt x="239" y="480"/>
                    <a:pt x="191" y="230"/>
                    <a:pt x="311" y="123"/>
                  </a:cubicBezTo>
                  <a:cubicBezTo>
                    <a:pt x="346" y="99"/>
                    <a:pt x="346" y="51"/>
                    <a:pt x="311" y="27"/>
                  </a:cubicBezTo>
                  <a:cubicBezTo>
                    <a:pt x="299" y="10"/>
                    <a:pt x="281" y="1"/>
                    <a:pt x="26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a:off x="3110800" y="1618300"/>
              <a:ext cx="8675" cy="17350"/>
            </a:xfrm>
            <a:custGeom>
              <a:avLst/>
              <a:gdLst/>
              <a:ahLst/>
              <a:cxnLst/>
              <a:rect l="l" t="t" r="r" b="b"/>
              <a:pathLst>
                <a:path w="347" h="694" extrusionOk="0">
                  <a:moveTo>
                    <a:pt x="261" y="0"/>
                  </a:moveTo>
                  <a:cubicBezTo>
                    <a:pt x="242" y="0"/>
                    <a:pt x="221" y="9"/>
                    <a:pt x="203" y="27"/>
                  </a:cubicBezTo>
                  <a:cubicBezTo>
                    <a:pt x="1" y="218"/>
                    <a:pt x="120" y="623"/>
                    <a:pt x="120" y="634"/>
                  </a:cubicBezTo>
                  <a:cubicBezTo>
                    <a:pt x="132" y="682"/>
                    <a:pt x="168" y="694"/>
                    <a:pt x="191" y="694"/>
                  </a:cubicBezTo>
                  <a:cubicBezTo>
                    <a:pt x="203" y="694"/>
                    <a:pt x="203" y="694"/>
                    <a:pt x="227" y="658"/>
                  </a:cubicBezTo>
                  <a:cubicBezTo>
                    <a:pt x="251" y="646"/>
                    <a:pt x="287" y="623"/>
                    <a:pt x="263" y="575"/>
                  </a:cubicBezTo>
                  <a:cubicBezTo>
                    <a:pt x="239" y="480"/>
                    <a:pt x="191" y="230"/>
                    <a:pt x="310" y="122"/>
                  </a:cubicBezTo>
                  <a:cubicBezTo>
                    <a:pt x="346" y="99"/>
                    <a:pt x="346" y="51"/>
                    <a:pt x="310" y="27"/>
                  </a:cubicBezTo>
                  <a:cubicBezTo>
                    <a:pt x="298" y="9"/>
                    <a:pt x="281" y="0"/>
                    <a:pt x="261"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3114375" y="1597600"/>
              <a:ext cx="9550" cy="16925"/>
            </a:xfrm>
            <a:custGeom>
              <a:avLst/>
              <a:gdLst/>
              <a:ahLst/>
              <a:cxnLst/>
              <a:rect l="l" t="t" r="r" b="b"/>
              <a:pathLst>
                <a:path w="382" h="677" extrusionOk="0">
                  <a:moveTo>
                    <a:pt x="287" y="0"/>
                  </a:moveTo>
                  <a:cubicBezTo>
                    <a:pt x="271" y="0"/>
                    <a:pt x="254" y="7"/>
                    <a:pt x="239" y="22"/>
                  </a:cubicBezTo>
                  <a:cubicBezTo>
                    <a:pt x="1" y="200"/>
                    <a:pt x="96" y="593"/>
                    <a:pt x="96" y="617"/>
                  </a:cubicBezTo>
                  <a:cubicBezTo>
                    <a:pt x="108" y="641"/>
                    <a:pt x="144" y="677"/>
                    <a:pt x="167" y="677"/>
                  </a:cubicBezTo>
                  <a:lnTo>
                    <a:pt x="179" y="677"/>
                  </a:lnTo>
                  <a:cubicBezTo>
                    <a:pt x="227" y="653"/>
                    <a:pt x="251" y="629"/>
                    <a:pt x="239" y="581"/>
                  </a:cubicBezTo>
                  <a:cubicBezTo>
                    <a:pt x="227" y="498"/>
                    <a:pt x="215" y="224"/>
                    <a:pt x="334" y="141"/>
                  </a:cubicBezTo>
                  <a:cubicBezTo>
                    <a:pt x="358" y="105"/>
                    <a:pt x="382" y="57"/>
                    <a:pt x="346" y="34"/>
                  </a:cubicBezTo>
                  <a:cubicBezTo>
                    <a:pt x="332" y="13"/>
                    <a:pt x="310" y="0"/>
                    <a:pt x="287"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3102175" y="1605100"/>
              <a:ext cx="9250" cy="16275"/>
            </a:xfrm>
            <a:custGeom>
              <a:avLst/>
              <a:gdLst/>
              <a:ahLst/>
              <a:cxnLst/>
              <a:rect l="l" t="t" r="r" b="b"/>
              <a:pathLst>
                <a:path w="370" h="651" extrusionOk="0">
                  <a:moveTo>
                    <a:pt x="289" y="1"/>
                  </a:moveTo>
                  <a:cubicBezTo>
                    <a:pt x="276" y="1"/>
                    <a:pt x="262" y="4"/>
                    <a:pt x="251" y="8"/>
                  </a:cubicBezTo>
                  <a:cubicBezTo>
                    <a:pt x="1" y="162"/>
                    <a:pt x="36" y="567"/>
                    <a:pt x="36" y="579"/>
                  </a:cubicBezTo>
                  <a:cubicBezTo>
                    <a:pt x="36" y="627"/>
                    <a:pt x="60" y="650"/>
                    <a:pt x="108" y="650"/>
                  </a:cubicBezTo>
                  <a:cubicBezTo>
                    <a:pt x="155" y="650"/>
                    <a:pt x="179" y="615"/>
                    <a:pt x="179" y="567"/>
                  </a:cubicBezTo>
                  <a:cubicBezTo>
                    <a:pt x="179" y="567"/>
                    <a:pt x="155" y="246"/>
                    <a:pt x="334" y="150"/>
                  </a:cubicBezTo>
                  <a:cubicBezTo>
                    <a:pt x="370" y="115"/>
                    <a:pt x="370" y="67"/>
                    <a:pt x="358" y="43"/>
                  </a:cubicBezTo>
                  <a:cubicBezTo>
                    <a:pt x="342" y="11"/>
                    <a:pt x="315" y="1"/>
                    <a:pt x="289"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3109925" y="1584350"/>
              <a:ext cx="9550" cy="16200"/>
            </a:xfrm>
            <a:custGeom>
              <a:avLst/>
              <a:gdLst/>
              <a:ahLst/>
              <a:cxnLst/>
              <a:rect l="l" t="t" r="r" b="b"/>
              <a:pathLst>
                <a:path w="382" h="648" extrusionOk="0">
                  <a:moveTo>
                    <a:pt x="300" y="0"/>
                  </a:moveTo>
                  <a:cubicBezTo>
                    <a:pt x="286" y="0"/>
                    <a:pt x="272" y="6"/>
                    <a:pt x="262" y="16"/>
                  </a:cubicBezTo>
                  <a:cubicBezTo>
                    <a:pt x="0" y="159"/>
                    <a:pt x="36" y="564"/>
                    <a:pt x="36" y="576"/>
                  </a:cubicBezTo>
                  <a:cubicBezTo>
                    <a:pt x="36" y="623"/>
                    <a:pt x="60" y="647"/>
                    <a:pt x="107" y="647"/>
                  </a:cubicBezTo>
                  <a:cubicBezTo>
                    <a:pt x="155" y="635"/>
                    <a:pt x="179" y="611"/>
                    <a:pt x="179" y="564"/>
                  </a:cubicBezTo>
                  <a:cubicBezTo>
                    <a:pt x="179" y="564"/>
                    <a:pt x="155" y="242"/>
                    <a:pt x="333" y="147"/>
                  </a:cubicBezTo>
                  <a:cubicBezTo>
                    <a:pt x="381" y="111"/>
                    <a:pt x="381" y="64"/>
                    <a:pt x="357" y="40"/>
                  </a:cubicBezTo>
                  <a:cubicBezTo>
                    <a:pt x="343" y="12"/>
                    <a:pt x="321" y="0"/>
                    <a:pt x="30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a:off x="3354600" y="1414400"/>
              <a:ext cx="8350" cy="17375"/>
            </a:xfrm>
            <a:custGeom>
              <a:avLst/>
              <a:gdLst/>
              <a:ahLst/>
              <a:cxnLst/>
              <a:rect l="l" t="t" r="r" b="b"/>
              <a:pathLst>
                <a:path w="334" h="695" extrusionOk="0">
                  <a:moveTo>
                    <a:pt x="256" y="1"/>
                  </a:moveTo>
                  <a:cubicBezTo>
                    <a:pt x="238" y="1"/>
                    <a:pt x="220" y="10"/>
                    <a:pt x="202" y="27"/>
                  </a:cubicBezTo>
                  <a:cubicBezTo>
                    <a:pt x="0" y="218"/>
                    <a:pt x="119" y="623"/>
                    <a:pt x="119" y="635"/>
                  </a:cubicBezTo>
                  <a:cubicBezTo>
                    <a:pt x="131" y="682"/>
                    <a:pt x="155" y="694"/>
                    <a:pt x="191" y="694"/>
                  </a:cubicBezTo>
                  <a:cubicBezTo>
                    <a:pt x="202" y="694"/>
                    <a:pt x="202" y="694"/>
                    <a:pt x="214" y="658"/>
                  </a:cubicBezTo>
                  <a:cubicBezTo>
                    <a:pt x="250" y="647"/>
                    <a:pt x="274" y="623"/>
                    <a:pt x="262" y="575"/>
                  </a:cubicBezTo>
                  <a:cubicBezTo>
                    <a:pt x="238" y="480"/>
                    <a:pt x="191" y="230"/>
                    <a:pt x="310" y="123"/>
                  </a:cubicBezTo>
                  <a:cubicBezTo>
                    <a:pt x="333" y="99"/>
                    <a:pt x="333" y="51"/>
                    <a:pt x="310" y="27"/>
                  </a:cubicBezTo>
                  <a:cubicBezTo>
                    <a:pt x="292" y="10"/>
                    <a:pt x="274" y="1"/>
                    <a:pt x="2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a:off x="3364125" y="1427125"/>
              <a:ext cx="8650" cy="17150"/>
            </a:xfrm>
            <a:custGeom>
              <a:avLst/>
              <a:gdLst/>
              <a:ahLst/>
              <a:cxnLst/>
              <a:rect l="l" t="t" r="r" b="b"/>
              <a:pathLst>
                <a:path w="346" h="686" extrusionOk="0">
                  <a:moveTo>
                    <a:pt x="262" y="1"/>
                  </a:moveTo>
                  <a:cubicBezTo>
                    <a:pt x="244" y="1"/>
                    <a:pt x="226" y="7"/>
                    <a:pt x="214" y="19"/>
                  </a:cubicBezTo>
                  <a:cubicBezTo>
                    <a:pt x="0" y="209"/>
                    <a:pt x="119" y="614"/>
                    <a:pt x="119" y="626"/>
                  </a:cubicBezTo>
                  <a:cubicBezTo>
                    <a:pt x="131" y="673"/>
                    <a:pt x="167" y="685"/>
                    <a:pt x="191" y="685"/>
                  </a:cubicBezTo>
                  <a:cubicBezTo>
                    <a:pt x="191" y="685"/>
                    <a:pt x="214" y="685"/>
                    <a:pt x="226" y="661"/>
                  </a:cubicBezTo>
                  <a:cubicBezTo>
                    <a:pt x="250" y="650"/>
                    <a:pt x="286" y="614"/>
                    <a:pt x="274" y="566"/>
                  </a:cubicBezTo>
                  <a:cubicBezTo>
                    <a:pt x="238" y="483"/>
                    <a:pt x="191" y="221"/>
                    <a:pt x="310" y="126"/>
                  </a:cubicBezTo>
                  <a:cubicBezTo>
                    <a:pt x="345" y="90"/>
                    <a:pt x="345" y="54"/>
                    <a:pt x="310" y="19"/>
                  </a:cubicBezTo>
                  <a:cubicBezTo>
                    <a:pt x="298" y="7"/>
                    <a:pt x="280" y="1"/>
                    <a:pt x="26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a:off x="3351025" y="1438525"/>
              <a:ext cx="8650" cy="17350"/>
            </a:xfrm>
            <a:custGeom>
              <a:avLst/>
              <a:gdLst/>
              <a:ahLst/>
              <a:cxnLst/>
              <a:rect l="l" t="t" r="r" b="b"/>
              <a:pathLst>
                <a:path w="346" h="694" extrusionOk="0">
                  <a:moveTo>
                    <a:pt x="264" y="0"/>
                  </a:moveTo>
                  <a:cubicBezTo>
                    <a:pt x="244" y="0"/>
                    <a:pt x="226" y="9"/>
                    <a:pt x="214" y="27"/>
                  </a:cubicBezTo>
                  <a:cubicBezTo>
                    <a:pt x="0" y="217"/>
                    <a:pt x="119" y="622"/>
                    <a:pt x="119" y="634"/>
                  </a:cubicBezTo>
                  <a:cubicBezTo>
                    <a:pt x="143" y="682"/>
                    <a:pt x="167" y="694"/>
                    <a:pt x="203" y="694"/>
                  </a:cubicBezTo>
                  <a:cubicBezTo>
                    <a:pt x="203" y="694"/>
                    <a:pt x="214" y="694"/>
                    <a:pt x="226" y="658"/>
                  </a:cubicBezTo>
                  <a:cubicBezTo>
                    <a:pt x="262" y="646"/>
                    <a:pt x="286" y="622"/>
                    <a:pt x="274" y="575"/>
                  </a:cubicBezTo>
                  <a:cubicBezTo>
                    <a:pt x="238" y="491"/>
                    <a:pt x="203" y="229"/>
                    <a:pt x="322" y="122"/>
                  </a:cubicBezTo>
                  <a:cubicBezTo>
                    <a:pt x="345" y="98"/>
                    <a:pt x="345" y="51"/>
                    <a:pt x="322" y="27"/>
                  </a:cubicBezTo>
                  <a:cubicBezTo>
                    <a:pt x="304" y="9"/>
                    <a:pt x="283" y="0"/>
                    <a:pt x="2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a:off x="3367400" y="1404275"/>
              <a:ext cx="8650" cy="17375"/>
            </a:xfrm>
            <a:custGeom>
              <a:avLst/>
              <a:gdLst/>
              <a:ahLst/>
              <a:cxnLst/>
              <a:rect l="l" t="t" r="r" b="b"/>
              <a:pathLst>
                <a:path w="346" h="695" extrusionOk="0">
                  <a:moveTo>
                    <a:pt x="263" y="1"/>
                  </a:moveTo>
                  <a:cubicBezTo>
                    <a:pt x="244" y="1"/>
                    <a:pt x="226" y="10"/>
                    <a:pt x="214" y="28"/>
                  </a:cubicBezTo>
                  <a:cubicBezTo>
                    <a:pt x="0" y="218"/>
                    <a:pt x="119" y="623"/>
                    <a:pt x="119" y="635"/>
                  </a:cubicBezTo>
                  <a:cubicBezTo>
                    <a:pt x="143" y="682"/>
                    <a:pt x="167" y="694"/>
                    <a:pt x="202" y="694"/>
                  </a:cubicBezTo>
                  <a:cubicBezTo>
                    <a:pt x="214" y="694"/>
                    <a:pt x="214" y="694"/>
                    <a:pt x="226" y="671"/>
                  </a:cubicBezTo>
                  <a:cubicBezTo>
                    <a:pt x="262" y="647"/>
                    <a:pt x="286" y="623"/>
                    <a:pt x="274" y="575"/>
                  </a:cubicBezTo>
                  <a:cubicBezTo>
                    <a:pt x="238" y="492"/>
                    <a:pt x="202" y="230"/>
                    <a:pt x="321" y="135"/>
                  </a:cubicBezTo>
                  <a:cubicBezTo>
                    <a:pt x="345" y="99"/>
                    <a:pt x="345" y="51"/>
                    <a:pt x="321" y="28"/>
                  </a:cubicBezTo>
                  <a:cubicBezTo>
                    <a:pt x="304" y="10"/>
                    <a:pt x="283" y="1"/>
                    <a:pt x="26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a:off x="3371250" y="1383650"/>
              <a:ext cx="9250" cy="16875"/>
            </a:xfrm>
            <a:custGeom>
              <a:avLst/>
              <a:gdLst/>
              <a:ahLst/>
              <a:cxnLst/>
              <a:rect l="l" t="t" r="r" b="b"/>
              <a:pathLst>
                <a:path w="370" h="675" extrusionOk="0">
                  <a:moveTo>
                    <a:pt x="273" y="1"/>
                  </a:moveTo>
                  <a:cubicBezTo>
                    <a:pt x="260" y="1"/>
                    <a:pt x="248" y="6"/>
                    <a:pt x="239" y="19"/>
                  </a:cubicBezTo>
                  <a:cubicBezTo>
                    <a:pt x="1" y="198"/>
                    <a:pt x="84" y="603"/>
                    <a:pt x="84" y="615"/>
                  </a:cubicBezTo>
                  <a:cubicBezTo>
                    <a:pt x="108" y="638"/>
                    <a:pt x="132" y="674"/>
                    <a:pt x="167" y="674"/>
                  </a:cubicBezTo>
                  <a:lnTo>
                    <a:pt x="179" y="674"/>
                  </a:lnTo>
                  <a:cubicBezTo>
                    <a:pt x="227" y="662"/>
                    <a:pt x="251" y="626"/>
                    <a:pt x="239" y="579"/>
                  </a:cubicBezTo>
                  <a:cubicBezTo>
                    <a:pt x="227" y="495"/>
                    <a:pt x="203" y="222"/>
                    <a:pt x="322" y="138"/>
                  </a:cubicBezTo>
                  <a:cubicBezTo>
                    <a:pt x="358" y="103"/>
                    <a:pt x="370" y="55"/>
                    <a:pt x="346" y="31"/>
                  </a:cubicBezTo>
                  <a:cubicBezTo>
                    <a:pt x="323" y="16"/>
                    <a:pt x="296" y="1"/>
                    <a:pt x="2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a:off x="3358750" y="1391175"/>
              <a:ext cx="9550" cy="16475"/>
            </a:xfrm>
            <a:custGeom>
              <a:avLst/>
              <a:gdLst/>
              <a:ahLst/>
              <a:cxnLst/>
              <a:rect l="l" t="t" r="r" b="b"/>
              <a:pathLst>
                <a:path w="382" h="659" extrusionOk="0">
                  <a:moveTo>
                    <a:pt x="302" y="0"/>
                  </a:moveTo>
                  <a:cubicBezTo>
                    <a:pt x="286" y="0"/>
                    <a:pt x="273" y="6"/>
                    <a:pt x="263" y="16"/>
                  </a:cubicBezTo>
                  <a:cubicBezTo>
                    <a:pt x="1" y="159"/>
                    <a:pt x="36" y="564"/>
                    <a:pt x="36" y="575"/>
                  </a:cubicBezTo>
                  <a:cubicBezTo>
                    <a:pt x="36" y="623"/>
                    <a:pt x="72" y="659"/>
                    <a:pt x="108" y="659"/>
                  </a:cubicBezTo>
                  <a:cubicBezTo>
                    <a:pt x="156" y="659"/>
                    <a:pt x="191" y="611"/>
                    <a:pt x="191" y="564"/>
                  </a:cubicBezTo>
                  <a:cubicBezTo>
                    <a:pt x="191" y="564"/>
                    <a:pt x="156" y="254"/>
                    <a:pt x="334" y="147"/>
                  </a:cubicBezTo>
                  <a:cubicBezTo>
                    <a:pt x="382" y="111"/>
                    <a:pt x="382" y="75"/>
                    <a:pt x="370" y="40"/>
                  </a:cubicBezTo>
                  <a:cubicBezTo>
                    <a:pt x="349" y="12"/>
                    <a:pt x="324" y="0"/>
                    <a:pt x="3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a:off x="3366800" y="1370325"/>
              <a:ext cx="9250" cy="16500"/>
            </a:xfrm>
            <a:custGeom>
              <a:avLst/>
              <a:gdLst/>
              <a:ahLst/>
              <a:cxnLst/>
              <a:rect l="l" t="t" r="r" b="b"/>
              <a:pathLst>
                <a:path w="370" h="660" extrusionOk="0">
                  <a:moveTo>
                    <a:pt x="295" y="1"/>
                  </a:moveTo>
                  <a:cubicBezTo>
                    <a:pt x="280" y="1"/>
                    <a:pt x="265" y="7"/>
                    <a:pt x="250" y="16"/>
                  </a:cubicBezTo>
                  <a:cubicBezTo>
                    <a:pt x="0" y="159"/>
                    <a:pt x="24" y="564"/>
                    <a:pt x="24" y="576"/>
                  </a:cubicBezTo>
                  <a:cubicBezTo>
                    <a:pt x="24" y="624"/>
                    <a:pt x="60" y="659"/>
                    <a:pt x="107" y="659"/>
                  </a:cubicBezTo>
                  <a:cubicBezTo>
                    <a:pt x="143" y="636"/>
                    <a:pt x="179" y="612"/>
                    <a:pt x="179" y="564"/>
                  </a:cubicBezTo>
                  <a:cubicBezTo>
                    <a:pt x="179" y="564"/>
                    <a:pt x="143" y="255"/>
                    <a:pt x="322" y="147"/>
                  </a:cubicBezTo>
                  <a:cubicBezTo>
                    <a:pt x="369" y="112"/>
                    <a:pt x="369" y="76"/>
                    <a:pt x="357" y="40"/>
                  </a:cubicBezTo>
                  <a:cubicBezTo>
                    <a:pt x="336" y="12"/>
                    <a:pt x="316" y="1"/>
                    <a:pt x="2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a:off x="2945300" y="1175850"/>
              <a:ext cx="107775" cy="247275"/>
            </a:xfrm>
            <a:custGeom>
              <a:avLst/>
              <a:gdLst/>
              <a:ahLst/>
              <a:cxnLst/>
              <a:rect l="l" t="t" r="r" b="b"/>
              <a:pathLst>
                <a:path w="4311" h="9891" extrusionOk="0">
                  <a:moveTo>
                    <a:pt x="903" y="1"/>
                  </a:moveTo>
                  <a:cubicBezTo>
                    <a:pt x="882" y="1"/>
                    <a:pt x="860" y="7"/>
                    <a:pt x="846" y="21"/>
                  </a:cubicBezTo>
                  <a:cubicBezTo>
                    <a:pt x="846" y="21"/>
                    <a:pt x="763" y="116"/>
                    <a:pt x="668" y="259"/>
                  </a:cubicBezTo>
                  <a:cubicBezTo>
                    <a:pt x="632" y="294"/>
                    <a:pt x="656" y="342"/>
                    <a:pt x="680" y="366"/>
                  </a:cubicBezTo>
                  <a:cubicBezTo>
                    <a:pt x="692" y="378"/>
                    <a:pt x="715" y="378"/>
                    <a:pt x="727" y="378"/>
                  </a:cubicBezTo>
                  <a:cubicBezTo>
                    <a:pt x="751" y="378"/>
                    <a:pt x="775" y="378"/>
                    <a:pt x="787" y="354"/>
                  </a:cubicBezTo>
                  <a:cubicBezTo>
                    <a:pt x="894" y="199"/>
                    <a:pt x="965" y="116"/>
                    <a:pt x="965" y="116"/>
                  </a:cubicBezTo>
                  <a:cubicBezTo>
                    <a:pt x="977" y="80"/>
                    <a:pt x="977" y="44"/>
                    <a:pt x="942" y="9"/>
                  </a:cubicBezTo>
                  <a:cubicBezTo>
                    <a:pt x="932" y="4"/>
                    <a:pt x="918" y="1"/>
                    <a:pt x="903" y="1"/>
                  </a:cubicBezTo>
                  <a:close/>
                  <a:moveTo>
                    <a:pt x="576" y="468"/>
                  </a:moveTo>
                  <a:cubicBezTo>
                    <a:pt x="544" y="468"/>
                    <a:pt x="510" y="479"/>
                    <a:pt x="501" y="497"/>
                  </a:cubicBezTo>
                  <a:cubicBezTo>
                    <a:pt x="453" y="592"/>
                    <a:pt x="394" y="675"/>
                    <a:pt x="358" y="771"/>
                  </a:cubicBezTo>
                  <a:cubicBezTo>
                    <a:pt x="334" y="818"/>
                    <a:pt x="358" y="854"/>
                    <a:pt x="382" y="878"/>
                  </a:cubicBezTo>
                  <a:cubicBezTo>
                    <a:pt x="382" y="890"/>
                    <a:pt x="394" y="890"/>
                    <a:pt x="418" y="890"/>
                  </a:cubicBezTo>
                  <a:cubicBezTo>
                    <a:pt x="441" y="890"/>
                    <a:pt x="453" y="878"/>
                    <a:pt x="489" y="830"/>
                  </a:cubicBezTo>
                  <a:cubicBezTo>
                    <a:pt x="537" y="735"/>
                    <a:pt x="596" y="652"/>
                    <a:pt x="632" y="580"/>
                  </a:cubicBezTo>
                  <a:cubicBezTo>
                    <a:pt x="656" y="545"/>
                    <a:pt x="632" y="485"/>
                    <a:pt x="608" y="473"/>
                  </a:cubicBezTo>
                  <a:cubicBezTo>
                    <a:pt x="599" y="470"/>
                    <a:pt x="587" y="468"/>
                    <a:pt x="576" y="468"/>
                  </a:cubicBezTo>
                  <a:close/>
                  <a:moveTo>
                    <a:pt x="277" y="1016"/>
                  </a:moveTo>
                  <a:cubicBezTo>
                    <a:pt x="242" y="1016"/>
                    <a:pt x="212" y="1032"/>
                    <a:pt x="203" y="1068"/>
                  </a:cubicBezTo>
                  <a:cubicBezTo>
                    <a:pt x="156" y="1152"/>
                    <a:pt x="132" y="1259"/>
                    <a:pt x="96" y="1354"/>
                  </a:cubicBezTo>
                  <a:cubicBezTo>
                    <a:pt x="84" y="1378"/>
                    <a:pt x="96" y="1426"/>
                    <a:pt x="144" y="1437"/>
                  </a:cubicBezTo>
                  <a:lnTo>
                    <a:pt x="180" y="1437"/>
                  </a:lnTo>
                  <a:cubicBezTo>
                    <a:pt x="203" y="1437"/>
                    <a:pt x="239" y="1426"/>
                    <a:pt x="251" y="1390"/>
                  </a:cubicBezTo>
                  <a:cubicBezTo>
                    <a:pt x="275" y="1307"/>
                    <a:pt x="311" y="1211"/>
                    <a:pt x="358" y="1128"/>
                  </a:cubicBezTo>
                  <a:cubicBezTo>
                    <a:pt x="370" y="1080"/>
                    <a:pt x="358" y="1033"/>
                    <a:pt x="311" y="1021"/>
                  </a:cubicBezTo>
                  <a:cubicBezTo>
                    <a:pt x="299" y="1018"/>
                    <a:pt x="288" y="1016"/>
                    <a:pt x="277" y="1016"/>
                  </a:cubicBezTo>
                  <a:close/>
                  <a:moveTo>
                    <a:pt x="101" y="1566"/>
                  </a:moveTo>
                  <a:cubicBezTo>
                    <a:pt x="60" y="1566"/>
                    <a:pt x="25" y="1597"/>
                    <a:pt x="25" y="1628"/>
                  </a:cubicBezTo>
                  <a:cubicBezTo>
                    <a:pt x="13" y="1735"/>
                    <a:pt x="1" y="1842"/>
                    <a:pt x="1" y="1949"/>
                  </a:cubicBezTo>
                  <a:cubicBezTo>
                    <a:pt x="1" y="1985"/>
                    <a:pt x="25" y="2021"/>
                    <a:pt x="72" y="2021"/>
                  </a:cubicBezTo>
                  <a:cubicBezTo>
                    <a:pt x="120" y="2021"/>
                    <a:pt x="144" y="1985"/>
                    <a:pt x="144" y="1949"/>
                  </a:cubicBezTo>
                  <a:cubicBezTo>
                    <a:pt x="144" y="1854"/>
                    <a:pt x="156" y="1747"/>
                    <a:pt x="180" y="1664"/>
                  </a:cubicBezTo>
                  <a:cubicBezTo>
                    <a:pt x="191" y="1616"/>
                    <a:pt x="156" y="1568"/>
                    <a:pt x="120" y="1568"/>
                  </a:cubicBezTo>
                  <a:cubicBezTo>
                    <a:pt x="114" y="1567"/>
                    <a:pt x="107" y="1566"/>
                    <a:pt x="101" y="1566"/>
                  </a:cubicBezTo>
                  <a:close/>
                  <a:moveTo>
                    <a:pt x="115" y="2161"/>
                  </a:moveTo>
                  <a:cubicBezTo>
                    <a:pt x="109" y="2161"/>
                    <a:pt x="103" y="2162"/>
                    <a:pt x="96" y="2164"/>
                  </a:cubicBezTo>
                  <a:cubicBezTo>
                    <a:pt x="60" y="2188"/>
                    <a:pt x="25" y="2211"/>
                    <a:pt x="37" y="2259"/>
                  </a:cubicBezTo>
                  <a:cubicBezTo>
                    <a:pt x="72" y="2366"/>
                    <a:pt x="120" y="2461"/>
                    <a:pt x="156" y="2557"/>
                  </a:cubicBezTo>
                  <a:cubicBezTo>
                    <a:pt x="180" y="2580"/>
                    <a:pt x="191" y="2604"/>
                    <a:pt x="215" y="2604"/>
                  </a:cubicBezTo>
                  <a:cubicBezTo>
                    <a:pt x="239" y="2604"/>
                    <a:pt x="251" y="2580"/>
                    <a:pt x="263" y="2580"/>
                  </a:cubicBezTo>
                  <a:cubicBezTo>
                    <a:pt x="311" y="2557"/>
                    <a:pt x="311" y="2509"/>
                    <a:pt x="299" y="2485"/>
                  </a:cubicBezTo>
                  <a:cubicBezTo>
                    <a:pt x="251" y="2402"/>
                    <a:pt x="203" y="2319"/>
                    <a:pt x="191" y="2223"/>
                  </a:cubicBezTo>
                  <a:cubicBezTo>
                    <a:pt x="181" y="2192"/>
                    <a:pt x="153" y="2161"/>
                    <a:pt x="115" y="2161"/>
                  </a:cubicBezTo>
                  <a:close/>
                  <a:moveTo>
                    <a:pt x="2215" y="2597"/>
                  </a:moveTo>
                  <a:cubicBezTo>
                    <a:pt x="2185" y="2597"/>
                    <a:pt x="2156" y="2627"/>
                    <a:pt x="2156" y="2664"/>
                  </a:cubicBezTo>
                  <a:cubicBezTo>
                    <a:pt x="2144" y="2700"/>
                    <a:pt x="2168" y="2747"/>
                    <a:pt x="2216" y="2747"/>
                  </a:cubicBezTo>
                  <a:lnTo>
                    <a:pt x="2227" y="2747"/>
                  </a:lnTo>
                  <a:cubicBezTo>
                    <a:pt x="2323" y="2783"/>
                    <a:pt x="2335" y="2842"/>
                    <a:pt x="2335" y="2878"/>
                  </a:cubicBezTo>
                  <a:cubicBezTo>
                    <a:pt x="2335" y="2926"/>
                    <a:pt x="2358" y="2961"/>
                    <a:pt x="2406" y="2961"/>
                  </a:cubicBezTo>
                  <a:cubicBezTo>
                    <a:pt x="2454" y="2938"/>
                    <a:pt x="2477" y="2914"/>
                    <a:pt x="2501" y="2878"/>
                  </a:cubicBezTo>
                  <a:cubicBezTo>
                    <a:pt x="2477" y="2747"/>
                    <a:pt x="2406" y="2652"/>
                    <a:pt x="2287" y="2616"/>
                  </a:cubicBezTo>
                  <a:cubicBezTo>
                    <a:pt x="2275" y="2604"/>
                    <a:pt x="2263" y="2604"/>
                    <a:pt x="2239" y="2604"/>
                  </a:cubicBezTo>
                  <a:cubicBezTo>
                    <a:pt x="2231" y="2599"/>
                    <a:pt x="2223" y="2597"/>
                    <a:pt x="2215" y="2597"/>
                  </a:cubicBezTo>
                  <a:close/>
                  <a:moveTo>
                    <a:pt x="1939" y="2681"/>
                  </a:moveTo>
                  <a:cubicBezTo>
                    <a:pt x="1927" y="2681"/>
                    <a:pt x="1915" y="2683"/>
                    <a:pt x="1906" y="2688"/>
                  </a:cubicBezTo>
                  <a:cubicBezTo>
                    <a:pt x="1823" y="2735"/>
                    <a:pt x="1739" y="2795"/>
                    <a:pt x="1644" y="2866"/>
                  </a:cubicBezTo>
                  <a:cubicBezTo>
                    <a:pt x="1608" y="2902"/>
                    <a:pt x="1608" y="2938"/>
                    <a:pt x="1632" y="2973"/>
                  </a:cubicBezTo>
                  <a:cubicBezTo>
                    <a:pt x="1644" y="2985"/>
                    <a:pt x="1680" y="2997"/>
                    <a:pt x="1692" y="2997"/>
                  </a:cubicBezTo>
                  <a:cubicBezTo>
                    <a:pt x="1704" y="2997"/>
                    <a:pt x="1739" y="2997"/>
                    <a:pt x="1751" y="2985"/>
                  </a:cubicBezTo>
                  <a:cubicBezTo>
                    <a:pt x="1823" y="2926"/>
                    <a:pt x="1906" y="2866"/>
                    <a:pt x="1977" y="2819"/>
                  </a:cubicBezTo>
                  <a:cubicBezTo>
                    <a:pt x="2025" y="2795"/>
                    <a:pt x="2025" y="2747"/>
                    <a:pt x="2001" y="2711"/>
                  </a:cubicBezTo>
                  <a:cubicBezTo>
                    <a:pt x="1986" y="2689"/>
                    <a:pt x="1961" y="2681"/>
                    <a:pt x="1939" y="2681"/>
                  </a:cubicBezTo>
                  <a:close/>
                  <a:moveTo>
                    <a:pt x="404" y="2682"/>
                  </a:moveTo>
                  <a:cubicBezTo>
                    <a:pt x="385" y="2682"/>
                    <a:pt x="364" y="2688"/>
                    <a:pt x="346" y="2700"/>
                  </a:cubicBezTo>
                  <a:cubicBezTo>
                    <a:pt x="322" y="2735"/>
                    <a:pt x="322" y="2783"/>
                    <a:pt x="346" y="2807"/>
                  </a:cubicBezTo>
                  <a:cubicBezTo>
                    <a:pt x="418" y="2878"/>
                    <a:pt x="501" y="2938"/>
                    <a:pt x="596" y="2997"/>
                  </a:cubicBezTo>
                  <a:cubicBezTo>
                    <a:pt x="608" y="3021"/>
                    <a:pt x="620" y="3021"/>
                    <a:pt x="632" y="3021"/>
                  </a:cubicBezTo>
                  <a:cubicBezTo>
                    <a:pt x="656" y="3021"/>
                    <a:pt x="680" y="2997"/>
                    <a:pt x="692" y="2985"/>
                  </a:cubicBezTo>
                  <a:cubicBezTo>
                    <a:pt x="727" y="2961"/>
                    <a:pt x="703" y="2914"/>
                    <a:pt x="680" y="2878"/>
                  </a:cubicBezTo>
                  <a:cubicBezTo>
                    <a:pt x="584" y="2819"/>
                    <a:pt x="513" y="2759"/>
                    <a:pt x="453" y="2700"/>
                  </a:cubicBezTo>
                  <a:cubicBezTo>
                    <a:pt x="441" y="2688"/>
                    <a:pt x="424" y="2682"/>
                    <a:pt x="404" y="2682"/>
                  </a:cubicBezTo>
                  <a:close/>
                  <a:moveTo>
                    <a:pt x="882" y="3028"/>
                  </a:moveTo>
                  <a:cubicBezTo>
                    <a:pt x="852" y="3028"/>
                    <a:pt x="828" y="3039"/>
                    <a:pt x="811" y="3057"/>
                  </a:cubicBezTo>
                  <a:cubicBezTo>
                    <a:pt x="799" y="3104"/>
                    <a:pt x="811" y="3152"/>
                    <a:pt x="846" y="3164"/>
                  </a:cubicBezTo>
                  <a:cubicBezTo>
                    <a:pt x="953" y="3212"/>
                    <a:pt x="1037" y="3259"/>
                    <a:pt x="1132" y="3283"/>
                  </a:cubicBezTo>
                  <a:lnTo>
                    <a:pt x="1156" y="3283"/>
                  </a:lnTo>
                  <a:cubicBezTo>
                    <a:pt x="1192" y="3283"/>
                    <a:pt x="1215" y="3271"/>
                    <a:pt x="1227" y="3235"/>
                  </a:cubicBezTo>
                  <a:cubicBezTo>
                    <a:pt x="1251" y="3212"/>
                    <a:pt x="1227" y="3164"/>
                    <a:pt x="1192" y="3152"/>
                  </a:cubicBezTo>
                  <a:cubicBezTo>
                    <a:pt x="1096" y="3116"/>
                    <a:pt x="1013" y="3081"/>
                    <a:pt x="918" y="3033"/>
                  </a:cubicBezTo>
                  <a:cubicBezTo>
                    <a:pt x="905" y="3030"/>
                    <a:pt x="893" y="3028"/>
                    <a:pt x="882" y="3028"/>
                  </a:cubicBezTo>
                  <a:close/>
                  <a:moveTo>
                    <a:pt x="2281" y="3078"/>
                  </a:moveTo>
                  <a:cubicBezTo>
                    <a:pt x="2263" y="3078"/>
                    <a:pt x="2245" y="3087"/>
                    <a:pt x="2227" y="3104"/>
                  </a:cubicBezTo>
                  <a:cubicBezTo>
                    <a:pt x="2168" y="3164"/>
                    <a:pt x="2096" y="3212"/>
                    <a:pt x="2001" y="3235"/>
                  </a:cubicBezTo>
                  <a:cubicBezTo>
                    <a:pt x="1977" y="3247"/>
                    <a:pt x="1942" y="3283"/>
                    <a:pt x="1965" y="3331"/>
                  </a:cubicBezTo>
                  <a:cubicBezTo>
                    <a:pt x="1977" y="3354"/>
                    <a:pt x="2001" y="3378"/>
                    <a:pt x="2037" y="3378"/>
                  </a:cubicBezTo>
                  <a:cubicBezTo>
                    <a:pt x="2037" y="3378"/>
                    <a:pt x="2042" y="3368"/>
                    <a:pt x="2046" y="3368"/>
                  </a:cubicBezTo>
                  <a:cubicBezTo>
                    <a:pt x="2047" y="3368"/>
                    <a:pt x="2049" y="3370"/>
                    <a:pt x="2049" y="3378"/>
                  </a:cubicBezTo>
                  <a:cubicBezTo>
                    <a:pt x="2168" y="3342"/>
                    <a:pt x="2263" y="3283"/>
                    <a:pt x="2335" y="3212"/>
                  </a:cubicBezTo>
                  <a:cubicBezTo>
                    <a:pt x="2358" y="3176"/>
                    <a:pt x="2358" y="3128"/>
                    <a:pt x="2335" y="3104"/>
                  </a:cubicBezTo>
                  <a:cubicBezTo>
                    <a:pt x="2317" y="3087"/>
                    <a:pt x="2299" y="3078"/>
                    <a:pt x="2281" y="3078"/>
                  </a:cubicBezTo>
                  <a:close/>
                  <a:moveTo>
                    <a:pt x="1477" y="3066"/>
                  </a:moveTo>
                  <a:cubicBezTo>
                    <a:pt x="1459" y="3066"/>
                    <a:pt x="1442" y="3075"/>
                    <a:pt x="1430" y="3092"/>
                  </a:cubicBezTo>
                  <a:cubicBezTo>
                    <a:pt x="1346" y="3164"/>
                    <a:pt x="1287" y="3235"/>
                    <a:pt x="1227" y="3331"/>
                  </a:cubicBezTo>
                  <a:cubicBezTo>
                    <a:pt x="1203" y="3354"/>
                    <a:pt x="1215" y="3402"/>
                    <a:pt x="1251" y="3438"/>
                  </a:cubicBezTo>
                  <a:cubicBezTo>
                    <a:pt x="1263" y="3450"/>
                    <a:pt x="1275" y="3450"/>
                    <a:pt x="1287" y="3450"/>
                  </a:cubicBezTo>
                  <a:cubicBezTo>
                    <a:pt x="1323" y="3450"/>
                    <a:pt x="1334" y="3438"/>
                    <a:pt x="1334" y="3438"/>
                  </a:cubicBezTo>
                  <a:cubicBezTo>
                    <a:pt x="1346" y="3414"/>
                    <a:pt x="1358" y="3390"/>
                    <a:pt x="1382" y="3378"/>
                  </a:cubicBezTo>
                  <a:cubicBezTo>
                    <a:pt x="1394" y="3378"/>
                    <a:pt x="1394" y="3390"/>
                    <a:pt x="1406" y="3390"/>
                  </a:cubicBezTo>
                  <a:cubicBezTo>
                    <a:pt x="1513" y="3402"/>
                    <a:pt x="1620" y="3414"/>
                    <a:pt x="1727" y="3414"/>
                  </a:cubicBezTo>
                  <a:cubicBezTo>
                    <a:pt x="1763" y="3414"/>
                    <a:pt x="1799" y="3390"/>
                    <a:pt x="1799" y="3342"/>
                  </a:cubicBezTo>
                  <a:cubicBezTo>
                    <a:pt x="1799" y="3295"/>
                    <a:pt x="1763" y="3271"/>
                    <a:pt x="1727" y="3271"/>
                  </a:cubicBezTo>
                  <a:cubicBezTo>
                    <a:pt x="1644" y="3271"/>
                    <a:pt x="1573" y="3259"/>
                    <a:pt x="1489" y="3235"/>
                  </a:cubicBezTo>
                  <a:lnTo>
                    <a:pt x="1525" y="3200"/>
                  </a:lnTo>
                  <a:cubicBezTo>
                    <a:pt x="1561" y="3164"/>
                    <a:pt x="1561" y="3116"/>
                    <a:pt x="1525" y="3092"/>
                  </a:cubicBezTo>
                  <a:cubicBezTo>
                    <a:pt x="1513" y="3075"/>
                    <a:pt x="1495" y="3066"/>
                    <a:pt x="1477" y="3066"/>
                  </a:cubicBezTo>
                  <a:close/>
                  <a:moveTo>
                    <a:pt x="1151" y="3547"/>
                  </a:moveTo>
                  <a:cubicBezTo>
                    <a:pt x="1119" y="3547"/>
                    <a:pt x="1093" y="3564"/>
                    <a:pt x="1084" y="3581"/>
                  </a:cubicBezTo>
                  <a:cubicBezTo>
                    <a:pt x="1025" y="3676"/>
                    <a:pt x="977" y="3759"/>
                    <a:pt x="930" y="3854"/>
                  </a:cubicBezTo>
                  <a:cubicBezTo>
                    <a:pt x="906" y="3890"/>
                    <a:pt x="918" y="3938"/>
                    <a:pt x="965" y="3950"/>
                  </a:cubicBezTo>
                  <a:lnTo>
                    <a:pt x="989" y="3950"/>
                  </a:lnTo>
                  <a:cubicBezTo>
                    <a:pt x="1025" y="3950"/>
                    <a:pt x="1049" y="3938"/>
                    <a:pt x="1084" y="3902"/>
                  </a:cubicBezTo>
                  <a:cubicBezTo>
                    <a:pt x="1132" y="3819"/>
                    <a:pt x="1168" y="3747"/>
                    <a:pt x="1215" y="3652"/>
                  </a:cubicBezTo>
                  <a:cubicBezTo>
                    <a:pt x="1227" y="3616"/>
                    <a:pt x="1215" y="3569"/>
                    <a:pt x="1192" y="3557"/>
                  </a:cubicBezTo>
                  <a:cubicBezTo>
                    <a:pt x="1178" y="3550"/>
                    <a:pt x="1164" y="3547"/>
                    <a:pt x="1151" y="3547"/>
                  </a:cubicBezTo>
                  <a:close/>
                  <a:moveTo>
                    <a:pt x="876" y="4083"/>
                  </a:moveTo>
                  <a:cubicBezTo>
                    <a:pt x="851" y="4083"/>
                    <a:pt x="828" y="4103"/>
                    <a:pt x="811" y="4128"/>
                  </a:cubicBezTo>
                  <a:cubicBezTo>
                    <a:pt x="787" y="4235"/>
                    <a:pt x="751" y="4331"/>
                    <a:pt x="739" y="4426"/>
                  </a:cubicBezTo>
                  <a:cubicBezTo>
                    <a:pt x="739" y="4474"/>
                    <a:pt x="775" y="4521"/>
                    <a:pt x="811" y="4521"/>
                  </a:cubicBezTo>
                  <a:cubicBezTo>
                    <a:pt x="858" y="4521"/>
                    <a:pt x="894" y="4485"/>
                    <a:pt x="894" y="4462"/>
                  </a:cubicBezTo>
                  <a:cubicBezTo>
                    <a:pt x="906" y="4366"/>
                    <a:pt x="918" y="4271"/>
                    <a:pt x="953" y="4176"/>
                  </a:cubicBezTo>
                  <a:cubicBezTo>
                    <a:pt x="965" y="4152"/>
                    <a:pt x="953" y="4104"/>
                    <a:pt x="906" y="4093"/>
                  </a:cubicBezTo>
                  <a:cubicBezTo>
                    <a:pt x="896" y="4086"/>
                    <a:pt x="886" y="4083"/>
                    <a:pt x="876" y="4083"/>
                  </a:cubicBezTo>
                  <a:close/>
                  <a:moveTo>
                    <a:pt x="799" y="4664"/>
                  </a:moveTo>
                  <a:cubicBezTo>
                    <a:pt x="751" y="4664"/>
                    <a:pt x="727" y="4700"/>
                    <a:pt x="727" y="4747"/>
                  </a:cubicBezTo>
                  <a:cubicBezTo>
                    <a:pt x="739" y="4843"/>
                    <a:pt x="739" y="4950"/>
                    <a:pt x="775" y="5057"/>
                  </a:cubicBezTo>
                  <a:cubicBezTo>
                    <a:pt x="787" y="5081"/>
                    <a:pt x="811" y="5117"/>
                    <a:pt x="846" y="5117"/>
                  </a:cubicBezTo>
                  <a:cubicBezTo>
                    <a:pt x="894" y="5105"/>
                    <a:pt x="918" y="5069"/>
                    <a:pt x="906" y="5021"/>
                  </a:cubicBezTo>
                  <a:cubicBezTo>
                    <a:pt x="894" y="4938"/>
                    <a:pt x="870" y="4831"/>
                    <a:pt x="870" y="4747"/>
                  </a:cubicBezTo>
                  <a:cubicBezTo>
                    <a:pt x="870" y="4700"/>
                    <a:pt x="846" y="4664"/>
                    <a:pt x="799" y="4664"/>
                  </a:cubicBezTo>
                  <a:close/>
                  <a:moveTo>
                    <a:pt x="928" y="5243"/>
                  </a:moveTo>
                  <a:cubicBezTo>
                    <a:pt x="919" y="5243"/>
                    <a:pt x="912" y="5245"/>
                    <a:pt x="906" y="5247"/>
                  </a:cubicBezTo>
                  <a:cubicBezTo>
                    <a:pt x="870" y="5283"/>
                    <a:pt x="858" y="5307"/>
                    <a:pt x="870" y="5355"/>
                  </a:cubicBezTo>
                  <a:cubicBezTo>
                    <a:pt x="906" y="5438"/>
                    <a:pt x="965" y="5533"/>
                    <a:pt x="1025" y="5617"/>
                  </a:cubicBezTo>
                  <a:cubicBezTo>
                    <a:pt x="1037" y="5640"/>
                    <a:pt x="1049" y="5652"/>
                    <a:pt x="1084" y="5652"/>
                  </a:cubicBezTo>
                  <a:cubicBezTo>
                    <a:pt x="1096" y="5652"/>
                    <a:pt x="1108" y="5652"/>
                    <a:pt x="1144" y="5617"/>
                  </a:cubicBezTo>
                  <a:cubicBezTo>
                    <a:pt x="1168" y="5593"/>
                    <a:pt x="1192" y="5545"/>
                    <a:pt x="1156" y="5521"/>
                  </a:cubicBezTo>
                  <a:cubicBezTo>
                    <a:pt x="1096" y="5438"/>
                    <a:pt x="1049" y="5367"/>
                    <a:pt x="1013" y="5283"/>
                  </a:cubicBezTo>
                  <a:cubicBezTo>
                    <a:pt x="986" y="5256"/>
                    <a:pt x="953" y="5243"/>
                    <a:pt x="928" y="5243"/>
                  </a:cubicBezTo>
                  <a:close/>
                  <a:moveTo>
                    <a:pt x="1285" y="5733"/>
                  </a:moveTo>
                  <a:cubicBezTo>
                    <a:pt x="1266" y="5733"/>
                    <a:pt x="1245" y="5742"/>
                    <a:pt x="1227" y="5759"/>
                  </a:cubicBezTo>
                  <a:cubicBezTo>
                    <a:pt x="1203" y="5783"/>
                    <a:pt x="1203" y="5831"/>
                    <a:pt x="1227" y="5855"/>
                  </a:cubicBezTo>
                  <a:cubicBezTo>
                    <a:pt x="1311" y="5938"/>
                    <a:pt x="1382" y="6009"/>
                    <a:pt x="1454" y="6069"/>
                  </a:cubicBezTo>
                  <a:cubicBezTo>
                    <a:pt x="1465" y="6081"/>
                    <a:pt x="1489" y="6081"/>
                    <a:pt x="1501" y="6081"/>
                  </a:cubicBezTo>
                  <a:cubicBezTo>
                    <a:pt x="1513" y="6081"/>
                    <a:pt x="1525" y="6069"/>
                    <a:pt x="1561" y="6057"/>
                  </a:cubicBezTo>
                  <a:cubicBezTo>
                    <a:pt x="1573" y="6021"/>
                    <a:pt x="1573" y="5974"/>
                    <a:pt x="1537" y="5950"/>
                  </a:cubicBezTo>
                  <a:cubicBezTo>
                    <a:pt x="1465" y="5890"/>
                    <a:pt x="1406" y="5831"/>
                    <a:pt x="1334" y="5759"/>
                  </a:cubicBezTo>
                  <a:cubicBezTo>
                    <a:pt x="1323" y="5742"/>
                    <a:pt x="1305" y="5733"/>
                    <a:pt x="1285" y="5733"/>
                  </a:cubicBezTo>
                  <a:close/>
                  <a:moveTo>
                    <a:pt x="3336" y="6068"/>
                  </a:moveTo>
                  <a:cubicBezTo>
                    <a:pt x="3268" y="6068"/>
                    <a:pt x="3194" y="6078"/>
                    <a:pt x="3120" y="6093"/>
                  </a:cubicBezTo>
                  <a:cubicBezTo>
                    <a:pt x="3097" y="6117"/>
                    <a:pt x="3061" y="6140"/>
                    <a:pt x="3073" y="6188"/>
                  </a:cubicBezTo>
                  <a:cubicBezTo>
                    <a:pt x="3097" y="6236"/>
                    <a:pt x="3120" y="6248"/>
                    <a:pt x="3156" y="6248"/>
                  </a:cubicBezTo>
                  <a:cubicBezTo>
                    <a:pt x="3156" y="6248"/>
                    <a:pt x="3161" y="6242"/>
                    <a:pt x="3165" y="6242"/>
                  </a:cubicBezTo>
                  <a:cubicBezTo>
                    <a:pt x="3167" y="6242"/>
                    <a:pt x="3168" y="6244"/>
                    <a:pt x="3168" y="6248"/>
                  </a:cubicBezTo>
                  <a:cubicBezTo>
                    <a:pt x="3214" y="6228"/>
                    <a:pt x="3263" y="6219"/>
                    <a:pt x="3311" y="6219"/>
                  </a:cubicBezTo>
                  <a:cubicBezTo>
                    <a:pt x="3349" y="6219"/>
                    <a:pt x="3386" y="6225"/>
                    <a:pt x="3418" y="6236"/>
                  </a:cubicBezTo>
                  <a:cubicBezTo>
                    <a:pt x="3466" y="6236"/>
                    <a:pt x="3489" y="6212"/>
                    <a:pt x="3513" y="6176"/>
                  </a:cubicBezTo>
                  <a:cubicBezTo>
                    <a:pt x="3513" y="6129"/>
                    <a:pt x="3489" y="6093"/>
                    <a:pt x="3454" y="6081"/>
                  </a:cubicBezTo>
                  <a:cubicBezTo>
                    <a:pt x="3417" y="6072"/>
                    <a:pt x="3378" y="6068"/>
                    <a:pt x="3336" y="6068"/>
                  </a:cubicBezTo>
                  <a:close/>
                  <a:moveTo>
                    <a:pt x="1744" y="6110"/>
                  </a:moveTo>
                  <a:cubicBezTo>
                    <a:pt x="1719" y="6110"/>
                    <a:pt x="1695" y="6125"/>
                    <a:pt x="1680" y="6140"/>
                  </a:cubicBezTo>
                  <a:cubicBezTo>
                    <a:pt x="1644" y="6176"/>
                    <a:pt x="1668" y="6236"/>
                    <a:pt x="1692" y="6248"/>
                  </a:cubicBezTo>
                  <a:cubicBezTo>
                    <a:pt x="1787" y="6307"/>
                    <a:pt x="1870" y="6355"/>
                    <a:pt x="1965" y="6390"/>
                  </a:cubicBezTo>
                  <a:cubicBezTo>
                    <a:pt x="1977" y="6414"/>
                    <a:pt x="1977" y="6414"/>
                    <a:pt x="1989" y="6414"/>
                  </a:cubicBezTo>
                  <a:cubicBezTo>
                    <a:pt x="2025" y="6414"/>
                    <a:pt x="2049" y="6390"/>
                    <a:pt x="2061" y="6379"/>
                  </a:cubicBezTo>
                  <a:cubicBezTo>
                    <a:pt x="2096" y="6331"/>
                    <a:pt x="2061" y="6295"/>
                    <a:pt x="2037" y="6271"/>
                  </a:cubicBezTo>
                  <a:cubicBezTo>
                    <a:pt x="1942" y="6236"/>
                    <a:pt x="1858" y="6188"/>
                    <a:pt x="1787" y="6129"/>
                  </a:cubicBezTo>
                  <a:cubicBezTo>
                    <a:pt x="1774" y="6115"/>
                    <a:pt x="1759" y="6110"/>
                    <a:pt x="1744" y="6110"/>
                  </a:cubicBezTo>
                  <a:close/>
                  <a:moveTo>
                    <a:pt x="3644" y="6260"/>
                  </a:moveTo>
                  <a:cubicBezTo>
                    <a:pt x="3597" y="6260"/>
                    <a:pt x="3573" y="6283"/>
                    <a:pt x="3573" y="6331"/>
                  </a:cubicBezTo>
                  <a:cubicBezTo>
                    <a:pt x="3573" y="6355"/>
                    <a:pt x="3525" y="6390"/>
                    <a:pt x="3406" y="6438"/>
                  </a:cubicBezTo>
                  <a:cubicBezTo>
                    <a:pt x="3370" y="6450"/>
                    <a:pt x="3347" y="6486"/>
                    <a:pt x="3359" y="6521"/>
                  </a:cubicBezTo>
                  <a:cubicBezTo>
                    <a:pt x="3370" y="6557"/>
                    <a:pt x="3406" y="6569"/>
                    <a:pt x="3430" y="6569"/>
                  </a:cubicBezTo>
                  <a:lnTo>
                    <a:pt x="3454" y="6569"/>
                  </a:lnTo>
                  <a:cubicBezTo>
                    <a:pt x="3609" y="6533"/>
                    <a:pt x="3716" y="6438"/>
                    <a:pt x="3716" y="6331"/>
                  </a:cubicBezTo>
                  <a:cubicBezTo>
                    <a:pt x="3716" y="6283"/>
                    <a:pt x="3692" y="6260"/>
                    <a:pt x="3644" y="6260"/>
                  </a:cubicBezTo>
                  <a:close/>
                  <a:moveTo>
                    <a:pt x="2862" y="6240"/>
                  </a:moveTo>
                  <a:cubicBezTo>
                    <a:pt x="2849" y="6240"/>
                    <a:pt x="2836" y="6243"/>
                    <a:pt x="2823" y="6248"/>
                  </a:cubicBezTo>
                  <a:cubicBezTo>
                    <a:pt x="2751" y="6307"/>
                    <a:pt x="2656" y="6367"/>
                    <a:pt x="2585" y="6438"/>
                  </a:cubicBezTo>
                  <a:cubicBezTo>
                    <a:pt x="2585" y="6450"/>
                    <a:pt x="2573" y="6450"/>
                    <a:pt x="2573" y="6474"/>
                  </a:cubicBezTo>
                  <a:cubicBezTo>
                    <a:pt x="2466" y="6450"/>
                    <a:pt x="2382" y="6426"/>
                    <a:pt x="2287" y="6390"/>
                  </a:cubicBezTo>
                  <a:cubicBezTo>
                    <a:pt x="2279" y="6388"/>
                    <a:pt x="2270" y="6386"/>
                    <a:pt x="2262" y="6386"/>
                  </a:cubicBezTo>
                  <a:cubicBezTo>
                    <a:pt x="2236" y="6386"/>
                    <a:pt x="2213" y="6402"/>
                    <a:pt x="2204" y="6438"/>
                  </a:cubicBezTo>
                  <a:cubicBezTo>
                    <a:pt x="2180" y="6474"/>
                    <a:pt x="2204" y="6510"/>
                    <a:pt x="2239" y="6533"/>
                  </a:cubicBezTo>
                  <a:cubicBezTo>
                    <a:pt x="2346" y="6557"/>
                    <a:pt x="2442" y="6593"/>
                    <a:pt x="2537" y="6605"/>
                  </a:cubicBezTo>
                  <a:lnTo>
                    <a:pt x="2561" y="6605"/>
                  </a:lnTo>
                  <a:cubicBezTo>
                    <a:pt x="2581" y="6605"/>
                    <a:pt x="2610" y="6579"/>
                    <a:pt x="2603" y="6571"/>
                  </a:cubicBezTo>
                  <a:lnTo>
                    <a:pt x="2603" y="6571"/>
                  </a:lnTo>
                  <a:cubicBezTo>
                    <a:pt x="2611" y="6573"/>
                    <a:pt x="2618" y="6574"/>
                    <a:pt x="2625" y="6574"/>
                  </a:cubicBezTo>
                  <a:cubicBezTo>
                    <a:pt x="2646" y="6574"/>
                    <a:pt x="2663" y="6566"/>
                    <a:pt x="2680" y="6557"/>
                  </a:cubicBezTo>
                  <a:cubicBezTo>
                    <a:pt x="2751" y="6486"/>
                    <a:pt x="2823" y="6426"/>
                    <a:pt x="2894" y="6379"/>
                  </a:cubicBezTo>
                  <a:cubicBezTo>
                    <a:pt x="2942" y="6355"/>
                    <a:pt x="2942" y="6307"/>
                    <a:pt x="2930" y="6271"/>
                  </a:cubicBezTo>
                  <a:cubicBezTo>
                    <a:pt x="2907" y="6249"/>
                    <a:pt x="2885" y="6240"/>
                    <a:pt x="2862" y="6240"/>
                  </a:cubicBezTo>
                  <a:close/>
                  <a:moveTo>
                    <a:pt x="2835" y="6498"/>
                  </a:moveTo>
                  <a:cubicBezTo>
                    <a:pt x="2811" y="6498"/>
                    <a:pt x="2763" y="6521"/>
                    <a:pt x="2763" y="6569"/>
                  </a:cubicBezTo>
                  <a:cubicBezTo>
                    <a:pt x="2763" y="6605"/>
                    <a:pt x="2799" y="6652"/>
                    <a:pt x="2835" y="6652"/>
                  </a:cubicBezTo>
                  <a:lnTo>
                    <a:pt x="2989" y="6652"/>
                  </a:lnTo>
                  <a:cubicBezTo>
                    <a:pt x="3029" y="6652"/>
                    <a:pt x="3069" y="6642"/>
                    <a:pt x="3094" y="6642"/>
                  </a:cubicBezTo>
                  <a:cubicBezTo>
                    <a:pt x="3107" y="6642"/>
                    <a:pt x="3116" y="6644"/>
                    <a:pt x="3120" y="6652"/>
                  </a:cubicBezTo>
                  <a:cubicBezTo>
                    <a:pt x="3168" y="6652"/>
                    <a:pt x="3192" y="6617"/>
                    <a:pt x="3192" y="6569"/>
                  </a:cubicBezTo>
                  <a:cubicBezTo>
                    <a:pt x="3192" y="6521"/>
                    <a:pt x="3168" y="6498"/>
                    <a:pt x="3120" y="6498"/>
                  </a:cubicBezTo>
                  <a:close/>
                  <a:moveTo>
                    <a:pt x="2460" y="6616"/>
                  </a:moveTo>
                  <a:cubicBezTo>
                    <a:pt x="2435" y="6616"/>
                    <a:pt x="2409" y="6629"/>
                    <a:pt x="2394" y="6652"/>
                  </a:cubicBezTo>
                  <a:cubicBezTo>
                    <a:pt x="2335" y="6724"/>
                    <a:pt x="2275" y="6807"/>
                    <a:pt x="2227" y="6902"/>
                  </a:cubicBezTo>
                  <a:cubicBezTo>
                    <a:pt x="2216" y="6950"/>
                    <a:pt x="2227" y="6986"/>
                    <a:pt x="2263" y="7010"/>
                  </a:cubicBezTo>
                  <a:cubicBezTo>
                    <a:pt x="2263" y="7022"/>
                    <a:pt x="2275" y="7022"/>
                    <a:pt x="2287" y="7022"/>
                  </a:cubicBezTo>
                  <a:cubicBezTo>
                    <a:pt x="2299" y="7022"/>
                    <a:pt x="2335" y="7010"/>
                    <a:pt x="2346" y="6974"/>
                  </a:cubicBezTo>
                  <a:cubicBezTo>
                    <a:pt x="2406" y="6891"/>
                    <a:pt x="2454" y="6807"/>
                    <a:pt x="2513" y="6736"/>
                  </a:cubicBezTo>
                  <a:cubicBezTo>
                    <a:pt x="2537" y="6712"/>
                    <a:pt x="2525" y="6664"/>
                    <a:pt x="2501" y="6629"/>
                  </a:cubicBezTo>
                  <a:cubicBezTo>
                    <a:pt x="2489" y="6620"/>
                    <a:pt x="2474" y="6616"/>
                    <a:pt x="2460" y="6616"/>
                  </a:cubicBezTo>
                  <a:close/>
                  <a:moveTo>
                    <a:pt x="2148" y="7136"/>
                  </a:moveTo>
                  <a:cubicBezTo>
                    <a:pt x="2117" y="7136"/>
                    <a:pt x="2094" y="7152"/>
                    <a:pt x="2085" y="7188"/>
                  </a:cubicBezTo>
                  <a:cubicBezTo>
                    <a:pt x="2037" y="7283"/>
                    <a:pt x="2001" y="7379"/>
                    <a:pt x="1977" y="7486"/>
                  </a:cubicBezTo>
                  <a:cubicBezTo>
                    <a:pt x="1977" y="7522"/>
                    <a:pt x="1989" y="7557"/>
                    <a:pt x="2037" y="7569"/>
                  </a:cubicBezTo>
                  <a:lnTo>
                    <a:pt x="2049" y="7569"/>
                  </a:lnTo>
                  <a:cubicBezTo>
                    <a:pt x="2096" y="7569"/>
                    <a:pt x="2120" y="7545"/>
                    <a:pt x="2132" y="7510"/>
                  </a:cubicBezTo>
                  <a:lnTo>
                    <a:pt x="2227" y="7248"/>
                  </a:lnTo>
                  <a:cubicBezTo>
                    <a:pt x="2239" y="7200"/>
                    <a:pt x="2227" y="7152"/>
                    <a:pt x="2180" y="7141"/>
                  </a:cubicBezTo>
                  <a:cubicBezTo>
                    <a:pt x="2169" y="7138"/>
                    <a:pt x="2158" y="7136"/>
                    <a:pt x="2148" y="7136"/>
                  </a:cubicBezTo>
                  <a:close/>
                  <a:moveTo>
                    <a:pt x="2001" y="7697"/>
                  </a:moveTo>
                  <a:cubicBezTo>
                    <a:pt x="1962" y="7697"/>
                    <a:pt x="1930" y="7720"/>
                    <a:pt x="1930" y="7760"/>
                  </a:cubicBezTo>
                  <a:cubicBezTo>
                    <a:pt x="1918" y="7843"/>
                    <a:pt x="1918" y="7926"/>
                    <a:pt x="1918" y="7998"/>
                  </a:cubicBezTo>
                  <a:lnTo>
                    <a:pt x="1918" y="8069"/>
                  </a:lnTo>
                  <a:cubicBezTo>
                    <a:pt x="1918" y="8117"/>
                    <a:pt x="1942" y="8153"/>
                    <a:pt x="1989" y="8153"/>
                  </a:cubicBezTo>
                  <a:cubicBezTo>
                    <a:pt x="2037" y="8153"/>
                    <a:pt x="2061" y="8117"/>
                    <a:pt x="2061" y="8069"/>
                  </a:cubicBezTo>
                  <a:lnTo>
                    <a:pt x="2061" y="8010"/>
                  </a:lnTo>
                  <a:cubicBezTo>
                    <a:pt x="2061" y="7938"/>
                    <a:pt x="2061" y="7867"/>
                    <a:pt x="2085" y="7795"/>
                  </a:cubicBezTo>
                  <a:cubicBezTo>
                    <a:pt x="2096" y="7748"/>
                    <a:pt x="2061" y="7700"/>
                    <a:pt x="2025" y="7700"/>
                  </a:cubicBezTo>
                  <a:cubicBezTo>
                    <a:pt x="2017" y="7698"/>
                    <a:pt x="2009" y="7697"/>
                    <a:pt x="2001" y="7697"/>
                  </a:cubicBezTo>
                  <a:close/>
                  <a:moveTo>
                    <a:pt x="2020" y="8305"/>
                  </a:moveTo>
                  <a:cubicBezTo>
                    <a:pt x="2014" y="8305"/>
                    <a:pt x="2008" y="8306"/>
                    <a:pt x="2001" y="8307"/>
                  </a:cubicBezTo>
                  <a:cubicBezTo>
                    <a:pt x="1965" y="8331"/>
                    <a:pt x="1942" y="8355"/>
                    <a:pt x="1942" y="8403"/>
                  </a:cubicBezTo>
                  <a:cubicBezTo>
                    <a:pt x="1965" y="8510"/>
                    <a:pt x="1989" y="8593"/>
                    <a:pt x="2025" y="8700"/>
                  </a:cubicBezTo>
                  <a:cubicBezTo>
                    <a:pt x="2037" y="8736"/>
                    <a:pt x="2061" y="8748"/>
                    <a:pt x="2096" y="8748"/>
                  </a:cubicBezTo>
                  <a:lnTo>
                    <a:pt x="2120" y="8748"/>
                  </a:lnTo>
                  <a:cubicBezTo>
                    <a:pt x="2156" y="8736"/>
                    <a:pt x="2180" y="8700"/>
                    <a:pt x="2168" y="8653"/>
                  </a:cubicBezTo>
                  <a:cubicBezTo>
                    <a:pt x="2144" y="8569"/>
                    <a:pt x="2108" y="8462"/>
                    <a:pt x="2096" y="8367"/>
                  </a:cubicBezTo>
                  <a:cubicBezTo>
                    <a:pt x="2086" y="8336"/>
                    <a:pt x="2058" y="8305"/>
                    <a:pt x="2020" y="8305"/>
                  </a:cubicBezTo>
                  <a:close/>
                  <a:moveTo>
                    <a:pt x="2210" y="8862"/>
                  </a:moveTo>
                  <a:cubicBezTo>
                    <a:pt x="2200" y="8862"/>
                    <a:pt x="2189" y="8864"/>
                    <a:pt x="2180" y="8867"/>
                  </a:cubicBezTo>
                  <a:cubicBezTo>
                    <a:pt x="2156" y="8891"/>
                    <a:pt x="2144" y="8938"/>
                    <a:pt x="2156" y="8974"/>
                  </a:cubicBezTo>
                  <a:cubicBezTo>
                    <a:pt x="2204" y="9069"/>
                    <a:pt x="2239" y="9165"/>
                    <a:pt x="2299" y="9236"/>
                  </a:cubicBezTo>
                  <a:cubicBezTo>
                    <a:pt x="2323" y="9248"/>
                    <a:pt x="2335" y="9272"/>
                    <a:pt x="2358" y="9272"/>
                  </a:cubicBezTo>
                  <a:cubicBezTo>
                    <a:pt x="2382" y="9272"/>
                    <a:pt x="2394" y="9272"/>
                    <a:pt x="2418" y="9248"/>
                  </a:cubicBezTo>
                  <a:cubicBezTo>
                    <a:pt x="2454" y="9224"/>
                    <a:pt x="2466" y="9177"/>
                    <a:pt x="2442" y="9141"/>
                  </a:cubicBezTo>
                  <a:cubicBezTo>
                    <a:pt x="2382" y="9069"/>
                    <a:pt x="2335" y="8986"/>
                    <a:pt x="2287" y="8891"/>
                  </a:cubicBezTo>
                  <a:cubicBezTo>
                    <a:pt x="2270" y="8873"/>
                    <a:pt x="2239" y="8862"/>
                    <a:pt x="2210" y="8862"/>
                  </a:cubicBezTo>
                  <a:close/>
                  <a:moveTo>
                    <a:pt x="2549" y="9349"/>
                  </a:moveTo>
                  <a:cubicBezTo>
                    <a:pt x="2531" y="9349"/>
                    <a:pt x="2513" y="9355"/>
                    <a:pt x="2501" y="9367"/>
                  </a:cubicBezTo>
                  <a:cubicBezTo>
                    <a:pt x="2466" y="9403"/>
                    <a:pt x="2466" y="9450"/>
                    <a:pt x="2501" y="9474"/>
                  </a:cubicBezTo>
                  <a:cubicBezTo>
                    <a:pt x="2573" y="9546"/>
                    <a:pt x="2644" y="9605"/>
                    <a:pt x="2739" y="9665"/>
                  </a:cubicBezTo>
                  <a:cubicBezTo>
                    <a:pt x="2751" y="9689"/>
                    <a:pt x="2763" y="9689"/>
                    <a:pt x="2775" y="9689"/>
                  </a:cubicBezTo>
                  <a:cubicBezTo>
                    <a:pt x="2811" y="9689"/>
                    <a:pt x="2823" y="9665"/>
                    <a:pt x="2847" y="9653"/>
                  </a:cubicBezTo>
                  <a:cubicBezTo>
                    <a:pt x="2870" y="9629"/>
                    <a:pt x="2847" y="9569"/>
                    <a:pt x="2823" y="9546"/>
                  </a:cubicBezTo>
                  <a:cubicBezTo>
                    <a:pt x="2727" y="9510"/>
                    <a:pt x="2680" y="9450"/>
                    <a:pt x="2597" y="9367"/>
                  </a:cubicBezTo>
                  <a:cubicBezTo>
                    <a:pt x="2585" y="9355"/>
                    <a:pt x="2567" y="9349"/>
                    <a:pt x="2549" y="9349"/>
                  </a:cubicBezTo>
                  <a:close/>
                  <a:moveTo>
                    <a:pt x="4223" y="9603"/>
                  </a:moveTo>
                  <a:cubicBezTo>
                    <a:pt x="4216" y="9603"/>
                    <a:pt x="4210" y="9604"/>
                    <a:pt x="4204" y="9605"/>
                  </a:cubicBezTo>
                  <a:cubicBezTo>
                    <a:pt x="4204" y="9605"/>
                    <a:pt x="4192" y="9605"/>
                    <a:pt x="4180" y="9629"/>
                  </a:cubicBezTo>
                  <a:cubicBezTo>
                    <a:pt x="4132" y="9653"/>
                    <a:pt x="4121" y="9677"/>
                    <a:pt x="4132" y="9724"/>
                  </a:cubicBezTo>
                  <a:cubicBezTo>
                    <a:pt x="4144" y="9760"/>
                    <a:pt x="4180" y="9772"/>
                    <a:pt x="4204" y="9772"/>
                  </a:cubicBezTo>
                  <a:cubicBezTo>
                    <a:pt x="4210" y="9772"/>
                    <a:pt x="4215" y="9771"/>
                    <a:pt x="4219" y="9770"/>
                  </a:cubicBezTo>
                  <a:lnTo>
                    <a:pt x="4219" y="9770"/>
                  </a:lnTo>
                  <a:cubicBezTo>
                    <a:pt x="4218" y="9771"/>
                    <a:pt x="4217" y="9771"/>
                    <a:pt x="4216" y="9772"/>
                  </a:cubicBezTo>
                  <a:cubicBezTo>
                    <a:pt x="4251" y="9772"/>
                    <a:pt x="4263" y="9760"/>
                    <a:pt x="4263" y="9760"/>
                  </a:cubicBezTo>
                  <a:cubicBezTo>
                    <a:pt x="4299" y="9748"/>
                    <a:pt x="4311" y="9712"/>
                    <a:pt x="4311" y="9689"/>
                  </a:cubicBezTo>
                  <a:cubicBezTo>
                    <a:pt x="4311" y="9637"/>
                    <a:pt x="4266" y="9603"/>
                    <a:pt x="4223" y="9603"/>
                  </a:cubicBezTo>
                  <a:close/>
                  <a:moveTo>
                    <a:pt x="3049" y="9679"/>
                  </a:moveTo>
                  <a:cubicBezTo>
                    <a:pt x="3025" y="9679"/>
                    <a:pt x="2998" y="9698"/>
                    <a:pt x="2989" y="9724"/>
                  </a:cubicBezTo>
                  <a:cubicBezTo>
                    <a:pt x="2978" y="9760"/>
                    <a:pt x="2989" y="9808"/>
                    <a:pt x="3037" y="9819"/>
                  </a:cubicBezTo>
                  <a:cubicBezTo>
                    <a:pt x="3120" y="9843"/>
                    <a:pt x="3228" y="9879"/>
                    <a:pt x="3347" y="9891"/>
                  </a:cubicBezTo>
                  <a:cubicBezTo>
                    <a:pt x="3370" y="9891"/>
                    <a:pt x="3406" y="9867"/>
                    <a:pt x="3406" y="9831"/>
                  </a:cubicBezTo>
                  <a:cubicBezTo>
                    <a:pt x="3418" y="9784"/>
                    <a:pt x="3394" y="9748"/>
                    <a:pt x="3347" y="9748"/>
                  </a:cubicBezTo>
                  <a:cubicBezTo>
                    <a:pt x="3251" y="9748"/>
                    <a:pt x="3168" y="9712"/>
                    <a:pt x="3073" y="9689"/>
                  </a:cubicBezTo>
                  <a:cubicBezTo>
                    <a:pt x="3066" y="9682"/>
                    <a:pt x="3058" y="9679"/>
                    <a:pt x="3049" y="9679"/>
                  </a:cubicBezTo>
                  <a:close/>
                  <a:moveTo>
                    <a:pt x="3948" y="9697"/>
                  </a:moveTo>
                  <a:cubicBezTo>
                    <a:pt x="3942" y="9697"/>
                    <a:pt x="3936" y="9698"/>
                    <a:pt x="3930" y="9700"/>
                  </a:cubicBezTo>
                  <a:cubicBezTo>
                    <a:pt x="3835" y="9724"/>
                    <a:pt x="3728" y="9748"/>
                    <a:pt x="3644" y="9748"/>
                  </a:cubicBezTo>
                  <a:cubicBezTo>
                    <a:pt x="3597" y="9748"/>
                    <a:pt x="3573" y="9772"/>
                    <a:pt x="3573" y="9819"/>
                  </a:cubicBezTo>
                  <a:cubicBezTo>
                    <a:pt x="3573" y="9867"/>
                    <a:pt x="3597" y="9891"/>
                    <a:pt x="3644" y="9891"/>
                  </a:cubicBezTo>
                  <a:cubicBezTo>
                    <a:pt x="3751" y="9891"/>
                    <a:pt x="3847" y="9879"/>
                    <a:pt x="3954" y="9843"/>
                  </a:cubicBezTo>
                  <a:cubicBezTo>
                    <a:pt x="4001" y="9831"/>
                    <a:pt x="4025" y="9808"/>
                    <a:pt x="4013" y="9760"/>
                  </a:cubicBezTo>
                  <a:cubicBezTo>
                    <a:pt x="4003" y="9720"/>
                    <a:pt x="3977" y="9697"/>
                    <a:pt x="3948" y="9697"/>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a:off x="3392100" y="1590525"/>
              <a:ext cx="138725" cy="183250"/>
            </a:xfrm>
            <a:custGeom>
              <a:avLst/>
              <a:gdLst/>
              <a:ahLst/>
              <a:cxnLst/>
              <a:rect l="l" t="t" r="r" b="b"/>
              <a:pathLst>
                <a:path w="5549" h="7330" extrusionOk="0">
                  <a:moveTo>
                    <a:pt x="4860" y="1"/>
                  </a:moveTo>
                  <a:cubicBezTo>
                    <a:pt x="4836" y="1"/>
                    <a:pt x="4809" y="16"/>
                    <a:pt x="4787" y="31"/>
                  </a:cubicBezTo>
                  <a:cubicBezTo>
                    <a:pt x="4763" y="67"/>
                    <a:pt x="4775" y="102"/>
                    <a:pt x="4810" y="138"/>
                  </a:cubicBezTo>
                  <a:cubicBezTo>
                    <a:pt x="4822" y="138"/>
                    <a:pt x="4906" y="198"/>
                    <a:pt x="5013" y="329"/>
                  </a:cubicBezTo>
                  <a:cubicBezTo>
                    <a:pt x="5025" y="340"/>
                    <a:pt x="5060" y="364"/>
                    <a:pt x="5072" y="364"/>
                  </a:cubicBezTo>
                  <a:cubicBezTo>
                    <a:pt x="5084" y="364"/>
                    <a:pt x="5120" y="364"/>
                    <a:pt x="5108" y="340"/>
                  </a:cubicBezTo>
                  <a:cubicBezTo>
                    <a:pt x="5144" y="317"/>
                    <a:pt x="5144" y="269"/>
                    <a:pt x="5120" y="245"/>
                  </a:cubicBezTo>
                  <a:cubicBezTo>
                    <a:pt x="5001" y="90"/>
                    <a:pt x="4894" y="19"/>
                    <a:pt x="4894" y="19"/>
                  </a:cubicBezTo>
                  <a:cubicBezTo>
                    <a:pt x="4885" y="6"/>
                    <a:pt x="4873" y="1"/>
                    <a:pt x="4860" y="1"/>
                  </a:cubicBezTo>
                  <a:close/>
                  <a:moveTo>
                    <a:pt x="5257" y="453"/>
                  </a:moveTo>
                  <a:cubicBezTo>
                    <a:pt x="5246" y="453"/>
                    <a:pt x="5235" y="456"/>
                    <a:pt x="5227" y="460"/>
                  </a:cubicBezTo>
                  <a:cubicBezTo>
                    <a:pt x="5179" y="495"/>
                    <a:pt x="5179" y="543"/>
                    <a:pt x="5191" y="567"/>
                  </a:cubicBezTo>
                  <a:cubicBezTo>
                    <a:pt x="5239" y="638"/>
                    <a:pt x="5275" y="733"/>
                    <a:pt x="5310" y="817"/>
                  </a:cubicBezTo>
                  <a:cubicBezTo>
                    <a:pt x="5322" y="852"/>
                    <a:pt x="5358" y="864"/>
                    <a:pt x="5382" y="864"/>
                  </a:cubicBezTo>
                  <a:lnTo>
                    <a:pt x="5418" y="864"/>
                  </a:lnTo>
                  <a:cubicBezTo>
                    <a:pt x="5465" y="852"/>
                    <a:pt x="5477" y="817"/>
                    <a:pt x="5465" y="781"/>
                  </a:cubicBezTo>
                  <a:cubicBezTo>
                    <a:pt x="5429" y="674"/>
                    <a:pt x="5382" y="579"/>
                    <a:pt x="5322" y="495"/>
                  </a:cubicBezTo>
                  <a:cubicBezTo>
                    <a:pt x="5306" y="464"/>
                    <a:pt x="5280" y="453"/>
                    <a:pt x="5257" y="453"/>
                  </a:cubicBezTo>
                  <a:close/>
                  <a:moveTo>
                    <a:pt x="5441" y="1019"/>
                  </a:moveTo>
                  <a:cubicBezTo>
                    <a:pt x="5406" y="1031"/>
                    <a:pt x="5382" y="1055"/>
                    <a:pt x="5382" y="1102"/>
                  </a:cubicBezTo>
                  <a:cubicBezTo>
                    <a:pt x="5406" y="1174"/>
                    <a:pt x="5406" y="1233"/>
                    <a:pt x="5406" y="1317"/>
                  </a:cubicBezTo>
                  <a:lnTo>
                    <a:pt x="5406" y="1388"/>
                  </a:lnTo>
                  <a:cubicBezTo>
                    <a:pt x="5406" y="1412"/>
                    <a:pt x="5429" y="1460"/>
                    <a:pt x="5477" y="1460"/>
                  </a:cubicBezTo>
                  <a:cubicBezTo>
                    <a:pt x="5513" y="1460"/>
                    <a:pt x="5549" y="1436"/>
                    <a:pt x="5549" y="1388"/>
                  </a:cubicBezTo>
                  <a:lnTo>
                    <a:pt x="5549" y="1293"/>
                  </a:lnTo>
                  <a:cubicBezTo>
                    <a:pt x="5549" y="1222"/>
                    <a:pt x="5549" y="1150"/>
                    <a:pt x="5537" y="1079"/>
                  </a:cubicBezTo>
                  <a:cubicBezTo>
                    <a:pt x="5513" y="1031"/>
                    <a:pt x="5489" y="1019"/>
                    <a:pt x="5441" y="1019"/>
                  </a:cubicBezTo>
                  <a:close/>
                  <a:moveTo>
                    <a:pt x="5465" y="1591"/>
                  </a:moveTo>
                  <a:cubicBezTo>
                    <a:pt x="5418" y="1591"/>
                    <a:pt x="5382" y="1614"/>
                    <a:pt x="5370" y="1650"/>
                  </a:cubicBezTo>
                  <a:cubicBezTo>
                    <a:pt x="5334" y="1745"/>
                    <a:pt x="5310" y="1829"/>
                    <a:pt x="5263" y="1924"/>
                  </a:cubicBezTo>
                  <a:cubicBezTo>
                    <a:pt x="5239" y="1972"/>
                    <a:pt x="5263" y="2007"/>
                    <a:pt x="5299" y="2031"/>
                  </a:cubicBezTo>
                  <a:lnTo>
                    <a:pt x="5322" y="2031"/>
                  </a:lnTo>
                  <a:cubicBezTo>
                    <a:pt x="5358" y="2031"/>
                    <a:pt x="5382" y="2007"/>
                    <a:pt x="5418" y="1984"/>
                  </a:cubicBezTo>
                  <a:cubicBezTo>
                    <a:pt x="5465" y="1876"/>
                    <a:pt x="5489" y="1781"/>
                    <a:pt x="5513" y="1686"/>
                  </a:cubicBezTo>
                  <a:cubicBezTo>
                    <a:pt x="5513" y="1638"/>
                    <a:pt x="5501" y="1614"/>
                    <a:pt x="5465" y="1591"/>
                  </a:cubicBezTo>
                  <a:close/>
                  <a:moveTo>
                    <a:pt x="5179" y="2129"/>
                  </a:moveTo>
                  <a:cubicBezTo>
                    <a:pt x="5156" y="2129"/>
                    <a:pt x="5134" y="2141"/>
                    <a:pt x="5120" y="2162"/>
                  </a:cubicBezTo>
                  <a:cubicBezTo>
                    <a:pt x="5060" y="2234"/>
                    <a:pt x="5013" y="2305"/>
                    <a:pt x="4941" y="2400"/>
                  </a:cubicBezTo>
                  <a:cubicBezTo>
                    <a:pt x="4906" y="2424"/>
                    <a:pt x="4918" y="2472"/>
                    <a:pt x="4953" y="2507"/>
                  </a:cubicBezTo>
                  <a:cubicBezTo>
                    <a:pt x="4965" y="2519"/>
                    <a:pt x="4977" y="2519"/>
                    <a:pt x="5001" y="2519"/>
                  </a:cubicBezTo>
                  <a:cubicBezTo>
                    <a:pt x="5025" y="2519"/>
                    <a:pt x="5048" y="2507"/>
                    <a:pt x="5060" y="2484"/>
                  </a:cubicBezTo>
                  <a:cubicBezTo>
                    <a:pt x="5120" y="2412"/>
                    <a:pt x="5179" y="2329"/>
                    <a:pt x="5239" y="2245"/>
                  </a:cubicBezTo>
                  <a:cubicBezTo>
                    <a:pt x="5263" y="2222"/>
                    <a:pt x="5251" y="2174"/>
                    <a:pt x="5227" y="2150"/>
                  </a:cubicBezTo>
                  <a:cubicBezTo>
                    <a:pt x="5212" y="2135"/>
                    <a:pt x="5195" y="2129"/>
                    <a:pt x="5179" y="2129"/>
                  </a:cubicBezTo>
                  <a:close/>
                  <a:moveTo>
                    <a:pt x="3477" y="2400"/>
                  </a:moveTo>
                  <a:cubicBezTo>
                    <a:pt x="3382" y="2400"/>
                    <a:pt x="3274" y="2448"/>
                    <a:pt x="3179" y="2507"/>
                  </a:cubicBezTo>
                  <a:cubicBezTo>
                    <a:pt x="3155" y="2531"/>
                    <a:pt x="3132" y="2579"/>
                    <a:pt x="3167" y="2603"/>
                  </a:cubicBezTo>
                  <a:cubicBezTo>
                    <a:pt x="3179" y="2626"/>
                    <a:pt x="3191" y="2638"/>
                    <a:pt x="3227" y="2638"/>
                  </a:cubicBezTo>
                  <a:cubicBezTo>
                    <a:pt x="3239" y="2638"/>
                    <a:pt x="3263" y="2638"/>
                    <a:pt x="3274" y="2626"/>
                  </a:cubicBezTo>
                  <a:cubicBezTo>
                    <a:pt x="3334" y="2579"/>
                    <a:pt x="3405" y="2543"/>
                    <a:pt x="3477" y="2543"/>
                  </a:cubicBezTo>
                  <a:lnTo>
                    <a:pt x="3513" y="2543"/>
                  </a:lnTo>
                  <a:cubicBezTo>
                    <a:pt x="3536" y="2543"/>
                    <a:pt x="3584" y="2519"/>
                    <a:pt x="3584" y="2472"/>
                  </a:cubicBezTo>
                  <a:cubicBezTo>
                    <a:pt x="3584" y="2448"/>
                    <a:pt x="3560" y="2400"/>
                    <a:pt x="3513" y="2400"/>
                  </a:cubicBezTo>
                  <a:close/>
                  <a:moveTo>
                    <a:pt x="3794" y="2498"/>
                  </a:moveTo>
                  <a:cubicBezTo>
                    <a:pt x="3767" y="2498"/>
                    <a:pt x="3732" y="2514"/>
                    <a:pt x="3715" y="2531"/>
                  </a:cubicBezTo>
                  <a:cubicBezTo>
                    <a:pt x="3703" y="2567"/>
                    <a:pt x="3715" y="2626"/>
                    <a:pt x="3751" y="2638"/>
                  </a:cubicBezTo>
                  <a:cubicBezTo>
                    <a:pt x="3810" y="2686"/>
                    <a:pt x="3882" y="2746"/>
                    <a:pt x="3953" y="2817"/>
                  </a:cubicBezTo>
                  <a:cubicBezTo>
                    <a:pt x="3977" y="2829"/>
                    <a:pt x="4001" y="2841"/>
                    <a:pt x="4013" y="2841"/>
                  </a:cubicBezTo>
                  <a:cubicBezTo>
                    <a:pt x="4025" y="2841"/>
                    <a:pt x="4048" y="2829"/>
                    <a:pt x="4060" y="2805"/>
                  </a:cubicBezTo>
                  <a:cubicBezTo>
                    <a:pt x="4096" y="2769"/>
                    <a:pt x="4096" y="2722"/>
                    <a:pt x="4060" y="2698"/>
                  </a:cubicBezTo>
                  <a:cubicBezTo>
                    <a:pt x="3989" y="2626"/>
                    <a:pt x="3917" y="2543"/>
                    <a:pt x="3822" y="2507"/>
                  </a:cubicBezTo>
                  <a:cubicBezTo>
                    <a:pt x="3815" y="2500"/>
                    <a:pt x="3805" y="2498"/>
                    <a:pt x="3794" y="2498"/>
                  </a:cubicBezTo>
                  <a:close/>
                  <a:moveTo>
                    <a:pt x="4812" y="2585"/>
                  </a:moveTo>
                  <a:cubicBezTo>
                    <a:pt x="4792" y="2585"/>
                    <a:pt x="4775" y="2591"/>
                    <a:pt x="4763" y="2603"/>
                  </a:cubicBezTo>
                  <a:cubicBezTo>
                    <a:pt x="4691" y="2686"/>
                    <a:pt x="4608" y="2746"/>
                    <a:pt x="4537" y="2805"/>
                  </a:cubicBezTo>
                  <a:cubicBezTo>
                    <a:pt x="4513" y="2829"/>
                    <a:pt x="4489" y="2877"/>
                    <a:pt x="4525" y="2900"/>
                  </a:cubicBezTo>
                  <a:cubicBezTo>
                    <a:pt x="4537" y="2924"/>
                    <a:pt x="4572" y="2936"/>
                    <a:pt x="4584" y="2936"/>
                  </a:cubicBezTo>
                  <a:cubicBezTo>
                    <a:pt x="4596" y="2936"/>
                    <a:pt x="4608" y="2936"/>
                    <a:pt x="4632" y="2924"/>
                  </a:cubicBezTo>
                  <a:cubicBezTo>
                    <a:pt x="4715" y="2865"/>
                    <a:pt x="4787" y="2781"/>
                    <a:pt x="4870" y="2710"/>
                  </a:cubicBezTo>
                  <a:cubicBezTo>
                    <a:pt x="4894" y="2686"/>
                    <a:pt x="4894" y="2638"/>
                    <a:pt x="4870" y="2603"/>
                  </a:cubicBezTo>
                  <a:cubicBezTo>
                    <a:pt x="4852" y="2591"/>
                    <a:pt x="4831" y="2585"/>
                    <a:pt x="4812" y="2585"/>
                  </a:cubicBezTo>
                  <a:close/>
                  <a:moveTo>
                    <a:pt x="3084" y="2722"/>
                  </a:moveTo>
                  <a:cubicBezTo>
                    <a:pt x="3048" y="2722"/>
                    <a:pt x="3001" y="2757"/>
                    <a:pt x="3001" y="2805"/>
                  </a:cubicBezTo>
                  <a:lnTo>
                    <a:pt x="3001" y="2829"/>
                  </a:lnTo>
                  <a:cubicBezTo>
                    <a:pt x="3001" y="2936"/>
                    <a:pt x="3048" y="3043"/>
                    <a:pt x="3155" y="3127"/>
                  </a:cubicBezTo>
                  <a:cubicBezTo>
                    <a:pt x="3167" y="3138"/>
                    <a:pt x="3179" y="3138"/>
                    <a:pt x="3203" y="3138"/>
                  </a:cubicBezTo>
                  <a:cubicBezTo>
                    <a:pt x="3227" y="3138"/>
                    <a:pt x="3239" y="3127"/>
                    <a:pt x="3274" y="3103"/>
                  </a:cubicBezTo>
                  <a:cubicBezTo>
                    <a:pt x="3286" y="3067"/>
                    <a:pt x="3286" y="3019"/>
                    <a:pt x="3263" y="2996"/>
                  </a:cubicBezTo>
                  <a:cubicBezTo>
                    <a:pt x="3179" y="2936"/>
                    <a:pt x="3155" y="2877"/>
                    <a:pt x="3155" y="2805"/>
                  </a:cubicBezTo>
                  <a:cubicBezTo>
                    <a:pt x="3155" y="2769"/>
                    <a:pt x="3120" y="2722"/>
                    <a:pt x="3084" y="2722"/>
                  </a:cubicBezTo>
                  <a:close/>
                  <a:moveTo>
                    <a:pt x="3477" y="3115"/>
                  </a:moveTo>
                  <a:cubicBezTo>
                    <a:pt x="3429" y="3115"/>
                    <a:pt x="3405" y="3127"/>
                    <a:pt x="3394" y="3174"/>
                  </a:cubicBezTo>
                  <a:cubicBezTo>
                    <a:pt x="3394" y="3222"/>
                    <a:pt x="3405" y="3246"/>
                    <a:pt x="3453" y="3258"/>
                  </a:cubicBezTo>
                  <a:cubicBezTo>
                    <a:pt x="3524" y="3281"/>
                    <a:pt x="3596" y="3293"/>
                    <a:pt x="3679" y="3293"/>
                  </a:cubicBezTo>
                  <a:cubicBezTo>
                    <a:pt x="3703" y="3293"/>
                    <a:pt x="3727" y="3293"/>
                    <a:pt x="3751" y="3281"/>
                  </a:cubicBezTo>
                  <a:cubicBezTo>
                    <a:pt x="3786" y="3281"/>
                    <a:pt x="3822" y="3246"/>
                    <a:pt x="3822" y="3198"/>
                  </a:cubicBezTo>
                  <a:cubicBezTo>
                    <a:pt x="3822" y="3162"/>
                    <a:pt x="3786" y="3127"/>
                    <a:pt x="3751" y="3127"/>
                  </a:cubicBezTo>
                  <a:cubicBezTo>
                    <a:pt x="3723" y="3130"/>
                    <a:pt x="3696" y="3131"/>
                    <a:pt x="3669" y="3131"/>
                  </a:cubicBezTo>
                  <a:cubicBezTo>
                    <a:pt x="3606" y="3131"/>
                    <a:pt x="3544" y="3123"/>
                    <a:pt x="3477" y="3115"/>
                  </a:cubicBezTo>
                  <a:close/>
                  <a:moveTo>
                    <a:pt x="4189" y="2918"/>
                  </a:moveTo>
                  <a:cubicBezTo>
                    <a:pt x="4176" y="2918"/>
                    <a:pt x="4164" y="2923"/>
                    <a:pt x="4156" y="2936"/>
                  </a:cubicBezTo>
                  <a:cubicBezTo>
                    <a:pt x="4108" y="2960"/>
                    <a:pt x="4108" y="3007"/>
                    <a:pt x="4120" y="3043"/>
                  </a:cubicBezTo>
                  <a:cubicBezTo>
                    <a:pt x="4084" y="3055"/>
                    <a:pt x="4048" y="3067"/>
                    <a:pt x="4013" y="3079"/>
                  </a:cubicBezTo>
                  <a:cubicBezTo>
                    <a:pt x="3989" y="3103"/>
                    <a:pt x="3953" y="3127"/>
                    <a:pt x="3977" y="3174"/>
                  </a:cubicBezTo>
                  <a:cubicBezTo>
                    <a:pt x="3987" y="3195"/>
                    <a:pt x="4006" y="3224"/>
                    <a:pt x="4042" y="3224"/>
                  </a:cubicBezTo>
                  <a:cubicBezTo>
                    <a:pt x="4048" y="3224"/>
                    <a:pt x="4054" y="3223"/>
                    <a:pt x="4060" y="3222"/>
                  </a:cubicBezTo>
                  <a:cubicBezTo>
                    <a:pt x="4108" y="3198"/>
                    <a:pt x="4156" y="3174"/>
                    <a:pt x="4191" y="3162"/>
                  </a:cubicBezTo>
                  <a:cubicBezTo>
                    <a:pt x="4227" y="3198"/>
                    <a:pt x="4251" y="3246"/>
                    <a:pt x="4275" y="3293"/>
                  </a:cubicBezTo>
                  <a:cubicBezTo>
                    <a:pt x="4286" y="3317"/>
                    <a:pt x="4310" y="3341"/>
                    <a:pt x="4346" y="3341"/>
                  </a:cubicBezTo>
                  <a:cubicBezTo>
                    <a:pt x="4358" y="3341"/>
                    <a:pt x="4370" y="3341"/>
                    <a:pt x="4394" y="3317"/>
                  </a:cubicBezTo>
                  <a:cubicBezTo>
                    <a:pt x="4417" y="3293"/>
                    <a:pt x="4429" y="3246"/>
                    <a:pt x="4417" y="3210"/>
                  </a:cubicBezTo>
                  <a:cubicBezTo>
                    <a:pt x="4394" y="3174"/>
                    <a:pt x="4370" y="3127"/>
                    <a:pt x="4346" y="3079"/>
                  </a:cubicBezTo>
                  <a:lnTo>
                    <a:pt x="4358" y="3079"/>
                  </a:lnTo>
                  <a:cubicBezTo>
                    <a:pt x="4394" y="3055"/>
                    <a:pt x="4406" y="3007"/>
                    <a:pt x="4394" y="2972"/>
                  </a:cubicBezTo>
                  <a:cubicBezTo>
                    <a:pt x="4367" y="2954"/>
                    <a:pt x="4335" y="2943"/>
                    <a:pt x="4310" y="2943"/>
                  </a:cubicBezTo>
                  <a:cubicBezTo>
                    <a:pt x="4301" y="2943"/>
                    <a:pt x="4293" y="2945"/>
                    <a:pt x="4286" y="2948"/>
                  </a:cubicBezTo>
                  <a:cubicBezTo>
                    <a:pt x="4286" y="2960"/>
                    <a:pt x="4275" y="2960"/>
                    <a:pt x="4275" y="2960"/>
                  </a:cubicBezTo>
                  <a:cubicBezTo>
                    <a:pt x="4251" y="2960"/>
                    <a:pt x="4251" y="2948"/>
                    <a:pt x="4251" y="2948"/>
                  </a:cubicBezTo>
                  <a:cubicBezTo>
                    <a:pt x="4236" y="2933"/>
                    <a:pt x="4211" y="2918"/>
                    <a:pt x="4189" y="2918"/>
                  </a:cubicBezTo>
                  <a:close/>
                  <a:moveTo>
                    <a:pt x="4453" y="3469"/>
                  </a:moveTo>
                  <a:cubicBezTo>
                    <a:pt x="4446" y="3469"/>
                    <a:pt x="4438" y="3470"/>
                    <a:pt x="4429" y="3472"/>
                  </a:cubicBezTo>
                  <a:cubicBezTo>
                    <a:pt x="4406" y="3484"/>
                    <a:pt x="4370" y="3508"/>
                    <a:pt x="4394" y="3555"/>
                  </a:cubicBezTo>
                  <a:cubicBezTo>
                    <a:pt x="4417" y="3662"/>
                    <a:pt x="4453" y="3758"/>
                    <a:pt x="4465" y="3841"/>
                  </a:cubicBezTo>
                  <a:cubicBezTo>
                    <a:pt x="4477" y="3877"/>
                    <a:pt x="4513" y="3900"/>
                    <a:pt x="4537" y="3900"/>
                  </a:cubicBezTo>
                  <a:cubicBezTo>
                    <a:pt x="4584" y="3889"/>
                    <a:pt x="4608" y="3853"/>
                    <a:pt x="4596" y="3817"/>
                  </a:cubicBezTo>
                  <a:cubicBezTo>
                    <a:pt x="4584" y="3710"/>
                    <a:pt x="4548" y="3615"/>
                    <a:pt x="4525" y="3519"/>
                  </a:cubicBezTo>
                  <a:cubicBezTo>
                    <a:pt x="4515" y="3490"/>
                    <a:pt x="4489" y="3469"/>
                    <a:pt x="4453" y="3469"/>
                  </a:cubicBezTo>
                  <a:close/>
                  <a:moveTo>
                    <a:pt x="4572" y="4031"/>
                  </a:moveTo>
                  <a:cubicBezTo>
                    <a:pt x="4525" y="4031"/>
                    <a:pt x="4489" y="4067"/>
                    <a:pt x="4489" y="4115"/>
                  </a:cubicBezTo>
                  <a:lnTo>
                    <a:pt x="4489" y="4150"/>
                  </a:lnTo>
                  <a:cubicBezTo>
                    <a:pt x="4489" y="4246"/>
                    <a:pt x="4489" y="4329"/>
                    <a:pt x="4477" y="4412"/>
                  </a:cubicBezTo>
                  <a:cubicBezTo>
                    <a:pt x="4477" y="4448"/>
                    <a:pt x="4489" y="4496"/>
                    <a:pt x="4548" y="4496"/>
                  </a:cubicBezTo>
                  <a:cubicBezTo>
                    <a:pt x="4584" y="4496"/>
                    <a:pt x="4608" y="4472"/>
                    <a:pt x="4620" y="4424"/>
                  </a:cubicBezTo>
                  <a:cubicBezTo>
                    <a:pt x="4644" y="4329"/>
                    <a:pt x="4644" y="4246"/>
                    <a:pt x="4644" y="4150"/>
                  </a:cubicBezTo>
                  <a:lnTo>
                    <a:pt x="4644" y="4115"/>
                  </a:lnTo>
                  <a:cubicBezTo>
                    <a:pt x="4644" y="4067"/>
                    <a:pt x="4608" y="4031"/>
                    <a:pt x="4572" y="4031"/>
                  </a:cubicBezTo>
                  <a:close/>
                  <a:moveTo>
                    <a:pt x="2096" y="4674"/>
                  </a:moveTo>
                  <a:cubicBezTo>
                    <a:pt x="2048" y="4674"/>
                    <a:pt x="2024" y="4698"/>
                    <a:pt x="2024" y="4746"/>
                  </a:cubicBezTo>
                  <a:cubicBezTo>
                    <a:pt x="2024" y="4793"/>
                    <a:pt x="2048" y="4829"/>
                    <a:pt x="2096" y="4829"/>
                  </a:cubicBezTo>
                  <a:cubicBezTo>
                    <a:pt x="2167" y="4829"/>
                    <a:pt x="2274" y="4829"/>
                    <a:pt x="2346" y="4865"/>
                  </a:cubicBezTo>
                  <a:lnTo>
                    <a:pt x="2381" y="4865"/>
                  </a:lnTo>
                  <a:cubicBezTo>
                    <a:pt x="2405" y="4865"/>
                    <a:pt x="2441" y="4853"/>
                    <a:pt x="2453" y="4841"/>
                  </a:cubicBezTo>
                  <a:cubicBezTo>
                    <a:pt x="2477" y="4793"/>
                    <a:pt x="2465" y="4746"/>
                    <a:pt x="2417" y="4734"/>
                  </a:cubicBezTo>
                  <a:cubicBezTo>
                    <a:pt x="2334" y="4686"/>
                    <a:pt x="2239" y="4674"/>
                    <a:pt x="2155" y="4674"/>
                  </a:cubicBezTo>
                  <a:close/>
                  <a:moveTo>
                    <a:pt x="4469" y="4622"/>
                  </a:moveTo>
                  <a:cubicBezTo>
                    <a:pt x="4445" y="4622"/>
                    <a:pt x="4415" y="4638"/>
                    <a:pt x="4406" y="4674"/>
                  </a:cubicBezTo>
                  <a:cubicBezTo>
                    <a:pt x="4358" y="4770"/>
                    <a:pt x="4310" y="4853"/>
                    <a:pt x="4275" y="4924"/>
                  </a:cubicBezTo>
                  <a:cubicBezTo>
                    <a:pt x="4239" y="4960"/>
                    <a:pt x="4251" y="5008"/>
                    <a:pt x="4286" y="5032"/>
                  </a:cubicBezTo>
                  <a:cubicBezTo>
                    <a:pt x="4298" y="5043"/>
                    <a:pt x="4310" y="5043"/>
                    <a:pt x="4322" y="5043"/>
                  </a:cubicBezTo>
                  <a:cubicBezTo>
                    <a:pt x="4358" y="5043"/>
                    <a:pt x="4394" y="5032"/>
                    <a:pt x="4382" y="5008"/>
                  </a:cubicBezTo>
                  <a:cubicBezTo>
                    <a:pt x="4441" y="4912"/>
                    <a:pt x="4501" y="4829"/>
                    <a:pt x="4537" y="4722"/>
                  </a:cubicBezTo>
                  <a:cubicBezTo>
                    <a:pt x="4548" y="4686"/>
                    <a:pt x="4537" y="4651"/>
                    <a:pt x="4489" y="4627"/>
                  </a:cubicBezTo>
                  <a:cubicBezTo>
                    <a:pt x="4483" y="4624"/>
                    <a:pt x="4476" y="4622"/>
                    <a:pt x="4469" y="4622"/>
                  </a:cubicBezTo>
                  <a:close/>
                  <a:moveTo>
                    <a:pt x="1798" y="4901"/>
                  </a:moveTo>
                  <a:cubicBezTo>
                    <a:pt x="1798" y="4984"/>
                    <a:pt x="1846" y="5091"/>
                    <a:pt x="1953" y="5198"/>
                  </a:cubicBezTo>
                  <a:cubicBezTo>
                    <a:pt x="1965" y="5210"/>
                    <a:pt x="1989" y="5222"/>
                    <a:pt x="2012" y="5222"/>
                  </a:cubicBezTo>
                  <a:cubicBezTo>
                    <a:pt x="2024" y="5222"/>
                    <a:pt x="2036" y="5222"/>
                    <a:pt x="2048" y="5210"/>
                  </a:cubicBezTo>
                  <a:cubicBezTo>
                    <a:pt x="2084" y="5186"/>
                    <a:pt x="2084" y="5139"/>
                    <a:pt x="2048" y="5103"/>
                  </a:cubicBezTo>
                  <a:cubicBezTo>
                    <a:pt x="1989" y="5032"/>
                    <a:pt x="1953" y="4960"/>
                    <a:pt x="1953" y="4901"/>
                  </a:cubicBezTo>
                  <a:close/>
                  <a:moveTo>
                    <a:pt x="2626" y="4895"/>
                  </a:moveTo>
                  <a:cubicBezTo>
                    <a:pt x="2608" y="4895"/>
                    <a:pt x="2590" y="4901"/>
                    <a:pt x="2572" y="4912"/>
                  </a:cubicBezTo>
                  <a:cubicBezTo>
                    <a:pt x="2536" y="4948"/>
                    <a:pt x="2536" y="4984"/>
                    <a:pt x="2572" y="5020"/>
                  </a:cubicBezTo>
                  <a:cubicBezTo>
                    <a:pt x="2632" y="5079"/>
                    <a:pt x="2679" y="5151"/>
                    <a:pt x="2727" y="5246"/>
                  </a:cubicBezTo>
                  <a:cubicBezTo>
                    <a:pt x="2727" y="5270"/>
                    <a:pt x="2751" y="5282"/>
                    <a:pt x="2786" y="5282"/>
                  </a:cubicBezTo>
                  <a:lnTo>
                    <a:pt x="2822" y="5282"/>
                  </a:lnTo>
                  <a:cubicBezTo>
                    <a:pt x="2858" y="5258"/>
                    <a:pt x="2870" y="5210"/>
                    <a:pt x="2858" y="5186"/>
                  </a:cubicBezTo>
                  <a:cubicBezTo>
                    <a:pt x="2798" y="5079"/>
                    <a:pt x="2739" y="4984"/>
                    <a:pt x="2679" y="4912"/>
                  </a:cubicBezTo>
                  <a:cubicBezTo>
                    <a:pt x="2661" y="4901"/>
                    <a:pt x="2643" y="4895"/>
                    <a:pt x="2626" y="4895"/>
                  </a:cubicBezTo>
                  <a:close/>
                  <a:moveTo>
                    <a:pt x="4130" y="5133"/>
                  </a:moveTo>
                  <a:cubicBezTo>
                    <a:pt x="4111" y="5133"/>
                    <a:pt x="4090" y="5139"/>
                    <a:pt x="4072" y="5151"/>
                  </a:cubicBezTo>
                  <a:cubicBezTo>
                    <a:pt x="4060" y="5163"/>
                    <a:pt x="4048" y="5198"/>
                    <a:pt x="4013" y="5210"/>
                  </a:cubicBezTo>
                  <a:cubicBezTo>
                    <a:pt x="3977" y="5258"/>
                    <a:pt x="3929" y="5305"/>
                    <a:pt x="3870" y="5329"/>
                  </a:cubicBezTo>
                  <a:cubicBezTo>
                    <a:pt x="3834" y="5365"/>
                    <a:pt x="3822" y="5401"/>
                    <a:pt x="3858" y="5436"/>
                  </a:cubicBezTo>
                  <a:cubicBezTo>
                    <a:pt x="3870" y="5448"/>
                    <a:pt x="3882" y="5460"/>
                    <a:pt x="3917" y="5460"/>
                  </a:cubicBezTo>
                  <a:cubicBezTo>
                    <a:pt x="3925" y="5460"/>
                    <a:pt x="3933" y="5455"/>
                    <a:pt x="3938" y="5455"/>
                  </a:cubicBezTo>
                  <a:cubicBezTo>
                    <a:pt x="3940" y="5455"/>
                    <a:pt x="3941" y="5456"/>
                    <a:pt x="3941" y="5460"/>
                  </a:cubicBezTo>
                  <a:cubicBezTo>
                    <a:pt x="4001" y="5424"/>
                    <a:pt x="4048" y="5377"/>
                    <a:pt x="4108" y="5329"/>
                  </a:cubicBezTo>
                  <a:lnTo>
                    <a:pt x="4179" y="5258"/>
                  </a:lnTo>
                  <a:cubicBezTo>
                    <a:pt x="4215" y="5222"/>
                    <a:pt x="4215" y="5186"/>
                    <a:pt x="4179" y="5151"/>
                  </a:cubicBezTo>
                  <a:cubicBezTo>
                    <a:pt x="4167" y="5139"/>
                    <a:pt x="4150" y="5133"/>
                    <a:pt x="4130" y="5133"/>
                  </a:cubicBezTo>
                  <a:close/>
                  <a:moveTo>
                    <a:pt x="2254" y="5269"/>
                  </a:moveTo>
                  <a:cubicBezTo>
                    <a:pt x="2232" y="5269"/>
                    <a:pt x="2206" y="5282"/>
                    <a:pt x="2191" y="5305"/>
                  </a:cubicBezTo>
                  <a:cubicBezTo>
                    <a:pt x="2155" y="5329"/>
                    <a:pt x="2167" y="5377"/>
                    <a:pt x="2203" y="5401"/>
                  </a:cubicBezTo>
                  <a:cubicBezTo>
                    <a:pt x="2274" y="5460"/>
                    <a:pt x="2358" y="5508"/>
                    <a:pt x="2465" y="5555"/>
                  </a:cubicBezTo>
                  <a:lnTo>
                    <a:pt x="2501" y="5555"/>
                  </a:lnTo>
                  <a:cubicBezTo>
                    <a:pt x="2524" y="5555"/>
                    <a:pt x="2536" y="5544"/>
                    <a:pt x="2584" y="5520"/>
                  </a:cubicBezTo>
                  <a:cubicBezTo>
                    <a:pt x="2608" y="5484"/>
                    <a:pt x="2584" y="5436"/>
                    <a:pt x="2548" y="5424"/>
                  </a:cubicBezTo>
                  <a:cubicBezTo>
                    <a:pt x="2453" y="5389"/>
                    <a:pt x="2370" y="5329"/>
                    <a:pt x="2286" y="5282"/>
                  </a:cubicBezTo>
                  <a:cubicBezTo>
                    <a:pt x="2278" y="5273"/>
                    <a:pt x="2266" y="5269"/>
                    <a:pt x="2254" y="5269"/>
                  </a:cubicBezTo>
                  <a:close/>
                  <a:moveTo>
                    <a:pt x="3639" y="5444"/>
                  </a:moveTo>
                  <a:cubicBezTo>
                    <a:pt x="3630" y="5444"/>
                    <a:pt x="3619" y="5445"/>
                    <a:pt x="3608" y="5448"/>
                  </a:cubicBezTo>
                  <a:cubicBezTo>
                    <a:pt x="3524" y="5484"/>
                    <a:pt x="3429" y="5508"/>
                    <a:pt x="3346" y="5520"/>
                  </a:cubicBezTo>
                  <a:cubicBezTo>
                    <a:pt x="3298" y="5544"/>
                    <a:pt x="3286" y="5567"/>
                    <a:pt x="3286" y="5615"/>
                  </a:cubicBezTo>
                  <a:cubicBezTo>
                    <a:pt x="3286" y="5639"/>
                    <a:pt x="3334" y="5674"/>
                    <a:pt x="3358" y="5674"/>
                  </a:cubicBezTo>
                  <a:cubicBezTo>
                    <a:pt x="3477" y="5663"/>
                    <a:pt x="3584" y="5627"/>
                    <a:pt x="3655" y="5579"/>
                  </a:cubicBezTo>
                  <a:cubicBezTo>
                    <a:pt x="3703" y="5567"/>
                    <a:pt x="3715" y="5544"/>
                    <a:pt x="3703" y="5496"/>
                  </a:cubicBezTo>
                  <a:cubicBezTo>
                    <a:pt x="3694" y="5460"/>
                    <a:pt x="3671" y="5444"/>
                    <a:pt x="3639" y="5444"/>
                  </a:cubicBezTo>
                  <a:close/>
                  <a:moveTo>
                    <a:pt x="2913" y="5417"/>
                  </a:moveTo>
                  <a:cubicBezTo>
                    <a:pt x="2903" y="5417"/>
                    <a:pt x="2893" y="5419"/>
                    <a:pt x="2882" y="5424"/>
                  </a:cubicBezTo>
                  <a:cubicBezTo>
                    <a:pt x="2846" y="5436"/>
                    <a:pt x="2810" y="5460"/>
                    <a:pt x="2822" y="5508"/>
                  </a:cubicBezTo>
                  <a:lnTo>
                    <a:pt x="2798" y="5508"/>
                  </a:lnTo>
                  <a:cubicBezTo>
                    <a:pt x="2751" y="5508"/>
                    <a:pt x="2727" y="5520"/>
                    <a:pt x="2703" y="5567"/>
                  </a:cubicBezTo>
                  <a:cubicBezTo>
                    <a:pt x="2703" y="5615"/>
                    <a:pt x="2727" y="5639"/>
                    <a:pt x="2762" y="5663"/>
                  </a:cubicBezTo>
                  <a:cubicBezTo>
                    <a:pt x="2798" y="5663"/>
                    <a:pt x="2822" y="5674"/>
                    <a:pt x="2858" y="5674"/>
                  </a:cubicBezTo>
                  <a:cubicBezTo>
                    <a:pt x="2858" y="5698"/>
                    <a:pt x="2870" y="5746"/>
                    <a:pt x="2870" y="5794"/>
                  </a:cubicBezTo>
                  <a:cubicBezTo>
                    <a:pt x="2870" y="5841"/>
                    <a:pt x="2905" y="5865"/>
                    <a:pt x="2941" y="5865"/>
                  </a:cubicBezTo>
                  <a:cubicBezTo>
                    <a:pt x="2989" y="5853"/>
                    <a:pt x="3024" y="5817"/>
                    <a:pt x="3036" y="5758"/>
                  </a:cubicBezTo>
                  <a:cubicBezTo>
                    <a:pt x="3036" y="5734"/>
                    <a:pt x="3024" y="5698"/>
                    <a:pt x="3024" y="5674"/>
                  </a:cubicBezTo>
                  <a:lnTo>
                    <a:pt x="3084" y="5674"/>
                  </a:lnTo>
                  <a:cubicBezTo>
                    <a:pt x="3120" y="5674"/>
                    <a:pt x="3155" y="5639"/>
                    <a:pt x="3155" y="5603"/>
                  </a:cubicBezTo>
                  <a:cubicBezTo>
                    <a:pt x="3155" y="5555"/>
                    <a:pt x="3120" y="5520"/>
                    <a:pt x="3084" y="5520"/>
                  </a:cubicBezTo>
                  <a:lnTo>
                    <a:pt x="2989" y="5520"/>
                  </a:lnTo>
                  <a:cubicBezTo>
                    <a:pt x="2989" y="5508"/>
                    <a:pt x="2977" y="5484"/>
                    <a:pt x="2977" y="5460"/>
                  </a:cubicBezTo>
                  <a:cubicBezTo>
                    <a:pt x="2968" y="5442"/>
                    <a:pt x="2944" y="5417"/>
                    <a:pt x="2913" y="5417"/>
                  </a:cubicBezTo>
                  <a:close/>
                  <a:moveTo>
                    <a:pt x="12" y="5865"/>
                  </a:moveTo>
                  <a:cubicBezTo>
                    <a:pt x="0" y="5877"/>
                    <a:pt x="0" y="5925"/>
                    <a:pt x="0" y="5936"/>
                  </a:cubicBezTo>
                  <a:cubicBezTo>
                    <a:pt x="12" y="5984"/>
                    <a:pt x="48" y="5996"/>
                    <a:pt x="72" y="5996"/>
                  </a:cubicBezTo>
                  <a:cubicBezTo>
                    <a:pt x="84" y="5996"/>
                    <a:pt x="84" y="5996"/>
                    <a:pt x="84" y="5984"/>
                  </a:cubicBezTo>
                  <a:cubicBezTo>
                    <a:pt x="131" y="5984"/>
                    <a:pt x="167" y="5936"/>
                    <a:pt x="143" y="5901"/>
                  </a:cubicBezTo>
                  <a:lnTo>
                    <a:pt x="143" y="5901"/>
                  </a:lnTo>
                  <a:lnTo>
                    <a:pt x="72" y="5913"/>
                  </a:lnTo>
                  <a:lnTo>
                    <a:pt x="12" y="5865"/>
                  </a:lnTo>
                  <a:close/>
                  <a:moveTo>
                    <a:pt x="2941" y="5996"/>
                  </a:moveTo>
                  <a:cubicBezTo>
                    <a:pt x="2917" y="5996"/>
                    <a:pt x="2870" y="6032"/>
                    <a:pt x="2870" y="6079"/>
                  </a:cubicBezTo>
                  <a:cubicBezTo>
                    <a:pt x="2870" y="6175"/>
                    <a:pt x="2858" y="6270"/>
                    <a:pt x="2822" y="6353"/>
                  </a:cubicBezTo>
                  <a:cubicBezTo>
                    <a:pt x="2822" y="6401"/>
                    <a:pt x="2846" y="6425"/>
                    <a:pt x="2882" y="6448"/>
                  </a:cubicBezTo>
                  <a:lnTo>
                    <a:pt x="2905" y="6448"/>
                  </a:lnTo>
                  <a:cubicBezTo>
                    <a:pt x="2929" y="6448"/>
                    <a:pt x="2965" y="6436"/>
                    <a:pt x="2977" y="6389"/>
                  </a:cubicBezTo>
                  <a:lnTo>
                    <a:pt x="3024" y="6079"/>
                  </a:lnTo>
                  <a:cubicBezTo>
                    <a:pt x="3024" y="6044"/>
                    <a:pt x="2989" y="5996"/>
                    <a:pt x="2941" y="5996"/>
                  </a:cubicBezTo>
                  <a:close/>
                  <a:moveTo>
                    <a:pt x="178" y="6129"/>
                  </a:moveTo>
                  <a:cubicBezTo>
                    <a:pt x="168" y="6129"/>
                    <a:pt x="156" y="6132"/>
                    <a:pt x="143" y="6139"/>
                  </a:cubicBezTo>
                  <a:cubicBezTo>
                    <a:pt x="107" y="6163"/>
                    <a:pt x="84" y="6198"/>
                    <a:pt x="107" y="6234"/>
                  </a:cubicBezTo>
                  <a:cubicBezTo>
                    <a:pt x="143" y="6329"/>
                    <a:pt x="191" y="6413"/>
                    <a:pt x="250" y="6508"/>
                  </a:cubicBezTo>
                  <a:cubicBezTo>
                    <a:pt x="262" y="6520"/>
                    <a:pt x="274" y="6532"/>
                    <a:pt x="310" y="6532"/>
                  </a:cubicBezTo>
                  <a:lnTo>
                    <a:pt x="357" y="6532"/>
                  </a:lnTo>
                  <a:cubicBezTo>
                    <a:pt x="405" y="6508"/>
                    <a:pt x="405" y="6460"/>
                    <a:pt x="381" y="6436"/>
                  </a:cubicBezTo>
                  <a:cubicBezTo>
                    <a:pt x="346" y="6353"/>
                    <a:pt x="298" y="6270"/>
                    <a:pt x="250" y="6175"/>
                  </a:cubicBezTo>
                  <a:cubicBezTo>
                    <a:pt x="225" y="6149"/>
                    <a:pt x="205" y="6129"/>
                    <a:pt x="178" y="6129"/>
                  </a:cubicBezTo>
                  <a:close/>
                  <a:moveTo>
                    <a:pt x="2811" y="6587"/>
                  </a:moveTo>
                  <a:cubicBezTo>
                    <a:pt x="2777" y="6587"/>
                    <a:pt x="2748" y="6600"/>
                    <a:pt x="2739" y="6627"/>
                  </a:cubicBezTo>
                  <a:cubicBezTo>
                    <a:pt x="2691" y="6698"/>
                    <a:pt x="2632" y="6794"/>
                    <a:pt x="2572" y="6841"/>
                  </a:cubicBezTo>
                  <a:cubicBezTo>
                    <a:pt x="2536" y="6877"/>
                    <a:pt x="2536" y="6925"/>
                    <a:pt x="2572" y="6948"/>
                  </a:cubicBezTo>
                  <a:cubicBezTo>
                    <a:pt x="2584" y="6972"/>
                    <a:pt x="2596" y="6972"/>
                    <a:pt x="2620" y="6972"/>
                  </a:cubicBezTo>
                  <a:cubicBezTo>
                    <a:pt x="2632" y="6972"/>
                    <a:pt x="2667" y="6972"/>
                    <a:pt x="2691" y="6948"/>
                  </a:cubicBezTo>
                  <a:cubicBezTo>
                    <a:pt x="2751" y="6877"/>
                    <a:pt x="2822" y="6794"/>
                    <a:pt x="2870" y="6698"/>
                  </a:cubicBezTo>
                  <a:cubicBezTo>
                    <a:pt x="2882" y="6651"/>
                    <a:pt x="2870" y="6615"/>
                    <a:pt x="2846" y="6591"/>
                  </a:cubicBezTo>
                  <a:cubicBezTo>
                    <a:pt x="2834" y="6588"/>
                    <a:pt x="2822" y="6587"/>
                    <a:pt x="2811" y="6587"/>
                  </a:cubicBezTo>
                  <a:close/>
                  <a:moveTo>
                    <a:pt x="503" y="6635"/>
                  </a:moveTo>
                  <a:cubicBezTo>
                    <a:pt x="488" y="6635"/>
                    <a:pt x="474" y="6641"/>
                    <a:pt x="465" y="6651"/>
                  </a:cubicBezTo>
                  <a:cubicBezTo>
                    <a:pt x="417" y="6687"/>
                    <a:pt x="417" y="6722"/>
                    <a:pt x="441" y="6758"/>
                  </a:cubicBezTo>
                  <a:cubicBezTo>
                    <a:pt x="524" y="6841"/>
                    <a:pt x="596" y="6925"/>
                    <a:pt x="667" y="6984"/>
                  </a:cubicBezTo>
                  <a:cubicBezTo>
                    <a:pt x="679" y="6996"/>
                    <a:pt x="703" y="6996"/>
                    <a:pt x="715" y="6996"/>
                  </a:cubicBezTo>
                  <a:cubicBezTo>
                    <a:pt x="727" y="6996"/>
                    <a:pt x="738" y="6984"/>
                    <a:pt x="786" y="6972"/>
                  </a:cubicBezTo>
                  <a:cubicBezTo>
                    <a:pt x="798" y="6937"/>
                    <a:pt x="798" y="6889"/>
                    <a:pt x="774" y="6865"/>
                  </a:cubicBezTo>
                  <a:cubicBezTo>
                    <a:pt x="703" y="6806"/>
                    <a:pt x="619" y="6746"/>
                    <a:pt x="560" y="6675"/>
                  </a:cubicBezTo>
                  <a:cubicBezTo>
                    <a:pt x="546" y="6647"/>
                    <a:pt x="524" y="6635"/>
                    <a:pt x="503" y="6635"/>
                  </a:cubicBezTo>
                  <a:close/>
                  <a:moveTo>
                    <a:pt x="965" y="7004"/>
                  </a:moveTo>
                  <a:cubicBezTo>
                    <a:pt x="931" y="7004"/>
                    <a:pt x="902" y="7017"/>
                    <a:pt x="893" y="7044"/>
                  </a:cubicBezTo>
                  <a:cubicBezTo>
                    <a:pt x="881" y="7091"/>
                    <a:pt x="893" y="7127"/>
                    <a:pt x="917" y="7139"/>
                  </a:cubicBezTo>
                  <a:cubicBezTo>
                    <a:pt x="1024" y="7210"/>
                    <a:pt x="1108" y="7234"/>
                    <a:pt x="1215" y="7270"/>
                  </a:cubicBezTo>
                  <a:lnTo>
                    <a:pt x="1238" y="7270"/>
                  </a:lnTo>
                  <a:cubicBezTo>
                    <a:pt x="1262" y="7270"/>
                    <a:pt x="1298" y="7234"/>
                    <a:pt x="1310" y="7210"/>
                  </a:cubicBezTo>
                  <a:cubicBezTo>
                    <a:pt x="1322" y="7175"/>
                    <a:pt x="1310" y="7127"/>
                    <a:pt x="1262" y="7115"/>
                  </a:cubicBezTo>
                  <a:cubicBezTo>
                    <a:pt x="1179" y="7091"/>
                    <a:pt x="1084" y="7056"/>
                    <a:pt x="1000" y="7008"/>
                  </a:cubicBezTo>
                  <a:cubicBezTo>
                    <a:pt x="988" y="7005"/>
                    <a:pt x="977" y="7004"/>
                    <a:pt x="965" y="7004"/>
                  </a:cubicBezTo>
                  <a:close/>
                  <a:moveTo>
                    <a:pt x="2384" y="7001"/>
                  </a:moveTo>
                  <a:cubicBezTo>
                    <a:pt x="2371" y="7001"/>
                    <a:pt x="2358" y="7004"/>
                    <a:pt x="2346" y="7008"/>
                  </a:cubicBezTo>
                  <a:cubicBezTo>
                    <a:pt x="2274" y="7056"/>
                    <a:pt x="2191" y="7091"/>
                    <a:pt x="2096" y="7115"/>
                  </a:cubicBezTo>
                  <a:cubicBezTo>
                    <a:pt x="2048" y="7127"/>
                    <a:pt x="2024" y="7163"/>
                    <a:pt x="2036" y="7210"/>
                  </a:cubicBezTo>
                  <a:cubicBezTo>
                    <a:pt x="2048" y="7246"/>
                    <a:pt x="2084" y="7270"/>
                    <a:pt x="2108" y="7270"/>
                  </a:cubicBezTo>
                  <a:lnTo>
                    <a:pt x="2131" y="7270"/>
                  </a:lnTo>
                  <a:cubicBezTo>
                    <a:pt x="2227" y="7234"/>
                    <a:pt x="2334" y="7187"/>
                    <a:pt x="2429" y="7139"/>
                  </a:cubicBezTo>
                  <a:cubicBezTo>
                    <a:pt x="2465" y="7115"/>
                    <a:pt x="2465" y="7068"/>
                    <a:pt x="2453" y="7044"/>
                  </a:cubicBezTo>
                  <a:cubicBezTo>
                    <a:pt x="2437" y="7012"/>
                    <a:pt x="2411" y="7001"/>
                    <a:pt x="2384" y="7001"/>
                  </a:cubicBezTo>
                  <a:close/>
                  <a:moveTo>
                    <a:pt x="1512" y="7175"/>
                  </a:moveTo>
                  <a:cubicBezTo>
                    <a:pt x="1489" y="7175"/>
                    <a:pt x="1441" y="7222"/>
                    <a:pt x="1441" y="7246"/>
                  </a:cubicBezTo>
                  <a:cubicBezTo>
                    <a:pt x="1441" y="7282"/>
                    <a:pt x="1477" y="7329"/>
                    <a:pt x="1512" y="7329"/>
                  </a:cubicBezTo>
                  <a:lnTo>
                    <a:pt x="1798" y="7329"/>
                  </a:lnTo>
                  <a:cubicBezTo>
                    <a:pt x="1846" y="7329"/>
                    <a:pt x="1870" y="7294"/>
                    <a:pt x="1870" y="7246"/>
                  </a:cubicBezTo>
                  <a:cubicBezTo>
                    <a:pt x="1870" y="7210"/>
                    <a:pt x="1846" y="7175"/>
                    <a:pt x="1798" y="7175"/>
                  </a:cubicBezTo>
                  <a:cubicBezTo>
                    <a:pt x="1744" y="7181"/>
                    <a:pt x="1697" y="7184"/>
                    <a:pt x="1651" y="7184"/>
                  </a:cubicBezTo>
                  <a:cubicBezTo>
                    <a:pt x="1605" y="7184"/>
                    <a:pt x="1560" y="7181"/>
                    <a:pt x="1512" y="7175"/>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4" name="Google Shape;2054;p38"/>
          <p:cNvSpPr txBox="1">
            <a:spLocks noGrp="1"/>
          </p:cNvSpPr>
          <p:nvPr>
            <p:ph type="subTitle" idx="1"/>
          </p:nvPr>
        </p:nvSpPr>
        <p:spPr>
          <a:xfrm>
            <a:off x="0" y="4532788"/>
            <a:ext cx="4953600" cy="59687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By: Le Vu Phuong </a:t>
            </a:r>
            <a:r>
              <a:rPr lang="en-US" dirty="0" err="1" smtClean="0"/>
              <a:t>Thao</a:t>
            </a:r>
            <a:endParaRPr lang="en-US" dirty="0" smtClean="0"/>
          </a:p>
          <a:p>
            <a:pPr marL="0" lvl="0" indent="0" algn="l" rtl="0">
              <a:spcBef>
                <a:spcPts val="0"/>
              </a:spcBef>
              <a:spcAft>
                <a:spcPts val="0"/>
              </a:spcAft>
              <a:buNone/>
            </a:pPr>
            <a:r>
              <a:rPr lang="en-US" dirty="0" smtClean="0"/>
              <a:t>Class: 6</a:t>
            </a:r>
            <a:endParaRPr dirty="0"/>
          </a:p>
        </p:txBody>
      </p:sp>
      <p:grpSp>
        <p:nvGrpSpPr>
          <p:cNvPr id="2056" name="Google Shape;2056;p38"/>
          <p:cNvGrpSpPr/>
          <p:nvPr/>
        </p:nvGrpSpPr>
        <p:grpSpPr>
          <a:xfrm>
            <a:off x="5672922" y="791106"/>
            <a:ext cx="548594" cy="305292"/>
            <a:chOff x="7186025" y="2804225"/>
            <a:chExt cx="303325" cy="168800"/>
          </a:xfrm>
        </p:grpSpPr>
        <p:sp>
          <p:nvSpPr>
            <p:cNvPr id="2057" name="Google Shape;2057;p38"/>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22"/>
        <p:cNvGrpSpPr/>
        <p:nvPr/>
      </p:nvGrpSpPr>
      <p:grpSpPr>
        <a:xfrm>
          <a:off x="0" y="0"/>
          <a:ext cx="0" cy="0"/>
          <a:chOff x="0" y="0"/>
          <a:chExt cx="0" cy="0"/>
        </a:xfrm>
      </p:grpSpPr>
      <p:sp>
        <p:nvSpPr>
          <p:cNvPr id="2723" name="Google Shape;2723;p47"/>
          <p:cNvSpPr txBox="1">
            <a:spLocks noGrp="1"/>
          </p:cNvSpPr>
          <p:nvPr>
            <p:ph type="subTitle" idx="1"/>
          </p:nvPr>
        </p:nvSpPr>
        <p:spPr>
          <a:xfrm>
            <a:off x="844850" y="2795514"/>
            <a:ext cx="23892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closest planet to the Sun and the smallest in the Solar System</a:t>
            </a:r>
            <a:endParaRPr/>
          </a:p>
        </p:txBody>
      </p:sp>
      <p:sp>
        <p:nvSpPr>
          <p:cNvPr id="2724" name="Google Shape;2724;p47"/>
          <p:cNvSpPr txBox="1">
            <a:spLocks noGrp="1"/>
          </p:cNvSpPr>
          <p:nvPr>
            <p:ph type="subTitle" idx="2"/>
          </p:nvPr>
        </p:nvSpPr>
        <p:spPr>
          <a:xfrm>
            <a:off x="3377475" y="2795514"/>
            <a:ext cx="23892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2725" name="Google Shape;2725;p47"/>
          <p:cNvSpPr txBox="1">
            <a:spLocks noGrp="1"/>
          </p:cNvSpPr>
          <p:nvPr>
            <p:ph type="subTitle" idx="3"/>
          </p:nvPr>
        </p:nvSpPr>
        <p:spPr>
          <a:xfrm>
            <a:off x="5910100" y="2795514"/>
            <a:ext cx="23892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a:t>
            </a:r>
            <a:endParaRPr/>
          </a:p>
        </p:txBody>
      </p:sp>
      <p:sp>
        <p:nvSpPr>
          <p:cNvPr id="2726" name="Google Shape;2726;p47"/>
          <p:cNvSpPr txBox="1">
            <a:spLocks noGrp="1"/>
          </p:cNvSpPr>
          <p:nvPr>
            <p:ph type="subTitle" idx="4"/>
          </p:nvPr>
        </p:nvSpPr>
        <p:spPr>
          <a:xfrm>
            <a:off x="844850" y="2246376"/>
            <a:ext cx="2389200" cy="57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727" name="Google Shape;2727;p47"/>
          <p:cNvSpPr txBox="1">
            <a:spLocks noGrp="1"/>
          </p:cNvSpPr>
          <p:nvPr>
            <p:ph type="subTitle" idx="5"/>
          </p:nvPr>
        </p:nvSpPr>
        <p:spPr>
          <a:xfrm>
            <a:off x="3377475" y="2246376"/>
            <a:ext cx="2389200" cy="57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728" name="Google Shape;2728;p47"/>
          <p:cNvSpPr txBox="1">
            <a:spLocks noGrp="1"/>
          </p:cNvSpPr>
          <p:nvPr>
            <p:ph type="subTitle" idx="6"/>
          </p:nvPr>
        </p:nvSpPr>
        <p:spPr>
          <a:xfrm>
            <a:off x="5910100" y="2246376"/>
            <a:ext cx="2389200" cy="57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729" name="Google Shape;2729;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did </a:t>
            </a:r>
            <a:r>
              <a:rPr lang="en">
                <a:solidFill>
                  <a:schemeClr val="lt1"/>
                </a:solidFill>
              </a:rPr>
              <a:t>this day start?</a:t>
            </a:r>
            <a:endParaRPr>
              <a:solidFill>
                <a:schemeClr val="lt1"/>
              </a:solidFill>
            </a:endParaRPr>
          </a:p>
        </p:txBody>
      </p:sp>
      <p:sp>
        <p:nvSpPr>
          <p:cNvPr id="2730" name="Google Shape;2730;p47"/>
          <p:cNvSpPr/>
          <p:nvPr/>
        </p:nvSpPr>
        <p:spPr>
          <a:xfrm>
            <a:off x="4348173" y="1867592"/>
            <a:ext cx="447671" cy="445164"/>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1" name="Google Shape;2731;p47"/>
          <p:cNvGrpSpPr/>
          <p:nvPr/>
        </p:nvGrpSpPr>
        <p:grpSpPr>
          <a:xfrm>
            <a:off x="1773432" y="1926351"/>
            <a:ext cx="503883" cy="386405"/>
            <a:chOff x="3042703" y="1529137"/>
            <a:chExt cx="411535" cy="315587"/>
          </a:xfrm>
        </p:grpSpPr>
        <p:sp>
          <p:nvSpPr>
            <p:cNvPr id="2732" name="Google Shape;2732;p4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47"/>
          <p:cNvGrpSpPr/>
          <p:nvPr/>
        </p:nvGrpSpPr>
        <p:grpSpPr>
          <a:xfrm>
            <a:off x="6866702" y="1854046"/>
            <a:ext cx="447681" cy="458710"/>
            <a:chOff x="2810958" y="4273923"/>
            <a:chExt cx="353145" cy="361873"/>
          </a:xfrm>
        </p:grpSpPr>
        <p:sp>
          <p:nvSpPr>
            <p:cNvPr id="2743" name="Google Shape;2743;p4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53"/>
        <p:cNvGrpSpPr/>
        <p:nvPr/>
      </p:nvGrpSpPr>
      <p:grpSpPr>
        <a:xfrm>
          <a:off x="0" y="0"/>
          <a:ext cx="0" cy="0"/>
          <a:chOff x="0" y="0"/>
          <a:chExt cx="0" cy="0"/>
        </a:xfrm>
      </p:grpSpPr>
      <p:sp>
        <p:nvSpPr>
          <p:cNvPr id="2754" name="Google Shape;2754;p48"/>
          <p:cNvSpPr txBox="1">
            <a:spLocks noGrp="1"/>
          </p:cNvSpPr>
          <p:nvPr>
            <p:ph type="subTitle" idx="1"/>
          </p:nvPr>
        </p:nvSpPr>
        <p:spPr>
          <a:xfrm>
            <a:off x="1099325" y="2114934"/>
            <a:ext cx="22011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2755" name="Google Shape;2755;p48"/>
          <p:cNvSpPr txBox="1">
            <a:spLocks noGrp="1"/>
          </p:cNvSpPr>
          <p:nvPr>
            <p:ph type="subTitle" idx="2"/>
          </p:nvPr>
        </p:nvSpPr>
        <p:spPr>
          <a:xfrm>
            <a:off x="3471450" y="2114934"/>
            <a:ext cx="22011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farthest planet from the Sun</a:t>
            </a:r>
            <a:endParaRPr/>
          </a:p>
        </p:txBody>
      </p:sp>
      <p:sp>
        <p:nvSpPr>
          <p:cNvPr id="2756" name="Google Shape;2756;p48"/>
          <p:cNvSpPr txBox="1">
            <a:spLocks noGrp="1"/>
          </p:cNvSpPr>
          <p:nvPr>
            <p:ph type="subTitle" idx="3"/>
          </p:nvPr>
        </p:nvSpPr>
        <p:spPr>
          <a:xfrm>
            <a:off x="5843550" y="2114934"/>
            <a:ext cx="22011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 is actually a very cold place</a:t>
            </a:r>
            <a:endParaRPr/>
          </a:p>
        </p:txBody>
      </p:sp>
      <p:sp>
        <p:nvSpPr>
          <p:cNvPr id="2757" name="Google Shape;2757;p48"/>
          <p:cNvSpPr txBox="1">
            <a:spLocks noGrp="1"/>
          </p:cNvSpPr>
          <p:nvPr>
            <p:ph type="subTitle" idx="4"/>
          </p:nvPr>
        </p:nvSpPr>
        <p:spPr>
          <a:xfrm>
            <a:off x="2171025" y="3776709"/>
            <a:ext cx="22011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of them all</a:t>
            </a:r>
            <a:endParaRPr/>
          </a:p>
        </p:txBody>
      </p:sp>
      <p:sp>
        <p:nvSpPr>
          <p:cNvPr id="2758" name="Google Shape;2758;p48"/>
          <p:cNvSpPr txBox="1">
            <a:spLocks noGrp="1"/>
          </p:cNvSpPr>
          <p:nvPr>
            <p:ph type="subTitle" idx="5"/>
          </p:nvPr>
        </p:nvSpPr>
        <p:spPr>
          <a:xfrm>
            <a:off x="4771925" y="3776709"/>
            <a:ext cx="22011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grpSp>
        <p:nvGrpSpPr>
          <p:cNvPr id="2759" name="Google Shape;2759;p48"/>
          <p:cNvGrpSpPr/>
          <p:nvPr/>
        </p:nvGrpSpPr>
        <p:grpSpPr>
          <a:xfrm>
            <a:off x="7402033" y="4695055"/>
            <a:ext cx="573267" cy="537172"/>
            <a:chOff x="7042850" y="991325"/>
            <a:chExt cx="266425" cy="249650"/>
          </a:xfrm>
        </p:grpSpPr>
        <p:sp>
          <p:nvSpPr>
            <p:cNvPr id="2760" name="Google Shape;2760;p48"/>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8"/>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8"/>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9" name="Google Shape;2769;p48"/>
          <p:cNvSpPr/>
          <p:nvPr/>
        </p:nvSpPr>
        <p:spPr>
          <a:xfrm>
            <a:off x="8852349" y="1813800"/>
            <a:ext cx="499277" cy="329549"/>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68694" y="2838740"/>
            <a:ext cx="539324" cy="68488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8712363" y="101772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324504" y="88957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3" name="Google Shape;2773;p48"/>
          <p:cNvGrpSpPr/>
          <p:nvPr/>
        </p:nvGrpSpPr>
        <p:grpSpPr>
          <a:xfrm>
            <a:off x="2542453" y="4744699"/>
            <a:ext cx="104411" cy="107639"/>
            <a:chOff x="6589225" y="1110575"/>
            <a:chExt cx="48525" cy="50025"/>
          </a:xfrm>
        </p:grpSpPr>
        <p:sp>
          <p:nvSpPr>
            <p:cNvPr id="2774" name="Google Shape;2774;p48"/>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8" name="Google Shape;2778;p48"/>
          <p:cNvSpPr/>
          <p:nvPr/>
        </p:nvSpPr>
        <p:spPr>
          <a:xfrm>
            <a:off x="6505719" y="4884437"/>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108351" y="1519625"/>
            <a:ext cx="499277" cy="329549"/>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4372137" y="4744700"/>
            <a:ext cx="499277" cy="329549"/>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flipH="1">
            <a:off x="8530469" y="3246877"/>
            <a:ext cx="539324" cy="68488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2" name="Google Shape;2782;p48"/>
          <p:cNvGrpSpPr/>
          <p:nvPr/>
        </p:nvGrpSpPr>
        <p:grpSpPr>
          <a:xfrm>
            <a:off x="4300461" y="-152520"/>
            <a:ext cx="471437" cy="465682"/>
            <a:chOff x="7421175" y="2379475"/>
            <a:chExt cx="219100" cy="216425"/>
          </a:xfrm>
        </p:grpSpPr>
        <p:sp>
          <p:nvSpPr>
            <p:cNvPr id="2783" name="Google Shape;2783;p48"/>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8"/>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8"/>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 name="Google Shape;2795;p48"/>
          <p:cNvGrpSpPr/>
          <p:nvPr/>
        </p:nvGrpSpPr>
        <p:grpSpPr>
          <a:xfrm rot="856201">
            <a:off x="1031616" y="4724607"/>
            <a:ext cx="534882" cy="399265"/>
            <a:chOff x="6598150" y="2646400"/>
            <a:chExt cx="248575" cy="185550"/>
          </a:xfrm>
        </p:grpSpPr>
        <p:sp>
          <p:nvSpPr>
            <p:cNvPr id="2796" name="Google Shape;2796;p48"/>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 name="Google Shape;2803;p48"/>
          <p:cNvGrpSpPr/>
          <p:nvPr/>
        </p:nvGrpSpPr>
        <p:grpSpPr>
          <a:xfrm rot="-1011810">
            <a:off x="8627482" y="3022765"/>
            <a:ext cx="345298" cy="218669"/>
            <a:chOff x="7993850" y="2299600"/>
            <a:chExt cx="160475" cy="101625"/>
          </a:xfrm>
        </p:grpSpPr>
        <p:sp>
          <p:nvSpPr>
            <p:cNvPr id="2804" name="Google Shape;2804;p48"/>
            <p:cNvSpPr/>
            <p:nvPr/>
          </p:nvSpPr>
          <p:spPr>
            <a:xfrm>
              <a:off x="7993850" y="2299600"/>
              <a:ext cx="160475" cy="101625"/>
            </a:xfrm>
            <a:custGeom>
              <a:avLst/>
              <a:gdLst/>
              <a:ahLst/>
              <a:cxnLst/>
              <a:rect l="l" t="t" r="r" b="b"/>
              <a:pathLst>
                <a:path w="6419" h="4065" extrusionOk="0">
                  <a:moveTo>
                    <a:pt x="4086" y="1"/>
                  </a:moveTo>
                  <a:cubicBezTo>
                    <a:pt x="3830" y="1"/>
                    <a:pt x="3575" y="50"/>
                    <a:pt x="3335" y="171"/>
                  </a:cubicBezTo>
                  <a:cubicBezTo>
                    <a:pt x="2025" y="838"/>
                    <a:pt x="1775" y="1767"/>
                    <a:pt x="1775" y="1767"/>
                  </a:cubicBezTo>
                  <a:cubicBezTo>
                    <a:pt x="1222" y="710"/>
                    <a:pt x="597" y="530"/>
                    <a:pt x="256" y="530"/>
                  </a:cubicBezTo>
                  <a:cubicBezTo>
                    <a:pt x="98" y="530"/>
                    <a:pt x="1" y="569"/>
                    <a:pt x="1" y="576"/>
                  </a:cubicBezTo>
                  <a:cubicBezTo>
                    <a:pt x="406" y="1981"/>
                    <a:pt x="1180" y="2148"/>
                    <a:pt x="1180" y="2148"/>
                  </a:cubicBezTo>
                  <a:cubicBezTo>
                    <a:pt x="441" y="2434"/>
                    <a:pt x="608" y="4065"/>
                    <a:pt x="608" y="4065"/>
                  </a:cubicBezTo>
                  <a:cubicBezTo>
                    <a:pt x="1715" y="3874"/>
                    <a:pt x="1846" y="2338"/>
                    <a:pt x="1846" y="2338"/>
                  </a:cubicBezTo>
                  <a:cubicBezTo>
                    <a:pt x="1846" y="2338"/>
                    <a:pt x="2899" y="3262"/>
                    <a:pt x="3968" y="3262"/>
                  </a:cubicBezTo>
                  <a:cubicBezTo>
                    <a:pt x="4200" y="3262"/>
                    <a:pt x="4433" y="3219"/>
                    <a:pt x="4656" y="3112"/>
                  </a:cubicBezTo>
                  <a:cubicBezTo>
                    <a:pt x="5906" y="2517"/>
                    <a:pt x="6418" y="1005"/>
                    <a:pt x="6418" y="1005"/>
                  </a:cubicBezTo>
                  <a:cubicBezTo>
                    <a:pt x="6418" y="1005"/>
                    <a:pt x="5239" y="1"/>
                    <a:pt x="4086"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8080775" y="2307150"/>
              <a:ext cx="25025" cy="58375"/>
            </a:xfrm>
            <a:custGeom>
              <a:avLst/>
              <a:gdLst/>
              <a:ahLst/>
              <a:cxnLst/>
              <a:rect l="l" t="t" r="r" b="b"/>
              <a:pathLst>
                <a:path w="1001" h="2335" extrusionOk="0">
                  <a:moveTo>
                    <a:pt x="864" y="0"/>
                  </a:moveTo>
                  <a:cubicBezTo>
                    <a:pt x="826" y="0"/>
                    <a:pt x="786" y="16"/>
                    <a:pt x="762" y="48"/>
                  </a:cubicBezTo>
                  <a:cubicBezTo>
                    <a:pt x="751" y="60"/>
                    <a:pt x="0" y="1227"/>
                    <a:pt x="798" y="2298"/>
                  </a:cubicBezTo>
                  <a:cubicBezTo>
                    <a:pt x="822" y="2322"/>
                    <a:pt x="858" y="2334"/>
                    <a:pt x="882" y="2334"/>
                  </a:cubicBezTo>
                  <a:cubicBezTo>
                    <a:pt x="917" y="2334"/>
                    <a:pt x="929" y="2322"/>
                    <a:pt x="941" y="2310"/>
                  </a:cubicBezTo>
                  <a:cubicBezTo>
                    <a:pt x="1001" y="2274"/>
                    <a:pt x="1001" y="2203"/>
                    <a:pt x="977" y="2155"/>
                  </a:cubicBezTo>
                  <a:cubicBezTo>
                    <a:pt x="274" y="1203"/>
                    <a:pt x="917" y="215"/>
                    <a:pt x="941" y="167"/>
                  </a:cubicBezTo>
                  <a:cubicBezTo>
                    <a:pt x="977" y="119"/>
                    <a:pt x="953" y="48"/>
                    <a:pt x="917" y="12"/>
                  </a:cubicBezTo>
                  <a:cubicBezTo>
                    <a:pt x="901" y="4"/>
                    <a:pt x="883" y="0"/>
                    <a:pt x="8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8112625" y="2313825"/>
              <a:ext cx="19375" cy="19850"/>
            </a:xfrm>
            <a:custGeom>
              <a:avLst/>
              <a:gdLst/>
              <a:ahLst/>
              <a:cxnLst/>
              <a:rect l="l" t="t" r="r" b="b"/>
              <a:pathLst>
                <a:path w="775" h="794" extrusionOk="0">
                  <a:moveTo>
                    <a:pt x="635" y="1"/>
                  </a:moveTo>
                  <a:cubicBezTo>
                    <a:pt x="588" y="1"/>
                    <a:pt x="548" y="42"/>
                    <a:pt x="548" y="91"/>
                  </a:cubicBezTo>
                  <a:cubicBezTo>
                    <a:pt x="536" y="257"/>
                    <a:pt x="453" y="519"/>
                    <a:pt x="393" y="567"/>
                  </a:cubicBezTo>
                  <a:cubicBezTo>
                    <a:pt x="358" y="543"/>
                    <a:pt x="262" y="341"/>
                    <a:pt x="215" y="150"/>
                  </a:cubicBezTo>
                  <a:cubicBezTo>
                    <a:pt x="205" y="101"/>
                    <a:pt x="162" y="76"/>
                    <a:pt x="113" y="76"/>
                  </a:cubicBezTo>
                  <a:cubicBezTo>
                    <a:pt x="104" y="76"/>
                    <a:pt x="94" y="77"/>
                    <a:pt x="84" y="79"/>
                  </a:cubicBezTo>
                  <a:cubicBezTo>
                    <a:pt x="24" y="91"/>
                    <a:pt x="0" y="150"/>
                    <a:pt x="12" y="210"/>
                  </a:cubicBezTo>
                  <a:cubicBezTo>
                    <a:pt x="36" y="329"/>
                    <a:pt x="131" y="698"/>
                    <a:pt x="310" y="781"/>
                  </a:cubicBezTo>
                  <a:cubicBezTo>
                    <a:pt x="322" y="793"/>
                    <a:pt x="358" y="793"/>
                    <a:pt x="381" y="793"/>
                  </a:cubicBezTo>
                  <a:cubicBezTo>
                    <a:pt x="417" y="793"/>
                    <a:pt x="441" y="793"/>
                    <a:pt x="477" y="781"/>
                  </a:cubicBezTo>
                  <a:cubicBezTo>
                    <a:pt x="691" y="662"/>
                    <a:pt x="739" y="210"/>
                    <a:pt x="751" y="126"/>
                  </a:cubicBezTo>
                  <a:cubicBezTo>
                    <a:pt x="774" y="67"/>
                    <a:pt x="727" y="7"/>
                    <a:pt x="667" y="7"/>
                  </a:cubicBezTo>
                  <a:cubicBezTo>
                    <a:pt x="656" y="3"/>
                    <a:pt x="646" y="1"/>
                    <a:pt x="6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8129000" y="2335500"/>
              <a:ext cx="21150" cy="9175"/>
            </a:xfrm>
            <a:custGeom>
              <a:avLst/>
              <a:gdLst/>
              <a:ahLst/>
              <a:cxnLst/>
              <a:rect l="l" t="t" r="r" b="b"/>
              <a:pathLst>
                <a:path w="846" h="367" extrusionOk="0">
                  <a:moveTo>
                    <a:pt x="727" y="0"/>
                  </a:moveTo>
                  <a:cubicBezTo>
                    <a:pt x="684" y="0"/>
                    <a:pt x="646" y="22"/>
                    <a:pt x="619" y="57"/>
                  </a:cubicBezTo>
                  <a:cubicBezTo>
                    <a:pt x="619" y="82"/>
                    <a:pt x="559" y="168"/>
                    <a:pt x="400" y="168"/>
                  </a:cubicBezTo>
                  <a:cubicBezTo>
                    <a:pt x="335" y="168"/>
                    <a:pt x="254" y="154"/>
                    <a:pt x="155" y="117"/>
                  </a:cubicBezTo>
                  <a:cubicBezTo>
                    <a:pt x="146" y="110"/>
                    <a:pt x="133" y="107"/>
                    <a:pt x="120" y="107"/>
                  </a:cubicBezTo>
                  <a:cubicBezTo>
                    <a:pt x="81" y="107"/>
                    <a:pt x="33" y="132"/>
                    <a:pt x="24" y="176"/>
                  </a:cubicBezTo>
                  <a:cubicBezTo>
                    <a:pt x="0" y="236"/>
                    <a:pt x="24" y="295"/>
                    <a:pt x="84" y="307"/>
                  </a:cubicBezTo>
                  <a:cubicBezTo>
                    <a:pt x="203" y="355"/>
                    <a:pt x="310" y="367"/>
                    <a:pt x="393" y="367"/>
                  </a:cubicBezTo>
                  <a:cubicBezTo>
                    <a:pt x="631" y="367"/>
                    <a:pt x="774" y="236"/>
                    <a:pt x="810" y="152"/>
                  </a:cubicBezTo>
                  <a:cubicBezTo>
                    <a:pt x="846" y="105"/>
                    <a:pt x="810" y="45"/>
                    <a:pt x="774" y="9"/>
                  </a:cubicBezTo>
                  <a:cubicBezTo>
                    <a:pt x="758" y="3"/>
                    <a:pt x="742" y="0"/>
                    <a:pt x="7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a:off x="8052500" y="2315975"/>
              <a:ext cx="33350" cy="56075"/>
            </a:xfrm>
            <a:custGeom>
              <a:avLst/>
              <a:gdLst/>
              <a:ahLst/>
              <a:cxnLst/>
              <a:rect l="l" t="t" r="r" b="b"/>
              <a:pathLst>
                <a:path w="1334" h="2243" extrusionOk="0">
                  <a:moveTo>
                    <a:pt x="776" y="0"/>
                  </a:moveTo>
                  <a:cubicBezTo>
                    <a:pt x="580" y="0"/>
                    <a:pt x="208" y="32"/>
                    <a:pt x="84" y="195"/>
                  </a:cubicBezTo>
                  <a:cubicBezTo>
                    <a:pt x="24" y="278"/>
                    <a:pt x="0" y="350"/>
                    <a:pt x="36" y="433"/>
                  </a:cubicBezTo>
                  <a:cubicBezTo>
                    <a:pt x="96" y="612"/>
                    <a:pt x="262" y="731"/>
                    <a:pt x="417" y="814"/>
                  </a:cubicBezTo>
                  <a:cubicBezTo>
                    <a:pt x="274" y="850"/>
                    <a:pt x="143" y="933"/>
                    <a:pt x="84" y="1017"/>
                  </a:cubicBezTo>
                  <a:cubicBezTo>
                    <a:pt x="48" y="1064"/>
                    <a:pt x="36" y="1124"/>
                    <a:pt x="48" y="1183"/>
                  </a:cubicBezTo>
                  <a:cubicBezTo>
                    <a:pt x="84" y="1362"/>
                    <a:pt x="334" y="1433"/>
                    <a:pt x="572" y="1481"/>
                  </a:cubicBezTo>
                  <a:cubicBezTo>
                    <a:pt x="453" y="1564"/>
                    <a:pt x="334" y="1683"/>
                    <a:pt x="286" y="1802"/>
                  </a:cubicBezTo>
                  <a:cubicBezTo>
                    <a:pt x="274" y="1898"/>
                    <a:pt x="274" y="1969"/>
                    <a:pt x="322" y="2029"/>
                  </a:cubicBezTo>
                  <a:cubicBezTo>
                    <a:pt x="417" y="2195"/>
                    <a:pt x="643" y="2243"/>
                    <a:pt x="834" y="2243"/>
                  </a:cubicBezTo>
                  <a:cubicBezTo>
                    <a:pt x="1036" y="2243"/>
                    <a:pt x="1191" y="2195"/>
                    <a:pt x="1239" y="2195"/>
                  </a:cubicBezTo>
                  <a:cubicBezTo>
                    <a:pt x="1286" y="2183"/>
                    <a:pt x="1334" y="2124"/>
                    <a:pt x="1310" y="2064"/>
                  </a:cubicBezTo>
                  <a:cubicBezTo>
                    <a:pt x="1299" y="2022"/>
                    <a:pt x="1251" y="1979"/>
                    <a:pt x="1198" y="1979"/>
                  </a:cubicBezTo>
                  <a:cubicBezTo>
                    <a:pt x="1192" y="1979"/>
                    <a:pt x="1185" y="1980"/>
                    <a:pt x="1179" y="1981"/>
                  </a:cubicBezTo>
                  <a:cubicBezTo>
                    <a:pt x="1073" y="2003"/>
                    <a:pt x="936" y="2023"/>
                    <a:pt x="813" y="2023"/>
                  </a:cubicBezTo>
                  <a:cubicBezTo>
                    <a:pt x="673" y="2023"/>
                    <a:pt x="550" y="1998"/>
                    <a:pt x="512" y="1921"/>
                  </a:cubicBezTo>
                  <a:lnTo>
                    <a:pt x="512" y="1886"/>
                  </a:lnTo>
                  <a:cubicBezTo>
                    <a:pt x="560" y="1767"/>
                    <a:pt x="810" y="1600"/>
                    <a:pt x="977" y="1529"/>
                  </a:cubicBezTo>
                  <a:cubicBezTo>
                    <a:pt x="1012" y="1493"/>
                    <a:pt x="1048" y="1445"/>
                    <a:pt x="1036" y="1410"/>
                  </a:cubicBezTo>
                  <a:cubicBezTo>
                    <a:pt x="1012" y="1350"/>
                    <a:pt x="977" y="1314"/>
                    <a:pt x="929" y="1314"/>
                  </a:cubicBezTo>
                  <a:cubicBezTo>
                    <a:pt x="584" y="1302"/>
                    <a:pt x="286" y="1207"/>
                    <a:pt x="274" y="1148"/>
                  </a:cubicBezTo>
                  <a:cubicBezTo>
                    <a:pt x="286" y="1088"/>
                    <a:pt x="560" y="969"/>
                    <a:pt x="881" y="933"/>
                  </a:cubicBezTo>
                  <a:cubicBezTo>
                    <a:pt x="929" y="933"/>
                    <a:pt x="977" y="886"/>
                    <a:pt x="977" y="826"/>
                  </a:cubicBezTo>
                  <a:cubicBezTo>
                    <a:pt x="977" y="767"/>
                    <a:pt x="941" y="719"/>
                    <a:pt x="881" y="719"/>
                  </a:cubicBezTo>
                  <a:cubicBezTo>
                    <a:pt x="739" y="695"/>
                    <a:pt x="322" y="600"/>
                    <a:pt x="262" y="374"/>
                  </a:cubicBezTo>
                  <a:cubicBezTo>
                    <a:pt x="239" y="350"/>
                    <a:pt x="262" y="350"/>
                    <a:pt x="262" y="338"/>
                  </a:cubicBezTo>
                  <a:cubicBezTo>
                    <a:pt x="327" y="252"/>
                    <a:pt x="612" y="205"/>
                    <a:pt x="816" y="205"/>
                  </a:cubicBezTo>
                  <a:cubicBezTo>
                    <a:pt x="839" y="205"/>
                    <a:pt x="861" y="206"/>
                    <a:pt x="881" y="207"/>
                  </a:cubicBezTo>
                  <a:cubicBezTo>
                    <a:pt x="929" y="207"/>
                    <a:pt x="989" y="171"/>
                    <a:pt x="989" y="112"/>
                  </a:cubicBezTo>
                  <a:cubicBezTo>
                    <a:pt x="989" y="52"/>
                    <a:pt x="941" y="5"/>
                    <a:pt x="881" y="5"/>
                  </a:cubicBezTo>
                  <a:cubicBezTo>
                    <a:pt x="861" y="2"/>
                    <a:pt x="823" y="0"/>
                    <a:pt x="7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48"/>
          <p:cNvGrpSpPr/>
          <p:nvPr/>
        </p:nvGrpSpPr>
        <p:grpSpPr>
          <a:xfrm>
            <a:off x="194556" y="2543610"/>
            <a:ext cx="287628" cy="249866"/>
            <a:chOff x="6842525" y="3317975"/>
            <a:chExt cx="133675" cy="116125"/>
          </a:xfrm>
        </p:grpSpPr>
        <p:sp>
          <p:nvSpPr>
            <p:cNvPr id="2810" name="Google Shape;2810;p48"/>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8"/>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5" name="Google Shape;2815;p48"/>
          <p:cNvSpPr/>
          <p:nvPr/>
        </p:nvSpPr>
        <p:spPr>
          <a:xfrm>
            <a:off x="1968656" y="234300"/>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8683216" y="454450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7" name="Google Shape;2817;p48"/>
          <p:cNvGrpSpPr/>
          <p:nvPr/>
        </p:nvGrpSpPr>
        <p:grpSpPr>
          <a:xfrm>
            <a:off x="7297603" y="219899"/>
            <a:ext cx="104411" cy="107639"/>
            <a:chOff x="6589225" y="1110575"/>
            <a:chExt cx="48525" cy="50025"/>
          </a:xfrm>
        </p:grpSpPr>
        <p:sp>
          <p:nvSpPr>
            <p:cNvPr id="2818" name="Google Shape;2818;p48"/>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2" name="Google Shape;2822;p48"/>
          <p:cNvSpPr/>
          <p:nvPr/>
        </p:nvSpPr>
        <p:spPr>
          <a:xfrm>
            <a:off x="276113" y="452209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txBox="1">
            <a:spLocks noGrp="1"/>
          </p:cNvSpPr>
          <p:nvPr>
            <p:ph type="subTitle" idx="8"/>
          </p:nvPr>
        </p:nvSpPr>
        <p:spPr>
          <a:xfrm>
            <a:off x="1099352" y="1685450"/>
            <a:ext cx="2201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824" name="Google Shape;2824;p48"/>
          <p:cNvSpPr txBox="1">
            <a:spLocks noGrp="1"/>
          </p:cNvSpPr>
          <p:nvPr>
            <p:ph type="subTitle" idx="9"/>
          </p:nvPr>
        </p:nvSpPr>
        <p:spPr>
          <a:xfrm>
            <a:off x="5843579" y="1685450"/>
            <a:ext cx="2201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825" name="Google Shape;2825;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Why should you </a:t>
            </a:r>
            <a:r>
              <a:rPr lang="en">
                <a:solidFill>
                  <a:schemeClr val="lt1"/>
                </a:solidFill>
              </a:rPr>
              <a:t>join this celebration?</a:t>
            </a:r>
            <a:endParaRPr>
              <a:solidFill>
                <a:schemeClr val="lt1"/>
              </a:solidFill>
            </a:endParaRPr>
          </a:p>
        </p:txBody>
      </p:sp>
      <p:sp>
        <p:nvSpPr>
          <p:cNvPr id="2826" name="Google Shape;2826;p48"/>
          <p:cNvSpPr txBox="1">
            <a:spLocks noGrp="1"/>
          </p:cNvSpPr>
          <p:nvPr>
            <p:ph type="subTitle" idx="6"/>
          </p:nvPr>
        </p:nvSpPr>
        <p:spPr>
          <a:xfrm>
            <a:off x="2171013" y="3347213"/>
            <a:ext cx="2201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827" name="Google Shape;2827;p48"/>
          <p:cNvSpPr txBox="1">
            <a:spLocks noGrp="1"/>
          </p:cNvSpPr>
          <p:nvPr>
            <p:ph type="subTitle" idx="7"/>
          </p:nvPr>
        </p:nvSpPr>
        <p:spPr>
          <a:xfrm>
            <a:off x="4771917" y="3347213"/>
            <a:ext cx="2201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828" name="Google Shape;2828;p48"/>
          <p:cNvSpPr txBox="1">
            <a:spLocks noGrp="1"/>
          </p:cNvSpPr>
          <p:nvPr>
            <p:ph type="subTitle" idx="13"/>
          </p:nvPr>
        </p:nvSpPr>
        <p:spPr>
          <a:xfrm>
            <a:off x="3471450" y="1685450"/>
            <a:ext cx="2201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2829" name="Google Shape;2829;p48"/>
          <p:cNvGrpSpPr/>
          <p:nvPr/>
        </p:nvGrpSpPr>
        <p:grpSpPr>
          <a:xfrm>
            <a:off x="3087942" y="3006455"/>
            <a:ext cx="367266" cy="363025"/>
            <a:chOff x="2174559" y="3356116"/>
            <a:chExt cx="364135" cy="359930"/>
          </a:xfrm>
        </p:grpSpPr>
        <p:sp>
          <p:nvSpPr>
            <p:cNvPr id="2830" name="Google Shape;2830;p4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48"/>
          <p:cNvGrpSpPr/>
          <p:nvPr/>
        </p:nvGrpSpPr>
        <p:grpSpPr>
          <a:xfrm>
            <a:off x="6758360" y="1351686"/>
            <a:ext cx="371539" cy="364664"/>
            <a:chOff x="1731934" y="3355639"/>
            <a:chExt cx="368371" cy="361554"/>
          </a:xfrm>
        </p:grpSpPr>
        <p:sp>
          <p:nvSpPr>
            <p:cNvPr id="2833" name="Google Shape;2833;p4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48"/>
          <p:cNvGrpSpPr/>
          <p:nvPr/>
        </p:nvGrpSpPr>
        <p:grpSpPr>
          <a:xfrm>
            <a:off x="5637072" y="3030907"/>
            <a:ext cx="379507" cy="340888"/>
            <a:chOff x="2612597" y="3367075"/>
            <a:chExt cx="376271" cy="337982"/>
          </a:xfrm>
        </p:grpSpPr>
        <p:sp>
          <p:nvSpPr>
            <p:cNvPr id="2836" name="Google Shape;2836;p4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48"/>
          <p:cNvGrpSpPr/>
          <p:nvPr/>
        </p:nvGrpSpPr>
        <p:grpSpPr>
          <a:xfrm>
            <a:off x="2069801" y="1356121"/>
            <a:ext cx="260180" cy="355796"/>
            <a:chOff x="897141" y="3359875"/>
            <a:chExt cx="257962" cy="352762"/>
          </a:xfrm>
        </p:grpSpPr>
        <p:sp>
          <p:nvSpPr>
            <p:cNvPr id="2839" name="Google Shape;2839;p4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48"/>
          <p:cNvGrpSpPr/>
          <p:nvPr/>
        </p:nvGrpSpPr>
        <p:grpSpPr>
          <a:xfrm>
            <a:off x="4435247" y="1326980"/>
            <a:ext cx="273546" cy="386383"/>
            <a:chOff x="1333682" y="3344330"/>
            <a:chExt cx="271213" cy="383088"/>
          </a:xfrm>
        </p:grpSpPr>
        <p:sp>
          <p:nvSpPr>
            <p:cNvPr id="2848" name="Google Shape;2848;p4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62"/>
        <p:cNvGrpSpPr/>
        <p:nvPr/>
      </p:nvGrpSpPr>
      <p:grpSpPr>
        <a:xfrm>
          <a:off x="0" y="0"/>
          <a:ext cx="0" cy="0"/>
          <a:chOff x="0" y="0"/>
          <a:chExt cx="0" cy="0"/>
        </a:xfrm>
      </p:grpSpPr>
      <p:sp>
        <p:nvSpPr>
          <p:cNvPr id="2863" name="Google Shape;2863;p49"/>
          <p:cNvSpPr/>
          <p:nvPr/>
        </p:nvSpPr>
        <p:spPr>
          <a:xfrm>
            <a:off x="4492023" y="4237602"/>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9"/>
          <p:cNvSpPr/>
          <p:nvPr/>
        </p:nvSpPr>
        <p:spPr>
          <a:xfrm>
            <a:off x="4341652" y="794978"/>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5" name="Google Shape;2865;p49"/>
          <p:cNvGrpSpPr/>
          <p:nvPr/>
        </p:nvGrpSpPr>
        <p:grpSpPr>
          <a:xfrm>
            <a:off x="2087174" y="4109947"/>
            <a:ext cx="123826" cy="127654"/>
            <a:chOff x="6589225" y="1110575"/>
            <a:chExt cx="48525" cy="50025"/>
          </a:xfrm>
        </p:grpSpPr>
        <p:sp>
          <p:nvSpPr>
            <p:cNvPr id="2866" name="Google Shape;2866;p4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49"/>
          <p:cNvGrpSpPr/>
          <p:nvPr/>
        </p:nvGrpSpPr>
        <p:grpSpPr>
          <a:xfrm>
            <a:off x="6935374" y="4109947"/>
            <a:ext cx="123826" cy="127654"/>
            <a:chOff x="6589225" y="1110575"/>
            <a:chExt cx="48525" cy="50025"/>
          </a:xfrm>
        </p:grpSpPr>
        <p:sp>
          <p:nvSpPr>
            <p:cNvPr id="2871" name="Google Shape;2871;p4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5" name="Google Shape;2875;p49"/>
          <p:cNvSpPr txBox="1">
            <a:spLocks noGrp="1"/>
          </p:cNvSpPr>
          <p:nvPr>
            <p:ph type="title"/>
          </p:nvPr>
        </p:nvSpPr>
        <p:spPr>
          <a:xfrm>
            <a:off x="2391900" y="3090475"/>
            <a:ext cx="43602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500"/>
              <a:t>—Someone </a:t>
            </a:r>
            <a:r>
              <a:rPr lang="en" sz="3500">
                <a:solidFill>
                  <a:schemeClr val="lt1"/>
                </a:solidFill>
              </a:rPr>
              <a:t>Famous</a:t>
            </a:r>
            <a:endParaRPr sz="3500">
              <a:solidFill>
                <a:schemeClr val="lt1"/>
              </a:solidFill>
            </a:endParaRPr>
          </a:p>
        </p:txBody>
      </p:sp>
      <p:sp>
        <p:nvSpPr>
          <p:cNvPr id="2876" name="Google Shape;2876;p49"/>
          <p:cNvSpPr txBox="1">
            <a:spLocks noGrp="1"/>
          </p:cNvSpPr>
          <p:nvPr>
            <p:ph type="subTitle" idx="1"/>
          </p:nvPr>
        </p:nvSpPr>
        <p:spPr>
          <a:xfrm>
            <a:off x="1226400" y="1612075"/>
            <a:ext cx="6691200" cy="147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2877" name="Google Shape;2877;p49"/>
          <p:cNvSpPr/>
          <p:nvPr/>
        </p:nvSpPr>
        <p:spPr>
          <a:xfrm rot="-480278" flipH="1">
            <a:off x="347375" y="3429219"/>
            <a:ext cx="731683" cy="92916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9"/>
          <p:cNvSpPr/>
          <p:nvPr/>
        </p:nvSpPr>
        <p:spPr>
          <a:xfrm rot="480278">
            <a:off x="7893600" y="3429219"/>
            <a:ext cx="731683" cy="92916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9" name="Google Shape;2879;p49"/>
          <p:cNvGrpSpPr/>
          <p:nvPr/>
        </p:nvGrpSpPr>
        <p:grpSpPr>
          <a:xfrm rot="-2543312">
            <a:off x="8209767" y="2921630"/>
            <a:ext cx="528688" cy="512849"/>
            <a:chOff x="7952475" y="1736250"/>
            <a:chExt cx="169400" cy="164325"/>
          </a:xfrm>
        </p:grpSpPr>
        <p:sp>
          <p:nvSpPr>
            <p:cNvPr id="2880" name="Google Shape;2880;p49"/>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9"/>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9"/>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9"/>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9"/>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9"/>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9"/>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9"/>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9"/>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9" name="Google Shape;2889;p49"/>
          <p:cNvGrpSpPr/>
          <p:nvPr/>
        </p:nvGrpSpPr>
        <p:grpSpPr>
          <a:xfrm>
            <a:off x="371464" y="2973303"/>
            <a:ext cx="460680" cy="409500"/>
            <a:chOff x="7206550" y="1981600"/>
            <a:chExt cx="202150" cy="179700"/>
          </a:xfrm>
        </p:grpSpPr>
        <p:sp>
          <p:nvSpPr>
            <p:cNvPr id="2890" name="Google Shape;2890;p49"/>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9"/>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9"/>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9"/>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9"/>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9"/>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9"/>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9"/>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9"/>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9"/>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9"/>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9"/>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9"/>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9"/>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49"/>
          <p:cNvGrpSpPr/>
          <p:nvPr/>
        </p:nvGrpSpPr>
        <p:grpSpPr>
          <a:xfrm>
            <a:off x="7510912" y="337757"/>
            <a:ext cx="460675" cy="431670"/>
            <a:chOff x="7042850" y="991325"/>
            <a:chExt cx="266425" cy="249650"/>
          </a:xfrm>
        </p:grpSpPr>
        <p:sp>
          <p:nvSpPr>
            <p:cNvPr id="2905" name="Google Shape;2905;p49"/>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9"/>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9"/>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9"/>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9"/>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9"/>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9"/>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9"/>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9"/>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49"/>
          <p:cNvGrpSpPr/>
          <p:nvPr/>
        </p:nvGrpSpPr>
        <p:grpSpPr>
          <a:xfrm rot="-2090226">
            <a:off x="1227730" y="329015"/>
            <a:ext cx="454735" cy="449153"/>
            <a:chOff x="7421175" y="2379475"/>
            <a:chExt cx="219100" cy="216425"/>
          </a:xfrm>
        </p:grpSpPr>
        <p:sp>
          <p:nvSpPr>
            <p:cNvPr id="2915" name="Google Shape;2915;p49"/>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9"/>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9"/>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9"/>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9"/>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9"/>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9"/>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9"/>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9"/>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9"/>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9"/>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9"/>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7" name="Google Shape;2927;p49"/>
          <p:cNvSpPr/>
          <p:nvPr/>
        </p:nvSpPr>
        <p:spPr>
          <a:xfrm>
            <a:off x="3069163" y="239363"/>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9"/>
          <p:cNvSpPr/>
          <p:nvPr/>
        </p:nvSpPr>
        <p:spPr>
          <a:xfrm>
            <a:off x="6155748" y="321177"/>
            <a:ext cx="185926" cy="183207"/>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932"/>
        <p:cNvGrpSpPr/>
        <p:nvPr/>
      </p:nvGrpSpPr>
      <p:grpSpPr>
        <a:xfrm>
          <a:off x="0" y="0"/>
          <a:ext cx="0" cy="0"/>
          <a:chOff x="0" y="0"/>
          <a:chExt cx="0" cy="0"/>
        </a:xfrm>
      </p:grpSpPr>
      <p:sp>
        <p:nvSpPr>
          <p:cNvPr id="2933" name="Google Shape;2933;p50"/>
          <p:cNvSpPr txBox="1">
            <a:spLocks noGrp="1"/>
          </p:cNvSpPr>
          <p:nvPr>
            <p:ph type="title"/>
          </p:nvPr>
        </p:nvSpPr>
        <p:spPr>
          <a:xfrm>
            <a:off x="993625" y="1417200"/>
            <a:ext cx="4019100" cy="1263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 picture always </a:t>
            </a:r>
            <a:r>
              <a:rPr lang="en">
                <a:solidFill>
                  <a:schemeClr val="lt1"/>
                </a:solidFill>
              </a:rPr>
              <a:t>reinforce the concept</a:t>
            </a:r>
            <a:endParaRPr>
              <a:solidFill>
                <a:schemeClr val="lt1"/>
              </a:solidFill>
            </a:endParaRPr>
          </a:p>
        </p:txBody>
      </p:sp>
      <p:sp>
        <p:nvSpPr>
          <p:cNvPr id="2934" name="Google Shape;2934;p50"/>
          <p:cNvSpPr txBox="1">
            <a:spLocks noGrp="1"/>
          </p:cNvSpPr>
          <p:nvPr>
            <p:ph type="subTitle" idx="1"/>
          </p:nvPr>
        </p:nvSpPr>
        <p:spPr>
          <a:xfrm>
            <a:off x="993625" y="2659500"/>
            <a:ext cx="4019100" cy="816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Images reveal large amounts of data, so remember: use an image instead of a long text. Your audience will appreciate it</a:t>
            </a:r>
            <a:endParaRPr/>
          </a:p>
        </p:txBody>
      </p:sp>
      <p:pic>
        <p:nvPicPr>
          <p:cNvPr id="2935" name="Google Shape;2935;p50"/>
          <p:cNvPicPr preferRelativeResize="0">
            <a:picLocks noGrp="1"/>
          </p:cNvPicPr>
          <p:nvPr>
            <p:ph type="pic" idx="2"/>
          </p:nvPr>
        </p:nvPicPr>
        <p:blipFill rotWithShape="1">
          <a:blip r:embed="rId3">
            <a:alphaModFix/>
          </a:blip>
          <a:srcRect l="12323" r="21027"/>
          <a:stretch/>
        </p:blipFill>
        <p:spPr>
          <a:xfrm>
            <a:off x="5563775" y="1278450"/>
            <a:ext cx="2586600" cy="2586600"/>
          </a:xfrm>
          <a:prstGeom prst="ellipse">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39"/>
        <p:cNvGrpSpPr/>
        <p:nvPr/>
      </p:nvGrpSpPr>
      <p:grpSpPr>
        <a:xfrm>
          <a:off x="0" y="0"/>
          <a:ext cx="0" cy="0"/>
          <a:chOff x="0" y="0"/>
          <a:chExt cx="0" cy="0"/>
        </a:xfrm>
      </p:grpSpPr>
      <p:sp>
        <p:nvSpPr>
          <p:cNvPr id="2940" name="Google Shape;2940;p51"/>
          <p:cNvSpPr/>
          <p:nvPr/>
        </p:nvSpPr>
        <p:spPr>
          <a:xfrm>
            <a:off x="955350" y="1073800"/>
            <a:ext cx="3645900" cy="1150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1"/>
          <p:cNvSpPr txBox="1">
            <a:spLocks noGrp="1"/>
          </p:cNvSpPr>
          <p:nvPr>
            <p:ph type="title"/>
          </p:nvPr>
        </p:nvSpPr>
        <p:spPr>
          <a:xfrm>
            <a:off x="1045400" y="1000000"/>
            <a:ext cx="3448800" cy="129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a:t>
            </a:r>
            <a:r>
              <a:rPr lang="en">
                <a:solidFill>
                  <a:schemeClr val="lt1"/>
                </a:solidFill>
              </a:rPr>
              <a:t>thousand words</a:t>
            </a:r>
            <a:endParaRPr>
              <a:solidFill>
                <a:schemeClr val="lt1"/>
              </a:solidFill>
            </a:endParaRPr>
          </a:p>
        </p:txBody>
      </p:sp>
      <p:sp>
        <p:nvSpPr>
          <p:cNvPr id="2942" name="Google Shape;2942;p51"/>
          <p:cNvSpPr/>
          <p:nvPr/>
        </p:nvSpPr>
        <p:spPr>
          <a:xfrm>
            <a:off x="4419979" y="1040816"/>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1"/>
          <p:cNvSpPr/>
          <p:nvPr/>
        </p:nvSpPr>
        <p:spPr>
          <a:xfrm>
            <a:off x="955351" y="2124847"/>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4" name="Google Shape;2944;p51"/>
          <p:cNvGrpSpPr/>
          <p:nvPr/>
        </p:nvGrpSpPr>
        <p:grpSpPr>
          <a:xfrm rot="2214801">
            <a:off x="2322570" y="2710200"/>
            <a:ext cx="439202" cy="327845"/>
            <a:chOff x="6598150" y="2646400"/>
            <a:chExt cx="248575" cy="185550"/>
          </a:xfrm>
        </p:grpSpPr>
        <p:sp>
          <p:nvSpPr>
            <p:cNvPr id="2945" name="Google Shape;2945;p51"/>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1"/>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1"/>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1"/>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1"/>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2" name="Google Shape;2952;p51"/>
          <p:cNvSpPr/>
          <p:nvPr/>
        </p:nvSpPr>
        <p:spPr>
          <a:xfrm>
            <a:off x="3700394" y="2532325"/>
            <a:ext cx="79452" cy="78860"/>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3" name="Google Shape;2953;p51"/>
          <p:cNvGrpSpPr/>
          <p:nvPr/>
        </p:nvGrpSpPr>
        <p:grpSpPr>
          <a:xfrm flipH="1">
            <a:off x="1144206" y="2659810"/>
            <a:ext cx="287628" cy="249866"/>
            <a:chOff x="6842525" y="3317975"/>
            <a:chExt cx="133675" cy="116125"/>
          </a:xfrm>
        </p:grpSpPr>
        <p:sp>
          <p:nvSpPr>
            <p:cNvPr id="2954" name="Google Shape;2954;p51"/>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1"/>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1"/>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1"/>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51"/>
          <p:cNvSpPr/>
          <p:nvPr/>
        </p:nvSpPr>
        <p:spPr>
          <a:xfrm rot="4665538" flipH="1">
            <a:off x="372097" y="2711686"/>
            <a:ext cx="629508" cy="799411"/>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963"/>
        <p:cNvGrpSpPr/>
        <p:nvPr/>
      </p:nvGrpSpPr>
      <p:grpSpPr>
        <a:xfrm>
          <a:off x="0" y="0"/>
          <a:ext cx="0" cy="0"/>
          <a:chOff x="0" y="0"/>
          <a:chExt cx="0" cy="0"/>
        </a:xfrm>
      </p:grpSpPr>
      <p:sp>
        <p:nvSpPr>
          <p:cNvPr id="2964" name="Google Shape;2964;p52"/>
          <p:cNvSpPr txBox="1">
            <a:spLocks noGrp="1"/>
          </p:cNvSpPr>
          <p:nvPr>
            <p:ph type="title"/>
          </p:nvPr>
        </p:nvSpPr>
        <p:spPr>
          <a:xfrm>
            <a:off x="720000" y="855425"/>
            <a:ext cx="5575800" cy="252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lt1"/>
                </a:solidFill>
              </a:rPr>
              <a:t>words</a:t>
            </a:r>
            <a:endParaRPr>
              <a:solidFill>
                <a:schemeClr val="lt1"/>
              </a:solidFill>
            </a:endParaRPr>
          </a:p>
        </p:txBody>
      </p:sp>
      <p:grpSp>
        <p:nvGrpSpPr>
          <p:cNvPr id="2965" name="Google Shape;2965;p52"/>
          <p:cNvGrpSpPr/>
          <p:nvPr/>
        </p:nvGrpSpPr>
        <p:grpSpPr>
          <a:xfrm>
            <a:off x="5797873" y="2042507"/>
            <a:ext cx="2632448" cy="2565887"/>
            <a:chOff x="5214350" y="3334500"/>
            <a:chExt cx="901925" cy="879150"/>
          </a:xfrm>
        </p:grpSpPr>
        <p:sp>
          <p:nvSpPr>
            <p:cNvPr id="2966" name="Google Shape;2966;p52"/>
            <p:cNvSpPr/>
            <p:nvPr/>
          </p:nvSpPr>
          <p:spPr>
            <a:xfrm>
              <a:off x="5945300" y="3479325"/>
              <a:ext cx="65900" cy="39525"/>
            </a:xfrm>
            <a:custGeom>
              <a:avLst/>
              <a:gdLst/>
              <a:ahLst/>
              <a:cxnLst/>
              <a:rect l="l" t="t" r="r" b="b"/>
              <a:pathLst>
                <a:path w="2636" h="1581" extrusionOk="0">
                  <a:moveTo>
                    <a:pt x="950" y="0"/>
                  </a:moveTo>
                  <a:cubicBezTo>
                    <a:pt x="99" y="0"/>
                    <a:pt x="1" y="1470"/>
                    <a:pt x="635" y="1572"/>
                  </a:cubicBezTo>
                  <a:cubicBezTo>
                    <a:pt x="673" y="1578"/>
                    <a:pt x="708" y="1581"/>
                    <a:pt x="742" y="1581"/>
                  </a:cubicBezTo>
                  <a:cubicBezTo>
                    <a:pt x="1081" y="1581"/>
                    <a:pt x="1221" y="1292"/>
                    <a:pt x="1210" y="1055"/>
                  </a:cubicBezTo>
                  <a:lnTo>
                    <a:pt x="1210" y="1055"/>
                  </a:lnTo>
                  <a:cubicBezTo>
                    <a:pt x="1395" y="1188"/>
                    <a:pt x="1649" y="1314"/>
                    <a:pt x="1863" y="1314"/>
                  </a:cubicBezTo>
                  <a:cubicBezTo>
                    <a:pt x="2014" y="1314"/>
                    <a:pt x="2145" y="1252"/>
                    <a:pt x="2219" y="1084"/>
                  </a:cubicBezTo>
                  <a:cubicBezTo>
                    <a:pt x="2635" y="119"/>
                    <a:pt x="1088" y="12"/>
                    <a:pt x="1088" y="12"/>
                  </a:cubicBezTo>
                  <a:cubicBezTo>
                    <a:pt x="1040" y="4"/>
                    <a:pt x="994" y="0"/>
                    <a:pt x="95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2"/>
            <p:cNvSpPr/>
            <p:nvPr/>
          </p:nvSpPr>
          <p:spPr>
            <a:xfrm>
              <a:off x="5955500" y="3482475"/>
              <a:ext cx="32775" cy="29000"/>
            </a:xfrm>
            <a:custGeom>
              <a:avLst/>
              <a:gdLst/>
              <a:ahLst/>
              <a:cxnLst/>
              <a:rect l="l" t="t" r="r" b="b"/>
              <a:pathLst>
                <a:path w="1311" h="1160" extrusionOk="0">
                  <a:moveTo>
                    <a:pt x="787" y="0"/>
                  </a:moveTo>
                  <a:cubicBezTo>
                    <a:pt x="756" y="0"/>
                    <a:pt x="733" y="11"/>
                    <a:pt x="715" y="29"/>
                  </a:cubicBezTo>
                  <a:cubicBezTo>
                    <a:pt x="703" y="77"/>
                    <a:pt x="715" y="124"/>
                    <a:pt x="751" y="136"/>
                  </a:cubicBezTo>
                  <a:cubicBezTo>
                    <a:pt x="882" y="207"/>
                    <a:pt x="1108" y="374"/>
                    <a:pt x="1132" y="493"/>
                  </a:cubicBezTo>
                  <a:cubicBezTo>
                    <a:pt x="1132" y="529"/>
                    <a:pt x="1132" y="553"/>
                    <a:pt x="1108" y="588"/>
                  </a:cubicBezTo>
                  <a:cubicBezTo>
                    <a:pt x="1099" y="598"/>
                    <a:pt x="1068" y="635"/>
                    <a:pt x="1000" y="635"/>
                  </a:cubicBezTo>
                  <a:cubicBezTo>
                    <a:pt x="980" y="635"/>
                    <a:pt x="956" y="632"/>
                    <a:pt x="930" y="624"/>
                  </a:cubicBezTo>
                  <a:cubicBezTo>
                    <a:pt x="882" y="624"/>
                    <a:pt x="834" y="600"/>
                    <a:pt x="799" y="588"/>
                  </a:cubicBezTo>
                  <a:cubicBezTo>
                    <a:pt x="763" y="529"/>
                    <a:pt x="739" y="469"/>
                    <a:pt x="703" y="422"/>
                  </a:cubicBezTo>
                  <a:cubicBezTo>
                    <a:pt x="646" y="335"/>
                    <a:pt x="596" y="311"/>
                    <a:pt x="554" y="311"/>
                  </a:cubicBezTo>
                  <a:cubicBezTo>
                    <a:pt x="544" y="311"/>
                    <a:pt x="534" y="312"/>
                    <a:pt x="525" y="315"/>
                  </a:cubicBezTo>
                  <a:cubicBezTo>
                    <a:pt x="477" y="327"/>
                    <a:pt x="441" y="362"/>
                    <a:pt x="441" y="410"/>
                  </a:cubicBezTo>
                  <a:cubicBezTo>
                    <a:pt x="418" y="493"/>
                    <a:pt x="537" y="612"/>
                    <a:pt x="656" y="684"/>
                  </a:cubicBezTo>
                  <a:cubicBezTo>
                    <a:pt x="680" y="767"/>
                    <a:pt x="691" y="839"/>
                    <a:pt x="680" y="910"/>
                  </a:cubicBezTo>
                  <a:cubicBezTo>
                    <a:pt x="657" y="965"/>
                    <a:pt x="625" y="1030"/>
                    <a:pt x="498" y="1030"/>
                  </a:cubicBezTo>
                  <a:cubicBezTo>
                    <a:pt x="488" y="1030"/>
                    <a:pt x="477" y="1030"/>
                    <a:pt x="465" y="1029"/>
                  </a:cubicBezTo>
                  <a:cubicBezTo>
                    <a:pt x="358" y="1017"/>
                    <a:pt x="287" y="981"/>
                    <a:pt x="251" y="922"/>
                  </a:cubicBezTo>
                  <a:cubicBezTo>
                    <a:pt x="179" y="791"/>
                    <a:pt x="251" y="565"/>
                    <a:pt x="299" y="493"/>
                  </a:cubicBezTo>
                  <a:cubicBezTo>
                    <a:pt x="310" y="446"/>
                    <a:pt x="299" y="410"/>
                    <a:pt x="275" y="386"/>
                  </a:cubicBezTo>
                  <a:cubicBezTo>
                    <a:pt x="263" y="383"/>
                    <a:pt x="251" y="382"/>
                    <a:pt x="240" y="382"/>
                  </a:cubicBezTo>
                  <a:cubicBezTo>
                    <a:pt x="205" y="382"/>
                    <a:pt x="176" y="395"/>
                    <a:pt x="168" y="422"/>
                  </a:cubicBezTo>
                  <a:cubicBezTo>
                    <a:pt x="168" y="434"/>
                    <a:pt x="1" y="767"/>
                    <a:pt x="120" y="981"/>
                  </a:cubicBezTo>
                  <a:cubicBezTo>
                    <a:pt x="179" y="1089"/>
                    <a:pt x="299" y="1148"/>
                    <a:pt x="453" y="1160"/>
                  </a:cubicBezTo>
                  <a:lnTo>
                    <a:pt x="513" y="1160"/>
                  </a:lnTo>
                  <a:cubicBezTo>
                    <a:pt x="680" y="1160"/>
                    <a:pt x="751" y="1089"/>
                    <a:pt x="810" y="1029"/>
                  </a:cubicBezTo>
                  <a:cubicBezTo>
                    <a:pt x="858" y="958"/>
                    <a:pt x="870" y="850"/>
                    <a:pt x="858" y="767"/>
                  </a:cubicBezTo>
                  <a:lnTo>
                    <a:pt x="858" y="767"/>
                  </a:lnTo>
                  <a:cubicBezTo>
                    <a:pt x="908" y="779"/>
                    <a:pt x="957" y="785"/>
                    <a:pt x="1003" y="785"/>
                  </a:cubicBezTo>
                  <a:cubicBezTo>
                    <a:pt x="1099" y="785"/>
                    <a:pt x="1183" y="756"/>
                    <a:pt x="1239" y="684"/>
                  </a:cubicBezTo>
                  <a:cubicBezTo>
                    <a:pt x="1287" y="612"/>
                    <a:pt x="1311" y="541"/>
                    <a:pt x="1299" y="469"/>
                  </a:cubicBezTo>
                  <a:cubicBezTo>
                    <a:pt x="1251" y="231"/>
                    <a:pt x="870" y="17"/>
                    <a:pt x="822" y="5"/>
                  </a:cubicBezTo>
                  <a:cubicBezTo>
                    <a:pt x="810" y="2"/>
                    <a:pt x="798" y="0"/>
                    <a:pt x="7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2"/>
            <p:cNvSpPr/>
            <p:nvPr/>
          </p:nvSpPr>
          <p:spPr>
            <a:xfrm>
              <a:off x="5929250" y="3433725"/>
              <a:ext cx="70625" cy="45725"/>
            </a:xfrm>
            <a:custGeom>
              <a:avLst/>
              <a:gdLst/>
              <a:ahLst/>
              <a:cxnLst/>
              <a:rect l="l" t="t" r="r" b="b"/>
              <a:pathLst>
                <a:path w="2825" h="1829" extrusionOk="0">
                  <a:moveTo>
                    <a:pt x="1698" y="1"/>
                  </a:moveTo>
                  <a:cubicBezTo>
                    <a:pt x="1407" y="1"/>
                    <a:pt x="1209" y="380"/>
                    <a:pt x="1124" y="690"/>
                  </a:cubicBezTo>
                  <a:lnTo>
                    <a:pt x="1124" y="690"/>
                  </a:lnTo>
                  <a:cubicBezTo>
                    <a:pt x="1034" y="571"/>
                    <a:pt x="887" y="476"/>
                    <a:pt x="724" y="476"/>
                  </a:cubicBezTo>
                  <a:cubicBezTo>
                    <a:pt x="605" y="476"/>
                    <a:pt x="478" y="527"/>
                    <a:pt x="360" y="657"/>
                  </a:cubicBezTo>
                  <a:cubicBezTo>
                    <a:pt x="0" y="1036"/>
                    <a:pt x="599" y="1828"/>
                    <a:pt x="1191" y="1828"/>
                  </a:cubicBezTo>
                  <a:cubicBezTo>
                    <a:pt x="1363" y="1828"/>
                    <a:pt x="1534" y="1761"/>
                    <a:pt x="1682" y="1598"/>
                  </a:cubicBezTo>
                  <a:cubicBezTo>
                    <a:pt x="1682" y="1598"/>
                    <a:pt x="2825" y="538"/>
                    <a:pt x="1884" y="50"/>
                  </a:cubicBezTo>
                  <a:cubicBezTo>
                    <a:pt x="1819" y="16"/>
                    <a:pt x="1757" y="1"/>
                    <a:pt x="1698"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2"/>
            <p:cNvSpPr/>
            <p:nvPr/>
          </p:nvSpPr>
          <p:spPr>
            <a:xfrm>
              <a:off x="5943300" y="3449125"/>
              <a:ext cx="33950" cy="21875"/>
            </a:xfrm>
            <a:custGeom>
              <a:avLst/>
              <a:gdLst/>
              <a:ahLst/>
              <a:cxnLst/>
              <a:rect l="l" t="t" r="r" b="b"/>
              <a:pathLst>
                <a:path w="1358" h="875" extrusionOk="0">
                  <a:moveTo>
                    <a:pt x="386" y="0"/>
                  </a:moveTo>
                  <a:cubicBezTo>
                    <a:pt x="319" y="0"/>
                    <a:pt x="237" y="31"/>
                    <a:pt x="155" y="113"/>
                  </a:cubicBezTo>
                  <a:cubicBezTo>
                    <a:pt x="48" y="220"/>
                    <a:pt x="1" y="339"/>
                    <a:pt x="13" y="458"/>
                  </a:cubicBezTo>
                  <a:cubicBezTo>
                    <a:pt x="60" y="708"/>
                    <a:pt x="394" y="875"/>
                    <a:pt x="406" y="875"/>
                  </a:cubicBezTo>
                  <a:lnTo>
                    <a:pt x="429" y="875"/>
                  </a:lnTo>
                  <a:cubicBezTo>
                    <a:pt x="465" y="875"/>
                    <a:pt x="489" y="863"/>
                    <a:pt x="525" y="827"/>
                  </a:cubicBezTo>
                  <a:cubicBezTo>
                    <a:pt x="548" y="791"/>
                    <a:pt x="536" y="744"/>
                    <a:pt x="489" y="732"/>
                  </a:cubicBezTo>
                  <a:cubicBezTo>
                    <a:pt x="406" y="696"/>
                    <a:pt x="215" y="577"/>
                    <a:pt x="179" y="434"/>
                  </a:cubicBezTo>
                  <a:cubicBezTo>
                    <a:pt x="167" y="375"/>
                    <a:pt x="191" y="291"/>
                    <a:pt x="275" y="220"/>
                  </a:cubicBezTo>
                  <a:cubicBezTo>
                    <a:pt x="332" y="168"/>
                    <a:pt x="378" y="150"/>
                    <a:pt x="416" y="150"/>
                  </a:cubicBezTo>
                  <a:cubicBezTo>
                    <a:pt x="457" y="150"/>
                    <a:pt x="488" y="171"/>
                    <a:pt x="513" y="196"/>
                  </a:cubicBezTo>
                  <a:cubicBezTo>
                    <a:pt x="572" y="232"/>
                    <a:pt x="608" y="291"/>
                    <a:pt x="644" y="375"/>
                  </a:cubicBezTo>
                  <a:cubicBezTo>
                    <a:pt x="596" y="506"/>
                    <a:pt x="584" y="672"/>
                    <a:pt x="644" y="732"/>
                  </a:cubicBezTo>
                  <a:cubicBezTo>
                    <a:pt x="658" y="747"/>
                    <a:pt x="682" y="757"/>
                    <a:pt x="709" y="757"/>
                  </a:cubicBezTo>
                  <a:cubicBezTo>
                    <a:pt x="726" y="757"/>
                    <a:pt x="745" y="753"/>
                    <a:pt x="763" y="744"/>
                  </a:cubicBezTo>
                  <a:cubicBezTo>
                    <a:pt x="810" y="708"/>
                    <a:pt x="846" y="672"/>
                    <a:pt x="834" y="553"/>
                  </a:cubicBezTo>
                  <a:cubicBezTo>
                    <a:pt x="834" y="506"/>
                    <a:pt x="822" y="434"/>
                    <a:pt x="787" y="375"/>
                  </a:cubicBezTo>
                  <a:cubicBezTo>
                    <a:pt x="822" y="327"/>
                    <a:pt x="834" y="279"/>
                    <a:pt x="870" y="256"/>
                  </a:cubicBezTo>
                  <a:cubicBezTo>
                    <a:pt x="928" y="168"/>
                    <a:pt x="979" y="160"/>
                    <a:pt x="1008" y="160"/>
                  </a:cubicBezTo>
                  <a:cubicBezTo>
                    <a:pt x="1015" y="160"/>
                    <a:pt x="1020" y="160"/>
                    <a:pt x="1025" y="160"/>
                  </a:cubicBezTo>
                  <a:cubicBezTo>
                    <a:pt x="1072" y="172"/>
                    <a:pt x="1108" y="196"/>
                    <a:pt x="1120" y="220"/>
                  </a:cubicBezTo>
                  <a:cubicBezTo>
                    <a:pt x="1179" y="339"/>
                    <a:pt x="1084" y="589"/>
                    <a:pt x="1025" y="744"/>
                  </a:cubicBezTo>
                  <a:cubicBezTo>
                    <a:pt x="1001" y="791"/>
                    <a:pt x="1013" y="827"/>
                    <a:pt x="1060" y="851"/>
                  </a:cubicBezTo>
                  <a:cubicBezTo>
                    <a:pt x="1076" y="859"/>
                    <a:pt x="1091" y="863"/>
                    <a:pt x="1104" y="863"/>
                  </a:cubicBezTo>
                  <a:cubicBezTo>
                    <a:pt x="1130" y="863"/>
                    <a:pt x="1152" y="847"/>
                    <a:pt x="1168" y="815"/>
                  </a:cubicBezTo>
                  <a:cubicBezTo>
                    <a:pt x="1179" y="768"/>
                    <a:pt x="1358" y="375"/>
                    <a:pt x="1239" y="160"/>
                  </a:cubicBezTo>
                  <a:cubicBezTo>
                    <a:pt x="1191" y="89"/>
                    <a:pt x="1132" y="41"/>
                    <a:pt x="1048" y="29"/>
                  </a:cubicBezTo>
                  <a:cubicBezTo>
                    <a:pt x="1026" y="24"/>
                    <a:pt x="1004" y="21"/>
                    <a:pt x="983" y="21"/>
                  </a:cubicBezTo>
                  <a:cubicBezTo>
                    <a:pt x="869" y="21"/>
                    <a:pt x="773" y="98"/>
                    <a:pt x="703" y="208"/>
                  </a:cubicBezTo>
                  <a:cubicBezTo>
                    <a:pt x="644" y="137"/>
                    <a:pt x="584" y="53"/>
                    <a:pt x="489" y="29"/>
                  </a:cubicBezTo>
                  <a:cubicBezTo>
                    <a:pt x="462" y="11"/>
                    <a:pt x="427" y="0"/>
                    <a:pt x="3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2"/>
            <p:cNvSpPr/>
            <p:nvPr/>
          </p:nvSpPr>
          <p:spPr>
            <a:xfrm>
              <a:off x="5981400" y="3472225"/>
              <a:ext cx="34550" cy="12475"/>
            </a:xfrm>
            <a:custGeom>
              <a:avLst/>
              <a:gdLst/>
              <a:ahLst/>
              <a:cxnLst/>
              <a:rect l="l" t="t" r="r" b="b"/>
              <a:pathLst>
                <a:path w="1382" h="499" extrusionOk="0">
                  <a:moveTo>
                    <a:pt x="447" y="0"/>
                  </a:moveTo>
                  <a:cubicBezTo>
                    <a:pt x="252" y="0"/>
                    <a:pt x="95" y="17"/>
                    <a:pt x="60" y="22"/>
                  </a:cubicBezTo>
                  <a:cubicBezTo>
                    <a:pt x="25" y="46"/>
                    <a:pt x="1" y="70"/>
                    <a:pt x="1" y="117"/>
                  </a:cubicBezTo>
                  <a:cubicBezTo>
                    <a:pt x="13" y="141"/>
                    <a:pt x="36" y="177"/>
                    <a:pt x="84" y="177"/>
                  </a:cubicBezTo>
                  <a:cubicBezTo>
                    <a:pt x="173" y="164"/>
                    <a:pt x="320" y="152"/>
                    <a:pt x="478" y="152"/>
                  </a:cubicBezTo>
                  <a:cubicBezTo>
                    <a:pt x="742" y="152"/>
                    <a:pt x="1041" y="184"/>
                    <a:pt x="1168" y="296"/>
                  </a:cubicBezTo>
                  <a:cubicBezTo>
                    <a:pt x="1215" y="344"/>
                    <a:pt x="1227" y="367"/>
                    <a:pt x="1227" y="427"/>
                  </a:cubicBezTo>
                  <a:cubicBezTo>
                    <a:pt x="1227" y="475"/>
                    <a:pt x="1263" y="498"/>
                    <a:pt x="1310" y="498"/>
                  </a:cubicBezTo>
                  <a:cubicBezTo>
                    <a:pt x="1334" y="498"/>
                    <a:pt x="1382" y="475"/>
                    <a:pt x="1370" y="427"/>
                  </a:cubicBezTo>
                  <a:cubicBezTo>
                    <a:pt x="1370" y="344"/>
                    <a:pt x="1322" y="248"/>
                    <a:pt x="1251" y="189"/>
                  </a:cubicBezTo>
                  <a:cubicBezTo>
                    <a:pt x="1076" y="35"/>
                    <a:pt x="724"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2"/>
            <p:cNvSpPr/>
            <p:nvPr/>
          </p:nvSpPr>
          <p:spPr>
            <a:xfrm>
              <a:off x="5979325" y="3447475"/>
              <a:ext cx="23525" cy="23225"/>
            </a:xfrm>
            <a:custGeom>
              <a:avLst/>
              <a:gdLst/>
              <a:ahLst/>
              <a:cxnLst/>
              <a:rect l="l" t="t" r="r" b="b"/>
              <a:pathLst>
                <a:path w="941" h="929" extrusionOk="0">
                  <a:moveTo>
                    <a:pt x="858" y="0"/>
                  </a:moveTo>
                  <a:cubicBezTo>
                    <a:pt x="810" y="0"/>
                    <a:pt x="774" y="36"/>
                    <a:pt x="774" y="83"/>
                  </a:cubicBezTo>
                  <a:cubicBezTo>
                    <a:pt x="798" y="524"/>
                    <a:pt x="60" y="774"/>
                    <a:pt x="60" y="774"/>
                  </a:cubicBezTo>
                  <a:cubicBezTo>
                    <a:pt x="24" y="798"/>
                    <a:pt x="0" y="822"/>
                    <a:pt x="24" y="869"/>
                  </a:cubicBezTo>
                  <a:cubicBezTo>
                    <a:pt x="36" y="893"/>
                    <a:pt x="60" y="917"/>
                    <a:pt x="96" y="917"/>
                  </a:cubicBezTo>
                  <a:cubicBezTo>
                    <a:pt x="96" y="917"/>
                    <a:pt x="108" y="917"/>
                    <a:pt x="108" y="929"/>
                  </a:cubicBezTo>
                  <a:cubicBezTo>
                    <a:pt x="155" y="917"/>
                    <a:pt x="941" y="643"/>
                    <a:pt x="929" y="83"/>
                  </a:cubicBezTo>
                  <a:cubicBezTo>
                    <a:pt x="929" y="36"/>
                    <a:pt x="893" y="0"/>
                    <a:pt x="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2"/>
            <p:cNvSpPr/>
            <p:nvPr/>
          </p:nvSpPr>
          <p:spPr>
            <a:xfrm>
              <a:off x="5448650" y="4079075"/>
              <a:ext cx="45075" cy="50525"/>
            </a:xfrm>
            <a:custGeom>
              <a:avLst/>
              <a:gdLst/>
              <a:ahLst/>
              <a:cxnLst/>
              <a:rect l="l" t="t" r="r" b="b"/>
              <a:pathLst>
                <a:path w="1803" h="2021" extrusionOk="0">
                  <a:moveTo>
                    <a:pt x="816" y="0"/>
                  </a:moveTo>
                  <a:cubicBezTo>
                    <a:pt x="1" y="0"/>
                    <a:pt x="165" y="1335"/>
                    <a:pt x="165" y="1335"/>
                  </a:cubicBezTo>
                  <a:cubicBezTo>
                    <a:pt x="177" y="1815"/>
                    <a:pt x="585" y="2021"/>
                    <a:pt x="990" y="2021"/>
                  </a:cubicBezTo>
                  <a:cubicBezTo>
                    <a:pt x="1398" y="2021"/>
                    <a:pt x="1802" y="1812"/>
                    <a:pt x="1796" y="1466"/>
                  </a:cubicBezTo>
                  <a:cubicBezTo>
                    <a:pt x="1778" y="1120"/>
                    <a:pt x="1532" y="989"/>
                    <a:pt x="1305" y="989"/>
                  </a:cubicBezTo>
                  <a:cubicBezTo>
                    <a:pt x="1265" y="989"/>
                    <a:pt x="1226" y="993"/>
                    <a:pt x="1189" y="1001"/>
                  </a:cubicBezTo>
                  <a:lnTo>
                    <a:pt x="1189" y="1001"/>
                  </a:lnTo>
                  <a:cubicBezTo>
                    <a:pt x="1350" y="650"/>
                    <a:pt x="1448" y="123"/>
                    <a:pt x="1022" y="25"/>
                  </a:cubicBezTo>
                  <a:cubicBezTo>
                    <a:pt x="948" y="8"/>
                    <a:pt x="879" y="0"/>
                    <a:pt x="816"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2"/>
            <p:cNvSpPr/>
            <p:nvPr/>
          </p:nvSpPr>
          <p:spPr>
            <a:xfrm>
              <a:off x="5455150" y="4093750"/>
              <a:ext cx="30075" cy="28825"/>
            </a:xfrm>
            <a:custGeom>
              <a:avLst/>
              <a:gdLst/>
              <a:ahLst/>
              <a:cxnLst/>
              <a:rect l="l" t="t" r="r" b="b"/>
              <a:pathLst>
                <a:path w="1203" h="1153" extrusionOk="0">
                  <a:moveTo>
                    <a:pt x="463" y="1"/>
                  </a:moveTo>
                  <a:cubicBezTo>
                    <a:pt x="433" y="1"/>
                    <a:pt x="402" y="7"/>
                    <a:pt x="370" y="21"/>
                  </a:cubicBezTo>
                  <a:cubicBezTo>
                    <a:pt x="155" y="105"/>
                    <a:pt x="36" y="521"/>
                    <a:pt x="12" y="569"/>
                  </a:cubicBezTo>
                  <a:cubicBezTo>
                    <a:pt x="0" y="593"/>
                    <a:pt x="12" y="641"/>
                    <a:pt x="60" y="652"/>
                  </a:cubicBezTo>
                  <a:cubicBezTo>
                    <a:pt x="70" y="659"/>
                    <a:pt x="80" y="662"/>
                    <a:pt x="90" y="662"/>
                  </a:cubicBezTo>
                  <a:cubicBezTo>
                    <a:pt x="115" y="662"/>
                    <a:pt x="138" y="642"/>
                    <a:pt x="155" y="617"/>
                  </a:cubicBezTo>
                  <a:cubicBezTo>
                    <a:pt x="191" y="462"/>
                    <a:pt x="310" y="212"/>
                    <a:pt x="429" y="164"/>
                  </a:cubicBezTo>
                  <a:cubicBezTo>
                    <a:pt x="440" y="161"/>
                    <a:pt x="449" y="159"/>
                    <a:pt x="458" y="159"/>
                  </a:cubicBezTo>
                  <a:cubicBezTo>
                    <a:pt x="480" y="159"/>
                    <a:pt x="499" y="168"/>
                    <a:pt x="524" y="176"/>
                  </a:cubicBezTo>
                  <a:cubicBezTo>
                    <a:pt x="536" y="200"/>
                    <a:pt x="596" y="224"/>
                    <a:pt x="596" y="355"/>
                  </a:cubicBezTo>
                  <a:cubicBezTo>
                    <a:pt x="596" y="402"/>
                    <a:pt x="584" y="450"/>
                    <a:pt x="572" y="498"/>
                  </a:cubicBezTo>
                  <a:cubicBezTo>
                    <a:pt x="512" y="533"/>
                    <a:pt x="465" y="569"/>
                    <a:pt x="417" y="617"/>
                  </a:cubicBezTo>
                  <a:cubicBezTo>
                    <a:pt x="334" y="700"/>
                    <a:pt x="334" y="760"/>
                    <a:pt x="346" y="807"/>
                  </a:cubicBezTo>
                  <a:cubicBezTo>
                    <a:pt x="358" y="855"/>
                    <a:pt x="405" y="879"/>
                    <a:pt x="453" y="879"/>
                  </a:cubicBezTo>
                  <a:cubicBezTo>
                    <a:pt x="536" y="879"/>
                    <a:pt x="631" y="748"/>
                    <a:pt x="691" y="617"/>
                  </a:cubicBezTo>
                  <a:cubicBezTo>
                    <a:pt x="751" y="569"/>
                    <a:pt x="822" y="557"/>
                    <a:pt x="893" y="557"/>
                  </a:cubicBezTo>
                  <a:cubicBezTo>
                    <a:pt x="953" y="557"/>
                    <a:pt x="1048" y="581"/>
                    <a:pt x="1060" y="736"/>
                  </a:cubicBezTo>
                  <a:cubicBezTo>
                    <a:pt x="1072" y="843"/>
                    <a:pt x="1060" y="914"/>
                    <a:pt x="1001" y="950"/>
                  </a:cubicBezTo>
                  <a:cubicBezTo>
                    <a:pt x="938" y="1000"/>
                    <a:pt x="843" y="1017"/>
                    <a:pt x="757" y="1017"/>
                  </a:cubicBezTo>
                  <a:cubicBezTo>
                    <a:pt x="678" y="1017"/>
                    <a:pt x="606" y="1003"/>
                    <a:pt x="572" y="986"/>
                  </a:cubicBezTo>
                  <a:cubicBezTo>
                    <a:pt x="561" y="983"/>
                    <a:pt x="550" y="981"/>
                    <a:pt x="540" y="981"/>
                  </a:cubicBezTo>
                  <a:cubicBezTo>
                    <a:pt x="509" y="981"/>
                    <a:pt x="486" y="997"/>
                    <a:pt x="477" y="1033"/>
                  </a:cubicBezTo>
                  <a:cubicBezTo>
                    <a:pt x="465" y="1057"/>
                    <a:pt x="477" y="1105"/>
                    <a:pt x="524" y="1117"/>
                  </a:cubicBezTo>
                  <a:cubicBezTo>
                    <a:pt x="536" y="1117"/>
                    <a:pt x="643" y="1152"/>
                    <a:pt x="774" y="1152"/>
                  </a:cubicBezTo>
                  <a:cubicBezTo>
                    <a:pt x="882" y="1152"/>
                    <a:pt x="1001" y="1141"/>
                    <a:pt x="1072" y="1057"/>
                  </a:cubicBezTo>
                  <a:cubicBezTo>
                    <a:pt x="1167" y="974"/>
                    <a:pt x="1203" y="855"/>
                    <a:pt x="1191" y="700"/>
                  </a:cubicBezTo>
                  <a:cubicBezTo>
                    <a:pt x="1179" y="510"/>
                    <a:pt x="1072" y="438"/>
                    <a:pt x="1001" y="402"/>
                  </a:cubicBezTo>
                  <a:cubicBezTo>
                    <a:pt x="965" y="390"/>
                    <a:pt x="920" y="385"/>
                    <a:pt x="873" y="385"/>
                  </a:cubicBezTo>
                  <a:cubicBezTo>
                    <a:pt x="825" y="385"/>
                    <a:pt x="774" y="390"/>
                    <a:pt x="727" y="402"/>
                  </a:cubicBezTo>
                  <a:cubicBezTo>
                    <a:pt x="762" y="236"/>
                    <a:pt x="715" y="117"/>
                    <a:pt x="596" y="45"/>
                  </a:cubicBezTo>
                  <a:cubicBezTo>
                    <a:pt x="552" y="16"/>
                    <a:pt x="509" y="1"/>
                    <a:pt x="46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2"/>
            <p:cNvSpPr/>
            <p:nvPr/>
          </p:nvSpPr>
          <p:spPr>
            <a:xfrm>
              <a:off x="5404650" y="4105075"/>
              <a:ext cx="61200" cy="48450"/>
            </a:xfrm>
            <a:custGeom>
              <a:avLst/>
              <a:gdLst/>
              <a:ahLst/>
              <a:cxnLst/>
              <a:rect l="l" t="t" r="r" b="b"/>
              <a:pathLst>
                <a:path w="2448" h="1938" extrusionOk="0">
                  <a:moveTo>
                    <a:pt x="713" y="1"/>
                  </a:moveTo>
                  <a:cubicBezTo>
                    <a:pt x="464" y="1"/>
                    <a:pt x="237" y="116"/>
                    <a:pt x="127" y="473"/>
                  </a:cubicBezTo>
                  <a:cubicBezTo>
                    <a:pt x="0" y="897"/>
                    <a:pt x="518" y="1069"/>
                    <a:pt x="904" y="1102"/>
                  </a:cubicBezTo>
                  <a:lnTo>
                    <a:pt x="904" y="1102"/>
                  </a:lnTo>
                  <a:cubicBezTo>
                    <a:pt x="722" y="1292"/>
                    <a:pt x="641" y="1653"/>
                    <a:pt x="1008" y="1878"/>
                  </a:cubicBezTo>
                  <a:cubicBezTo>
                    <a:pt x="1075" y="1919"/>
                    <a:pt x="1146" y="1937"/>
                    <a:pt x="1219" y="1937"/>
                  </a:cubicBezTo>
                  <a:cubicBezTo>
                    <a:pt x="1786" y="1937"/>
                    <a:pt x="2448" y="822"/>
                    <a:pt x="1699" y="390"/>
                  </a:cubicBezTo>
                  <a:cubicBezTo>
                    <a:pt x="1699" y="390"/>
                    <a:pt x="1170" y="1"/>
                    <a:pt x="713"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2"/>
            <p:cNvSpPr/>
            <p:nvPr/>
          </p:nvSpPr>
          <p:spPr>
            <a:xfrm>
              <a:off x="5423300" y="4113225"/>
              <a:ext cx="24725" cy="31375"/>
            </a:xfrm>
            <a:custGeom>
              <a:avLst/>
              <a:gdLst/>
              <a:ahLst/>
              <a:cxnLst/>
              <a:rect l="l" t="t" r="r" b="b"/>
              <a:pathLst>
                <a:path w="989" h="1255" extrusionOk="0">
                  <a:moveTo>
                    <a:pt x="413" y="0"/>
                  </a:moveTo>
                  <a:cubicBezTo>
                    <a:pt x="293" y="0"/>
                    <a:pt x="167" y="20"/>
                    <a:pt x="84" y="88"/>
                  </a:cubicBezTo>
                  <a:cubicBezTo>
                    <a:pt x="24" y="135"/>
                    <a:pt x="0" y="207"/>
                    <a:pt x="0" y="290"/>
                  </a:cubicBezTo>
                  <a:cubicBezTo>
                    <a:pt x="12" y="433"/>
                    <a:pt x="96" y="528"/>
                    <a:pt x="251" y="588"/>
                  </a:cubicBezTo>
                  <a:cubicBezTo>
                    <a:pt x="191" y="671"/>
                    <a:pt x="131" y="743"/>
                    <a:pt x="120" y="826"/>
                  </a:cubicBezTo>
                  <a:cubicBezTo>
                    <a:pt x="96" y="921"/>
                    <a:pt x="120" y="1052"/>
                    <a:pt x="274" y="1159"/>
                  </a:cubicBezTo>
                  <a:cubicBezTo>
                    <a:pt x="370" y="1219"/>
                    <a:pt x="453" y="1255"/>
                    <a:pt x="536" y="1255"/>
                  </a:cubicBezTo>
                  <a:cubicBezTo>
                    <a:pt x="572" y="1255"/>
                    <a:pt x="608" y="1255"/>
                    <a:pt x="667" y="1231"/>
                  </a:cubicBezTo>
                  <a:cubicBezTo>
                    <a:pt x="905" y="1147"/>
                    <a:pt x="989" y="790"/>
                    <a:pt x="989" y="766"/>
                  </a:cubicBezTo>
                  <a:cubicBezTo>
                    <a:pt x="989" y="731"/>
                    <a:pt x="977" y="695"/>
                    <a:pt x="929" y="683"/>
                  </a:cubicBezTo>
                  <a:cubicBezTo>
                    <a:pt x="893" y="683"/>
                    <a:pt x="858" y="695"/>
                    <a:pt x="846" y="743"/>
                  </a:cubicBezTo>
                  <a:cubicBezTo>
                    <a:pt x="834" y="814"/>
                    <a:pt x="739" y="1052"/>
                    <a:pt x="608" y="1100"/>
                  </a:cubicBezTo>
                  <a:cubicBezTo>
                    <a:pt x="594" y="1102"/>
                    <a:pt x="580" y="1104"/>
                    <a:pt x="566" y="1104"/>
                  </a:cubicBezTo>
                  <a:cubicBezTo>
                    <a:pt x="515" y="1104"/>
                    <a:pt x="455" y="1086"/>
                    <a:pt x="381" y="1040"/>
                  </a:cubicBezTo>
                  <a:cubicBezTo>
                    <a:pt x="262" y="945"/>
                    <a:pt x="274" y="874"/>
                    <a:pt x="310" y="814"/>
                  </a:cubicBezTo>
                  <a:cubicBezTo>
                    <a:pt x="334" y="754"/>
                    <a:pt x="393" y="695"/>
                    <a:pt x="453" y="647"/>
                  </a:cubicBezTo>
                  <a:cubicBezTo>
                    <a:pt x="492" y="653"/>
                    <a:pt x="531" y="656"/>
                    <a:pt x="569" y="656"/>
                  </a:cubicBezTo>
                  <a:cubicBezTo>
                    <a:pt x="683" y="656"/>
                    <a:pt x="783" y="629"/>
                    <a:pt x="810" y="576"/>
                  </a:cubicBezTo>
                  <a:cubicBezTo>
                    <a:pt x="834" y="552"/>
                    <a:pt x="834" y="504"/>
                    <a:pt x="798" y="457"/>
                  </a:cubicBezTo>
                  <a:cubicBezTo>
                    <a:pt x="781" y="432"/>
                    <a:pt x="747" y="406"/>
                    <a:pt x="686" y="406"/>
                  </a:cubicBezTo>
                  <a:cubicBezTo>
                    <a:pt x="660" y="406"/>
                    <a:pt x="631" y="411"/>
                    <a:pt x="596" y="421"/>
                  </a:cubicBezTo>
                  <a:cubicBezTo>
                    <a:pt x="536" y="433"/>
                    <a:pt x="477" y="457"/>
                    <a:pt x="417" y="493"/>
                  </a:cubicBezTo>
                  <a:lnTo>
                    <a:pt x="274" y="445"/>
                  </a:lnTo>
                  <a:cubicBezTo>
                    <a:pt x="155" y="385"/>
                    <a:pt x="155" y="326"/>
                    <a:pt x="155" y="302"/>
                  </a:cubicBezTo>
                  <a:cubicBezTo>
                    <a:pt x="143" y="254"/>
                    <a:pt x="155" y="219"/>
                    <a:pt x="191" y="207"/>
                  </a:cubicBezTo>
                  <a:cubicBezTo>
                    <a:pt x="230" y="173"/>
                    <a:pt x="315" y="161"/>
                    <a:pt x="410" y="161"/>
                  </a:cubicBezTo>
                  <a:cubicBezTo>
                    <a:pt x="515" y="161"/>
                    <a:pt x="633" y="176"/>
                    <a:pt x="715" y="195"/>
                  </a:cubicBezTo>
                  <a:cubicBezTo>
                    <a:pt x="751" y="195"/>
                    <a:pt x="786" y="171"/>
                    <a:pt x="798" y="135"/>
                  </a:cubicBezTo>
                  <a:cubicBezTo>
                    <a:pt x="798" y="88"/>
                    <a:pt x="786" y="64"/>
                    <a:pt x="739" y="40"/>
                  </a:cubicBezTo>
                  <a:cubicBezTo>
                    <a:pt x="712" y="33"/>
                    <a:pt x="568" y="0"/>
                    <a:pt x="4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2"/>
            <p:cNvSpPr/>
            <p:nvPr/>
          </p:nvSpPr>
          <p:spPr>
            <a:xfrm>
              <a:off x="5437575" y="4068900"/>
              <a:ext cx="13425" cy="35525"/>
            </a:xfrm>
            <a:custGeom>
              <a:avLst/>
              <a:gdLst/>
              <a:ahLst/>
              <a:cxnLst/>
              <a:rect l="l" t="t" r="r" b="b"/>
              <a:pathLst>
                <a:path w="537" h="1421" extrusionOk="0">
                  <a:moveTo>
                    <a:pt x="453" y="0"/>
                  </a:moveTo>
                  <a:cubicBezTo>
                    <a:pt x="446" y="0"/>
                    <a:pt x="438" y="1"/>
                    <a:pt x="430" y="3"/>
                  </a:cubicBezTo>
                  <a:cubicBezTo>
                    <a:pt x="334" y="27"/>
                    <a:pt x="251" y="75"/>
                    <a:pt x="215" y="170"/>
                  </a:cubicBezTo>
                  <a:cubicBezTo>
                    <a:pt x="1" y="503"/>
                    <a:pt x="239" y="1277"/>
                    <a:pt x="275" y="1373"/>
                  </a:cubicBezTo>
                  <a:cubicBezTo>
                    <a:pt x="287" y="1396"/>
                    <a:pt x="311" y="1420"/>
                    <a:pt x="346" y="1420"/>
                  </a:cubicBezTo>
                  <a:lnTo>
                    <a:pt x="370" y="1420"/>
                  </a:lnTo>
                  <a:cubicBezTo>
                    <a:pt x="406" y="1396"/>
                    <a:pt x="430" y="1373"/>
                    <a:pt x="418" y="1325"/>
                  </a:cubicBezTo>
                  <a:cubicBezTo>
                    <a:pt x="358" y="1099"/>
                    <a:pt x="191" y="480"/>
                    <a:pt x="346" y="241"/>
                  </a:cubicBezTo>
                  <a:cubicBezTo>
                    <a:pt x="370" y="194"/>
                    <a:pt x="418" y="170"/>
                    <a:pt x="465" y="146"/>
                  </a:cubicBezTo>
                  <a:cubicBezTo>
                    <a:pt x="513" y="134"/>
                    <a:pt x="537" y="111"/>
                    <a:pt x="525" y="63"/>
                  </a:cubicBezTo>
                  <a:cubicBezTo>
                    <a:pt x="515" y="23"/>
                    <a:pt x="489" y="0"/>
                    <a:pt x="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2"/>
            <p:cNvSpPr/>
            <p:nvPr/>
          </p:nvSpPr>
          <p:spPr>
            <a:xfrm>
              <a:off x="5415850" y="4088000"/>
              <a:ext cx="26825" cy="19400"/>
            </a:xfrm>
            <a:custGeom>
              <a:avLst/>
              <a:gdLst/>
              <a:ahLst/>
              <a:cxnLst/>
              <a:rect l="l" t="t" r="r" b="b"/>
              <a:pathLst>
                <a:path w="1073" h="776" extrusionOk="0">
                  <a:moveTo>
                    <a:pt x="194" y="0"/>
                  </a:moveTo>
                  <a:cubicBezTo>
                    <a:pt x="154" y="0"/>
                    <a:pt x="114" y="4"/>
                    <a:pt x="72" y="13"/>
                  </a:cubicBezTo>
                  <a:cubicBezTo>
                    <a:pt x="25" y="25"/>
                    <a:pt x="1" y="61"/>
                    <a:pt x="13" y="97"/>
                  </a:cubicBezTo>
                  <a:cubicBezTo>
                    <a:pt x="22" y="134"/>
                    <a:pt x="46" y="164"/>
                    <a:pt x="73" y="164"/>
                  </a:cubicBezTo>
                  <a:cubicBezTo>
                    <a:pt x="80" y="164"/>
                    <a:pt x="88" y="161"/>
                    <a:pt x="96" y="156"/>
                  </a:cubicBezTo>
                  <a:cubicBezTo>
                    <a:pt x="125" y="150"/>
                    <a:pt x="155" y="147"/>
                    <a:pt x="183" y="147"/>
                  </a:cubicBezTo>
                  <a:cubicBezTo>
                    <a:pt x="586" y="147"/>
                    <a:pt x="918" y="728"/>
                    <a:pt x="918" y="728"/>
                  </a:cubicBezTo>
                  <a:cubicBezTo>
                    <a:pt x="930" y="751"/>
                    <a:pt x="953" y="775"/>
                    <a:pt x="977" y="775"/>
                  </a:cubicBezTo>
                  <a:cubicBezTo>
                    <a:pt x="989" y="775"/>
                    <a:pt x="1013" y="751"/>
                    <a:pt x="1025" y="751"/>
                  </a:cubicBezTo>
                  <a:cubicBezTo>
                    <a:pt x="1072" y="728"/>
                    <a:pt x="1072" y="680"/>
                    <a:pt x="1049" y="656"/>
                  </a:cubicBezTo>
                  <a:cubicBezTo>
                    <a:pt x="1038" y="623"/>
                    <a:pt x="681" y="0"/>
                    <a:pt x="19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2"/>
            <p:cNvSpPr/>
            <p:nvPr/>
          </p:nvSpPr>
          <p:spPr>
            <a:xfrm>
              <a:off x="5759650" y="3379200"/>
              <a:ext cx="67600" cy="57575"/>
            </a:xfrm>
            <a:custGeom>
              <a:avLst/>
              <a:gdLst/>
              <a:ahLst/>
              <a:cxnLst/>
              <a:rect l="l" t="t" r="r" b="b"/>
              <a:pathLst>
                <a:path w="2704" h="2303" extrusionOk="0">
                  <a:moveTo>
                    <a:pt x="1372" y="0"/>
                  </a:moveTo>
                  <a:cubicBezTo>
                    <a:pt x="667" y="0"/>
                    <a:pt x="202" y="831"/>
                    <a:pt x="1" y="1350"/>
                  </a:cubicBezTo>
                  <a:lnTo>
                    <a:pt x="453" y="1529"/>
                  </a:lnTo>
                  <a:cubicBezTo>
                    <a:pt x="453" y="1529"/>
                    <a:pt x="878" y="542"/>
                    <a:pt x="1382" y="542"/>
                  </a:cubicBezTo>
                  <a:cubicBezTo>
                    <a:pt x="1456" y="542"/>
                    <a:pt x="1532" y="563"/>
                    <a:pt x="1608" y="612"/>
                  </a:cubicBezTo>
                  <a:cubicBezTo>
                    <a:pt x="2203" y="981"/>
                    <a:pt x="1822" y="2064"/>
                    <a:pt x="1822" y="2064"/>
                  </a:cubicBezTo>
                  <a:lnTo>
                    <a:pt x="2382" y="2303"/>
                  </a:lnTo>
                  <a:cubicBezTo>
                    <a:pt x="2537" y="1683"/>
                    <a:pt x="2703" y="350"/>
                    <a:pt x="1644" y="40"/>
                  </a:cubicBezTo>
                  <a:cubicBezTo>
                    <a:pt x="1549" y="13"/>
                    <a:pt x="1459" y="0"/>
                    <a:pt x="1372"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2"/>
            <p:cNvSpPr/>
            <p:nvPr/>
          </p:nvSpPr>
          <p:spPr>
            <a:xfrm>
              <a:off x="5721250" y="3334500"/>
              <a:ext cx="165825" cy="118950"/>
            </a:xfrm>
            <a:custGeom>
              <a:avLst/>
              <a:gdLst/>
              <a:ahLst/>
              <a:cxnLst/>
              <a:rect l="l" t="t" r="r" b="b"/>
              <a:pathLst>
                <a:path w="6633" h="4758" extrusionOk="0">
                  <a:moveTo>
                    <a:pt x="2957" y="1"/>
                  </a:moveTo>
                  <a:cubicBezTo>
                    <a:pt x="1009" y="1"/>
                    <a:pt x="1" y="2543"/>
                    <a:pt x="1" y="2543"/>
                  </a:cubicBezTo>
                  <a:lnTo>
                    <a:pt x="429" y="2709"/>
                  </a:lnTo>
                  <a:cubicBezTo>
                    <a:pt x="693" y="2010"/>
                    <a:pt x="1440" y="567"/>
                    <a:pt x="2812" y="567"/>
                  </a:cubicBezTo>
                  <a:cubicBezTo>
                    <a:pt x="3050" y="567"/>
                    <a:pt x="3307" y="610"/>
                    <a:pt x="3584" y="709"/>
                  </a:cubicBezTo>
                  <a:cubicBezTo>
                    <a:pt x="6001" y="1578"/>
                    <a:pt x="5382" y="3829"/>
                    <a:pt x="5085" y="4602"/>
                  </a:cubicBezTo>
                  <a:lnTo>
                    <a:pt x="5478" y="4757"/>
                  </a:lnTo>
                  <a:cubicBezTo>
                    <a:pt x="5478" y="4757"/>
                    <a:pt x="6632" y="1388"/>
                    <a:pt x="4001" y="233"/>
                  </a:cubicBezTo>
                  <a:cubicBezTo>
                    <a:pt x="3627" y="71"/>
                    <a:pt x="3279" y="1"/>
                    <a:pt x="2957"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2"/>
            <p:cNvSpPr/>
            <p:nvPr/>
          </p:nvSpPr>
          <p:spPr>
            <a:xfrm>
              <a:off x="5731675" y="3348650"/>
              <a:ext cx="139025" cy="100325"/>
            </a:xfrm>
            <a:custGeom>
              <a:avLst/>
              <a:gdLst/>
              <a:ahLst/>
              <a:cxnLst/>
              <a:rect l="l" t="t" r="r" b="b"/>
              <a:pathLst>
                <a:path w="5561" h="4013" extrusionOk="0">
                  <a:moveTo>
                    <a:pt x="2395" y="1"/>
                  </a:moveTo>
                  <a:cubicBezTo>
                    <a:pt x="1023" y="1"/>
                    <a:pt x="274" y="1444"/>
                    <a:pt x="0" y="2143"/>
                  </a:cubicBezTo>
                  <a:lnTo>
                    <a:pt x="560" y="2346"/>
                  </a:lnTo>
                  <a:cubicBezTo>
                    <a:pt x="831" y="1681"/>
                    <a:pt x="1442" y="567"/>
                    <a:pt x="2483" y="567"/>
                  </a:cubicBezTo>
                  <a:cubicBezTo>
                    <a:pt x="2766" y="567"/>
                    <a:pt x="3081" y="650"/>
                    <a:pt x="3429" y="846"/>
                  </a:cubicBezTo>
                  <a:cubicBezTo>
                    <a:pt x="4513" y="1441"/>
                    <a:pt x="4287" y="3036"/>
                    <a:pt x="4120" y="3775"/>
                  </a:cubicBezTo>
                  <a:lnTo>
                    <a:pt x="4668" y="4013"/>
                  </a:lnTo>
                  <a:cubicBezTo>
                    <a:pt x="4953" y="3263"/>
                    <a:pt x="5561" y="1012"/>
                    <a:pt x="3167" y="143"/>
                  </a:cubicBezTo>
                  <a:cubicBezTo>
                    <a:pt x="2890" y="44"/>
                    <a:pt x="2633" y="1"/>
                    <a:pt x="2395"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2"/>
            <p:cNvSpPr/>
            <p:nvPr/>
          </p:nvSpPr>
          <p:spPr>
            <a:xfrm>
              <a:off x="5745650" y="3363125"/>
              <a:ext cx="98850" cy="80500"/>
            </a:xfrm>
            <a:custGeom>
              <a:avLst/>
              <a:gdLst/>
              <a:ahLst/>
              <a:cxnLst/>
              <a:rect l="l" t="t" r="r" b="b"/>
              <a:pathLst>
                <a:path w="3954" h="3220" extrusionOk="0">
                  <a:moveTo>
                    <a:pt x="1924" y="0"/>
                  </a:moveTo>
                  <a:cubicBezTo>
                    <a:pt x="883" y="0"/>
                    <a:pt x="272" y="1116"/>
                    <a:pt x="1" y="1791"/>
                  </a:cubicBezTo>
                  <a:lnTo>
                    <a:pt x="561" y="1993"/>
                  </a:lnTo>
                  <a:cubicBezTo>
                    <a:pt x="762" y="1474"/>
                    <a:pt x="1227" y="643"/>
                    <a:pt x="1932" y="643"/>
                  </a:cubicBezTo>
                  <a:cubicBezTo>
                    <a:pt x="2019" y="643"/>
                    <a:pt x="2109" y="656"/>
                    <a:pt x="2204" y="683"/>
                  </a:cubicBezTo>
                  <a:cubicBezTo>
                    <a:pt x="3263" y="993"/>
                    <a:pt x="3085" y="2326"/>
                    <a:pt x="2942" y="2946"/>
                  </a:cubicBezTo>
                  <a:lnTo>
                    <a:pt x="3549" y="3219"/>
                  </a:lnTo>
                  <a:cubicBezTo>
                    <a:pt x="3728" y="2469"/>
                    <a:pt x="3954" y="874"/>
                    <a:pt x="2870" y="279"/>
                  </a:cubicBezTo>
                  <a:cubicBezTo>
                    <a:pt x="2522" y="83"/>
                    <a:pt x="2207" y="0"/>
                    <a:pt x="1924"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2"/>
            <p:cNvSpPr/>
            <p:nvPr/>
          </p:nvSpPr>
          <p:spPr>
            <a:xfrm>
              <a:off x="5729000" y="3346275"/>
              <a:ext cx="149750" cy="103600"/>
            </a:xfrm>
            <a:custGeom>
              <a:avLst/>
              <a:gdLst/>
              <a:ahLst/>
              <a:cxnLst/>
              <a:rect l="l" t="t" r="r" b="b"/>
              <a:pathLst>
                <a:path w="5990" h="4144" extrusionOk="0">
                  <a:moveTo>
                    <a:pt x="2602" y="0"/>
                  </a:moveTo>
                  <a:cubicBezTo>
                    <a:pt x="2377" y="0"/>
                    <a:pt x="2156" y="39"/>
                    <a:pt x="1941" y="119"/>
                  </a:cubicBezTo>
                  <a:cubicBezTo>
                    <a:pt x="703" y="583"/>
                    <a:pt x="48" y="2143"/>
                    <a:pt x="12" y="2203"/>
                  </a:cubicBezTo>
                  <a:cubicBezTo>
                    <a:pt x="0" y="2250"/>
                    <a:pt x="12" y="2298"/>
                    <a:pt x="60" y="2310"/>
                  </a:cubicBezTo>
                  <a:cubicBezTo>
                    <a:pt x="71" y="2313"/>
                    <a:pt x="82" y="2314"/>
                    <a:pt x="93" y="2314"/>
                  </a:cubicBezTo>
                  <a:cubicBezTo>
                    <a:pt x="128" y="2314"/>
                    <a:pt x="158" y="2299"/>
                    <a:pt x="167" y="2262"/>
                  </a:cubicBezTo>
                  <a:cubicBezTo>
                    <a:pt x="179" y="2250"/>
                    <a:pt x="822" y="703"/>
                    <a:pt x="2000" y="274"/>
                  </a:cubicBezTo>
                  <a:cubicBezTo>
                    <a:pt x="2207" y="195"/>
                    <a:pt x="2421" y="155"/>
                    <a:pt x="2640" y="155"/>
                  </a:cubicBezTo>
                  <a:cubicBezTo>
                    <a:pt x="2954" y="155"/>
                    <a:pt x="3279" y="237"/>
                    <a:pt x="3608" y="405"/>
                  </a:cubicBezTo>
                  <a:cubicBezTo>
                    <a:pt x="4525" y="881"/>
                    <a:pt x="4989" y="1631"/>
                    <a:pt x="4989" y="2643"/>
                  </a:cubicBezTo>
                  <a:cubicBezTo>
                    <a:pt x="4989" y="3393"/>
                    <a:pt x="4703" y="4036"/>
                    <a:pt x="4703" y="4036"/>
                  </a:cubicBezTo>
                  <a:cubicBezTo>
                    <a:pt x="4691" y="4084"/>
                    <a:pt x="4703" y="4131"/>
                    <a:pt x="4751" y="4143"/>
                  </a:cubicBezTo>
                  <a:lnTo>
                    <a:pt x="4775" y="4143"/>
                  </a:lnTo>
                  <a:cubicBezTo>
                    <a:pt x="4810" y="4143"/>
                    <a:pt x="4834" y="4131"/>
                    <a:pt x="4834" y="4096"/>
                  </a:cubicBezTo>
                  <a:cubicBezTo>
                    <a:pt x="4858" y="4060"/>
                    <a:pt x="5989" y="1441"/>
                    <a:pt x="3667" y="274"/>
                  </a:cubicBezTo>
                  <a:cubicBezTo>
                    <a:pt x="3306" y="93"/>
                    <a:pt x="2949" y="0"/>
                    <a:pt x="2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2"/>
            <p:cNvSpPr/>
            <p:nvPr/>
          </p:nvSpPr>
          <p:spPr>
            <a:xfrm>
              <a:off x="5743575" y="3362300"/>
              <a:ext cx="103900" cy="83100"/>
            </a:xfrm>
            <a:custGeom>
              <a:avLst/>
              <a:gdLst/>
              <a:ahLst/>
              <a:cxnLst/>
              <a:rect l="l" t="t" r="r" b="b"/>
              <a:pathLst>
                <a:path w="4156" h="3324" extrusionOk="0">
                  <a:moveTo>
                    <a:pt x="2091" y="0"/>
                  </a:moveTo>
                  <a:cubicBezTo>
                    <a:pt x="1872" y="0"/>
                    <a:pt x="1658" y="45"/>
                    <a:pt x="1453" y="133"/>
                  </a:cubicBezTo>
                  <a:cubicBezTo>
                    <a:pt x="501" y="550"/>
                    <a:pt x="24" y="1764"/>
                    <a:pt x="13" y="1800"/>
                  </a:cubicBezTo>
                  <a:cubicBezTo>
                    <a:pt x="1" y="1836"/>
                    <a:pt x="13" y="1883"/>
                    <a:pt x="60" y="1895"/>
                  </a:cubicBezTo>
                  <a:cubicBezTo>
                    <a:pt x="66" y="1898"/>
                    <a:pt x="73" y="1899"/>
                    <a:pt x="80" y="1899"/>
                  </a:cubicBezTo>
                  <a:cubicBezTo>
                    <a:pt x="104" y="1899"/>
                    <a:pt x="134" y="1884"/>
                    <a:pt x="143" y="1847"/>
                  </a:cubicBezTo>
                  <a:cubicBezTo>
                    <a:pt x="167" y="1836"/>
                    <a:pt x="620" y="657"/>
                    <a:pt x="1513" y="276"/>
                  </a:cubicBezTo>
                  <a:cubicBezTo>
                    <a:pt x="1702" y="195"/>
                    <a:pt x="1894" y="157"/>
                    <a:pt x="2089" y="157"/>
                  </a:cubicBezTo>
                  <a:cubicBezTo>
                    <a:pt x="2299" y="157"/>
                    <a:pt x="2511" y="201"/>
                    <a:pt x="2727" y="288"/>
                  </a:cubicBezTo>
                  <a:cubicBezTo>
                    <a:pt x="4156" y="847"/>
                    <a:pt x="3572" y="3205"/>
                    <a:pt x="3572" y="3229"/>
                  </a:cubicBezTo>
                  <a:cubicBezTo>
                    <a:pt x="3572" y="3276"/>
                    <a:pt x="3584" y="3312"/>
                    <a:pt x="3632" y="3324"/>
                  </a:cubicBezTo>
                  <a:lnTo>
                    <a:pt x="3644" y="3324"/>
                  </a:lnTo>
                  <a:cubicBezTo>
                    <a:pt x="3680" y="3324"/>
                    <a:pt x="3703" y="3288"/>
                    <a:pt x="3715" y="3276"/>
                  </a:cubicBezTo>
                  <a:cubicBezTo>
                    <a:pt x="3715" y="3264"/>
                    <a:pt x="3870" y="2657"/>
                    <a:pt x="3834" y="1967"/>
                  </a:cubicBezTo>
                  <a:cubicBezTo>
                    <a:pt x="3799" y="1038"/>
                    <a:pt x="3418" y="419"/>
                    <a:pt x="2787" y="145"/>
                  </a:cubicBezTo>
                  <a:cubicBezTo>
                    <a:pt x="2551" y="48"/>
                    <a:pt x="2318" y="0"/>
                    <a:pt x="209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2"/>
            <p:cNvSpPr/>
            <p:nvPr/>
          </p:nvSpPr>
          <p:spPr>
            <a:xfrm>
              <a:off x="5757575" y="3377900"/>
              <a:ext cx="75925" cy="60650"/>
            </a:xfrm>
            <a:custGeom>
              <a:avLst/>
              <a:gdLst/>
              <a:ahLst/>
              <a:cxnLst/>
              <a:rect l="l" t="t" r="r" b="b"/>
              <a:pathLst>
                <a:path w="3037" h="2426" extrusionOk="0">
                  <a:moveTo>
                    <a:pt x="1518" y="0"/>
                  </a:moveTo>
                  <a:cubicBezTo>
                    <a:pt x="1390" y="0"/>
                    <a:pt x="1262" y="27"/>
                    <a:pt x="1131" y="80"/>
                  </a:cubicBezTo>
                  <a:cubicBezTo>
                    <a:pt x="453" y="366"/>
                    <a:pt x="36" y="1343"/>
                    <a:pt x="12" y="1390"/>
                  </a:cubicBezTo>
                  <a:cubicBezTo>
                    <a:pt x="0" y="1438"/>
                    <a:pt x="12" y="1473"/>
                    <a:pt x="60" y="1497"/>
                  </a:cubicBezTo>
                  <a:cubicBezTo>
                    <a:pt x="71" y="1500"/>
                    <a:pt x="82" y="1502"/>
                    <a:pt x="93" y="1502"/>
                  </a:cubicBezTo>
                  <a:cubicBezTo>
                    <a:pt x="128" y="1502"/>
                    <a:pt x="158" y="1486"/>
                    <a:pt x="167" y="1450"/>
                  </a:cubicBezTo>
                  <a:cubicBezTo>
                    <a:pt x="167" y="1438"/>
                    <a:pt x="572" y="485"/>
                    <a:pt x="1203" y="211"/>
                  </a:cubicBezTo>
                  <a:cubicBezTo>
                    <a:pt x="1310" y="170"/>
                    <a:pt x="1420" y="149"/>
                    <a:pt x="1532" y="149"/>
                  </a:cubicBezTo>
                  <a:cubicBezTo>
                    <a:pt x="1643" y="149"/>
                    <a:pt x="1756" y="170"/>
                    <a:pt x="1869" y="211"/>
                  </a:cubicBezTo>
                  <a:cubicBezTo>
                    <a:pt x="2882" y="628"/>
                    <a:pt x="2417" y="2331"/>
                    <a:pt x="2417" y="2343"/>
                  </a:cubicBezTo>
                  <a:cubicBezTo>
                    <a:pt x="2393" y="2390"/>
                    <a:pt x="2417" y="2414"/>
                    <a:pt x="2465" y="2426"/>
                  </a:cubicBezTo>
                  <a:lnTo>
                    <a:pt x="2477" y="2426"/>
                  </a:lnTo>
                  <a:cubicBezTo>
                    <a:pt x="2501" y="2426"/>
                    <a:pt x="2536" y="2402"/>
                    <a:pt x="2548" y="2390"/>
                  </a:cubicBezTo>
                  <a:cubicBezTo>
                    <a:pt x="2584" y="2307"/>
                    <a:pt x="3036" y="557"/>
                    <a:pt x="1905" y="80"/>
                  </a:cubicBezTo>
                  <a:cubicBezTo>
                    <a:pt x="1774" y="27"/>
                    <a:pt x="1646" y="0"/>
                    <a:pt x="15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2"/>
            <p:cNvSpPr/>
            <p:nvPr/>
          </p:nvSpPr>
          <p:spPr>
            <a:xfrm>
              <a:off x="5276250" y="4017475"/>
              <a:ext cx="73250" cy="56275"/>
            </a:xfrm>
            <a:custGeom>
              <a:avLst/>
              <a:gdLst/>
              <a:ahLst/>
              <a:cxnLst/>
              <a:rect l="l" t="t" r="r" b="b"/>
              <a:pathLst>
                <a:path w="2930" h="2251" extrusionOk="0">
                  <a:moveTo>
                    <a:pt x="1328" y="0"/>
                  </a:moveTo>
                  <a:cubicBezTo>
                    <a:pt x="1150" y="0"/>
                    <a:pt x="964" y="46"/>
                    <a:pt x="775" y="155"/>
                  </a:cubicBezTo>
                  <a:cubicBezTo>
                    <a:pt x="1" y="596"/>
                    <a:pt x="334" y="1691"/>
                    <a:pt x="596" y="2251"/>
                  </a:cubicBezTo>
                  <a:lnTo>
                    <a:pt x="1037" y="2048"/>
                  </a:lnTo>
                  <a:cubicBezTo>
                    <a:pt x="1037" y="2048"/>
                    <a:pt x="477" y="751"/>
                    <a:pt x="1156" y="572"/>
                  </a:cubicBezTo>
                  <a:cubicBezTo>
                    <a:pt x="1212" y="558"/>
                    <a:pt x="1267" y="551"/>
                    <a:pt x="1320" y="551"/>
                  </a:cubicBezTo>
                  <a:cubicBezTo>
                    <a:pt x="1930" y="551"/>
                    <a:pt x="2382" y="1406"/>
                    <a:pt x="2382" y="1406"/>
                  </a:cubicBezTo>
                  <a:lnTo>
                    <a:pt x="2930" y="1167"/>
                  </a:lnTo>
                  <a:cubicBezTo>
                    <a:pt x="2644" y="748"/>
                    <a:pt x="2045" y="0"/>
                    <a:pt x="1328"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2"/>
            <p:cNvSpPr/>
            <p:nvPr/>
          </p:nvSpPr>
          <p:spPr>
            <a:xfrm>
              <a:off x="5214350" y="3973550"/>
              <a:ext cx="173550" cy="118375"/>
            </a:xfrm>
            <a:custGeom>
              <a:avLst/>
              <a:gdLst/>
              <a:ahLst/>
              <a:cxnLst/>
              <a:rect l="l" t="t" r="r" b="b"/>
              <a:pathLst>
                <a:path w="6942" h="4735" extrusionOk="0">
                  <a:moveTo>
                    <a:pt x="3767" y="1"/>
                  </a:moveTo>
                  <a:cubicBezTo>
                    <a:pt x="3413" y="1"/>
                    <a:pt x="3033" y="74"/>
                    <a:pt x="2632" y="245"/>
                  </a:cubicBezTo>
                  <a:cubicBezTo>
                    <a:pt x="0" y="1377"/>
                    <a:pt x="1560" y="4734"/>
                    <a:pt x="1560" y="4734"/>
                  </a:cubicBezTo>
                  <a:lnTo>
                    <a:pt x="1977" y="4544"/>
                  </a:lnTo>
                  <a:cubicBezTo>
                    <a:pt x="1631" y="3746"/>
                    <a:pt x="929" y="1758"/>
                    <a:pt x="2691" y="865"/>
                  </a:cubicBezTo>
                  <a:cubicBezTo>
                    <a:pt x="3186" y="615"/>
                    <a:pt x="3631" y="512"/>
                    <a:pt x="4027" y="512"/>
                  </a:cubicBezTo>
                  <a:cubicBezTo>
                    <a:pt x="5463" y="512"/>
                    <a:pt x="6269" y="1858"/>
                    <a:pt x="6549" y="2436"/>
                  </a:cubicBezTo>
                  <a:lnTo>
                    <a:pt x="6942" y="2270"/>
                  </a:lnTo>
                  <a:cubicBezTo>
                    <a:pt x="6942" y="2270"/>
                    <a:pt x="5743" y="1"/>
                    <a:pt x="3767"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2"/>
            <p:cNvSpPr/>
            <p:nvPr/>
          </p:nvSpPr>
          <p:spPr>
            <a:xfrm>
              <a:off x="5237550" y="3986325"/>
              <a:ext cx="140525" cy="100825"/>
            </a:xfrm>
            <a:custGeom>
              <a:avLst/>
              <a:gdLst/>
              <a:ahLst/>
              <a:cxnLst/>
              <a:rect l="l" t="t" r="r" b="b"/>
              <a:pathLst>
                <a:path w="5621" h="4033" extrusionOk="0">
                  <a:moveTo>
                    <a:pt x="3106" y="1"/>
                  </a:moveTo>
                  <a:cubicBezTo>
                    <a:pt x="2708" y="1"/>
                    <a:pt x="2260" y="104"/>
                    <a:pt x="1763" y="354"/>
                  </a:cubicBezTo>
                  <a:cubicBezTo>
                    <a:pt x="1" y="1247"/>
                    <a:pt x="680" y="3235"/>
                    <a:pt x="1061" y="4033"/>
                  </a:cubicBezTo>
                  <a:lnTo>
                    <a:pt x="1585" y="3771"/>
                  </a:lnTo>
                  <a:cubicBezTo>
                    <a:pt x="1204" y="2937"/>
                    <a:pt x="668" y="1211"/>
                    <a:pt x="2466" y="639"/>
                  </a:cubicBezTo>
                  <a:cubicBezTo>
                    <a:pt x="2613" y="593"/>
                    <a:pt x="2757" y="573"/>
                    <a:pt x="2897" y="573"/>
                  </a:cubicBezTo>
                  <a:cubicBezTo>
                    <a:pt x="3885" y="573"/>
                    <a:pt x="4698" y="1601"/>
                    <a:pt x="5073" y="2163"/>
                  </a:cubicBezTo>
                  <a:lnTo>
                    <a:pt x="5621" y="1925"/>
                  </a:lnTo>
                  <a:cubicBezTo>
                    <a:pt x="5360" y="1347"/>
                    <a:pt x="4550" y="1"/>
                    <a:pt x="3106"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2"/>
            <p:cNvSpPr/>
            <p:nvPr/>
          </p:nvSpPr>
          <p:spPr>
            <a:xfrm>
              <a:off x="5255125" y="4000625"/>
              <a:ext cx="109275" cy="79975"/>
            </a:xfrm>
            <a:custGeom>
              <a:avLst/>
              <a:gdLst/>
              <a:ahLst/>
              <a:cxnLst/>
              <a:rect l="l" t="t" r="r" b="b"/>
              <a:pathLst>
                <a:path w="4371" h="3199" extrusionOk="0">
                  <a:moveTo>
                    <a:pt x="2214" y="1"/>
                  </a:moveTo>
                  <a:cubicBezTo>
                    <a:pt x="2075" y="1"/>
                    <a:pt x="1932" y="21"/>
                    <a:pt x="1786" y="67"/>
                  </a:cubicBezTo>
                  <a:cubicBezTo>
                    <a:pt x="0" y="639"/>
                    <a:pt x="512" y="2365"/>
                    <a:pt x="905" y="3199"/>
                  </a:cubicBezTo>
                  <a:lnTo>
                    <a:pt x="1441" y="2937"/>
                  </a:lnTo>
                  <a:cubicBezTo>
                    <a:pt x="1179" y="2377"/>
                    <a:pt x="846" y="1294"/>
                    <a:pt x="1620" y="841"/>
                  </a:cubicBezTo>
                  <a:cubicBezTo>
                    <a:pt x="1811" y="731"/>
                    <a:pt x="1998" y="685"/>
                    <a:pt x="2177" y="685"/>
                  </a:cubicBezTo>
                  <a:cubicBezTo>
                    <a:pt x="2891" y="685"/>
                    <a:pt x="3487" y="1425"/>
                    <a:pt x="3763" y="1853"/>
                  </a:cubicBezTo>
                  <a:lnTo>
                    <a:pt x="4370" y="1591"/>
                  </a:lnTo>
                  <a:cubicBezTo>
                    <a:pt x="4005" y="1029"/>
                    <a:pt x="3193" y="1"/>
                    <a:pt x="2214"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2"/>
            <p:cNvSpPr/>
            <p:nvPr/>
          </p:nvSpPr>
          <p:spPr>
            <a:xfrm>
              <a:off x="5244100" y="3984075"/>
              <a:ext cx="135175" cy="104875"/>
            </a:xfrm>
            <a:custGeom>
              <a:avLst/>
              <a:gdLst/>
              <a:ahLst/>
              <a:cxnLst/>
              <a:rect l="l" t="t" r="r" b="b"/>
              <a:pathLst>
                <a:path w="5407" h="4195" extrusionOk="0">
                  <a:moveTo>
                    <a:pt x="2775" y="1"/>
                  </a:moveTo>
                  <a:cubicBezTo>
                    <a:pt x="2477" y="1"/>
                    <a:pt x="2152" y="55"/>
                    <a:pt x="1799" y="182"/>
                  </a:cubicBezTo>
                  <a:cubicBezTo>
                    <a:pt x="1180" y="420"/>
                    <a:pt x="727" y="801"/>
                    <a:pt x="513" y="1337"/>
                  </a:cubicBezTo>
                  <a:cubicBezTo>
                    <a:pt x="1" y="2551"/>
                    <a:pt x="691" y="4099"/>
                    <a:pt x="715" y="4158"/>
                  </a:cubicBezTo>
                  <a:cubicBezTo>
                    <a:pt x="727" y="4182"/>
                    <a:pt x="763" y="4194"/>
                    <a:pt x="799" y="4194"/>
                  </a:cubicBezTo>
                  <a:cubicBezTo>
                    <a:pt x="822" y="4170"/>
                    <a:pt x="834" y="4135"/>
                    <a:pt x="822" y="4099"/>
                  </a:cubicBezTo>
                  <a:cubicBezTo>
                    <a:pt x="822" y="4075"/>
                    <a:pt x="144" y="2551"/>
                    <a:pt x="632" y="1396"/>
                  </a:cubicBezTo>
                  <a:cubicBezTo>
                    <a:pt x="834" y="896"/>
                    <a:pt x="1251" y="539"/>
                    <a:pt x="1834" y="325"/>
                  </a:cubicBezTo>
                  <a:cubicBezTo>
                    <a:pt x="2157" y="213"/>
                    <a:pt x="2469" y="156"/>
                    <a:pt x="2769" y="156"/>
                  </a:cubicBezTo>
                  <a:cubicBezTo>
                    <a:pt x="3366" y="156"/>
                    <a:pt x="3915" y="381"/>
                    <a:pt x="4406" y="848"/>
                  </a:cubicBezTo>
                  <a:cubicBezTo>
                    <a:pt x="4978" y="1372"/>
                    <a:pt x="5240" y="2015"/>
                    <a:pt x="5240" y="2015"/>
                  </a:cubicBezTo>
                  <a:cubicBezTo>
                    <a:pt x="5265" y="2041"/>
                    <a:pt x="5285" y="2061"/>
                    <a:pt x="5312" y="2061"/>
                  </a:cubicBezTo>
                  <a:cubicBezTo>
                    <a:pt x="5322" y="2061"/>
                    <a:pt x="5334" y="2058"/>
                    <a:pt x="5347" y="2051"/>
                  </a:cubicBezTo>
                  <a:cubicBezTo>
                    <a:pt x="5394" y="2027"/>
                    <a:pt x="5406" y="1991"/>
                    <a:pt x="5394" y="1956"/>
                  </a:cubicBezTo>
                  <a:cubicBezTo>
                    <a:pt x="5374" y="1925"/>
                    <a:pt x="4551" y="1"/>
                    <a:pt x="2775" y="1"/>
                  </a:cubicBezTo>
                  <a:close/>
                  <a:moveTo>
                    <a:pt x="812" y="4189"/>
                  </a:moveTo>
                  <a:cubicBezTo>
                    <a:pt x="811" y="4189"/>
                    <a:pt x="807" y="4190"/>
                    <a:pt x="799" y="4194"/>
                  </a:cubicBezTo>
                  <a:cubicBezTo>
                    <a:pt x="807" y="4194"/>
                    <a:pt x="815" y="4189"/>
                    <a:pt x="812" y="4189"/>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2"/>
            <p:cNvSpPr/>
            <p:nvPr/>
          </p:nvSpPr>
          <p:spPr>
            <a:xfrm>
              <a:off x="5261675" y="3999050"/>
              <a:ext cx="104500" cy="83350"/>
            </a:xfrm>
            <a:custGeom>
              <a:avLst/>
              <a:gdLst/>
              <a:ahLst/>
              <a:cxnLst/>
              <a:rect l="l" t="t" r="r" b="b"/>
              <a:pathLst>
                <a:path w="4180" h="3334" extrusionOk="0">
                  <a:moveTo>
                    <a:pt x="1874" y="1"/>
                  </a:moveTo>
                  <a:cubicBezTo>
                    <a:pt x="1660" y="1"/>
                    <a:pt x="1452" y="47"/>
                    <a:pt x="1251" y="142"/>
                  </a:cubicBezTo>
                  <a:cubicBezTo>
                    <a:pt x="798" y="357"/>
                    <a:pt x="489" y="666"/>
                    <a:pt x="346" y="1095"/>
                  </a:cubicBezTo>
                  <a:cubicBezTo>
                    <a:pt x="0" y="2071"/>
                    <a:pt x="536" y="3238"/>
                    <a:pt x="572" y="3286"/>
                  </a:cubicBezTo>
                  <a:cubicBezTo>
                    <a:pt x="584" y="3321"/>
                    <a:pt x="608" y="3333"/>
                    <a:pt x="643" y="3333"/>
                  </a:cubicBezTo>
                  <a:cubicBezTo>
                    <a:pt x="655" y="3333"/>
                    <a:pt x="655" y="3333"/>
                    <a:pt x="655" y="3321"/>
                  </a:cubicBezTo>
                  <a:cubicBezTo>
                    <a:pt x="691" y="3286"/>
                    <a:pt x="703" y="3238"/>
                    <a:pt x="691" y="3214"/>
                  </a:cubicBezTo>
                  <a:cubicBezTo>
                    <a:pt x="691" y="3214"/>
                    <a:pt x="155" y="2047"/>
                    <a:pt x="477" y="1142"/>
                  </a:cubicBezTo>
                  <a:cubicBezTo>
                    <a:pt x="631" y="761"/>
                    <a:pt x="893" y="476"/>
                    <a:pt x="1310" y="285"/>
                  </a:cubicBezTo>
                  <a:cubicBezTo>
                    <a:pt x="1500" y="198"/>
                    <a:pt x="1689" y="160"/>
                    <a:pt x="1873" y="160"/>
                  </a:cubicBezTo>
                  <a:cubicBezTo>
                    <a:pt x="3039" y="160"/>
                    <a:pt x="4026" y="1680"/>
                    <a:pt x="4037" y="1690"/>
                  </a:cubicBezTo>
                  <a:cubicBezTo>
                    <a:pt x="4052" y="1722"/>
                    <a:pt x="4074" y="1738"/>
                    <a:pt x="4100" y="1738"/>
                  </a:cubicBezTo>
                  <a:cubicBezTo>
                    <a:pt x="4113" y="1738"/>
                    <a:pt x="4128" y="1734"/>
                    <a:pt x="4144" y="1726"/>
                  </a:cubicBezTo>
                  <a:cubicBezTo>
                    <a:pt x="4179" y="1690"/>
                    <a:pt x="4179" y="1654"/>
                    <a:pt x="4168" y="1619"/>
                  </a:cubicBezTo>
                  <a:cubicBezTo>
                    <a:pt x="4156" y="1595"/>
                    <a:pt x="3810" y="1071"/>
                    <a:pt x="3287" y="619"/>
                  </a:cubicBezTo>
                  <a:cubicBezTo>
                    <a:pt x="2808" y="213"/>
                    <a:pt x="2330" y="1"/>
                    <a:pt x="18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2"/>
            <p:cNvSpPr/>
            <p:nvPr/>
          </p:nvSpPr>
          <p:spPr>
            <a:xfrm>
              <a:off x="5278050" y="4015775"/>
              <a:ext cx="72950" cy="60650"/>
            </a:xfrm>
            <a:custGeom>
              <a:avLst/>
              <a:gdLst/>
              <a:ahLst/>
              <a:cxnLst/>
              <a:rect l="l" t="t" r="r" b="b"/>
              <a:pathLst>
                <a:path w="2918" h="2426" extrusionOk="0">
                  <a:moveTo>
                    <a:pt x="1249" y="1"/>
                  </a:moveTo>
                  <a:cubicBezTo>
                    <a:pt x="1099" y="1"/>
                    <a:pt x="944" y="32"/>
                    <a:pt x="786" y="104"/>
                  </a:cubicBezTo>
                  <a:cubicBezTo>
                    <a:pt x="536" y="211"/>
                    <a:pt x="357" y="402"/>
                    <a:pt x="250" y="652"/>
                  </a:cubicBezTo>
                  <a:cubicBezTo>
                    <a:pt x="0" y="1354"/>
                    <a:pt x="429" y="2319"/>
                    <a:pt x="441" y="2366"/>
                  </a:cubicBezTo>
                  <a:cubicBezTo>
                    <a:pt x="465" y="2390"/>
                    <a:pt x="488" y="2414"/>
                    <a:pt x="524" y="2414"/>
                  </a:cubicBezTo>
                  <a:cubicBezTo>
                    <a:pt x="524" y="2414"/>
                    <a:pt x="528" y="2406"/>
                    <a:pt x="531" y="2406"/>
                  </a:cubicBezTo>
                  <a:cubicBezTo>
                    <a:pt x="534" y="2406"/>
                    <a:pt x="536" y="2411"/>
                    <a:pt x="536" y="2426"/>
                  </a:cubicBezTo>
                  <a:cubicBezTo>
                    <a:pt x="560" y="2390"/>
                    <a:pt x="584" y="2366"/>
                    <a:pt x="560" y="2319"/>
                  </a:cubicBezTo>
                  <a:cubicBezTo>
                    <a:pt x="560" y="2307"/>
                    <a:pt x="143" y="1354"/>
                    <a:pt x="381" y="712"/>
                  </a:cubicBezTo>
                  <a:cubicBezTo>
                    <a:pt x="465" y="485"/>
                    <a:pt x="607" y="342"/>
                    <a:pt x="834" y="235"/>
                  </a:cubicBezTo>
                  <a:cubicBezTo>
                    <a:pt x="963" y="178"/>
                    <a:pt x="1090" y="154"/>
                    <a:pt x="1214" y="154"/>
                  </a:cubicBezTo>
                  <a:cubicBezTo>
                    <a:pt x="2055" y="154"/>
                    <a:pt x="2752" y="1285"/>
                    <a:pt x="2762" y="1295"/>
                  </a:cubicBezTo>
                  <a:cubicBezTo>
                    <a:pt x="2783" y="1323"/>
                    <a:pt x="2808" y="1334"/>
                    <a:pt x="2830" y="1334"/>
                  </a:cubicBezTo>
                  <a:cubicBezTo>
                    <a:pt x="2846" y="1334"/>
                    <a:pt x="2860" y="1329"/>
                    <a:pt x="2870" y="1319"/>
                  </a:cubicBezTo>
                  <a:cubicBezTo>
                    <a:pt x="2917" y="1295"/>
                    <a:pt x="2917" y="1247"/>
                    <a:pt x="2905" y="1223"/>
                  </a:cubicBezTo>
                  <a:cubicBezTo>
                    <a:pt x="2875" y="1152"/>
                    <a:pt x="2159" y="1"/>
                    <a:pt x="12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2"/>
            <p:cNvSpPr/>
            <p:nvPr/>
          </p:nvSpPr>
          <p:spPr>
            <a:xfrm>
              <a:off x="5993900" y="3539750"/>
              <a:ext cx="26225" cy="25900"/>
            </a:xfrm>
            <a:custGeom>
              <a:avLst/>
              <a:gdLst/>
              <a:ahLst/>
              <a:cxnLst/>
              <a:rect l="l" t="t" r="r" b="b"/>
              <a:pathLst>
                <a:path w="1049" h="1036" extrusionOk="0">
                  <a:moveTo>
                    <a:pt x="525" y="155"/>
                  </a:moveTo>
                  <a:cubicBezTo>
                    <a:pt x="632" y="155"/>
                    <a:pt x="715" y="202"/>
                    <a:pt x="775" y="274"/>
                  </a:cubicBezTo>
                  <a:cubicBezTo>
                    <a:pt x="846" y="333"/>
                    <a:pt x="882" y="417"/>
                    <a:pt x="882" y="524"/>
                  </a:cubicBezTo>
                  <a:cubicBezTo>
                    <a:pt x="882" y="714"/>
                    <a:pt x="703" y="881"/>
                    <a:pt x="513" y="881"/>
                  </a:cubicBezTo>
                  <a:cubicBezTo>
                    <a:pt x="310" y="881"/>
                    <a:pt x="156" y="714"/>
                    <a:pt x="156" y="512"/>
                  </a:cubicBezTo>
                  <a:cubicBezTo>
                    <a:pt x="156" y="322"/>
                    <a:pt x="310" y="155"/>
                    <a:pt x="525" y="155"/>
                  </a:cubicBezTo>
                  <a:close/>
                  <a:moveTo>
                    <a:pt x="525" y="0"/>
                  </a:moveTo>
                  <a:cubicBezTo>
                    <a:pt x="239" y="0"/>
                    <a:pt x="1" y="226"/>
                    <a:pt x="1" y="512"/>
                  </a:cubicBezTo>
                  <a:cubicBezTo>
                    <a:pt x="1" y="798"/>
                    <a:pt x="239" y="1036"/>
                    <a:pt x="525" y="1036"/>
                  </a:cubicBezTo>
                  <a:cubicBezTo>
                    <a:pt x="810" y="1036"/>
                    <a:pt x="1049" y="810"/>
                    <a:pt x="1049" y="512"/>
                  </a:cubicBezTo>
                  <a:cubicBezTo>
                    <a:pt x="1049" y="381"/>
                    <a:pt x="977" y="262"/>
                    <a:pt x="894" y="155"/>
                  </a:cubicBezTo>
                  <a:cubicBezTo>
                    <a:pt x="787"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2"/>
            <p:cNvSpPr/>
            <p:nvPr/>
          </p:nvSpPr>
          <p:spPr>
            <a:xfrm>
              <a:off x="5288750" y="3543600"/>
              <a:ext cx="26225" cy="25625"/>
            </a:xfrm>
            <a:custGeom>
              <a:avLst/>
              <a:gdLst/>
              <a:ahLst/>
              <a:cxnLst/>
              <a:rect l="l" t="t" r="r" b="b"/>
              <a:pathLst>
                <a:path w="1049" h="1025" extrusionOk="0">
                  <a:moveTo>
                    <a:pt x="537" y="132"/>
                  </a:moveTo>
                  <a:cubicBezTo>
                    <a:pt x="632" y="144"/>
                    <a:pt x="715" y="179"/>
                    <a:pt x="799" y="251"/>
                  </a:cubicBezTo>
                  <a:cubicBezTo>
                    <a:pt x="870" y="310"/>
                    <a:pt x="894" y="406"/>
                    <a:pt x="894" y="501"/>
                  </a:cubicBezTo>
                  <a:cubicBezTo>
                    <a:pt x="894" y="703"/>
                    <a:pt x="715" y="858"/>
                    <a:pt x="525" y="858"/>
                  </a:cubicBezTo>
                  <a:cubicBezTo>
                    <a:pt x="334" y="858"/>
                    <a:pt x="168" y="703"/>
                    <a:pt x="168" y="489"/>
                  </a:cubicBezTo>
                  <a:cubicBezTo>
                    <a:pt x="168" y="299"/>
                    <a:pt x="334" y="132"/>
                    <a:pt x="537" y="132"/>
                  </a:cubicBezTo>
                  <a:close/>
                  <a:moveTo>
                    <a:pt x="525" y="1"/>
                  </a:moveTo>
                  <a:cubicBezTo>
                    <a:pt x="239" y="1"/>
                    <a:pt x="1" y="227"/>
                    <a:pt x="1" y="501"/>
                  </a:cubicBezTo>
                  <a:cubicBezTo>
                    <a:pt x="1" y="787"/>
                    <a:pt x="239" y="1025"/>
                    <a:pt x="525" y="1025"/>
                  </a:cubicBezTo>
                  <a:cubicBezTo>
                    <a:pt x="810" y="1025"/>
                    <a:pt x="1049" y="787"/>
                    <a:pt x="1049" y="501"/>
                  </a:cubicBezTo>
                  <a:cubicBezTo>
                    <a:pt x="1049" y="370"/>
                    <a:pt x="989" y="251"/>
                    <a:pt x="894" y="144"/>
                  </a:cubicBezTo>
                  <a:cubicBezTo>
                    <a:pt x="799"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2"/>
            <p:cNvSpPr/>
            <p:nvPr/>
          </p:nvSpPr>
          <p:spPr>
            <a:xfrm>
              <a:off x="5266425" y="3894850"/>
              <a:ext cx="26225" cy="25625"/>
            </a:xfrm>
            <a:custGeom>
              <a:avLst/>
              <a:gdLst/>
              <a:ahLst/>
              <a:cxnLst/>
              <a:rect l="l" t="t" r="r" b="b"/>
              <a:pathLst>
                <a:path w="1049" h="1025" extrusionOk="0">
                  <a:moveTo>
                    <a:pt x="525" y="143"/>
                  </a:moveTo>
                  <a:cubicBezTo>
                    <a:pt x="632" y="143"/>
                    <a:pt x="715" y="179"/>
                    <a:pt x="775" y="262"/>
                  </a:cubicBezTo>
                  <a:cubicBezTo>
                    <a:pt x="858" y="322"/>
                    <a:pt x="882" y="417"/>
                    <a:pt x="882" y="524"/>
                  </a:cubicBezTo>
                  <a:cubicBezTo>
                    <a:pt x="882" y="715"/>
                    <a:pt x="703" y="881"/>
                    <a:pt x="513" y="881"/>
                  </a:cubicBezTo>
                  <a:cubicBezTo>
                    <a:pt x="310" y="881"/>
                    <a:pt x="156" y="715"/>
                    <a:pt x="156" y="500"/>
                  </a:cubicBezTo>
                  <a:cubicBezTo>
                    <a:pt x="156" y="310"/>
                    <a:pt x="310" y="143"/>
                    <a:pt x="525" y="143"/>
                  </a:cubicBezTo>
                  <a:close/>
                  <a:moveTo>
                    <a:pt x="525" y="0"/>
                  </a:moveTo>
                  <a:cubicBezTo>
                    <a:pt x="239" y="0"/>
                    <a:pt x="1" y="226"/>
                    <a:pt x="1" y="500"/>
                  </a:cubicBezTo>
                  <a:cubicBezTo>
                    <a:pt x="1" y="786"/>
                    <a:pt x="239" y="1024"/>
                    <a:pt x="525" y="1024"/>
                  </a:cubicBezTo>
                  <a:cubicBezTo>
                    <a:pt x="811" y="1024"/>
                    <a:pt x="1049" y="786"/>
                    <a:pt x="1049" y="500"/>
                  </a:cubicBezTo>
                  <a:cubicBezTo>
                    <a:pt x="1049" y="369"/>
                    <a:pt x="989" y="250"/>
                    <a:pt x="894" y="143"/>
                  </a:cubicBezTo>
                  <a:cubicBezTo>
                    <a:pt x="799"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2"/>
            <p:cNvSpPr/>
            <p:nvPr/>
          </p:nvSpPr>
          <p:spPr>
            <a:xfrm>
              <a:off x="5958475" y="4121650"/>
              <a:ext cx="26225" cy="25925"/>
            </a:xfrm>
            <a:custGeom>
              <a:avLst/>
              <a:gdLst/>
              <a:ahLst/>
              <a:cxnLst/>
              <a:rect l="l" t="t" r="r" b="b"/>
              <a:pathLst>
                <a:path w="1049" h="1037" extrusionOk="0">
                  <a:moveTo>
                    <a:pt x="525" y="156"/>
                  </a:moveTo>
                  <a:cubicBezTo>
                    <a:pt x="632" y="156"/>
                    <a:pt x="715" y="179"/>
                    <a:pt x="775" y="275"/>
                  </a:cubicBezTo>
                  <a:cubicBezTo>
                    <a:pt x="858" y="334"/>
                    <a:pt x="882" y="417"/>
                    <a:pt x="882" y="525"/>
                  </a:cubicBezTo>
                  <a:cubicBezTo>
                    <a:pt x="882" y="715"/>
                    <a:pt x="703" y="882"/>
                    <a:pt x="513" y="882"/>
                  </a:cubicBezTo>
                  <a:cubicBezTo>
                    <a:pt x="310" y="882"/>
                    <a:pt x="156" y="715"/>
                    <a:pt x="156" y="513"/>
                  </a:cubicBezTo>
                  <a:cubicBezTo>
                    <a:pt x="156" y="322"/>
                    <a:pt x="310" y="156"/>
                    <a:pt x="525" y="156"/>
                  </a:cubicBezTo>
                  <a:close/>
                  <a:moveTo>
                    <a:pt x="525" y="1"/>
                  </a:moveTo>
                  <a:cubicBezTo>
                    <a:pt x="239" y="1"/>
                    <a:pt x="1" y="227"/>
                    <a:pt x="1" y="513"/>
                  </a:cubicBezTo>
                  <a:cubicBezTo>
                    <a:pt x="1" y="798"/>
                    <a:pt x="239" y="1037"/>
                    <a:pt x="525" y="1037"/>
                  </a:cubicBezTo>
                  <a:cubicBezTo>
                    <a:pt x="811" y="1037"/>
                    <a:pt x="1049" y="798"/>
                    <a:pt x="1049" y="513"/>
                  </a:cubicBezTo>
                  <a:cubicBezTo>
                    <a:pt x="1049" y="382"/>
                    <a:pt x="989" y="263"/>
                    <a:pt x="894" y="156"/>
                  </a:cubicBezTo>
                  <a:cubicBezTo>
                    <a:pt x="799"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2"/>
            <p:cNvSpPr/>
            <p:nvPr/>
          </p:nvSpPr>
          <p:spPr>
            <a:xfrm>
              <a:off x="5607250" y="4105000"/>
              <a:ext cx="26225" cy="25600"/>
            </a:xfrm>
            <a:custGeom>
              <a:avLst/>
              <a:gdLst/>
              <a:ahLst/>
              <a:cxnLst/>
              <a:rect l="l" t="t" r="r" b="b"/>
              <a:pathLst>
                <a:path w="1049" h="1024" extrusionOk="0">
                  <a:moveTo>
                    <a:pt x="524" y="155"/>
                  </a:moveTo>
                  <a:cubicBezTo>
                    <a:pt x="632" y="155"/>
                    <a:pt x="715" y="191"/>
                    <a:pt x="774" y="274"/>
                  </a:cubicBezTo>
                  <a:cubicBezTo>
                    <a:pt x="858" y="333"/>
                    <a:pt x="882" y="417"/>
                    <a:pt x="882" y="524"/>
                  </a:cubicBezTo>
                  <a:cubicBezTo>
                    <a:pt x="882" y="714"/>
                    <a:pt x="703" y="881"/>
                    <a:pt x="513" y="881"/>
                  </a:cubicBezTo>
                  <a:cubicBezTo>
                    <a:pt x="310" y="881"/>
                    <a:pt x="155" y="714"/>
                    <a:pt x="155" y="512"/>
                  </a:cubicBezTo>
                  <a:cubicBezTo>
                    <a:pt x="155" y="310"/>
                    <a:pt x="310" y="155"/>
                    <a:pt x="524" y="155"/>
                  </a:cubicBezTo>
                  <a:close/>
                  <a:moveTo>
                    <a:pt x="524" y="0"/>
                  </a:moveTo>
                  <a:cubicBezTo>
                    <a:pt x="239" y="0"/>
                    <a:pt x="1" y="226"/>
                    <a:pt x="1" y="512"/>
                  </a:cubicBezTo>
                  <a:cubicBezTo>
                    <a:pt x="1" y="786"/>
                    <a:pt x="239" y="1024"/>
                    <a:pt x="524" y="1024"/>
                  </a:cubicBezTo>
                  <a:cubicBezTo>
                    <a:pt x="810" y="1024"/>
                    <a:pt x="1036" y="810"/>
                    <a:pt x="1048" y="512"/>
                  </a:cubicBezTo>
                  <a:cubicBezTo>
                    <a:pt x="1048" y="369"/>
                    <a:pt x="989" y="250"/>
                    <a:pt x="894"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2"/>
            <p:cNvSpPr/>
            <p:nvPr/>
          </p:nvSpPr>
          <p:spPr>
            <a:xfrm>
              <a:off x="5273875" y="3755425"/>
              <a:ext cx="60150" cy="56400"/>
            </a:xfrm>
            <a:custGeom>
              <a:avLst/>
              <a:gdLst/>
              <a:ahLst/>
              <a:cxnLst/>
              <a:rect l="l" t="t" r="r" b="b"/>
              <a:pathLst>
                <a:path w="2406" h="2256" extrusionOk="0">
                  <a:moveTo>
                    <a:pt x="691" y="208"/>
                  </a:moveTo>
                  <a:lnTo>
                    <a:pt x="691" y="208"/>
                  </a:lnTo>
                  <a:cubicBezTo>
                    <a:pt x="774" y="267"/>
                    <a:pt x="929" y="386"/>
                    <a:pt x="1132" y="541"/>
                  </a:cubicBezTo>
                  <a:cubicBezTo>
                    <a:pt x="1024" y="600"/>
                    <a:pt x="905" y="684"/>
                    <a:pt x="798" y="755"/>
                  </a:cubicBezTo>
                  <a:cubicBezTo>
                    <a:pt x="727" y="469"/>
                    <a:pt x="703" y="303"/>
                    <a:pt x="691" y="208"/>
                  </a:cubicBezTo>
                  <a:close/>
                  <a:moveTo>
                    <a:pt x="1882" y="338"/>
                  </a:moveTo>
                  <a:cubicBezTo>
                    <a:pt x="1870" y="410"/>
                    <a:pt x="1822" y="577"/>
                    <a:pt x="1727" y="827"/>
                  </a:cubicBezTo>
                  <a:cubicBezTo>
                    <a:pt x="1632" y="743"/>
                    <a:pt x="1513" y="648"/>
                    <a:pt x="1405" y="565"/>
                  </a:cubicBezTo>
                  <a:cubicBezTo>
                    <a:pt x="1691" y="410"/>
                    <a:pt x="1798" y="350"/>
                    <a:pt x="1882" y="338"/>
                  </a:cubicBezTo>
                  <a:close/>
                  <a:moveTo>
                    <a:pt x="691" y="993"/>
                  </a:moveTo>
                  <a:cubicBezTo>
                    <a:pt x="715" y="1124"/>
                    <a:pt x="763" y="1255"/>
                    <a:pt x="798" y="1398"/>
                  </a:cubicBezTo>
                  <a:cubicBezTo>
                    <a:pt x="441" y="1362"/>
                    <a:pt x="286" y="1339"/>
                    <a:pt x="215" y="1303"/>
                  </a:cubicBezTo>
                  <a:cubicBezTo>
                    <a:pt x="310" y="1231"/>
                    <a:pt x="501" y="1112"/>
                    <a:pt x="691" y="993"/>
                  </a:cubicBezTo>
                  <a:close/>
                  <a:moveTo>
                    <a:pt x="1251" y="636"/>
                  </a:moveTo>
                  <a:cubicBezTo>
                    <a:pt x="1405" y="755"/>
                    <a:pt x="1536" y="874"/>
                    <a:pt x="1667" y="981"/>
                  </a:cubicBezTo>
                  <a:cubicBezTo>
                    <a:pt x="1632" y="1124"/>
                    <a:pt x="1572" y="1279"/>
                    <a:pt x="1513" y="1410"/>
                  </a:cubicBezTo>
                  <a:cubicBezTo>
                    <a:pt x="1298" y="1410"/>
                    <a:pt x="1120" y="1410"/>
                    <a:pt x="953" y="1398"/>
                  </a:cubicBezTo>
                  <a:cubicBezTo>
                    <a:pt x="905" y="1231"/>
                    <a:pt x="870" y="1065"/>
                    <a:pt x="822" y="886"/>
                  </a:cubicBezTo>
                  <a:cubicBezTo>
                    <a:pt x="989" y="803"/>
                    <a:pt x="1120" y="708"/>
                    <a:pt x="1251" y="636"/>
                  </a:cubicBezTo>
                  <a:close/>
                  <a:moveTo>
                    <a:pt x="1786" y="1077"/>
                  </a:moveTo>
                  <a:cubicBezTo>
                    <a:pt x="1989" y="1243"/>
                    <a:pt x="2084" y="1351"/>
                    <a:pt x="2144" y="1410"/>
                  </a:cubicBezTo>
                  <a:lnTo>
                    <a:pt x="1656" y="1410"/>
                  </a:lnTo>
                  <a:cubicBezTo>
                    <a:pt x="1703" y="1303"/>
                    <a:pt x="1751" y="1196"/>
                    <a:pt x="1786" y="1077"/>
                  </a:cubicBezTo>
                  <a:close/>
                  <a:moveTo>
                    <a:pt x="1001" y="1541"/>
                  </a:moveTo>
                  <a:lnTo>
                    <a:pt x="1001" y="1541"/>
                  </a:lnTo>
                  <a:cubicBezTo>
                    <a:pt x="1132" y="1553"/>
                    <a:pt x="1286" y="1553"/>
                    <a:pt x="1429" y="1553"/>
                  </a:cubicBezTo>
                  <a:cubicBezTo>
                    <a:pt x="1298" y="1851"/>
                    <a:pt x="1203" y="2005"/>
                    <a:pt x="1167" y="2065"/>
                  </a:cubicBezTo>
                  <a:cubicBezTo>
                    <a:pt x="1132" y="1993"/>
                    <a:pt x="1072" y="1827"/>
                    <a:pt x="1001" y="1541"/>
                  </a:cubicBezTo>
                  <a:close/>
                  <a:moveTo>
                    <a:pt x="632" y="1"/>
                  </a:moveTo>
                  <a:cubicBezTo>
                    <a:pt x="605" y="1"/>
                    <a:pt x="569" y="14"/>
                    <a:pt x="560" y="41"/>
                  </a:cubicBezTo>
                  <a:cubicBezTo>
                    <a:pt x="524" y="65"/>
                    <a:pt x="477" y="112"/>
                    <a:pt x="655" y="839"/>
                  </a:cubicBezTo>
                  <a:cubicBezTo>
                    <a:pt x="334" y="1053"/>
                    <a:pt x="48" y="1231"/>
                    <a:pt x="48" y="1231"/>
                  </a:cubicBezTo>
                  <a:cubicBezTo>
                    <a:pt x="36" y="1243"/>
                    <a:pt x="24" y="1255"/>
                    <a:pt x="24" y="1291"/>
                  </a:cubicBezTo>
                  <a:cubicBezTo>
                    <a:pt x="1" y="1410"/>
                    <a:pt x="155" y="1493"/>
                    <a:pt x="834" y="1541"/>
                  </a:cubicBezTo>
                  <a:cubicBezTo>
                    <a:pt x="894" y="1779"/>
                    <a:pt x="1001" y="2124"/>
                    <a:pt x="1060" y="2208"/>
                  </a:cubicBezTo>
                  <a:cubicBezTo>
                    <a:pt x="1096" y="2243"/>
                    <a:pt x="1120" y="2255"/>
                    <a:pt x="1155" y="2255"/>
                  </a:cubicBezTo>
                  <a:cubicBezTo>
                    <a:pt x="1203" y="2255"/>
                    <a:pt x="1298" y="2255"/>
                    <a:pt x="1596" y="1553"/>
                  </a:cubicBezTo>
                  <a:lnTo>
                    <a:pt x="2263" y="1553"/>
                  </a:lnTo>
                  <a:cubicBezTo>
                    <a:pt x="2322" y="1553"/>
                    <a:pt x="2346" y="1529"/>
                    <a:pt x="2358" y="1493"/>
                  </a:cubicBezTo>
                  <a:cubicBezTo>
                    <a:pt x="2382" y="1458"/>
                    <a:pt x="2406" y="1398"/>
                    <a:pt x="1846" y="934"/>
                  </a:cubicBezTo>
                  <a:cubicBezTo>
                    <a:pt x="1953" y="684"/>
                    <a:pt x="2048" y="386"/>
                    <a:pt x="2025" y="279"/>
                  </a:cubicBezTo>
                  <a:cubicBezTo>
                    <a:pt x="2013" y="231"/>
                    <a:pt x="1989" y="184"/>
                    <a:pt x="1906" y="184"/>
                  </a:cubicBezTo>
                  <a:cubicBezTo>
                    <a:pt x="1846" y="184"/>
                    <a:pt x="1715" y="219"/>
                    <a:pt x="1286" y="469"/>
                  </a:cubicBezTo>
                  <a:cubicBezTo>
                    <a:pt x="1060" y="303"/>
                    <a:pt x="715" y="41"/>
                    <a:pt x="655" y="5"/>
                  </a:cubicBezTo>
                  <a:cubicBezTo>
                    <a:pt x="649" y="2"/>
                    <a:pt x="641" y="1"/>
                    <a:pt x="63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2"/>
            <p:cNvSpPr/>
            <p:nvPr/>
          </p:nvSpPr>
          <p:spPr>
            <a:xfrm>
              <a:off x="6041825" y="3943075"/>
              <a:ext cx="55400" cy="58050"/>
            </a:xfrm>
            <a:custGeom>
              <a:avLst/>
              <a:gdLst/>
              <a:ahLst/>
              <a:cxnLst/>
              <a:rect l="l" t="t" r="r" b="b"/>
              <a:pathLst>
                <a:path w="2216" h="2322" extrusionOk="0">
                  <a:moveTo>
                    <a:pt x="1596" y="226"/>
                  </a:moveTo>
                  <a:lnTo>
                    <a:pt x="1596" y="226"/>
                  </a:lnTo>
                  <a:cubicBezTo>
                    <a:pt x="1584" y="345"/>
                    <a:pt x="1548" y="524"/>
                    <a:pt x="1513" y="798"/>
                  </a:cubicBezTo>
                  <a:cubicBezTo>
                    <a:pt x="1406" y="738"/>
                    <a:pt x="1287" y="679"/>
                    <a:pt x="1167" y="595"/>
                  </a:cubicBezTo>
                  <a:cubicBezTo>
                    <a:pt x="1394" y="405"/>
                    <a:pt x="1525" y="286"/>
                    <a:pt x="1596" y="226"/>
                  </a:cubicBezTo>
                  <a:close/>
                  <a:moveTo>
                    <a:pt x="405" y="345"/>
                  </a:moveTo>
                  <a:lnTo>
                    <a:pt x="405" y="345"/>
                  </a:lnTo>
                  <a:cubicBezTo>
                    <a:pt x="513" y="405"/>
                    <a:pt x="703" y="512"/>
                    <a:pt x="917" y="619"/>
                  </a:cubicBezTo>
                  <a:cubicBezTo>
                    <a:pt x="810" y="702"/>
                    <a:pt x="715" y="810"/>
                    <a:pt x="620" y="893"/>
                  </a:cubicBezTo>
                  <a:cubicBezTo>
                    <a:pt x="465" y="572"/>
                    <a:pt x="417" y="417"/>
                    <a:pt x="405" y="345"/>
                  </a:cubicBezTo>
                  <a:close/>
                  <a:moveTo>
                    <a:pt x="1632" y="1036"/>
                  </a:moveTo>
                  <a:cubicBezTo>
                    <a:pt x="1894" y="1214"/>
                    <a:pt x="2001" y="1298"/>
                    <a:pt x="2037" y="1345"/>
                  </a:cubicBezTo>
                  <a:cubicBezTo>
                    <a:pt x="1989" y="1357"/>
                    <a:pt x="1822" y="1405"/>
                    <a:pt x="1548" y="1453"/>
                  </a:cubicBezTo>
                  <a:cubicBezTo>
                    <a:pt x="1584" y="1310"/>
                    <a:pt x="1596" y="1167"/>
                    <a:pt x="1632" y="1036"/>
                  </a:cubicBezTo>
                  <a:close/>
                  <a:moveTo>
                    <a:pt x="1060" y="702"/>
                  </a:moveTo>
                  <a:cubicBezTo>
                    <a:pt x="1227" y="798"/>
                    <a:pt x="1370" y="881"/>
                    <a:pt x="1489" y="953"/>
                  </a:cubicBezTo>
                  <a:cubicBezTo>
                    <a:pt x="1465" y="1131"/>
                    <a:pt x="1418" y="1310"/>
                    <a:pt x="1382" y="1476"/>
                  </a:cubicBezTo>
                  <a:cubicBezTo>
                    <a:pt x="1239" y="1512"/>
                    <a:pt x="1072" y="1524"/>
                    <a:pt x="929" y="1536"/>
                  </a:cubicBezTo>
                  <a:cubicBezTo>
                    <a:pt x="834" y="1357"/>
                    <a:pt x="763" y="1191"/>
                    <a:pt x="691" y="1048"/>
                  </a:cubicBezTo>
                  <a:cubicBezTo>
                    <a:pt x="810" y="929"/>
                    <a:pt x="929" y="810"/>
                    <a:pt x="1060" y="702"/>
                  </a:cubicBezTo>
                  <a:close/>
                  <a:moveTo>
                    <a:pt x="572" y="1167"/>
                  </a:moveTo>
                  <a:cubicBezTo>
                    <a:pt x="632" y="1286"/>
                    <a:pt x="691" y="1417"/>
                    <a:pt x="763" y="1548"/>
                  </a:cubicBezTo>
                  <a:cubicBezTo>
                    <a:pt x="596" y="1572"/>
                    <a:pt x="465" y="1572"/>
                    <a:pt x="358" y="1572"/>
                  </a:cubicBezTo>
                  <a:cubicBezTo>
                    <a:pt x="275" y="1572"/>
                    <a:pt x="215" y="1548"/>
                    <a:pt x="179" y="1548"/>
                  </a:cubicBezTo>
                  <a:cubicBezTo>
                    <a:pt x="239" y="1488"/>
                    <a:pt x="358" y="1357"/>
                    <a:pt x="572" y="1167"/>
                  </a:cubicBezTo>
                  <a:close/>
                  <a:moveTo>
                    <a:pt x="1358" y="1619"/>
                  </a:moveTo>
                  <a:cubicBezTo>
                    <a:pt x="1298" y="1881"/>
                    <a:pt x="1263" y="2024"/>
                    <a:pt x="1239" y="2107"/>
                  </a:cubicBezTo>
                  <a:cubicBezTo>
                    <a:pt x="1179" y="2012"/>
                    <a:pt x="1084" y="1845"/>
                    <a:pt x="1001" y="1667"/>
                  </a:cubicBezTo>
                  <a:lnTo>
                    <a:pt x="1358" y="1619"/>
                  </a:lnTo>
                  <a:close/>
                  <a:moveTo>
                    <a:pt x="1668" y="0"/>
                  </a:moveTo>
                  <a:cubicBezTo>
                    <a:pt x="1644" y="0"/>
                    <a:pt x="1560" y="0"/>
                    <a:pt x="1037" y="488"/>
                  </a:cubicBezTo>
                  <a:cubicBezTo>
                    <a:pt x="691" y="298"/>
                    <a:pt x="394" y="155"/>
                    <a:pt x="394" y="155"/>
                  </a:cubicBezTo>
                  <a:cubicBezTo>
                    <a:pt x="376" y="143"/>
                    <a:pt x="361" y="137"/>
                    <a:pt x="349" y="137"/>
                  </a:cubicBezTo>
                  <a:cubicBezTo>
                    <a:pt x="337" y="137"/>
                    <a:pt x="328" y="143"/>
                    <a:pt x="322" y="155"/>
                  </a:cubicBezTo>
                  <a:cubicBezTo>
                    <a:pt x="215" y="214"/>
                    <a:pt x="203" y="381"/>
                    <a:pt x="501" y="1000"/>
                  </a:cubicBezTo>
                  <a:cubicBezTo>
                    <a:pt x="334" y="1167"/>
                    <a:pt x="60" y="1429"/>
                    <a:pt x="24" y="1524"/>
                  </a:cubicBezTo>
                  <a:cubicBezTo>
                    <a:pt x="1" y="1548"/>
                    <a:pt x="1" y="1595"/>
                    <a:pt x="24" y="1631"/>
                  </a:cubicBezTo>
                  <a:cubicBezTo>
                    <a:pt x="48" y="1691"/>
                    <a:pt x="120" y="1715"/>
                    <a:pt x="358" y="1715"/>
                  </a:cubicBezTo>
                  <a:cubicBezTo>
                    <a:pt x="477" y="1715"/>
                    <a:pt x="644" y="1703"/>
                    <a:pt x="834" y="1691"/>
                  </a:cubicBezTo>
                  <a:cubicBezTo>
                    <a:pt x="989" y="1953"/>
                    <a:pt x="1120" y="2191"/>
                    <a:pt x="1167" y="2286"/>
                  </a:cubicBezTo>
                  <a:cubicBezTo>
                    <a:pt x="1179" y="2310"/>
                    <a:pt x="1215" y="2322"/>
                    <a:pt x="1239" y="2322"/>
                  </a:cubicBezTo>
                  <a:cubicBezTo>
                    <a:pt x="1310" y="2322"/>
                    <a:pt x="1358" y="2322"/>
                    <a:pt x="1525" y="1584"/>
                  </a:cubicBezTo>
                  <a:cubicBezTo>
                    <a:pt x="1787" y="1536"/>
                    <a:pt x="2096" y="1476"/>
                    <a:pt x="2180" y="1417"/>
                  </a:cubicBezTo>
                  <a:cubicBezTo>
                    <a:pt x="2203" y="1393"/>
                    <a:pt x="2215" y="1357"/>
                    <a:pt x="2215" y="1334"/>
                  </a:cubicBezTo>
                  <a:cubicBezTo>
                    <a:pt x="2215" y="1250"/>
                    <a:pt x="2156" y="1167"/>
                    <a:pt x="1656" y="857"/>
                  </a:cubicBezTo>
                  <a:cubicBezTo>
                    <a:pt x="1703" y="572"/>
                    <a:pt x="1763" y="155"/>
                    <a:pt x="1763" y="83"/>
                  </a:cubicBezTo>
                  <a:cubicBezTo>
                    <a:pt x="1739" y="48"/>
                    <a:pt x="1715" y="0"/>
                    <a:pt x="16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2"/>
            <p:cNvSpPr/>
            <p:nvPr/>
          </p:nvSpPr>
          <p:spPr>
            <a:xfrm>
              <a:off x="5895375" y="3367700"/>
              <a:ext cx="41700" cy="41700"/>
            </a:xfrm>
            <a:custGeom>
              <a:avLst/>
              <a:gdLst/>
              <a:ahLst/>
              <a:cxnLst/>
              <a:rect l="l" t="t" r="r" b="b"/>
              <a:pathLst>
                <a:path w="1668" h="1668" extrusionOk="0">
                  <a:moveTo>
                    <a:pt x="894" y="203"/>
                  </a:moveTo>
                  <a:cubicBezTo>
                    <a:pt x="906" y="262"/>
                    <a:pt x="941" y="369"/>
                    <a:pt x="953" y="429"/>
                  </a:cubicBezTo>
                  <a:cubicBezTo>
                    <a:pt x="1001" y="608"/>
                    <a:pt x="1013" y="631"/>
                    <a:pt x="1025" y="667"/>
                  </a:cubicBezTo>
                  <a:cubicBezTo>
                    <a:pt x="1060" y="691"/>
                    <a:pt x="1084" y="715"/>
                    <a:pt x="1251" y="774"/>
                  </a:cubicBezTo>
                  <a:cubicBezTo>
                    <a:pt x="1310" y="786"/>
                    <a:pt x="1394" y="810"/>
                    <a:pt x="1453" y="846"/>
                  </a:cubicBezTo>
                  <a:cubicBezTo>
                    <a:pt x="1370" y="893"/>
                    <a:pt x="1215" y="953"/>
                    <a:pt x="1084" y="989"/>
                  </a:cubicBezTo>
                  <a:lnTo>
                    <a:pt x="1037" y="1036"/>
                  </a:lnTo>
                  <a:cubicBezTo>
                    <a:pt x="965" y="1191"/>
                    <a:pt x="894" y="1346"/>
                    <a:pt x="834" y="1453"/>
                  </a:cubicBezTo>
                  <a:cubicBezTo>
                    <a:pt x="787" y="1346"/>
                    <a:pt x="739" y="1167"/>
                    <a:pt x="703" y="1012"/>
                  </a:cubicBezTo>
                  <a:cubicBezTo>
                    <a:pt x="679" y="977"/>
                    <a:pt x="668" y="953"/>
                    <a:pt x="644" y="953"/>
                  </a:cubicBezTo>
                  <a:cubicBezTo>
                    <a:pt x="489" y="917"/>
                    <a:pt x="310" y="869"/>
                    <a:pt x="203" y="846"/>
                  </a:cubicBezTo>
                  <a:cubicBezTo>
                    <a:pt x="310" y="786"/>
                    <a:pt x="525" y="691"/>
                    <a:pt x="679" y="631"/>
                  </a:cubicBezTo>
                  <a:cubicBezTo>
                    <a:pt x="703" y="619"/>
                    <a:pt x="727" y="608"/>
                    <a:pt x="727" y="596"/>
                  </a:cubicBezTo>
                  <a:cubicBezTo>
                    <a:pt x="775" y="453"/>
                    <a:pt x="846" y="298"/>
                    <a:pt x="894" y="203"/>
                  </a:cubicBezTo>
                  <a:close/>
                  <a:moveTo>
                    <a:pt x="906" y="0"/>
                  </a:moveTo>
                  <a:cubicBezTo>
                    <a:pt x="858" y="0"/>
                    <a:pt x="787" y="0"/>
                    <a:pt x="596" y="512"/>
                  </a:cubicBezTo>
                  <a:cubicBezTo>
                    <a:pt x="25" y="738"/>
                    <a:pt x="13" y="810"/>
                    <a:pt x="1" y="846"/>
                  </a:cubicBezTo>
                  <a:cubicBezTo>
                    <a:pt x="1" y="858"/>
                    <a:pt x="1" y="905"/>
                    <a:pt x="13" y="917"/>
                  </a:cubicBezTo>
                  <a:cubicBezTo>
                    <a:pt x="25" y="929"/>
                    <a:pt x="72" y="989"/>
                    <a:pt x="560" y="1084"/>
                  </a:cubicBezTo>
                  <a:cubicBezTo>
                    <a:pt x="715" y="1667"/>
                    <a:pt x="751" y="1667"/>
                    <a:pt x="822" y="1667"/>
                  </a:cubicBezTo>
                  <a:cubicBezTo>
                    <a:pt x="882" y="1643"/>
                    <a:pt x="918" y="1643"/>
                    <a:pt x="1156" y="1131"/>
                  </a:cubicBezTo>
                  <a:cubicBezTo>
                    <a:pt x="1287" y="1072"/>
                    <a:pt x="1572" y="977"/>
                    <a:pt x="1632" y="917"/>
                  </a:cubicBezTo>
                  <a:cubicBezTo>
                    <a:pt x="1644" y="905"/>
                    <a:pt x="1668" y="869"/>
                    <a:pt x="1668" y="846"/>
                  </a:cubicBezTo>
                  <a:cubicBezTo>
                    <a:pt x="1644" y="774"/>
                    <a:pt x="1572" y="738"/>
                    <a:pt x="1287" y="631"/>
                  </a:cubicBezTo>
                  <a:cubicBezTo>
                    <a:pt x="1227" y="608"/>
                    <a:pt x="1168" y="596"/>
                    <a:pt x="1144" y="572"/>
                  </a:cubicBezTo>
                  <a:cubicBezTo>
                    <a:pt x="1132" y="536"/>
                    <a:pt x="1108" y="453"/>
                    <a:pt x="1096" y="393"/>
                  </a:cubicBezTo>
                  <a:cubicBezTo>
                    <a:pt x="1049" y="203"/>
                    <a:pt x="1013" y="72"/>
                    <a:pt x="977" y="24"/>
                  </a:cubicBezTo>
                  <a:cubicBezTo>
                    <a:pt x="965" y="12"/>
                    <a:pt x="941" y="0"/>
                    <a:pt x="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2"/>
            <p:cNvSpPr/>
            <p:nvPr/>
          </p:nvSpPr>
          <p:spPr>
            <a:xfrm>
              <a:off x="6074575" y="3722800"/>
              <a:ext cx="41700" cy="41700"/>
            </a:xfrm>
            <a:custGeom>
              <a:avLst/>
              <a:gdLst/>
              <a:ahLst/>
              <a:cxnLst/>
              <a:rect l="l" t="t" r="r" b="b"/>
              <a:pathLst>
                <a:path w="1668" h="1668" extrusionOk="0">
                  <a:moveTo>
                    <a:pt x="893" y="227"/>
                  </a:moveTo>
                  <a:cubicBezTo>
                    <a:pt x="917" y="286"/>
                    <a:pt x="941" y="393"/>
                    <a:pt x="953" y="453"/>
                  </a:cubicBezTo>
                  <a:cubicBezTo>
                    <a:pt x="1000" y="631"/>
                    <a:pt x="1012" y="655"/>
                    <a:pt x="1036" y="691"/>
                  </a:cubicBezTo>
                  <a:cubicBezTo>
                    <a:pt x="1060" y="715"/>
                    <a:pt x="1096" y="739"/>
                    <a:pt x="1251" y="798"/>
                  </a:cubicBezTo>
                  <a:cubicBezTo>
                    <a:pt x="1310" y="810"/>
                    <a:pt x="1405" y="834"/>
                    <a:pt x="1465" y="870"/>
                  </a:cubicBezTo>
                  <a:cubicBezTo>
                    <a:pt x="1370" y="917"/>
                    <a:pt x="1227" y="977"/>
                    <a:pt x="1096" y="1012"/>
                  </a:cubicBezTo>
                  <a:lnTo>
                    <a:pt x="1048" y="1060"/>
                  </a:lnTo>
                  <a:cubicBezTo>
                    <a:pt x="977" y="1215"/>
                    <a:pt x="893" y="1370"/>
                    <a:pt x="834" y="1477"/>
                  </a:cubicBezTo>
                  <a:cubicBezTo>
                    <a:pt x="798" y="1370"/>
                    <a:pt x="750" y="1191"/>
                    <a:pt x="703" y="1036"/>
                  </a:cubicBezTo>
                  <a:cubicBezTo>
                    <a:pt x="691" y="1001"/>
                    <a:pt x="679" y="977"/>
                    <a:pt x="643" y="977"/>
                  </a:cubicBezTo>
                  <a:cubicBezTo>
                    <a:pt x="500" y="941"/>
                    <a:pt x="322" y="893"/>
                    <a:pt x="215" y="870"/>
                  </a:cubicBezTo>
                  <a:cubicBezTo>
                    <a:pt x="322" y="810"/>
                    <a:pt x="512" y="715"/>
                    <a:pt x="691" y="655"/>
                  </a:cubicBezTo>
                  <a:cubicBezTo>
                    <a:pt x="703" y="643"/>
                    <a:pt x="739" y="631"/>
                    <a:pt x="739" y="620"/>
                  </a:cubicBezTo>
                  <a:cubicBezTo>
                    <a:pt x="774" y="477"/>
                    <a:pt x="858" y="322"/>
                    <a:pt x="893" y="227"/>
                  </a:cubicBezTo>
                  <a:close/>
                  <a:moveTo>
                    <a:pt x="917" y="0"/>
                  </a:moveTo>
                  <a:cubicBezTo>
                    <a:pt x="870" y="0"/>
                    <a:pt x="798" y="0"/>
                    <a:pt x="596" y="524"/>
                  </a:cubicBezTo>
                  <a:cubicBezTo>
                    <a:pt x="36" y="751"/>
                    <a:pt x="24" y="822"/>
                    <a:pt x="0" y="858"/>
                  </a:cubicBezTo>
                  <a:cubicBezTo>
                    <a:pt x="0" y="870"/>
                    <a:pt x="0" y="917"/>
                    <a:pt x="24" y="929"/>
                  </a:cubicBezTo>
                  <a:cubicBezTo>
                    <a:pt x="36" y="941"/>
                    <a:pt x="84" y="1001"/>
                    <a:pt x="572" y="1096"/>
                  </a:cubicBezTo>
                  <a:cubicBezTo>
                    <a:pt x="715" y="1667"/>
                    <a:pt x="762" y="1667"/>
                    <a:pt x="822" y="1667"/>
                  </a:cubicBezTo>
                  <a:cubicBezTo>
                    <a:pt x="870" y="1667"/>
                    <a:pt x="917" y="1667"/>
                    <a:pt x="1167" y="1132"/>
                  </a:cubicBezTo>
                  <a:cubicBezTo>
                    <a:pt x="1298" y="1072"/>
                    <a:pt x="1584" y="989"/>
                    <a:pt x="1643" y="929"/>
                  </a:cubicBezTo>
                  <a:cubicBezTo>
                    <a:pt x="1655" y="917"/>
                    <a:pt x="1667" y="881"/>
                    <a:pt x="1667" y="858"/>
                  </a:cubicBezTo>
                  <a:cubicBezTo>
                    <a:pt x="1655" y="774"/>
                    <a:pt x="1584" y="751"/>
                    <a:pt x="1298" y="643"/>
                  </a:cubicBezTo>
                  <a:cubicBezTo>
                    <a:pt x="1239" y="620"/>
                    <a:pt x="1179" y="596"/>
                    <a:pt x="1143" y="584"/>
                  </a:cubicBezTo>
                  <a:cubicBezTo>
                    <a:pt x="1131" y="536"/>
                    <a:pt x="1120" y="465"/>
                    <a:pt x="1108" y="405"/>
                  </a:cubicBezTo>
                  <a:cubicBezTo>
                    <a:pt x="1060" y="215"/>
                    <a:pt x="1012" y="84"/>
                    <a:pt x="989" y="36"/>
                  </a:cubicBezTo>
                  <a:cubicBezTo>
                    <a:pt x="977" y="24"/>
                    <a:pt x="941" y="0"/>
                    <a:pt x="9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2"/>
            <p:cNvSpPr/>
            <p:nvPr/>
          </p:nvSpPr>
          <p:spPr>
            <a:xfrm>
              <a:off x="5301550" y="3863000"/>
              <a:ext cx="40800" cy="41400"/>
            </a:xfrm>
            <a:custGeom>
              <a:avLst/>
              <a:gdLst/>
              <a:ahLst/>
              <a:cxnLst/>
              <a:rect l="l" t="t" r="r" b="b"/>
              <a:pathLst>
                <a:path w="1632" h="1656" extrusionOk="0">
                  <a:moveTo>
                    <a:pt x="953" y="215"/>
                  </a:moveTo>
                  <a:cubicBezTo>
                    <a:pt x="965" y="286"/>
                    <a:pt x="977" y="393"/>
                    <a:pt x="977" y="453"/>
                  </a:cubicBezTo>
                  <a:cubicBezTo>
                    <a:pt x="1013" y="619"/>
                    <a:pt x="1013" y="655"/>
                    <a:pt x="1025" y="691"/>
                  </a:cubicBezTo>
                  <a:cubicBezTo>
                    <a:pt x="1037" y="715"/>
                    <a:pt x="1072" y="750"/>
                    <a:pt x="1215" y="822"/>
                  </a:cubicBezTo>
                  <a:cubicBezTo>
                    <a:pt x="1263" y="857"/>
                    <a:pt x="1346" y="893"/>
                    <a:pt x="1406" y="929"/>
                  </a:cubicBezTo>
                  <a:cubicBezTo>
                    <a:pt x="1322" y="953"/>
                    <a:pt x="1156" y="988"/>
                    <a:pt x="1025" y="1012"/>
                  </a:cubicBezTo>
                  <a:cubicBezTo>
                    <a:pt x="1013" y="1012"/>
                    <a:pt x="989" y="1036"/>
                    <a:pt x="977" y="1048"/>
                  </a:cubicBezTo>
                  <a:cubicBezTo>
                    <a:pt x="906" y="1179"/>
                    <a:pt x="799" y="1346"/>
                    <a:pt x="727" y="1441"/>
                  </a:cubicBezTo>
                  <a:cubicBezTo>
                    <a:pt x="715" y="1334"/>
                    <a:pt x="679" y="1143"/>
                    <a:pt x="668" y="977"/>
                  </a:cubicBezTo>
                  <a:cubicBezTo>
                    <a:pt x="668" y="941"/>
                    <a:pt x="656" y="929"/>
                    <a:pt x="620" y="917"/>
                  </a:cubicBezTo>
                  <a:cubicBezTo>
                    <a:pt x="477" y="869"/>
                    <a:pt x="298" y="810"/>
                    <a:pt x="203" y="762"/>
                  </a:cubicBezTo>
                  <a:cubicBezTo>
                    <a:pt x="310" y="738"/>
                    <a:pt x="525" y="679"/>
                    <a:pt x="679" y="596"/>
                  </a:cubicBezTo>
                  <a:cubicBezTo>
                    <a:pt x="691" y="596"/>
                    <a:pt x="715" y="584"/>
                    <a:pt x="727" y="572"/>
                  </a:cubicBezTo>
                  <a:cubicBezTo>
                    <a:pt x="799" y="453"/>
                    <a:pt x="894" y="298"/>
                    <a:pt x="953" y="215"/>
                  </a:cubicBezTo>
                  <a:close/>
                  <a:moveTo>
                    <a:pt x="1013" y="0"/>
                  </a:moveTo>
                  <a:cubicBezTo>
                    <a:pt x="965" y="0"/>
                    <a:pt x="906" y="0"/>
                    <a:pt x="644" y="476"/>
                  </a:cubicBezTo>
                  <a:cubicBezTo>
                    <a:pt x="60" y="631"/>
                    <a:pt x="25" y="703"/>
                    <a:pt x="13" y="738"/>
                  </a:cubicBezTo>
                  <a:cubicBezTo>
                    <a:pt x="1" y="750"/>
                    <a:pt x="1" y="798"/>
                    <a:pt x="13" y="810"/>
                  </a:cubicBezTo>
                  <a:cubicBezTo>
                    <a:pt x="25" y="822"/>
                    <a:pt x="60" y="881"/>
                    <a:pt x="537" y="1048"/>
                  </a:cubicBezTo>
                  <a:cubicBezTo>
                    <a:pt x="596" y="1643"/>
                    <a:pt x="656" y="1655"/>
                    <a:pt x="715" y="1655"/>
                  </a:cubicBezTo>
                  <a:cubicBezTo>
                    <a:pt x="763" y="1655"/>
                    <a:pt x="799" y="1655"/>
                    <a:pt x="1084" y="1155"/>
                  </a:cubicBezTo>
                  <a:cubicBezTo>
                    <a:pt x="1239" y="1119"/>
                    <a:pt x="1537" y="1060"/>
                    <a:pt x="1596" y="1012"/>
                  </a:cubicBezTo>
                  <a:cubicBezTo>
                    <a:pt x="1620" y="1000"/>
                    <a:pt x="1632" y="977"/>
                    <a:pt x="1632" y="941"/>
                  </a:cubicBezTo>
                  <a:cubicBezTo>
                    <a:pt x="1632" y="881"/>
                    <a:pt x="1561" y="834"/>
                    <a:pt x="1299" y="691"/>
                  </a:cubicBezTo>
                  <a:cubicBezTo>
                    <a:pt x="1251" y="655"/>
                    <a:pt x="1191" y="631"/>
                    <a:pt x="1156" y="619"/>
                  </a:cubicBezTo>
                  <a:cubicBezTo>
                    <a:pt x="1156" y="584"/>
                    <a:pt x="1144" y="500"/>
                    <a:pt x="1144" y="441"/>
                  </a:cubicBezTo>
                  <a:cubicBezTo>
                    <a:pt x="1132" y="226"/>
                    <a:pt x="1120" y="107"/>
                    <a:pt x="1084" y="48"/>
                  </a:cubicBezTo>
                  <a:cubicBezTo>
                    <a:pt x="1072" y="24"/>
                    <a:pt x="1037" y="0"/>
                    <a:pt x="10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2"/>
            <p:cNvSpPr/>
            <p:nvPr/>
          </p:nvSpPr>
          <p:spPr>
            <a:xfrm>
              <a:off x="5818300" y="4117200"/>
              <a:ext cx="41675" cy="41700"/>
            </a:xfrm>
            <a:custGeom>
              <a:avLst/>
              <a:gdLst/>
              <a:ahLst/>
              <a:cxnLst/>
              <a:rect l="l" t="t" r="r" b="b"/>
              <a:pathLst>
                <a:path w="1667" h="1668" extrusionOk="0">
                  <a:moveTo>
                    <a:pt x="893" y="214"/>
                  </a:moveTo>
                  <a:cubicBezTo>
                    <a:pt x="905" y="274"/>
                    <a:pt x="941" y="381"/>
                    <a:pt x="953" y="441"/>
                  </a:cubicBezTo>
                  <a:cubicBezTo>
                    <a:pt x="1000" y="619"/>
                    <a:pt x="1012" y="643"/>
                    <a:pt x="1024" y="679"/>
                  </a:cubicBezTo>
                  <a:cubicBezTo>
                    <a:pt x="1060" y="703"/>
                    <a:pt x="1084" y="715"/>
                    <a:pt x="1250" y="774"/>
                  </a:cubicBezTo>
                  <a:cubicBezTo>
                    <a:pt x="1310" y="798"/>
                    <a:pt x="1405" y="822"/>
                    <a:pt x="1465" y="857"/>
                  </a:cubicBezTo>
                  <a:cubicBezTo>
                    <a:pt x="1369" y="893"/>
                    <a:pt x="1226" y="953"/>
                    <a:pt x="1084" y="1000"/>
                  </a:cubicBezTo>
                  <a:lnTo>
                    <a:pt x="1048" y="1048"/>
                  </a:lnTo>
                  <a:cubicBezTo>
                    <a:pt x="964" y="1191"/>
                    <a:pt x="893" y="1357"/>
                    <a:pt x="834" y="1465"/>
                  </a:cubicBezTo>
                  <a:cubicBezTo>
                    <a:pt x="786" y="1357"/>
                    <a:pt x="750" y="1179"/>
                    <a:pt x="703" y="1012"/>
                  </a:cubicBezTo>
                  <a:cubicBezTo>
                    <a:pt x="691" y="988"/>
                    <a:pt x="667" y="953"/>
                    <a:pt x="643" y="953"/>
                  </a:cubicBezTo>
                  <a:cubicBezTo>
                    <a:pt x="488" y="929"/>
                    <a:pt x="310" y="881"/>
                    <a:pt x="214" y="857"/>
                  </a:cubicBezTo>
                  <a:cubicBezTo>
                    <a:pt x="310" y="798"/>
                    <a:pt x="512" y="703"/>
                    <a:pt x="691" y="643"/>
                  </a:cubicBezTo>
                  <a:cubicBezTo>
                    <a:pt x="703" y="631"/>
                    <a:pt x="726" y="619"/>
                    <a:pt x="726" y="595"/>
                  </a:cubicBezTo>
                  <a:cubicBezTo>
                    <a:pt x="774" y="465"/>
                    <a:pt x="845" y="298"/>
                    <a:pt x="893" y="214"/>
                  </a:cubicBezTo>
                  <a:close/>
                  <a:moveTo>
                    <a:pt x="905" y="0"/>
                  </a:moveTo>
                  <a:cubicBezTo>
                    <a:pt x="857" y="0"/>
                    <a:pt x="786" y="0"/>
                    <a:pt x="595" y="524"/>
                  </a:cubicBezTo>
                  <a:cubicBezTo>
                    <a:pt x="36" y="750"/>
                    <a:pt x="12" y="822"/>
                    <a:pt x="0" y="857"/>
                  </a:cubicBezTo>
                  <a:cubicBezTo>
                    <a:pt x="0" y="869"/>
                    <a:pt x="0" y="917"/>
                    <a:pt x="12" y="929"/>
                  </a:cubicBezTo>
                  <a:cubicBezTo>
                    <a:pt x="36" y="941"/>
                    <a:pt x="72" y="1000"/>
                    <a:pt x="560" y="1096"/>
                  </a:cubicBezTo>
                  <a:cubicBezTo>
                    <a:pt x="714" y="1667"/>
                    <a:pt x="762" y="1667"/>
                    <a:pt x="822" y="1667"/>
                  </a:cubicBezTo>
                  <a:cubicBezTo>
                    <a:pt x="857" y="1667"/>
                    <a:pt x="905" y="1655"/>
                    <a:pt x="1155" y="1131"/>
                  </a:cubicBezTo>
                  <a:cubicBezTo>
                    <a:pt x="1298" y="1072"/>
                    <a:pt x="1572" y="988"/>
                    <a:pt x="1631" y="929"/>
                  </a:cubicBezTo>
                  <a:cubicBezTo>
                    <a:pt x="1655" y="917"/>
                    <a:pt x="1667" y="881"/>
                    <a:pt x="1667" y="857"/>
                  </a:cubicBezTo>
                  <a:cubicBezTo>
                    <a:pt x="1655" y="774"/>
                    <a:pt x="1572" y="750"/>
                    <a:pt x="1298" y="643"/>
                  </a:cubicBezTo>
                  <a:cubicBezTo>
                    <a:pt x="1238" y="619"/>
                    <a:pt x="1179" y="595"/>
                    <a:pt x="1143" y="584"/>
                  </a:cubicBezTo>
                  <a:cubicBezTo>
                    <a:pt x="1131" y="536"/>
                    <a:pt x="1119" y="465"/>
                    <a:pt x="1095" y="405"/>
                  </a:cubicBezTo>
                  <a:cubicBezTo>
                    <a:pt x="1060" y="214"/>
                    <a:pt x="1012" y="84"/>
                    <a:pt x="976" y="36"/>
                  </a:cubicBezTo>
                  <a:cubicBezTo>
                    <a:pt x="964" y="24"/>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2"/>
            <p:cNvSpPr/>
            <p:nvPr/>
          </p:nvSpPr>
          <p:spPr>
            <a:xfrm>
              <a:off x="5353650" y="4117775"/>
              <a:ext cx="3600" cy="34850"/>
            </a:xfrm>
            <a:custGeom>
              <a:avLst/>
              <a:gdLst/>
              <a:ahLst/>
              <a:cxnLst/>
              <a:rect l="l" t="t" r="r" b="b"/>
              <a:pathLst>
                <a:path w="144" h="1394" extrusionOk="0">
                  <a:moveTo>
                    <a:pt x="72" y="1"/>
                  </a:moveTo>
                  <a:cubicBezTo>
                    <a:pt x="24" y="1"/>
                    <a:pt x="0" y="25"/>
                    <a:pt x="0" y="72"/>
                  </a:cubicBezTo>
                  <a:lnTo>
                    <a:pt x="0" y="1323"/>
                  </a:lnTo>
                  <a:cubicBezTo>
                    <a:pt x="0" y="1370"/>
                    <a:pt x="24" y="1394"/>
                    <a:pt x="72" y="1394"/>
                  </a:cubicBezTo>
                  <a:cubicBezTo>
                    <a:pt x="119" y="1394"/>
                    <a:pt x="143" y="1346"/>
                    <a:pt x="143" y="1323"/>
                  </a:cubicBezTo>
                  <a:lnTo>
                    <a:pt x="143" y="72"/>
                  </a:lnTo>
                  <a:cubicBezTo>
                    <a:pt x="143" y="25"/>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2"/>
            <p:cNvSpPr/>
            <p:nvPr/>
          </p:nvSpPr>
          <p:spPr>
            <a:xfrm>
              <a:off x="5340550" y="4124000"/>
              <a:ext cx="30100" cy="21500"/>
            </a:xfrm>
            <a:custGeom>
              <a:avLst/>
              <a:gdLst/>
              <a:ahLst/>
              <a:cxnLst/>
              <a:rect l="l" t="t" r="r" b="b"/>
              <a:pathLst>
                <a:path w="1204" h="860" extrusionOk="0">
                  <a:moveTo>
                    <a:pt x="1113" y="1"/>
                  </a:moveTo>
                  <a:cubicBezTo>
                    <a:pt x="1099" y="1"/>
                    <a:pt x="1086" y="5"/>
                    <a:pt x="1072" y="14"/>
                  </a:cubicBezTo>
                  <a:lnTo>
                    <a:pt x="48" y="728"/>
                  </a:lnTo>
                  <a:cubicBezTo>
                    <a:pt x="12" y="764"/>
                    <a:pt x="1" y="800"/>
                    <a:pt x="24" y="835"/>
                  </a:cubicBezTo>
                  <a:cubicBezTo>
                    <a:pt x="48" y="847"/>
                    <a:pt x="60" y="859"/>
                    <a:pt x="96" y="859"/>
                  </a:cubicBezTo>
                  <a:cubicBezTo>
                    <a:pt x="108" y="859"/>
                    <a:pt x="120" y="859"/>
                    <a:pt x="132" y="847"/>
                  </a:cubicBezTo>
                  <a:lnTo>
                    <a:pt x="1167" y="133"/>
                  </a:lnTo>
                  <a:cubicBezTo>
                    <a:pt x="1191" y="109"/>
                    <a:pt x="1203" y="62"/>
                    <a:pt x="1179" y="26"/>
                  </a:cubicBezTo>
                  <a:cubicBezTo>
                    <a:pt x="1157" y="11"/>
                    <a:pt x="1135" y="1"/>
                    <a:pt x="1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2"/>
            <p:cNvSpPr/>
            <p:nvPr/>
          </p:nvSpPr>
          <p:spPr>
            <a:xfrm>
              <a:off x="5343525" y="4122175"/>
              <a:ext cx="23850" cy="24800"/>
            </a:xfrm>
            <a:custGeom>
              <a:avLst/>
              <a:gdLst/>
              <a:ahLst/>
              <a:cxnLst/>
              <a:rect l="l" t="t" r="r" b="b"/>
              <a:pathLst>
                <a:path w="954" h="992" extrusionOk="0">
                  <a:moveTo>
                    <a:pt x="82" y="1"/>
                  </a:moveTo>
                  <a:cubicBezTo>
                    <a:pt x="63" y="1"/>
                    <a:pt x="42" y="10"/>
                    <a:pt x="24" y="27"/>
                  </a:cubicBezTo>
                  <a:cubicBezTo>
                    <a:pt x="1" y="63"/>
                    <a:pt x="1" y="99"/>
                    <a:pt x="24" y="135"/>
                  </a:cubicBezTo>
                  <a:lnTo>
                    <a:pt x="822" y="968"/>
                  </a:lnTo>
                  <a:cubicBezTo>
                    <a:pt x="834" y="980"/>
                    <a:pt x="870" y="992"/>
                    <a:pt x="882" y="992"/>
                  </a:cubicBezTo>
                  <a:cubicBezTo>
                    <a:pt x="894" y="992"/>
                    <a:pt x="929" y="980"/>
                    <a:pt x="917" y="968"/>
                  </a:cubicBezTo>
                  <a:cubicBezTo>
                    <a:pt x="953" y="932"/>
                    <a:pt x="953" y="897"/>
                    <a:pt x="917" y="861"/>
                  </a:cubicBezTo>
                  <a:lnTo>
                    <a:pt x="132" y="27"/>
                  </a:lnTo>
                  <a:cubicBezTo>
                    <a:pt x="120" y="10"/>
                    <a:pt x="102"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2"/>
            <p:cNvSpPr/>
            <p:nvPr/>
          </p:nvSpPr>
          <p:spPr>
            <a:xfrm>
              <a:off x="5337575" y="4132675"/>
              <a:ext cx="33950" cy="3900"/>
            </a:xfrm>
            <a:custGeom>
              <a:avLst/>
              <a:gdLst/>
              <a:ahLst/>
              <a:cxnLst/>
              <a:rect l="l" t="t" r="r" b="b"/>
              <a:pathLst>
                <a:path w="1358" h="156" extrusionOk="0">
                  <a:moveTo>
                    <a:pt x="1274" y="0"/>
                  </a:moveTo>
                  <a:lnTo>
                    <a:pt x="72" y="12"/>
                  </a:lnTo>
                  <a:cubicBezTo>
                    <a:pt x="36" y="12"/>
                    <a:pt x="0" y="36"/>
                    <a:pt x="0" y="84"/>
                  </a:cubicBezTo>
                  <a:cubicBezTo>
                    <a:pt x="0" y="131"/>
                    <a:pt x="36" y="155"/>
                    <a:pt x="72" y="155"/>
                  </a:cubicBezTo>
                  <a:lnTo>
                    <a:pt x="1274" y="143"/>
                  </a:lnTo>
                  <a:cubicBezTo>
                    <a:pt x="1322" y="143"/>
                    <a:pt x="1358" y="119"/>
                    <a:pt x="1358" y="72"/>
                  </a:cubicBezTo>
                  <a:cubicBezTo>
                    <a:pt x="1358" y="24"/>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2"/>
            <p:cNvSpPr/>
            <p:nvPr/>
          </p:nvSpPr>
          <p:spPr>
            <a:xfrm>
              <a:off x="5748050" y="3451625"/>
              <a:ext cx="3600" cy="35150"/>
            </a:xfrm>
            <a:custGeom>
              <a:avLst/>
              <a:gdLst/>
              <a:ahLst/>
              <a:cxnLst/>
              <a:rect l="l" t="t" r="r" b="b"/>
              <a:pathLst>
                <a:path w="144" h="1406" extrusionOk="0">
                  <a:moveTo>
                    <a:pt x="72" y="1"/>
                  </a:moveTo>
                  <a:cubicBezTo>
                    <a:pt x="24" y="1"/>
                    <a:pt x="0" y="37"/>
                    <a:pt x="0" y="72"/>
                  </a:cubicBezTo>
                  <a:lnTo>
                    <a:pt x="0" y="1322"/>
                  </a:lnTo>
                  <a:cubicBezTo>
                    <a:pt x="0" y="1370"/>
                    <a:pt x="24" y="1406"/>
                    <a:pt x="72" y="1406"/>
                  </a:cubicBezTo>
                  <a:cubicBezTo>
                    <a:pt x="119" y="1406"/>
                    <a:pt x="143" y="1358"/>
                    <a:pt x="143" y="1322"/>
                  </a:cubicBezTo>
                  <a:lnTo>
                    <a:pt x="143" y="72"/>
                  </a:lnTo>
                  <a:cubicBezTo>
                    <a:pt x="143"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2"/>
            <p:cNvSpPr/>
            <p:nvPr/>
          </p:nvSpPr>
          <p:spPr>
            <a:xfrm>
              <a:off x="5734950" y="3457950"/>
              <a:ext cx="30075" cy="21700"/>
            </a:xfrm>
            <a:custGeom>
              <a:avLst/>
              <a:gdLst/>
              <a:ahLst/>
              <a:cxnLst/>
              <a:rect l="l" t="t" r="r" b="b"/>
              <a:pathLst>
                <a:path w="1203" h="868" extrusionOk="0">
                  <a:moveTo>
                    <a:pt x="1117" y="0"/>
                  </a:moveTo>
                  <a:cubicBezTo>
                    <a:pt x="1102" y="0"/>
                    <a:pt x="1087" y="7"/>
                    <a:pt x="1072" y="22"/>
                  </a:cubicBezTo>
                  <a:lnTo>
                    <a:pt x="48" y="736"/>
                  </a:lnTo>
                  <a:cubicBezTo>
                    <a:pt x="12" y="760"/>
                    <a:pt x="0" y="807"/>
                    <a:pt x="24" y="831"/>
                  </a:cubicBezTo>
                  <a:cubicBezTo>
                    <a:pt x="48" y="855"/>
                    <a:pt x="60" y="867"/>
                    <a:pt x="96" y="867"/>
                  </a:cubicBezTo>
                  <a:cubicBezTo>
                    <a:pt x="107" y="867"/>
                    <a:pt x="119" y="867"/>
                    <a:pt x="131" y="855"/>
                  </a:cubicBezTo>
                  <a:lnTo>
                    <a:pt x="1167" y="141"/>
                  </a:lnTo>
                  <a:cubicBezTo>
                    <a:pt x="1191" y="105"/>
                    <a:pt x="1203" y="57"/>
                    <a:pt x="1179" y="34"/>
                  </a:cubicBezTo>
                  <a:cubicBezTo>
                    <a:pt x="1158" y="13"/>
                    <a:pt x="1138" y="0"/>
                    <a:pt x="11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2"/>
            <p:cNvSpPr/>
            <p:nvPr/>
          </p:nvSpPr>
          <p:spPr>
            <a:xfrm>
              <a:off x="5737925" y="3456250"/>
              <a:ext cx="23825" cy="24875"/>
            </a:xfrm>
            <a:custGeom>
              <a:avLst/>
              <a:gdLst/>
              <a:ahLst/>
              <a:cxnLst/>
              <a:rect l="l" t="t" r="r" b="b"/>
              <a:pathLst>
                <a:path w="953" h="995" extrusionOk="0">
                  <a:moveTo>
                    <a:pt x="82" y="0"/>
                  </a:moveTo>
                  <a:cubicBezTo>
                    <a:pt x="63" y="0"/>
                    <a:pt x="42" y="6"/>
                    <a:pt x="24" y="18"/>
                  </a:cubicBezTo>
                  <a:cubicBezTo>
                    <a:pt x="0" y="54"/>
                    <a:pt x="0" y="102"/>
                    <a:pt x="24" y="125"/>
                  </a:cubicBezTo>
                  <a:lnTo>
                    <a:pt x="822" y="959"/>
                  </a:lnTo>
                  <a:cubicBezTo>
                    <a:pt x="834" y="983"/>
                    <a:pt x="870" y="995"/>
                    <a:pt x="881" y="995"/>
                  </a:cubicBezTo>
                  <a:cubicBezTo>
                    <a:pt x="893" y="995"/>
                    <a:pt x="929" y="983"/>
                    <a:pt x="917" y="959"/>
                  </a:cubicBezTo>
                  <a:cubicBezTo>
                    <a:pt x="953" y="935"/>
                    <a:pt x="953" y="887"/>
                    <a:pt x="917" y="852"/>
                  </a:cubicBezTo>
                  <a:lnTo>
                    <a:pt x="131" y="18"/>
                  </a:lnTo>
                  <a:cubicBezTo>
                    <a:pt x="119" y="6"/>
                    <a:pt x="102" y="0"/>
                    <a:pt x="8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2"/>
            <p:cNvSpPr/>
            <p:nvPr/>
          </p:nvSpPr>
          <p:spPr>
            <a:xfrm>
              <a:off x="5731975" y="3466525"/>
              <a:ext cx="33950" cy="4175"/>
            </a:xfrm>
            <a:custGeom>
              <a:avLst/>
              <a:gdLst/>
              <a:ahLst/>
              <a:cxnLst/>
              <a:rect l="l" t="t" r="r" b="b"/>
              <a:pathLst>
                <a:path w="1358" h="167" extrusionOk="0">
                  <a:moveTo>
                    <a:pt x="1274" y="0"/>
                  </a:moveTo>
                  <a:lnTo>
                    <a:pt x="72" y="12"/>
                  </a:lnTo>
                  <a:cubicBezTo>
                    <a:pt x="36" y="12"/>
                    <a:pt x="0" y="48"/>
                    <a:pt x="0" y="95"/>
                  </a:cubicBezTo>
                  <a:cubicBezTo>
                    <a:pt x="0" y="131"/>
                    <a:pt x="36" y="167"/>
                    <a:pt x="72" y="167"/>
                  </a:cubicBezTo>
                  <a:lnTo>
                    <a:pt x="1274" y="155"/>
                  </a:lnTo>
                  <a:cubicBezTo>
                    <a:pt x="1322" y="155"/>
                    <a:pt x="1358" y="119"/>
                    <a:pt x="1358" y="72"/>
                  </a:cubicBezTo>
                  <a:cubicBezTo>
                    <a:pt x="1358" y="36"/>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2"/>
            <p:cNvSpPr/>
            <p:nvPr/>
          </p:nvSpPr>
          <p:spPr>
            <a:xfrm>
              <a:off x="6074575" y="3673100"/>
              <a:ext cx="3900" cy="34850"/>
            </a:xfrm>
            <a:custGeom>
              <a:avLst/>
              <a:gdLst/>
              <a:ahLst/>
              <a:cxnLst/>
              <a:rect l="l" t="t" r="r" b="b"/>
              <a:pathLst>
                <a:path w="156" h="1394" extrusionOk="0">
                  <a:moveTo>
                    <a:pt x="84" y="0"/>
                  </a:moveTo>
                  <a:cubicBezTo>
                    <a:pt x="36" y="0"/>
                    <a:pt x="0" y="24"/>
                    <a:pt x="0" y="72"/>
                  </a:cubicBezTo>
                  <a:lnTo>
                    <a:pt x="0" y="1322"/>
                  </a:lnTo>
                  <a:cubicBezTo>
                    <a:pt x="0" y="1369"/>
                    <a:pt x="36" y="1393"/>
                    <a:pt x="84" y="1393"/>
                  </a:cubicBezTo>
                  <a:cubicBezTo>
                    <a:pt x="119" y="1393"/>
                    <a:pt x="155" y="1369"/>
                    <a:pt x="155" y="1322"/>
                  </a:cubicBezTo>
                  <a:lnTo>
                    <a:pt x="155" y="72"/>
                  </a:lnTo>
                  <a:cubicBezTo>
                    <a:pt x="155" y="24"/>
                    <a:pt x="119"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2"/>
            <p:cNvSpPr/>
            <p:nvPr/>
          </p:nvSpPr>
          <p:spPr>
            <a:xfrm>
              <a:off x="6061475" y="3679700"/>
              <a:ext cx="30375" cy="21700"/>
            </a:xfrm>
            <a:custGeom>
              <a:avLst/>
              <a:gdLst/>
              <a:ahLst/>
              <a:cxnLst/>
              <a:rect l="l" t="t" r="r" b="b"/>
              <a:pathLst>
                <a:path w="1215" h="868" extrusionOk="0">
                  <a:moveTo>
                    <a:pt x="1121" y="0"/>
                  </a:moveTo>
                  <a:cubicBezTo>
                    <a:pt x="1104" y="0"/>
                    <a:pt x="1087" y="7"/>
                    <a:pt x="1072" y="22"/>
                  </a:cubicBezTo>
                  <a:lnTo>
                    <a:pt x="48" y="736"/>
                  </a:lnTo>
                  <a:cubicBezTo>
                    <a:pt x="24" y="760"/>
                    <a:pt x="0" y="808"/>
                    <a:pt x="36" y="831"/>
                  </a:cubicBezTo>
                  <a:cubicBezTo>
                    <a:pt x="48" y="855"/>
                    <a:pt x="60" y="867"/>
                    <a:pt x="96" y="867"/>
                  </a:cubicBezTo>
                  <a:cubicBezTo>
                    <a:pt x="108" y="867"/>
                    <a:pt x="131" y="867"/>
                    <a:pt x="143" y="855"/>
                  </a:cubicBezTo>
                  <a:lnTo>
                    <a:pt x="1167" y="141"/>
                  </a:lnTo>
                  <a:cubicBezTo>
                    <a:pt x="1191" y="105"/>
                    <a:pt x="1215" y="58"/>
                    <a:pt x="1179" y="34"/>
                  </a:cubicBezTo>
                  <a:cubicBezTo>
                    <a:pt x="1165" y="13"/>
                    <a:pt x="1143" y="0"/>
                    <a:pt x="1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2"/>
            <p:cNvSpPr/>
            <p:nvPr/>
          </p:nvSpPr>
          <p:spPr>
            <a:xfrm>
              <a:off x="6064750" y="3678000"/>
              <a:ext cx="23825" cy="24875"/>
            </a:xfrm>
            <a:custGeom>
              <a:avLst/>
              <a:gdLst/>
              <a:ahLst/>
              <a:cxnLst/>
              <a:rect l="l" t="t" r="r" b="b"/>
              <a:pathLst>
                <a:path w="953" h="995" extrusionOk="0">
                  <a:moveTo>
                    <a:pt x="78" y="1"/>
                  </a:moveTo>
                  <a:cubicBezTo>
                    <a:pt x="60" y="1"/>
                    <a:pt x="42" y="6"/>
                    <a:pt x="24" y="18"/>
                  </a:cubicBezTo>
                  <a:cubicBezTo>
                    <a:pt x="0" y="54"/>
                    <a:pt x="0" y="102"/>
                    <a:pt x="24" y="126"/>
                  </a:cubicBezTo>
                  <a:lnTo>
                    <a:pt x="810" y="959"/>
                  </a:lnTo>
                  <a:cubicBezTo>
                    <a:pt x="834" y="983"/>
                    <a:pt x="858" y="995"/>
                    <a:pt x="870" y="995"/>
                  </a:cubicBezTo>
                  <a:cubicBezTo>
                    <a:pt x="905" y="995"/>
                    <a:pt x="917" y="983"/>
                    <a:pt x="917" y="959"/>
                  </a:cubicBezTo>
                  <a:cubicBezTo>
                    <a:pt x="953" y="935"/>
                    <a:pt x="953" y="888"/>
                    <a:pt x="917" y="864"/>
                  </a:cubicBezTo>
                  <a:lnTo>
                    <a:pt x="131" y="18"/>
                  </a:lnTo>
                  <a:cubicBezTo>
                    <a:pt x="114" y="6"/>
                    <a:pt x="96" y="1"/>
                    <a:pt x="7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2"/>
            <p:cNvSpPr/>
            <p:nvPr/>
          </p:nvSpPr>
          <p:spPr>
            <a:xfrm>
              <a:off x="6058800" y="3687975"/>
              <a:ext cx="33650" cy="4200"/>
            </a:xfrm>
            <a:custGeom>
              <a:avLst/>
              <a:gdLst/>
              <a:ahLst/>
              <a:cxnLst/>
              <a:rect l="l" t="t" r="r" b="b"/>
              <a:pathLst>
                <a:path w="1346" h="168" extrusionOk="0">
                  <a:moveTo>
                    <a:pt x="1274" y="0"/>
                  </a:moveTo>
                  <a:lnTo>
                    <a:pt x="72" y="12"/>
                  </a:lnTo>
                  <a:cubicBezTo>
                    <a:pt x="24" y="12"/>
                    <a:pt x="0" y="48"/>
                    <a:pt x="0" y="84"/>
                  </a:cubicBezTo>
                  <a:cubicBezTo>
                    <a:pt x="0" y="131"/>
                    <a:pt x="24" y="167"/>
                    <a:pt x="72" y="167"/>
                  </a:cubicBezTo>
                  <a:lnTo>
                    <a:pt x="1274" y="143"/>
                  </a:lnTo>
                  <a:cubicBezTo>
                    <a:pt x="1322" y="143"/>
                    <a:pt x="1346" y="119"/>
                    <a:pt x="1346" y="72"/>
                  </a:cubicBezTo>
                  <a:cubicBezTo>
                    <a:pt x="1346" y="24"/>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2"/>
            <p:cNvSpPr/>
            <p:nvPr/>
          </p:nvSpPr>
          <p:spPr>
            <a:xfrm>
              <a:off x="5904600" y="4081175"/>
              <a:ext cx="3900" cy="35150"/>
            </a:xfrm>
            <a:custGeom>
              <a:avLst/>
              <a:gdLst/>
              <a:ahLst/>
              <a:cxnLst/>
              <a:rect l="l" t="t" r="r" b="b"/>
              <a:pathLst>
                <a:path w="156" h="1406" extrusionOk="0">
                  <a:moveTo>
                    <a:pt x="72" y="1"/>
                  </a:moveTo>
                  <a:cubicBezTo>
                    <a:pt x="37" y="1"/>
                    <a:pt x="1" y="36"/>
                    <a:pt x="1" y="72"/>
                  </a:cubicBezTo>
                  <a:lnTo>
                    <a:pt x="1" y="1322"/>
                  </a:lnTo>
                  <a:cubicBezTo>
                    <a:pt x="1" y="1370"/>
                    <a:pt x="37" y="1405"/>
                    <a:pt x="72" y="1405"/>
                  </a:cubicBezTo>
                  <a:cubicBezTo>
                    <a:pt x="120" y="1405"/>
                    <a:pt x="156" y="1358"/>
                    <a:pt x="156" y="1322"/>
                  </a:cubicBezTo>
                  <a:lnTo>
                    <a:pt x="156" y="72"/>
                  </a:lnTo>
                  <a:cubicBezTo>
                    <a:pt x="156"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2"/>
            <p:cNvSpPr/>
            <p:nvPr/>
          </p:nvSpPr>
          <p:spPr>
            <a:xfrm>
              <a:off x="5891800" y="4087425"/>
              <a:ext cx="30400" cy="21750"/>
            </a:xfrm>
            <a:custGeom>
              <a:avLst/>
              <a:gdLst/>
              <a:ahLst/>
              <a:cxnLst/>
              <a:rect l="l" t="t" r="r" b="b"/>
              <a:pathLst>
                <a:path w="1216" h="870" extrusionOk="0">
                  <a:moveTo>
                    <a:pt x="1117" y="0"/>
                  </a:moveTo>
                  <a:cubicBezTo>
                    <a:pt x="1104" y="0"/>
                    <a:pt x="1093" y="4"/>
                    <a:pt x="1084" y="12"/>
                  </a:cubicBezTo>
                  <a:lnTo>
                    <a:pt x="49" y="727"/>
                  </a:lnTo>
                  <a:cubicBezTo>
                    <a:pt x="25" y="763"/>
                    <a:pt x="1" y="810"/>
                    <a:pt x="37" y="834"/>
                  </a:cubicBezTo>
                  <a:cubicBezTo>
                    <a:pt x="49" y="858"/>
                    <a:pt x="72" y="870"/>
                    <a:pt x="96" y="870"/>
                  </a:cubicBezTo>
                  <a:cubicBezTo>
                    <a:pt x="108" y="870"/>
                    <a:pt x="132" y="870"/>
                    <a:pt x="144" y="858"/>
                  </a:cubicBezTo>
                  <a:lnTo>
                    <a:pt x="1168" y="143"/>
                  </a:lnTo>
                  <a:cubicBezTo>
                    <a:pt x="1192" y="108"/>
                    <a:pt x="1215" y="60"/>
                    <a:pt x="1180" y="36"/>
                  </a:cubicBezTo>
                  <a:cubicBezTo>
                    <a:pt x="1164" y="13"/>
                    <a:pt x="1139" y="0"/>
                    <a:pt x="11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2"/>
            <p:cNvSpPr/>
            <p:nvPr/>
          </p:nvSpPr>
          <p:spPr>
            <a:xfrm>
              <a:off x="5894775" y="4085875"/>
              <a:ext cx="24150" cy="24800"/>
            </a:xfrm>
            <a:custGeom>
              <a:avLst/>
              <a:gdLst/>
              <a:ahLst/>
              <a:cxnLst/>
              <a:rect l="l" t="t" r="r" b="b"/>
              <a:pathLst>
                <a:path w="966" h="992" extrusionOk="0">
                  <a:moveTo>
                    <a:pt x="90" y="0"/>
                  </a:moveTo>
                  <a:cubicBezTo>
                    <a:pt x="72" y="0"/>
                    <a:pt x="55" y="9"/>
                    <a:pt x="37" y="27"/>
                  </a:cubicBezTo>
                  <a:cubicBezTo>
                    <a:pt x="1" y="51"/>
                    <a:pt x="1" y="98"/>
                    <a:pt x="37" y="122"/>
                  </a:cubicBezTo>
                  <a:lnTo>
                    <a:pt x="823" y="956"/>
                  </a:lnTo>
                  <a:cubicBezTo>
                    <a:pt x="846" y="979"/>
                    <a:pt x="870" y="991"/>
                    <a:pt x="882" y="991"/>
                  </a:cubicBezTo>
                  <a:cubicBezTo>
                    <a:pt x="906" y="991"/>
                    <a:pt x="918" y="979"/>
                    <a:pt x="930" y="956"/>
                  </a:cubicBezTo>
                  <a:cubicBezTo>
                    <a:pt x="965" y="932"/>
                    <a:pt x="965" y="884"/>
                    <a:pt x="930" y="860"/>
                  </a:cubicBezTo>
                  <a:lnTo>
                    <a:pt x="144" y="27"/>
                  </a:lnTo>
                  <a:cubicBezTo>
                    <a:pt x="126" y="9"/>
                    <a:pt x="108" y="0"/>
                    <a:pt x="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2"/>
            <p:cNvSpPr/>
            <p:nvPr/>
          </p:nvSpPr>
          <p:spPr>
            <a:xfrm>
              <a:off x="5888525" y="4096050"/>
              <a:ext cx="33975" cy="4200"/>
            </a:xfrm>
            <a:custGeom>
              <a:avLst/>
              <a:gdLst/>
              <a:ahLst/>
              <a:cxnLst/>
              <a:rect l="l" t="t" r="r" b="b"/>
              <a:pathLst>
                <a:path w="1359" h="168" extrusionOk="0">
                  <a:moveTo>
                    <a:pt x="1287" y="1"/>
                  </a:moveTo>
                  <a:lnTo>
                    <a:pt x="84" y="13"/>
                  </a:lnTo>
                  <a:cubicBezTo>
                    <a:pt x="37" y="13"/>
                    <a:pt x="1" y="48"/>
                    <a:pt x="1" y="96"/>
                  </a:cubicBezTo>
                  <a:cubicBezTo>
                    <a:pt x="1" y="132"/>
                    <a:pt x="37" y="168"/>
                    <a:pt x="84" y="168"/>
                  </a:cubicBezTo>
                  <a:lnTo>
                    <a:pt x="1287" y="156"/>
                  </a:lnTo>
                  <a:cubicBezTo>
                    <a:pt x="1323" y="156"/>
                    <a:pt x="1358" y="120"/>
                    <a:pt x="1358" y="72"/>
                  </a:cubicBezTo>
                  <a:cubicBezTo>
                    <a:pt x="1358" y="37"/>
                    <a:pt x="1323"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2"/>
            <p:cNvSpPr/>
            <p:nvPr/>
          </p:nvSpPr>
          <p:spPr>
            <a:xfrm>
              <a:off x="5238275" y="3608500"/>
              <a:ext cx="139775" cy="79525"/>
            </a:xfrm>
            <a:custGeom>
              <a:avLst/>
              <a:gdLst/>
              <a:ahLst/>
              <a:cxnLst/>
              <a:rect l="l" t="t" r="r" b="b"/>
              <a:pathLst>
                <a:path w="5591" h="3181" extrusionOk="0">
                  <a:moveTo>
                    <a:pt x="3408" y="0"/>
                  </a:moveTo>
                  <a:cubicBezTo>
                    <a:pt x="3150" y="0"/>
                    <a:pt x="2921" y="143"/>
                    <a:pt x="2763" y="331"/>
                  </a:cubicBezTo>
                  <a:lnTo>
                    <a:pt x="2763" y="331"/>
                  </a:lnTo>
                  <a:cubicBezTo>
                    <a:pt x="2657" y="244"/>
                    <a:pt x="2519" y="167"/>
                    <a:pt x="2341" y="108"/>
                  </a:cubicBezTo>
                  <a:cubicBezTo>
                    <a:pt x="2194" y="58"/>
                    <a:pt x="2069" y="37"/>
                    <a:pt x="1964" y="37"/>
                  </a:cubicBezTo>
                  <a:cubicBezTo>
                    <a:pt x="1306" y="37"/>
                    <a:pt x="1413" y="870"/>
                    <a:pt x="1413" y="870"/>
                  </a:cubicBezTo>
                  <a:cubicBezTo>
                    <a:pt x="1342" y="827"/>
                    <a:pt x="1267" y="807"/>
                    <a:pt x="1190" y="807"/>
                  </a:cubicBezTo>
                  <a:cubicBezTo>
                    <a:pt x="631" y="807"/>
                    <a:pt x="1" y="1848"/>
                    <a:pt x="734" y="2382"/>
                  </a:cubicBezTo>
                  <a:cubicBezTo>
                    <a:pt x="957" y="2552"/>
                    <a:pt x="1171" y="2632"/>
                    <a:pt x="1354" y="2646"/>
                  </a:cubicBezTo>
                  <a:lnTo>
                    <a:pt x="1354" y="2646"/>
                  </a:lnTo>
                  <a:cubicBezTo>
                    <a:pt x="1417" y="2927"/>
                    <a:pt x="1617" y="3171"/>
                    <a:pt x="2044" y="3179"/>
                  </a:cubicBezTo>
                  <a:cubicBezTo>
                    <a:pt x="2070" y="3180"/>
                    <a:pt x="2096" y="3180"/>
                    <a:pt x="2122" y="3180"/>
                  </a:cubicBezTo>
                  <a:cubicBezTo>
                    <a:pt x="2685" y="3180"/>
                    <a:pt x="3066" y="3051"/>
                    <a:pt x="3283" y="2856"/>
                  </a:cubicBezTo>
                  <a:lnTo>
                    <a:pt x="3283" y="2856"/>
                  </a:lnTo>
                  <a:cubicBezTo>
                    <a:pt x="3327" y="2914"/>
                    <a:pt x="3382" y="2971"/>
                    <a:pt x="3449" y="3025"/>
                  </a:cubicBezTo>
                  <a:cubicBezTo>
                    <a:pt x="3547" y="3103"/>
                    <a:pt x="3666" y="3138"/>
                    <a:pt x="3795" y="3138"/>
                  </a:cubicBezTo>
                  <a:cubicBezTo>
                    <a:pt x="4529" y="3138"/>
                    <a:pt x="5590" y="2014"/>
                    <a:pt x="4973" y="1346"/>
                  </a:cubicBezTo>
                  <a:cubicBezTo>
                    <a:pt x="4799" y="1158"/>
                    <a:pt x="4613" y="1087"/>
                    <a:pt x="4439" y="1087"/>
                  </a:cubicBezTo>
                  <a:cubicBezTo>
                    <a:pt x="4418" y="1087"/>
                    <a:pt x="4398" y="1088"/>
                    <a:pt x="4378" y="1090"/>
                  </a:cubicBezTo>
                  <a:lnTo>
                    <a:pt x="4378" y="1090"/>
                  </a:lnTo>
                  <a:cubicBezTo>
                    <a:pt x="4387" y="762"/>
                    <a:pt x="4228" y="383"/>
                    <a:pt x="3830" y="131"/>
                  </a:cubicBezTo>
                  <a:cubicBezTo>
                    <a:pt x="3685" y="39"/>
                    <a:pt x="3542" y="0"/>
                    <a:pt x="3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2"/>
            <p:cNvSpPr/>
            <p:nvPr/>
          </p:nvSpPr>
          <p:spPr>
            <a:xfrm>
              <a:off x="5244100" y="3607300"/>
              <a:ext cx="126250" cy="82775"/>
            </a:xfrm>
            <a:custGeom>
              <a:avLst/>
              <a:gdLst/>
              <a:ahLst/>
              <a:cxnLst/>
              <a:rect l="l" t="t" r="r" b="b"/>
              <a:pathLst>
                <a:path w="5050" h="3311" extrusionOk="0">
                  <a:moveTo>
                    <a:pt x="2537" y="489"/>
                  </a:moveTo>
                  <a:cubicBezTo>
                    <a:pt x="2727" y="679"/>
                    <a:pt x="2775" y="918"/>
                    <a:pt x="2716" y="1049"/>
                  </a:cubicBezTo>
                  <a:cubicBezTo>
                    <a:pt x="2686" y="1137"/>
                    <a:pt x="2634" y="1180"/>
                    <a:pt x="2576" y="1180"/>
                  </a:cubicBezTo>
                  <a:cubicBezTo>
                    <a:pt x="2540" y="1180"/>
                    <a:pt x="2502" y="1164"/>
                    <a:pt x="2466" y="1132"/>
                  </a:cubicBezTo>
                  <a:cubicBezTo>
                    <a:pt x="2323" y="1013"/>
                    <a:pt x="2358" y="727"/>
                    <a:pt x="2537" y="489"/>
                  </a:cubicBezTo>
                  <a:close/>
                  <a:moveTo>
                    <a:pt x="4073" y="1227"/>
                  </a:moveTo>
                  <a:lnTo>
                    <a:pt x="4073" y="1227"/>
                  </a:lnTo>
                  <a:cubicBezTo>
                    <a:pt x="4025" y="1501"/>
                    <a:pt x="3859" y="1703"/>
                    <a:pt x="3656" y="1739"/>
                  </a:cubicBezTo>
                  <a:lnTo>
                    <a:pt x="3609" y="1739"/>
                  </a:lnTo>
                  <a:cubicBezTo>
                    <a:pt x="3549" y="1739"/>
                    <a:pt x="3549" y="1727"/>
                    <a:pt x="3549" y="1703"/>
                  </a:cubicBezTo>
                  <a:cubicBezTo>
                    <a:pt x="3537" y="1584"/>
                    <a:pt x="3751" y="1310"/>
                    <a:pt x="4073" y="1227"/>
                  </a:cubicBezTo>
                  <a:close/>
                  <a:moveTo>
                    <a:pt x="1418" y="1930"/>
                  </a:moveTo>
                  <a:cubicBezTo>
                    <a:pt x="1453" y="1930"/>
                    <a:pt x="1489" y="1965"/>
                    <a:pt x="1525" y="2001"/>
                  </a:cubicBezTo>
                  <a:cubicBezTo>
                    <a:pt x="1620" y="2144"/>
                    <a:pt x="1656" y="2299"/>
                    <a:pt x="1596" y="2418"/>
                  </a:cubicBezTo>
                  <a:cubicBezTo>
                    <a:pt x="1525" y="2549"/>
                    <a:pt x="1370" y="2644"/>
                    <a:pt x="1180" y="2644"/>
                  </a:cubicBezTo>
                  <a:cubicBezTo>
                    <a:pt x="1132" y="2394"/>
                    <a:pt x="1203" y="2120"/>
                    <a:pt x="1311" y="2001"/>
                  </a:cubicBezTo>
                  <a:cubicBezTo>
                    <a:pt x="1346" y="1965"/>
                    <a:pt x="1394" y="1930"/>
                    <a:pt x="1418" y="1930"/>
                  </a:cubicBezTo>
                  <a:close/>
                  <a:moveTo>
                    <a:pt x="3085" y="2144"/>
                  </a:moveTo>
                  <a:cubicBezTo>
                    <a:pt x="3097" y="2144"/>
                    <a:pt x="3132" y="2168"/>
                    <a:pt x="3156" y="2239"/>
                  </a:cubicBezTo>
                  <a:cubicBezTo>
                    <a:pt x="3216" y="2442"/>
                    <a:pt x="3192" y="2632"/>
                    <a:pt x="3061" y="2775"/>
                  </a:cubicBezTo>
                  <a:cubicBezTo>
                    <a:pt x="2942" y="2573"/>
                    <a:pt x="2954" y="2346"/>
                    <a:pt x="3013" y="2215"/>
                  </a:cubicBezTo>
                  <a:cubicBezTo>
                    <a:pt x="3037" y="2156"/>
                    <a:pt x="3073" y="2144"/>
                    <a:pt x="3085" y="2144"/>
                  </a:cubicBezTo>
                  <a:close/>
                  <a:moveTo>
                    <a:pt x="3168" y="151"/>
                  </a:moveTo>
                  <a:cubicBezTo>
                    <a:pt x="3296" y="151"/>
                    <a:pt x="3426" y="187"/>
                    <a:pt x="3549" y="263"/>
                  </a:cubicBezTo>
                  <a:cubicBezTo>
                    <a:pt x="3859" y="453"/>
                    <a:pt x="4049" y="763"/>
                    <a:pt x="4073" y="1096"/>
                  </a:cubicBezTo>
                  <a:cubicBezTo>
                    <a:pt x="3680" y="1156"/>
                    <a:pt x="3370" y="1513"/>
                    <a:pt x="3382" y="1727"/>
                  </a:cubicBezTo>
                  <a:cubicBezTo>
                    <a:pt x="3382" y="1811"/>
                    <a:pt x="3442" y="1906"/>
                    <a:pt x="3597" y="1906"/>
                  </a:cubicBezTo>
                  <a:lnTo>
                    <a:pt x="3656" y="1906"/>
                  </a:lnTo>
                  <a:cubicBezTo>
                    <a:pt x="3966" y="1858"/>
                    <a:pt x="4192" y="1584"/>
                    <a:pt x="4216" y="1227"/>
                  </a:cubicBezTo>
                  <a:cubicBezTo>
                    <a:pt x="4382" y="1251"/>
                    <a:pt x="4549" y="1322"/>
                    <a:pt x="4680" y="1465"/>
                  </a:cubicBezTo>
                  <a:cubicBezTo>
                    <a:pt x="4918" y="1727"/>
                    <a:pt x="4859" y="2025"/>
                    <a:pt x="4763" y="2227"/>
                  </a:cubicBezTo>
                  <a:cubicBezTo>
                    <a:pt x="4561" y="2704"/>
                    <a:pt x="3978" y="3132"/>
                    <a:pt x="3549" y="3132"/>
                  </a:cubicBezTo>
                  <a:cubicBezTo>
                    <a:pt x="3430" y="3132"/>
                    <a:pt x="3323" y="3096"/>
                    <a:pt x="3251" y="3037"/>
                  </a:cubicBezTo>
                  <a:cubicBezTo>
                    <a:pt x="3204" y="2989"/>
                    <a:pt x="3156" y="2954"/>
                    <a:pt x="3132" y="2918"/>
                  </a:cubicBezTo>
                  <a:cubicBezTo>
                    <a:pt x="3311" y="2715"/>
                    <a:pt x="3370" y="2465"/>
                    <a:pt x="3299" y="2215"/>
                  </a:cubicBezTo>
                  <a:cubicBezTo>
                    <a:pt x="3239" y="2037"/>
                    <a:pt x="3144" y="2001"/>
                    <a:pt x="3085" y="2001"/>
                  </a:cubicBezTo>
                  <a:cubicBezTo>
                    <a:pt x="3013" y="2001"/>
                    <a:pt x="2942" y="2061"/>
                    <a:pt x="2882" y="2168"/>
                  </a:cubicBezTo>
                  <a:cubicBezTo>
                    <a:pt x="2787" y="2346"/>
                    <a:pt x="2775" y="2632"/>
                    <a:pt x="2942" y="2894"/>
                  </a:cubicBezTo>
                  <a:cubicBezTo>
                    <a:pt x="2775" y="3037"/>
                    <a:pt x="2442" y="3168"/>
                    <a:pt x="1870" y="3168"/>
                  </a:cubicBezTo>
                  <a:lnTo>
                    <a:pt x="1799" y="3168"/>
                  </a:lnTo>
                  <a:cubicBezTo>
                    <a:pt x="1430" y="3156"/>
                    <a:pt x="1275" y="2977"/>
                    <a:pt x="1203" y="2775"/>
                  </a:cubicBezTo>
                  <a:cubicBezTo>
                    <a:pt x="1453" y="2763"/>
                    <a:pt x="1632" y="2644"/>
                    <a:pt x="1715" y="2501"/>
                  </a:cubicBezTo>
                  <a:cubicBezTo>
                    <a:pt x="1811" y="2323"/>
                    <a:pt x="1775" y="2108"/>
                    <a:pt x="1632" y="1930"/>
                  </a:cubicBezTo>
                  <a:cubicBezTo>
                    <a:pt x="1549" y="1822"/>
                    <a:pt x="1477" y="1811"/>
                    <a:pt x="1418" y="1811"/>
                  </a:cubicBezTo>
                  <a:cubicBezTo>
                    <a:pt x="1334" y="1811"/>
                    <a:pt x="1251" y="1858"/>
                    <a:pt x="1192" y="1930"/>
                  </a:cubicBezTo>
                  <a:cubicBezTo>
                    <a:pt x="1072" y="2084"/>
                    <a:pt x="989" y="2358"/>
                    <a:pt x="1013" y="2644"/>
                  </a:cubicBezTo>
                  <a:cubicBezTo>
                    <a:pt x="858" y="2608"/>
                    <a:pt x="691" y="2525"/>
                    <a:pt x="525" y="2406"/>
                  </a:cubicBezTo>
                  <a:cubicBezTo>
                    <a:pt x="132" y="2120"/>
                    <a:pt x="227" y="1739"/>
                    <a:pt x="275" y="1572"/>
                  </a:cubicBezTo>
                  <a:cubicBezTo>
                    <a:pt x="382" y="1227"/>
                    <a:pt x="691" y="941"/>
                    <a:pt x="942" y="941"/>
                  </a:cubicBezTo>
                  <a:cubicBezTo>
                    <a:pt x="1001" y="941"/>
                    <a:pt x="1061" y="965"/>
                    <a:pt x="1120" y="989"/>
                  </a:cubicBezTo>
                  <a:cubicBezTo>
                    <a:pt x="1126" y="995"/>
                    <a:pt x="1138" y="998"/>
                    <a:pt x="1151" y="998"/>
                  </a:cubicBezTo>
                  <a:cubicBezTo>
                    <a:pt x="1165" y="998"/>
                    <a:pt x="1180" y="995"/>
                    <a:pt x="1192" y="989"/>
                  </a:cubicBezTo>
                  <a:cubicBezTo>
                    <a:pt x="1215" y="977"/>
                    <a:pt x="1227" y="941"/>
                    <a:pt x="1227" y="918"/>
                  </a:cubicBezTo>
                  <a:cubicBezTo>
                    <a:pt x="1227" y="918"/>
                    <a:pt x="1168" y="513"/>
                    <a:pt x="1358" y="310"/>
                  </a:cubicBezTo>
                  <a:cubicBezTo>
                    <a:pt x="1446" y="222"/>
                    <a:pt x="1553" y="181"/>
                    <a:pt x="1691" y="181"/>
                  </a:cubicBezTo>
                  <a:cubicBezTo>
                    <a:pt x="1795" y="181"/>
                    <a:pt x="1917" y="205"/>
                    <a:pt x="2061" y="251"/>
                  </a:cubicBezTo>
                  <a:cubicBezTo>
                    <a:pt x="2192" y="287"/>
                    <a:pt x="2311" y="334"/>
                    <a:pt x="2406" y="406"/>
                  </a:cubicBezTo>
                  <a:cubicBezTo>
                    <a:pt x="2204" y="691"/>
                    <a:pt x="2132" y="1060"/>
                    <a:pt x="2358" y="1263"/>
                  </a:cubicBezTo>
                  <a:cubicBezTo>
                    <a:pt x="2423" y="1319"/>
                    <a:pt x="2496" y="1345"/>
                    <a:pt x="2565" y="1345"/>
                  </a:cubicBezTo>
                  <a:cubicBezTo>
                    <a:pt x="2688" y="1345"/>
                    <a:pt x="2801" y="1264"/>
                    <a:pt x="2847" y="1120"/>
                  </a:cubicBezTo>
                  <a:cubicBezTo>
                    <a:pt x="2918" y="929"/>
                    <a:pt x="2882" y="632"/>
                    <a:pt x="2620" y="394"/>
                  </a:cubicBezTo>
                  <a:cubicBezTo>
                    <a:pt x="2779" y="235"/>
                    <a:pt x="2972" y="151"/>
                    <a:pt x="3168" y="151"/>
                  </a:cubicBezTo>
                  <a:close/>
                  <a:moveTo>
                    <a:pt x="3156" y="1"/>
                  </a:moveTo>
                  <a:cubicBezTo>
                    <a:pt x="2918" y="1"/>
                    <a:pt x="2680" y="96"/>
                    <a:pt x="2501" y="298"/>
                  </a:cubicBezTo>
                  <a:cubicBezTo>
                    <a:pt x="2406" y="215"/>
                    <a:pt x="2263" y="144"/>
                    <a:pt x="2120" y="96"/>
                  </a:cubicBezTo>
                  <a:cubicBezTo>
                    <a:pt x="1970" y="46"/>
                    <a:pt x="1838" y="22"/>
                    <a:pt x="1721" y="22"/>
                  </a:cubicBezTo>
                  <a:cubicBezTo>
                    <a:pt x="1532" y="22"/>
                    <a:pt x="1385" y="85"/>
                    <a:pt x="1275" y="203"/>
                  </a:cubicBezTo>
                  <a:cubicBezTo>
                    <a:pt x="1120" y="382"/>
                    <a:pt x="1096" y="656"/>
                    <a:pt x="1096" y="799"/>
                  </a:cubicBezTo>
                  <a:cubicBezTo>
                    <a:pt x="1049" y="787"/>
                    <a:pt x="1001" y="787"/>
                    <a:pt x="953" y="787"/>
                  </a:cubicBezTo>
                  <a:cubicBezTo>
                    <a:pt x="632" y="787"/>
                    <a:pt x="275" y="1108"/>
                    <a:pt x="144" y="1513"/>
                  </a:cubicBezTo>
                  <a:cubicBezTo>
                    <a:pt x="1" y="1906"/>
                    <a:pt x="108" y="2275"/>
                    <a:pt x="441" y="2513"/>
                  </a:cubicBezTo>
                  <a:cubicBezTo>
                    <a:pt x="632" y="2656"/>
                    <a:pt x="858" y="2751"/>
                    <a:pt x="1049" y="2775"/>
                  </a:cubicBezTo>
                  <a:cubicBezTo>
                    <a:pt x="1132" y="3108"/>
                    <a:pt x="1406" y="3311"/>
                    <a:pt x="1787" y="3311"/>
                  </a:cubicBezTo>
                  <a:lnTo>
                    <a:pt x="1870" y="3311"/>
                  </a:lnTo>
                  <a:cubicBezTo>
                    <a:pt x="2370" y="3311"/>
                    <a:pt x="2775" y="3215"/>
                    <a:pt x="3025" y="3037"/>
                  </a:cubicBezTo>
                  <a:cubicBezTo>
                    <a:pt x="3061" y="3073"/>
                    <a:pt x="3120" y="3120"/>
                    <a:pt x="3156" y="3168"/>
                  </a:cubicBezTo>
                  <a:cubicBezTo>
                    <a:pt x="3263" y="3251"/>
                    <a:pt x="3394" y="3299"/>
                    <a:pt x="3549" y="3299"/>
                  </a:cubicBezTo>
                  <a:cubicBezTo>
                    <a:pt x="4037" y="3299"/>
                    <a:pt x="4668" y="2834"/>
                    <a:pt x="4906" y="2299"/>
                  </a:cubicBezTo>
                  <a:cubicBezTo>
                    <a:pt x="5049" y="1942"/>
                    <a:pt x="5002" y="1620"/>
                    <a:pt x="4787" y="1382"/>
                  </a:cubicBezTo>
                  <a:cubicBezTo>
                    <a:pt x="4621" y="1203"/>
                    <a:pt x="4430" y="1096"/>
                    <a:pt x="4216" y="1096"/>
                  </a:cubicBezTo>
                  <a:cubicBezTo>
                    <a:pt x="4192" y="727"/>
                    <a:pt x="3978" y="370"/>
                    <a:pt x="3620" y="144"/>
                  </a:cubicBezTo>
                  <a:cubicBezTo>
                    <a:pt x="3478" y="37"/>
                    <a:pt x="3323"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2"/>
            <p:cNvSpPr/>
            <p:nvPr/>
          </p:nvSpPr>
          <p:spPr>
            <a:xfrm>
              <a:off x="5937625" y="4025500"/>
              <a:ext cx="139950" cy="79525"/>
            </a:xfrm>
            <a:custGeom>
              <a:avLst/>
              <a:gdLst/>
              <a:ahLst/>
              <a:cxnLst/>
              <a:rect l="l" t="t" r="r" b="b"/>
              <a:pathLst>
                <a:path w="5598" h="3181" extrusionOk="0">
                  <a:moveTo>
                    <a:pt x="3413" y="1"/>
                  </a:moveTo>
                  <a:cubicBezTo>
                    <a:pt x="3153" y="1"/>
                    <a:pt x="2922" y="147"/>
                    <a:pt x="2763" y="339"/>
                  </a:cubicBezTo>
                  <a:lnTo>
                    <a:pt x="2763" y="339"/>
                  </a:lnTo>
                  <a:cubicBezTo>
                    <a:pt x="2658" y="254"/>
                    <a:pt x="2521" y="178"/>
                    <a:pt x="2347" y="120"/>
                  </a:cubicBezTo>
                  <a:cubicBezTo>
                    <a:pt x="2198" y="70"/>
                    <a:pt x="2073" y="49"/>
                    <a:pt x="1967" y="49"/>
                  </a:cubicBezTo>
                  <a:cubicBezTo>
                    <a:pt x="1312" y="49"/>
                    <a:pt x="1418" y="870"/>
                    <a:pt x="1418" y="870"/>
                  </a:cubicBezTo>
                  <a:cubicBezTo>
                    <a:pt x="1352" y="832"/>
                    <a:pt x="1281" y="815"/>
                    <a:pt x="1209" y="815"/>
                  </a:cubicBezTo>
                  <a:cubicBezTo>
                    <a:pt x="647" y="815"/>
                    <a:pt x="1" y="1867"/>
                    <a:pt x="740" y="2394"/>
                  </a:cubicBezTo>
                  <a:cubicBezTo>
                    <a:pt x="963" y="2561"/>
                    <a:pt x="1176" y="2638"/>
                    <a:pt x="1359" y="2651"/>
                  </a:cubicBezTo>
                  <a:lnTo>
                    <a:pt x="1359" y="2651"/>
                  </a:lnTo>
                  <a:cubicBezTo>
                    <a:pt x="1421" y="2932"/>
                    <a:pt x="1621" y="3176"/>
                    <a:pt x="2049" y="3180"/>
                  </a:cubicBezTo>
                  <a:cubicBezTo>
                    <a:pt x="2076" y="3181"/>
                    <a:pt x="2102" y="3181"/>
                    <a:pt x="2128" y="3181"/>
                  </a:cubicBezTo>
                  <a:cubicBezTo>
                    <a:pt x="2687" y="3181"/>
                    <a:pt x="3066" y="3054"/>
                    <a:pt x="3283" y="2861"/>
                  </a:cubicBezTo>
                  <a:lnTo>
                    <a:pt x="3283" y="2861"/>
                  </a:lnTo>
                  <a:cubicBezTo>
                    <a:pt x="3328" y="2922"/>
                    <a:pt x="3385" y="2982"/>
                    <a:pt x="3454" y="3037"/>
                  </a:cubicBezTo>
                  <a:cubicBezTo>
                    <a:pt x="3551" y="3113"/>
                    <a:pt x="3669" y="3147"/>
                    <a:pt x="3796" y="3147"/>
                  </a:cubicBezTo>
                  <a:cubicBezTo>
                    <a:pt x="4530" y="3147"/>
                    <a:pt x="5597" y="2026"/>
                    <a:pt x="4978" y="1346"/>
                  </a:cubicBezTo>
                  <a:cubicBezTo>
                    <a:pt x="4805" y="1159"/>
                    <a:pt x="4619" y="1088"/>
                    <a:pt x="4444" y="1088"/>
                  </a:cubicBezTo>
                  <a:cubicBezTo>
                    <a:pt x="4424" y="1088"/>
                    <a:pt x="4404" y="1089"/>
                    <a:pt x="4384" y="1091"/>
                  </a:cubicBezTo>
                  <a:lnTo>
                    <a:pt x="4384" y="1091"/>
                  </a:lnTo>
                  <a:cubicBezTo>
                    <a:pt x="4391" y="765"/>
                    <a:pt x="4232" y="389"/>
                    <a:pt x="3835" y="132"/>
                  </a:cubicBezTo>
                  <a:cubicBezTo>
                    <a:pt x="3691" y="40"/>
                    <a:pt x="3548" y="1"/>
                    <a:pt x="3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2"/>
            <p:cNvSpPr/>
            <p:nvPr/>
          </p:nvSpPr>
          <p:spPr>
            <a:xfrm>
              <a:off x="5943600" y="4024100"/>
              <a:ext cx="126225" cy="83300"/>
            </a:xfrm>
            <a:custGeom>
              <a:avLst/>
              <a:gdLst/>
              <a:ahLst/>
              <a:cxnLst/>
              <a:rect l="l" t="t" r="r" b="b"/>
              <a:pathLst>
                <a:path w="5049" h="3332" extrusionOk="0">
                  <a:moveTo>
                    <a:pt x="2537" y="509"/>
                  </a:moveTo>
                  <a:cubicBezTo>
                    <a:pt x="2727" y="712"/>
                    <a:pt x="2775" y="926"/>
                    <a:pt x="2715" y="1081"/>
                  </a:cubicBezTo>
                  <a:cubicBezTo>
                    <a:pt x="2686" y="1162"/>
                    <a:pt x="2634" y="1206"/>
                    <a:pt x="2576" y="1206"/>
                  </a:cubicBezTo>
                  <a:cubicBezTo>
                    <a:pt x="2540" y="1206"/>
                    <a:pt x="2502" y="1189"/>
                    <a:pt x="2465" y="1152"/>
                  </a:cubicBezTo>
                  <a:cubicBezTo>
                    <a:pt x="2322" y="1033"/>
                    <a:pt x="2358" y="748"/>
                    <a:pt x="2537" y="509"/>
                  </a:cubicBezTo>
                  <a:close/>
                  <a:moveTo>
                    <a:pt x="4073" y="1260"/>
                  </a:moveTo>
                  <a:lnTo>
                    <a:pt x="4073" y="1260"/>
                  </a:lnTo>
                  <a:cubicBezTo>
                    <a:pt x="4037" y="1522"/>
                    <a:pt x="3858" y="1736"/>
                    <a:pt x="3656" y="1760"/>
                  </a:cubicBezTo>
                  <a:lnTo>
                    <a:pt x="3608" y="1760"/>
                  </a:lnTo>
                  <a:cubicBezTo>
                    <a:pt x="3549" y="1760"/>
                    <a:pt x="3549" y="1748"/>
                    <a:pt x="3549" y="1736"/>
                  </a:cubicBezTo>
                  <a:cubicBezTo>
                    <a:pt x="3537" y="1617"/>
                    <a:pt x="3751" y="1331"/>
                    <a:pt x="4073" y="1260"/>
                  </a:cubicBezTo>
                  <a:close/>
                  <a:moveTo>
                    <a:pt x="1417" y="1938"/>
                  </a:moveTo>
                  <a:cubicBezTo>
                    <a:pt x="1465" y="1938"/>
                    <a:pt x="1489" y="1986"/>
                    <a:pt x="1525" y="2022"/>
                  </a:cubicBezTo>
                  <a:cubicBezTo>
                    <a:pt x="1620" y="2153"/>
                    <a:pt x="1656" y="2319"/>
                    <a:pt x="1596" y="2438"/>
                  </a:cubicBezTo>
                  <a:cubicBezTo>
                    <a:pt x="1525" y="2569"/>
                    <a:pt x="1370" y="2653"/>
                    <a:pt x="1179" y="2653"/>
                  </a:cubicBezTo>
                  <a:cubicBezTo>
                    <a:pt x="1132" y="2403"/>
                    <a:pt x="1203" y="2141"/>
                    <a:pt x="1310" y="2022"/>
                  </a:cubicBezTo>
                  <a:cubicBezTo>
                    <a:pt x="1346" y="1974"/>
                    <a:pt x="1394" y="1938"/>
                    <a:pt x="1417" y="1938"/>
                  </a:cubicBezTo>
                  <a:close/>
                  <a:moveTo>
                    <a:pt x="3084" y="2164"/>
                  </a:moveTo>
                  <a:cubicBezTo>
                    <a:pt x="3096" y="2164"/>
                    <a:pt x="3132" y="2200"/>
                    <a:pt x="3156" y="2272"/>
                  </a:cubicBezTo>
                  <a:cubicBezTo>
                    <a:pt x="3215" y="2462"/>
                    <a:pt x="3191" y="2653"/>
                    <a:pt x="3061" y="2807"/>
                  </a:cubicBezTo>
                  <a:cubicBezTo>
                    <a:pt x="2941" y="2593"/>
                    <a:pt x="2953" y="2379"/>
                    <a:pt x="3013" y="2236"/>
                  </a:cubicBezTo>
                  <a:cubicBezTo>
                    <a:pt x="3037" y="2176"/>
                    <a:pt x="3072" y="2164"/>
                    <a:pt x="3084" y="2164"/>
                  </a:cubicBezTo>
                  <a:close/>
                  <a:moveTo>
                    <a:pt x="3171" y="160"/>
                  </a:moveTo>
                  <a:cubicBezTo>
                    <a:pt x="3299" y="160"/>
                    <a:pt x="3427" y="197"/>
                    <a:pt x="3549" y="271"/>
                  </a:cubicBezTo>
                  <a:cubicBezTo>
                    <a:pt x="3858" y="474"/>
                    <a:pt x="4049" y="783"/>
                    <a:pt x="4073" y="1105"/>
                  </a:cubicBezTo>
                  <a:cubicBezTo>
                    <a:pt x="3680" y="1164"/>
                    <a:pt x="3370" y="1522"/>
                    <a:pt x="3382" y="1736"/>
                  </a:cubicBezTo>
                  <a:cubicBezTo>
                    <a:pt x="3382" y="1819"/>
                    <a:pt x="3442" y="1914"/>
                    <a:pt x="3596" y="1914"/>
                  </a:cubicBezTo>
                  <a:lnTo>
                    <a:pt x="3656" y="1914"/>
                  </a:lnTo>
                  <a:cubicBezTo>
                    <a:pt x="3965" y="1867"/>
                    <a:pt x="4192" y="1605"/>
                    <a:pt x="4215" y="1248"/>
                  </a:cubicBezTo>
                  <a:cubicBezTo>
                    <a:pt x="4382" y="1260"/>
                    <a:pt x="4549" y="1331"/>
                    <a:pt x="4680" y="1486"/>
                  </a:cubicBezTo>
                  <a:cubicBezTo>
                    <a:pt x="4918" y="1736"/>
                    <a:pt x="4858" y="2033"/>
                    <a:pt x="4763" y="2236"/>
                  </a:cubicBezTo>
                  <a:cubicBezTo>
                    <a:pt x="4561" y="2712"/>
                    <a:pt x="3977" y="3153"/>
                    <a:pt x="3549" y="3153"/>
                  </a:cubicBezTo>
                  <a:cubicBezTo>
                    <a:pt x="3430" y="3153"/>
                    <a:pt x="3322" y="3105"/>
                    <a:pt x="3251" y="3046"/>
                  </a:cubicBezTo>
                  <a:cubicBezTo>
                    <a:pt x="3203" y="2998"/>
                    <a:pt x="3156" y="2974"/>
                    <a:pt x="3132" y="2926"/>
                  </a:cubicBezTo>
                  <a:cubicBezTo>
                    <a:pt x="3311" y="2736"/>
                    <a:pt x="3370" y="2474"/>
                    <a:pt x="3299" y="2224"/>
                  </a:cubicBezTo>
                  <a:cubicBezTo>
                    <a:pt x="3239" y="2045"/>
                    <a:pt x="3144" y="2022"/>
                    <a:pt x="3084" y="2022"/>
                  </a:cubicBezTo>
                  <a:cubicBezTo>
                    <a:pt x="3013" y="2022"/>
                    <a:pt x="2941" y="2081"/>
                    <a:pt x="2882" y="2176"/>
                  </a:cubicBezTo>
                  <a:cubicBezTo>
                    <a:pt x="2787" y="2355"/>
                    <a:pt x="2775" y="2641"/>
                    <a:pt x="2941" y="2915"/>
                  </a:cubicBezTo>
                  <a:cubicBezTo>
                    <a:pt x="2775" y="3046"/>
                    <a:pt x="2441" y="3176"/>
                    <a:pt x="1870" y="3176"/>
                  </a:cubicBezTo>
                  <a:lnTo>
                    <a:pt x="1798" y="3176"/>
                  </a:lnTo>
                  <a:cubicBezTo>
                    <a:pt x="1429" y="3165"/>
                    <a:pt x="1275" y="2986"/>
                    <a:pt x="1203" y="2795"/>
                  </a:cubicBezTo>
                  <a:cubicBezTo>
                    <a:pt x="1453" y="2772"/>
                    <a:pt x="1644" y="2676"/>
                    <a:pt x="1715" y="2510"/>
                  </a:cubicBezTo>
                  <a:cubicBezTo>
                    <a:pt x="1810" y="2331"/>
                    <a:pt x="1775" y="2117"/>
                    <a:pt x="1632" y="1938"/>
                  </a:cubicBezTo>
                  <a:cubicBezTo>
                    <a:pt x="1548" y="1843"/>
                    <a:pt x="1477" y="1819"/>
                    <a:pt x="1417" y="1819"/>
                  </a:cubicBezTo>
                  <a:cubicBezTo>
                    <a:pt x="1334" y="1819"/>
                    <a:pt x="1251" y="1867"/>
                    <a:pt x="1191" y="1938"/>
                  </a:cubicBezTo>
                  <a:cubicBezTo>
                    <a:pt x="1072" y="2093"/>
                    <a:pt x="989" y="2379"/>
                    <a:pt x="1013" y="2653"/>
                  </a:cubicBezTo>
                  <a:cubicBezTo>
                    <a:pt x="858" y="2629"/>
                    <a:pt x="691" y="2534"/>
                    <a:pt x="524" y="2414"/>
                  </a:cubicBezTo>
                  <a:cubicBezTo>
                    <a:pt x="132" y="2141"/>
                    <a:pt x="227" y="1748"/>
                    <a:pt x="274" y="1581"/>
                  </a:cubicBezTo>
                  <a:cubicBezTo>
                    <a:pt x="382" y="1236"/>
                    <a:pt x="691" y="962"/>
                    <a:pt x="941" y="962"/>
                  </a:cubicBezTo>
                  <a:cubicBezTo>
                    <a:pt x="1001" y="962"/>
                    <a:pt x="1060" y="974"/>
                    <a:pt x="1120" y="998"/>
                  </a:cubicBezTo>
                  <a:cubicBezTo>
                    <a:pt x="1126" y="1010"/>
                    <a:pt x="1138" y="1015"/>
                    <a:pt x="1151" y="1015"/>
                  </a:cubicBezTo>
                  <a:cubicBezTo>
                    <a:pt x="1164" y="1015"/>
                    <a:pt x="1179" y="1010"/>
                    <a:pt x="1191" y="998"/>
                  </a:cubicBezTo>
                  <a:cubicBezTo>
                    <a:pt x="1215" y="986"/>
                    <a:pt x="1227" y="962"/>
                    <a:pt x="1227" y="926"/>
                  </a:cubicBezTo>
                  <a:cubicBezTo>
                    <a:pt x="1227" y="926"/>
                    <a:pt x="1167" y="521"/>
                    <a:pt x="1358" y="319"/>
                  </a:cubicBezTo>
                  <a:cubicBezTo>
                    <a:pt x="1446" y="231"/>
                    <a:pt x="1553" y="189"/>
                    <a:pt x="1691" y="189"/>
                  </a:cubicBezTo>
                  <a:cubicBezTo>
                    <a:pt x="1795" y="189"/>
                    <a:pt x="1917" y="213"/>
                    <a:pt x="2060" y="259"/>
                  </a:cubicBezTo>
                  <a:cubicBezTo>
                    <a:pt x="2191" y="307"/>
                    <a:pt x="2310" y="343"/>
                    <a:pt x="2406" y="426"/>
                  </a:cubicBezTo>
                  <a:cubicBezTo>
                    <a:pt x="2203" y="712"/>
                    <a:pt x="2132" y="1081"/>
                    <a:pt x="2358" y="1271"/>
                  </a:cubicBezTo>
                  <a:cubicBezTo>
                    <a:pt x="2423" y="1332"/>
                    <a:pt x="2496" y="1360"/>
                    <a:pt x="2566" y="1360"/>
                  </a:cubicBezTo>
                  <a:cubicBezTo>
                    <a:pt x="2688" y="1360"/>
                    <a:pt x="2801" y="1277"/>
                    <a:pt x="2846" y="1141"/>
                  </a:cubicBezTo>
                  <a:cubicBezTo>
                    <a:pt x="2918" y="950"/>
                    <a:pt x="2882" y="652"/>
                    <a:pt x="2620" y="414"/>
                  </a:cubicBezTo>
                  <a:cubicBezTo>
                    <a:pt x="2779" y="248"/>
                    <a:pt x="2974" y="160"/>
                    <a:pt x="3171" y="160"/>
                  </a:cubicBezTo>
                  <a:close/>
                  <a:moveTo>
                    <a:pt x="3163" y="0"/>
                  </a:moveTo>
                  <a:cubicBezTo>
                    <a:pt x="2928" y="0"/>
                    <a:pt x="2695" y="106"/>
                    <a:pt x="2501" y="307"/>
                  </a:cubicBezTo>
                  <a:cubicBezTo>
                    <a:pt x="2406" y="224"/>
                    <a:pt x="2263" y="152"/>
                    <a:pt x="2120" y="117"/>
                  </a:cubicBezTo>
                  <a:cubicBezTo>
                    <a:pt x="1965" y="60"/>
                    <a:pt x="1828" y="34"/>
                    <a:pt x="1709" y="34"/>
                  </a:cubicBezTo>
                  <a:cubicBezTo>
                    <a:pt x="1526" y="34"/>
                    <a:pt x="1383" y="96"/>
                    <a:pt x="1275" y="212"/>
                  </a:cubicBezTo>
                  <a:cubicBezTo>
                    <a:pt x="1120" y="390"/>
                    <a:pt x="1096" y="664"/>
                    <a:pt x="1096" y="807"/>
                  </a:cubicBezTo>
                  <a:cubicBezTo>
                    <a:pt x="1048" y="795"/>
                    <a:pt x="1001" y="795"/>
                    <a:pt x="953" y="795"/>
                  </a:cubicBezTo>
                  <a:cubicBezTo>
                    <a:pt x="632" y="795"/>
                    <a:pt x="274" y="1117"/>
                    <a:pt x="143" y="1522"/>
                  </a:cubicBezTo>
                  <a:cubicBezTo>
                    <a:pt x="1" y="1914"/>
                    <a:pt x="108" y="2284"/>
                    <a:pt x="441" y="2522"/>
                  </a:cubicBezTo>
                  <a:cubicBezTo>
                    <a:pt x="632" y="2676"/>
                    <a:pt x="858" y="2760"/>
                    <a:pt x="1048" y="2795"/>
                  </a:cubicBezTo>
                  <a:cubicBezTo>
                    <a:pt x="1132" y="3117"/>
                    <a:pt x="1406" y="3331"/>
                    <a:pt x="1787" y="3331"/>
                  </a:cubicBezTo>
                  <a:lnTo>
                    <a:pt x="1870" y="3331"/>
                  </a:lnTo>
                  <a:cubicBezTo>
                    <a:pt x="2370" y="3331"/>
                    <a:pt x="2775" y="3224"/>
                    <a:pt x="3025" y="3034"/>
                  </a:cubicBezTo>
                  <a:cubicBezTo>
                    <a:pt x="3061" y="3069"/>
                    <a:pt x="3120" y="3117"/>
                    <a:pt x="3156" y="3165"/>
                  </a:cubicBezTo>
                  <a:cubicBezTo>
                    <a:pt x="3263" y="3248"/>
                    <a:pt x="3394" y="3296"/>
                    <a:pt x="3549" y="3296"/>
                  </a:cubicBezTo>
                  <a:cubicBezTo>
                    <a:pt x="4037" y="3296"/>
                    <a:pt x="4668" y="2831"/>
                    <a:pt x="4906" y="2295"/>
                  </a:cubicBezTo>
                  <a:cubicBezTo>
                    <a:pt x="5049" y="1938"/>
                    <a:pt x="5001" y="1617"/>
                    <a:pt x="4787" y="1379"/>
                  </a:cubicBezTo>
                  <a:cubicBezTo>
                    <a:pt x="4620" y="1200"/>
                    <a:pt x="4430" y="1093"/>
                    <a:pt x="4215" y="1093"/>
                  </a:cubicBezTo>
                  <a:cubicBezTo>
                    <a:pt x="4192" y="724"/>
                    <a:pt x="3977" y="367"/>
                    <a:pt x="3620" y="140"/>
                  </a:cubicBezTo>
                  <a:cubicBezTo>
                    <a:pt x="3474" y="46"/>
                    <a:pt x="3318" y="0"/>
                    <a:pt x="3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2"/>
            <p:cNvSpPr/>
            <p:nvPr/>
          </p:nvSpPr>
          <p:spPr>
            <a:xfrm>
              <a:off x="5367375" y="3573650"/>
              <a:ext cx="721475" cy="512075"/>
            </a:xfrm>
            <a:custGeom>
              <a:avLst/>
              <a:gdLst/>
              <a:ahLst/>
              <a:cxnLst/>
              <a:rect l="l" t="t" r="r" b="b"/>
              <a:pathLst>
                <a:path w="28859" h="20483" extrusionOk="0">
                  <a:moveTo>
                    <a:pt x="22930" y="1"/>
                  </a:moveTo>
                  <a:cubicBezTo>
                    <a:pt x="22926" y="1"/>
                    <a:pt x="22922" y="1"/>
                    <a:pt x="22919" y="1"/>
                  </a:cubicBezTo>
                  <a:cubicBezTo>
                    <a:pt x="21987" y="95"/>
                    <a:pt x="14170" y="6095"/>
                    <a:pt x="12754" y="6095"/>
                  </a:cubicBezTo>
                  <a:cubicBezTo>
                    <a:pt x="12722" y="6095"/>
                    <a:pt x="12693" y="6092"/>
                    <a:pt x="12667" y="6085"/>
                  </a:cubicBezTo>
                  <a:cubicBezTo>
                    <a:pt x="11787" y="5879"/>
                    <a:pt x="4861" y="4927"/>
                    <a:pt x="1677" y="4927"/>
                  </a:cubicBezTo>
                  <a:cubicBezTo>
                    <a:pt x="641" y="4927"/>
                    <a:pt x="1" y="5028"/>
                    <a:pt x="94" y="5288"/>
                  </a:cubicBezTo>
                  <a:cubicBezTo>
                    <a:pt x="94" y="5288"/>
                    <a:pt x="1726" y="19147"/>
                    <a:pt x="2392" y="19420"/>
                  </a:cubicBezTo>
                  <a:cubicBezTo>
                    <a:pt x="3052" y="19698"/>
                    <a:pt x="15252" y="20482"/>
                    <a:pt x="17171" y="20482"/>
                  </a:cubicBezTo>
                  <a:cubicBezTo>
                    <a:pt x="17226" y="20482"/>
                    <a:pt x="17273" y="20481"/>
                    <a:pt x="17311" y="20480"/>
                  </a:cubicBezTo>
                  <a:cubicBezTo>
                    <a:pt x="18382" y="20432"/>
                    <a:pt x="28288" y="13336"/>
                    <a:pt x="28574" y="11896"/>
                  </a:cubicBezTo>
                  <a:cubicBezTo>
                    <a:pt x="28859" y="10449"/>
                    <a:pt x="23910" y="1"/>
                    <a:pt x="22930"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2"/>
            <p:cNvSpPr/>
            <p:nvPr/>
          </p:nvSpPr>
          <p:spPr>
            <a:xfrm>
              <a:off x="5407825" y="3566500"/>
              <a:ext cx="635225" cy="488850"/>
            </a:xfrm>
            <a:custGeom>
              <a:avLst/>
              <a:gdLst/>
              <a:ahLst/>
              <a:cxnLst/>
              <a:rect l="l" t="t" r="r" b="b"/>
              <a:pathLst>
                <a:path w="25409" h="19554" extrusionOk="0">
                  <a:moveTo>
                    <a:pt x="19658" y="1"/>
                  </a:moveTo>
                  <a:cubicBezTo>
                    <a:pt x="19653" y="1"/>
                    <a:pt x="19649" y="1"/>
                    <a:pt x="19646" y="2"/>
                  </a:cubicBezTo>
                  <a:cubicBezTo>
                    <a:pt x="12216" y="1217"/>
                    <a:pt x="11434" y="6008"/>
                    <a:pt x="11227" y="6008"/>
                  </a:cubicBezTo>
                  <a:cubicBezTo>
                    <a:pt x="11223" y="6008"/>
                    <a:pt x="11220" y="6006"/>
                    <a:pt x="11216" y="6002"/>
                  </a:cubicBezTo>
                  <a:cubicBezTo>
                    <a:pt x="9446" y="4224"/>
                    <a:pt x="7357" y="3626"/>
                    <a:pt x="5463" y="3626"/>
                  </a:cubicBezTo>
                  <a:cubicBezTo>
                    <a:pt x="2528" y="3626"/>
                    <a:pt x="65" y="5062"/>
                    <a:pt x="0" y="5764"/>
                  </a:cubicBezTo>
                  <a:cubicBezTo>
                    <a:pt x="0" y="5764"/>
                    <a:pt x="1643" y="17468"/>
                    <a:pt x="2203" y="18135"/>
                  </a:cubicBezTo>
                  <a:cubicBezTo>
                    <a:pt x="2699" y="18702"/>
                    <a:pt x="10956" y="19553"/>
                    <a:pt x="14292" y="19553"/>
                  </a:cubicBezTo>
                  <a:cubicBezTo>
                    <a:pt x="14878" y="19553"/>
                    <a:pt x="15313" y="19527"/>
                    <a:pt x="15526" y="19468"/>
                  </a:cubicBezTo>
                  <a:cubicBezTo>
                    <a:pt x="16967" y="19087"/>
                    <a:pt x="25408" y="12289"/>
                    <a:pt x="25408" y="11515"/>
                  </a:cubicBezTo>
                  <a:cubicBezTo>
                    <a:pt x="25408" y="10745"/>
                    <a:pt x="20403" y="1"/>
                    <a:pt x="196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2"/>
            <p:cNvSpPr/>
            <p:nvPr/>
          </p:nvSpPr>
          <p:spPr>
            <a:xfrm>
              <a:off x="5406325" y="3564750"/>
              <a:ext cx="639400" cy="492350"/>
            </a:xfrm>
            <a:custGeom>
              <a:avLst/>
              <a:gdLst/>
              <a:ahLst/>
              <a:cxnLst/>
              <a:rect l="l" t="t" r="r" b="b"/>
              <a:pathLst>
                <a:path w="25576" h="19694" extrusionOk="0">
                  <a:moveTo>
                    <a:pt x="19718" y="131"/>
                  </a:moveTo>
                  <a:cubicBezTo>
                    <a:pt x="19944" y="131"/>
                    <a:pt x="20992" y="1822"/>
                    <a:pt x="22801" y="5572"/>
                  </a:cubicBezTo>
                  <a:cubicBezTo>
                    <a:pt x="24206" y="8489"/>
                    <a:pt x="25397" y="11228"/>
                    <a:pt x="25397" y="11585"/>
                  </a:cubicBezTo>
                  <a:cubicBezTo>
                    <a:pt x="25397" y="12323"/>
                    <a:pt x="16955" y="19098"/>
                    <a:pt x="15574" y="19467"/>
                  </a:cubicBezTo>
                  <a:cubicBezTo>
                    <a:pt x="15384" y="19515"/>
                    <a:pt x="14979" y="19538"/>
                    <a:pt x="14384" y="19538"/>
                  </a:cubicBezTo>
                  <a:cubicBezTo>
                    <a:pt x="10931" y="19538"/>
                    <a:pt x="2775" y="18669"/>
                    <a:pt x="2323" y="18145"/>
                  </a:cubicBezTo>
                  <a:cubicBezTo>
                    <a:pt x="1882" y="17621"/>
                    <a:pt x="703" y="9870"/>
                    <a:pt x="144" y="5822"/>
                  </a:cubicBezTo>
                  <a:cubicBezTo>
                    <a:pt x="215" y="5215"/>
                    <a:pt x="2537" y="3763"/>
                    <a:pt x="5513" y="3751"/>
                  </a:cubicBezTo>
                  <a:cubicBezTo>
                    <a:pt x="7037" y="3751"/>
                    <a:pt x="9276" y="4155"/>
                    <a:pt x="11228" y="6108"/>
                  </a:cubicBezTo>
                  <a:cubicBezTo>
                    <a:pt x="11240" y="6120"/>
                    <a:pt x="11276" y="6132"/>
                    <a:pt x="11288" y="6132"/>
                  </a:cubicBezTo>
                  <a:cubicBezTo>
                    <a:pt x="11371" y="6132"/>
                    <a:pt x="11407" y="6060"/>
                    <a:pt x="11502" y="5810"/>
                  </a:cubicBezTo>
                  <a:cubicBezTo>
                    <a:pt x="12788" y="2727"/>
                    <a:pt x="15550" y="822"/>
                    <a:pt x="19718" y="131"/>
                  </a:cubicBezTo>
                  <a:close/>
                  <a:moveTo>
                    <a:pt x="19718" y="0"/>
                  </a:moveTo>
                  <a:cubicBezTo>
                    <a:pt x="15491" y="703"/>
                    <a:pt x="12681" y="2631"/>
                    <a:pt x="11383" y="5763"/>
                  </a:cubicBezTo>
                  <a:cubicBezTo>
                    <a:pt x="11359" y="5834"/>
                    <a:pt x="11324" y="5930"/>
                    <a:pt x="11300" y="5965"/>
                  </a:cubicBezTo>
                  <a:cubicBezTo>
                    <a:pt x="9323" y="4025"/>
                    <a:pt x="7073" y="3620"/>
                    <a:pt x="5525" y="3620"/>
                  </a:cubicBezTo>
                  <a:cubicBezTo>
                    <a:pt x="2501" y="3620"/>
                    <a:pt x="60" y="5096"/>
                    <a:pt x="1" y="5822"/>
                  </a:cubicBezTo>
                  <a:lnTo>
                    <a:pt x="1" y="5834"/>
                  </a:lnTo>
                  <a:cubicBezTo>
                    <a:pt x="60" y="6322"/>
                    <a:pt x="1644" y="17562"/>
                    <a:pt x="2227" y="18241"/>
                  </a:cubicBezTo>
                  <a:cubicBezTo>
                    <a:pt x="2739" y="18836"/>
                    <a:pt x="11050" y="19693"/>
                    <a:pt x="14395" y="19693"/>
                  </a:cubicBezTo>
                  <a:cubicBezTo>
                    <a:pt x="15003" y="19693"/>
                    <a:pt x="15408" y="19657"/>
                    <a:pt x="15646" y="19610"/>
                  </a:cubicBezTo>
                  <a:cubicBezTo>
                    <a:pt x="17134" y="19217"/>
                    <a:pt x="25575" y="12383"/>
                    <a:pt x="25575" y="11573"/>
                  </a:cubicBezTo>
                  <a:cubicBezTo>
                    <a:pt x="25575" y="11156"/>
                    <a:pt x="24218" y="8096"/>
                    <a:pt x="22968" y="5501"/>
                  </a:cubicBezTo>
                  <a:cubicBezTo>
                    <a:pt x="21968" y="3453"/>
                    <a:pt x="20230" y="0"/>
                    <a:pt x="197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2"/>
            <p:cNvSpPr/>
            <p:nvPr/>
          </p:nvSpPr>
          <p:spPr>
            <a:xfrm>
              <a:off x="5460800" y="3843900"/>
              <a:ext cx="584625" cy="211400"/>
            </a:xfrm>
            <a:custGeom>
              <a:avLst/>
              <a:gdLst/>
              <a:ahLst/>
              <a:cxnLst/>
              <a:rect l="l" t="t" r="r" b="b"/>
              <a:pathLst>
                <a:path w="23385" h="8456" extrusionOk="0">
                  <a:moveTo>
                    <a:pt x="21984" y="0"/>
                  </a:moveTo>
                  <a:cubicBezTo>
                    <a:pt x="21136" y="0"/>
                    <a:pt x="19803" y="228"/>
                    <a:pt x="17753" y="1050"/>
                  </a:cubicBezTo>
                  <a:cubicBezTo>
                    <a:pt x="13693" y="2705"/>
                    <a:pt x="13359" y="7301"/>
                    <a:pt x="13348" y="8206"/>
                  </a:cubicBezTo>
                  <a:cubicBezTo>
                    <a:pt x="12824" y="7813"/>
                    <a:pt x="10657" y="6205"/>
                    <a:pt x="8121" y="5324"/>
                  </a:cubicBezTo>
                  <a:cubicBezTo>
                    <a:pt x="7670" y="5170"/>
                    <a:pt x="7149" y="5092"/>
                    <a:pt x="6561" y="5092"/>
                  </a:cubicBezTo>
                  <a:cubicBezTo>
                    <a:pt x="5562" y="5092"/>
                    <a:pt x="4367" y="5315"/>
                    <a:pt x="2989" y="5765"/>
                  </a:cubicBezTo>
                  <a:cubicBezTo>
                    <a:pt x="1370" y="6289"/>
                    <a:pt x="72" y="6955"/>
                    <a:pt x="60" y="6955"/>
                  </a:cubicBezTo>
                  <a:cubicBezTo>
                    <a:pt x="24" y="6991"/>
                    <a:pt x="1" y="7039"/>
                    <a:pt x="24" y="7063"/>
                  </a:cubicBezTo>
                  <a:cubicBezTo>
                    <a:pt x="51" y="7089"/>
                    <a:pt x="85" y="7103"/>
                    <a:pt x="110" y="7103"/>
                  </a:cubicBezTo>
                  <a:cubicBezTo>
                    <a:pt x="118" y="7103"/>
                    <a:pt x="126" y="7101"/>
                    <a:pt x="132" y="7098"/>
                  </a:cubicBezTo>
                  <a:cubicBezTo>
                    <a:pt x="172" y="7068"/>
                    <a:pt x="3765" y="5257"/>
                    <a:pt x="6587" y="5257"/>
                  </a:cubicBezTo>
                  <a:cubicBezTo>
                    <a:pt x="7124" y="5257"/>
                    <a:pt x="7634" y="5323"/>
                    <a:pt x="8085" y="5479"/>
                  </a:cubicBezTo>
                  <a:cubicBezTo>
                    <a:pt x="10954" y="6467"/>
                    <a:pt x="13348" y="8420"/>
                    <a:pt x="13383" y="8432"/>
                  </a:cubicBezTo>
                  <a:cubicBezTo>
                    <a:pt x="13395" y="8456"/>
                    <a:pt x="13407" y="8456"/>
                    <a:pt x="13419" y="8456"/>
                  </a:cubicBezTo>
                  <a:lnTo>
                    <a:pt x="13455" y="8444"/>
                  </a:lnTo>
                  <a:cubicBezTo>
                    <a:pt x="13479" y="8432"/>
                    <a:pt x="13490" y="8408"/>
                    <a:pt x="13490" y="8372"/>
                  </a:cubicBezTo>
                  <a:cubicBezTo>
                    <a:pt x="13490" y="8313"/>
                    <a:pt x="13407" y="2991"/>
                    <a:pt x="17812" y="1205"/>
                  </a:cubicBezTo>
                  <a:cubicBezTo>
                    <a:pt x="19853" y="378"/>
                    <a:pt x="21168" y="157"/>
                    <a:pt x="21992" y="157"/>
                  </a:cubicBezTo>
                  <a:cubicBezTo>
                    <a:pt x="22937" y="157"/>
                    <a:pt x="23235" y="448"/>
                    <a:pt x="23242" y="455"/>
                  </a:cubicBezTo>
                  <a:cubicBezTo>
                    <a:pt x="23260" y="473"/>
                    <a:pt x="23277" y="481"/>
                    <a:pt x="23295" y="481"/>
                  </a:cubicBezTo>
                  <a:cubicBezTo>
                    <a:pt x="23313" y="481"/>
                    <a:pt x="23331" y="473"/>
                    <a:pt x="23349" y="455"/>
                  </a:cubicBezTo>
                  <a:cubicBezTo>
                    <a:pt x="23385" y="431"/>
                    <a:pt x="23385" y="383"/>
                    <a:pt x="23349" y="348"/>
                  </a:cubicBezTo>
                  <a:cubicBezTo>
                    <a:pt x="23323" y="328"/>
                    <a:pt x="23003" y="0"/>
                    <a:pt x="219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2"/>
            <p:cNvSpPr/>
            <p:nvPr/>
          </p:nvSpPr>
          <p:spPr>
            <a:xfrm>
              <a:off x="5686125" y="3714650"/>
              <a:ext cx="112550" cy="340650"/>
            </a:xfrm>
            <a:custGeom>
              <a:avLst/>
              <a:gdLst/>
              <a:ahLst/>
              <a:cxnLst/>
              <a:rect l="l" t="t" r="r" b="b"/>
              <a:pathLst>
                <a:path w="4502" h="13626" extrusionOk="0">
                  <a:moveTo>
                    <a:pt x="94" y="0"/>
                  </a:moveTo>
                  <a:cubicBezTo>
                    <a:pt x="83" y="0"/>
                    <a:pt x="72" y="2"/>
                    <a:pt x="60" y="5"/>
                  </a:cubicBezTo>
                  <a:cubicBezTo>
                    <a:pt x="25" y="29"/>
                    <a:pt x="1" y="64"/>
                    <a:pt x="25" y="112"/>
                  </a:cubicBezTo>
                  <a:cubicBezTo>
                    <a:pt x="48" y="136"/>
                    <a:pt x="1930" y="4553"/>
                    <a:pt x="4335" y="13566"/>
                  </a:cubicBezTo>
                  <a:cubicBezTo>
                    <a:pt x="4346" y="13602"/>
                    <a:pt x="4382" y="13626"/>
                    <a:pt x="4406" y="13626"/>
                  </a:cubicBezTo>
                  <a:lnTo>
                    <a:pt x="4430" y="13626"/>
                  </a:lnTo>
                  <a:cubicBezTo>
                    <a:pt x="4466" y="13602"/>
                    <a:pt x="4501" y="13578"/>
                    <a:pt x="4489" y="13530"/>
                  </a:cubicBezTo>
                  <a:cubicBezTo>
                    <a:pt x="2072" y="4505"/>
                    <a:pt x="179" y="88"/>
                    <a:pt x="167" y="41"/>
                  </a:cubicBezTo>
                  <a:cubicBezTo>
                    <a:pt x="150" y="14"/>
                    <a:pt x="125" y="0"/>
                    <a:pt x="9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2"/>
            <p:cNvSpPr/>
            <p:nvPr/>
          </p:nvSpPr>
          <p:spPr>
            <a:xfrm>
              <a:off x="5722750" y="3628200"/>
              <a:ext cx="198250" cy="138975"/>
            </a:xfrm>
            <a:custGeom>
              <a:avLst/>
              <a:gdLst/>
              <a:ahLst/>
              <a:cxnLst/>
              <a:rect l="l" t="t" r="r" b="b"/>
              <a:pathLst>
                <a:path w="7930" h="5559" extrusionOk="0">
                  <a:moveTo>
                    <a:pt x="7726" y="1"/>
                  </a:moveTo>
                  <a:cubicBezTo>
                    <a:pt x="7716" y="1"/>
                    <a:pt x="7705" y="3"/>
                    <a:pt x="7692" y="10"/>
                  </a:cubicBezTo>
                  <a:cubicBezTo>
                    <a:pt x="7644" y="22"/>
                    <a:pt x="7632" y="58"/>
                    <a:pt x="7644" y="93"/>
                  </a:cubicBezTo>
                  <a:cubicBezTo>
                    <a:pt x="7644" y="129"/>
                    <a:pt x="7870" y="736"/>
                    <a:pt x="7394" y="951"/>
                  </a:cubicBezTo>
                  <a:cubicBezTo>
                    <a:pt x="7240" y="1021"/>
                    <a:pt x="7139" y="1043"/>
                    <a:pt x="7053" y="1043"/>
                  </a:cubicBezTo>
                  <a:cubicBezTo>
                    <a:pt x="6979" y="1043"/>
                    <a:pt x="6918" y="1027"/>
                    <a:pt x="6846" y="1010"/>
                  </a:cubicBezTo>
                  <a:cubicBezTo>
                    <a:pt x="6720" y="981"/>
                    <a:pt x="6579" y="944"/>
                    <a:pt x="6345" y="944"/>
                  </a:cubicBezTo>
                  <a:cubicBezTo>
                    <a:pt x="6291" y="944"/>
                    <a:pt x="6232" y="946"/>
                    <a:pt x="6168" y="951"/>
                  </a:cubicBezTo>
                  <a:cubicBezTo>
                    <a:pt x="5715" y="975"/>
                    <a:pt x="5560" y="1260"/>
                    <a:pt x="5429" y="1498"/>
                  </a:cubicBezTo>
                  <a:cubicBezTo>
                    <a:pt x="5322" y="1689"/>
                    <a:pt x="5239" y="1868"/>
                    <a:pt x="5001" y="1939"/>
                  </a:cubicBezTo>
                  <a:cubicBezTo>
                    <a:pt x="4715" y="2034"/>
                    <a:pt x="4501" y="2046"/>
                    <a:pt x="4263" y="2058"/>
                  </a:cubicBezTo>
                  <a:cubicBezTo>
                    <a:pt x="4024" y="2070"/>
                    <a:pt x="3774" y="2094"/>
                    <a:pt x="3465" y="2177"/>
                  </a:cubicBezTo>
                  <a:cubicBezTo>
                    <a:pt x="3072" y="2296"/>
                    <a:pt x="2929" y="2606"/>
                    <a:pt x="2774" y="2903"/>
                  </a:cubicBezTo>
                  <a:cubicBezTo>
                    <a:pt x="2679" y="3130"/>
                    <a:pt x="2572" y="3332"/>
                    <a:pt x="2393" y="3463"/>
                  </a:cubicBezTo>
                  <a:cubicBezTo>
                    <a:pt x="1941" y="3784"/>
                    <a:pt x="1846" y="3832"/>
                    <a:pt x="1048" y="3927"/>
                  </a:cubicBezTo>
                  <a:cubicBezTo>
                    <a:pt x="203" y="4011"/>
                    <a:pt x="12" y="5416"/>
                    <a:pt x="0" y="5475"/>
                  </a:cubicBezTo>
                  <a:cubicBezTo>
                    <a:pt x="0" y="5511"/>
                    <a:pt x="24" y="5558"/>
                    <a:pt x="72" y="5558"/>
                  </a:cubicBezTo>
                  <a:cubicBezTo>
                    <a:pt x="107" y="5558"/>
                    <a:pt x="143" y="5535"/>
                    <a:pt x="155" y="5463"/>
                  </a:cubicBezTo>
                  <a:cubicBezTo>
                    <a:pt x="155" y="5451"/>
                    <a:pt x="357" y="4130"/>
                    <a:pt x="1084" y="4034"/>
                  </a:cubicBezTo>
                  <a:cubicBezTo>
                    <a:pt x="1869" y="3951"/>
                    <a:pt x="2000" y="3903"/>
                    <a:pt x="2477" y="3558"/>
                  </a:cubicBezTo>
                  <a:cubicBezTo>
                    <a:pt x="2691" y="3403"/>
                    <a:pt x="2810" y="3177"/>
                    <a:pt x="2917" y="2951"/>
                  </a:cubicBezTo>
                  <a:cubicBezTo>
                    <a:pt x="3060" y="2665"/>
                    <a:pt x="3179" y="2403"/>
                    <a:pt x="3513" y="2296"/>
                  </a:cubicBezTo>
                  <a:cubicBezTo>
                    <a:pt x="3810" y="2213"/>
                    <a:pt x="4048" y="2189"/>
                    <a:pt x="4263" y="2177"/>
                  </a:cubicBezTo>
                  <a:cubicBezTo>
                    <a:pt x="4501" y="2165"/>
                    <a:pt x="4739" y="2165"/>
                    <a:pt x="5037" y="2058"/>
                  </a:cubicBezTo>
                  <a:cubicBezTo>
                    <a:pt x="5322" y="1975"/>
                    <a:pt x="5453" y="1748"/>
                    <a:pt x="5560" y="1558"/>
                  </a:cubicBezTo>
                  <a:cubicBezTo>
                    <a:pt x="5691" y="1296"/>
                    <a:pt x="5810" y="1106"/>
                    <a:pt x="6191" y="1082"/>
                  </a:cubicBezTo>
                  <a:cubicBezTo>
                    <a:pt x="6249" y="1077"/>
                    <a:pt x="6303" y="1075"/>
                    <a:pt x="6352" y="1075"/>
                  </a:cubicBezTo>
                  <a:cubicBezTo>
                    <a:pt x="6566" y="1075"/>
                    <a:pt x="6704" y="1112"/>
                    <a:pt x="6811" y="1141"/>
                  </a:cubicBezTo>
                  <a:cubicBezTo>
                    <a:pt x="6893" y="1158"/>
                    <a:pt x="6966" y="1174"/>
                    <a:pt x="7053" y="1174"/>
                  </a:cubicBezTo>
                  <a:cubicBezTo>
                    <a:pt x="7154" y="1174"/>
                    <a:pt x="7274" y="1152"/>
                    <a:pt x="7453" y="1082"/>
                  </a:cubicBezTo>
                  <a:cubicBezTo>
                    <a:pt x="7930" y="867"/>
                    <a:pt x="7870" y="320"/>
                    <a:pt x="7775" y="46"/>
                  </a:cubicBezTo>
                  <a:cubicBezTo>
                    <a:pt x="7766" y="20"/>
                    <a:pt x="7752" y="1"/>
                    <a:pt x="77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2"/>
            <p:cNvSpPr/>
            <p:nvPr/>
          </p:nvSpPr>
          <p:spPr>
            <a:xfrm>
              <a:off x="5736725" y="3678400"/>
              <a:ext cx="211950" cy="125375"/>
            </a:xfrm>
            <a:custGeom>
              <a:avLst/>
              <a:gdLst/>
              <a:ahLst/>
              <a:cxnLst/>
              <a:rect l="l" t="t" r="r" b="b"/>
              <a:pathLst>
                <a:path w="8478" h="5015" extrusionOk="0">
                  <a:moveTo>
                    <a:pt x="8328" y="0"/>
                  </a:moveTo>
                  <a:cubicBezTo>
                    <a:pt x="7999" y="0"/>
                    <a:pt x="7887" y="168"/>
                    <a:pt x="7776" y="336"/>
                  </a:cubicBezTo>
                  <a:cubicBezTo>
                    <a:pt x="7680" y="455"/>
                    <a:pt x="7597" y="598"/>
                    <a:pt x="7418" y="705"/>
                  </a:cubicBezTo>
                  <a:cubicBezTo>
                    <a:pt x="7249" y="810"/>
                    <a:pt x="7112" y="838"/>
                    <a:pt x="6961" y="838"/>
                  </a:cubicBezTo>
                  <a:cubicBezTo>
                    <a:pt x="6888" y="838"/>
                    <a:pt x="6812" y="832"/>
                    <a:pt x="6728" y="824"/>
                  </a:cubicBezTo>
                  <a:cubicBezTo>
                    <a:pt x="6652" y="820"/>
                    <a:pt x="6569" y="815"/>
                    <a:pt x="6477" y="815"/>
                  </a:cubicBezTo>
                  <a:cubicBezTo>
                    <a:pt x="6308" y="815"/>
                    <a:pt x="6109" y="830"/>
                    <a:pt x="5871" y="883"/>
                  </a:cubicBezTo>
                  <a:cubicBezTo>
                    <a:pt x="5359" y="1026"/>
                    <a:pt x="5275" y="1288"/>
                    <a:pt x="5204" y="1514"/>
                  </a:cubicBezTo>
                  <a:cubicBezTo>
                    <a:pt x="5144" y="1645"/>
                    <a:pt x="5109" y="1765"/>
                    <a:pt x="4978" y="1824"/>
                  </a:cubicBezTo>
                  <a:cubicBezTo>
                    <a:pt x="4728" y="1943"/>
                    <a:pt x="4644" y="1943"/>
                    <a:pt x="4454" y="1943"/>
                  </a:cubicBezTo>
                  <a:cubicBezTo>
                    <a:pt x="4347" y="1943"/>
                    <a:pt x="4216" y="1943"/>
                    <a:pt x="4025" y="1955"/>
                  </a:cubicBezTo>
                  <a:cubicBezTo>
                    <a:pt x="3620" y="1991"/>
                    <a:pt x="3513" y="2193"/>
                    <a:pt x="3394" y="2431"/>
                  </a:cubicBezTo>
                  <a:cubicBezTo>
                    <a:pt x="3311" y="2598"/>
                    <a:pt x="3215" y="2777"/>
                    <a:pt x="3037" y="2955"/>
                  </a:cubicBezTo>
                  <a:cubicBezTo>
                    <a:pt x="2608" y="3408"/>
                    <a:pt x="2263" y="3419"/>
                    <a:pt x="1644" y="3467"/>
                  </a:cubicBezTo>
                  <a:lnTo>
                    <a:pt x="1525" y="3479"/>
                  </a:lnTo>
                  <a:cubicBezTo>
                    <a:pt x="810" y="3527"/>
                    <a:pt x="48" y="4836"/>
                    <a:pt x="25" y="4896"/>
                  </a:cubicBezTo>
                  <a:cubicBezTo>
                    <a:pt x="1" y="4932"/>
                    <a:pt x="25" y="4979"/>
                    <a:pt x="48" y="4991"/>
                  </a:cubicBezTo>
                  <a:cubicBezTo>
                    <a:pt x="48" y="5015"/>
                    <a:pt x="60" y="5015"/>
                    <a:pt x="84" y="5015"/>
                  </a:cubicBezTo>
                  <a:cubicBezTo>
                    <a:pt x="96" y="5015"/>
                    <a:pt x="120" y="4991"/>
                    <a:pt x="156" y="4967"/>
                  </a:cubicBezTo>
                  <a:cubicBezTo>
                    <a:pt x="156" y="4955"/>
                    <a:pt x="894" y="3670"/>
                    <a:pt x="1537" y="3622"/>
                  </a:cubicBezTo>
                  <a:lnTo>
                    <a:pt x="1656" y="3610"/>
                  </a:lnTo>
                  <a:cubicBezTo>
                    <a:pt x="2287" y="3562"/>
                    <a:pt x="2680" y="3539"/>
                    <a:pt x="3156" y="3062"/>
                  </a:cubicBezTo>
                  <a:cubicBezTo>
                    <a:pt x="3370" y="2872"/>
                    <a:pt x="3477" y="2669"/>
                    <a:pt x="3549" y="2515"/>
                  </a:cubicBezTo>
                  <a:cubicBezTo>
                    <a:pt x="3668" y="2276"/>
                    <a:pt x="3739" y="2134"/>
                    <a:pt x="4049" y="2110"/>
                  </a:cubicBezTo>
                  <a:cubicBezTo>
                    <a:pt x="4251" y="2086"/>
                    <a:pt x="4370" y="2086"/>
                    <a:pt x="4466" y="2086"/>
                  </a:cubicBezTo>
                  <a:lnTo>
                    <a:pt x="4489" y="2086"/>
                  </a:lnTo>
                  <a:cubicBezTo>
                    <a:pt x="4692" y="2086"/>
                    <a:pt x="4799" y="2086"/>
                    <a:pt x="5061" y="1955"/>
                  </a:cubicBezTo>
                  <a:cubicBezTo>
                    <a:pt x="5263" y="1872"/>
                    <a:pt x="5299" y="1705"/>
                    <a:pt x="5359" y="1550"/>
                  </a:cubicBezTo>
                  <a:cubicBezTo>
                    <a:pt x="5442" y="1348"/>
                    <a:pt x="5501" y="1145"/>
                    <a:pt x="5930" y="1038"/>
                  </a:cubicBezTo>
                  <a:cubicBezTo>
                    <a:pt x="6148" y="980"/>
                    <a:pt x="6321" y="962"/>
                    <a:pt x="6475" y="962"/>
                  </a:cubicBezTo>
                  <a:cubicBezTo>
                    <a:pt x="6573" y="962"/>
                    <a:pt x="6663" y="969"/>
                    <a:pt x="6752" y="979"/>
                  </a:cubicBezTo>
                  <a:cubicBezTo>
                    <a:pt x="6804" y="981"/>
                    <a:pt x="6856" y="983"/>
                    <a:pt x="6907" y="983"/>
                  </a:cubicBezTo>
                  <a:cubicBezTo>
                    <a:pt x="7099" y="983"/>
                    <a:pt x="7286" y="955"/>
                    <a:pt x="7502" y="824"/>
                  </a:cubicBezTo>
                  <a:cubicBezTo>
                    <a:pt x="7728" y="693"/>
                    <a:pt x="7823" y="550"/>
                    <a:pt x="7907" y="407"/>
                  </a:cubicBezTo>
                  <a:cubicBezTo>
                    <a:pt x="8010" y="252"/>
                    <a:pt x="8078" y="150"/>
                    <a:pt x="8290" y="150"/>
                  </a:cubicBezTo>
                  <a:cubicBezTo>
                    <a:pt x="8322" y="150"/>
                    <a:pt x="8356" y="153"/>
                    <a:pt x="8395" y="157"/>
                  </a:cubicBezTo>
                  <a:cubicBezTo>
                    <a:pt x="8430" y="157"/>
                    <a:pt x="8478" y="121"/>
                    <a:pt x="8478" y="86"/>
                  </a:cubicBezTo>
                  <a:cubicBezTo>
                    <a:pt x="8478" y="50"/>
                    <a:pt x="8442" y="2"/>
                    <a:pt x="8395" y="2"/>
                  </a:cubicBezTo>
                  <a:cubicBezTo>
                    <a:pt x="8372" y="1"/>
                    <a:pt x="8349" y="0"/>
                    <a:pt x="832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2"/>
            <p:cNvSpPr/>
            <p:nvPr/>
          </p:nvSpPr>
          <p:spPr>
            <a:xfrm>
              <a:off x="5751325" y="3725175"/>
              <a:ext cx="218200" cy="121175"/>
            </a:xfrm>
            <a:custGeom>
              <a:avLst/>
              <a:gdLst/>
              <a:ahLst/>
              <a:cxnLst/>
              <a:rect l="l" t="t" r="r" b="b"/>
              <a:pathLst>
                <a:path w="8728" h="4847" extrusionOk="0">
                  <a:moveTo>
                    <a:pt x="8644" y="1"/>
                  </a:moveTo>
                  <a:cubicBezTo>
                    <a:pt x="8608" y="1"/>
                    <a:pt x="8573" y="24"/>
                    <a:pt x="8573" y="72"/>
                  </a:cubicBezTo>
                  <a:cubicBezTo>
                    <a:pt x="8573" y="72"/>
                    <a:pt x="8549" y="548"/>
                    <a:pt x="7870" y="679"/>
                  </a:cubicBezTo>
                  <a:cubicBezTo>
                    <a:pt x="7739" y="703"/>
                    <a:pt x="7659" y="712"/>
                    <a:pt x="7599" y="712"/>
                  </a:cubicBezTo>
                  <a:cubicBezTo>
                    <a:pt x="7540" y="712"/>
                    <a:pt x="7501" y="703"/>
                    <a:pt x="7453" y="691"/>
                  </a:cubicBezTo>
                  <a:cubicBezTo>
                    <a:pt x="7412" y="681"/>
                    <a:pt x="7366" y="673"/>
                    <a:pt x="7292" y="673"/>
                  </a:cubicBezTo>
                  <a:cubicBezTo>
                    <a:pt x="7194" y="673"/>
                    <a:pt x="7048" y="687"/>
                    <a:pt x="6799" y="727"/>
                  </a:cubicBezTo>
                  <a:cubicBezTo>
                    <a:pt x="6322" y="810"/>
                    <a:pt x="6203" y="1037"/>
                    <a:pt x="6108" y="1251"/>
                  </a:cubicBezTo>
                  <a:cubicBezTo>
                    <a:pt x="6013" y="1394"/>
                    <a:pt x="5941" y="1548"/>
                    <a:pt x="5703" y="1656"/>
                  </a:cubicBezTo>
                  <a:cubicBezTo>
                    <a:pt x="5370" y="1799"/>
                    <a:pt x="5227" y="1799"/>
                    <a:pt x="4989" y="1810"/>
                  </a:cubicBezTo>
                  <a:cubicBezTo>
                    <a:pt x="4822" y="1810"/>
                    <a:pt x="4596" y="1834"/>
                    <a:pt x="4215" y="1894"/>
                  </a:cubicBezTo>
                  <a:cubicBezTo>
                    <a:pt x="3572" y="1977"/>
                    <a:pt x="3405" y="2275"/>
                    <a:pt x="3227" y="2572"/>
                  </a:cubicBezTo>
                  <a:cubicBezTo>
                    <a:pt x="3143" y="2751"/>
                    <a:pt x="3036" y="2918"/>
                    <a:pt x="2858" y="3084"/>
                  </a:cubicBezTo>
                  <a:cubicBezTo>
                    <a:pt x="2537" y="3372"/>
                    <a:pt x="2370" y="3382"/>
                    <a:pt x="2100" y="3382"/>
                  </a:cubicBezTo>
                  <a:cubicBezTo>
                    <a:pt x="2080" y="3382"/>
                    <a:pt x="2058" y="3382"/>
                    <a:pt x="2036" y="3382"/>
                  </a:cubicBezTo>
                  <a:cubicBezTo>
                    <a:pt x="1881" y="3382"/>
                    <a:pt x="1679" y="3382"/>
                    <a:pt x="1429" y="3406"/>
                  </a:cubicBezTo>
                  <a:cubicBezTo>
                    <a:pt x="607" y="3513"/>
                    <a:pt x="60" y="4704"/>
                    <a:pt x="36" y="4751"/>
                  </a:cubicBezTo>
                  <a:cubicBezTo>
                    <a:pt x="0" y="4787"/>
                    <a:pt x="12" y="4835"/>
                    <a:pt x="60" y="4846"/>
                  </a:cubicBezTo>
                  <a:lnTo>
                    <a:pt x="95" y="4846"/>
                  </a:lnTo>
                  <a:cubicBezTo>
                    <a:pt x="119" y="4846"/>
                    <a:pt x="131" y="4835"/>
                    <a:pt x="167" y="4811"/>
                  </a:cubicBezTo>
                  <a:cubicBezTo>
                    <a:pt x="167" y="4787"/>
                    <a:pt x="715" y="3644"/>
                    <a:pt x="1441" y="3561"/>
                  </a:cubicBezTo>
                  <a:cubicBezTo>
                    <a:pt x="1600" y="3529"/>
                    <a:pt x="1742" y="3524"/>
                    <a:pt x="1862" y="3524"/>
                  </a:cubicBezTo>
                  <a:cubicBezTo>
                    <a:pt x="1922" y="3524"/>
                    <a:pt x="1977" y="3525"/>
                    <a:pt x="2024" y="3525"/>
                  </a:cubicBezTo>
                  <a:cubicBezTo>
                    <a:pt x="2358" y="3525"/>
                    <a:pt x="2560" y="3525"/>
                    <a:pt x="2953" y="3180"/>
                  </a:cubicBezTo>
                  <a:cubicBezTo>
                    <a:pt x="3143" y="3001"/>
                    <a:pt x="3251" y="2811"/>
                    <a:pt x="3346" y="2644"/>
                  </a:cubicBezTo>
                  <a:cubicBezTo>
                    <a:pt x="3524" y="2346"/>
                    <a:pt x="3667" y="2108"/>
                    <a:pt x="4227" y="2025"/>
                  </a:cubicBezTo>
                  <a:cubicBezTo>
                    <a:pt x="4596" y="1965"/>
                    <a:pt x="4810" y="1965"/>
                    <a:pt x="4989" y="1953"/>
                  </a:cubicBezTo>
                  <a:cubicBezTo>
                    <a:pt x="5239" y="1953"/>
                    <a:pt x="5394" y="1929"/>
                    <a:pt x="5751" y="1787"/>
                  </a:cubicBezTo>
                  <a:cubicBezTo>
                    <a:pt x="6049" y="1668"/>
                    <a:pt x="6132" y="1465"/>
                    <a:pt x="6227" y="1310"/>
                  </a:cubicBezTo>
                  <a:cubicBezTo>
                    <a:pt x="6322" y="1108"/>
                    <a:pt x="6418" y="929"/>
                    <a:pt x="6822" y="858"/>
                  </a:cubicBezTo>
                  <a:cubicBezTo>
                    <a:pt x="7019" y="822"/>
                    <a:pt x="7144" y="810"/>
                    <a:pt x="7232" y="810"/>
                  </a:cubicBezTo>
                  <a:cubicBezTo>
                    <a:pt x="7320" y="810"/>
                    <a:pt x="7370" y="822"/>
                    <a:pt x="7418" y="834"/>
                  </a:cubicBezTo>
                  <a:cubicBezTo>
                    <a:pt x="7462" y="845"/>
                    <a:pt x="7506" y="854"/>
                    <a:pt x="7570" y="854"/>
                  </a:cubicBezTo>
                  <a:cubicBezTo>
                    <a:pt x="7645" y="854"/>
                    <a:pt x="7746" y="842"/>
                    <a:pt x="7906" y="810"/>
                  </a:cubicBezTo>
                  <a:cubicBezTo>
                    <a:pt x="8680" y="656"/>
                    <a:pt x="8727" y="96"/>
                    <a:pt x="8727" y="72"/>
                  </a:cubicBezTo>
                  <a:cubicBezTo>
                    <a:pt x="8727" y="36"/>
                    <a:pt x="8692" y="1"/>
                    <a:pt x="864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2"/>
            <p:cNvSpPr/>
            <p:nvPr/>
          </p:nvSpPr>
          <p:spPr>
            <a:xfrm>
              <a:off x="5708150" y="3590050"/>
              <a:ext cx="180700" cy="132775"/>
            </a:xfrm>
            <a:custGeom>
              <a:avLst/>
              <a:gdLst/>
              <a:ahLst/>
              <a:cxnLst/>
              <a:rect l="l" t="t" r="r" b="b"/>
              <a:pathLst>
                <a:path w="7228" h="5311" extrusionOk="0">
                  <a:moveTo>
                    <a:pt x="7156" y="0"/>
                  </a:moveTo>
                  <a:cubicBezTo>
                    <a:pt x="6728" y="0"/>
                    <a:pt x="6609" y="179"/>
                    <a:pt x="6490" y="357"/>
                  </a:cubicBezTo>
                  <a:cubicBezTo>
                    <a:pt x="6394" y="488"/>
                    <a:pt x="6311" y="607"/>
                    <a:pt x="6097" y="691"/>
                  </a:cubicBezTo>
                  <a:cubicBezTo>
                    <a:pt x="5906" y="750"/>
                    <a:pt x="5728" y="762"/>
                    <a:pt x="5549" y="774"/>
                  </a:cubicBezTo>
                  <a:cubicBezTo>
                    <a:pt x="5240" y="786"/>
                    <a:pt x="4930" y="810"/>
                    <a:pt x="4573" y="1131"/>
                  </a:cubicBezTo>
                  <a:cubicBezTo>
                    <a:pt x="4394" y="1298"/>
                    <a:pt x="4263" y="1441"/>
                    <a:pt x="4156" y="1584"/>
                  </a:cubicBezTo>
                  <a:cubicBezTo>
                    <a:pt x="3930" y="1846"/>
                    <a:pt x="3799" y="2024"/>
                    <a:pt x="3394" y="2084"/>
                  </a:cubicBezTo>
                  <a:cubicBezTo>
                    <a:pt x="2715" y="2191"/>
                    <a:pt x="2453" y="2608"/>
                    <a:pt x="2120" y="3286"/>
                  </a:cubicBezTo>
                  <a:cubicBezTo>
                    <a:pt x="1894" y="3739"/>
                    <a:pt x="1763" y="3751"/>
                    <a:pt x="1441" y="3798"/>
                  </a:cubicBezTo>
                  <a:cubicBezTo>
                    <a:pt x="1310" y="3810"/>
                    <a:pt x="1144" y="3822"/>
                    <a:pt x="941" y="3882"/>
                  </a:cubicBezTo>
                  <a:cubicBezTo>
                    <a:pt x="227" y="4096"/>
                    <a:pt x="13" y="5179"/>
                    <a:pt x="1" y="5227"/>
                  </a:cubicBezTo>
                  <a:cubicBezTo>
                    <a:pt x="1" y="5275"/>
                    <a:pt x="13" y="5299"/>
                    <a:pt x="72" y="5310"/>
                  </a:cubicBezTo>
                  <a:cubicBezTo>
                    <a:pt x="108" y="5310"/>
                    <a:pt x="132" y="5299"/>
                    <a:pt x="167" y="5275"/>
                  </a:cubicBezTo>
                  <a:cubicBezTo>
                    <a:pt x="167" y="5251"/>
                    <a:pt x="370" y="4227"/>
                    <a:pt x="1001" y="4048"/>
                  </a:cubicBezTo>
                  <a:cubicBezTo>
                    <a:pt x="1191" y="3989"/>
                    <a:pt x="1334" y="3977"/>
                    <a:pt x="1477" y="3965"/>
                  </a:cubicBezTo>
                  <a:cubicBezTo>
                    <a:pt x="1799" y="3917"/>
                    <a:pt x="2013" y="3905"/>
                    <a:pt x="2263" y="3382"/>
                  </a:cubicBezTo>
                  <a:cubicBezTo>
                    <a:pt x="2608" y="2679"/>
                    <a:pt x="2846" y="2334"/>
                    <a:pt x="3418" y="2251"/>
                  </a:cubicBezTo>
                  <a:cubicBezTo>
                    <a:pt x="3870" y="2191"/>
                    <a:pt x="4049" y="1965"/>
                    <a:pt x="4275" y="1703"/>
                  </a:cubicBezTo>
                  <a:cubicBezTo>
                    <a:pt x="4370" y="1584"/>
                    <a:pt x="4489" y="1429"/>
                    <a:pt x="4668" y="1262"/>
                  </a:cubicBezTo>
                  <a:cubicBezTo>
                    <a:pt x="4989" y="965"/>
                    <a:pt x="5263" y="953"/>
                    <a:pt x="5561" y="941"/>
                  </a:cubicBezTo>
                  <a:cubicBezTo>
                    <a:pt x="5763" y="929"/>
                    <a:pt x="5954" y="905"/>
                    <a:pt x="6156" y="834"/>
                  </a:cubicBezTo>
                  <a:cubicBezTo>
                    <a:pt x="6418" y="750"/>
                    <a:pt x="6513" y="584"/>
                    <a:pt x="6609" y="453"/>
                  </a:cubicBezTo>
                  <a:cubicBezTo>
                    <a:pt x="6728" y="286"/>
                    <a:pt x="6811" y="155"/>
                    <a:pt x="7156" y="155"/>
                  </a:cubicBezTo>
                  <a:cubicBezTo>
                    <a:pt x="7204" y="155"/>
                    <a:pt x="7228" y="119"/>
                    <a:pt x="7228" y="72"/>
                  </a:cubicBezTo>
                  <a:cubicBezTo>
                    <a:pt x="7228" y="36"/>
                    <a:pt x="7204" y="0"/>
                    <a:pt x="7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2"/>
            <p:cNvSpPr/>
            <p:nvPr/>
          </p:nvSpPr>
          <p:spPr>
            <a:xfrm>
              <a:off x="5799250" y="3856125"/>
              <a:ext cx="240525" cy="193225"/>
            </a:xfrm>
            <a:custGeom>
              <a:avLst/>
              <a:gdLst/>
              <a:ahLst/>
              <a:cxnLst/>
              <a:rect l="l" t="t" r="r" b="b"/>
              <a:pathLst>
                <a:path w="9621" h="7729" extrusionOk="0">
                  <a:moveTo>
                    <a:pt x="9537" y="0"/>
                  </a:moveTo>
                  <a:cubicBezTo>
                    <a:pt x="9077" y="0"/>
                    <a:pt x="6759" y="76"/>
                    <a:pt x="4012" y="1513"/>
                  </a:cubicBezTo>
                  <a:cubicBezTo>
                    <a:pt x="929" y="3145"/>
                    <a:pt x="0" y="7729"/>
                    <a:pt x="0" y="7729"/>
                  </a:cubicBezTo>
                  <a:lnTo>
                    <a:pt x="9620" y="1"/>
                  </a:lnTo>
                  <a:cubicBezTo>
                    <a:pt x="9620" y="1"/>
                    <a:pt x="9592" y="0"/>
                    <a:pt x="9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2"/>
            <p:cNvSpPr/>
            <p:nvPr/>
          </p:nvSpPr>
          <p:spPr>
            <a:xfrm>
              <a:off x="5797450" y="3854625"/>
              <a:ext cx="244400" cy="196500"/>
            </a:xfrm>
            <a:custGeom>
              <a:avLst/>
              <a:gdLst/>
              <a:ahLst/>
              <a:cxnLst/>
              <a:rect l="l" t="t" r="r" b="b"/>
              <a:pathLst>
                <a:path w="9776" h="7860" extrusionOk="0">
                  <a:moveTo>
                    <a:pt x="9613" y="1"/>
                  </a:moveTo>
                  <a:cubicBezTo>
                    <a:pt x="9128" y="1"/>
                    <a:pt x="6774" y="77"/>
                    <a:pt x="4049" y="1514"/>
                  </a:cubicBezTo>
                  <a:cubicBezTo>
                    <a:pt x="965" y="3121"/>
                    <a:pt x="13" y="7729"/>
                    <a:pt x="1" y="7765"/>
                  </a:cubicBezTo>
                  <a:cubicBezTo>
                    <a:pt x="1" y="7812"/>
                    <a:pt x="13" y="7848"/>
                    <a:pt x="72" y="7860"/>
                  </a:cubicBezTo>
                  <a:cubicBezTo>
                    <a:pt x="108" y="7860"/>
                    <a:pt x="132" y="7824"/>
                    <a:pt x="167" y="7800"/>
                  </a:cubicBezTo>
                  <a:cubicBezTo>
                    <a:pt x="167" y="7753"/>
                    <a:pt x="1120" y="3228"/>
                    <a:pt x="4120" y="1657"/>
                  </a:cubicBezTo>
                  <a:cubicBezTo>
                    <a:pt x="6894" y="204"/>
                    <a:pt x="9257" y="144"/>
                    <a:pt x="9648" y="144"/>
                  </a:cubicBezTo>
                  <a:cubicBezTo>
                    <a:pt x="9683" y="144"/>
                    <a:pt x="9702" y="145"/>
                    <a:pt x="9704" y="145"/>
                  </a:cubicBezTo>
                  <a:cubicBezTo>
                    <a:pt x="9740" y="145"/>
                    <a:pt x="9776" y="121"/>
                    <a:pt x="9776" y="73"/>
                  </a:cubicBezTo>
                  <a:cubicBezTo>
                    <a:pt x="9776" y="26"/>
                    <a:pt x="9752" y="2"/>
                    <a:pt x="9704" y="2"/>
                  </a:cubicBezTo>
                  <a:cubicBezTo>
                    <a:pt x="9702" y="2"/>
                    <a:pt x="9670" y="1"/>
                    <a:pt x="96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2"/>
            <p:cNvSpPr/>
            <p:nvPr/>
          </p:nvSpPr>
          <p:spPr>
            <a:xfrm>
              <a:off x="5799250" y="3856150"/>
              <a:ext cx="240525" cy="192600"/>
            </a:xfrm>
            <a:custGeom>
              <a:avLst/>
              <a:gdLst/>
              <a:ahLst/>
              <a:cxnLst/>
              <a:rect l="l" t="t" r="r" b="b"/>
              <a:pathLst>
                <a:path w="9621" h="7704" extrusionOk="0">
                  <a:moveTo>
                    <a:pt x="9620" y="0"/>
                  </a:moveTo>
                  <a:cubicBezTo>
                    <a:pt x="9620" y="1"/>
                    <a:pt x="6108" y="1370"/>
                    <a:pt x="4548" y="2286"/>
                  </a:cubicBezTo>
                  <a:cubicBezTo>
                    <a:pt x="2977" y="3215"/>
                    <a:pt x="0" y="7704"/>
                    <a:pt x="0" y="7704"/>
                  </a:cubicBezTo>
                  <a:lnTo>
                    <a:pt x="96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2"/>
            <p:cNvSpPr/>
            <p:nvPr/>
          </p:nvSpPr>
          <p:spPr>
            <a:xfrm>
              <a:off x="5797150" y="3854125"/>
              <a:ext cx="244700" cy="197000"/>
            </a:xfrm>
            <a:custGeom>
              <a:avLst/>
              <a:gdLst/>
              <a:ahLst/>
              <a:cxnLst/>
              <a:rect l="l" t="t" r="r" b="b"/>
              <a:pathLst>
                <a:path w="9788" h="7880" extrusionOk="0">
                  <a:moveTo>
                    <a:pt x="9722" y="0"/>
                  </a:moveTo>
                  <a:cubicBezTo>
                    <a:pt x="9712" y="0"/>
                    <a:pt x="9702" y="3"/>
                    <a:pt x="9692" y="10"/>
                  </a:cubicBezTo>
                  <a:cubicBezTo>
                    <a:pt x="9645" y="22"/>
                    <a:pt x="6144" y="1391"/>
                    <a:pt x="4597" y="2308"/>
                  </a:cubicBezTo>
                  <a:cubicBezTo>
                    <a:pt x="3037" y="3248"/>
                    <a:pt x="144" y="7582"/>
                    <a:pt x="25" y="7761"/>
                  </a:cubicBezTo>
                  <a:cubicBezTo>
                    <a:pt x="1" y="7785"/>
                    <a:pt x="13" y="7832"/>
                    <a:pt x="48" y="7868"/>
                  </a:cubicBezTo>
                  <a:cubicBezTo>
                    <a:pt x="60" y="7880"/>
                    <a:pt x="72" y="7880"/>
                    <a:pt x="84" y="7880"/>
                  </a:cubicBezTo>
                  <a:cubicBezTo>
                    <a:pt x="108" y="7880"/>
                    <a:pt x="132" y="7868"/>
                    <a:pt x="167" y="7832"/>
                  </a:cubicBezTo>
                  <a:cubicBezTo>
                    <a:pt x="191" y="7785"/>
                    <a:pt x="3144" y="3344"/>
                    <a:pt x="4668" y="2427"/>
                  </a:cubicBezTo>
                  <a:cubicBezTo>
                    <a:pt x="6204" y="1510"/>
                    <a:pt x="9704" y="153"/>
                    <a:pt x="9728" y="141"/>
                  </a:cubicBezTo>
                  <a:cubicBezTo>
                    <a:pt x="9776" y="117"/>
                    <a:pt x="9788" y="93"/>
                    <a:pt x="9776" y="46"/>
                  </a:cubicBezTo>
                  <a:cubicBezTo>
                    <a:pt x="9767" y="20"/>
                    <a:pt x="9746" y="0"/>
                    <a:pt x="972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2"/>
            <p:cNvSpPr/>
            <p:nvPr/>
          </p:nvSpPr>
          <p:spPr>
            <a:xfrm>
              <a:off x="5799250" y="3854350"/>
              <a:ext cx="244100" cy="194400"/>
            </a:xfrm>
            <a:custGeom>
              <a:avLst/>
              <a:gdLst/>
              <a:ahLst/>
              <a:cxnLst/>
              <a:rect l="l" t="t" r="r" b="b"/>
              <a:pathLst>
                <a:path w="9764" h="7776" extrusionOk="0">
                  <a:moveTo>
                    <a:pt x="9763" y="1"/>
                  </a:moveTo>
                  <a:cubicBezTo>
                    <a:pt x="9761" y="3"/>
                    <a:pt x="1917" y="6050"/>
                    <a:pt x="0" y="7776"/>
                  </a:cubicBezTo>
                  <a:lnTo>
                    <a:pt x="97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2"/>
            <p:cNvSpPr/>
            <p:nvPr/>
          </p:nvSpPr>
          <p:spPr>
            <a:xfrm>
              <a:off x="5797150" y="3852325"/>
              <a:ext cx="248275" cy="198800"/>
            </a:xfrm>
            <a:custGeom>
              <a:avLst/>
              <a:gdLst/>
              <a:ahLst/>
              <a:cxnLst/>
              <a:rect l="l" t="t" r="r" b="b"/>
              <a:pathLst>
                <a:path w="9931" h="7952" extrusionOk="0">
                  <a:moveTo>
                    <a:pt x="9833" y="1"/>
                  </a:moveTo>
                  <a:cubicBezTo>
                    <a:pt x="9818" y="1"/>
                    <a:pt x="9803" y="7"/>
                    <a:pt x="9788" y="22"/>
                  </a:cubicBezTo>
                  <a:cubicBezTo>
                    <a:pt x="9716" y="82"/>
                    <a:pt x="1930" y="6107"/>
                    <a:pt x="25" y="7821"/>
                  </a:cubicBezTo>
                  <a:cubicBezTo>
                    <a:pt x="1" y="7845"/>
                    <a:pt x="1" y="7892"/>
                    <a:pt x="25" y="7916"/>
                  </a:cubicBezTo>
                  <a:cubicBezTo>
                    <a:pt x="48" y="7940"/>
                    <a:pt x="72" y="7952"/>
                    <a:pt x="84" y="7952"/>
                  </a:cubicBezTo>
                  <a:cubicBezTo>
                    <a:pt x="108" y="7952"/>
                    <a:pt x="120" y="7940"/>
                    <a:pt x="120" y="7916"/>
                  </a:cubicBezTo>
                  <a:cubicBezTo>
                    <a:pt x="2001" y="6226"/>
                    <a:pt x="9811" y="201"/>
                    <a:pt x="9883" y="141"/>
                  </a:cubicBezTo>
                  <a:cubicBezTo>
                    <a:pt x="9907" y="106"/>
                    <a:pt x="9931" y="58"/>
                    <a:pt x="9895" y="34"/>
                  </a:cubicBezTo>
                  <a:cubicBezTo>
                    <a:pt x="9874" y="14"/>
                    <a:pt x="9853" y="1"/>
                    <a:pt x="98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2"/>
            <p:cNvSpPr/>
            <p:nvPr/>
          </p:nvSpPr>
          <p:spPr>
            <a:xfrm>
              <a:off x="5788225" y="3809175"/>
              <a:ext cx="224450" cy="139275"/>
            </a:xfrm>
            <a:custGeom>
              <a:avLst/>
              <a:gdLst/>
              <a:ahLst/>
              <a:cxnLst/>
              <a:rect l="l" t="t" r="r" b="b"/>
              <a:pathLst>
                <a:path w="8978" h="5571" extrusionOk="0">
                  <a:moveTo>
                    <a:pt x="8169" y="1"/>
                  </a:moveTo>
                  <a:cubicBezTo>
                    <a:pt x="8107" y="1"/>
                    <a:pt x="8043" y="7"/>
                    <a:pt x="7978" y="22"/>
                  </a:cubicBezTo>
                  <a:cubicBezTo>
                    <a:pt x="7728" y="82"/>
                    <a:pt x="7561" y="177"/>
                    <a:pt x="7382" y="320"/>
                  </a:cubicBezTo>
                  <a:cubicBezTo>
                    <a:pt x="7216" y="415"/>
                    <a:pt x="7037" y="558"/>
                    <a:pt x="6751" y="689"/>
                  </a:cubicBezTo>
                  <a:cubicBezTo>
                    <a:pt x="6442" y="832"/>
                    <a:pt x="6120" y="832"/>
                    <a:pt x="5739" y="832"/>
                  </a:cubicBezTo>
                  <a:cubicBezTo>
                    <a:pt x="5406" y="832"/>
                    <a:pt x="5025" y="832"/>
                    <a:pt x="4573" y="939"/>
                  </a:cubicBezTo>
                  <a:cubicBezTo>
                    <a:pt x="4013" y="1070"/>
                    <a:pt x="3811" y="1367"/>
                    <a:pt x="3632" y="1629"/>
                  </a:cubicBezTo>
                  <a:cubicBezTo>
                    <a:pt x="3501" y="1832"/>
                    <a:pt x="3382" y="1998"/>
                    <a:pt x="3120" y="2022"/>
                  </a:cubicBezTo>
                  <a:cubicBezTo>
                    <a:pt x="3060" y="2022"/>
                    <a:pt x="3001" y="2046"/>
                    <a:pt x="2941" y="2046"/>
                  </a:cubicBezTo>
                  <a:cubicBezTo>
                    <a:pt x="2441" y="2106"/>
                    <a:pt x="2251" y="2118"/>
                    <a:pt x="1620" y="2641"/>
                  </a:cubicBezTo>
                  <a:cubicBezTo>
                    <a:pt x="1298" y="2915"/>
                    <a:pt x="1203" y="3201"/>
                    <a:pt x="1144" y="3439"/>
                  </a:cubicBezTo>
                  <a:cubicBezTo>
                    <a:pt x="1072" y="3677"/>
                    <a:pt x="1024" y="3856"/>
                    <a:pt x="715" y="3963"/>
                  </a:cubicBezTo>
                  <a:cubicBezTo>
                    <a:pt x="1" y="4201"/>
                    <a:pt x="12" y="5439"/>
                    <a:pt x="12" y="5499"/>
                  </a:cubicBezTo>
                  <a:cubicBezTo>
                    <a:pt x="12" y="5535"/>
                    <a:pt x="48" y="5570"/>
                    <a:pt x="84" y="5570"/>
                  </a:cubicBezTo>
                  <a:cubicBezTo>
                    <a:pt x="132" y="5570"/>
                    <a:pt x="167" y="5535"/>
                    <a:pt x="191" y="5511"/>
                  </a:cubicBezTo>
                  <a:cubicBezTo>
                    <a:pt x="191" y="5499"/>
                    <a:pt x="179" y="4320"/>
                    <a:pt x="786" y="4106"/>
                  </a:cubicBezTo>
                  <a:cubicBezTo>
                    <a:pt x="1179" y="3975"/>
                    <a:pt x="1239" y="3737"/>
                    <a:pt x="1310" y="3487"/>
                  </a:cubicBezTo>
                  <a:cubicBezTo>
                    <a:pt x="1370" y="3261"/>
                    <a:pt x="1441" y="3010"/>
                    <a:pt x="1739" y="2760"/>
                  </a:cubicBezTo>
                  <a:cubicBezTo>
                    <a:pt x="2322" y="2260"/>
                    <a:pt x="2489" y="2248"/>
                    <a:pt x="2977" y="2189"/>
                  </a:cubicBezTo>
                  <a:cubicBezTo>
                    <a:pt x="3037" y="2189"/>
                    <a:pt x="3096" y="2189"/>
                    <a:pt x="3156" y="2177"/>
                  </a:cubicBezTo>
                  <a:cubicBezTo>
                    <a:pt x="3477" y="2129"/>
                    <a:pt x="3620" y="1939"/>
                    <a:pt x="3763" y="1713"/>
                  </a:cubicBezTo>
                  <a:cubicBezTo>
                    <a:pt x="3930" y="1475"/>
                    <a:pt x="4120" y="1213"/>
                    <a:pt x="4608" y="1094"/>
                  </a:cubicBezTo>
                  <a:cubicBezTo>
                    <a:pt x="5049" y="986"/>
                    <a:pt x="5418" y="986"/>
                    <a:pt x="5739" y="986"/>
                  </a:cubicBezTo>
                  <a:cubicBezTo>
                    <a:pt x="6132" y="986"/>
                    <a:pt x="6478" y="986"/>
                    <a:pt x="6835" y="820"/>
                  </a:cubicBezTo>
                  <a:cubicBezTo>
                    <a:pt x="7132" y="689"/>
                    <a:pt x="7323" y="534"/>
                    <a:pt x="7466" y="439"/>
                  </a:cubicBezTo>
                  <a:cubicBezTo>
                    <a:pt x="7644" y="296"/>
                    <a:pt x="7787" y="201"/>
                    <a:pt x="8002" y="153"/>
                  </a:cubicBezTo>
                  <a:cubicBezTo>
                    <a:pt x="8056" y="140"/>
                    <a:pt x="8109" y="134"/>
                    <a:pt x="8161" y="134"/>
                  </a:cubicBezTo>
                  <a:cubicBezTo>
                    <a:pt x="8540" y="134"/>
                    <a:pt x="8835" y="439"/>
                    <a:pt x="8835" y="439"/>
                  </a:cubicBezTo>
                  <a:cubicBezTo>
                    <a:pt x="8853" y="451"/>
                    <a:pt x="8874" y="457"/>
                    <a:pt x="8893" y="457"/>
                  </a:cubicBezTo>
                  <a:cubicBezTo>
                    <a:pt x="8912" y="457"/>
                    <a:pt x="8930" y="451"/>
                    <a:pt x="8942" y="439"/>
                  </a:cubicBezTo>
                  <a:cubicBezTo>
                    <a:pt x="8978" y="403"/>
                    <a:pt x="8978" y="355"/>
                    <a:pt x="8942" y="332"/>
                  </a:cubicBezTo>
                  <a:cubicBezTo>
                    <a:pt x="8932" y="321"/>
                    <a:pt x="8602" y="1"/>
                    <a:pt x="816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2"/>
            <p:cNvSpPr/>
            <p:nvPr/>
          </p:nvSpPr>
          <p:spPr>
            <a:xfrm>
              <a:off x="5767400" y="3768625"/>
              <a:ext cx="221175" cy="114325"/>
            </a:xfrm>
            <a:custGeom>
              <a:avLst/>
              <a:gdLst/>
              <a:ahLst/>
              <a:cxnLst/>
              <a:rect l="l" t="t" r="r" b="b"/>
              <a:pathLst>
                <a:path w="8847" h="4573" extrusionOk="0">
                  <a:moveTo>
                    <a:pt x="8846" y="1"/>
                  </a:moveTo>
                  <a:lnTo>
                    <a:pt x="8172" y="350"/>
                  </a:lnTo>
                  <a:lnTo>
                    <a:pt x="8172" y="350"/>
                  </a:lnTo>
                  <a:cubicBezTo>
                    <a:pt x="8415" y="275"/>
                    <a:pt x="8606" y="150"/>
                    <a:pt x="8846" y="1"/>
                  </a:cubicBezTo>
                  <a:close/>
                  <a:moveTo>
                    <a:pt x="8172" y="350"/>
                  </a:moveTo>
                  <a:cubicBezTo>
                    <a:pt x="8015" y="398"/>
                    <a:pt x="7837" y="425"/>
                    <a:pt x="7609" y="425"/>
                  </a:cubicBezTo>
                  <a:cubicBezTo>
                    <a:pt x="7542" y="425"/>
                    <a:pt x="7470" y="423"/>
                    <a:pt x="7394" y="418"/>
                  </a:cubicBezTo>
                  <a:cubicBezTo>
                    <a:pt x="7365" y="416"/>
                    <a:pt x="7337" y="415"/>
                    <a:pt x="7310" y="415"/>
                  </a:cubicBezTo>
                  <a:cubicBezTo>
                    <a:pt x="6624" y="415"/>
                    <a:pt x="6369" y="976"/>
                    <a:pt x="5751" y="1239"/>
                  </a:cubicBezTo>
                  <a:cubicBezTo>
                    <a:pt x="5120" y="1501"/>
                    <a:pt x="4822" y="1382"/>
                    <a:pt x="3929" y="1584"/>
                  </a:cubicBezTo>
                  <a:cubicBezTo>
                    <a:pt x="3036" y="1775"/>
                    <a:pt x="3251" y="2394"/>
                    <a:pt x="2691" y="2811"/>
                  </a:cubicBezTo>
                  <a:cubicBezTo>
                    <a:pt x="2119" y="3228"/>
                    <a:pt x="1798" y="3263"/>
                    <a:pt x="1155" y="3382"/>
                  </a:cubicBezTo>
                  <a:cubicBezTo>
                    <a:pt x="512" y="3489"/>
                    <a:pt x="0" y="4573"/>
                    <a:pt x="0" y="4573"/>
                  </a:cubicBezTo>
                  <a:lnTo>
                    <a:pt x="8172" y="3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2"/>
            <p:cNvSpPr/>
            <p:nvPr/>
          </p:nvSpPr>
          <p:spPr>
            <a:xfrm>
              <a:off x="5765000" y="3766975"/>
              <a:ext cx="225950" cy="117775"/>
            </a:xfrm>
            <a:custGeom>
              <a:avLst/>
              <a:gdLst/>
              <a:ahLst/>
              <a:cxnLst/>
              <a:rect l="l" t="t" r="r" b="b"/>
              <a:pathLst>
                <a:path w="9038" h="4711" extrusionOk="0">
                  <a:moveTo>
                    <a:pt x="8949" y="1"/>
                  </a:moveTo>
                  <a:cubicBezTo>
                    <a:pt x="8937" y="1"/>
                    <a:pt x="8927" y="3"/>
                    <a:pt x="8919" y="7"/>
                  </a:cubicBezTo>
                  <a:lnTo>
                    <a:pt x="8823" y="55"/>
                  </a:lnTo>
                  <a:cubicBezTo>
                    <a:pt x="8470" y="276"/>
                    <a:pt x="8209" y="415"/>
                    <a:pt x="7641" y="415"/>
                  </a:cubicBezTo>
                  <a:cubicBezTo>
                    <a:pt x="7596" y="415"/>
                    <a:pt x="7550" y="414"/>
                    <a:pt x="7502" y="412"/>
                  </a:cubicBezTo>
                  <a:cubicBezTo>
                    <a:pt x="7490" y="412"/>
                    <a:pt x="7478" y="412"/>
                    <a:pt x="7467" y="412"/>
                  </a:cubicBezTo>
                  <a:cubicBezTo>
                    <a:pt x="6999" y="412"/>
                    <a:pt x="6709" y="644"/>
                    <a:pt x="6418" y="853"/>
                  </a:cubicBezTo>
                  <a:cubicBezTo>
                    <a:pt x="6240" y="1008"/>
                    <a:pt x="6061" y="1150"/>
                    <a:pt x="5823" y="1246"/>
                  </a:cubicBezTo>
                  <a:cubicBezTo>
                    <a:pt x="5466" y="1389"/>
                    <a:pt x="5216" y="1424"/>
                    <a:pt x="4882" y="1448"/>
                  </a:cubicBezTo>
                  <a:cubicBezTo>
                    <a:pt x="4644" y="1484"/>
                    <a:pt x="4382" y="1508"/>
                    <a:pt x="4001" y="1591"/>
                  </a:cubicBezTo>
                  <a:cubicBezTo>
                    <a:pt x="3442" y="1710"/>
                    <a:pt x="3287" y="2008"/>
                    <a:pt x="3144" y="2305"/>
                  </a:cubicBezTo>
                  <a:cubicBezTo>
                    <a:pt x="3037" y="2496"/>
                    <a:pt x="2954" y="2686"/>
                    <a:pt x="2739" y="2841"/>
                  </a:cubicBezTo>
                  <a:cubicBezTo>
                    <a:pt x="2239" y="3210"/>
                    <a:pt x="1918" y="3258"/>
                    <a:pt x="1358" y="3353"/>
                  </a:cubicBezTo>
                  <a:lnTo>
                    <a:pt x="1239" y="3377"/>
                  </a:lnTo>
                  <a:cubicBezTo>
                    <a:pt x="584" y="3496"/>
                    <a:pt x="48" y="4568"/>
                    <a:pt x="37" y="4603"/>
                  </a:cubicBezTo>
                  <a:cubicBezTo>
                    <a:pt x="1" y="4651"/>
                    <a:pt x="37" y="4698"/>
                    <a:pt x="60" y="4710"/>
                  </a:cubicBezTo>
                  <a:lnTo>
                    <a:pt x="96" y="4710"/>
                  </a:lnTo>
                  <a:cubicBezTo>
                    <a:pt x="120" y="4710"/>
                    <a:pt x="156" y="4698"/>
                    <a:pt x="168" y="4651"/>
                  </a:cubicBezTo>
                  <a:cubicBezTo>
                    <a:pt x="168" y="4639"/>
                    <a:pt x="680" y="3591"/>
                    <a:pt x="1275" y="3496"/>
                  </a:cubicBezTo>
                  <a:lnTo>
                    <a:pt x="1394" y="3472"/>
                  </a:lnTo>
                  <a:cubicBezTo>
                    <a:pt x="1953" y="3389"/>
                    <a:pt x="2299" y="3329"/>
                    <a:pt x="2835" y="2924"/>
                  </a:cubicBezTo>
                  <a:cubicBezTo>
                    <a:pt x="3073" y="2758"/>
                    <a:pt x="3192" y="2543"/>
                    <a:pt x="3275" y="2341"/>
                  </a:cubicBezTo>
                  <a:cubicBezTo>
                    <a:pt x="3406" y="2067"/>
                    <a:pt x="3525" y="1805"/>
                    <a:pt x="4037" y="1710"/>
                  </a:cubicBezTo>
                  <a:cubicBezTo>
                    <a:pt x="4406" y="1627"/>
                    <a:pt x="4668" y="1615"/>
                    <a:pt x="4894" y="1591"/>
                  </a:cubicBezTo>
                  <a:cubicBezTo>
                    <a:pt x="5240" y="1555"/>
                    <a:pt x="5490" y="1543"/>
                    <a:pt x="5883" y="1377"/>
                  </a:cubicBezTo>
                  <a:cubicBezTo>
                    <a:pt x="6133" y="1269"/>
                    <a:pt x="6323" y="1127"/>
                    <a:pt x="6502" y="972"/>
                  </a:cubicBezTo>
                  <a:cubicBezTo>
                    <a:pt x="6790" y="741"/>
                    <a:pt x="7046" y="555"/>
                    <a:pt x="7452" y="555"/>
                  </a:cubicBezTo>
                  <a:cubicBezTo>
                    <a:pt x="7465" y="555"/>
                    <a:pt x="7477" y="555"/>
                    <a:pt x="7490" y="555"/>
                  </a:cubicBezTo>
                  <a:cubicBezTo>
                    <a:pt x="7555" y="558"/>
                    <a:pt x="7616" y="560"/>
                    <a:pt x="7675" y="560"/>
                  </a:cubicBezTo>
                  <a:cubicBezTo>
                    <a:pt x="8259" y="560"/>
                    <a:pt x="8539" y="403"/>
                    <a:pt x="8907" y="186"/>
                  </a:cubicBezTo>
                  <a:lnTo>
                    <a:pt x="8990" y="138"/>
                  </a:lnTo>
                  <a:cubicBezTo>
                    <a:pt x="9038" y="115"/>
                    <a:pt x="9038" y="67"/>
                    <a:pt x="9026" y="43"/>
                  </a:cubicBezTo>
                  <a:cubicBezTo>
                    <a:pt x="9002" y="11"/>
                    <a:pt x="8973" y="1"/>
                    <a:pt x="89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2"/>
            <p:cNvSpPr/>
            <p:nvPr/>
          </p:nvSpPr>
          <p:spPr>
            <a:xfrm>
              <a:off x="5461100" y="3986750"/>
              <a:ext cx="337575" cy="68550"/>
            </a:xfrm>
            <a:custGeom>
              <a:avLst/>
              <a:gdLst/>
              <a:ahLst/>
              <a:cxnLst/>
              <a:rect l="l" t="t" r="r" b="b"/>
              <a:pathLst>
                <a:path w="13503" h="2742" extrusionOk="0">
                  <a:moveTo>
                    <a:pt x="6425" y="1"/>
                  </a:moveTo>
                  <a:cubicBezTo>
                    <a:pt x="6390" y="1"/>
                    <a:pt x="6356" y="2"/>
                    <a:pt x="6323" y="3"/>
                  </a:cubicBezTo>
                  <a:cubicBezTo>
                    <a:pt x="4799" y="75"/>
                    <a:pt x="120" y="1230"/>
                    <a:pt x="72" y="1253"/>
                  </a:cubicBezTo>
                  <a:cubicBezTo>
                    <a:pt x="36" y="1265"/>
                    <a:pt x="1" y="1289"/>
                    <a:pt x="12" y="1337"/>
                  </a:cubicBezTo>
                  <a:cubicBezTo>
                    <a:pt x="32" y="1376"/>
                    <a:pt x="52" y="1399"/>
                    <a:pt x="85" y="1399"/>
                  </a:cubicBezTo>
                  <a:cubicBezTo>
                    <a:pt x="92" y="1399"/>
                    <a:pt x="100" y="1398"/>
                    <a:pt x="108" y="1396"/>
                  </a:cubicBezTo>
                  <a:cubicBezTo>
                    <a:pt x="155" y="1384"/>
                    <a:pt x="4823" y="218"/>
                    <a:pt x="6323" y="146"/>
                  </a:cubicBezTo>
                  <a:cubicBezTo>
                    <a:pt x="6358" y="144"/>
                    <a:pt x="6394" y="143"/>
                    <a:pt x="6432" y="143"/>
                  </a:cubicBezTo>
                  <a:cubicBezTo>
                    <a:pt x="8302" y="143"/>
                    <a:pt x="13325" y="2695"/>
                    <a:pt x="13383" y="2718"/>
                  </a:cubicBezTo>
                  <a:cubicBezTo>
                    <a:pt x="13383" y="2742"/>
                    <a:pt x="13395" y="2742"/>
                    <a:pt x="13407" y="2742"/>
                  </a:cubicBezTo>
                  <a:cubicBezTo>
                    <a:pt x="13443" y="2742"/>
                    <a:pt x="13467" y="2718"/>
                    <a:pt x="13490" y="2694"/>
                  </a:cubicBezTo>
                  <a:cubicBezTo>
                    <a:pt x="13502" y="2646"/>
                    <a:pt x="13490" y="2599"/>
                    <a:pt x="13455" y="2587"/>
                  </a:cubicBezTo>
                  <a:cubicBezTo>
                    <a:pt x="13256" y="2482"/>
                    <a:pt x="8328" y="1"/>
                    <a:pt x="64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2"/>
            <p:cNvSpPr/>
            <p:nvPr/>
          </p:nvSpPr>
          <p:spPr>
            <a:xfrm>
              <a:off x="5465875" y="4007925"/>
              <a:ext cx="328625" cy="46200"/>
            </a:xfrm>
            <a:custGeom>
              <a:avLst/>
              <a:gdLst/>
              <a:ahLst/>
              <a:cxnLst/>
              <a:rect l="l" t="t" r="r" b="b"/>
              <a:pathLst>
                <a:path w="13145" h="1848" extrusionOk="0">
                  <a:moveTo>
                    <a:pt x="5495" y="1"/>
                  </a:moveTo>
                  <a:cubicBezTo>
                    <a:pt x="3197" y="1"/>
                    <a:pt x="231" y="484"/>
                    <a:pt x="60" y="502"/>
                  </a:cubicBezTo>
                  <a:cubicBezTo>
                    <a:pt x="24" y="525"/>
                    <a:pt x="0" y="549"/>
                    <a:pt x="0" y="597"/>
                  </a:cubicBezTo>
                  <a:cubicBezTo>
                    <a:pt x="24" y="645"/>
                    <a:pt x="48" y="656"/>
                    <a:pt x="95" y="656"/>
                  </a:cubicBezTo>
                  <a:cubicBezTo>
                    <a:pt x="141" y="647"/>
                    <a:pt x="3221" y="142"/>
                    <a:pt x="5548" y="142"/>
                  </a:cubicBezTo>
                  <a:cubicBezTo>
                    <a:pt x="6257" y="142"/>
                    <a:pt x="6896" y="189"/>
                    <a:pt x="7358" y="311"/>
                  </a:cubicBezTo>
                  <a:cubicBezTo>
                    <a:pt x="9335" y="835"/>
                    <a:pt x="13026" y="1835"/>
                    <a:pt x="13061" y="1847"/>
                  </a:cubicBezTo>
                  <a:lnTo>
                    <a:pt x="13073" y="1847"/>
                  </a:lnTo>
                  <a:cubicBezTo>
                    <a:pt x="13121" y="1847"/>
                    <a:pt x="13145" y="1811"/>
                    <a:pt x="13145" y="1799"/>
                  </a:cubicBezTo>
                  <a:cubicBezTo>
                    <a:pt x="13145" y="1752"/>
                    <a:pt x="13133" y="1728"/>
                    <a:pt x="13085" y="1704"/>
                  </a:cubicBezTo>
                  <a:cubicBezTo>
                    <a:pt x="13061" y="1692"/>
                    <a:pt x="9382" y="704"/>
                    <a:pt x="7382" y="180"/>
                  </a:cubicBezTo>
                  <a:cubicBezTo>
                    <a:pt x="6897" y="50"/>
                    <a:pt x="6230" y="1"/>
                    <a:pt x="54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2"/>
            <p:cNvSpPr/>
            <p:nvPr/>
          </p:nvSpPr>
          <p:spPr>
            <a:xfrm>
              <a:off x="5465875" y="4020450"/>
              <a:ext cx="328625" cy="33675"/>
            </a:xfrm>
            <a:custGeom>
              <a:avLst/>
              <a:gdLst/>
              <a:ahLst/>
              <a:cxnLst/>
              <a:rect l="l" t="t" r="r" b="b"/>
              <a:pathLst>
                <a:path w="13145" h="1347" extrusionOk="0">
                  <a:moveTo>
                    <a:pt x="83" y="1"/>
                  </a:moveTo>
                  <a:cubicBezTo>
                    <a:pt x="48" y="1"/>
                    <a:pt x="0" y="36"/>
                    <a:pt x="0" y="84"/>
                  </a:cubicBezTo>
                  <a:cubicBezTo>
                    <a:pt x="0" y="108"/>
                    <a:pt x="36" y="155"/>
                    <a:pt x="83" y="155"/>
                  </a:cubicBezTo>
                  <a:cubicBezTo>
                    <a:pt x="179" y="155"/>
                    <a:pt x="11490" y="1013"/>
                    <a:pt x="13061" y="1346"/>
                  </a:cubicBezTo>
                  <a:lnTo>
                    <a:pt x="13073" y="1346"/>
                  </a:lnTo>
                  <a:cubicBezTo>
                    <a:pt x="13121" y="1346"/>
                    <a:pt x="13145" y="1310"/>
                    <a:pt x="13145" y="1298"/>
                  </a:cubicBezTo>
                  <a:cubicBezTo>
                    <a:pt x="13145" y="1251"/>
                    <a:pt x="13133" y="1227"/>
                    <a:pt x="13085" y="1215"/>
                  </a:cubicBezTo>
                  <a:cubicBezTo>
                    <a:pt x="11513" y="870"/>
                    <a:pt x="202" y="24"/>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2"/>
            <p:cNvSpPr/>
            <p:nvPr/>
          </p:nvSpPr>
          <p:spPr>
            <a:xfrm>
              <a:off x="5481950" y="3938900"/>
              <a:ext cx="272075" cy="48825"/>
            </a:xfrm>
            <a:custGeom>
              <a:avLst/>
              <a:gdLst/>
              <a:ahLst/>
              <a:cxnLst/>
              <a:rect l="l" t="t" r="r" b="b"/>
              <a:pathLst>
                <a:path w="10883" h="1953" extrusionOk="0">
                  <a:moveTo>
                    <a:pt x="3895" y="1"/>
                  </a:moveTo>
                  <a:cubicBezTo>
                    <a:pt x="3567" y="1"/>
                    <a:pt x="3312" y="132"/>
                    <a:pt x="3036" y="274"/>
                  </a:cubicBezTo>
                  <a:cubicBezTo>
                    <a:pt x="2869" y="358"/>
                    <a:pt x="2691" y="453"/>
                    <a:pt x="2500" y="512"/>
                  </a:cubicBezTo>
                  <a:cubicBezTo>
                    <a:pt x="2077" y="656"/>
                    <a:pt x="1931" y="692"/>
                    <a:pt x="1745" y="692"/>
                  </a:cubicBezTo>
                  <a:cubicBezTo>
                    <a:pt x="1669" y="692"/>
                    <a:pt x="1587" y="686"/>
                    <a:pt x="1476" y="679"/>
                  </a:cubicBezTo>
                  <a:cubicBezTo>
                    <a:pt x="1405" y="679"/>
                    <a:pt x="1322" y="655"/>
                    <a:pt x="1238" y="655"/>
                  </a:cubicBezTo>
                  <a:cubicBezTo>
                    <a:pt x="1207" y="652"/>
                    <a:pt x="1176" y="651"/>
                    <a:pt x="1146" y="651"/>
                  </a:cubicBezTo>
                  <a:cubicBezTo>
                    <a:pt x="545" y="651"/>
                    <a:pt x="58" y="1181"/>
                    <a:pt x="36" y="1215"/>
                  </a:cubicBezTo>
                  <a:cubicBezTo>
                    <a:pt x="0" y="1239"/>
                    <a:pt x="0" y="1286"/>
                    <a:pt x="36" y="1322"/>
                  </a:cubicBezTo>
                  <a:cubicBezTo>
                    <a:pt x="48" y="1334"/>
                    <a:pt x="65" y="1340"/>
                    <a:pt x="83" y="1340"/>
                  </a:cubicBezTo>
                  <a:cubicBezTo>
                    <a:pt x="101" y="1340"/>
                    <a:pt x="119" y="1334"/>
                    <a:pt x="131" y="1322"/>
                  </a:cubicBezTo>
                  <a:cubicBezTo>
                    <a:pt x="131" y="1299"/>
                    <a:pt x="600" y="807"/>
                    <a:pt x="1152" y="807"/>
                  </a:cubicBezTo>
                  <a:cubicBezTo>
                    <a:pt x="1177" y="807"/>
                    <a:pt x="1202" y="808"/>
                    <a:pt x="1226" y="810"/>
                  </a:cubicBezTo>
                  <a:cubicBezTo>
                    <a:pt x="1310" y="810"/>
                    <a:pt x="1405" y="822"/>
                    <a:pt x="1464" y="822"/>
                  </a:cubicBezTo>
                  <a:cubicBezTo>
                    <a:pt x="1593" y="837"/>
                    <a:pt x="1686" y="848"/>
                    <a:pt x="1774" y="848"/>
                  </a:cubicBezTo>
                  <a:cubicBezTo>
                    <a:pt x="1957" y="848"/>
                    <a:pt x="2123" y="803"/>
                    <a:pt x="2548" y="667"/>
                  </a:cubicBezTo>
                  <a:cubicBezTo>
                    <a:pt x="2750" y="608"/>
                    <a:pt x="2929" y="512"/>
                    <a:pt x="3096" y="429"/>
                  </a:cubicBezTo>
                  <a:cubicBezTo>
                    <a:pt x="3362" y="296"/>
                    <a:pt x="3593" y="183"/>
                    <a:pt x="3886" y="183"/>
                  </a:cubicBezTo>
                  <a:cubicBezTo>
                    <a:pt x="4038" y="183"/>
                    <a:pt x="4206" y="213"/>
                    <a:pt x="4405" y="286"/>
                  </a:cubicBezTo>
                  <a:cubicBezTo>
                    <a:pt x="4524" y="334"/>
                    <a:pt x="4620" y="381"/>
                    <a:pt x="4703" y="405"/>
                  </a:cubicBezTo>
                  <a:cubicBezTo>
                    <a:pt x="5007" y="529"/>
                    <a:pt x="5159" y="588"/>
                    <a:pt x="5330" y="588"/>
                  </a:cubicBezTo>
                  <a:cubicBezTo>
                    <a:pt x="5488" y="588"/>
                    <a:pt x="5663" y="538"/>
                    <a:pt x="5989" y="441"/>
                  </a:cubicBezTo>
                  <a:cubicBezTo>
                    <a:pt x="6200" y="375"/>
                    <a:pt x="6384" y="344"/>
                    <a:pt x="6558" y="344"/>
                  </a:cubicBezTo>
                  <a:cubicBezTo>
                    <a:pt x="6985" y="344"/>
                    <a:pt x="7355" y="532"/>
                    <a:pt x="7930" y="869"/>
                  </a:cubicBezTo>
                  <a:cubicBezTo>
                    <a:pt x="8198" y="1028"/>
                    <a:pt x="8430" y="1075"/>
                    <a:pt x="8638" y="1075"/>
                  </a:cubicBezTo>
                  <a:cubicBezTo>
                    <a:pt x="8791" y="1075"/>
                    <a:pt x="8930" y="1049"/>
                    <a:pt x="9061" y="1024"/>
                  </a:cubicBezTo>
                  <a:cubicBezTo>
                    <a:pt x="9179" y="1002"/>
                    <a:pt x="9288" y="979"/>
                    <a:pt x="9395" y="979"/>
                  </a:cubicBezTo>
                  <a:cubicBezTo>
                    <a:pt x="9515" y="979"/>
                    <a:pt x="9632" y="1008"/>
                    <a:pt x="9751" y="1096"/>
                  </a:cubicBezTo>
                  <a:cubicBezTo>
                    <a:pt x="10263" y="1465"/>
                    <a:pt x="10739" y="1941"/>
                    <a:pt x="10739" y="1941"/>
                  </a:cubicBezTo>
                  <a:cubicBezTo>
                    <a:pt x="10763" y="1953"/>
                    <a:pt x="10787" y="1953"/>
                    <a:pt x="10811" y="1953"/>
                  </a:cubicBezTo>
                  <a:cubicBezTo>
                    <a:pt x="10823" y="1953"/>
                    <a:pt x="10835" y="1953"/>
                    <a:pt x="10847" y="1893"/>
                  </a:cubicBezTo>
                  <a:cubicBezTo>
                    <a:pt x="10882" y="1870"/>
                    <a:pt x="10882" y="1822"/>
                    <a:pt x="10847" y="1786"/>
                  </a:cubicBezTo>
                  <a:cubicBezTo>
                    <a:pt x="10847" y="1786"/>
                    <a:pt x="10358" y="1310"/>
                    <a:pt x="9835" y="929"/>
                  </a:cubicBezTo>
                  <a:cubicBezTo>
                    <a:pt x="9682" y="818"/>
                    <a:pt x="9526" y="784"/>
                    <a:pt x="9371" y="784"/>
                  </a:cubicBezTo>
                  <a:cubicBezTo>
                    <a:pt x="9259" y="784"/>
                    <a:pt x="9147" y="802"/>
                    <a:pt x="9037" y="822"/>
                  </a:cubicBezTo>
                  <a:cubicBezTo>
                    <a:pt x="8910" y="847"/>
                    <a:pt x="8782" y="870"/>
                    <a:pt x="8644" y="870"/>
                  </a:cubicBezTo>
                  <a:cubicBezTo>
                    <a:pt x="8457" y="870"/>
                    <a:pt x="8253" y="828"/>
                    <a:pt x="8013" y="691"/>
                  </a:cubicBezTo>
                  <a:cubicBezTo>
                    <a:pt x="7429" y="349"/>
                    <a:pt x="7032" y="147"/>
                    <a:pt x="6576" y="147"/>
                  </a:cubicBezTo>
                  <a:cubicBezTo>
                    <a:pt x="6382" y="147"/>
                    <a:pt x="6176" y="184"/>
                    <a:pt x="5941" y="262"/>
                  </a:cubicBezTo>
                  <a:cubicBezTo>
                    <a:pt x="5629" y="361"/>
                    <a:pt x="5468" y="411"/>
                    <a:pt x="5324" y="411"/>
                  </a:cubicBezTo>
                  <a:cubicBezTo>
                    <a:pt x="5172" y="411"/>
                    <a:pt x="5038" y="355"/>
                    <a:pt x="4763" y="238"/>
                  </a:cubicBezTo>
                  <a:cubicBezTo>
                    <a:pt x="4691" y="215"/>
                    <a:pt x="4584" y="167"/>
                    <a:pt x="4465" y="119"/>
                  </a:cubicBezTo>
                  <a:cubicBezTo>
                    <a:pt x="4248" y="35"/>
                    <a:pt x="4062" y="1"/>
                    <a:pt x="38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2"/>
            <p:cNvSpPr/>
            <p:nvPr/>
          </p:nvSpPr>
          <p:spPr>
            <a:xfrm>
              <a:off x="5466450" y="3903900"/>
              <a:ext cx="280125" cy="26675"/>
            </a:xfrm>
            <a:custGeom>
              <a:avLst/>
              <a:gdLst/>
              <a:ahLst/>
              <a:cxnLst/>
              <a:rect l="l" t="t" r="r" b="b"/>
              <a:pathLst>
                <a:path w="11205" h="1067" extrusionOk="0">
                  <a:moveTo>
                    <a:pt x="7026" y="1"/>
                  </a:moveTo>
                  <a:cubicBezTo>
                    <a:pt x="6689" y="1"/>
                    <a:pt x="6410" y="86"/>
                    <a:pt x="6145" y="162"/>
                  </a:cubicBezTo>
                  <a:cubicBezTo>
                    <a:pt x="5918" y="234"/>
                    <a:pt x="5692" y="293"/>
                    <a:pt x="5454" y="293"/>
                  </a:cubicBezTo>
                  <a:cubicBezTo>
                    <a:pt x="5228" y="293"/>
                    <a:pt x="5025" y="245"/>
                    <a:pt x="4811" y="198"/>
                  </a:cubicBezTo>
                  <a:cubicBezTo>
                    <a:pt x="4576" y="148"/>
                    <a:pt x="4321" y="94"/>
                    <a:pt x="3998" y="94"/>
                  </a:cubicBezTo>
                  <a:cubicBezTo>
                    <a:pt x="3780" y="94"/>
                    <a:pt x="3532" y="119"/>
                    <a:pt x="3239" y="186"/>
                  </a:cubicBezTo>
                  <a:cubicBezTo>
                    <a:pt x="2882" y="269"/>
                    <a:pt x="2632" y="341"/>
                    <a:pt x="2430" y="376"/>
                  </a:cubicBezTo>
                  <a:cubicBezTo>
                    <a:pt x="2025" y="484"/>
                    <a:pt x="1834" y="531"/>
                    <a:pt x="1430" y="531"/>
                  </a:cubicBezTo>
                  <a:cubicBezTo>
                    <a:pt x="787" y="531"/>
                    <a:pt x="72" y="900"/>
                    <a:pt x="37" y="912"/>
                  </a:cubicBezTo>
                  <a:cubicBezTo>
                    <a:pt x="13" y="948"/>
                    <a:pt x="1" y="996"/>
                    <a:pt x="13" y="1019"/>
                  </a:cubicBezTo>
                  <a:cubicBezTo>
                    <a:pt x="13" y="1055"/>
                    <a:pt x="37" y="1067"/>
                    <a:pt x="72" y="1067"/>
                  </a:cubicBezTo>
                  <a:cubicBezTo>
                    <a:pt x="72" y="1067"/>
                    <a:pt x="84" y="1067"/>
                    <a:pt x="132" y="1031"/>
                  </a:cubicBezTo>
                  <a:cubicBezTo>
                    <a:pt x="144" y="1031"/>
                    <a:pt x="846" y="662"/>
                    <a:pt x="1442" y="662"/>
                  </a:cubicBezTo>
                  <a:cubicBezTo>
                    <a:pt x="1870" y="662"/>
                    <a:pt x="2061" y="615"/>
                    <a:pt x="2477" y="519"/>
                  </a:cubicBezTo>
                  <a:cubicBezTo>
                    <a:pt x="2668" y="460"/>
                    <a:pt x="2930" y="400"/>
                    <a:pt x="3263" y="317"/>
                  </a:cubicBezTo>
                  <a:cubicBezTo>
                    <a:pt x="3539" y="261"/>
                    <a:pt x="3771" y="240"/>
                    <a:pt x="3976" y="240"/>
                  </a:cubicBezTo>
                  <a:cubicBezTo>
                    <a:pt x="4291" y="240"/>
                    <a:pt x="4541" y="290"/>
                    <a:pt x="4787" y="341"/>
                  </a:cubicBezTo>
                  <a:cubicBezTo>
                    <a:pt x="5013" y="376"/>
                    <a:pt x="5216" y="424"/>
                    <a:pt x="5454" y="424"/>
                  </a:cubicBezTo>
                  <a:cubicBezTo>
                    <a:pt x="5704" y="424"/>
                    <a:pt x="5942" y="364"/>
                    <a:pt x="6180" y="293"/>
                  </a:cubicBezTo>
                  <a:cubicBezTo>
                    <a:pt x="6444" y="218"/>
                    <a:pt x="6707" y="142"/>
                    <a:pt x="7025" y="142"/>
                  </a:cubicBezTo>
                  <a:cubicBezTo>
                    <a:pt x="7210" y="142"/>
                    <a:pt x="7413" y="168"/>
                    <a:pt x="7645" y="234"/>
                  </a:cubicBezTo>
                  <a:cubicBezTo>
                    <a:pt x="7776" y="281"/>
                    <a:pt x="7895" y="305"/>
                    <a:pt x="8002" y="341"/>
                  </a:cubicBezTo>
                  <a:cubicBezTo>
                    <a:pt x="8624" y="521"/>
                    <a:pt x="8992" y="626"/>
                    <a:pt x="9570" y="626"/>
                  </a:cubicBezTo>
                  <a:cubicBezTo>
                    <a:pt x="9678" y="626"/>
                    <a:pt x="9793" y="622"/>
                    <a:pt x="9919" y="615"/>
                  </a:cubicBezTo>
                  <a:cubicBezTo>
                    <a:pt x="9965" y="613"/>
                    <a:pt x="10009" y="612"/>
                    <a:pt x="10052" y="612"/>
                  </a:cubicBezTo>
                  <a:cubicBezTo>
                    <a:pt x="10794" y="612"/>
                    <a:pt x="11050" y="888"/>
                    <a:pt x="11050" y="888"/>
                  </a:cubicBezTo>
                  <a:cubicBezTo>
                    <a:pt x="11069" y="914"/>
                    <a:pt x="11088" y="926"/>
                    <a:pt x="11107" y="926"/>
                  </a:cubicBezTo>
                  <a:cubicBezTo>
                    <a:pt x="11124" y="926"/>
                    <a:pt x="11140" y="917"/>
                    <a:pt x="11157" y="900"/>
                  </a:cubicBezTo>
                  <a:cubicBezTo>
                    <a:pt x="11205" y="876"/>
                    <a:pt x="11205" y="829"/>
                    <a:pt x="11169" y="793"/>
                  </a:cubicBezTo>
                  <a:cubicBezTo>
                    <a:pt x="11158" y="782"/>
                    <a:pt x="10886" y="479"/>
                    <a:pt x="10081" y="479"/>
                  </a:cubicBezTo>
                  <a:cubicBezTo>
                    <a:pt x="10025" y="479"/>
                    <a:pt x="9967" y="480"/>
                    <a:pt x="9907" y="484"/>
                  </a:cubicBezTo>
                  <a:cubicBezTo>
                    <a:pt x="9800" y="488"/>
                    <a:pt x="9701" y="491"/>
                    <a:pt x="9608" y="491"/>
                  </a:cubicBezTo>
                  <a:cubicBezTo>
                    <a:pt x="9019" y="491"/>
                    <a:pt x="8674" y="393"/>
                    <a:pt x="8026" y="198"/>
                  </a:cubicBezTo>
                  <a:cubicBezTo>
                    <a:pt x="7907" y="174"/>
                    <a:pt x="7811" y="126"/>
                    <a:pt x="7669" y="103"/>
                  </a:cubicBezTo>
                  <a:cubicBezTo>
                    <a:pt x="7430" y="29"/>
                    <a:pt x="7219" y="1"/>
                    <a:pt x="70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2"/>
            <p:cNvSpPr/>
            <p:nvPr/>
          </p:nvSpPr>
          <p:spPr>
            <a:xfrm>
              <a:off x="5463775" y="3865600"/>
              <a:ext cx="263750" cy="25400"/>
            </a:xfrm>
            <a:custGeom>
              <a:avLst/>
              <a:gdLst/>
              <a:ahLst/>
              <a:cxnLst/>
              <a:rect l="l" t="t" r="r" b="b"/>
              <a:pathLst>
                <a:path w="10550" h="1016" extrusionOk="0">
                  <a:moveTo>
                    <a:pt x="4937" y="0"/>
                  </a:moveTo>
                  <a:cubicBezTo>
                    <a:pt x="4514" y="0"/>
                    <a:pt x="4128" y="96"/>
                    <a:pt x="3751" y="182"/>
                  </a:cubicBezTo>
                  <a:cubicBezTo>
                    <a:pt x="3513" y="242"/>
                    <a:pt x="3275" y="301"/>
                    <a:pt x="3037" y="337"/>
                  </a:cubicBezTo>
                  <a:lnTo>
                    <a:pt x="2834" y="361"/>
                  </a:lnTo>
                  <a:cubicBezTo>
                    <a:pt x="2382" y="420"/>
                    <a:pt x="2382" y="420"/>
                    <a:pt x="1715" y="420"/>
                  </a:cubicBezTo>
                  <a:cubicBezTo>
                    <a:pt x="941" y="420"/>
                    <a:pt x="72" y="861"/>
                    <a:pt x="48" y="873"/>
                  </a:cubicBezTo>
                  <a:cubicBezTo>
                    <a:pt x="13" y="896"/>
                    <a:pt x="1" y="944"/>
                    <a:pt x="13" y="980"/>
                  </a:cubicBezTo>
                  <a:cubicBezTo>
                    <a:pt x="13" y="1004"/>
                    <a:pt x="48" y="1015"/>
                    <a:pt x="72" y="1015"/>
                  </a:cubicBezTo>
                  <a:cubicBezTo>
                    <a:pt x="84" y="1015"/>
                    <a:pt x="108" y="1004"/>
                    <a:pt x="84" y="1004"/>
                  </a:cubicBezTo>
                  <a:cubicBezTo>
                    <a:pt x="84" y="1004"/>
                    <a:pt x="941" y="587"/>
                    <a:pt x="1680" y="587"/>
                  </a:cubicBezTo>
                  <a:cubicBezTo>
                    <a:pt x="2382" y="587"/>
                    <a:pt x="2382" y="587"/>
                    <a:pt x="2846" y="515"/>
                  </a:cubicBezTo>
                  <a:lnTo>
                    <a:pt x="3037" y="480"/>
                  </a:lnTo>
                  <a:cubicBezTo>
                    <a:pt x="3287" y="456"/>
                    <a:pt x="3525" y="396"/>
                    <a:pt x="3763" y="337"/>
                  </a:cubicBezTo>
                  <a:cubicBezTo>
                    <a:pt x="4124" y="244"/>
                    <a:pt x="4485" y="151"/>
                    <a:pt x="4869" y="151"/>
                  </a:cubicBezTo>
                  <a:cubicBezTo>
                    <a:pt x="4928" y="151"/>
                    <a:pt x="4988" y="153"/>
                    <a:pt x="5049" y="158"/>
                  </a:cubicBezTo>
                  <a:cubicBezTo>
                    <a:pt x="5323" y="170"/>
                    <a:pt x="5537" y="218"/>
                    <a:pt x="5775" y="265"/>
                  </a:cubicBezTo>
                  <a:cubicBezTo>
                    <a:pt x="6144" y="325"/>
                    <a:pt x="6513" y="396"/>
                    <a:pt x="7204" y="396"/>
                  </a:cubicBezTo>
                  <a:cubicBezTo>
                    <a:pt x="7906" y="396"/>
                    <a:pt x="8323" y="384"/>
                    <a:pt x="8621" y="361"/>
                  </a:cubicBezTo>
                  <a:cubicBezTo>
                    <a:pt x="8788" y="349"/>
                    <a:pt x="8942" y="349"/>
                    <a:pt x="9073" y="349"/>
                  </a:cubicBezTo>
                  <a:cubicBezTo>
                    <a:pt x="9430" y="349"/>
                    <a:pt x="10419" y="777"/>
                    <a:pt x="10431" y="777"/>
                  </a:cubicBezTo>
                  <a:cubicBezTo>
                    <a:pt x="10444" y="784"/>
                    <a:pt x="10456" y="787"/>
                    <a:pt x="10468" y="787"/>
                  </a:cubicBezTo>
                  <a:cubicBezTo>
                    <a:pt x="10497" y="787"/>
                    <a:pt x="10521" y="767"/>
                    <a:pt x="10538" y="742"/>
                  </a:cubicBezTo>
                  <a:cubicBezTo>
                    <a:pt x="10550" y="694"/>
                    <a:pt x="10538" y="646"/>
                    <a:pt x="10490" y="634"/>
                  </a:cubicBezTo>
                  <a:cubicBezTo>
                    <a:pt x="10466" y="611"/>
                    <a:pt x="9466" y="206"/>
                    <a:pt x="9073" y="206"/>
                  </a:cubicBezTo>
                  <a:cubicBezTo>
                    <a:pt x="8942" y="206"/>
                    <a:pt x="8799" y="206"/>
                    <a:pt x="8621" y="218"/>
                  </a:cubicBezTo>
                  <a:cubicBezTo>
                    <a:pt x="8323" y="230"/>
                    <a:pt x="7895" y="242"/>
                    <a:pt x="7216" y="242"/>
                  </a:cubicBezTo>
                  <a:cubicBezTo>
                    <a:pt x="6561" y="242"/>
                    <a:pt x="6192" y="170"/>
                    <a:pt x="5811" y="111"/>
                  </a:cubicBezTo>
                  <a:cubicBezTo>
                    <a:pt x="5585" y="63"/>
                    <a:pt x="5359" y="27"/>
                    <a:pt x="5073" y="3"/>
                  </a:cubicBezTo>
                  <a:cubicBezTo>
                    <a:pt x="5027" y="1"/>
                    <a:pt x="4982" y="0"/>
                    <a:pt x="493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2"/>
            <p:cNvSpPr/>
            <p:nvPr/>
          </p:nvSpPr>
          <p:spPr>
            <a:xfrm>
              <a:off x="5453650" y="3823025"/>
              <a:ext cx="256025" cy="27200"/>
            </a:xfrm>
            <a:custGeom>
              <a:avLst/>
              <a:gdLst/>
              <a:ahLst/>
              <a:cxnLst/>
              <a:rect l="l" t="t" r="r" b="b"/>
              <a:pathLst>
                <a:path w="10241" h="1088" extrusionOk="0">
                  <a:moveTo>
                    <a:pt x="6616" y="1"/>
                  </a:moveTo>
                  <a:cubicBezTo>
                    <a:pt x="6549" y="1"/>
                    <a:pt x="6480" y="6"/>
                    <a:pt x="6406" y="16"/>
                  </a:cubicBezTo>
                  <a:cubicBezTo>
                    <a:pt x="6073" y="63"/>
                    <a:pt x="5728" y="159"/>
                    <a:pt x="5406" y="266"/>
                  </a:cubicBezTo>
                  <a:cubicBezTo>
                    <a:pt x="4978" y="421"/>
                    <a:pt x="4525" y="551"/>
                    <a:pt x="4061" y="551"/>
                  </a:cubicBezTo>
                  <a:cubicBezTo>
                    <a:pt x="3728" y="551"/>
                    <a:pt x="3430" y="456"/>
                    <a:pt x="3132" y="361"/>
                  </a:cubicBezTo>
                  <a:cubicBezTo>
                    <a:pt x="2803" y="261"/>
                    <a:pt x="2482" y="145"/>
                    <a:pt x="2057" y="145"/>
                  </a:cubicBezTo>
                  <a:cubicBezTo>
                    <a:pt x="1975" y="145"/>
                    <a:pt x="1889" y="149"/>
                    <a:pt x="1799" y="159"/>
                  </a:cubicBezTo>
                  <a:cubicBezTo>
                    <a:pt x="822" y="266"/>
                    <a:pt x="60" y="921"/>
                    <a:pt x="37" y="956"/>
                  </a:cubicBezTo>
                  <a:cubicBezTo>
                    <a:pt x="1" y="980"/>
                    <a:pt x="1" y="1028"/>
                    <a:pt x="37" y="1052"/>
                  </a:cubicBezTo>
                  <a:cubicBezTo>
                    <a:pt x="49" y="1075"/>
                    <a:pt x="72" y="1087"/>
                    <a:pt x="96" y="1087"/>
                  </a:cubicBezTo>
                  <a:cubicBezTo>
                    <a:pt x="108" y="1087"/>
                    <a:pt x="132" y="1087"/>
                    <a:pt x="108" y="1040"/>
                  </a:cubicBezTo>
                  <a:cubicBezTo>
                    <a:pt x="108" y="1040"/>
                    <a:pt x="870" y="385"/>
                    <a:pt x="1787" y="301"/>
                  </a:cubicBezTo>
                  <a:cubicBezTo>
                    <a:pt x="1868" y="294"/>
                    <a:pt x="1945" y="291"/>
                    <a:pt x="2020" y="291"/>
                  </a:cubicBezTo>
                  <a:cubicBezTo>
                    <a:pt x="2425" y="291"/>
                    <a:pt x="2737" y="391"/>
                    <a:pt x="3049" y="492"/>
                  </a:cubicBezTo>
                  <a:cubicBezTo>
                    <a:pt x="3347" y="575"/>
                    <a:pt x="3668" y="682"/>
                    <a:pt x="4037" y="682"/>
                  </a:cubicBezTo>
                  <a:cubicBezTo>
                    <a:pt x="4513" y="682"/>
                    <a:pt x="4978" y="528"/>
                    <a:pt x="5418" y="397"/>
                  </a:cubicBezTo>
                  <a:cubicBezTo>
                    <a:pt x="5764" y="290"/>
                    <a:pt x="6073" y="206"/>
                    <a:pt x="6406" y="159"/>
                  </a:cubicBezTo>
                  <a:cubicBezTo>
                    <a:pt x="6476" y="148"/>
                    <a:pt x="6543" y="143"/>
                    <a:pt x="6607" y="143"/>
                  </a:cubicBezTo>
                  <a:cubicBezTo>
                    <a:pt x="6896" y="143"/>
                    <a:pt x="7139" y="242"/>
                    <a:pt x="7383" y="349"/>
                  </a:cubicBezTo>
                  <a:cubicBezTo>
                    <a:pt x="7669" y="468"/>
                    <a:pt x="7954" y="587"/>
                    <a:pt x="8323" y="587"/>
                  </a:cubicBezTo>
                  <a:cubicBezTo>
                    <a:pt x="9085" y="587"/>
                    <a:pt x="10121" y="742"/>
                    <a:pt x="10133" y="742"/>
                  </a:cubicBezTo>
                  <a:cubicBezTo>
                    <a:pt x="10141" y="744"/>
                    <a:pt x="10149" y="745"/>
                    <a:pt x="10157" y="745"/>
                  </a:cubicBezTo>
                  <a:cubicBezTo>
                    <a:pt x="10192" y="745"/>
                    <a:pt x="10219" y="722"/>
                    <a:pt x="10228" y="682"/>
                  </a:cubicBezTo>
                  <a:cubicBezTo>
                    <a:pt x="10240" y="635"/>
                    <a:pt x="10216" y="587"/>
                    <a:pt x="10169" y="587"/>
                  </a:cubicBezTo>
                  <a:cubicBezTo>
                    <a:pt x="10157" y="587"/>
                    <a:pt x="9097" y="444"/>
                    <a:pt x="8335" y="444"/>
                  </a:cubicBezTo>
                  <a:cubicBezTo>
                    <a:pt x="7990" y="444"/>
                    <a:pt x="7728" y="325"/>
                    <a:pt x="7454" y="218"/>
                  </a:cubicBezTo>
                  <a:cubicBezTo>
                    <a:pt x="7198" y="110"/>
                    <a:pt x="6941" y="1"/>
                    <a:pt x="661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2"/>
            <p:cNvSpPr/>
            <p:nvPr/>
          </p:nvSpPr>
          <p:spPr>
            <a:xfrm>
              <a:off x="5452775" y="3774600"/>
              <a:ext cx="235750" cy="19350"/>
            </a:xfrm>
            <a:custGeom>
              <a:avLst/>
              <a:gdLst/>
              <a:ahLst/>
              <a:cxnLst/>
              <a:rect l="l" t="t" r="r" b="b"/>
              <a:pathLst>
                <a:path w="9430" h="774" extrusionOk="0">
                  <a:moveTo>
                    <a:pt x="5703" y="0"/>
                  </a:moveTo>
                  <a:cubicBezTo>
                    <a:pt x="5227" y="0"/>
                    <a:pt x="4906" y="83"/>
                    <a:pt x="4525" y="191"/>
                  </a:cubicBezTo>
                  <a:cubicBezTo>
                    <a:pt x="4275" y="274"/>
                    <a:pt x="4025" y="322"/>
                    <a:pt x="3679" y="381"/>
                  </a:cubicBezTo>
                  <a:cubicBezTo>
                    <a:pt x="3484" y="415"/>
                    <a:pt x="3320" y="429"/>
                    <a:pt x="3175" y="429"/>
                  </a:cubicBezTo>
                  <a:cubicBezTo>
                    <a:pt x="2912" y="429"/>
                    <a:pt x="2707" y="383"/>
                    <a:pt x="2477" y="322"/>
                  </a:cubicBezTo>
                  <a:cubicBezTo>
                    <a:pt x="2286" y="286"/>
                    <a:pt x="2060" y="226"/>
                    <a:pt x="1774" y="191"/>
                  </a:cubicBezTo>
                  <a:cubicBezTo>
                    <a:pt x="1712" y="184"/>
                    <a:pt x="1649" y="181"/>
                    <a:pt x="1586" y="181"/>
                  </a:cubicBezTo>
                  <a:cubicBezTo>
                    <a:pt x="817" y="181"/>
                    <a:pt x="81" y="621"/>
                    <a:pt x="48" y="643"/>
                  </a:cubicBezTo>
                  <a:cubicBezTo>
                    <a:pt x="0" y="667"/>
                    <a:pt x="0" y="714"/>
                    <a:pt x="24" y="750"/>
                  </a:cubicBezTo>
                  <a:cubicBezTo>
                    <a:pt x="36" y="762"/>
                    <a:pt x="48" y="774"/>
                    <a:pt x="84" y="774"/>
                  </a:cubicBezTo>
                  <a:cubicBezTo>
                    <a:pt x="95" y="774"/>
                    <a:pt x="107" y="762"/>
                    <a:pt x="95" y="750"/>
                  </a:cubicBezTo>
                  <a:cubicBezTo>
                    <a:pt x="106" y="750"/>
                    <a:pt x="825" y="322"/>
                    <a:pt x="1540" y="322"/>
                  </a:cubicBezTo>
                  <a:cubicBezTo>
                    <a:pt x="1606" y="322"/>
                    <a:pt x="1673" y="325"/>
                    <a:pt x="1739" y="333"/>
                  </a:cubicBezTo>
                  <a:cubicBezTo>
                    <a:pt x="2012" y="369"/>
                    <a:pt x="2227" y="417"/>
                    <a:pt x="2417" y="464"/>
                  </a:cubicBezTo>
                  <a:cubicBezTo>
                    <a:pt x="2661" y="520"/>
                    <a:pt x="2885" y="575"/>
                    <a:pt x="3173" y="575"/>
                  </a:cubicBezTo>
                  <a:cubicBezTo>
                    <a:pt x="3321" y="575"/>
                    <a:pt x="3486" y="560"/>
                    <a:pt x="3679" y="524"/>
                  </a:cubicBezTo>
                  <a:cubicBezTo>
                    <a:pt x="4025" y="464"/>
                    <a:pt x="4310" y="393"/>
                    <a:pt x="4548" y="333"/>
                  </a:cubicBezTo>
                  <a:cubicBezTo>
                    <a:pt x="4917" y="238"/>
                    <a:pt x="5251" y="155"/>
                    <a:pt x="5691" y="155"/>
                  </a:cubicBezTo>
                  <a:cubicBezTo>
                    <a:pt x="6049" y="155"/>
                    <a:pt x="6263" y="238"/>
                    <a:pt x="6477" y="345"/>
                  </a:cubicBezTo>
                  <a:cubicBezTo>
                    <a:pt x="6707" y="439"/>
                    <a:pt x="6927" y="542"/>
                    <a:pt x="7275" y="542"/>
                  </a:cubicBezTo>
                  <a:cubicBezTo>
                    <a:pt x="7324" y="542"/>
                    <a:pt x="7375" y="540"/>
                    <a:pt x="7430" y="536"/>
                  </a:cubicBezTo>
                  <a:cubicBezTo>
                    <a:pt x="7668" y="524"/>
                    <a:pt x="7894" y="488"/>
                    <a:pt x="8120" y="476"/>
                  </a:cubicBezTo>
                  <a:cubicBezTo>
                    <a:pt x="8384" y="444"/>
                    <a:pt x="8631" y="422"/>
                    <a:pt x="8847" y="422"/>
                  </a:cubicBezTo>
                  <a:cubicBezTo>
                    <a:pt x="9030" y="422"/>
                    <a:pt x="9192" y="438"/>
                    <a:pt x="9323" y="476"/>
                  </a:cubicBezTo>
                  <a:cubicBezTo>
                    <a:pt x="9328" y="479"/>
                    <a:pt x="9335" y="481"/>
                    <a:pt x="9343" y="481"/>
                  </a:cubicBezTo>
                  <a:cubicBezTo>
                    <a:pt x="9368" y="481"/>
                    <a:pt x="9400" y="465"/>
                    <a:pt x="9418" y="429"/>
                  </a:cubicBezTo>
                  <a:cubicBezTo>
                    <a:pt x="9430" y="405"/>
                    <a:pt x="9418" y="357"/>
                    <a:pt x="9370" y="345"/>
                  </a:cubicBezTo>
                  <a:cubicBezTo>
                    <a:pt x="9233" y="298"/>
                    <a:pt x="9066" y="281"/>
                    <a:pt x="8880" y="281"/>
                  </a:cubicBezTo>
                  <a:cubicBezTo>
                    <a:pt x="8648" y="281"/>
                    <a:pt x="8386" y="307"/>
                    <a:pt x="8108" y="333"/>
                  </a:cubicBezTo>
                  <a:cubicBezTo>
                    <a:pt x="7894" y="357"/>
                    <a:pt x="7668" y="369"/>
                    <a:pt x="7430" y="393"/>
                  </a:cubicBezTo>
                  <a:cubicBezTo>
                    <a:pt x="7392" y="395"/>
                    <a:pt x="7356" y="396"/>
                    <a:pt x="7320" y="396"/>
                  </a:cubicBezTo>
                  <a:cubicBezTo>
                    <a:pt x="6989" y="396"/>
                    <a:pt x="6764" y="301"/>
                    <a:pt x="6549" y="214"/>
                  </a:cubicBezTo>
                  <a:cubicBezTo>
                    <a:pt x="6311" y="107"/>
                    <a:pt x="6096" y="0"/>
                    <a:pt x="57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2"/>
            <p:cNvSpPr/>
            <p:nvPr/>
          </p:nvSpPr>
          <p:spPr>
            <a:xfrm>
              <a:off x="5445325" y="3733625"/>
              <a:ext cx="230125" cy="21950"/>
            </a:xfrm>
            <a:custGeom>
              <a:avLst/>
              <a:gdLst/>
              <a:ahLst/>
              <a:cxnLst/>
              <a:rect l="l" t="t" r="r" b="b"/>
              <a:pathLst>
                <a:path w="9205" h="878" extrusionOk="0">
                  <a:moveTo>
                    <a:pt x="2327" y="0"/>
                  </a:moveTo>
                  <a:cubicBezTo>
                    <a:pt x="2182" y="0"/>
                    <a:pt x="2023" y="25"/>
                    <a:pt x="1834" y="91"/>
                  </a:cubicBezTo>
                  <a:cubicBezTo>
                    <a:pt x="1572" y="175"/>
                    <a:pt x="1310" y="258"/>
                    <a:pt x="1084" y="318"/>
                  </a:cubicBezTo>
                  <a:cubicBezTo>
                    <a:pt x="679" y="413"/>
                    <a:pt x="334" y="520"/>
                    <a:pt x="48" y="675"/>
                  </a:cubicBezTo>
                  <a:cubicBezTo>
                    <a:pt x="24" y="699"/>
                    <a:pt x="1" y="746"/>
                    <a:pt x="24" y="770"/>
                  </a:cubicBezTo>
                  <a:cubicBezTo>
                    <a:pt x="42" y="797"/>
                    <a:pt x="73" y="810"/>
                    <a:pt x="98" y="810"/>
                  </a:cubicBezTo>
                  <a:cubicBezTo>
                    <a:pt x="106" y="810"/>
                    <a:pt x="114" y="809"/>
                    <a:pt x="120" y="806"/>
                  </a:cubicBezTo>
                  <a:cubicBezTo>
                    <a:pt x="393" y="651"/>
                    <a:pt x="739" y="568"/>
                    <a:pt x="1120" y="460"/>
                  </a:cubicBezTo>
                  <a:cubicBezTo>
                    <a:pt x="1382" y="401"/>
                    <a:pt x="1632" y="329"/>
                    <a:pt x="1894" y="234"/>
                  </a:cubicBezTo>
                  <a:cubicBezTo>
                    <a:pt x="2072" y="181"/>
                    <a:pt x="2219" y="159"/>
                    <a:pt x="2354" y="159"/>
                  </a:cubicBezTo>
                  <a:cubicBezTo>
                    <a:pt x="2553" y="159"/>
                    <a:pt x="2724" y="206"/>
                    <a:pt x="2929" y="270"/>
                  </a:cubicBezTo>
                  <a:cubicBezTo>
                    <a:pt x="3144" y="329"/>
                    <a:pt x="3406" y="401"/>
                    <a:pt x="3739" y="437"/>
                  </a:cubicBezTo>
                  <a:cubicBezTo>
                    <a:pt x="3916" y="455"/>
                    <a:pt x="4055" y="464"/>
                    <a:pt x="4172" y="464"/>
                  </a:cubicBezTo>
                  <a:cubicBezTo>
                    <a:pt x="4424" y="464"/>
                    <a:pt x="4572" y="426"/>
                    <a:pt x="4775" y="377"/>
                  </a:cubicBezTo>
                  <a:cubicBezTo>
                    <a:pt x="4965" y="318"/>
                    <a:pt x="5215" y="258"/>
                    <a:pt x="5680" y="198"/>
                  </a:cubicBezTo>
                  <a:cubicBezTo>
                    <a:pt x="5770" y="187"/>
                    <a:pt x="5859" y="182"/>
                    <a:pt x="5945" y="182"/>
                  </a:cubicBezTo>
                  <a:cubicBezTo>
                    <a:pt x="6601" y="182"/>
                    <a:pt x="7145" y="475"/>
                    <a:pt x="7513" y="675"/>
                  </a:cubicBezTo>
                  <a:cubicBezTo>
                    <a:pt x="7704" y="770"/>
                    <a:pt x="7835" y="853"/>
                    <a:pt x="7954" y="865"/>
                  </a:cubicBezTo>
                  <a:cubicBezTo>
                    <a:pt x="8002" y="877"/>
                    <a:pt x="8061" y="877"/>
                    <a:pt x="8133" y="877"/>
                  </a:cubicBezTo>
                  <a:cubicBezTo>
                    <a:pt x="8525" y="877"/>
                    <a:pt x="9133" y="782"/>
                    <a:pt x="9145" y="770"/>
                  </a:cubicBezTo>
                  <a:cubicBezTo>
                    <a:pt x="9192" y="758"/>
                    <a:pt x="9204" y="734"/>
                    <a:pt x="9204" y="687"/>
                  </a:cubicBezTo>
                  <a:cubicBezTo>
                    <a:pt x="9192" y="639"/>
                    <a:pt x="9156" y="627"/>
                    <a:pt x="9121" y="627"/>
                  </a:cubicBezTo>
                  <a:cubicBezTo>
                    <a:pt x="9101" y="627"/>
                    <a:pt x="8492" y="721"/>
                    <a:pt x="8118" y="721"/>
                  </a:cubicBezTo>
                  <a:cubicBezTo>
                    <a:pt x="8050" y="721"/>
                    <a:pt x="7990" y="718"/>
                    <a:pt x="7942" y="710"/>
                  </a:cubicBezTo>
                  <a:cubicBezTo>
                    <a:pt x="7859" y="699"/>
                    <a:pt x="7716" y="627"/>
                    <a:pt x="7549" y="532"/>
                  </a:cubicBezTo>
                  <a:cubicBezTo>
                    <a:pt x="7164" y="324"/>
                    <a:pt x="6614" y="24"/>
                    <a:pt x="5925" y="24"/>
                  </a:cubicBezTo>
                  <a:cubicBezTo>
                    <a:pt x="5826" y="24"/>
                    <a:pt x="5725" y="30"/>
                    <a:pt x="5620" y="44"/>
                  </a:cubicBezTo>
                  <a:cubicBezTo>
                    <a:pt x="5156" y="103"/>
                    <a:pt x="4906" y="163"/>
                    <a:pt x="4692" y="222"/>
                  </a:cubicBezTo>
                  <a:cubicBezTo>
                    <a:pt x="4496" y="271"/>
                    <a:pt x="4362" y="309"/>
                    <a:pt x="4130" y="309"/>
                  </a:cubicBezTo>
                  <a:cubicBezTo>
                    <a:pt x="4022" y="309"/>
                    <a:pt x="3893" y="301"/>
                    <a:pt x="3727" y="282"/>
                  </a:cubicBezTo>
                  <a:cubicBezTo>
                    <a:pt x="3394" y="258"/>
                    <a:pt x="3144" y="175"/>
                    <a:pt x="2941" y="115"/>
                  </a:cubicBezTo>
                  <a:cubicBezTo>
                    <a:pt x="2733" y="58"/>
                    <a:pt x="2547" y="0"/>
                    <a:pt x="23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2"/>
            <p:cNvSpPr/>
            <p:nvPr/>
          </p:nvSpPr>
          <p:spPr>
            <a:xfrm>
              <a:off x="5443250" y="3691950"/>
              <a:ext cx="228025" cy="28800"/>
            </a:xfrm>
            <a:custGeom>
              <a:avLst/>
              <a:gdLst/>
              <a:ahLst/>
              <a:cxnLst/>
              <a:rect l="l" t="t" r="r" b="b"/>
              <a:pathLst>
                <a:path w="9121" h="1152" extrusionOk="0">
                  <a:moveTo>
                    <a:pt x="5520" y="0"/>
                  </a:moveTo>
                  <a:cubicBezTo>
                    <a:pt x="5271" y="0"/>
                    <a:pt x="5007" y="68"/>
                    <a:pt x="4751" y="151"/>
                  </a:cubicBezTo>
                  <a:cubicBezTo>
                    <a:pt x="4513" y="210"/>
                    <a:pt x="4251" y="282"/>
                    <a:pt x="4001" y="306"/>
                  </a:cubicBezTo>
                  <a:lnTo>
                    <a:pt x="3822" y="318"/>
                  </a:lnTo>
                  <a:cubicBezTo>
                    <a:pt x="3675" y="330"/>
                    <a:pt x="3567" y="337"/>
                    <a:pt x="3461" y="337"/>
                  </a:cubicBezTo>
                  <a:cubicBezTo>
                    <a:pt x="3251" y="337"/>
                    <a:pt x="3052" y="306"/>
                    <a:pt x="2584" y="210"/>
                  </a:cubicBezTo>
                  <a:cubicBezTo>
                    <a:pt x="2407" y="171"/>
                    <a:pt x="2223" y="154"/>
                    <a:pt x="2039" y="154"/>
                  </a:cubicBezTo>
                  <a:cubicBezTo>
                    <a:pt x="1072" y="154"/>
                    <a:pt x="98" y="619"/>
                    <a:pt x="48" y="639"/>
                  </a:cubicBezTo>
                  <a:cubicBezTo>
                    <a:pt x="12" y="675"/>
                    <a:pt x="0" y="711"/>
                    <a:pt x="12" y="746"/>
                  </a:cubicBezTo>
                  <a:cubicBezTo>
                    <a:pt x="39" y="773"/>
                    <a:pt x="66" y="786"/>
                    <a:pt x="92" y="786"/>
                  </a:cubicBezTo>
                  <a:cubicBezTo>
                    <a:pt x="101" y="786"/>
                    <a:pt x="110" y="785"/>
                    <a:pt x="119" y="782"/>
                  </a:cubicBezTo>
                  <a:cubicBezTo>
                    <a:pt x="129" y="762"/>
                    <a:pt x="1104" y="289"/>
                    <a:pt x="2053" y="289"/>
                  </a:cubicBezTo>
                  <a:cubicBezTo>
                    <a:pt x="2225" y="289"/>
                    <a:pt x="2396" y="305"/>
                    <a:pt x="2560" y="341"/>
                  </a:cubicBezTo>
                  <a:cubicBezTo>
                    <a:pt x="3033" y="450"/>
                    <a:pt x="3239" y="488"/>
                    <a:pt x="3453" y="488"/>
                  </a:cubicBezTo>
                  <a:cubicBezTo>
                    <a:pt x="3567" y="488"/>
                    <a:pt x="3684" y="477"/>
                    <a:pt x="3846" y="461"/>
                  </a:cubicBezTo>
                  <a:lnTo>
                    <a:pt x="4025" y="449"/>
                  </a:lnTo>
                  <a:cubicBezTo>
                    <a:pt x="4286" y="413"/>
                    <a:pt x="4536" y="353"/>
                    <a:pt x="4798" y="282"/>
                  </a:cubicBezTo>
                  <a:cubicBezTo>
                    <a:pt x="5051" y="207"/>
                    <a:pt x="5303" y="132"/>
                    <a:pt x="5538" y="132"/>
                  </a:cubicBezTo>
                  <a:cubicBezTo>
                    <a:pt x="5602" y="132"/>
                    <a:pt x="5666" y="138"/>
                    <a:pt x="5727" y="151"/>
                  </a:cubicBezTo>
                  <a:cubicBezTo>
                    <a:pt x="5941" y="175"/>
                    <a:pt x="6132" y="306"/>
                    <a:pt x="6322" y="437"/>
                  </a:cubicBezTo>
                  <a:cubicBezTo>
                    <a:pt x="6608" y="615"/>
                    <a:pt x="6930" y="818"/>
                    <a:pt x="7370" y="818"/>
                  </a:cubicBezTo>
                  <a:cubicBezTo>
                    <a:pt x="8061" y="818"/>
                    <a:pt x="9001" y="1151"/>
                    <a:pt x="9013" y="1151"/>
                  </a:cubicBezTo>
                  <a:lnTo>
                    <a:pt x="9049" y="1151"/>
                  </a:lnTo>
                  <a:cubicBezTo>
                    <a:pt x="9085" y="1151"/>
                    <a:pt x="9108" y="1139"/>
                    <a:pt x="9108" y="1115"/>
                  </a:cubicBezTo>
                  <a:cubicBezTo>
                    <a:pt x="9120" y="1092"/>
                    <a:pt x="9108" y="1044"/>
                    <a:pt x="9061" y="1032"/>
                  </a:cubicBezTo>
                  <a:cubicBezTo>
                    <a:pt x="9037" y="1020"/>
                    <a:pt x="8096" y="687"/>
                    <a:pt x="7370" y="687"/>
                  </a:cubicBezTo>
                  <a:cubicBezTo>
                    <a:pt x="6965" y="687"/>
                    <a:pt x="6680" y="508"/>
                    <a:pt x="6406" y="330"/>
                  </a:cubicBezTo>
                  <a:cubicBezTo>
                    <a:pt x="6180" y="187"/>
                    <a:pt x="5977" y="56"/>
                    <a:pt x="5739" y="20"/>
                  </a:cubicBezTo>
                  <a:cubicBezTo>
                    <a:pt x="5668" y="6"/>
                    <a:pt x="5594" y="0"/>
                    <a:pt x="55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2"/>
            <p:cNvSpPr/>
            <p:nvPr/>
          </p:nvSpPr>
          <p:spPr>
            <a:xfrm>
              <a:off x="5269400" y="3336675"/>
              <a:ext cx="410200" cy="298750"/>
            </a:xfrm>
            <a:custGeom>
              <a:avLst/>
              <a:gdLst/>
              <a:ahLst/>
              <a:cxnLst/>
              <a:rect l="l" t="t" r="r" b="b"/>
              <a:pathLst>
                <a:path w="16408" h="11950" extrusionOk="0">
                  <a:moveTo>
                    <a:pt x="10763" y="1"/>
                  </a:moveTo>
                  <a:cubicBezTo>
                    <a:pt x="8248" y="1"/>
                    <a:pt x="5466" y="956"/>
                    <a:pt x="5466" y="956"/>
                  </a:cubicBezTo>
                  <a:cubicBezTo>
                    <a:pt x="1" y="2753"/>
                    <a:pt x="3037" y="8528"/>
                    <a:pt x="3740" y="9719"/>
                  </a:cubicBezTo>
                  <a:cubicBezTo>
                    <a:pt x="4400" y="10825"/>
                    <a:pt x="5896" y="10980"/>
                    <a:pt x="7058" y="10980"/>
                  </a:cubicBezTo>
                  <a:cubicBezTo>
                    <a:pt x="7509" y="10980"/>
                    <a:pt x="7910" y="10957"/>
                    <a:pt x="8192" y="10957"/>
                  </a:cubicBezTo>
                  <a:cubicBezTo>
                    <a:pt x="9136" y="10957"/>
                    <a:pt x="10451" y="11950"/>
                    <a:pt x="11204" y="11950"/>
                  </a:cubicBezTo>
                  <a:cubicBezTo>
                    <a:pt x="11259" y="11950"/>
                    <a:pt x="11311" y="11944"/>
                    <a:pt x="11360" y="11933"/>
                  </a:cubicBezTo>
                  <a:cubicBezTo>
                    <a:pt x="12074" y="11778"/>
                    <a:pt x="11205" y="10957"/>
                    <a:pt x="10931" y="10469"/>
                  </a:cubicBezTo>
                  <a:cubicBezTo>
                    <a:pt x="10645" y="9969"/>
                    <a:pt x="12372" y="9814"/>
                    <a:pt x="14384" y="9314"/>
                  </a:cubicBezTo>
                  <a:cubicBezTo>
                    <a:pt x="16408" y="8826"/>
                    <a:pt x="16193" y="3337"/>
                    <a:pt x="14038" y="1039"/>
                  </a:cubicBezTo>
                  <a:cubicBezTo>
                    <a:pt x="13302" y="258"/>
                    <a:pt x="12068" y="1"/>
                    <a:pt x="10763"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2"/>
            <p:cNvSpPr/>
            <p:nvPr/>
          </p:nvSpPr>
          <p:spPr>
            <a:xfrm>
              <a:off x="5401875" y="3401475"/>
              <a:ext cx="195875" cy="146450"/>
            </a:xfrm>
            <a:custGeom>
              <a:avLst/>
              <a:gdLst/>
              <a:ahLst/>
              <a:cxnLst/>
              <a:rect l="l" t="t" r="r" b="b"/>
              <a:pathLst>
                <a:path w="7835" h="5858" extrusionOk="0">
                  <a:moveTo>
                    <a:pt x="3340" y="1"/>
                  </a:moveTo>
                  <a:cubicBezTo>
                    <a:pt x="2332" y="1"/>
                    <a:pt x="1703" y="507"/>
                    <a:pt x="1703" y="507"/>
                  </a:cubicBezTo>
                  <a:cubicBezTo>
                    <a:pt x="1036" y="876"/>
                    <a:pt x="0" y="2852"/>
                    <a:pt x="929" y="4031"/>
                  </a:cubicBezTo>
                  <a:cubicBezTo>
                    <a:pt x="1725" y="5011"/>
                    <a:pt x="2468" y="5081"/>
                    <a:pt x="2665" y="5081"/>
                  </a:cubicBezTo>
                  <a:cubicBezTo>
                    <a:pt x="2697" y="5081"/>
                    <a:pt x="2715" y="5079"/>
                    <a:pt x="2715" y="5079"/>
                  </a:cubicBezTo>
                  <a:cubicBezTo>
                    <a:pt x="2715" y="5079"/>
                    <a:pt x="2774" y="5448"/>
                    <a:pt x="2917" y="5769"/>
                  </a:cubicBezTo>
                  <a:cubicBezTo>
                    <a:pt x="2946" y="5832"/>
                    <a:pt x="3036" y="5857"/>
                    <a:pt x="3164" y="5857"/>
                  </a:cubicBezTo>
                  <a:cubicBezTo>
                    <a:pt x="3717" y="5857"/>
                    <a:pt x="4980" y="5377"/>
                    <a:pt x="5096" y="5329"/>
                  </a:cubicBezTo>
                  <a:cubicBezTo>
                    <a:pt x="5227" y="5257"/>
                    <a:pt x="5168" y="4638"/>
                    <a:pt x="5156" y="4257"/>
                  </a:cubicBezTo>
                  <a:cubicBezTo>
                    <a:pt x="5144" y="3864"/>
                    <a:pt x="7835" y="1923"/>
                    <a:pt x="4929" y="411"/>
                  </a:cubicBezTo>
                  <a:cubicBezTo>
                    <a:pt x="4337" y="106"/>
                    <a:pt x="3799" y="1"/>
                    <a:pt x="3340"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2"/>
            <p:cNvSpPr/>
            <p:nvPr/>
          </p:nvSpPr>
          <p:spPr>
            <a:xfrm>
              <a:off x="5454850" y="3455425"/>
              <a:ext cx="69075" cy="81375"/>
            </a:xfrm>
            <a:custGeom>
              <a:avLst/>
              <a:gdLst/>
              <a:ahLst/>
              <a:cxnLst/>
              <a:rect l="l" t="t" r="r" b="b"/>
              <a:pathLst>
                <a:path w="2763" h="3255" extrusionOk="0">
                  <a:moveTo>
                    <a:pt x="1858" y="599"/>
                  </a:moveTo>
                  <a:cubicBezTo>
                    <a:pt x="1953" y="837"/>
                    <a:pt x="1953" y="1039"/>
                    <a:pt x="1929" y="1099"/>
                  </a:cubicBezTo>
                  <a:cubicBezTo>
                    <a:pt x="1846" y="1028"/>
                    <a:pt x="1810" y="801"/>
                    <a:pt x="1858" y="599"/>
                  </a:cubicBezTo>
                  <a:close/>
                  <a:moveTo>
                    <a:pt x="1060" y="873"/>
                  </a:moveTo>
                  <a:lnTo>
                    <a:pt x="1060" y="873"/>
                  </a:lnTo>
                  <a:cubicBezTo>
                    <a:pt x="1155" y="1028"/>
                    <a:pt x="1239" y="1159"/>
                    <a:pt x="1251" y="1254"/>
                  </a:cubicBezTo>
                  <a:cubicBezTo>
                    <a:pt x="1155" y="1194"/>
                    <a:pt x="1096" y="1039"/>
                    <a:pt x="1060" y="873"/>
                  </a:cubicBezTo>
                  <a:close/>
                  <a:moveTo>
                    <a:pt x="1350" y="1"/>
                  </a:moveTo>
                  <a:cubicBezTo>
                    <a:pt x="1150" y="1"/>
                    <a:pt x="994" y="122"/>
                    <a:pt x="917" y="373"/>
                  </a:cubicBezTo>
                  <a:cubicBezTo>
                    <a:pt x="917" y="397"/>
                    <a:pt x="905" y="420"/>
                    <a:pt x="905" y="444"/>
                  </a:cubicBezTo>
                  <a:cubicBezTo>
                    <a:pt x="769" y="308"/>
                    <a:pt x="617" y="187"/>
                    <a:pt x="474" y="187"/>
                  </a:cubicBezTo>
                  <a:cubicBezTo>
                    <a:pt x="443" y="187"/>
                    <a:pt x="412" y="193"/>
                    <a:pt x="382" y="206"/>
                  </a:cubicBezTo>
                  <a:cubicBezTo>
                    <a:pt x="1" y="361"/>
                    <a:pt x="655" y="2349"/>
                    <a:pt x="953" y="3194"/>
                  </a:cubicBezTo>
                  <a:cubicBezTo>
                    <a:pt x="965" y="3230"/>
                    <a:pt x="1001" y="3242"/>
                    <a:pt x="1024" y="3242"/>
                  </a:cubicBezTo>
                  <a:cubicBezTo>
                    <a:pt x="1024" y="3242"/>
                    <a:pt x="1036" y="3242"/>
                    <a:pt x="1060" y="3254"/>
                  </a:cubicBezTo>
                  <a:cubicBezTo>
                    <a:pt x="1096" y="3242"/>
                    <a:pt x="1120" y="3206"/>
                    <a:pt x="1096" y="3171"/>
                  </a:cubicBezTo>
                  <a:cubicBezTo>
                    <a:pt x="596" y="1742"/>
                    <a:pt x="286" y="408"/>
                    <a:pt x="441" y="349"/>
                  </a:cubicBezTo>
                  <a:cubicBezTo>
                    <a:pt x="452" y="345"/>
                    <a:pt x="463" y="343"/>
                    <a:pt x="475" y="343"/>
                  </a:cubicBezTo>
                  <a:cubicBezTo>
                    <a:pt x="530" y="343"/>
                    <a:pt x="601" y="385"/>
                    <a:pt x="679" y="444"/>
                  </a:cubicBezTo>
                  <a:cubicBezTo>
                    <a:pt x="763" y="504"/>
                    <a:pt x="834" y="575"/>
                    <a:pt x="894" y="647"/>
                  </a:cubicBezTo>
                  <a:cubicBezTo>
                    <a:pt x="894" y="968"/>
                    <a:pt x="1013" y="1325"/>
                    <a:pt x="1215" y="1409"/>
                  </a:cubicBezTo>
                  <a:cubicBezTo>
                    <a:pt x="1243" y="1418"/>
                    <a:pt x="1267" y="1422"/>
                    <a:pt x="1288" y="1422"/>
                  </a:cubicBezTo>
                  <a:cubicBezTo>
                    <a:pt x="1345" y="1422"/>
                    <a:pt x="1373" y="1394"/>
                    <a:pt x="1382" y="1385"/>
                  </a:cubicBezTo>
                  <a:cubicBezTo>
                    <a:pt x="1513" y="1218"/>
                    <a:pt x="1096" y="682"/>
                    <a:pt x="1084" y="647"/>
                  </a:cubicBezTo>
                  <a:cubicBezTo>
                    <a:pt x="1072" y="635"/>
                    <a:pt x="1060" y="611"/>
                    <a:pt x="1036" y="587"/>
                  </a:cubicBezTo>
                  <a:cubicBezTo>
                    <a:pt x="1036" y="516"/>
                    <a:pt x="1060" y="456"/>
                    <a:pt x="1072" y="397"/>
                  </a:cubicBezTo>
                  <a:cubicBezTo>
                    <a:pt x="1116" y="219"/>
                    <a:pt x="1222" y="145"/>
                    <a:pt x="1361" y="145"/>
                  </a:cubicBezTo>
                  <a:cubicBezTo>
                    <a:pt x="1372" y="145"/>
                    <a:pt x="1383" y="146"/>
                    <a:pt x="1394" y="146"/>
                  </a:cubicBezTo>
                  <a:cubicBezTo>
                    <a:pt x="1572" y="158"/>
                    <a:pt x="1691" y="289"/>
                    <a:pt x="1775" y="408"/>
                  </a:cubicBezTo>
                  <a:cubicBezTo>
                    <a:pt x="1656" y="694"/>
                    <a:pt x="1656" y="1087"/>
                    <a:pt x="1846" y="1230"/>
                  </a:cubicBezTo>
                  <a:cubicBezTo>
                    <a:pt x="1879" y="1258"/>
                    <a:pt x="1910" y="1267"/>
                    <a:pt x="1937" y="1267"/>
                  </a:cubicBezTo>
                  <a:cubicBezTo>
                    <a:pt x="1968" y="1267"/>
                    <a:pt x="1994" y="1255"/>
                    <a:pt x="2013" y="1242"/>
                  </a:cubicBezTo>
                  <a:cubicBezTo>
                    <a:pt x="2156" y="1159"/>
                    <a:pt x="2084" y="837"/>
                    <a:pt x="2072" y="754"/>
                  </a:cubicBezTo>
                  <a:cubicBezTo>
                    <a:pt x="2037" y="658"/>
                    <a:pt x="1989" y="516"/>
                    <a:pt x="1929" y="420"/>
                  </a:cubicBezTo>
                  <a:cubicBezTo>
                    <a:pt x="1973" y="323"/>
                    <a:pt x="2066" y="215"/>
                    <a:pt x="2190" y="215"/>
                  </a:cubicBezTo>
                  <a:cubicBezTo>
                    <a:pt x="2202" y="215"/>
                    <a:pt x="2215" y="216"/>
                    <a:pt x="2227" y="218"/>
                  </a:cubicBezTo>
                  <a:cubicBezTo>
                    <a:pt x="2489" y="266"/>
                    <a:pt x="2620" y="1575"/>
                    <a:pt x="2620" y="2766"/>
                  </a:cubicBezTo>
                  <a:cubicBezTo>
                    <a:pt x="2620" y="2813"/>
                    <a:pt x="2644" y="2837"/>
                    <a:pt x="2691" y="2837"/>
                  </a:cubicBezTo>
                  <a:cubicBezTo>
                    <a:pt x="2739" y="2837"/>
                    <a:pt x="2763" y="2813"/>
                    <a:pt x="2763" y="2766"/>
                  </a:cubicBezTo>
                  <a:cubicBezTo>
                    <a:pt x="2763" y="2159"/>
                    <a:pt x="2739" y="158"/>
                    <a:pt x="2263" y="75"/>
                  </a:cubicBezTo>
                  <a:cubicBezTo>
                    <a:pt x="2232" y="68"/>
                    <a:pt x="2202" y="65"/>
                    <a:pt x="2173" y="65"/>
                  </a:cubicBezTo>
                  <a:cubicBezTo>
                    <a:pt x="2044" y="65"/>
                    <a:pt x="1933" y="130"/>
                    <a:pt x="1846" y="266"/>
                  </a:cubicBezTo>
                  <a:cubicBezTo>
                    <a:pt x="1739" y="123"/>
                    <a:pt x="1596" y="16"/>
                    <a:pt x="1405" y="4"/>
                  </a:cubicBezTo>
                  <a:cubicBezTo>
                    <a:pt x="1387" y="2"/>
                    <a:pt x="1368" y="1"/>
                    <a:pt x="135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2"/>
            <p:cNvSpPr/>
            <p:nvPr/>
          </p:nvSpPr>
          <p:spPr>
            <a:xfrm>
              <a:off x="5489675" y="3415275"/>
              <a:ext cx="53000" cy="28650"/>
            </a:xfrm>
            <a:custGeom>
              <a:avLst/>
              <a:gdLst/>
              <a:ahLst/>
              <a:cxnLst/>
              <a:rect l="l" t="t" r="r" b="b"/>
              <a:pathLst>
                <a:path w="2120" h="1146" extrusionOk="0">
                  <a:moveTo>
                    <a:pt x="438" y="1"/>
                  </a:moveTo>
                  <a:cubicBezTo>
                    <a:pt x="216" y="1"/>
                    <a:pt x="68" y="38"/>
                    <a:pt x="60" y="38"/>
                  </a:cubicBezTo>
                  <a:cubicBezTo>
                    <a:pt x="36" y="62"/>
                    <a:pt x="1" y="86"/>
                    <a:pt x="24" y="133"/>
                  </a:cubicBezTo>
                  <a:cubicBezTo>
                    <a:pt x="35" y="154"/>
                    <a:pt x="54" y="183"/>
                    <a:pt x="90" y="183"/>
                  </a:cubicBezTo>
                  <a:cubicBezTo>
                    <a:pt x="95" y="183"/>
                    <a:pt x="101" y="183"/>
                    <a:pt x="108" y="181"/>
                  </a:cubicBezTo>
                  <a:cubicBezTo>
                    <a:pt x="112" y="181"/>
                    <a:pt x="252" y="143"/>
                    <a:pt x="463" y="143"/>
                  </a:cubicBezTo>
                  <a:cubicBezTo>
                    <a:pt x="868" y="143"/>
                    <a:pt x="1534" y="283"/>
                    <a:pt x="1989" y="1098"/>
                  </a:cubicBezTo>
                  <a:cubicBezTo>
                    <a:pt x="2001" y="1133"/>
                    <a:pt x="2013" y="1145"/>
                    <a:pt x="2048" y="1145"/>
                  </a:cubicBezTo>
                  <a:lnTo>
                    <a:pt x="2072" y="1145"/>
                  </a:lnTo>
                  <a:cubicBezTo>
                    <a:pt x="2108" y="1110"/>
                    <a:pt x="2120" y="1074"/>
                    <a:pt x="2108" y="1038"/>
                  </a:cubicBezTo>
                  <a:cubicBezTo>
                    <a:pt x="1616" y="149"/>
                    <a:pt x="880" y="1"/>
                    <a:pt x="43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2"/>
            <p:cNvSpPr/>
            <p:nvPr/>
          </p:nvSpPr>
          <p:spPr>
            <a:xfrm>
              <a:off x="5483425" y="3534675"/>
              <a:ext cx="44975" cy="49225"/>
            </a:xfrm>
            <a:custGeom>
              <a:avLst/>
              <a:gdLst/>
              <a:ahLst/>
              <a:cxnLst/>
              <a:rect l="l" t="t" r="r" b="b"/>
              <a:pathLst>
                <a:path w="1799" h="1969" extrusionOk="0">
                  <a:moveTo>
                    <a:pt x="1608" y="1"/>
                  </a:moveTo>
                  <a:lnTo>
                    <a:pt x="1" y="644"/>
                  </a:lnTo>
                  <a:cubicBezTo>
                    <a:pt x="1" y="644"/>
                    <a:pt x="124" y="1969"/>
                    <a:pt x="447" y="1969"/>
                  </a:cubicBezTo>
                  <a:cubicBezTo>
                    <a:pt x="457" y="1969"/>
                    <a:pt x="467" y="1968"/>
                    <a:pt x="477" y="1965"/>
                  </a:cubicBezTo>
                  <a:cubicBezTo>
                    <a:pt x="822" y="1870"/>
                    <a:pt x="846" y="1370"/>
                    <a:pt x="846" y="1370"/>
                  </a:cubicBezTo>
                  <a:cubicBezTo>
                    <a:pt x="846" y="1370"/>
                    <a:pt x="1145" y="1771"/>
                    <a:pt x="1403" y="1771"/>
                  </a:cubicBezTo>
                  <a:cubicBezTo>
                    <a:pt x="1449" y="1771"/>
                    <a:pt x="1495" y="1758"/>
                    <a:pt x="1536" y="1727"/>
                  </a:cubicBezTo>
                  <a:cubicBezTo>
                    <a:pt x="1798" y="1513"/>
                    <a:pt x="1608" y="1"/>
                    <a:pt x="16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2"/>
            <p:cNvSpPr/>
            <p:nvPr/>
          </p:nvSpPr>
          <p:spPr>
            <a:xfrm>
              <a:off x="5481650" y="3533775"/>
              <a:ext cx="49125" cy="52725"/>
            </a:xfrm>
            <a:custGeom>
              <a:avLst/>
              <a:gdLst/>
              <a:ahLst/>
              <a:cxnLst/>
              <a:rect l="l" t="t" r="r" b="b"/>
              <a:pathLst>
                <a:path w="1965" h="2109" extrusionOk="0">
                  <a:moveTo>
                    <a:pt x="1679" y="1"/>
                  </a:moveTo>
                  <a:cubicBezTo>
                    <a:pt x="1643" y="25"/>
                    <a:pt x="1619" y="49"/>
                    <a:pt x="1619" y="96"/>
                  </a:cubicBezTo>
                  <a:cubicBezTo>
                    <a:pt x="1691" y="703"/>
                    <a:pt x="1738" y="1632"/>
                    <a:pt x="1572" y="1751"/>
                  </a:cubicBezTo>
                  <a:cubicBezTo>
                    <a:pt x="1548" y="1775"/>
                    <a:pt x="1500" y="1775"/>
                    <a:pt x="1453" y="1775"/>
                  </a:cubicBezTo>
                  <a:cubicBezTo>
                    <a:pt x="1274" y="1751"/>
                    <a:pt x="1072" y="1489"/>
                    <a:pt x="1000" y="1406"/>
                  </a:cubicBezTo>
                  <a:cubicBezTo>
                    <a:pt x="982" y="1379"/>
                    <a:pt x="965" y="1366"/>
                    <a:pt x="942" y="1366"/>
                  </a:cubicBezTo>
                  <a:cubicBezTo>
                    <a:pt x="934" y="1366"/>
                    <a:pt x="926" y="1367"/>
                    <a:pt x="917" y="1370"/>
                  </a:cubicBezTo>
                  <a:cubicBezTo>
                    <a:pt x="893" y="1370"/>
                    <a:pt x="857" y="1406"/>
                    <a:pt x="857" y="1430"/>
                  </a:cubicBezTo>
                  <a:cubicBezTo>
                    <a:pt x="857" y="1430"/>
                    <a:pt x="822" y="1882"/>
                    <a:pt x="536" y="1954"/>
                  </a:cubicBezTo>
                  <a:cubicBezTo>
                    <a:pt x="524" y="1954"/>
                    <a:pt x="500" y="1954"/>
                    <a:pt x="488" y="1942"/>
                  </a:cubicBezTo>
                  <a:cubicBezTo>
                    <a:pt x="310" y="1823"/>
                    <a:pt x="191" y="1108"/>
                    <a:pt x="143" y="692"/>
                  </a:cubicBezTo>
                  <a:cubicBezTo>
                    <a:pt x="143" y="644"/>
                    <a:pt x="119" y="620"/>
                    <a:pt x="72" y="620"/>
                  </a:cubicBezTo>
                  <a:cubicBezTo>
                    <a:pt x="24" y="620"/>
                    <a:pt x="0" y="644"/>
                    <a:pt x="0" y="692"/>
                  </a:cubicBezTo>
                  <a:cubicBezTo>
                    <a:pt x="12" y="799"/>
                    <a:pt x="119" y="1835"/>
                    <a:pt x="405" y="2049"/>
                  </a:cubicBezTo>
                  <a:cubicBezTo>
                    <a:pt x="429" y="2073"/>
                    <a:pt x="476" y="2085"/>
                    <a:pt x="524" y="2085"/>
                  </a:cubicBezTo>
                  <a:cubicBezTo>
                    <a:pt x="548" y="2085"/>
                    <a:pt x="560" y="2085"/>
                    <a:pt x="595" y="2108"/>
                  </a:cubicBezTo>
                  <a:cubicBezTo>
                    <a:pt x="845" y="2049"/>
                    <a:pt x="953" y="1787"/>
                    <a:pt x="988" y="1608"/>
                  </a:cubicBezTo>
                  <a:cubicBezTo>
                    <a:pt x="1095" y="1727"/>
                    <a:pt x="1262" y="1882"/>
                    <a:pt x="1441" y="1906"/>
                  </a:cubicBezTo>
                  <a:cubicBezTo>
                    <a:pt x="1456" y="1911"/>
                    <a:pt x="1473" y="1914"/>
                    <a:pt x="1491" y="1914"/>
                  </a:cubicBezTo>
                  <a:cubicBezTo>
                    <a:pt x="1552" y="1914"/>
                    <a:pt x="1620" y="1884"/>
                    <a:pt x="1667" y="1846"/>
                  </a:cubicBezTo>
                  <a:cubicBezTo>
                    <a:pt x="1965" y="1644"/>
                    <a:pt x="1798" y="334"/>
                    <a:pt x="1762" y="60"/>
                  </a:cubicBezTo>
                  <a:cubicBezTo>
                    <a:pt x="1750" y="37"/>
                    <a:pt x="1727" y="1"/>
                    <a:pt x="167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2"/>
            <p:cNvSpPr/>
            <p:nvPr/>
          </p:nvSpPr>
          <p:spPr>
            <a:xfrm>
              <a:off x="5461675" y="3519150"/>
              <a:ext cx="77725" cy="50550"/>
            </a:xfrm>
            <a:custGeom>
              <a:avLst/>
              <a:gdLst/>
              <a:ahLst/>
              <a:cxnLst/>
              <a:rect l="l" t="t" r="r" b="b"/>
              <a:pathLst>
                <a:path w="3109" h="2022" extrusionOk="0">
                  <a:moveTo>
                    <a:pt x="2805" y="0"/>
                  </a:moveTo>
                  <a:cubicBezTo>
                    <a:pt x="2259" y="0"/>
                    <a:pt x="192" y="550"/>
                    <a:pt x="192" y="550"/>
                  </a:cubicBezTo>
                  <a:cubicBezTo>
                    <a:pt x="189" y="550"/>
                    <a:pt x="186" y="550"/>
                    <a:pt x="184" y="550"/>
                  </a:cubicBezTo>
                  <a:cubicBezTo>
                    <a:pt x="1" y="550"/>
                    <a:pt x="396" y="1791"/>
                    <a:pt x="490" y="1991"/>
                  </a:cubicBezTo>
                  <a:cubicBezTo>
                    <a:pt x="499" y="2012"/>
                    <a:pt x="537" y="2021"/>
                    <a:pt x="599" y="2021"/>
                  </a:cubicBezTo>
                  <a:cubicBezTo>
                    <a:pt x="1098" y="2021"/>
                    <a:pt x="3109" y="1407"/>
                    <a:pt x="3109" y="1407"/>
                  </a:cubicBezTo>
                  <a:cubicBezTo>
                    <a:pt x="3109" y="1407"/>
                    <a:pt x="3061" y="193"/>
                    <a:pt x="2930" y="26"/>
                  </a:cubicBezTo>
                  <a:cubicBezTo>
                    <a:pt x="2915" y="8"/>
                    <a:pt x="2871" y="0"/>
                    <a:pt x="2805"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2"/>
            <p:cNvSpPr/>
            <p:nvPr/>
          </p:nvSpPr>
          <p:spPr>
            <a:xfrm>
              <a:off x="5471825" y="3539075"/>
              <a:ext cx="65200" cy="20025"/>
            </a:xfrm>
            <a:custGeom>
              <a:avLst/>
              <a:gdLst/>
              <a:ahLst/>
              <a:cxnLst/>
              <a:rect l="l" t="t" r="r" b="b"/>
              <a:pathLst>
                <a:path w="2608" h="801" extrusionOk="0">
                  <a:moveTo>
                    <a:pt x="2524" y="0"/>
                  </a:moveTo>
                  <a:cubicBezTo>
                    <a:pt x="2516" y="0"/>
                    <a:pt x="2509" y="1"/>
                    <a:pt x="2501" y="3"/>
                  </a:cubicBezTo>
                  <a:lnTo>
                    <a:pt x="84" y="658"/>
                  </a:lnTo>
                  <a:cubicBezTo>
                    <a:pt x="36" y="670"/>
                    <a:pt x="0" y="706"/>
                    <a:pt x="24" y="741"/>
                  </a:cubicBezTo>
                  <a:cubicBezTo>
                    <a:pt x="36" y="789"/>
                    <a:pt x="60" y="801"/>
                    <a:pt x="95" y="801"/>
                  </a:cubicBezTo>
                  <a:lnTo>
                    <a:pt x="107" y="801"/>
                  </a:lnTo>
                  <a:lnTo>
                    <a:pt x="2536" y="146"/>
                  </a:lnTo>
                  <a:cubicBezTo>
                    <a:pt x="2584" y="134"/>
                    <a:pt x="2608" y="110"/>
                    <a:pt x="2596" y="63"/>
                  </a:cubicBezTo>
                  <a:cubicBezTo>
                    <a:pt x="2586" y="23"/>
                    <a:pt x="2560" y="0"/>
                    <a:pt x="2524"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2"/>
            <p:cNvSpPr/>
            <p:nvPr/>
          </p:nvSpPr>
          <p:spPr>
            <a:xfrm>
              <a:off x="5470925" y="3526750"/>
              <a:ext cx="64925" cy="15700"/>
            </a:xfrm>
            <a:custGeom>
              <a:avLst/>
              <a:gdLst/>
              <a:ahLst/>
              <a:cxnLst/>
              <a:rect l="l" t="t" r="r" b="b"/>
              <a:pathLst>
                <a:path w="2597" h="628" extrusionOk="0">
                  <a:moveTo>
                    <a:pt x="2524" y="1"/>
                  </a:moveTo>
                  <a:cubicBezTo>
                    <a:pt x="2516" y="1"/>
                    <a:pt x="2509" y="3"/>
                    <a:pt x="2501" y="8"/>
                  </a:cubicBezTo>
                  <a:lnTo>
                    <a:pt x="72" y="484"/>
                  </a:lnTo>
                  <a:cubicBezTo>
                    <a:pt x="24" y="496"/>
                    <a:pt x="0" y="520"/>
                    <a:pt x="12" y="568"/>
                  </a:cubicBezTo>
                  <a:cubicBezTo>
                    <a:pt x="24" y="603"/>
                    <a:pt x="60" y="627"/>
                    <a:pt x="84" y="627"/>
                  </a:cubicBezTo>
                  <a:lnTo>
                    <a:pt x="2525" y="151"/>
                  </a:lnTo>
                  <a:cubicBezTo>
                    <a:pt x="2572" y="139"/>
                    <a:pt x="2596" y="103"/>
                    <a:pt x="2584" y="68"/>
                  </a:cubicBezTo>
                  <a:cubicBezTo>
                    <a:pt x="2575" y="30"/>
                    <a:pt x="2551" y="1"/>
                    <a:pt x="2524"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2"/>
            <p:cNvSpPr/>
            <p:nvPr/>
          </p:nvSpPr>
          <p:spPr>
            <a:xfrm>
              <a:off x="5383125" y="3362050"/>
              <a:ext cx="211650" cy="178600"/>
            </a:xfrm>
            <a:custGeom>
              <a:avLst/>
              <a:gdLst/>
              <a:ahLst/>
              <a:cxnLst/>
              <a:rect l="l" t="t" r="r" b="b"/>
              <a:pathLst>
                <a:path w="8466" h="7144" extrusionOk="0">
                  <a:moveTo>
                    <a:pt x="4632" y="0"/>
                  </a:moveTo>
                  <a:cubicBezTo>
                    <a:pt x="4429" y="0"/>
                    <a:pt x="4120" y="619"/>
                    <a:pt x="3965" y="964"/>
                  </a:cubicBezTo>
                  <a:cubicBezTo>
                    <a:pt x="3739" y="774"/>
                    <a:pt x="3108" y="262"/>
                    <a:pt x="2846" y="250"/>
                  </a:cubicBezTo>
                  <a:cubicBezTo>
                    <a:pt x="2572" y="250"/>
                    <a:pt x="2429" y="1095"/>
                    <a:pt x="2393" y="1560"/>
                  </a:cubicBezTo>
                  <a:cubicBezTo>
                    <a:pt x="2215" y="1488"/>
                    <a:pt x="1846" y="1334"/>
                    <a:pt x="1560" y="1298"/>
                  </a:cubicBezTo>
                  <a:cubicBezTo>
                    <a:pt x="1544" y="1293"/>
                    <a:pt x="1528" y="1290"/>
                    <a:pt x="1512" y="1290"/>
                  </a:cubicBezTo>
                  <a:cubicBezTo>
                    <a:pt x="1454" y="1290"/>
                    <a:pt x="1397" y="1320"/>
                    <a:pt x="1369" y="1357"/>
                  </a:cubicBezTo>
                  <a:cubicBezTo>
                    <a:pt x="1203" y="1536"/>
                    <a:pt x="1310" y="2131"/>
                    <a:pt x="1346" y="2369"/>
                  </a:cubicBezTo>
                  <a:cubicBezTo>
                    <a:pt x="1107" y="2405"/>
                    <a:pt x="417" y="2536"/>
                    <a:pt x="298" y="2572"/>
                  </a:cubicBezTo>
                  <a:cubicBezTo>
                    <a:pt x="262" y="2584"/>
                    <a:pt x="238" y="2619"/>
                    <a:pt x="238" y="2643"/>
                  </a:cubicBezTo>
                  <a:cubicBezTo>
                    <a:pt x="214" y="2691"/>
                    <a:pt x="203" y="2798"/>
                    <a:pt x="917" y="3477"/>
                  </a:cubicBezTo>
                  <a:cubicBezTo>
                    <a:pt x="667" y="3584"/>
                    <a:pt x="131" y="3834"/>
                    <a:pt x="24" y="4001"/>
                  </a:cubicBezTo>
                  <a:cubicBezTo>
                    <a:pt x="0" y="4048"/>
                    <a:pt x="0" y="4096"/>
                    <a:pt x="12" y="4132"/>
                  </a:cubicBezTo>
                  <a:cubicBezTo>
                    <a:pt x="83" y="4358"/>
                    <a:pt x="679" y="4655"/>
                    <a:pt x="953" y="4774"/>
                  </a:cubicBezTo>
                  <a:cubicBezTo>
                    <a:pt x="715" y="4977"/>
                    <a:pt x="155" y="5501"/>
                    <a:pt x="203" y="5834"/>
                  </a:cubicBezTo>
                  <a:cubicBezTo>
                    <a:pt x="212" y="5881"/>
                    <a:pt x="229" y="5994"/>
                    <a:pt x="871" y="5994"/>
                  </a:cubicBezTo>
                  <a:cubicBezTo>
                    <a:pt x="1046" y="5994"/>
                    <a:pt x="1268" y="5985"/>
                    <a:pt x="1548" y="5965"/>
                  </a:cubicBezTo>
                  <a:lnTo>
                    <a:pt x="1548" y="5965"/>
                  </a:lnTo>
                  <a:cubicBezTo>
                    <a:pt x="1488" y="6239"/>
                    <a:pt x="1381" y="6894"/>
                    <a:pt x="1405" y="7037"/>
                  </a:cubicBezTo>
                  <a:cubicBezTo>
                    <a:pt x="1429" y="7072"/>
                    <a:pt x="1441" y="7096"/>
                    <a:pt x="1465" y="7108"/>
                  </a:cubicBezTo>
                  <a:cubicBezTo>
                    <a:pt x="1500" y="7132"/>
                    <a:pt x="1548" y="7144"/>
                    <a:pt x="1584" y="7144"/>
                  </a:cubicBezTo>
                  <a:cubicBezTo>
                    <a:pt x="1738" y="7144"/>
                    <a:pt x="1988" y="7072"/>
                    <a:pt x="2393" y="6965"/>
                  </a:cubicBezTo>
                  <a:cubicBezTo>
                    <a:pt x="2477" y="6918"/>
                    <a:pt x="2596" y="6894"/>
                    <a:pt x="2620" y="6894"/>
                  </a:cubicBezTo>
                  <a:cubicBezTo>
                    <a:pt x="2643" y="6894"/>
                    <a:pt x="2691" y="6858"/>
                    <a:pt x="2691" y="6810"/>
                  </a:cubicBezTo>
                  <a:cubicBezTo>
                    <a:pt x="2691" y="6775"/>
                    <a:pt x="2655" y="6739"/>
                    <a:pt x="2620" y="6739"/>
                  </a:cubicBezTo>
                  <a:cubicBezTo>
                    <a:pt x="2584" y="6739"/>
                    <a:pt x="2536" y="6751"/>
                    <a:pt x="2346" y="6810"/>
                  </a:cubicBezTo>
                  <a:cubicBezTo>
                    <a:pt x="2180" y="6855"/>
                    <a:pt x="1767" y="6991"/>
                    <a:pt x="1614" y="6991"/>
                  </a:cubicBezTo>
                  <a:cubicBezTo>
                    <a:pt x="1602" y="6991"/>
                    <a:pt x="1592" y="6991"/>
                    <a:pt x="1584" y="6989"/>
                  </a:cubicBezTo>
                  <a:cubicBezTo>
                    <a:pt x="1572" y="6846"/>
                    <a:pt x="1679" y="6263"/>
                    <a:pt x="1738" y="5906"/>
                  </a:cubicBezTo>
                  <a:cubicBezTo>
                    <a:pt x="1738" y="5894"/>
                    <a:pt x="1738" y="5858"/>
                    <a:pt x="1727" y="5846"/>
                  </a:cubicBezTo>
                  <a:cubicBezTo>
                    <a:pt x="1703" y="5822"/>
                    <a:pt x="1691" y="5822"/>
                    <a:pt x="1667" y="5822"/>
                  </a:cubicBezTo>
                  <a:cubicBezTo>
                    <a:pt x="1433" y="5838"/>
                    <a:pt x="1179" y="5847"/>
                    <a:pt x="958" y="5847"/>
                  </a:cubicBezTo>
                  <a:cubicBezTo>
                    <a:pt x="672" y="5847"/>
                    <a:pt x="442" y="5832"/>
                    <a:pt x="381" y="5798"/>
                  </a:cubicBezTo>
                  <a:cubicBezTo>
                    <a:pt x="369" y="5560"/>
                    <a:pt x="857" y="5072"/>
                    <a:pt x="1167" y="4822"/>
                  </a:cubicBezTo>
                  <a:cubicBezTo>
                    <a:pt x="1203" y="4786"/>
                    <a:pt x="1203" y="4774"/>
                    <a:pt x="1203" y="4751"/>
                  </a:cubicBezTo>
                  <a:cubicBezTo>
                    <a:pt x="1203" y="4715"/>
                    <a:pt x="1191" y="4703"/>
                    <a:pt x="1155" y="4691"/>
                  </a:cubicBezTo>
                  <a:cubicBezTo>
                    <a:pt x="786" y="4536"/>
                    <a:pt x="238" y="4251"/>
                    <a:pt x="191" y="4096"/>
                  </a:cubicBezTo>
                  <a:cubicBezTo>
                    <a:pt x="262" y="3977"/>
                    <a:pt x="798" y="3715"/>
                    <a:pt x="1107" y="3584"/>
                  </a:cubicBezTo>
                  <a:cubicBezTo>
                    <a:pt x="1143" y="3572"/>
                    <a:pt x="1155" y="3560"/>
                    <a:pt x="1155" y="3524"/>
                  </a:cubicBezTo>
                  <a:cubicBezTo>
                    <a:pt x="1155" y="3500"/>
                    <a:pt x="1143" y="3465"/>
                    <a:pt x="1131" y="3453"/>
                  </a:cubicBezTo>
                  <a:cubicBezTo>
                    <a:pt x="845" y="3167"/>
                    <a:pt x="512" y="2846"/>
                    <a:pt x="429" y="2703"/>
                  </a:cubicBezTo>
                  <a:cubicBezTo>
                    <a:pt x="631" y="2667"/>
                    <a:pt x="1250" y="2560"/>
                    <a:pt x="1488" y="2512"/>
                  </a:cubicBezTo>
                  <a:cubicBezTo>
                    <a:pt x="1500" y="2512"/>
                    <a:pt x="1512" y="2500"/>
                    <a:pt x="1524" y="2488"/>
                  </a:cubicBezTo>
                  <a:cubicBezTo>
                    <a:pt x="1548" y="2465"/>
                    <a:pt x="1548" y="2441"/>
                    <a:pt x="1548" y="2429"/>
                  </a:cubicBezTo>
                  <a:cubicBezTo>
                    <a:pt x="1465" y="2096"/>
                    <a:pt x="1405" y="1596"/>
                    <a:pt x="1512" y="1476"/>
                  </a:cubicBezTo>
                  <a:cubicBezTo>
                    <a:pt x="1524" y="1453"/>
                    <a:pt x="1548" y="1453"/>
                    <a:pt x="1572" y="1453"/>
                  </a:cubicBezTo>
                  <a:cubicBezTo>
                    <a:pt x="1929" y="1500"/>
                    <a:pt x="2465" y="1750"/>
                    <a:pt x="2465" y="1750"/>
                  </a:cubicBezTo>
                  <a:cubicBezTo>
                    <a:pt x="2483" y="1762"/>
                    <a:pt x="2497" y="1768"/>
                    <a:pt x="2509" y="1768"/>
                  </a:cubicBezTo>
                  <a:cubicBezTo>
                    <a:pt x="2521" y="1768"/>
                    <a:pt x="2530" y="1762"/>
                    <a:pt x="2536" y="1750"/>
                  </a:cubicBezTo>
                  <a:cubicBezTo>
                    <a:pt x="2560" y="1738"/>
                    <a:pt x="2572" y="1726"/>
                    <a:pt x="2572" y="1691"/>
                  </a:cubicBezTo>
                  <a:cubicBezTo>
                    <a:pt x="2631" y="976"/>
                    <a:pt x="2798" y="417"/>
                    <a:pt x="2881" y="417"/>
                  </a:cubicBezTo>
                  <a:cubicBezTo>
                    <a:pt x="3060" y="417"/>
                    <a:pt x="3655" y="857"/>
                    <a:pt x="3989" y="1143"/>
                  </a:cubicBezTo>
                  <a:cubicBezTo>
                    <a:pt x="4001" y="1155"/>
                    <a:pt x="4013" y="1155"/>
                    <a:pt x="4048" y="1155"/>
                  </a:cubicBezTo>
                  <a:cubicBezTo>
                    <a:pt x="4060" y="1155"/>
                    <a:pt x="4072" y="1131"/>
                    <a:pt x="4084" y="1119"/>
                  </a:cubicBezTo>
                  <a:cubicBezTo>
                    <a:pt x="4310" y="607"/>
                    <a:pt x="4584" y="167"/>
                    <a:pt x="4667" y="143"/>
                  </a:cubicBezTo>
                  <a:cubicBezTo>
                    <a:pt x="4763" y="143"/>
                    <a:pt x="5036" y="500"/>
                    <a:pt x="5275" y="917"/>
                  </a:cubicBezTo>
                  <a:cubicBezTo>
                    <a:pt x="5275" y="941"/>
                    <a:pt x="5310" y="953"/>
                    <a:pt x="5322" y="953"/>
                  </a:cubicBezTo>
                  <a:cubicBezTo>
                    <a:pt x="5334" y="953"/>
                    <a:pt x="5370" y="953"/>
                    <a:pt x="5382" y="941"/>
                  </a:cubicBezTo>
                  <a:cubicBezTo>
                    <a:pt x="5727" y="679"/>
                    <a:pt x="6132" y="405"/>
                    <a:pt x="6251" y="381"/>
                  </a:cubicBezTo>
                  <a:cubicBezTo>
                    <a:pt x="6310" y="500"/>
                    <a:pt x="6453" y="1095"/>
                    <a:pt x="6560" y="1631"/>
                  </a:cubicBezTo>
                  <a:cubicBezTo>
                    <a:pt x="6560" y="1667"/>
                    <a:pt x="6584" y="1691"/>
                    <a:pt x="6632" y="1691"/>
                  </a:cubicBezTo>
                  <a:cubicBezTo>
                    <a:pt x="6681" y="1689"/>
                    <a:pt x="6732" y="1688"/>
                    <a:pt x="6783" y="1688"/>
                  </a:cubicBezTo>
                  <a:cubicBezTo>
                    <a:pt x="7113" y="1688"/>
                    <a:pt x="7454" y="1719"/>
                    <a:pt x="7537" y="1750"/>
                  </a:cubicBezTo>
                  <a:cubicBezTo>
                    <a:pt x="7525" y="1846"/>
                    <a:pt x="7382" y="2203"/>
                    <a:pt x="7227" y="2500"/>
                  </a:cubicBezTo>
                  <a:cubicBezTo>
                    <a:pt x="7215" y="2524"/>
                    <a:pt x="7215" y="2560"/>
                    <a:pt x="7227" y="2572"/>
                  </a:cubicBezTo>
                  <a:cubicBezTo>
                    <a:pt x="7239" y="2608"/>
                    <a:pt x="7263" y="2619"/>
                    <a:pt x="7287" y="2619"/>
                  </a:cubicBezTo>
                  <a:cubicBezTo>
                    <a:pt x="7751" y="2679"/>
                    <a:pt x="8180" y="2786"/>
                    <a:pt x="8227" y="2846"/>
                  </a:cubicBezTo>
                  <a:cubicBezTo>
                    <a:pt x="8108" y="3036"/>
                    <a:pt x="7620" y="3703"/>
                    <a:pt x="7620" y="3703"/>
                  </a:cubicBezTo>
                  <a:cubicBezTo>
                    <a:pt x="7596" y="3715"/>
                    <a:pt x="7596" y="3751"/>
                    <a:pt x="7596" y="3762"/>
                  </a:cubicBezTo>
                  <a:cubicBezTo>
                    <a:pt x="7596" y="3774"/>
                    <a:pt x="7620" y="3798"/>
                    <a:pt x="7632" y="3810"/>
                  </a:cubicBezTo>
                  <a:cubicBezTo>
                    <a:pt x="7834" y="3941"/>
                    <a:pt x="8215" y="4191"/>
                    <a:pt x="8251" y="4334"/>
                  </a:cubicBezTo>
                  <a:cubicBezTo>
                    <a:pt x="8239" y="4429"/>
                    <a:pt x="7751" y="4751"/>
                    <a:pt x="7168" y="5013"/>
                  </a:cubicBezTo>
                  <a:cubicBezTo>
                    <a:pt x="7144" y="5013"/>
                    <a:pt x="7120" y="5048"/>
                    <a:pt x="7120" y="5060"/>
                  </a:cubicBezTo>
                  <a:cubicBezTo>
                    <a:pt x="7120" y="5072"/>
                    <a:pt x="7120" y="5108"/>
                    <a:pt x="7144" y="5120"/>
                  </a:cubicBezTo>
                  <a:cubicBezTo>
                    <a:pt x="7299" y="5310"/>
                    <a:pt x="7465" y="5596"/>
                    <a:pt x="7453" y="5667"/>
                  </a:cubicBezTo>
                  <a:cubicBezTo>
                    <a:pt x="7406" y="5727"/>
                    <a:pt x="7001" y="5882"/>
                    <a:pt x="6560" y="5965"/>
                  </a:cubicBezTo>
                  <a:cubicBezTo>
                    <a:pt x="6513" y="5977"/>
                    <a:pt x="6489" y="6013"/>
                    <a:pt x="6501" y="6060"/>
                  </a:cubicBezTo>
                  <a:cubicBezTo>
                    <a:pt x="6511" y="6091"/>
                    <a:pt x="6539" y="6122"/>
                    <a:pt x="6570" y="6122"/>
                  </a:cubicBezTo>
                  <a:cubicBezTo>
                    <a:pt x="6575" y="6122"/>
                    <a:pt x="6580" y="6121"/>
                    <a:pt x="6584" y="6120"/>
                  </a:cubicBezTo>
                  <a:cubicBezTo>
                    <a:pt x="7037" y="6025"/>
                    <a:pt x="7573" y="5882"/>
                    <a:pt x="7596" y="5703"/>
                  </a:cubicBezTo>
                  <a:cubicBezTo>
                    <a:pt x="7620" y="5548"/>
                    <a:pt x="7442" y="5263"/>
                    <a:pt x="7322" y="5108"/>
                  </a:cubicBezTo>
                  <a:cubicBezTo>
                    <a:pt x="7870" y="4846"/>
                    <a:pt x="8465" y="4513"/>
                    <a:pt x="8394" y="4286"/>
                  </a:cubicBezTo>
                  <a:cubicBezTo>
                    <a:pt x="8311" y="4096"/>
                    <a:pt x="7930" y="3834"/>
                    <a:pt x="7763" y="3739"/>
                  </a:cubicBezTo>
                  <a:cubicBezTo>
                    <a:pt x="7882" y="3560"/>
                    <a:pt x="8239" y="3096"/>
                    <a:pt x="8335" y="2917"/>
                  </a:cubicBezTo>
                  <a:cubicBezTo>
                    <a:pt x="8346" y="2869"/>
                    <a:pt x="8346" y="2822"/>
                    <a:pt x="8335" y="2786"/>
                  </a:cubicBezTo>
                  <a:cubicBezTo>
                    <a:pt x="8239" y="2619"/>
                    <a:pt x="7692" y="2524"/>
                    <a:pt x="7370" y="2488"/>
                  </a:cubicBezTo>
                  <a:cubicBezTo>
                    <a:pt x="7513" y="2215"/>
                    <a:pt x="7668" y="1834"/>
                    <a:pt x="7644" y="1715"/>
                  </a:cubicBezTo>
                  <a:cubicBezTo>
                    <a:pt x="7633" y="1669"/>
                    <a:pt x="7589" y="1559"/>
                    <a:pt x="6771" y="1559"/>
                  </a:cubicBezTo>
                  <a:cubicBezTo>
                    <a:pt x="6731" y="1559"/>
                    <a:pt x="6688" y="1559"/>
                    <a:pt x="6644" y="1560"/>
                  </a:cubicBezTo>
                  <a:cubicBezTo>
                    <a:pt x="6584" y="1215"/>
                    <a:pt x="6406" y="381"/>
                    <a:pt x="6322" y="286"/>
                  </a:cubicBezTo>
                  <a:cubicBezTo>
                    <a:pt x="6310" y="270"/>
                    <a:pt x="6293" y="246"/>
                    <a:pt x="6242" y="246"/>
                  </a:cubicBezTo>
                  <a:cubicBezTo>
                    <a:pt x="6142" y="246"/>
                    <a:pt x="5911" y="339"/>
                    <a:pt x="5334" y="774"/>
                  </a:cubicBezTo>
                  <a:cubicBezTo>
                    <a:pt x="5191" y="536"/>
                    <a:pt x="4846" y="0"/>
                    <a:pt x="463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2"/>
            <p:cNvSpPr/>
            <p:nvPr/>
          </p:nvSpPr>
          <p:spPr>
            <a:xfrm>
              <a:off x="5493850" y="4123750"/>
              <a:ext cx="297075" cy="89900"/>
            </a:xfrm>
            <a:custGeom>
              <a:avLst/>
              <a:gdLst/>
              <a:ahLst/>
              <a:cxnLst/>
              <a:rect l="l" t="t" r="r" b="b"/>
              <a:pathLst>
                <a:path w="11883" h="3596" extrusionOk="0">
                  <a:moveTo>
                    <a:pt x="11752" y="0"/>
                  </a:moveTo>
                  <a:cubicBezTo>
                    <a:pt x="11716" y="0"/>
                    <a:pt x="11680" y="24"/>
                    <a:pt x="11680" y="72"/>
                  </a:cubicBezTo>
                  <a:cubicBezTo>
                    <a:pt x="11680" y="72"/>
                    <a:pt x="11704" y="155"/>
                    <a:pt x="11716" y="298"/>
                  </a:cubicBezTo>
                  <a:cubicBezTo>
                    <a:pt x="11716" y="333"/>
                    <a:pt x="11740" y="369"/>
                    <a:pt x="11787" y="369"/>
                  </a:cubicBezTo>
                  <a:cubicBezTo>
                    <a:pt x="11835" y="369"/>
                    <a:pt x="11859" y="322"/>
                    <a:pt x="11859" y="298"/>
                  </a:cubicBezTo>
                  <a:cubicBezTo>
                    <a:pt x="11847" y="143"/>
                    <a:pt x="11835" y="72"/>
                    <a:pt x="11835" y="60"/>
                  </a:cubicBezTo>
                  <a:cubicBezTo>
                    <a:pt x="11835" y="12"/>
                    <a:pt x="11799" y="0"/>
                    <a:pt x="11752" y="0"/>
                  </a:cubicBezTo>
                  <a:close/>
                  <a:moveTo>
                    <a:pt x="11799" y="536"/>
                  </a:moveTo>
                  <a:cubicBezTo>
                    <a:pt x="11764" y="536"/>
                    <a:pt x="11728" y="560"/>
                    <a:pt x="11728" y="607"/>
                  </a:cubicBezTo>
                  <a:lnTo>
                    <a:pt x="11728" y="810"/>
                  </a:lnTo>
                  <a:lnTo>
                    <a:pt x="11728" y="893"/>
                  </a:lnTo>
                  <a:cubicBezTo>
                    <a:pt x="11728" y="929"/>
                    <a:pt x="11764" y="965"/>
                    <a:pt x="11799" y="965"/>
                  </a:cubicBezTo>
                  <a:cubicBezTo>
                    <a:pt x="11847" y="965"/>
                    <a:pt x="11883" y="929"/>
                    <a:pt x="11883" y="905"/>
                  </a:cubicBezTo>
                  <a:lnTo>
                    <a:pt x="11883" y="834"/>
                  </a:lnTo>
                  <a:lnTo>
                    <a:pt x="11883" y="607"/>
                  </a:lnTo>
                  <a:cubicBezTo>
                    <a:pt x="11883" y="560"/>
                    <a:pt x="11847" y="536"/>
                    <a:pt x="11799" y="536"/>
                  </a:cubicBezTo>
                  <a:close/>
                  <a:moveTo>
                    <a:pt x="72" y="750"/>
                  </a:moveTo>
                  <a:cubicBezTo>
                    <a:pt x="36" y="774"/>
                    <a:pt x="0" y="798"/>
                    <a:pt x="12" y="845"/>
                  </a:cubicBezTo>
                  <a:cubicBezTo>
                    <a:pt x="12" y="845"/>
                    <a:pt x="48" y="965"/>
                    <a:pt x="107" y="1143"/>
                  </a:cubicBezTo>
                  <a:cubicBezTo>
                    <a:pt x="119" y="1167"/>
                    <a:pt x="143" y="1191"/>
                    <a:pt x="179" y="1191"/>
                  </a:cubicBezTo>
                  <a:cubicBezTo>
                    <a:pt x="179" y="1191"/>
                    <a:pt x="184" y="1180"/>
                    <a:pt x="188" y="1180"/>
                  </a:cubicBezTo>
                  <a:cubicBezTo>
                    <a:pt x="189" y="1180"/>
                    <a:pt x="191" y="1183"/>
                    <a:pt x="191" y="1191"/>
                  </a:cubicBezTo>
                  <a:cubicBezTo>
                    <a:pt x="238" y="1167"/>
                    <a:pt x="250" y="1143"/>
                    <a:pt x="238" y="1095"/>
                  </a:cubicBezTo>
                  <a:cubicBezTo>
                    <a:pt x="179" y="929"/>
                    <a:pt x="167" y="810"/>
                    <a:pt x="167" y="810"/>
                  </a:cubicBezTo>
                  <a:cubicBezTo>
                    <a:pt x="155" y="774"/>
                    <a:pt x="119" y="750"/>
                    <a:pt x="72" y="750"/>
                  </a:cubicBezTo>
                  <a:close/>
                  <a:moveTo>
                    <a:pt x="3764" y="841"/>
                  </a:moveTo>
                  <a:cubicBezTo>
                    <a:pt x="3756" y="841"/>
                    <a:pt x="3747" y="843"/>
                    <a:pt x="3739" y="845"/>
                  </a:cubicBezTo>
                  <a:cubicBezTo>
                    <a:pt x="3632" y="869"/>
                    <a:pt x="3536" y="965"/>
                    <a:pt x="3501" y="1095"/>
                  </a:cubicBezTo>
                  <a:cubicBezTo>
                    <a:pt x="3477" y="1131"/>
                    <a:pt x="3501" y="1167"/>
                    <a:pt x="3536" y="1191"/>
                  </a:cubicBezTo>
                  <a:lnTo>
                    <a:pt x="3572" y="1191"/>
                  </a:lnTo>
                  <a:cubicBezTo>
                    <a:pt x="3608" y="1191"/>
                    <a:pt x="3632" y="1167"/>
                    <a:pt x="3632" y="1155"/>
                  </a:cubicBezTo>
                  <a:cubicBezTo>
                    <a:pt x="3655" y="1095"/>
                    <a:pt x="3703" y="1012"/>
                    <a:pt x="3775" y="976"/>
                  </a:cubicBezTo>
                  <a:cubicBezTo>
                    <a:pt x="3822" y="965"/>
                    <a:pt x="3834" y="929"/>
                    <a:pt x="3822" y="893"/>
                  </a:cubicBezTo>
                  <a:cubicBezTo>
                    <a:pt x="3813" y="857"/>
                    <a:pt x="3790" y="841"/>
                    <a:pt x="3764" y="841"/>
                  </a:cubicBezTo>
                  <a:close/>
                  <a:moveTo>
                    <a:pt x="4012" y="902"/>
                  </a:moveTo>
                  <a:cubicBezTo>
                    <a:pt x="4005" y="902"/>
                    <a:pt x="3997" y="903"/>
                    <a:pt x="3989" y="905"/>
                  </a:cubicBezTo>
                  <a:cubicBezTo>
                    <a:pt x="3953" y="917"/>
                    <a:pt x="3929" y="953"/>
                    <a:pt x="3941" y="988"/>
                  </a:cubicBezTo>
                  <a:lnTo>
                    <a:pt x="3941" y="1036"/>
                  </a:lnTo>
                  <a:cubicBezTo>
                    <a:pt x="3941" y="1084"/>
                    <a:pt x="3929" y="1155"/>
                    <a:pt x="3906" y="1226"/>
                  </a:cubicBezTo>
                  <a:cubicBezTo>
                    <a:pt x="3882" y="1274"/>
                    <a:pt x="3906" y="1322"/>
                    <a:pt x="3941" y="1334"/>
                  </a:cubicBezTo>
                  <a:lnTo>
                    <a:pt x="3977" y="1334"/>
                  </a:lnTo>
                  <a:cubicBezTo>
                    <a:pt x="4001" y="1334"/>
                    <a:pt x="4036" y="1322"/>
                    <a:pt x="4036" y="1286"/>
                  </a:cubicBezTo>
                  <a:cubicBezTo>
                    <a:pt x="4072" y="1191"/>
                    <a:pt x="4096" y="1107"/>
                    <a:pt x="4096" y="1036"/>
                  </a:cubicBezTo>
                  <a:cubicBezTo>
                    <a:pt x="4096" y="1012"/>
                    <a:pt x="4096" y="976"/>
                    <a:pt x="4072" y="953"/>
                  </a:cubicBezTo>
                  <a:cubicBezTo>
                    <a:pt x="4062" y="923"/>
                    <a:pt x="4045" y="902"/>
                    <a:pt x="4012" y="902"/>
                  </a:cubicBezTo>
                  <a:close/>
                  <a:moveTo>
                    <a:pt x="11787" y="1095"/>
                  </a:moveTo>
                  <a:cubicBezTo>
                    <a:pt x="11752" y="1095"/>
                    <a:pt x="11716" y="1131"/>
                    <a:pt x="11716" y="1167"/>
                  </a:cubicBezTo>
                  <a:cubicBezTo>
                    <a:pt x="11716" y="1274"/>
                    <a:pt x="11692" y="1369"/>
                    <a:pt x="11680" y="1465"/>
                  </a:cubicBezTo>
                  <a:cubicBezTo>
                    <a:pt x="11680" y="1512"/>
                    <a:pt x="11716" y="1560"/>
                    <a:pt x="11752" y="1560"/>
                  </a:cubicBezTo>
                  <a:cubicBezTo>
                    <a:pt x="11799" y="1560"/>
                    <a:pt x="11835" y="1524"/>
                    <a:pt x="11835" y="1465"/>
                  </a:cubicBezTo>
                  <a:cubicBezTo>
                    <a:pt x="11847" y="1381"/>
                    <a:pt x="11847" y="1274"/>
                    <a:pt x="11859" y="1167"/>
                  </a:cubicBezTo>
                  <a:cubicBezTo>
                    <a:pt x="11859" y="1143"/>
                    <a:pt x="11835" y="1095"/>
                    <a:pt x="11787" y="1095"/>
                  </a:cubicBezTo>
                  <a:close/>
                  <a:moveTo>
                    <a:pt x="7775" y="1271"/>
                  </a:moveTo>
                  <a:cubicBezTo>
                    <a:pt x="7767" y="1271"/>
                    <a:pt x="7759" y="1272"/>
                    <a:pt x="7751" y="1274"/>
                  </a:cubicBezTo>
                  <a:cubicBezTo>
                    <a:pt x="7632" y="1310"/>
                    <a:pt x="7537" y="1393"/>
                    <a:pt x="7489" y="1512"/>
                  </a:cubicBezTo>
                  <a:cubicBezTo>
                    <a:pt x="7477" y="1548"/>
                    <a:pt x="7489" y="1584"/>
                    <a:pt x="7537" y="1607"/>
                  </a:cubicBezTo>
                  <a:lnTo>
                    <a:pt x="7561" y="1607"/>
                  </a:lnTo>
                  <a:cubicBezTo>
                    <a:pt x="7585" y="1607"/>
                    <a:pt x="7620" y="1584"/>
                    <a:pt x="7620" y="1560"/>
                  </a:cubicBezTo>
                  <a:cubicBezTo>
                    <a:pt x="7644" y="1488"/>
                    <a:pt x="7704" y="1441"/>
                    <a:pt x="7787" y="1429"/>
                  </a:cubicBezTo>
                  <a:cubicBezTo>
                    <a:pt x="7835" y="1405"/>
                    <a:pt x="7858" y="1381"/>
                    <a:pt x="7846" y="1334"/>
                  </a:cubicBezTo>
                  <a:cubicBezTo>
                    <a:pt x="7837" y="1294"/>
                    <a:pt x="7810" y="1271"/>
                    <a:pt x="7775" y="1271"/>
                  </a:cubicBezTo>
                  <a:close/>
                  <a:moveTo>
                    <a:pt x="8061" y="1319"/>
                  </a:moveTo>
                  <a:cubicBezTo>
                    <a:pt x="8029" y="1319"/>
                    <a:pt x="8009" y="1340"/>
                    <a:pt x="7989" y="1369"/>
                  </a:cubicBezTo>
                  <a:cubicBezTo>
                    <a:pt x="7977" y="1393"/>
                    <a:pt x="7989" y="1441"/>
                    <a:pt x="8037" y="1453"/>
                  </a:cubicBezTo>
                  <a:cubicBezTo>
                    <a:pt x="8132" y="1488"/>
                    <a:pt x="8204" y="1524"/>
                    <a:pt x="8251" y="1584"/>
                  </a:cubicBezTo>
                  <a:cubicBezTo>
                    <a:pt x="8263" y="1607"/>
                    <a:pt x="8287" y="1619"/>
                    <a:pt x="8311" y="1619"/>
                  </a:cubicBezTo>
                  <a:cubicBezTo>
                    <a:pt x="8335" y="1619"/>
                    <a:pt x="8347" y="1607"/>
                    <a:pt x="8370" y="1607"/>
                  </a:cubicBezTo>
                  <a:cubicBezTo>
                    <a:pt x="8394" y="1572"/>
                    <a:pt x="8394" y="1524"/>
                    <a:pt x="8370" y="1500"/>
                  </a:cubicBezTo>
                  <a:cubicBezTo>
                    <a:pt x="8299" y="1429"/>
                    <a:pt x="8204" y="1369"/>
                    <a:pt x="8085" y="1322"/>
                  </a:cubicBezTo>
                  <a:cubicBezTo>
                    <a:pt x="8076" y="1320"/>
                    <a:pt x="8068" y="1319"/>
                    <a:pt x="8061" y="1319"/>
                  </a:cubicBezTo>
                  <a:close/>
                  <a:moveTo>
                    <a:pt x="275" y="1312"/>
                  </a:moveTo>
                  <a:cubicBezTo>
                    <a:pt x="264" y="1312"/>
                    <a:pt x="252" y="1315"/>
                    <a:pt x="238" y="1322"/>
                  </a:cubicBezTo>
                  <a:cubicBezTo>
                    <a:pt x="215" y="1346"/>
                    <a:pt x="191" y="1381"/>
                    <a:pt x="215" y="1429"/>
                  </a:cubicBezTo>
                  <a:cubicBezTo>
                    <a:pt x="250" y="1512"/>
                    <a:pt x="310" y="1596"/>
                    <a:pt x="357" y="1691"/>
                  </a:cubicBezTo>
                  <a:cubicBezTo>
                    <a:pt x="369" y="1703"/>
                    <a:pt x="393" y="1726"/>
                    <a:pt x="417" y="1726"/>
                  </a:cubicBezTo>
                  <a:cubicBezTo>
                    <a:pt x="429" y="1726"/>
                    <a:pt x="441" y="1726"/>
                    <a:pt x="453" y="1703"/>
                  </a:cubicBezTo>
                  <a:cubicBezTo>
                    <a:pt x="488" y="1679"/>
                    <a:pt x="488" y="1631"/>
                    <a:pt x="477" y="1607"/>
                  </a:cubicBezTo>
                  <a:cubicBezTo>
                    <a:pt x="429" y="1524"/>
                    <a:pt x="393" y="1441"/>
                    <a:pt x="346" y="1346"/>
                  </a:cubicBezTo>
                  <a:cubicBezTo>
                    <a:pt x="320" y="1329"/>
                    <a:pt x="301" y="1312"/>
                    <a:pt x="275" y="1312"/>
                  </a:cubicBezTo>
                  <a:close/>
                  <a:moveTo>
                    <a:pt x="3513" y="1334"/>
                  </a:moveTo>
                  <a:cubicBezTo>
                    <a:pt x="3465" y="1334"/>
                    <a:pt x="3441" y="1369"/>
                    <a:pt x="3441" y="1405"/>
                  </a:cubicBezTo>
                  <a:lnTo>
                    <a:pt x="3441" y="1465"/>
                  </a:lnTo>
                  <a:cubicBezTo>
                    <a:pt x="3441" y="1548"/>
                    <a:pt x="3441" y="1631"/>
                    <a:pt x="3453" y="1726"/>
                  </a:cubicBezTo>
                  <a:cubicBezTo>
                    <a:pt x="3465" y="1762"/>
                    <a:pt x="3501" y="1786"/>
                    <a:pt x="3536" y="1786"/>
                  </a:cubicBezTo>
                  <a:cubicBezTo>
                    <a:pt x="3560" y="1786"/>
                    <a:pt x="3560" y="1762"/>
                    <a:pt x="3572" y="1762"/>
                  </a:cubicBezTo>
                  <a:cubicBezTo>
                    <a:pt x="3572" y="1786"/>
                    <a:pt x="3584" y="1810"/>
                    <a:pt x="3608" y="1822"/>
                  </a:cubicBezTo>
                  <a:cubicBezTo>
                    <a:pt x="3620" y="1846"/>
                    <a:pt x="3632" y="1846"/>
                    <a:pt x="3644" y="1846"/>
                  </a:cubicBezTo>
                  <a:cubicBezTo>
                    <a:pt x="3667" y="1846"/>
                    <a:pt x="3681" y="1835"/>
                    <a:pt x="3687" y="1835"/>
                  </a:cubicBezTo>
                  <a:cubicBezTo>
                    <a:pt x="3690" y="1835"/>
                    <a:pt x="3691" y="1838"/>
                    <a:pt x="3691" y="1846"/>
                  </a:cubicBezTo>
                  <a:cubicBezTo>
                    <a:pt x="3751" y="1750"/>
                    <a:pt x="3810" y="1679"/>
                    <a:pt x="3870" y="1584"/>
                  </a:cubicBezTo>
                  <a:cubicBezTo>
                    <a:pt x="3906" y="1560"/>
                    <a:pt x="3882" y="1512"/>
                    <a:pt x="3858" y="1488"/>
                  </a:cubicBezTo>
                  <a:cubicBezTo>
                    <a:pt x="3843" y="1473"/>
                    <a:pt x="3828" y="1467"/>
                    <a:pt x="3813" y="1467"/>
                  </a:cubicBezTo>
                  <a:cubicBezTo>
                    <a:pt x="3792" y="1467"/>
                    <a:pt x="3771" y="1480"/>
                    <a:pt x="3751" y="1500"/>
                  </a:cubicBezTo>
                  <a:cubicBezTo>
                    <a:pt x="3703" y="1560"/>
                    <a:pt x="3667" y="1631"/>
                    <a:pt x="3608" y="1703"/>
                  </a:cubicBezTo>
                  <a:lnTo>
                    <a:pt x="3608" y="1691"/>
                  </a:lnTo>
                  <a:cubicBezTo>
                    <a:pt x="3584" y="1607"/>
                    <a:pt x="3584" y="1524"/>
                    <a:pt x="3584" y="1453"/>
                  </a:cubicBezTo>
                  <a:lnTo>
                    <a:pt x="3584" y="1405"/>
                  </a:lnTo>
                  <a:cubicBezTo>
                    <a:pt x="3584" y="1369"/>
                    <a:pt x="3560" y="1334"/>
                    <a:pt x="3513" y="1334"/>
                  </a:cubicBezTo>
                  <a:close/>
                  <a:moveTo>
                    <a:pt x="11728" y="1703"/>
                  </a:moveTo>
                  <a:cubicBezTo>
                    <a:pt x="11680" y="1703"/>
                    <a:pt x="11656" y="1726"/>
                    <a:pt x="11645" y="1762"/>
                  </a:cubicBezTo>
                  <a:cubicBezTo>
                    <a:pt x="11621" y="1869"/>
                    <a:pt x="11597" y="1965"/>
                    <a:pt x="11561" y="2048"/>
                  </a:cubicBezTo>
                  <a:cubicBezTo>
                    <a:pt x="11549" y="2084"/>
                    <a:pt x="11561" y="2119"/>
                    <a:pt x="11609" y="2143"/>
                  </a:cubicBezTo>
                  <a:lnTo>
                    <a:pt x="11645" y="2143"/>
                  </a:lnTo>
                  <a:cubicBezTo>
                    <a:pt x="11668" y="2143"/>
                    <a:pt x="11704" y="2107"/>
                    <a:pt x="11716" y="2096"/>
                  </a:cubicBezTo>
                  <a:cubicBezTo>
                    <a:pt x="11740" y="2000"/>
                    <a:pt x="11752" y="1905"/>
                    <a:pt x="11787" y="1798"/>
                  </a:cubicBezTo>
                  <a:cubicBezTo>
                    <a:pt x="11787" y="1750"/>
                    <a:pt x="11776" y="1726"/>
                    <a:pt x="11728" y="1703"/>
                  </a:cubicBezTo>
                  <a:close/>
                  <a:moveTo>
                    <a:pt x="589" y="1821"/>
                  </a:moveTo>
                  <a:cubicBezTo>
                    <a:pt x="575" y="1821"/>
                    <a:pt x="561" y="1825"/>
                    <a:pt x="548" y="1834"/>
                  </a:cubicBezTo>
                  <a:cubicBezTo>
                    <a:pt x="524" y="1869"/>
                    <a:pt x="512" y="1917"/>
                    <a:pt x="536" y="1941"/>
                  </a:cubicBezTo>
                  <a:cubicBezTo>
                    <a:pt x="607" y="2024"/>
                    <a:pt x="667" y="2096"/>
                    <a:pt x="750" y="2167"/>
                  </a:cubicBezTo>
                  <a:cubicBezTo>
                    <a:pt x="750" y="2179"/>
                    <a:pt x="774" y="2179"/>
                    <a:pt x="786" y="2179"/>
                  </a:cubicBezTo>
                  <a:cubicBezTo>
                    <a:pt x="810" y="2179"/>
                    <a:pt x="834" y="2179"/>
                    <a:pt x="846" y="2167"/>
                  </a:cubicBezTo>
                  <a:cubicBezTo>
                    <a:pt x="881" y="2131"/>
                    <a:pt x="881" y="2096"/>
                    <a:pt x="846" y="2060"/>
                  </a:cubicBezTo>
                  <a:cubicBezTo>
                    <a:pt x="774" y="2000"/>
                    <a:pt x="715" y="1929"/>
                    <a:pt x="655" y="1857"/>
                  </a:cubicBezTo>
                  <a:cubicBezTo>
                    <a:pt x="640" y="1834"/>
                    <a:pt x="614" y="1821"/>
                    <a:pt x="589" y="1821"/>
                  </a:cubicBezTo>
                  <a:close/>
                  <a:moveTo>
                    <a:pt x="7537" y="1750"/>
                  </a:moveTo>
                  <a:cubicBezTo>
                    <a:pt x="7489" y="1762"/>
                    <a:pt x="7477" y="1798"/>
                    <a:pt x="7477" y="1846"/>
                  </a:cubicBezTo>
                  <a:cubicBezTo>
                    <a:pt x="7489" y="1929"/>
                    <a:pt x="7513" y="2036"/>
                    <a:pt x="7561" y="2143"/>
                  </a:cubicBezTo>
                  <a:cubicBezTo>
                    <a:pt x="7573" y="2167"/>
                    <a:pt x="7608" y="2179"/>
                    <a:pt x="7632" y="2179"/>
                  </a:cubicBezTo>
                  <a:lnTo>
                    <a:pt x="7680" y="2179"/>
                  </a:lnTo>
                  <a:cubicBezTo>
                    <a:pt x="7716" y="2155"/>
                    <a:pt x="7727" y="2119"/>
                    <a:pt x="7716" y="2084"/>
                  </a:cubicBezTo>
                  <a:cubicBezTo>
                    <a:pt x="7668" y="1988"/>
                    <a:pt x="7632" y="1905"/>
                    <a:pt x="7620" y="1810"/>
                  </a:cubicBezTo>
                  <a:cubicBezTo>
                    <a:pt x="7608" y="1762"/>
                    <a:pt x="7573" y="1750"/>
                    <a:pt x="7537" y="1750"/>
                  </a:cubicBezTo>
                  <a:close/>
                  <a:moveTo>
                    <a:pt x="8406" y="1762"/>
                  </a:moveTo>
                  <a:cubicBezTo>
                    <a:pt x="8370" y="1762"/>
                    <a:pt x="8335" y="1798"/>
                    <a:pt x="8335" y="1834"/>
                  </a:cubicBezTo>
                  <a:lnTo>
                    <a:pt x="8335" y="1857"/>
                  </a:lnTo>
                  <a:cubicBezTo>
                    <a:pt x="8335" y="1929"/>
                    <a:pt x="8323" y="2000"/>
                    <a:pt x="8287" y="2096"/>
                  </a:cubicBezTo>
                  <a:cubicBezTo>
                    <a:pt x="8275" y="2119"/>
                    <a:pt x="8287" y="2167"/>
                    <a:pt x="8335" y="2179"/>
                  </a:cubicBezTo>
                  <a:lnTo>
                    <a:pt x="8370" y="2179"/>
                  </a:lnTo>
                  <a:cubicBezTo>
                    <a:pt x="8389" y="2179"/>
                    <a:pt x="8414" y="2165"/>
                    <a:pt x="8419" y="2164"/>
                  </a:cubicBezTo>
                  <a:lnTo>
                    <a:pt x="8419" y="2164"/>
                  </a:lnTo>
                  <a:cubicBezTo>
                    <a:pt x="8419" y="2165"/>
                    <a:pt x="8418" y="2166"/>
                    <a:pt x="8418" y="2167"/>
                  </a:cubicBezTo>
                  <a:cubicBezTo>
                    <a:pt x="8420" y="2165"/>
                    <a:pt x="8421" y="2164"/>
                    <a:pt x="8420" y="2164"/>
                  </a:cubicBezTo>
                  <a:lnTo>
                    <a:pt x="8420" y="2164"/>
                  </a:lnTo>
                  <a:cubicBezTo>
                    <a:pt x="8420" y="2164"/>
                    <a:pt x="8420" y="2164"/>
                    <a:pt x="8419" y="2164"/>
                  </a:cubicBezTo>
                  <a:lnTo>
                    <a:pt x="8419" y="2164"/>
                  </a:lnTo>
                  <a:cubicBezTo>
                    <a:pt x="8466" y="2058"/>
                    <a:pt x="8478" y="1964"/>
                    <a:pt x="8478" y="1869"/>
                  </a:cubicBezTo>
                  <a:lnTo>
                    <a:pt x="8478" y="1834"/>
                  </a:lnTo>
                  <a:cubicBezTo>
                    <a:pt x="8478" y="1798"/>
                    <a:pt x="8442" y="1762"/>
                    <a:pt x="8406" y="1762"/>
                  </a:cubicBezTo>
                  <a:close/>
                  <a:moveTo>
                    <a:pt x="3459" y="1902"/>
                  </a:moveTo>
                  <a:cubicBezTo>
                    <a:pt x="3441" y="1902"/>
                    <a:pt x="3423" y="1911"/>
                    <a:pt x="3405" y="1929"/>
                  </a:cubicBezTo>
                  <a:cubicBezTo>
                    <a:pt x="3334" y="2000"/>
                    <a:pt x="3263" y="2060"/>
                    <a:pt x="3179" y="2119"/>
                  </a:cubicBezTo>
                  <a:cubicBezTo>
                    <a:pt x="3155" y="2155"/>
                    <a:pt x="3144" y="2191"/>
                    <a:pt x="3167" y="2227"/>
                  </a:cubicBezTo>
                  <a:cubicBezTo>
                    <a:pt x="3191" y="2238"/>
                    <a:pt x="3215" y="2262"/>
                    <a:pt x="3227" y="2262"/>
                  </a:cubicBezTo>
                  <a:cubicBezTo>
                    <a:pt x="3251" y="2262"/>
                    <a:pt x="3263" y="2238"/>
                    <a:pt x="3274" y="2227"/>
                  </a:cubicBezTo>
                  <a:cubicBezTo>
                    <a:pt x="3358" y="2167"/>
                    <a:pt x="3441" y="2107"/>
                    <a:pt x="3513" y="2036"/>
                  </a:cubicBezTo>
                  <a:cubicBezTo>
                    <a:pt x="3514" y="2034"/>
                    <a:pt x="3515" y="2033"/>
                    <a:pt x="3516" y="2031"/>
                  </a:cubicBezTo>
                  <a:lnTo>
                    <a:pt x="3516" y="2031"/>
                  </a:lnTo>
                  <a:cubicBezTo>
                    <a:pt x="3550" y="2114"/>
                    <a:pt x="3585" y="2217"/>
                    <a:pt x="3632" y="2298"/>
                  </a:cubicBezTo>
                  <a:cubicBezTo>
                    <a:pt x="3644" y="2334"/>
                    <a:pt x="3679" y="2346"/>
                    <a:pt x="3703" y="2346"/>
                  </a:cubicBezTo>
                  <a:cubicBezTo>
                    <a:pt x="3708" y="2346"/>
                    <a:pt x="3715" y="2343"/>
                    <a:pt x="3720" y="2342"/>
                  </a:cubicBezTo>
                  <a:lnTo>
                    <a:pt x="3720" y="2342"/>
                  </a:lnTo>
                  <a:cubicBezTo>
                    <a:pt x="3718" y="2343"/>
                    <a:pt x="3717" y="2344"/>
                    <a:pt x="3715" y="2346"/>
                  </a:cubicBezTo>
                  <a:cubicBezTo>
                    <a:pt x="3723" y="2342"/>
                    <a:pt x="3726" y="2340"/>
                    <a:pt x="3725" y="2340"/>
                  </a:cubicBezTo>
                  <a:lnTo>
                    <a:pt x="3725" y="2340"/>
                  </a:lnTo>
                  <a:cubicBezTo>
                    <a:pt x="3725" y="2340"/>
                    <a:pt x="3723" y="2341"/>
                    <a:pt x="3720" y="2342"/>
                  </a:cubicBezTo>
                  <a:lnTo>
                    <a:pt x="3720" y="2342"/>
                  </a:lnTo>
                  <a:cubicBezTo>
                    <a:pt x="3752" y="2317"/>
                    <a:pt x="3762" y="2272"/>
                    <a:pt x="3751" y="2238"/>
                  </a:cubicBezTo>
                  <a:cubicBezTo>
                    <a:pt x="3703" y="2155"/>
                    <a:pt x="3679" y="2060"/>
                    <a:pt x="3644" y="1977"/>
                  </a:cubicBezTo>
                  <a:cubicBezTo>
                    <a:pt x="3634" y="1947"/>
                    <a:pt x="3616" y="1926"/>
                    <a:pt x="3583" y="1926"/>
                  </a:cubicBezTo>
                  <a:cubicBezTo>
                    <a:pt x="3576" y="1926"/>
                    <a:pt x="3569" y="1927"/>
                    <a:pt x="3560" y="1929"/>
                  </a:cubicBezTo>
                  <a:cubicBezTo>
                    <a:pt x="3546" y="1934"/>
                    <a:pt x="3534" y="1942"/>
                    <a:pt x="3525" y="1953"/>
                  </a:cubicBezTo>
                  <a:lnTo>
                    <a:pt x="3525" y="1953"/>
                  </a:lnTo>
                  <a:cubicBezTo>
                    <a:pt x="3522" y="1945"/>
                    <a:pt x="3518" y="1937"/>
                    <a:pt x="3513" y="1929"/>
                  </a:cubicBezTo>
                  <a:cubicBezTo>
                    <a:pt x="3495" y="1911"/>
                    <a:pt x="3477" y="1902"/>
                    <a:pt x="3459" y="1902"/>
                  </a:cubicBezTo>
                  <a:close/>
                  <a:moveTo>
                    <a:pt x="1039" y="2226"/>
                  </a:moveTo>
                  <a:cubicBezTo>
                    <a:pt x="1016" y="2226"/>
                    <a:pt x="988" y="2239"/>
                    <a:pt x="965" y="2262"/>
                  </a:cubicBezTo>
                  <a:cubicBezTo>
                    <a:pt x="941" y="2286"/>
                    <a:pt x="953" y="2334"/>
                    <a:pt x="988" y="2358"/>
                  </a:cubicBezTo>
                  <a:cubicBezTo>
                    <a:pt x="1072" y="2417"/>
                    <a:pt x="1167" y="2477"/>
                    <a:pt x="1250" y="2524"/>
                  </a:cubicBezTo>
                  <a:lnTo>
                    <a:pt x="1286" y="2524"/>
                  </a:lnTo>
                  <a:cubicBezTo>
                    <a:pt x="1298" y="2524"/>
                    <a:pt x="1322" y="2512"/>
                    <a:pt x="1346" y="2500"/>
                  </a:cubicBezTo>
                  <a:cubicBezTo>
                    <a:pt x="1369" y="2453"/>
                    <a:pt x="1346" y="2405"/>
                    <a:pt x="1310" y="2393"/>
                  </a:cubicBezTo>
                  <a:cubicBezTo>
                    <a:pt x="1239" y="2346"/>
                    <a:pt x="1143" y="2298"/>
                    <a:pt x="1072" y="2238"/>
                  </a:cubicBezTo>
                  <a:cubicBezTo>
                    <a:pt x="1063" y="2230"/>
                    <a:pt x="1052" y="2226"/>
                    <a:pt x="1039" y="2226"/>
                  </a:cubicBezTo>
                  <a:close/>
                  <a:moveTo>
                    <a:pt x="2971" y="2267"/>
                  </a:moveTo>
                  <a:cubicBezTo>
                    <a:pt x="2957" y="2267"/>
                    <a:pt x="2942" y="2270"/>
                    <a:pt x="2929" y="2274"/>
                  </a:cubicBezTo>
                  <a:cubicBezTo>
                    <a:pt x="2858" y="2334"/>
                    <a:pt x="2763" y="2381"/>
                    <a:pt x="2679" y="2405"/>
                  </a:cubicBezTo>
                  <a:cubicBezTo>
                    <a:pt x="2632" y="2441"/>
                    <a:pt x="2620" y="2465"/>
                    <a:pt x="2632" y="2512"/>
                  </a:cubicBezTo>
                  <a:cubicBezTo>
                    <a:pt x="2643" y="2536"/>
                    <a:pt x="2679" y="2560"/>
                    <a:pt x="2715" y="2560"/>
                  </a:cubicBezTo>
                  <a:lnTo>
                    <a:pt x="2739" y="2560"/>
                  </a:lnTo>
                  <a:cubicBezTo>
                    <a:pt x="2822" y="2512"/>
                    <a:pt x="2917" y="2465"/>
                    <a:pt x="3013" y="2405"/>
                  </a:cubicBezTo>
                  <a:cubicBezTo>
                    <a:pt x="3048" y="2381"/>
                    <a:pt x="3072" y="2346"/>
                    <a:pt x="3036" y="2298"/>
                  </a:cubicBezTo>
                  <a:cubicBezTo>
                    <a:pt x="3021" y="2275"/>
                    <a:pt x="2997" y="2267"/>
                    <a:pt x="2971" y="2267"/>
                  </a:cubicBezTo>
                  <a:close/>
                  <a:moveTo>
                    <a:pt x="7760" y="2286"/>
                  </a:moveTo>
                  <a:cubicBezTo>
                    <a:pt x="7747" y="2286"/>
                    <a:pt x="7736" y="2290"/>
                    <a:pt x="7727" y="2298"/>
                  </a:cubicBezTo>
                  <a:cubicBezTo>
                    <a:pt x="7692" y="2334"/>
                    <a:pt x="7680" y="2381"/>
                    <a:pt x="7704" y="2405"/>
                  </a:cubicBezTo>
                  <a:cubicBezTo>
                    <a:pt x="7763" y="2500"/>
                    <a:pt x="7823" y="2572"/>
                    <a:pt x="7906" y="2643"/>
                  </a:cubicBezTo>
                  <a:cubicBezTo>
                    <a:pt x="7918" y="2655"/>
                    <a:pt x="7954" y="2679"/>
                    <a:pt x="7966" y="2679"/>
                  </a:cubicBezTo>
                  <a:cubicBezTo>
                    <a:pt x="7977" y="2679"/>
                    <a:pt x="7989" y="2679"/>
                    <a:pt x="7989" y="2655"/>
                  </a:cubicBezTo>
                  <a:cubicBezTo>
                    <a:pt x="8005" y="2666"/>
                    <a:pt x="8019" y="2672"/>
                    <a:pt x="8032" y="2672"/>
                  </a:cubicBezTo>
                  <a:cubicBezTo>
                    <a:pt x="8049" y="2672"/>
                    <a:pt x="8065" y="2663"/>
                    <a:pt x="8085" y="2643"/>
                  </a:cubicBezTo>
                  <a:cubicBezTo>
                    <a:pt x="8156" y="2572"/>
                    <a:pt x="8216" y="2477"/>
                    <a:pt x="8275" y="2405"/>
                  </a:cubicBezTo>
                  <a:cubicBezTo>
                    <a:pt x="8299" y="2381"/>
                    <a:pt x="8287" y="2334"/>
                    <a:pt x="8263" y="2298"/>
                  </a:cubicBezTo>
                  <a:cubicBezTo>
                    <a:pt x="8251" y="2290"/>
                    <a:pt x="8236" y="2286"/>
                    <a:pt x="8222" y="2286"/>
                  </a:cubicBezTo>
                  <a:cubicBezTo>
                    <a:pt x="8197" y="2286"/>
                    <a:pt x="8171" y="2299"/>
                    <a:pt x="8156" y="2322"/>
                  </a:cubicBezTo>
                  <a:cubicBezTo>
                    <a:pt x="8108" y="2381"/>
                    <a:pt x="8049" y="2453"/>
                    <a:pt x="7989" y="2512"/>
                  </a:cubicBezTo>
                  <a:cubicBezTo>
                    <a:pt x="7930" y="2453"/>
                    <a:pt x="7870" y="2393"/>
                    <a:pt x="7823" y="2322"/>
                  </a:cubicBezTo>
                  <a:cubicBezTo>
                    <a:pt x="7807" y="2299"/>
                    <a:pt x="7782" y="2286"/>
                    <a:pt x="7760" y="2286"/>
                  </a:cubicBezTo>
                  <a:close/>
                  <a:moveTo>
                    <a:pt x="11527" y="2259"/>
                  </a:moveTo>
                  <a:cubicBezTo>
                    <a:pt x="11500" y="2259"/>
                    <a:pt x="11474" y="2281"/>
                    <a:pt x="11466" y="2298"/>
                  </a:cubicBezTo>
                  <a:cubicBezTo>
                    <a:pt x="11418" y="2393"/>
                    <a:pt x="11371" y="2477"/>
                    <a:pt x="11323" y="2560"/>
                  </a:cubicBezTo>
                  <a:cubicBezTo>
                    <a:pt x="11299" y="2584"/>
                    <a:pt x="11311" y="2631"/>
                    <a:pt x="11347" y="2655"/>
                  </a:cubicBezTo>
                  <a:cubicBezTo>
                    <a:pt x="11359" y="2679"/>
                    <a:pt x="11371" y="2679"/>
                    <a:pt x="11383" y="2679"/>
                  </a:cubicBezTo>
                  <a:cubicBezTo>
                    <a:pt x="11418" y="2679"/>
                    <a:pt x="11430" y="2655"/>
                    <a:pt x="11442" y="2643"/>
                  </a:cubicBezTo>
                  <a:cubicBezTo>
                    <a:pt x="11502" y="2572"/>
                    <a:pt x="11549" y="2465"/>
                    <a:pt x="11597" y="2381"/>
                  </a:cubicBezTo>
                  <a:cubicBezTo>
                    <a:pt x="11621" y="2334"/>
                    <a:pt x="11609" y="2286"/>
                    <a:pt x="11561" y="2274"/>
                  </a:cubicBezTo>
                  <a:cubicBezTo>
                    <a:pt x="11550" y="2263"/>
                    <a:pt x="11538" y="2259"/>
                    <a:pt x="11527" y="2259"/>
                  </a:cubicBezTo>
                  <a:close/>
                  <a:moveTo>
                    <a:pt x="1552" y="2491"/>
                  </a:moveTo>
                  <a:cubicBezTo>
                    <a:pt x="1524" y="2491"/>
                    <a:pt x="1497" y="2510"/>
                    <a:pt x="1489" y="2536"/>
                  </a:cubicBezTo>
                  <a:cubicBezTo>
                    <a:pt x="1477" y="2572"/>
                    <a:pt x="1489" y="2619"/>
                    <a:pt x="1536" y="2631"/>
                  </a:cubicBezTo>
                  <a:cubicBezTo>
                    <a:pt x="1620" y="2655"/>
                    <a:pt x="1727" y="2679"/>
                    <a:pt x="1834" y="2691"/>
                  </a:cubicBezTo>
                  <a:lnTo>
                    <a:pt x="1846" y="2631"/>
                  </a:lnTo>
                  <a:lnTo>
                    <a:pt x="1846" y="2560"/>
                  </a:lnTo>
                  <a:cubicBezTo>
                    <a:pt x="1762" y="2536"/>
                    <a:pt x="1667" y="2524"/>
                    <a:pt x="1584" y="2500"/>
                  </a:cubicBezTo>
                  <a:cubicBezTo>
                    <a:pt x="1574" y="2494"/>
                    <a:pt x="1563" y="2491"/>
                    <a:pt x="1552" y="2491"/>
                  </a:cubicBezTo>
                  <a:close/>
                  <a:moveTo>
                    <a:pt x="2452" y="2509"/>
                  </a:moveTo>
                  <a:cubicBezTo>
                    <a:pt x="2445" y="2509"/>
                    <a:pt x="2437" y="2510"/>
                    <a:pt x="2429" y="2512"/>
                  </a:cubicBezTo>
                  <a:cubicBezTo>
                    <a:pt x="2322" y="2536"/>
                    <a:pt x="2227" y="2560"/>
                    <a:pt x="2143" y="2560"/>
                  </a:cubicBezTo>
                  <a:cubicBezTo>
                    <a:pt x="2096" y="2560"/>
                    <a:pt x="2072" y="2584"/>
                    <a:pt x="2072" y="2631"/>
                  </a:cubicBezTo>
                  <a:cubicBezTo>
                    <a:pt x="2072" y="2679"/>
                    <a:pt x="2096" y="2703"/>
                    <a:pt x="2143" y="2703"/>
                  </a:cubicBezTo>
                  <a:lnTo>
                    <a:pt x="2453" y="2655"/>
                  </a:lnTo>
                  <a:cubicBezTo>
                    <a:pt x="2501" y="2643"/>
                    <a:pt x="2524" y="2619"/>
                    <a:pt x="2512" y="2572"/>
                  </a:cubicBezTo>
                  <a:cubicBezTo>
                    <a:pt x="2503" y="2532"/>
                    <a:pt x="2485" y="2509"/>
                    <a:pt x="2452" y="2509"/>
                  </a:cubicBezTo>
                  <a:close/>
                  <a:moveTo>
                    <a:pt x="3854" y="2436"/>
                  </a:moveTo>
                  <a:cubicBezTo>
                    <a:pt x="3836" y="2436"/>
                    <a:pt x="3821" y="2442"/>
                    <a:pt x="3810" y="2453"/>
                  </a:cubicBezTo>
                  <a:cubicBezTo>
                    <a:pt x="3786" y="2477"/>
                    <a:pt x="3763" y="2524"/>
                    <a:pt x="3798" y="2548"/>
                  </a:cubicBezTo>
                  <a:cubicBezTo>
                    <a:pt x="3834" y="2643"/>
                    <a:pt x="3917" y="2727"/>
                    <a:pt x="3977" y="2810"/>
                  </a:cubicBezTo>
                  <a:cubicBezTo>
                    <a:pt x="3989" y="2822"/>
                    <a:pt x="4025" y="2834"/>
                    <a:pt x="4036" y="2834"/>
                  </a:cubicBezTo>
                  <a:cubicBezTo>
                    <a:pt x="4048" y="2834"/>
                    <a:pt x="4084" y="2834"/>
                    <a:pt x="4084" y="2786"/>
                  </a:cubicBezTo>
                  <a:cubicBezTo>
                    <a:pt x="4120" y="2762"/>
                    <a:pt x="4120" y="2715"/>
                    <a:pt x="4096" y="2691"/>
                  </a:cubicBezTo>
                  <a:cubicBezTo>
                    <a:pt x="4013" y="2631"/>
                    <a:pt x="3977" y="2536"/>
                    <a:pt x="3917" y="2465"/>
                  </a:cubicBezTo>
                  <a:cubicBezTo>
                    <a:pt x="3898" y="2445"/>
                    <a:pt x="3874" y="2436"/>
                    <a:pt x="3854" y="2436"/>
                  </a:cubicBezTo>
                  <a:close/>
                  <a:moveTo>
                    <a:pt x="8192" y="2702"/>
                  </a:moveTo>
                  <a:cubicBezTo>
                    <a:pt x="8171" y="2702"/>
                    <a:pt x="8147" y="2712"/>
                    <a:pt x="8132" y="2727"/>
                  </a:cubicBezTo>
                  <a:cubicBezTo>
                    <a:pt x="8097" y="2762"/>
                    <a:pt x="8108" y="2810"/>
                    <a:pt x="8144" y="2834"/>
                  </a:cubicBezTo>
                  <a:cubicBezTo>
                    <a:pt x="8216" y="2917"/>
                    <a:pt x="8311" y="2953"/>
                    <a:pt x="8394" y="3012"/>
                  </a:cubicBezTo>
                  <a:cubicBezTo>
                    <a:pt x="8406" y="3036"/>
                    <a:pt x="8430" y="3036"/>
                    <a:pt x="8442" y="3036"/>
                  </a:cubicBezTo>
                  <a:cubicBezTo>
                    <a:pt x="8454" y="3036"/>
                    <a:pt x="8478" y="3036"/>
                    <a:pt x="8501" y="2989"/>
                  </a:cubicBezTo>
                  <a:cubicBezTo>
                    <a:pt x="8513" y="2941"/>
                    <a:pt x="8501" y="2893"/>
                    <a:pt x="8466" y="2881"/>
                  </a:cubicBezTo>
                  <a:cubicBezTo>
                    <a:pt x="8382" y="2834"/>
                    <a:pt x="8311" y="2774"/>
                    <a:pt x="8227" y="2715"/>
                  </a:cubicBezTo>
                  <a:cubicBezTo>
                    <a:pt x="8218" y="2706"/>
                    <a:pt x="8206" y="2702"/>
                    <a:pt x="8192" y="2702"/>
                  </a:cubicBezTo>
                  <a:close/>
                  <a:moveTo>
                    <a:pt x="7811" y="2711"/>
                  </a:moveTo>
                  <a:cubicBezTo>
                    <a:pt x="7795" y="2711"/>
                    <a:pt x="7778" y="2717"/>
                    <a:pt x="7763" y="2727"/>
                  </a:cubicBezTo>
                  <a:cubicBezTo>
                    <a:pt x="7692" y="2798"/>
                    <a:pt x="7608" y="2858"/>
                    <a:pt x="7525" y="2917"/>
                  </a:cubicBezTo>
                  <a:cubicBezTo>
                    <a:pt x="7501" y="2941"/>
                    <a:pt x="7489" y="2989"/>
                    <a:pt x="7513" y="3012"/>
                  </a:cubicBezTo>
                  <a:cubicBezTo>
                    <a:pt x="7537" y="3036"/>
                    <a:pt x="7549" y="3048"/>
                    <a:pt x="7573" y="3048"/>
                  </a:cubicBezTo>
                  <a:cubicBezTo>
                    <a:pt x="7585" y="3048"/>
                    <a:pt x="7608" y="3048"/>
                    <a:pt x="7620" y="3036"/>
                  </a:cubicBezTo>
                  <a:cubicBezTo>
                    <a:pt x="7692" y="2977"/>
                    <a:pt x="7787" y="2917"/>
                    <a:pt x="7858" y="2858"/>
                  </a:cubicBezTo>
                  <a:cubicBezTo>
                    <a:pt x="7906" y="2822"/>
                    <a:pt x="7906" y="2774"/>
                    <a:pt x="7870" y="2750"/>
                  </a:cubicBezTo>
                  <a:cubicBezTo>
                    <a:pt x="7856" y="2723"/>
                    <a:pt x="7834" y="2711"/>
                    <a:pt x="7811" y="2711"/>
                  </a:cubicBezTo>
                  <a:close/>
                  <a:moveTo>
                    <a:pt x="11203" y="2756"/>
                  </a:moveTo>
                  <a:cubicBezTo>
                    <a:pt x="11183" y="2756"/>
                    <a:pt x="11162" y="2762"/>
                    <a:pt x="11145" y="2774"/>
                  </a:cubicBezTo>
                  <a:cubicBezTo>
                    <a:pt x="11085" y="2858"/>
                    <a:pt x="11014" y="2917"/>
                    <a:pt x="10942" y="2977"/>
                  </a:cubicBezTo>
                  <a:cubicBezTo>
                    <a:pt x="10906" y="3000"/>
                    <a:pt x="10894" y="3048"/>
                    <a:pt x="10930" y="3072"/>
                  </a:cubicBezTo>
                  <a:cubicBezTo>
                    <a:pt x="10942" y="3096"/>
                    <a:pt x="10954" y="3108"/>
                    <a:pt x="10990" y="3108"/>
                  </a:cubicBezTo>
                  <a:cubicBezTo>
                    <a:pt x="11002" y="3108"/>
                    <a:pt x="11014" y="3108"/>
                    <a:pt x="11014" y="3096"/>
                  </a:cubicBezTo>
                  <a:cubicBezTo>
                    <a:pt x="11109" y="3036"/>
                    <a:pt x="11180" y="2953"/>
                    <a:pt x="11252" y="2881"/>
                  </a:cubicBezTo>
                  <a:cubicBezTo>
                    <a:pt x="11287" y="2858"/>
                    <a:pt x="11287" y="2810"/>
                    <a:pt x="11252" y="2774"/>
                  </a:cubicBezTo>
                  <a:cubicBezTo>
                    <a:pt x="11240" y="2762"/>
                    <a:pt x="11222" y="2756"/>
                    <a:pt x="11203" y="2756"/>
                  </a:cubicBezTo>
                  <a:close/>
                  <a:moveTo>
                    <a:pt x="4251" y="2902"/>
                  </a:moveTo>
                  <a:cubicBezTo>
                    <a:pt x="4233" y="2902"/>
                    <a:pt x="4215" y="2911"/>
                    <a:pt x="4203" y="2929"/>
                  </a:cubicBezTo>
                  <a:cubicBezTo>
                    <a:pt x="4167" y="2953"/>
                    <a:pt x="4167" y="3000"/>
                    <a:pt x="4203" y="3024"/>
                  </a:cubicBezTo>
                  <a:cubicBezTo>
                    <a:pt x="4275" y="3096"/>
                    <a:pt x="4346" y="3155"/>
                    <a:pt x="4441" y="3215"/>
                  </a:cubicBezTo>
                  <a:cubicBezTo>
                    <a:pt x="4453" y="3227"/>
                    <a:pt x="4465" y="3227"/>
                    <a:pt x="4477" y="3227"/>
                  </a:cubicBezTo>
                  <a:cubicBezTo>
                    <a:pt x="4513" y="3227"/>
                    <a:pt x="4525" y="3215"/>
                    <a:pt x="4537" y="3215"/>
                  </a:cubicBezTo>
                  <a:cubicBezTo>
                    <a:pt x="4572" y="3179"/>
                    <a:pt x="4560" y="3131"/>
                    <a:pt x="4525" y="3108"/>
                  </a:cubicBezTo>
                  <a:lnTo>
                    <a:pt x="4298" y="2929"/>
                  </a:lnTo>
                  <a:cubicBezTo>
                    <a:pt x="4287" y="2911"/>
                    <a:pt x="4269" y="2902"/>
                    <a:pt x="4251" y="2902"/>
                  </a:cubicBezTo>
                  <a:close/>
                  <a:moveTo>
                    <a:pt x="8706" y="3020"/>
                  </a:moveTo>
                  <a:cubicBezTo>
                    <a:pt x="8671" y="3020"/>
                    <a:pt x="8641" y="3036"/>
                    <a:pt x="8632" y="3072"/>
                  </a:cubicBezTo>
                  <a:cubicBezTo>
                    <a:pt x="8620" y="3120"/>
                    <a:pt x="8632" y="3167"/>
                    <a:pt x="8680" y="3179"/>
                  </a:cubicBezTo>
                  <a:cubicBezTo>
                    <a:pt x="8763" y="3215"/>
                    <a:pt x="8859" y="3250"/>
                    <a:pt x="8966" y="3286"/>
                  </a:cubicBezTo>
                  <a:lnTo>
                    <a:pt x="8978" y="3286"/>
                  </a:lnTo>
                  <a:cubicBezTo>
                    <a:pt x="9001" y="3286"/>
                    <a:pt x="9037" y="3250"/>
                    <a:pt x="9049" y="3227"/>
                  </a:cubicBezTo>
                  <a:cubicBezTo>
                    <a:pt x="9061" y="3191"/>
                    <a:pt x="9049" y="3155"/>
                    <a:pt x="9001" y="3131"/>
                  </a:cubicBezTo>
                  <a:cubicBezTo>
                    <a:pt x="8918" y="3108"/>
                    <a:pt x="8823" y="3072"/>
                    <a:pt x="8739" y="3024"/>
                  </a:cubicBezTo>
                  <a:cubicBezTo>
                    <a:pt x="8728" y="3021"/>
                    <a:pt x="8717" y="3020"/>
                    <a:pt x="8706" y="3020"/>
                  </a:cubicBezTo>
                  <a:close/>
                  <a:moveTo>
                    <a:pt x="7315" y="3056"/>
                  </a:moveTo>
                  <a:cubicBezTo>
                    <a:pt x="7305" y="3056"/>
                    <a:pt x="7296" y="3057"/>
                    <a:pt x="7287" y="3060"/>
                  </a:cubicBezTo>
                  <a:cubicBezTo>
                    <a:pt x="7204" y="3120"/>
                    <a:pt x="7108" y="3155"/>
                    <a:pt x="7025" y="3191"/>
                  </a:cubicBezTo>
                  <a:cubicBezTo>
                    <a:pt x="6977" y="3227"/>
                    <a:pt x="6965" y="3250"/>
                    <a:pt x="6977" y="3298"/>
                  </a:cubicBezTo>
                  <a:cubicBezTo>
                    <a:pt x="6989" y="3334"/>
                    <a:pt x="7025" y="3346"/>
                    <a:pt x="7061" y="3346"/>
                  </a:cubicBezTo>
                  <a:cubicBezTo>
                    <a:pt x="7073" y="3346"/>
                    <a:pt x="7073" y="3334"/>
                    <a:pt x="7096" y="3334"/>
                  </a:cubicBezTo>
                  <a:lnTo>
                    <a:pt x="7370" y="3191"/>
                  </a:lnTo>
                  <a:cubicBezTo>
                    <a:pt x="7394" y="3167"/>
                    <a:pt x="7406" y="3120"/>
                    <a:pt x="7394" y="3096"/>
                  </a:cubicBezTo>
                  <a:cubicBezTo>
                    <a:pt x="7376" y="3069"/>
                    <a:pt x="7345" y="3056"/>
                    <a:pt x="7315" y="3056"/>
                  </a:cubicBezTo>
                  <a:close/>
                  <a:moveTo>
                    <a:pt x="10736" y="3115"/>
                  </a:moveTo>
                  <a:cubicBezTo>
                    <a:pt x="10726" y="3115"/>
                    <a:pt x="10716" y="3117"/>
                    <a:pt x="10704" y="3120"/>
                  </a:cubicBezTo>
                  <a:lnTo>
                    <a:pt x="10430" y="3215"/>
                  </a:lnTo>
                  <a:cubicBezTo>
                    <a:pt x="10383" y="3227"/>
                    <a:pt x="10359" y="3250"/>
                    <a:pt x="10371" y="3298"/>
                  </a:cubicBezTo>
                  <a:cubicBezTo>
                    <a:pt x="10383" y="3346"/>
                    <a:pt x="10418" y="3358"/>
                    <a:pt x="10454" y="3358"/>
                  </a:cubicBezTo>
                  <a:lnTo>
                    <a:pt x="10478" y="3358"/>
                  </a:lnTo>
                  <a:cubicBezTo>
                    <a:pt x="10585" y="3334"/>
                    <a:pt x="10692" y="3298"/>
                    <a:pt x="10775" y="3250"/>
                  </a:cubicBezTo>
                  <a:cubicBezTo>
                    <a:pt x="10811" y="3227"/>
                    <a:pt x="10823" y="3179"/>
                    <a:pt x="10811" y="3155"/>
                  </a:cubicBezTo>
                  <a:cubicBezTo>
                    <a:pt x="10784" y="3128"/>
                    <a:pt x="10764" y="3115"/>
                    <a:pt x="10736" y="3115"/>
                  </a:cubicBezTo>
                  <a:close/>
                  <a:moveTo>
                    <a:pt x="9275" y="3215"/>
                  </a:moveTo>
                  <a:cubicBezTo>
                    <a:pt x="9228" y="3215"/>
                    <a:pt x="9192" y="3227"/>
                    <a:pt x="9180" y="3274"/>
                  </a:cubicBezTo>
                  <a:cubicBezTo>
                    <a:pt x="9180" y="3310"/>
                    <a:pt x="9204" y="3346"/>
                    <a:pt x="9240" y="3358"/>
                  </a:cubicBezTo>
                  <a:lnTo>
                    <a:pt x="9561" y="3405"/>
                  </a:lnTo>
                  <a:cubicBezTo>
                    <a:pt x="9597" y="3405"/>
                    <a:pt x="9632" y="3370"/>
                    <a:pt x="9621" y="3334"/>
                  </a:cubicBezTo>
                  <a:cubicBezTo>
                    <a:pt x="9632" y="3298"/>
                    <a:pt x="9597" y="3250"/>
                    <a:pt x="9561" y="3250"/>
                  </a:cubicBezTo>
                  <a:cubicBezTo>
                    <a:pt x="9466" y="3239"/>
                    <a:pt x="9359" y="3227"/>
                    <a:pt x="9275" y="3215"/>
                  </a:cubicBezTo>
                  <a:close/>
                  <a:moveTo>
                    <a:pt x="10156" y="3250"/>
                  </a:moveTo>
                  <a:cubicBezTo>
                    <a:pt x="10073" y="3274"/>
                    <a:pt x="10002" y="3274"/>
                    <a:pt x="9930" y="3274"/>
                  </a:cubicBezTo>
                  <a:lnTo>
                    <a:pt x="9871" y="3274"/>
                  </a:lnTo>
                  <a:cubicBezTo>
                    <a:pt x="9823" y="3274"/>
                    <a:pt x="9787" y="3298"/>
                    <a:pt x="9787" y="3346"/>
                  </a:cubicBezTo>
                  <a:cubicBezTo>
                    <a:pt x="9787" y="3393"/>
                    <a:pt x="9823" y="3417"/>
                    <a:pt x="9871" y="3417"/>
                  </a:cubicBezTo>
                  <a:lnTo>
                    <a:pt x="9930" y="3417"/>
                  </a:lnTo>
                  <a:cubicBezTo>
                    <a:pt x="10002" y="3417"/>
                    <a:pt x="10073" y="3417"/>
                    <a:pt x="10168" y="3393"/>
                  </a:cubicBezTo>
                  <a:cubicBezTo>
                    <a:pt x="10192" y="3393"/>
                    <a:pt x="10228" y="3358"/>
                    <a:pt x="10228" y="3310"/>
                  </a:cubicBezTo>
                  <a:cubicBezTo>
                    <a:pt x="10228" y="3286"/>
                    <a:pt x="10192" y="3250"/>
                    <a:pt x="10156" y="3250"/>
                  </a:cubicBezTo>
                  <a:close/>
                  <a:moveTo>
                    <a:pt x="4752" y="3227"/>
                  </a:moveTo>
                  <a:cubicBezTo>
                    <a:pt x="4723" y="3227"/>
                    <a:pt x="4699" y="3243"/>
                    <a:pt x="4691" y="3274"/>
                  </a:cubicBezTo>
                  <a:cubicBezTo>
                    <a:pt x="4656" y="3310"/>
                    <a:pt x="4691" y="3358"/>
                    <a:pt x="4715" y="3370"/>
                  </a:cubicBezTo>
                  <a:cubicBezTo>
                    <a:pt x="4810" y="3405"/>
                    <a:pt x="4894" y="3453"/>
                    <a:pt x="5001" y="3477"/>
                  </a:cubicBezTo>
                  <a:lnTo>
                    <a:pt x="5013" y="3477"/>
                  </a:lnTo>
                  <a:cubicBezTo>
                    <a:pt x="5049" y="3477"/>
                    <a:pt x="5072" y="3465"/>
                    <a:pt x="5108" y="3429"/>
                  </a:cubicBezTo>
                  <a:cubicBezTo>
                    <a:pt x="5120" y="3405"/>
                    <a:pt x="5108" y="3358"/>
                    <a:pt x="5060" y="3346"/>
                  </a:cubicBezTo>
                  <a:cubicBezTo>
                    <a:pt x="4977" y="3310"/>
                    <a:pt x="4882" y="3286"/>
                    <a:pt x="4798" y="3239"/>
                  </a:cubicBezTo>
                  <a:cubicBezTo>
                    <a:pt x="4783" y="3231"/>
                    <a:pt x="4767" y="3227"/>
                    <a:pt x="4752" y="3227"/>
                  </a:cubicBezTo>
                  <a:close/>
                  <a:moveTo>
                    <a:pt x="6782" y="3295"/>
                  </a:moveTo>
                  <a:cubicBezTo>
                    <a:pt x="6776" y="3295"/>
                    <a:pt x="6769" y="3296"/>
                    <a:pt x="6763" y="3298"/>
                  </a:cubicBezTo>
                  <a:cubicBezTo>
                    <a:pt x="6668" y="3334"/>
                    <a:pt x="6561" y="3358"/>
                    <a:pt x="6477" y="3370"/>
                  </a:cubicBezTo>
                  <a:cubicBezTo>
                    <a:pt x="6430" y="3393"/>
                    <a:pt x="6406" y="3417"/>
                    <a:pt x="6418" y="3465"/>
                  </a:cubicBezTo>
                  <a:cubicBezTo>
                    <a:pt x="6430" y="3489"/>
                    <a:pt x="6465" y="3524"/>
                    <a:pt x="6489" y="3524"/>
                  </a:cubicBezTo>
                  <a:cubicBezTo>
                    <a:pt x="6489" y="3524"/>
                    <a:pt x="6501" y="3524"/>
                    <a:pt x="6501" y="3512"/>
                  </a:cubicBezTo>
                  <a:cubicBezTo>
                    <a:pt x="6608" y="3489"/>
                    <a:pt x="6703" y="3465"/>
                    <a:pt x="6799" y="3429"/>
                  </a:cubicBezTo>
                  <a:cubicBezTo>
                    <a:pt x="6834" y="3417"/>
                    <a:pt x="6858" y="3381"/>
                    <a:pt x="6846" y="3346"/>
                  </a:cubicBezTo>
                  <a:cubicBezTo>
                    <a:pt x="6837" y="3316"/>
                    <a:pt x="6811" y="3295"/>
                    <a:pt x="6782" y="3295"/>
                  </a:cubicBezTo>
                  <a:close/>
                  <a:moveTo>
                    <a:pt x="5346" y="3381"/>
                  </a:moveTo>
                  <a:cubicBezTo>
                    <a:pt x="5299" y="3381"/>
                    <a:pt x="5251" y="3405"/>
                    <a:pt x="5251" y="3441"/>
                  </a:cubicBezTo>
                  <a:cubicBezTo>
                    <a:pt x="5239" y="3489"/>
                    <a:pt x="5275" y="3536"/>
                    <a:pt x="5310" y="3536"/>
                  </a:cubicBezTo>
                  <a:cubicBezTo>
                    <a:pt x="5370" y="3548"/>
                    <a:pt x="5430" y="3572"/>
                    <a:pt x="5501" y="3572"/>
                  </a:cubicBezTo>
                  <a:cubicBezTo>
                    <a:pt x="5537" y="3584"/>
                    <a:pt x="5572" y="3584"/>
                    <a:pt x="5608" y="3584"/>
                  </a:cubicBezTo>
                  <a:cubicBezTo>
                    <a:pt x="5644" y="3584"/>
                    <a:pt x="5668" y="3548"/>
                    <a:pt x="5715" y="3512"/>
                  </a:cubicBezTo>
                  <a:cubicBezTo>
                    <a:pt x="5715" y="3477"/>
                    <a:pt x="5680" y="3429"/>
                    <a:pt x="5644" y="3429"/>
                  </a:cubicBezTo>
                  <a:cubicBezTo>
                    <a:pt x="5596" y="3417"/>
                    <a:pt x="5560" y="3417"/>
                    <a:pt x="5537" y="3417"/>
                  </a:cubicBezTo>
                  <a:cubicBezTo>
                    <a:pt x="5465" y="3405"/>
                    <a:pt x="5406" y="3405"/>
                    <a:pt x="5346" y="3381"/>
                  </a:cubicBezTo>
                  <a:close/>
                  <a:moveTo>
                    <a:pt x="6192" y="3429"/>
                  </a:moveTo>
                  <a:cubicBezTo>
                    <a:pt x="6096" y="3429"/>
                    <a:pt x="6001" y="3453"/>
                    <a:pt x="5906" y="3453"/>
                  </a:cubicBezTo>
                  <a:cubicBezTo>
                    <a:pt x="5870" y="3453"/>
                    <a:pt x="5834" y="3477"/>
                    <a:pt x="5834" y="3524"/>
                  </a:cubicBezTo>
                  <a:cubicBezTo>
                    <a:pt x="5834" y="3572"/>
                    <a:pt x="5870" y="3596"/>
                    <a:pt x="5906" y="3596"/>
                  </a:cubicBezTo>
                  <a:cubicBezTo>
                    <a:pt x="6001" y="3596"/>
                    <a:pt x="6096" y="3584"/>
                    <a:pt x="6215" y="3584"/>
                  </a:cubicBezTo>
                  <a:cubicBezTo>
                    <a:pt x="6251" y="3572"/>
                    <a:pt x="6287" y="3536"/>
                    <a:pt x="6287" y="3489"/>
                  </a:cubicBezTo>
                  <a:cubicBezTo>
                    <a:pt x="6263" y="3465"/>
                    <a:pt x="6239" y="3429"/>
                    <a:pt x="6192" y="3429"/>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2"/>
            <p:cNvSpPr/>
            <p:nvPr/>
          </p:nvSpPr>
          <p:spPr>
            <a:xfrm>
              <a:off x="5684650" y="3475150"/>
              <a:ext cx="250050" cy="144100"/>
            </a:xfrm>
            <a:custGeom>
              <a:avLst/>
              <a:gdLst/>
              <a:ahLst/>
              <a:cxnLst/>
              <a:rect l="l" t="t" r="r" b="b"/>
              <a:pathLst>
                <a:path w="10002" h="5764" extrusionOk="0">
                  <a:moveTo>
                    <a:pt x="8656" y="0"/>
                  </a:moveTo>
                  <a:cubicBezTo>
                    <a:pt x="8620" y="0"/>
                    <a:pt x="8573" y="24"/>
                    <a:pt x="8573" y="72"/>
                  </a:cubicBezTo>
                  <a:cubicBezTo>
                    <a:pt x="8573" y="108"/>
                    <a:pt x="8608" y="143"/>
                    <a:pt x="8656" y="143"/>
                  </a:cubicBezTo>
                  <a:cubicBezTo>
                    <a:pt x="8751" y="143"/>
                    <a:pt x="8847" y="167"/>
                    <a:pt x="8930" y="191"/>
                  </a:cubicBezTo>
                  <a:lnTo>
                    <a:pt x="8954" y="191"/>
                  </a:lnTo>
                  <a:cubicBezTo>
                    <a:pt x="8977" y="191"/>
                    <a:pt x="9013" y="179"/>
                    <a:pt x="9001" y="143"/>
                  </a:cubicBezTo>
                  <a:cubicBezTo>
                    <a:pt x="9025" y="119"/>
                    <a:pt x="9001" y="72"/>
                    <a:pt x="8966" y="60"/>
                  </a:cubicBezTo>
                  <a:cubicBezTo>
                    <a:pt x="8858" y="24"/>
                    <a:pt x="8751" y="12"/>
                    <a:pt x="8656" y="0"/>
                  </a:cubicBezTo>
                  <a:close/>
                  <a:moveTo>
                    <a:pt x="8335" y="0"/>
                  </a:moveTo>
                  <a:cubicBezTo>
                    <a:pt x="8251" y="12"/>
                    <a:pt x="8144" y="24"/>
                    <a:pt x="8037" y="60"/>
                  </a:cubicBezTo>
                  <a:cubicBezTo>
                    <a:pt x="8013" y="72"/>
                    <a:pt x="7977" y="108"/>
                    <a:pt x="7989" y="143"/>
                  </a:cubicBezTo>
                  <a:cubicBezTo>
                    <a:pt x="8013" y="191"/>
                    <a:pt x="8037" y="203"/>
                    <a:pt x="8073" y="203"/>
                  </a:cubicBezTo>
                  <a:lnTo>
                    <a:pt x="8085" y="203"/>
                  </a:lnTo>
                  <a:cubicBezTo>
                    <a:pt x="8192" y="179"/>
                    <a:pt x="8275" y="167"/>
                    <a:pt x="8370" y="143"/>
                  </a:cubicBezTo>
                  <a:cubicBezTo>
                    <a:pt x="8394" y="131"/>
                    <a:pt x="8430" y="96"/>
                    <a:pt x="8430" y="60"/>
                  </a:cubicBezTo>
                  <a:cubicBezTo>
                    <a:pt x="8406" y="24"/>
                    <a:pt x="8382" y="0"/>
                    <a:pt x="8335" y="0"/>
                  </a:cubicBezTo>
                  <a:close/>
                  <a:moveTo>
                    <a:pt x="7790" y="169"/>
                  </a:moveTo>
                  <a:cubicBezTo>
                    <a:pt x="7778" y="169"/>
                    <a:pt x="7765" y="172"/>
                    <a:pt x="7751" y="179"/>
                  </a:cubicBezTo>
                  <a:cubicBezTo>
                    <a:pt x="7668" y="215"/>
                    <a:pt x="7573" y="262"/>
                    <a:pt x="7489" y="322"/>
                  </a:cubicBezTo>
                  <a:cubicBezTo>
                    <a:pt x="7465" y="358"/>
                    <a:pt x="7442" y="393"/>
                    <a:pt x="7477" y="429"/>
                  </a:cubicBezTo>
                  <a:cubicBezTo>
                    <a:pt x="7489" y="441"/>
                    <a:pt x="7501" y="465"/>
                    <a:pt x="7537" y="465"/>
                  </a:cubicBezTo>
                  <a:lnTo>
                    <a:pt x="7573" y="465"/>
                  </a:lnTo>
                  <a:cubicBezTo>
                    <a:pt x="7668" y="405"/>
                    <a:pt x="7739" y="358"/>
                    <a:pt x="7834" y="310"/>
                  </a:cubicBezTo>
                  <a:cubicBezTo>
                    <a:pt x="7858" y="286"/>
                    <a:pt x="7870" y="239"/>
                    <a:pt x="7858" y="203"/>
                  </a:cubicBezTo>
                  <a:cubicBezTo>
                    <a:pt x="7841" y="186"/>
                    <a:pt x="7819" y="169"/>
                    <a:pt x="7790" y="169"/>
                  </a:cubicBezTo>
                  <a:close/>
                  <a:moveTo>
                    <a:pt x="9228" y="151"/>
                  </a:moveTo>
                  <a:cubicBezTo>
                    <a:pt x="9194" y="151"/>
                    <a:pt x="9165" y="164"/>
                    <a:pt x="9156" y="191"/>
                  </a:cubicBezTo>
                  <a:cubicBezTo>
                    <a:pt x="9144" y="239"/>
                    <a:pt x="9156" y="286"/>
                    <a:pt x="9180" y="298"/>
                  </a:cubicBezTo>
                  <a:cubicBezTo>
                    <a:pt x="9275" y="346"/>
                    <a:pt x="9370" y="381"/>
                    <a:pt x="9442" y="441"/>
                  </a:cubicBezTo>
                  <a:cubicBezTo>
                    <a:pt x="9454" y="465"/>
                    <a:pt x="9466" y="465"/>
                    <a:pt x="9478" y="465"/>
                  </a:cubicBezTo>
                  <a:cubicBezTo>
                    <a:pt x="9501" y="465"/>
                    <a:pt x="9525" y="441"/>
                    <a:pt x="9537" y="429"/>
                  </a:cubicBezTo>
                  <a:cubicBezTo>
                    <a:pt x="9573" y="393"/>
                    <a:pt x="9561" y="358"/>
                    <a:pt x="9525" y="322"/>
                  </a:cubicBezTo>
                  <a:cubicBezTo>
                    <a:pt x="9442" y="262"/>
                    <a:pt x="9347" y="203"/>
                    <a:pt x="9263" y="155"/>
                  </a:cubicBezTo>
                  <a:cubicBezTo>
                    <a:pt x="9251" y="152"/>
                    <a:pt x="9239" y="151"/>
                    <a:pt x="9228" y="151"/>
                  </a:cubicBezTo>
                  <a:close/>
                  <a:moveTo>
                    <a:pt x="7289" y="488"/>
                  </a:moveTo>
                  <a:cubicBezTo>
                    <a:pt x="7276" y="488"/>
                    <a:pt x="7264" y="492"/>
                    <a:pt x="7251" y="500"/>
                  </a:cubicBezTo>
                  <a:cubicBezTo>
                    <a:pt x="7180" y="560"/>
                    <a:pt x="7108" y="643"/>
                    <a:pt x="7025" y="715"/>
                  </a:cubicBezTo>
                  <a:cubicBezTo>
                    <a:pt x="7001" y="739"/>
                    <a:pt x="7001" y="786"/>
                    <a:pt x="7025" y="822"/>
                  </a:cubicBezTo>
                  <a:cubicBezTo>
                    <a:pt x="7049" y="834"/>
                    <a:pt x="7061" y="834"/>
                    <a:pt x="7072" y="834"/>
                  </a:cubicBezTo>
                  <a:cubicBezTo>
                    <a:pt x="7084" y="834"/>
                    <a:pt x="7120" y="834"/>
                    <a:pt x="7132" y="822"/>
                  </a:cubicBezTo>
                  <a:cubicBezTo>
                    <a:pt x="7192" y="762"/>
                    <a:pt x="7263" y="679"/>
                    <a:pt x="7346" y="620"/>
                  </a:cubicBezTo>
                  <a:cubicBezTo>
                    <a:pt x="7370" y="596"/>
                    <a:pt x="7382" y="548"/>
                    <a:pt x="7358" y="524"/>
                  </a:cubicBezTo>
                  <a:cubicBezTo>
                    <a:pt x="7335" y="501"/>
                    <a:pt x="7312" y="488"/>
                    <a:pt x="7289" y="488"/>
                  </a:cubicBezTo>
                  <a:close/>
                  <a:moveTo>
                    <a:pt x="9716" y="498"/>
                  </a:moveTo>
                  <a:cubicBezTo>
                    <a:pt x="9698" y="498"/>
                    <a:pt x="9680" y="506"/>
                    <a:pt x="9668" y="524"/>
                  </a:cubicBezTo>
                  <a:cubicBezTo>
                    <a:pt x="9632" y="548"/>
                    <a:pt x="9632" y="596"/>
                    <a:pt x="9668" y="620"/>
                  </a:cubicBezTo>
                  <a:cubicBezTo>
                    <a:pt x="9775" y="739"/>
                    <a:pt x="9859" y="834"/>
                    <a:pt x="9859" y="834"/>
                  </a:cubicBezTo>
                  <a:cubicBezTo>
                    <a:pt x="9870" y="846"/>
                    <a:pt x="9882" y="858"/>
                    <a:pt x="9918" y="858"/>
                  </a:cubicBezTo>
                  <a:cubicBezTo>
                    <a:pt x="9930" y="858"/>
                    <a:pt x="9942" y="858"/>
                    <a:pt x="9966" y="846"/>
                  </a:cubicBezTo>
                  <a:cubicBezTo>
                    <a:pt x="9990" y="822"/>
                    <a:pt x="10001" y="774"/>
                    <a:pt x="9978" y="739"/>
                  </a:cubicBezTo>
                  <a:cubicBezTo>
                    <a:pt x="9978" y="739"/>
                    <a:pt x="9906" y="643"/>
                    <a:pt x="9763" y="524"/>
                  </a:cubicBezTo>
                  <a:cubicBezTo>
                    <a:pt x="9751" y="506"/>
                    <a:pt x="9734" y="498"/>
                    <a:pt x="9716" y="498"/>
                  </a:cubicBezTo>
                  <a:close/>
                  <a:moveTo>
                    <a:pt x="6897" y="919"/>
                  </a:moveTo>
                  <a:cubicBezTo>
                    <a:pt x="6876" y="919"/>
                    <a:pt x="6855" y="932"/>
                    <a:pt x="6834" y="953"/>
                  </a:cubicBezTo>
                  <a:cubicBezTo>
                    <a:pt x="6775" y="1036"/>
                    <a:pt x="6727" y="1132"/>
                    <a:pt x="6691" y="1215"/>
                  </a:cubicBezTo>
                  <a:cubicBezTo>
                    <a:pt x="6656" y="1262"/>
                    <a:pt x="6691" y="1310"/>
                    <a:pt x="6715" y="1322"/>
                  </a:cubicBezTo>
                  <a:lnTo>
                    <a:pt x="6751" y="1322"/>
                  </a:lnTo>
                  <a:cubicBezTo>
                    <a:pt x="6775" y="1322"/>
                    <a:pt x="6787" y="1310"/>
                    <a:pt x="6799" y="1298"/>
                  </a:cubicBezTo>
                  <a:cubicBezTo>
                    <a:pt x="6846" y="1203"/>
                    <a:pt x="6894" y="1120"/>
                    <a:pt x="6953" y="1036"/>
                  </a:cubicBezTo>
                  <a:cubicBezTo>
                    <a:pt x="6989" y="1012"/>
                    <a:pt x="6965" y="965"/>
                    <a:pt x="6942" y="941"/>
                  </a:cubicBezTo>
                  <a:cubicBezTo>
                    <a:pt x="6927" y="926"/>
                    <a:pt x="6912" y="919"/>
                    <a:pt x="6897" y="919"/>
                  </a:cubicBezTo>
                  <a:close/>
                  <a:moveTo>
                    <a:pt x="4965" y="1441"/>
                  </a:moveTo>
                  <a:cubicBezTo>
                    <a:pt x="4858" y="1441"/>
                    <a:pt x="4751" y="1453"/>
                    <a:pt x="4644" y="1477"/>
                  </a:cubicBezTo>
                  <a:cubicBezTo>
                    <a:pt x="4608" y="1489"/>
                    <a:pt x="4572" y="1513"/>
                    <a:pt x="4584" y="1560"/>
                  </a:cubicBezTo>
                  <a:cubicBezTo>
                    <a:pt x="4608" y="1584"/>
                    <a:pt x="4632" y="1620"/>
                    <a:pt x="4667" y="1620"/>
                  </a:cubicBezTo>
                  <a:cubicBezTo>
                    <a:pt x="4763" y="1596"/>
                    <a:pt x="4870" y="1596"/>
                    <a:pt x="4965" y="1584"/>
                  </a:cubicBezTo>
                  <a:cubicBezTo>
                    <a:pt x="5001" y="1584"/>
                    <a:pt x="5037" y="1560"/>
                    <a:pt x="5037" y="1513"/>
                  </a:cubicBezTo>
                  <a:cubicBezTo>
                    <a:pt x="5037" y="1477"/>
                    <a:pt x="5001" y="1441"/>
                    <a:pt x="4965" y="1441"/>
                  </a:cubicBezTo>
                  <a:close/>
                  <a:moveTo>
                    <a:pt x="5250" y="1438"/>
                  </a:moveTo>
                  <a:cubicBezTo>
                    <a:pt x="5212" y="1438"/>
                    <a:pt x="5179" y="1461"/>
                    <a:pt x="5179" y="1501"/>
                  </a:cubicBezTo>
                  <a:cubicBezTo>
                    <a:pt x="5167" y="1548"/>
                    <a:pt x="5203" y="1596"/>
                    <a:pt x="5239" y="1596"/>
                  </a:cubicBezTo>
                  <a:cubicBezTo>
                    <a:pt x="5334" y="1608"/>
                    <a:pt x="5441" y="1620"/>
                    <a:pt x="5525" y="1655"/>
                  </a:cubicBezTo>
                  <a:lnTo>
                    <a:pt x="5537" y="1655"/>
                  </a:lnTo>
                  <a:cubicBezTo>
                    <a:pt x="5584" y="1655"/>
                    <a:pt x="5608" y="1620"/>
                    <a:pt x="5632" y="1596"/>
                  </a:cubicBezTo>
                  <a:cubicBezTo>
                    <a:pt x="5632" y="1548"/>
                    <a:pt x="5608" y="1513"/>
                    <a:pt x="5572" y="1501"/>
                  </a:cubicBezTo>
                  <a:cubicBezTo>
                    <a:pt x="5477" y="1477"/>
                    <a:pt x="5370" y="1453"/>
                    <a:pt x="5275" y="1441"/>
                  </a:cubicBezTo>
                  <a:cubicBezTo>
                    <a:pt x="5266" y="1439"/>
                    <a:pt x="5258" y="1438"/>
                    <a:pt x="5250" y="1438"/>
                  </a:cubicBezTo>
                  <a:close/>
                  <a:moveTo>
                    <a:pt x="4376" y="1556"/>
                  </a:moveTo>
                  <a:cubicBezTo>
                    <a:pt x="4367" y="1556"/>
                    <a:pt x="4357" y="1557"/>
                    <a:pt x="4346" y="1560"/>
                  </a:cubicBezTo>
                  <a:cubicBezTo>
                    <a:pt x="4239" y="1584"/>
                    <a:pt x="4155" y="1632"/>
                    <a:pt x="4060" y="1691"/>
                  </a:cubicBezTo>
                  <a:lnTo>
                    <a:pt x="4048" y="1715"/>
                  </a:lnTo>
                  <a:cubicBezTo>
                    <a:pt x="4024" y="1739"/>
                    <a:pt x="4024" y="1786"/>
                    <a:pt x="4048" y="1810"/>
                  </a:cubicBezTo>
                  <a:cubicBezTo>
                    <a:pt x="4072" y="1834"/>
                    <a:pt x="4096" y="1834"/>
                    <a:pt x="4108" y="1834"/>
                  </a:cubicBezTo>
                  <a:cubicBezTo>
                    <a:pt x="4120" y="1834"/>
                    <a:pt x="4144" y="1834"/>
                    <a:pt x="4144" y="1810"/>
                  </a:cubicBezTo>
                  <a:cubicBezTo>
                    <a:pt x="4215" y="1774"/>
                    <a:pt x="4310" y="1727"/>
                    <a:pt x="4394" y="1691"/>
                  </a:cubicBezTo>
                  <a:cubicBezTo>
                    <a:pt x="4441" y="1679"/>
                    <a:pt x="4453" y="1643"/>
                    <a:pt x="4441" y="1608"/>
                  </a:cubicBezTo>
                  <a:cubicBezTo>
                    <a:pt x="4423" y="1571"/>
                    <a:pt x="4405" y="1556"/>
                    <a:pt x="4376" y="1556"/>
                  </a:cubicBezTo>
                  <a:close/>
                  <a:moveTo>
                    <a:pt x="5826" y="1586"/>
                  </a:moveTo>
                  <a:cubicBezTo>
                    <a:pt x="5799" y="1586"/>
                    <a:pt x="5771" y="1606"/>
                    <a:pt x="5763" y="1632"/>
                  </a:cubicBezTo>
                  <a:cubicBezTo>
                    <a:pt x="5751" y="1667"/>
                    <a:pt x="5763" y="1715"/>
                    <a:pt x="5810" y="1727"/>
                  </a:cubicBezTo>
                  <a:cubicBezTo>
                    <a:pt x="5894" y="1751"/>
                    <a:pt x="5989" y="1798"/>
                    <a:pt x="6072" y="1846"/>
                  </a:cubicBezTo>
                  <a:cubicBezTo>
                    <a:pt x="6072" y="1858"/>
                    <a:pt x="6096" y="1858"/>
                    <a:pt x="6108" y="1858"/>
                  </a:cubicBezTo>
                  <a:cubicBezTo>
                    <a:pt x="6120" y="1858"/>
                    <a:pt x="6156" y="1846"/>
                    <a:pt x="6168" y="1810"/>
                  </a:cubicBezTo>
                  <a:cubicBezTo>
                    <a:pt x="6180" y="1774"/>
                    <a:pt x="6168" y="1727"/>
                    <a:pt x="6132" y="1715"/>
                  </a:cubicBezTo>
                  <a:cubicBezTo>
                    <a:pt x="6049" y="1667"/>
                    <a:pt x="5941" y="1620"/>
                    <a:pt x="5858" y="1596"/>
                  </a:cubicBezTo>
                  <a:cubicBezTo>
                    <a:pt x="5848" y="1589"/>
                    <a:pt x="5837" y="1586"/>
                    <a:pt x="5826" y="1586"/>
                  </a:cubicBezTo>
                  <a:close/>
                  <a:moveTo>
                    <a:pt x="6619" y="1449"/>
                  </a:moveTo>
                  <a:cubicBezTo>
                    <a:pt x="6592" y="1449"/>
                    <a:pt x="6567" y="1464"/>
                    <a:pt x="6549" y="1501"/>
                  </a:cubicBezTo>
                  <a:cubicBezTo>
                    <a:pt x="6525" y="1596"/>
                    <a:pt x="6501" y="1691"/>
                    <a:pt x="6489" y="1798"/>
                  </a:cubicBezTo>
                  <a:cubicBezTo>
                    <a:pt x="6489" y="1846"/>
                    <a:pt x="6525" y="1894"/>
                    <a:pt x="6572" y="1894"/>
                  </a:cubicBezTo>
                  <a:cubicBezTo>
                    <a:pt x="6608" y="1894"/>
                    <a:pt x="6644" y="1870"/>
                    <a:pt x="6620" y="1834"/>
                  </a:cubicBezTo>
                  <a:cubicBezTo>
                    <a:pt x="6644" y="1727"/>
                    <a:pt x="6656" y="1632"/>
                    <a:pt x="6691" y="1548"/>
                  </a:cubicBezTo>
                  <a:cubicBezTo>
                    <a:pt x="6703" y="1513"/>
                    <a:pt x="6691" y="1477"/>
                    <a:pt x="6644" y="1453"/>
                  </a:cubicBezTo>
                  <a:cubicBezTo>
                    <a:pt x="6635" y="1450"/>
                    <a:pt x="6627" y="1449"/>
                    <a:pt x="6619" y="1449"/>
                  </a:cubicBezTo>
                  <a:close/>
                  <a:moveTo>
                    <a:pt x="3851" y="1845"/>
                  </a:moveTo>
                  <a:cubicBezTo>
                    <a:pt x="3837" y="1845"/>
                    <a:pt x="3824" y="1849"/>
                    <a:pt x="3810" y="1858"/>
                  </a:cubicBezTo>
                  <a:cubicBezTo>
                    <a:pt x="3727" y="1917"/>
                    <a:pt x="3643" y="1977"/>
                    <a:pt x="3572" y="2048"/>
                  </a:cubicBezTo>
                  <a:cubicBezTo>
                    <a:pt x="3548" y="2084"/>
                    <a:pt x="3548" y="2132"/>
                    <a:pt x="3572" y="2155"/>
                  </a:cubicBezTo>
                  <a:cubicBezTo>
                    <a:pt x="3596" y="2167"/>
                    <a:pt x="3620" y="2191"/>
                    <a:pt x="3632" y="2191"/>
                  </a:cubicBezTo>
                  <a:cubicBezTo>
                    <a:pt x="3655" y="2191"/>
                    <a:pt x="3667" y="2167"/>
                    <a:pt x="3679" y="2155"/>
                  </a:cubicBezTo>
                  <a:lnTo>
                    <a:pt x="3905" y="1977"/>
                  </a:lnTo>
                  <a:cubicBezTo>
                    <a:pt x="3929" y="1953"/>
                    <a:pt x="3941" y="1905"/>
                    <a:pt x="3917" y="1870"/>
                  </a:cubicBezTo>
                  <a:cubicBezTo>
                    <a:pt x="3895" y="1855"/>
                    <a:pt x="3873" y="1845"/>
                    <a:pt x="3851" y="1845"/>
                  </a:cubicBezTo>
                  <a:close/>
                  <a:moveTo>
                    <a:pt x="6346" y="1857"/>
                  </a:moveTo>
                  <a:cubicBezTo>
                    <a:pt x="6320" y="1857"/>
                    <a:pt x="6294" y="1867"/>
                    <a:pt x="6287" y="1882"/>
                  </a:cubicBezTo>
                  <a:cubicBezTo>
                    <a:pt x="6251" y="1917"/>
                    <a:pt x="6275" y="1977"/>
                    <a:pt x="6299" y="1989"/>
                  </a:cubicBezTo>
                  <a:cubicBezTo>
                    <a:pt x="6358" y="2024"/>
                    <a:pt x="6418" y="2048"/>
                    <a:pt x="6465" y="2096"/>
                  </a:cubicBezTo>
                  <a:lnTo>
                    <a:pt x="6465" y="2108"/>
                  </a:lnTo>
                  <a:cubicBezTo>
                    <a:pt x="6465" y="2215"/>
                    <a:pt x="6477" y="2322"/>
                    <a:pt x="6489" y="2429"/>
                  </a:cubicBezTo>
                  <a:cubicBezTo>
                    <a:pt x="6489" y="2453"/>
                    <a:pt x="6537" y="2489"/>
                    <a:pt x="6572" y="2489"/>
                  </a:cubicBezTo>
                  <a:cubicBezTo>
                    <a:pt x="6632" y="2489"/>
                    <a:pt x="6656" y="2441"/>
                    <a:pt x="6644" y="2405"/>
                  </a:cubicBezTo>
                  <a:cubicBezTo>
                    <a:pt x="6644" y="2334"/>
                    <a:pt x="6632" y="2263"/>
                    <a:pt x="6632" y="2191"/>
                  </a:cubicBezTo>
                  <a:lnTo>
                    <a:pt x="6656" y="2155"/>
                  </a:lnTo>
                  <a:cubicBezTo>
                    <a:pt x="6691" y="2132"/>
                    <a:pt x="6668" y="2084"/>
                    <a:pt x="6644" y="2048"/>
                  </a:cubicBezTo>
                  <a:cubicBezTo>
                    <a:pt x="6549" y="1989"/>
                    <a:pt x="6477" y="1929"/>
                    <a:pt x="6394" y="1870"/>
                  </a:cubicBezTo>
                  <a:cubicBezTo>
                    <a:pt x="6380" y="1861"/>
                    <a:pt x="6363" y="1857"/>
                    <a:pt x="6346" y="1857"/>
                  </a:cubicBezTo>
                  <a:close/>
                  <a:moveTo>
                    <a:pt x="1866" y="2419"/>
                  </a:moveTo>
                  <a:cubicBezTo>
                    <a:pt x="1832" y="2419"/>
                    <a:pt x="1798" y="2421"/>
                    <a:pt x="1762" y="2429"/>
                  </a:cubicBezTo>
                  <a:cubicBezTo>
                    <a:pt x="1715" y="2429"/>
                    <a:pt x="1691" y="2453"/>
                    <a:pt x="1691" y="2501"/>
                  </a:cubicBezTo>
                  <a:cubicBezTo>
                    <a:pt x="1691" y="2548"/>
                    <a:pt x="1715" y="2572"/>
                    <a:pt x="1762" y="2572"/>
                  </a:cubicBezTo>
                  <a:cubicBezTo>
                    <a:pt x="1816" y="2566"/>
                    <a:pt x="1863" y="2563"/>
                    <a:pt x="1911" y="2563"/>
                  </a:cubicBezTo>
                  <a:cubicBezTo>
                    <a:pt x="1959" y="2563"/>
                    <a:pt x="2006" y="2566"/>
                    <a:pt x="2060" y="2572"/>
                  </a:cubicBezTo>
                  <a:cubicBezTo>
                    <a:pt x="2084" y="2572"/>
                    <a:pt x="2131" y="2548"/>
                    <a:pt x="2143" y="2501"/>
                  </a:cubicBezTo>
                  <a:cubicBezTo>
                    <a:pt x="2143" y="2465"/>
                    <a:pt x="2119" y="2429"/>
                    <a:pt x="2072" y="2429"/>
                  </a:cubicBezTo>
                  <a:cubicBezTo>
                    <a:pt x="2000" y="2429"/>
                    <a:pt x="1934" y="2419"/>
                    <a:pt x="1866" y="2419"/>
                  </a:cubicBezTo>
                  <a:close/>
                  <a:moveTo>
                    <a:pt x="6824" y="2236"/>
                  </a:moveTo>
                  <a:cubicBezTo>
                    <a:pt x="6805" y="2236"/>
                    <a:pt x="6787" y="2245"/>
                    <a:pt x="6775" y="2263"/>
                  </a:cubicBezTo>
                  <a:cubicBezTo>
                    <a:pt x="6739" y="2286"/>
                    <a:pt x="6739" y="2334"/>
                    <a:pt x="6775" y="2370"/>
                  </a:cubicBezTo>
                  <a:cubicBezTo>
                    <a:pt x="6846" y="2429"/>
                    <a:pt x="6906" y="2501"/>
                    <a:pt x="6965" y="2572"/>
                  </a:cubicBezTo>
                  <a:cubicBezTo>
                    <a:pt x="6989" y="2584"/>
                    <a:pt x="7013" y="2608"/>
                    <a:pt x="7025" y="2608"/>
                  </a:cubicBezTo>
                  <a:cubicBezTo>
                    <a:pt x="7049" y="2608"/>
                    <a:pt x="7061" y="2584"/>
                    <a:pt x="7072" y="2584"/>
                  </a:cubicBezTo>
                  <a:cubicBezTo>
                    <a:pt x="7096" y="2560"/>
                    <a:pt x="7120" y="2513"/>
                    <a:pt x="7084" y="2477"/>
                  </a:cubicBezTo>
                  <a:cubicBezTo>
                    <a:pt x="7025" y="2405"/>
                    <a:pt x="6953" y="2334"/>
                    <a:pt x="6882" y="2263"/>
                  </a:cubicBezTo>
                  <a:cubicBezTo>
                    <a:pt x="6864" y="2245"/>
                    <a:pt x="6843" y="2236"/>
                    <a:pt x="6824" y="2236"/>
                  </a:cubicBezTo>
                  <a:close/>
                  <a:moveTo>
                    <a:pt x="3425" y="2246"/>
                  </a:moveTo>
                  <a:cubicBezTo>
                    <a:pt x="3403" y="2246"/>
                    <a:pt x="3383" y="2255"/>
                    <a:pt x="3370" y="2275"/>
                  </a:cubicBezTo>
                  <a:cubicBezTo>
                    <a:pt x="3310" y="2370"/>
                    <a:pt x="3251" y="2441"/>
                    <a:pt x="3191" y="2525"/>
                  </a:cubicBezTo>
                  <a:cubicBezTo>
                    <a:pt x="3179" y="2560"/>
                    <a:pt x="3191" y="2620"/>
                    <a:pt x="3215" y="2632"/>
                  </a:cubicBezTo>
                  <a:cubicBezTo>
                    <a:pt x="3227" y="2644"/>
                    <a:pt x="3251" y="2644"/>
                    <a:pt x="3262" y="2644"/>
                  </a:cubicBezTo>
                  <a:cubicBezTo>
                    <a:pt x="3274" y="2644"/>
                    <a:pt x="3310" y="2632"/>
                    <a:pt x="3322" y="2608"/>
                  </a:cubicBezTo>
                  <a:cubicBezTo>
                    <a:pt x="3370" y="2513"/>
                    <a:pt x="3429" y="2441"/>
                    <a:pt x="3489" y="2370"/>
                  </a:cubicBezTo>
                  <a:cubicBezTo>
                    <a:pt x="3501" y="2334"/>
                    <a:pt x="3501" y="2286"/>
                    <a:pt x="3477" y="2263"/>
                  </a:cubicBezTo>
                  <a:cubicBezTo>
                    <a:pt x="3461" y="2252"/>
                    <a:pt x="3442" y="2246"/>
                    <a:pt x="3425" y="2246"/>
                  </a:cubicBezTo>
                  <a:close/>
                  <a:moveTo>
                    <a:pt x="2370" y="2465"/>
                  </a:moveTo>
                  <a:cubicBezTo>
                    <a:pt x="2322" y="2465"/>
                    <a:pt x="2298" y="2489"/>
                    <a:pt x="2274" y="2525"/>
                  </a:cubicBezTo>
                  <a:cubicBezTo>
                    <a:pt x="2274" y="2572"/>
                    <a:pt x="2298" y="2608"/>
                    <a:pt x="2334" y="2620"/>
                  </a:cubicBezTo>
                  <a:lnTo>
                    <a:pt x="2608" y="2703"/>
                  </a:lnTo>
                  <a:lnTo>
                    <a:pt x="2631" y="2703"/>
                  </a:lnTo>
                  <a:cubicBezTo>
                    <a:pt x="2667" y="2703"/>
                    <a:pt x="2679" y="2691"/>
                    <a:pt x="2715" y="2667"/>
                  </a:cubicBezTo>
                  <a:cubicBezTo>
                    <a:pt x="2727" y="2620"/>
                    <a:pt x="2715" y="2572"/>
                    <a:pt x="2667" y="2560"/>
                  </a:cubicBezTo>
                  <a:cubicBezTo>
                    <a:pt x="2560" y="2525"/>
                    <a:pt x="2477" y="2501"/>
                    <a:pt x="2370" y="2465"/>
                  </a:cubicBezTo>
                  <a:close/>
                  <a:moveTo>
                    <a:pt x="1470" y="2481"/>
                  </a:moveTo>
                  <a:cubicBezTo>
                    <a:pt x="1461" y="2481"/>
                    <a:pt x="1451" y="2484"/>
                    <a:pt x="1441" y="2489"/>
                  </a:cubicBezTo>
                  <a:cubicBezTo>
                    <a:pt x="1346" y="2501"/>
                    <a:pt x="1238" y="2525"/>
                    <a:pt x="1143" y="2572"/>
                  </a:cubicBezTo>
                  <a:cubicBezTo>
                    <a:pt x="1107" y="2584"/>
                    <a:pt x="1096" y="2620"/>
                    <a:pt x="1107" y="2667"/>
                  </a:cubicBezTo>
                  <a:cubicBezTo>
                    <a:pt x="1119" y="2691"/>
                    <a:pt x="1143" y="2703"/>
                    <a:pt x="1179" y="2703"/>
                  </a:cubicBezTo>
                  <a:cubicBezTo>
                    <a:pt x="1184" y="2703"/>
                    <a:pt x="1187" y="2701"/>
                    <a:pt x="1189" y="2701"/>
                  </a:cubicBezTo>
                  <a:cubicBezTo>
                    <a:pt x="1193" y="2701"/>
                    <a:pt x="1196" y="2706"/>
                    <a:pt x="1203" y="2727"/>
                  </a:cubicBezTo>
                  <a:cubicBezTo>
                    <a:pt x="1298" y="2679"/>
                    <a:pt x="1381" y="2644"/>
                    <a:pt x="1477" y="2632"/>
                  </a:cubicBezTo>
                  <a:cubicBezTo>
                    <a:pt x="1524" y="2620"/>
                    <a:pt x="1548" y="2584"/>
                    <a:pt x="1536" y="2548"/>
                  </a:cubicBezTo>
                  <a:cubicBezTo>
                    <a:pt x="1527" y="2511"/>
                    <a:pt x="1503" y="2481"/>
                    <a:pt x="1470" y="2481"/>
                  </a:cubicBezTo>
                  <a:close/>
                  <a:moveTo>
                    <a:pt x="908" y="2664"/>
                  </a:moveTo>
                  <a:cubicBezTo>
                    <a:pt x="893" y="2664"/>
                    <a:pt x="879" y="2669"/>
                    <a:pt x="869" y="2679"/>
                  </a:cubicBezTo>
                  <a:cubicBezTo>
                    <a:pt x="774" y="2739"/>
                    <a:pt x="691" y="2798"/>
                    <a:pt x="607" y="2858"/>
                  </a:cubicBezTo>
                  <a:cubicBezTo>
                    <a:pt x="584" y="2882"/>
                    <a:pt x="572" y="2929"/>
                    <a:pt x="595" y="2965"/>
                  </a:cubicBezTo>
                  <a:cubicBezTo>
                    <a:pt x="619" y="2977"/>
                    <a:pt x="643" y="2989"/>
                    <a:pt x="655" y="2989"/>
                  </a:cubicBezTo>
                  <a:cubicBezTo>
                    <a:pt x="691" y="2989"/>
                    <a:pt x="703" y="2989"/>
                    <a:pt x="703" y="2977"/>
                  </a:cubicBezTo>
                  <a:cubicBezTo>
                    <a:pt x="774" y="2917"/>
                    <a:pt x="846" y="2858"/>
                    <a:pt x="941" y="2810"/>
                  </a:cubicBezTo>
                  <a:cubicBezTo>
                    <a:pt x="988" y="2775"/>
                    <a:pt x="988" y="2739"/>
                    <a:pt x="965" y="2703"/>
                  </a:cubicBezTo>
                  <a:cubicBezTo>
                    <a:pt x="951" y="2675"/>
                    <a:pt x="929" y="2664"/>
                    <a:pt x="908" y="2664"/>
                  </a:cubicBezTo>
                  <a:close/>
                  <a:moveTo>
                    <a:pt x="6632" y="2629"/>
                  </a:moveTo>
                  <a:cubicBezTo>
                    <a:pt x="6625" y="2629"/>
                    <a:pt x="6617" y="2630"/>
                    <a:pt x="6608" y="2632"/>
                  </a:cubicBezTo>
                  <a:cubicBezTo>
                    <a:pt x="6584" y="2644"/>
                    <a:pt x="6549" y="2679"/>
                    <a:pt x="6572" y="2727"/>
                  </a:cubicBezTo>
                  <a:cubicBezTo>
                    <a:pt x="6596" y="2822"/>
                    <a:pt x="6644" y="2917"/>
                    <a:pt x="6691" y="3001"/>
                  </a:cubicBezTo>
                  <a:cubicBezTo>
                    <a:pt x="6691" y="3037"/>
                    <a:pt x="6715" y="3048"/>
                    <a:pt x="6751" y="3048"/>
                  </a:cubicBezTo>
                  <a:lnTo>
                    <a:pt x="6775" y="3048"/>
                  </a:lnTo>
                  <a:cubicBezTo>
                    <a:pt x="6799" y="3025"/>
                    <a:pt x="6822" y="2977"/>
                    <a:pt x="6799" y="2941"/>
                  </a:cubicBezTo>
                  <a:cubicBezTo>
                    <a:pt x="6763" y="2858"/>
                    <a:pt x="6727" y="2763"/>
                    <a:pt x="6703" y="2679"/>
                  </a:cubicBezTo>
                  <a:cubicBezTo>
                    <a:pt x="6694" y="2650"/>
                    <a:pt x="6668" y="2629"/>
                    <a:pt x="6632" y="2629"/>
                  </a:cubicBezTo>
                  <a:close/>
                  <a:moveTo>
                    <a:pt x="7172" y="2687"/>
                  </a:moveTo>
                  <a:cubicBezTo>
                    <a:pt x="7163" y="2687"/>
                    <a:pt x="7153" y="2688"/>
                    <a:pt x="7144" y="2691"/>
                  </a:cubicBezTo>
                  <a:cubicBezTo>
                    <a:pt x="7120" y="2727"/>
                    <a:pt x="7108" y="2763"/>
                    <a:pt x="7120" y="2798"/>
                  </a:cubicBezTo>
                  <a:cubicBezTo>
                    <a:pt x="7180" y="2882"/>
                    <a:pt x="7203" y="2977"/>
                    <a:pt x="7203" y="3048"/>
                  </a:cubicBezTo>
                  <a:cubicBezTo>
                    <a:pt x="7203" y="3096"/>
                    <a:pt x="7239" y="3120"/>
                    <a:pt x="7287" y="3120"/>
                  </a:cubicBezTo>
                  <a:cubicBezTo>
                    <a:pt x="7346" y="3120"/>
                    <a:pt x="7370" y="3084"/>
                    <a:pt x="7358" y="3037"/>
                  </a:cubicBezTo>
                  <a:cubicBezTo>
                    <a:pt x="7346" y="2941"/>
                    <a:pt x="7311" y="2834"/>
                    <a:pt x="7251" y="2727"/>
                  </a:cubicBezTo>
                  <a:cubicBezTo>
                    <a:pt x="7233" y="2700"/>
                    <a:pt x="7202" y="2687"/>
                    <a:pt x="7172" y="2687"/>
                  </a:cubicBezTo>
                  <a:close/>
                  <a:moveTo>
                    <a:pt x="2899" y="2687"/>
                  </a:moveTo>
                  <a:cubicBezTo>
                    <a:pt x="2870" y="2687"/>
                    <a:pt x="2843" y="2698"/>
                    <a:pt x="2834" y="2715"/>
                  </a:cubicBezTo>
                  <a:cubicBezTo>
                    <a:pt x="2822" y="2763"/>
                    <a:pt x="2834" y="2810"/>
                    <a:pt x="2858" y="2822"/>
                  </a:cubicBezTo>
                  <a:cubicBezTo>
                    <a:pt x="2905" y="2858"/>
                    <a:pt x="2965" y="2882"/>
                    <a:pt x="3012" y="2917"/>
                  </a:cubicBezTo>
                  <a:lnTo>
                    <a:pt x="2965" y="3096"/>
                  </a:lnTo>
                  <a:cubicBezTo>
                    <a:pt x="2965" y="3144"/>
                    <a:pt x="2977" y="3167"/>
                    <a:pt x="3024" y="3179"/>
                  </a:cubicBezTo>
                  <a:lnTo>
                    <a:pt x="3036" y="3179"/>
                  </a:lnTo>
                  <a:cubicBezTo>
                    <a:pt x="3072" y="3179"/>
                    <a:pt x="3096" y="3167"/>
                    <a:pt x="3108" y="3120"/>
                  </a:cubicBezTo>
                  <a:cubicBezTo>
                    <a:pt x="3108" y="3096"/>
                    <a:pt x="3132" y="3048"/>
                    <a:pt x="3143" y="3001"/>
                  </a:cubicBezTo>
                  <a:cubicBezTo>
                    <a:pt x="3167" y="3001"/>
                    <a:pt x="3203" y="2989"/>
                    <a:pt x="3215" y="2977"/>
                  </a:cubicBezTo>
                  <a:cubicBezTo>
                    <a:pt x="3251" y="2941"/>
                    <a:pt x="3227" y="2894"/>
                    <a:pt x="3203" y="2870"/>
                  </a:cubicBezTo>
                  <a:lnTo>
                    <a:pt x="3203" y="2858"/>
                  </a:lnTo>
                  <a:cubicBezTo>
                    <a:pt x="3215" y="2810"/>
                    <a:pt x="3203" y="2763"/>
                    <a:pt x="3155" y="2751"/>
                  </a:cubicBezTo>
                  <a:cubicBezTo>
                    <a:pt x="3145" y="2746"/>
                    <a:pt x="3132" y="2743"/>
                    <a:pt x="3118" y="2743"/>
                  </a:cubicBezTo>
                  <a:cubicBezTo>
                    <a:pt x="3098" y="2743"/>
                    <a:pt x="3079" y="2749"/>
                    <a:pt x="3072" y="2763"/>
                  </a:cubicBezTo>
                  <a:cubicBezTo>
                    <a:pt x="3024" y="2739"/>
                    <a:pt x="2977" y="2715"/>
                    <a:pt x="2929" y="2691"/>
                  </a:cubicBezTo>
                  <a:cubicBezTo>
                    <a:pt x="2920" y="2688"/>
                    <a:pt x="2909" y="2687"/>
                    <a:pt x="2899" y="2687"/>
                  </a:cubicBezTo>
                  <a:close/>
                  <a:moveTo>
                    <a:pt x="6918" y="3162"/>
                  </a:moveTo>
                  <a:cubicBezTo>
                    <a:pt x="6900" y="3162"/>
                    <a:pt x="6882" y="3167"/>
                    <a:pt x="6870" y="3179"/>
                  </a:cubicBezTo>
                  <a:cubicBezTo>
                    <a:pt x="6834" y="3215"/>
                    <a:pt x="6834" y="3263"/>
                    <a:pt x="6870" y="3287"/>
                  </a:cubicBezTo>
                  <a:cubicBezTo>
                    <a:pt x="6942" y="3358"/>
                    <a:pt x="7025" y="3406"/>
                    <a:pt x="7096" y="3406"/>
                  </a:cubicBezTo>
                  <a:cubicBezTo>
                    <a:pt x="7120" y="3406"/>
                    <a:pt x="7144" y="3400"/>
                    <a:pt x="7168" y="3400"/>
                  </a:cubicBezTo>
                  <a:cubicBezTo>
                    <a:pt x="7180" y="3400"/>
                    <a:pt x="7192" y="3402"/>
                    <a:pt x="7203" y="3406"/>
                  </a:cubicBezTo>
                  <a:lnTo>
                    <a:pt x="7227" y="3394"/>
                  </a:lnTo>
                  <a:cubicBezTo>
                    <a:pt x="7251" y="3358"/>
                    <a:pt x="7251" y="3322"/>
                    <a:pt x="7239" y="3287"/>
                  </a:cubicBezTo>
                  <a:cubicBezTo>
                    <a:pt x="7225" y="3259"/>
                    <a:pt x="7203" y="3247"/>
                    <a:pt x="7180" y="3247"/>
                  </a:cubicBezTo>
                  <a:cubicBezTo>
                    <a:pt x="7164" y="3247"/>
                    <a:pt x="7147" y="3253"/>
                    <a:pt x="7132" y="3263"/>
                  </a:cubicBezTo>
                  <a:cubicBezTo>
                    <a:pt x="7126" y="3264"/>
                    <a:pt x="7120" y="3265"/>
                    <a:pt x="7113" y="3265"/>
                  </a:cubicBezTo>
                  <a:cubicBezTo>
                    <a:pt x="7069" y="3265"/>
                    <a:pt x="7017" y="3231"/>
                    <a:pt x="6965" y="3179"/>
                  </a:cubicBezTo>
                  <a:cubicBezTo>
                    <a:pt x="6953" y="3167"/>
                    <a:pt x="6936" y="3162"/>
                    <a:pt x="6918" y="3162"/>
                  </a:cubicBezTo>
                  <a:close/>
                  <a:moveTo>
                    <a:pt x="3376" y="3054"/>
                  </a:moveTo>
                  <a:cubicBezTo>
                    <a:pt x="3358" y="3054"/>
                    <a:pt x="3340" y="3060"/>
                    <a:pt x="3322" y="3072"/>
                  </a:cubicBezTo>
                  <a:cubicBezTo>
                    <a:pt x="3298" y="3108"/>
                    <a:pt x="3298" y="3156"/>
                    <a:pt x="3322" y="3179"/>
                  </a:cubicBezTo>
                  <a:cubicBezTo>
                    <a:pt x="3393" y="3239"/>
                    <a:pt x="3453" y="3322"/>
                    <a:pt x="3513" y="3394"/>
                  </a:cubicBezTo>
                  <a:cubicBezTo>
                    <a:pt x="3536" y="3406"/>
                    <a:pt x="3560" y="3418"/>
                    <a:pt x="3572" y="3418"/>
                  </a:cubicBezTo>
                  <a:cubicBezTo>
                    <a:pt x="3596" y="3418"/>
                    <a:pt x="3608" y="3418"/>
                    <a:pt x="3620" y="3406"/>
                  </a:cubicBezTo>
                  <a:cubicBezTo>
                    <a:pt x="3655" y="3370"/>
                    <a:pt x="3667" y="3334"/>
                    <a:pt x="3632" y="3298"/>
                  </a:cubicBezTo>
                  <a:cubicBezTo>
                    <a:pt x="3572" y="3227"/>
                    <a:pt x="3501" y="3156"/>
                    <a:pt x="3429" y="3072"/>
                  </a:cubicBezTo>
                  <a:cubicBezTo>
                    <a:pt x="3411" y="3060"/>
                    <a:pt x="3393" y="3054"/>
                    <a:pt x="3376" y="3054"/>
                  </a:cubicBezTo>
                  <a:close/>
                  <a:moveTo>
                    <a:pt x="468" y="3053"/>
                  </a:moveTo>
                  <a:cubicBezTo>
                    <a:pt x="447" y="3053"/>
                    <a:pt x="426" y="3058"/>
                    <a:pt x="405" y="3072"/>
                  </a:cubicBezTo>
                  <a:cubicBezTo>
                    <a:pt x="334" y="3156"/>
                    <a:pt x="274" y="3239"/>
                    <a:pt x="226" y="3334"/>
                  </a:cubicBezTo>
                  <a:cubicBezTo>
                    <a:pt x="214" y="3382"/>
                    <a:pt x="226" y="3418"/>
                    <a:pt x="250" y="3441"/>
                  </a:cubicBezTo>
                  <a:cubicBezTo>
                    <a:pt x="250" y="3453"/>
                    <a:pt x="274" y="3453"/>
                    <a:pt x="286" y="3453"/>
                  </a:cubicBezTo>
                  <a:cubicBezTo>
                    <a:pt x="322" y="3453"/>
                    <a:pt x="345" y="3441"/>
                    <a:pt x="357" y="3406"/>
                  </a:cubicBezTo>
                  <a:cubicBezTo>
                    <a:pt x="405" y="3322"/>
                    <a:pt x="465" y="3239"/>
                    <a:pt x="524" y="3167"/>
                  </a:cubicBezTo>
                  <a:cubicBezTo>
                    <a:pt x="536" y="3132"/>
                    <a:pt x="536" y="3072"/>
                    <a:pt x="512" y="3060"/>
                  </a:cubicBezTo>
                  <a:cubicBezTo>
                    <a:pt x="497" y="3055"/>
                    <a:pt x="483" y="3053"/>
                    <a:pt x="468" y="3053"/>
                  </a:cubicBezTo>
                  <a:close/>
                  <a:moveTo>
                    <a:pt x="2977" y="3334"/>
                  </a:moveTo>
                  <a:cubicBezTo>
                    <a:pt x="2929" y="3334"/>
                    <a:pt x="2905" y="3358"/>
                    <a:pt x="2905" y="3406"/>
                  </a:cubicBezTo>
                  <a:lnTo>
                    <a:pt x="2905" y="3465"/>
                  </a:lnTo>
                  <a:cubicBezTo>
                    <a:pt x="2905" y="3560"/>
                    <a:pt x="2917" y="3644"/>
                    <a:pt x="2929" y="3715"/>
                  </a:cubicBezTo>
                  <a:cubicBezTo>
                    <a:pt x="2953" y="3751"/>
                    <a:pt x="2977" y="3775"/>
                    <a:pt x="3012" y="3775"/>
                  </a:cubicBezTo>
                  <a:cubicBezTo>
                    <a:pt x="3072" y="3775"/>
                    <a:pt x="3096" y="3739"/>
                    <a:pt x="3072" y="3668"/>
                  </a:cubicBezTo>
                  <a:cubicBezTo>
                    <a:pt x="3048" y="3596"/>
                    <a:pt x="3048" y="3525"/>
                    <a:pt x="3048" y="3453"/>
                  </a:cubicBezTo>
                  <a:lnTo>
                    <a:pt x="3048" y="3406"/>
                  </a:lnTo>
                  <a:cubicBezTo>
                    <a:pt x="3048" y="3358"/>
                    <a:pt x="3024" y="3334"/>
                    <a:pt x="2977" y="3334"/>
                  </a:cubicBezTo>
                  <a:close/>
                  <a:moveTo>
                    <a:pt x="3720" y="3520"/>
                  </a:moveTo>
                  <a:cubicBezTo>
                    <a:pt x="3710" y="3520"/>
                    <a:pt x="3700" y="3522"/>
                    <a:pt x="3691" y="3525"/>
                  </a:cubicBezTo>
                  <a:cubicBezTo>
                    <a:pt x="3667" y="3560"/>
                    <a:pt x="3655" y="3596"/>
                    <a:pt x="3667" y="3632"/>
                  </a:cubicBezTo>
                  <a:cubicBezTo>
                    <a:pt x="3727" y="3715"/>
                    <a:pt x="3751" y="3810"/>
                    <a:pt x="3774" y="3882"/>
                  </a:cubicBezTo>
                  <a:cubicBezTo>
                    <a:pt x="3786" y="3918"/>
                    <a:pt x="3810" y="3941"/>
                    <a:pt x="3846" y="3941"/>
                  </a:cubicBezTo>
                  <a:lnTo>
                    <a:pt x="3858" y="3941"/>
                  </a:lnTo>
                  <a:cubicBezTo>
                    <a:pt x="3905" y="3929"/>
                    <a:pt x="3929" y="3894"/>
                    <a:pt x="3917" y="3858"/>
                  </a:cubicBezTo>
                  <a:cubicBezTo>
                    <a:pt x="3894" y="3763"/>
                    <a:pt x="3858" y="3656"/>
                    <a:pt x="3798" y="3560"/>
                  </a:cubicBezTo>
                  <a:cubicBezTo>
                    <a:pt x="3780" y="3534"/>
                    <a:pt x="3749" y="3520"/>
                    <a:pt x="3720" y="3520"/>
                  </a:cubicBezTo>
                  <a:close/>
                  <a:moveTo>
                    <a:pt x="171" y="3580"/>
                  </a:moveTo>
                  <a:cubicBezTo>
                    <a:pt x="146" y="3580"/>
                    <a:pt x="116" y="3595"/>
                    <a:pt x="107" y="3632"/>
                  </a:cubicBezTo>
                  <a:cubicBezTo>
                    <a:pt x="72" y="3715"/>
                    <a:pt x="48" y="3822"/>
                    <a:pt x="36" y="3929"/>
                  </a:cubicBezTo>
                  <a:cubicBezTo>
                    <a:pt x="36" y="3977"/>
                    <a:pt x="60" y="4013"/>
                    <a:pt x="107" y="4013"/>
                  </a:cubicBezTo>
                  <a:cubicBezTo>
                    <a:pt x="155" y="4013"/>
                    <a:pt x="179" y="3989"/>
                    <a:pt x="179" y="3953"/>
                  </a:cubicBezTo>
                  <a:cubicBezTo>
                    <a:pt x="191" y="3858"/>
                    <a:pt x="214" y="3763"/>
                    <a:pt x="238" y="3679"/>
                  </a:cubicBezTo>
                  <a:cubicBezTo>
                    <a:pt x="250" y="3644"/>
                    <a:pt x="238" y="3596"/>
                    <a:pt x="191" y="3584"/>
                  </a:cubicBezTo>
                  <a:cubicBezTo>
                    <a:pt x="185" y="3581"/>
                    <a:pt x="178" y="3580"/>
                    <a:pt x="171" y="3580"/>
                  </a:cubicBezTo>
                  <a:close/>
                  <a:moveTo>
                    <a:pt x="3098" y="3908"/>
                  </a:moveTo>
                  <a:cubicBezTo>
                    <a:pt x="3088" y="3908"/>
                    <a:pt x="3079" y="3911"/>
                    <a:pt x="3072" y="3918"/>
                  </a:cubicBezTo>
                  <a:cubicBezTo>
                    <a:pt x="3036" y="3941"/>
                    <a:pt x="3024" y="3989"/>
                    <a:pt x="3036" y="4013"/>
                  </a:cubicBezTo>
                  <a:cubicBezTo>
                    <a:pt x="3096" y="4120"/>
                    <a:pt x="3155" y="4215"/>
                    <a:pt x="3251" y="4275"/>
                  </a:cubicBezTo>
                  <a:cubicBezTo>
                    <a:pt x="3262" y="4287"/>
                    <a:pt x="3274" y="4287"/>
                    <a:pt x="3298" y="4287"/>
                  </a:cubicBezTo>
                  <a:cubicBezTo>
                    <a:pt x="3310" y="4287"/>
                    <a:pt x="3334" y="4287"/>
                    <a:pt x="3346" y="4251"/>
                  </a:cubicBezTo>
                  <a:cubicBezTo>
                    <a:pt x="3382" y="4227"/>
                    <a:pt x="3370" y="4180"/>
                    <a:pt x="3334" y="4156"/>
                  </a:cubicBezTo>
                  <a:cubicBezTo>
                    <a:pt x="3274" y="4108"/>
                    <a:pt x="3215" y="4037"/>
                    <a:pt x="3179" y="3941"/>
                  </a:cubicBezTo>
                  <a:cubicBezTo>
                    <a:pt x="3154" y="3925"/>
                    <a:pt x="3123" y="3908"/>
                    <a:pt x="3098" y="3908"/>
                  </a:cubicBezTo>
                  <a:close/>
                  <a:moveTo>
                    <a:pt x="3841" y="4080"/>
                  </a:moveTo>
                  <a:cubicBezTo>
                    <a:pt x="3812" y="4080"/>
                    <a:pt x="3783" y="4093"/>
                    <a:pt x="3774" y="4120"/>
                  </a:cubicBezTo>
                  <a:cubicBezTo>
                    <a:pt x="3739" y="4168"/>
                    <a:pt x="3715" y="4191"/>
                    <a:pt x="3655" y="4215"/>
                  </a:cubicBezTo>
                  <a:cubicBezTo>
                    <a:pt x="3620" y="4227"/>
                    <a:pt x="3608" y="4227"/>
                    <a:pt x="3572" y="4227"/>
                  </a:cubicBezTo>
                  <a:cubicBezTo>
                    <a:pt x="3536" y="4227"/>
                    <a:pt x="3501" y="4251"/>
                    <a:pt x="3501" y="4299"/>
                  </a:cubicBezTo>
                  <a:cubicBezTo>
                    <a:pt x="3501" y="4346"/>
                    <a:pt x="3536" y="4370"/>
                    <a:pt x="3572" y="4370"/>
                  </a:cubicBezTo>
                  <a:cubicBezTo>
                    <a:pt x="3608" y="4370"/>
                    <a:pt x="3655" y="4358"/>
                    <a:pt x="3691" y="4346"/>
                  </a:cubicBezTo>
                  <a:cubicBezTo>
                    <a:pt x="3798" y="4322"/>
                    <a:pt x="3858" y="4263"/>
                    <a:pt x="3905" y="4191"/>
                  </a:cubicBezTo>
                  <a:cubicBezTo>
                    <a:pt x="3917" y="4144"/>
                    <a:pt x="3905" y="4108"/>
                    <a:pt x="3870" y="4084"/>
                  </a:cubicBezTo>
                  <a:cubicBezTo>
                    <a:pt x="3861" y="4081"/>
                    <a:pt x="3851" y="4080"/>
                    <a:pt x="3841" y="4080"/>
                  </a:cubicBezTo>
                  <a:close/>
                  <a:moveTo>
                    <a:pt x="84" y="4156"/>
                  </a:moveTo>
                  <a:cubicBezTo>
                    <a:pt x="36" y="4156"/>
                    <a:pt x="0" y="4180"/>
                    <a:pt x="0" y="4227"/>
                  </a:cubicBezTo>
                  <a:lnTo>
                    <a:pt x="0" y="4287"/>
                  </a:lnTo>
                  <a:cubicBezTo>
                    <a:pt x="0" y="4370"/>
                    <a:pt x="24" y="4453"/>
                    <a:pt x="24" y="4537"/>
                  </a:cubicBezTo>
                  <a:cubicBezTo>
                    <a:pt x="24" y="4584"/>
                    <a:pt x="48" y="4608"/>
                    <a:pt x="95" y="4608"/>
                  </a:cubicBezTo>
                  <a:cubicBezTo>
                    <a:pt x="143" y="4608"/>
                    <a:pt x="167" y="4572"/>
                    <a:pt x="167" y="4525"/>
                  </a:cubicBezTo>
                  <a:cubicBezTo>
                    <a:pt x="155" y="4430"/>
                    <a:pt x="155" y="4358"/>
                    <a:pt x="155" y="4287"/>
                  </a:cubicBezTo>
                  <a:lnTo>
                    <a:pt x="155" y="4227"/>
                  </a:lnTo>
                  <a:cubicBezTo>
                    <a:pt x="155" y="4180"/>
                    <a:pt x="119" y="4156"/>
                    <a:pt x="84" y="4156"/>
                  </a:cubicBezTo>
                  <a:close/>
                  <a:moveTo>
                    <a:pt x="149" y="4743"/>
                  </a:moveTo>
                  <a:cubicBezTo>
                    <a:pt x="140" y="4743"/>
                    <a:pt x="130" y="4746"/>
                    <a:pt x="119" y="4751"/>
                  </a:cubicBezTo>
                  <a:cubicBezTo>
                    <a:pt x="72" y="4763"/>
                    <a:pt x="60" y="4787"/>
                    <a:pt x="60" y="4834"/>
                  </a:cubicBezTo>
                  <a:cubicBezTo>
                    <a:pt x="84" y="4942"/>
                    <a:pt x="95" y="5025"/>
                    <a:pt x="119" y="5132"/>
                  </a:cubicBezTo>
                  <a:cubicBezTo>
                    <a:pt x="143" y="5156"/>
                    <a:pt x="167" y="5192"/>
                    <a:pt x="203" y="5192"/>
                  </a:cubicBezTo>
                  <a:cubicBezTo>
                    <a:pt x="203" y="5192"/>
                    <a:pt x="214" y="5192"/>
                    <a:pt x="214" y="5180"/>
                  </a:cubicBezTo>
                  <a:cubicBezTo>
                    <a:pt x="262" y="5156"/>
                    <a:pt x="286" y="5132"/>
                    <a:pt x="274" y="5084"/>
                  </a:cubicBezTo>
                  <a:cubicBezTo>
                    <a:pt x="238" y="5001"/>
                    <a:pt x="226" y="4894"/>
                    <a:pt x="214" y="4811"/>
                  </a:cubicBezTo>
                  <a:cubicBezTo>
                    <a:pt x="205" y="4773"/>
                    <a:pt x="181" y="4743"/>
                    <a:pt x="149" y="4743"/>
                  </a:cubicBezTo>
                  <a:close/>
                  <a:moveTo>
                    <a:pt x="281" y="5338"/>
                  </a:moveTo>
                  <a:cubicBezTo>
                    <a:pt x="272" y="5338"/>
                    <a:pt x="261" y="5341"/>
                    <a:pt x="250" y="5346"/>
                  </a:cubicBezTo>
                  <a:cubicBezTo>
                    <a:pt x="226" y="5358"/>
                    <a:pt x="203" y="5382"/>
                    <a:pt x="214" y="5430"/>
                  </a:cubicBezTo>
                  <a:cubicBezTo>
                    <a:pt x="250" y="5584"/>
                    <a:pt x="298" y="5680"/>
                    <a:pt x="322" y="5715"/>
                  </a:cubicBezTo>
                  <a:cubicBezTo>
                    <a:pt x="334" y="5739"/>
                    <a:pt x="357" y="5763"/>
                    <a:pt x="393" y="5763"/>
                  </a:cubicBezTo>
                  <a:lnTo>
                    <a:pt x="405" y="5763"/>
                  </a:lnTo>
                  <a:cubicBezTo>
                    <a:pt x="453" y="5727"/>
                    <a:pt x="465" y="5704"/>
                    <a:pt x="453" y="5656"/>
                  </a:cubicBezTo>
                  <a:cubicBezTo>
                    <a:pt x="429" y="5644"/>
                    <a:pt x="393" y="5537"/>
                    <a:pt x="345" y="5382"/>
                  </a:cubicBezTo>
                  <a:cubicBezTo>
                    <a:pt x="336" y="5364"/>
                    <a:pt x="313" y="5338"/>
                    <a:pt x="281" y="5338"/>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3" name="Google Shape;3063;p52"/>
          <p:cNvSpPr/>
          <p:nvPr/>
        </p:nvSpPr>
        <p:spPr>
          <a:xfrm rot="1173281">
            <a:off x="4286796" y="3726888"/>
            <a:ext cx="629496" cy="79939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2"/>
          <p:cNvSpPr/>
          <p:nvPr/>
        </p:nvSpPr>
        <p:spPr>
          <a:xfrm>
            <a:off x="3192204" y="3992654"/>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5" name="Google Shape;3065;p52"/>
          <p:cNvGrpSpPr/>
          <p:nvPr/>
        </p:nvGrpSpPr>
        <p:grpSpPr>
          <a:xfrm rot="-3326748">
            <a:off x="4686962" y="3295549"/>
            <a:ext cx="434962" cy="386656"/>
            <a:chOff x="7206550" y="1981600"/>
            <a:chExt cx="202150" cy="179700"/>
          </a:xfrm>
        </p:grpSpPr>
        <p:sp>
          <p:nvSpPr>
            <p:cNvPr id="3066" name="Google Shape;3066;p52"/>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2"/>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2"/>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2"/>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2"/>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2"/>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2"/>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2"/>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2"/>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2"/>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2"/>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2"/>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2"/>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2"/>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0" name="Google Shape;3080;p52"/>
          <p:cNvSpPr/>
          <p:nvPr/>
        </p:nvSpPr>
        <p:spPr>
          <a:xfrm>
            <a:off x="5657350" y="452633"/>
            <a:ext cx="537354" cy="354730"/>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84"/>
        <p:cNvGrpSpPr/>
        <p:nvPr/>
      </p:nvGrpSpPr>
      <p:grpSpPr>
        <a:xfrm>
          <a:off x="0" y="0"/>
          <a:ext cx="0" cy="0"/>
          <a:chOff x="0" y="0"/>
          <a:chExt cx="0" cy="0"/>
        </a:xfrm>
      </p:grpSpPr>
      <p:sp>
        <p:nvSpPr>
          <p:cNvPr id="3085" name="Google Shape;3085;p53"/>
          <p:cNvSpPr txBox="1">
            <a:spLocks noGrp="1"/>
          </p:cNvSpPr>
          <p:nvPr>
            <p:ph type="title"/>
          </p:nvPr>
        </p:nvSpPr>
        <p:spPr>
          <a:xfrm>
            <a:off x="720000" y="2373738"/>
            <a:ext cx="4376400" cy="841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About the day</a:t>
            </a:r>
            <a:endParaRPr/>
          </a:p>
        </p:txBody>
      </p:sp>
      <p:sp>
        <p:nvSpPr>
          <p:cNvPr id="3086" name="Google Shape;3086;p53"/>
          <p:cNvSpPr txBox="1">
            <a:spLocks noGrp="1"/>
          </p:cNvSpPr>
          <p:nvPr>
            <p:ph type="title" idx="2"/>
          </p:nvPr>
        </p:nvSpPr>
        <p:spPr>
          <a:xfrm>
            <a:off x="720000" y="1531938"/>
            <a:ext cx="43764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3087" name="Google Shape;3087;p53"/>
          <p:cNvSpPr txBox="1">
            <a:spLocks noGrp="1"/>
          </p:cNvSpPr>
          <p:nvPr>
            <p:ph type="subTitle" idx="1"/>
          </p:nvPr>
        </p:nvSpPr>
        <p:spPr>
          <a:xfrm>
            <a:off x="720000" y="3215538"/>
            <a:ext cx="4376400" cy="396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enter a subtitle here if you need it</a:t>
            </a:r>
            <a:endParaRPr/>
          </a:p>
        </p:txBody>
      </p:sp>
      <p:grpSp>
        <p:nvGrpSpPr>
          <p:cNvPr id="3088" name="Google Shape;3088;p53"/>
          <p:cNvGrpSpPr/>
          <p:nvPr/>
        </p:nvGrpSpPr>
        <p:grpSpPr>
          <a:xfrm>
            <a:off x="5506926" y="1139918"/>
            <a:ext cx="3121248" cy="2863661"/>
            <a:chOff x="3872800" y="970975"/>
            <a:chExt cx="891225" cy="817675"/>
          </a:xfrm>
        </p:grpSpPr>
        <p:sp>
          <p:nvSpPr>
            <p:cNvPr id="3089" name="Google Shape;3089;p53"/>
            <p:cNvSpPr/>
            <p:nvPr/>
          </p:nvSpPr>
          <p:spPr>
            <a:xfrm>
              <a:off x="4324350" y="970975"/>
              <a:ext cx="153625" cy="151225"/>
            </a:xfrm>
            <a:custGeom>
              <a:avLst/>
              <a:gdLst/>
              <a:ahLst/>
              <a:cxnLst/>
              <a:rect l="l" t="t" r="r" b="b"/>
              <a:pathLst>
                <a:path w="6145" h="6049" extrusionOk="0">
                  <a:moveTo>
                    <a:pt x="3096" y="119"/>
                  </a:moveTo>
                  <a:cubicBezTo>
                    <a:pt x="3168" y="250"/>
                    <a:pt x="3334" y="631"/>
                    <a:pt x="3453" y="941"/>
                  </a:cubicBezTo>
                  <a:lnTo>
                    <a:pt x="3501" y="989"/>
                  </a:lnTo>
                  <a:cubicBezTo>
                    <a:pt x="3507" y="995"/>
                    <a:pt x="3519" y="998"/>
                    <a:pt x="3531" y="998"/>
                  </a:cubicBezTo>
                  <a:cubicBezTo>
                    <a:pt x="3543" y="998"/>
                    <a:pt x="3555" y="995"/>
                    <a:pt x="3561" y="989"/>
                  </a:cubicBezTo>
                  <a:cubicBezTo>
                    <a:pt x="3858" y="822"/>
                    <a:pt x="4323" y="596"/>
                    <a:pt x="4442" y="572"/>
                  </a:cubicBezTo>
                  <a:lnTo>
                    <a:pt x="4442" y="572"/>
                  </a:lnTo>
                  <a:cubicBezTo>
                    <a:pt x="4454" y="679"/>
                    <a:pt x="4394" y="1048"/>
                    <a:pt x="4323" y="1346"/>
                  </a:cubicBezTo>
                  <a:cubicBezTo>
                    <a:pt x="4299" y="1370"/>
                    <a:pt x="4323" y="1393"/>
                    <a:pt x="4334" y="1417"/>
                  </a:cubicBezTo>
                  <a:cubicBezTo>
                    <a:pt x="4346" y="1453"/>
                    <a:pt x="4358" y="1453"/>
                    <a:pt x="4394" y="1453"/>
                  </a:cubicBezTo>
                  <a:cubicBezTo>
                    <a:pt x="4394" y="1453"/>
                    <a:pt x="5001" y="1358"/>
                    <a:pt x="5311" y="1358"/>
                  </a:cubicBezTo>
                  <a:lnTo>
                    <a:pt x="5418" y="1358"/>
                  </a:lnTo>
                  <a:cubicBezTo>
                    <a:pt x="5370" y="1489"/>
                    <a:pt x="5216" y="1834"/>
                    <a:pt x="5049" y="2143"/>
                  </a:cubicBezTo>
                  <a:cubicBezTo>
                    <a:pt x="5037" y="2167"/>
                    <a:pt x="5037" y="2191"/>
                    <a:pt x="5049" y="2203"/>
                  </a:cubicBezTo>
                  <a:cubicBezTo>
                    <a:pt x="5049" y="2239"/>
                    <a:pt x="5073" y="2251"/>
                    <a:pt x="5096" y="2251"/>
                  </a:cubicBezTo>
                  <a:cubicBezTo>
                    <a:pt x="5454" y="2334"/>
                    <a:pt x="5870" y="2489"/>
                    <a:pt x="5942" y="2548"/>
                  </a:cubicBezTo>
                  <a:cubicBezTo>
                    <a:pt x="5882" y="2655"/>
                    <a:pt x="5513" y="2953"/>
                    <a:pt x="5180" y="3191"/>
                  </a:cubicBezTo>
                  <a:cubicBezTo>
                    <a:pt x="5168" y="3203"/>
                    <a:pt x="5156" y="3215"/>
                    <a:pt x="5156" y="3251"/>
                  </a:cubicBezTo>
                  <a:cubicBezTo>
                    <a:pt x="5156" y="3275"/>
                    <a:pt x="5168" y="3298"/>
                    <a:pt x="5180" y="3310"/>
                  </a:cubicBezTo>
                  <a:cubicBezTo>
                    <a:pt x="5573" y="3560"/>
                    <a:pt x="5882" y="3858"/>
                    <a:pt x="5882" y="3929"/>
                  </a:cubicBezTo>
                  <a:cubicBezTo>
                    <a:pt x="5847" y="4013"/>
                    <a:pt x="5370" y="4144"/>
                    <a:pt x="4870" y="4227"/>
                  </a:cubicBezTo>
                  <a:cubicBezTo>
                    <a:pt x="4846" y="4251"/>
                    <a:pt x="4823" y="4263"/>
                    <a:pt x="4811" y="4275"/>
                  </a:cubicBezTo>
                  <a:cubicBezTo>
                    <a:pt x="4799" y="4310"/>
                    <a:pt x="4799" y="4334"/>
                    <a:pt x="4811" y="4346"/>
                  </a:cubicBezTo>
                  <a:cubicBezTo>
                    <a:pt x="4977" y="4644"/>
                    <a:pt x="5144" y="5037"/>
                    <a:pt x="5144" y="5120"/>
                  </a:cubicBezTo>
                  <a:cubicBezTo>
                    <a:pt x="5120" y="5120"/>
                    <a:pt x="5096" y="5144"/>
                    <a:pt x="5025" y="5144"/>
                  </a:cubicBezTo>
                  <a:cubicBezTo>
                    <a:pt x="4739" y="5144"/>
                    <a:pt x="4215" y="5025"/>
                    <a:pt x="4215" y="5025"/>
                  </a:cubicBezTo>
                  <a:cubicBezTo>
                    <a:pt x="4204" y="5019"/>
                    <a:pt x="4195" y="5017"/>
                    <a:pt x="4186" y="5017"/>
                  </a:cubicBezTo>
                  <a:cubicBezTo>
                    <a:pt x="4157" y="5017"/>
                    <a:pt x="4141" y="5042"/>
                    <a:pt x="4132" y="5061"/>
                  </a:cubicBezTo>
                  <a:cubicBezTo>
                    <a:pt x="4025" y="5394"/>
                    <a:pt x="3894" y="5751"/>
                    <a:pt x="3834" y="5870"/>
                  </a:cubicBezTo>
                  <a:cubicBezTo>
                    <a:pt x="3727" y="5799"/>
                    <a:pt x="3442" y="5453"/>
                    <a:pt x="3215" y="5144"/>
                  </a:cubicBezTo>
                  <a:cubicBezTo>
                    <a:pt x="3203" y="5120"/>
                    <a:pt x="3191" y="5108"/>
                    <a:pt x="3156" y="5108"/>
                  </a:cubicBezTo>
                  <a:cubicBezTo>
                    <a:pt x="3152" y="5108"/>
                    <a:pt x="3148" y="5109"/>
                    <a:pt x="3143" y="5109"/>
                  </a:cubicBezTo>
                  <a:cubicBezTo>
                    <a:pt x="3132" y="5109"/>
                    <a:pt x="3120" y="5103"/>
                    <a:pt x="3120" y="5061"/>
                  </a:cubicBezTo>
                  <a:cubicBezTo>
                    <a:pt x="2834" y="5346"/>
                    <a:pt x="2501" y="5656"/>
                    <a:pt x="2382" y="5739"/>
                  </a:cubicBezTo>
                  <a:cubicBezTo>
                    <a:pt x="2358" y="5620"/>
                    <a:pt x="2299" y="5287"/>
                    <a:pt x="2239" y="4989"/>
                  </a:cubicBezTo>
                  <a:cubicBezTo>
                    <a:pt x="2239" y="4977"/>
                    <a:pt x="2227" y="4965"/>
                    <a:pt x="2203" y="4941"/>
                  </a:cubicBezTo>
                  <a:cubicBezTo>
                    <a:pt x="2195" y="4941"/>
                    <a:pt x="2182" y="4936"/>
                    <a:pt x="2167" y="4936"/>
                  </a:cubicBezTo>
                  <a:cubicBezTo>
                    <a:pt x="2160" y="4936"/>
                    <a:pt x="2152" y="4937"/>
                    <a:pt x="2144" y="4941"/>
                  </a:cubicBezTo>
                  <a:cubicBezTo>
                    <a:pt x="1822" y="5084"/>
                    <a:pt x="1286" y="5275"/>
                    <a:pt x="1084" y="5299"/>
                  </a:cubicBezTo>
                  <a:cubicBezTo>
                    <a:pt x="1108" y="5156"/>
                    <a:pt x="1227" y="4739"/>
                    <a:pt x="1334" y="4370"/>
                  </a:cubicBezTo>
                  <a:cubicBezTo>
                    <a:pt x="1346" y="4346"/>
                    <a:pt x="1346" y="4322"/>
                    <a:pt x="1334" y="4310"/>
                  </a:cubicBezTo>
                  <a:cubicBezTo>
                    <a:pt x="1310" y="4287"/>
                    <a:pt x="1298" y="4275"/>
                    <a:pt x="1286" y="4275"/>
                  </a:cubicBezTo>
                  <a:cubicBezTo>
                    <a:pt x="894" y="4191"/>
                    <a:pt x="441" y="4048"/>
                    <a:pt x="322" y="3977"/>
                  </a:cubicBezTo>
                  <a:cubicBezTo>
                    <a:pt x="405" y="3870"/>
                    <a:pt x="739" y="3608"/>
                    <a:pt x="1036" y="3382"/>
                  </a:cubicBezTo>
                  <a:cubicBezTo>
                    <a:pt x="1048" y="3370"/>
                    <a:pt x="1060" y="3358"/>
                    <a:pt x="1060" y="3322"/>
                  </a:cubicBezTo>
                  <a:cubicBezTo>
                    <a:pt x="1060" y="3298"/>
                    <a:pt x="1048" y="3275"/>
                    <a:pt x="1036" y="3263"/>
                  </a:cubicBezTo>
                  <a:cubicBezTo>
                    <a:pt x="596" y="3025"/>
                    <a:pt x="227" y="2727"/>
                    <a:pt x="227" y="2632"/>
                  </a:cubicBezTo>
                  <a:cubicBezTo>
                    <a:pt x="239" y="2560"/>
                    <a:pt x="644" y="2405"/>
                    <a:pt x="1084" y="2298"/>
                  </a:cubicBezTo>
                  <a:lnTo>
                    <a:pt x="1132" y="2251"/>
                  </a:lnTo>
                  <a:cubicBezTo>
                    <a:pt x="1144" y="2239"/>
                    <a:pt x="1144" y="2203"/>
                    <a:pt x="1132" y="2191"/>
                  </a:cubicBezTo>
                  <a:cubicBezTo>
                    <a:pt x="941" y="1834"/>
                    <a:pt x="727" y="1417"/>
                    <a:pt x="691" y="1274"/>
                  </a:cubicBezTo>
                  <a:lnTo>
                    <a:pt x="691" y="1274"/>
                  </a:lnTo>
                  <a:cubicBezTo>
                    <a:pt x="882" y="1286"/>
                    <a:pt x="1406" y="1417"/>
                    <a:pt x="1596" y="1465"/>
                  </a:cubicBezTo>
                  <a:cubicBezTo>
                    <a:pt x="1608" y="1465"/>
                    <a:pt x="1644" y="1465"/>
                    <a:pt x="1656" y="1441"/>
                  </a:cubicBezTo>
                  <a:cubicBezTo>
                    <a:pt x="1667" y="1429"/>
                    <a:pt x="1679" y="1417"/>
                    <a:pt x="1679" y="1393"/>
                  </a:cubicBezTo>
                  <a:cubicBezTo>
                    <a:pt x="1703" y="1000"/>
                    <a:pt x="1727" y="548"/>
                    <a:pt x="1763" y="405"/>
                  </a:cubicBezTo>
                  <a:cubicBezTo>
                    <a:pt x="1906" y="500"/>
                    <a:pt x="2322" y="750"/>
                    <a:pt x="2691" y="1000"/>
                  </a:cubicBezTo>
                  <a:cubicBezTo>
                    <a:pt x="2708" y="1009"/>
                    <a:pt x="2724" y="1023"/>
                    <a:pt x="2737" y="1023"/>
                  </a:cubicBezTo>
                  <a:cubicBezTo>
                    <a:pt x="2742" y="1023"/>
                    <a:pt x="2747" y="1020"/>
                    <a:pt x="2751" y="1012"/>
                  </a:cubicBezTo>
                  <a:cubicBezTo>
                    <a:pt x="2775" y="1012"/>
                    <a:pt x="2799" y="1000"/>
                    <a:pt x="2799" y="977"/>
                  </a:cubicBezTo>
                  <a:cubicBezTo>
                    <a:pt x="2906" y="643"/>
                    <a:pt x="3025" y="274"/>
                    <a:pt x="3096" y="119"/>
                  </a:cubicBezTo>
                  <a:close/>
                  <a:moveTo>
                    <a:pt x="3084" y="0"/>
                  </a:moveTo>
                  <a:cubicBezTo>
                    <a:pt x="3037" y="0"/>
                    <a:pt x="2953" y="0"/>
                    <a:pt x="2680" y="893"/>
                  </a:cubicBezTo>
                  <a:cubicBezTo>
                    <a:pt x="2108" y="512"/>
                    <a:pt x="1775" y="322"/>
                    <a:pt x="1703" y="322"/>
                  </a:cubicBezTo>
                  <a:lnTo>
                    <a:pt x="1679" y="322"/>
                  </a:lnTo>
                  <a:cubicBezTo>
                    <a:pt x="1632" y="334"/>
                    <a:pt x="1572" y="346"/>
                    <a:pt x="1537" y="1370"/>
                  </a:cubicBezTo>
                  <a:cubicBezTo>
                    <a:pt x="1334" y="1310"/>
                    <a:pt x="810" y="1191"/>
                    <a:pt x="644" y="1191"/>
                  </a:cubicBezTo>
                  <a:cubicBezTo>
                    <a:pt x="608" y="1191"/>
                    <a:pt x="584" y="1191"/>
                    <a:pt x="548" y="1215"/>
                  </a:cubicBezTo>
                  <a:cubicBezTo>
                    <a:pt x="513" y="1239"/>
                    <a:pt x="441" y="1286"/>
                    <a:pt x="941" y="2239"/>
                  </a:cubicBezTo>
                  <a:cubicBezTo>
                    <a:pt x="632" y="2310"/>
                    <a:pt x="84" y="2477"/>
                    <a:pt x="48" y="2679"/>
                  </a:cubicBezTo>
                  <a:cubicBezTo>
                    <a:pt x="1" y="2894"/>
                    <a:pt x="524" y="3239"/>
                    <a:pt x="822" y="3417"/>
                  </a:cubicBezTo>
                  <a:cubicBezTo>
                    <a:pt x="96" y="3953"/>
                    <a:pt x="120" y="4037"/>
                    <a:pt x="120" y="4084"/>
                  </a:cubicBezTo>
                  <a:cubicBezTo>
                    <a:pt x="143" y="4132"/>
                    <a:pt x="155" y="4215"/>
                    <a:pt x="1144" y="4465"/>
                  </a:cubicBezTo>
                  <a:cubicBezTo>
                    <a:pt x="1060" y="4787"/>
                    <a:pt x="894" y="5346"/>
                    <a:pt x="905" y="5453"/>
                  </a:cubicBezTo>
                  <a:cubicBezTo>
                    <a:pt x="905" y="5465"/>
                    <a:pt x="929" y="5525"/>
                    <a:pt x="1013" y="5525"/>
                  </a:cubicBezTo>
                  <a:cubicBezTo>
                    <a:pt x="1191" y="5525"/>
                    <a:pt x="1846" y="5275"/>
                    <a:pt x="2084" y="5180"/>
                  </a:cubicBezTo>
                  <a:cubicBezTo>
                    <a:pt x="2132" y="5465"/>
                    <a:pt x="2227" y="5882"/>
                    <a:pt x="2263" y="5942"/>
                  </a:cubicBezTo>
                  <a:cubicBezTo>
                    <a:pt x="2287" y="5953"/>
                    <a:pt x="2310" y="5977"/>
                    <a:pt x="2346" y="5977"/>
                  </a:cubicBezTo>
                  <a:cubicBezTo>
                    <a:pt x="2429" y="5977"/>
                    <a:pt x="2703" y="5751"/>
                    <a:pt x="3144" y="5299"/>
                  </a:cubicBezTo>
                  <a:cubicBezTo>
                    <a:pt x="3501" y="5799"/>
                    <a:pt x="3739" y="6049"/>
                    <a:pt x="3846" y="6049"/>
                  </a:cubicBezTo>
                  <a:cubicBezTo>
                    <a:pt x="3862" y="6049"/>
                    <a:pt x="3883" y="6043"/>
                    <a:pt x="3899" y="6043"/>
                  </a:cubicBezTo>
                  <a:cubicBezTo>
                    <a:pt x="3907" y="6043"/>
                    <a:pt x="3914" y="6045"/>
                    <a:pt x="3918" y="6049"/>
                  </a:cubicBezTo>
                  <a:cubicBezTo>
                    <a:pt x="3989" y="5965"/>
                    <a:pt x="4168" y="5465"/>
                    <a:pt x="4239" y="5227"/>
                  </a:cubicBezTo>
                  <a:cubicBezTo>
                    <a:pt x="4394" y="5251"/>
                    <a:pt x="4775" y="5334"/>
                    <a:pt x="5013" y="5334"/>
                  </a:cubicBezTo>
                  <a:cubicBezTo>
                    <a:pt x="5120" y="5334"/>
                    <a:pt x="5227" y="5322"/>
                    <a:pt x="5275" y="5239"/>
                  </a:cubicBezTo>
                  <a:cubicBezTo>
                    <a:pt x="5347" y="5108"/>
                    <a:pt x="5144" y="4691"/>
                    <a:pt x="4989" y="4406"/>
                  </a:cubicBezTo>
                  <a:cubicBezTo>
                    <a:pt x="5394" y="4334"/>
                    <a:pt x="5978" y="4203"/>
                    <a:pt x="6013" y="4025"/>
                  </a:cubicBezTo>
                  <a:cubicBezTo>
                    <a:pt x="6061" y="3822"/>
                    <a:pt x="5644" y="3501"/>
                    <a:pt x="5347" y="3298"/>
                  </a:cubicBezTo>
                  <a:cubicBezTo>
                    <a:pt x="6144" y="2715"/>
                    <a:pt x="6097" y="2596"/>
                    <a:pt x="6073" y="2548"/>
                  </a:cubicBezTo>
                  <a:cubicBezTo>
                    <a:pt x="6037" y="2429"/>
                    <a:pt x="5597" y="2286"/>
                    <a:pt x="5216" y="2179"/>
                  </a:cubicBezTo>
                  <a:cubicBezTo>
                    <a:pt x="5347" y="1929"/>
                    <a:pt x="5573" y="1477"/>
                    <a:pt x="5573" y="1370"/>
                  </a:cubicBezTo>
                  <a:cubicBezTo>
                    <a:pt x="5573" y="1251"/>
                    <a:pt x="5406" y="1251"/>
                    <a:pt x="5299" y="1251"/>
                  </a:cubicBezTo>
                  <a:cubicBezTo>
                    <a:pt x="5061" y="1251"/>
                    <a:pt x="4656" y="1298"/>
                    <a:pt x="4465" y="1334"/>
                  </a:cubicBezTo>
                  <a:cubicBezTo>
                    <a:pt x="4644" y="572"/>
                    <a:pt x="4549" y="512"/>
                    <a:pt x="4501" y="500"/>
                  </a:cubicBezTo>
                  <a:cubicBezTo>
                    <a:pt x="4489" y="477"/>
                    <a:pt x="4454" y="477"/>
                    <a:pt x="4442" y="477"/>
                  </a:cubicBezTo>
                  <a:cubicBezTo>
                    <a:pt x="4287" y="477"/>
                    <a:pt x="3775" y="750"/>
                    <a:pt x="3549" y="870"/>
                  </a:cubicBezTo>
                  <a:cubicBezTo>
                    <a:pt x="3215" y="48"/>
                    <a:pt x="3144" y="24"/>
                    <a:pt x="3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3"/>
            <p:cNvSpPr/>
            <p:nvPr/>
          </p:nvSpPr>
          <p:spPr>
            <a:xfrm>
              <a:off x="4352925" y="1001925"/>
              <a:ext cx="95275" cy="95275"/>
            </a:xfrm>
            <a:custGeom>
              <a:avLst/>
              <a:gdLst/>
              <a:ahLst/>
              <a:cxnLst/>
              <a:rect l="l" t="t" r="r" b="b"/>
              <a:pathLst>
                <a:path w="3811" h="3811" extrusionOk="0">
                  <a:moveTo>
                    <a:pt x="1906" y="1"/>
                  </a:moveTo>
                  <a:cubicBezTo>
                    <a:pt x="858" y="1"/>
                    <a:pt x="1" y="858"/>
                    <a:pt x="1" y="1906"/>
                  </a:cubicBezTo>
                  <a:cubicBezTo>
                    <a:pt x="1" y="2953"/>
                    <a:pt x="858" y="3811"/>
                    <a:pt x="1906" y="3811"/>
                  </a:cubicBezTo>
                  <a:cubicBezTo>
                    <a:pt x="2965" y="3811"/>
                    <a:pt x="3811" y="2953"/>
                    <a:pt x="3811" y="1906"/>
                  </a:cubicBezTo>
                  <a:cubicBezTo>
                    <a:pt x="3811" y="858"/>
                    <a:pt x="2965" y="1"/>
                    <a:pt x="1906"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3"/>
            <p:cNvSpPr/>
            <p:nvPr/>
          </p:nvSpPr>
          <p:spPr>
            <a:xfrm>
              <a:off x="4404125" y="1016525"/>
              <a:ext cx="7775" cy="4775"/>
            </a:xfrm>
            <a:custGeom>
              <a:avLst/>
              <a:gdLst/>
              <a:ahLst/>
              <a:cxnLst/>
              <a:rect l="l" t="t" r="r" b="b"/>
              <a:pathLst>
                <a:path w="311" h="191" extrusionOk="0">
                  <a:moveTo>
                    <a:pt x="0" y="0"/>
                  </a:moveTo>
                  <a:lnTo>
                    <a:pt x="310" y="191"/>
                  </a:lnTo>
                  <a:cubicBezTo>
                    <a:pt x="286" y="60"/>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3"/>
            <p:cNvSpPr/>
            <p:nvPr/>
          </p:nvSpPr>
          <p:spPr>
            <a:xfrm>
              <a:off x="4402350" y="1014725"/>
              <a:ext cx="11925" cy="8350"/>
            </a:xfrm>
            <a:custGeom>
              <a:avLst/>
              <a:gdLst/>
              <a:ahLst/>
              <a:cxnLst/>
              <a:rect l="l" t="t" r="r" b="b"/>
              <a:pathLst>
                <a:path w="477" h="334" extrusionOk="0">
                  <a:moveTo>
                    <a:pt x="83" y="1"/>
                  </a:moveTo>
                  <a:cubicBezTo>
                    <a:pt x="36" y="1"/>
                    <a:pt x="12" y="12"/>
                    <a:pt x="0" y="60"/>
                  </a:cubicBezTo>
                  <a:cubicBezTo>
                    <a:pt x="0" y="96"/>
                    <a:pt x="12" y="132"/>
                    <a:pt x="60" y="143"/>
                  </a:cubicBezTo>
                  <a:cubicBezTo>
                    <a:pt x="155" y="155"/>
                    <a:pt x="310" y="215"/>
                    <a:pt x="322" y="274"/>
                  </a:cubicBezTo>
                  <a:cubicBezTo>
                    <a:pt x="333" y="322"/>
                    <a:pt x="369" y="334"/>
                    <a:pt x="393" y="334"/>
                  </a:cubicBezTo>
                  <a:cubicBezTo>
                    <a:pt x="393" y="334"/>
                    <a:pt x="417" y="334"/>
                    <a:pt x="417" y="322"/>
                  </a:cubicBezTo>
                  <a:cubicBezTo>
                    <a:pt x="441" y="310"/>
                    <a:pt x="476" y="274"/>
                    <a:pt x="452" y="239"/>
                  </a:cubicBezTo>
                  <a:cubicBezTo>
                    <a:pt x="417" y="72"/>
                    <a:pt x="143" y="12"/>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3"/>
            <p:cNvSpPr/>
            <p:nvPr/>
          </p:nvSpPr>
          <p:spPr>
            <a:xfrm>
              <a:off x="4410075" y="1031400"/>
              <a:ext cx="7775" cy="4775"/>
            </a:xfrm>
            <a:custGeom>
              <a:avLst/>
              <a:gdLst/>
              <a:ahLst/>
              <a:cxnLst/>
              <a:rect l="l" t="t" r="r" b="b"/>
              <a:pathLst>
                <a:path w="311" h="191" extrusionOk="0">
                  <a:moveTo>
                    <a:pt x="1" y="0"/>
                  </a:moveTo>
                  <a:lnTo>
                    <a:pt x="310" y="191"/>
                  </a:lnTo>
                  <a:cubicBezTo>
                    <a:pt x="286" y="6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3"/>
            <p:cNvSpPr/>
            <p:nvPr/>
          </p:nvSpPr>
          <p:spPr>
            <a:xfrm>
              <a:off x="4407700" y="1029300"/>
              <a:ext cx="11925" cy="8675"/>
            </a:xfrm>
            <a:custGeom>
              <a:avLst/>
              <a:gdLst/>
              <a:ahLst/>
              <a:cxnLst/>
              <a:rect l="l" t="t" r="r" b="b"/>
              <a:pathLst>
                <a:path w="477" h="347" extrusionOk="0">
                  <a:moveTo>
                    <a:pt x="96" y="1"/>
                  </a:moveTo>
                  <a:cubicBezTo>
                    <a:pt x="48" y="1"/>
                    <a:pt x="24" y="25"/>
                    <a:pt x="0" y="72"/>
                  </a:cubicBezTo>
                  <a:cubicBezTo>
                    <a:pt x="0" y="108"/>
                    <a:pt x="24" y="144"/>
                    <a:pt x="60" y="156"/>
                  </a:cubicBezTo>
                  <a:cubicBezTo>
                    <a:pt x="167" y="168"/>
                    <a:pt x="322" y="227"/>
                    <a:pt x="334" y="287"/>
                  </a:cubicBezTo>
                  <a:cubicBezTo>
                    <a:pt x="346" y="334"/>
                    <a:pt x="381" y="346"/>
                    <a:pt x="405" y="346"/>
                  </a:cubicBezTo>
                  <a:lnTo>
                    <a:pt x="417" y="334"/>
                  </a:lnTo>
                  <a:cubicBezTo>
                    <a:pt x="453" y="322"/>
                    <a:pt x="477" y="287"/>
                    <a:pt x="465" y="239"/>
                  </a:cubicBezTo>
                  <a:cubicBezTo>
                    <a:pt x="417" y="84"/>
                    <a:pt x="155" y="25"/>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3"/>
            <p:cNvSpPr/>
            <p:nvPr/>
          </p:nvSpPr>
          <p:spPr>
            <a:xfrm>
              <a:off x="4425550" y="1031100"/>
              <a:ext cx="7175" cy="5675"/>
            </a:xfrm>
            <a:custGeom>
              <a:avLst/>
              <a:gdLst/>
              <a:ahLst/>
              <a:cxnLst/>
              <a:rect l="l" t="t" r="r" b="b"/>
              <a:pathLst>
                <a:path w="287" h="227" extrusionOk="0">
                  <a:moveTo>
                    <a:pt x="1" y="0"/>
                  </a:moveTo>
                  <a:lnTo>
                    <a:pt x="286" y="227"/>
                  </a:lnTo>
                  <a:cubicBezTo>
                    <a:pt x="275" y="96"/>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3"/>
            <p:cNvSpPr/>
            <p:nvPr/>
          </p:nvSpPr>
          <p:spPr>
            <a:xfrm>
              <a:off x="4423475" y="1029675"/>
              <a:ext cx="11025" cy="9475"/>
            </a:xfrm>
            <a:custGeom>
              <a:avLst/>
              <a:gdLst/>
              <a:ahLst/>
              <a:cxnLst/>
              <a:rect l="l" t="t" r="r" b="b"/>
              <a:pathLst>
                <a:path w="441" h="379" extrusionOk="0">
                  <a:moveTo>
                    <a:pt x="77" y="0"/>
                  </a:moveTo>
                  <a:cubicBezTo>
                    <a:pt x="49" y="0"/>
                    <a:pt x="21" y="23"/>
                    <a:pt x="12" y="57"/>
                  </a:cubicBezTo>
                  <a:cubicBezTo>
                    <a:pt x="0" y="81"/>
                    <a:pt x="12" y="129"/>
                    <a:pt x="60" y="141"/>
                  </a:cubicBezTo>
                  <a:cubicBezTo>
                    <a:pt x="167" y="176"/>
                    <a:pt x="298" y="260"/>
                    <a:pt x="298" y="319"/>
                  </a:cubicBezTo>
                  <a:cubicBezTo>
                    <a:pt x="298" y="355"/>
                    <a:pt x="346" y="379"/>
                    <a:pt x="369" y="379"/>
                  </a:cubicBezTo>
                  <a:cubicBezTo>
                    <a:pt x="417" y="367"/>
                    <a:pt x="441" y="331"/>
                    <a:pt x="429" y="307"/>
                  </a:cubicBezTo>
                  <a:cubicBezTo>
                    <a:pt x="417" y="141"/>
                    <a:pt x="143" y="22"/>
                    <a:pt x="108" y="10"/>
                  </a:cubicBezTo>
                  <a:cubicBezTo>
                    <a:pt x="98" y="3"/>
                    <a:pt x="88" y="0"/>
                    <a:pt x="7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3"/>
            <p:cNvSpPr/>
            <p:nvPr/>
          </p:nvSpPr>
          <p:spPr>
            <a:xfrm>
              <a:off x="4391925" y="1027225"/>
              <a:ext cx="7750" cy="4800"/>
            </a:xfrm>
            <a:custGeom>
              <a:avLst/>
              <a:gdLst/>
              <a:ahLst/>
              <a:cxnLst/>
              <a:rect l="l" t="t" r="r" b="b"/>
              <a:pathLst>
                <a:path w="310" h="192" extrusionOk="0">
                  <a:moveTo>
                    <a:pt x="0" y="1"/>
                  </a:moveTo>
                  <a:lnTo>
                    <a:pt x="310" y="191"/>
                  </a:lnTo>
                  <a:cubicBezTo>
                    <a:pt x="274" y="60"/>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3"/>
            <p:cNvSpPr/>
            <p:nvPr/>
          </p:nvSpPr>
          <p:spPr>
            <a:xfrm>
              <a:off x="4389550" y="1025450"/>
              <a:ext cx="11925" cy="8650"/>
            </a:xfrm>
            <a:custGeom>
              <a:avLst/>
              <a:gdLst/>
              <a:ahLst/>
              <a:cxnLst/>
              <a:rect l="l" t="t" r="r" b="b"/>
              <a:pathLst>
                <a:path w="477" h="346" extrusionOk="0">
                  <a:moveTo>
                    <a:pt x="95" y="0"/>
                  </a:moveTo>
                  <a:cubicBezTo>
                    <a:pt x="48" y="0"/>
                    <a:pt x="12" y="12"/>
                    <a:pt x="0" y="60"/>
                  </a:cubicBezTo>
                  <a:cubicBezTo>
                    <a:pt x="0" y="95"/>
                    <a:pt x="12" y="131"/>
                    <a:pt x="60" y="143"/>
                  </a:cubicBezTo>
                  <a:cubicBezTo>
                    <a:pt x="167" y="155"/>
                    <a:pt x="310" y="215"/>
                    <a:pt x="333" y="274"/>
                  </a:cubicBezTo>
                  <a:cubicBezTo>
                    <a:pt x="345" y="322"/>
                    <a:pt x="369" y="345"/>
                    <a:pt x="405" y="345"/>
                  </a:cubicBezTo>
                  <a:cubicBezTo>
                    <a:pt x="417" y="345"/>
                    <a:pt x="417" y="345"/>
                    <a:pt x="417" y="322"/>
                  </a:cubicBezTo>
                  <a:cubicBezTo>
                    <a:pt x="453" y="310"/>
                    <a:pt x="476" y="274"/>
                    <a:pt x="464" y="238"/>
                  </a:cubicBezTo>
                  <a:cubicBezTo>
                    <a:pt x="417" y="72"/>
                    <a:pt x="155" y="12"/>
                    <a:pt x="9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3"/>
            <p:cNvSpPr/>
            <p:nvPr/>
          </p:nvSpPr>
          <p:spPr>
            <a:xfrm>
              <a:off x="4383575" y="1015625"/>
              <a:ext cx="8975" cy="3000"/>
            </a:xfrm>
            <a:custGeom>
              <a:avLst/>
              <a:gdLst/>
              <a:ahLst/>
              <a:cxnLst/>
              <a:rect l="l" t="t" r="r" b="b"/>
              <a:pathLst>
                <a:path w="359" h="120" extrusionOk="0">
                  <a:moveTo>
                    <a:pt x="19" y="0"/>
                  </a:moveTo>
                  <a:cubicBezTo>
                    <a:pt x="8" y="0"/>
                    <a:pt x="1" y="0"/>
                    <a:pt x="1" y="0"/>
                  </a:cubicBezTo>
                  <a:lnTo>
                    <a:pt x="358" y="119"/>
                  </a:lnTo>
                  <a:cubicBezTo>
                    <a:pt x="298" y="9"/>
                    <a:pt x="84" y="0"/>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3"/>
            <p:cNvSpPr/>
            <p:nvPr/>
          </p:nvSpPr>
          <p:spPr>
            <a:xfrm>
              <a:off x="4382100" y="1013825"/>
              <a:ext cx="12825" cy="6875"/>
            </a:xfrm>
            <a:custGeom>
              <a:avLst/>
              <a:gdLst/>
              <a:ahLst/>
              <a:cxnLst/>
              <a:rect l="l" t="t" r="r" b="b"/>
              <a:pathLst>
                <a:path w="513" h="275" extrusionOk="0">
                  <a:moveTo>
                    <a:pt x="72" y="1"/>
                  </a:moveTo>
                  <a:cubicBezTo>
                    <a:pt x="36" y="1"/>
                    <a:pt x="0" y="37"/>
                    <a:pt x="0" y="72"/>
                  </a:cubicBezTo>
                  <a:cubicBezTo>
                    <a:pt x="0" y="120"/>
                    <a:pt x="36" y="156"/>
                    <a:pt x="72" y="156"/>
                  </a:cubicBezTo>
                  <a:cubicBezTo>
                    <a:pt x="167" y="156"/>
                    <a:pt x="334" y="168"/>
                    <a:pt x="358" y="227"/>
                  </a:cubicBezTo>
                  <a:cubicBezTo>
                    <a:pt x="370" y="251"/>
                    <a:pt x="393" y="275"/>
                    <a:pt x="417" y="275"/>
                  </a:cubicBezTo>
                  <a:cubicBezTo>
                    <a:pt x="429" y="275"/>
                    <a:pt x="453" y="251"/>
                    <a:pt x="465" y="251"/>
                  </a:cubicBezTo>
                  <a:cubicBezTo>
                    <a:pt x="512" y="227"/>
                    <a:pt x="512" y="179"/>
                    <a:pt x="489" y="156"/>
                  </a:cubicBezTo>
                  <a:cubicBezTo>
                    <a:pt x="405" y="1"/>
                    <a:pt x="131"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3"/>
            <p:cNvSpPr/>
            <p:nvPr/>
          </p:nvSpPr>
          <p:spPr>
            <a:xfrm>
              <a:off x="4007950" y="1009375"/>
              <a:ext cx="91100" cy="77700"/>
            </a:xfrm>
            <a:custGeom>
              <a:avLst/>
              <a:gdLst/>
              <a:ahLst/>
              <a:cxnLst/>
              <a:rect l="l" t="t" r="r" b="b"/>
              <a:pathLst>
                <a:path w="3644" h="3108" extrusionOk="0">
                  <a:moveTo>
                    <a:pt x="560" y="179"/>
                  </a:moveTo>
                  <a:lnTo>
                    <a:pt x="560" y="179"/>
                  </a:lnTo>
                  <a:cubicBezTo>
                    <a:pt x="1465" y="298"/>
                    <a:pt x="3239" y="667"/>
                    <a:pt x="3465" y="822"/>
                  </a:cubicBezTo>
                  <a:cubicBezTo>
                    <a:pt x="3394" y="941"/>
                    <a:pt x="3048" y="1119"/>
                    <a:pt x="2798" y="1227"/>
                  </a:cubicBezTo>
                  <a:cubicBezTo>
                    <a:pt x="2334" y="1000"/>
                    <a:pt x="1215" y="465"/>
                    <a:pt x="560" y="179"/>
                  </a:cubicBezTo>
                  <a:close/>
                  <a:moveTo>
                    <a:pt x="274" y="357"/>
                  </a:moveTo>
                  <a:lnTo>
                    <a:pt x="274" y="357"/>
                  </a:lnTo>
                  <a:cubicBezTo>
                    <a:pt x="548" y="584"/>
                    <a:pt x="1096" y="1000"/>
                    <a:pt x="2215" y="1786"/>
                  </a:cubicBezTo>
                  <a:cubicBezTo>
                    <a:pt x="2155" y="2274"/>
                    <a:pt x="2048" y="2810"/>
                    <a:pt x="1977" y="2953"/>
                  </a:cubicBezTo>
                  <a:cubicBezTo>
                    <a:pt x="1739" y="2727"/>
                    <a:pt x="655" y="1048"/>
                    <a:pt x="274" y="357"/>
                  </a:cubicBezTo>
                  <a:close/>
                  <a:moveTo>
                    <a:pt x="179" y="0"/>
                  </a:moveTo>
                  <a:cubicBezTo>
                    <a:pt x="119" y="0"/>
                    <a:pt x="84" y="0"/>
                    <a:pt x="60" y="12"/>
                  </a:cubicBezTo>
                  <a:lnTo>
                    <a:pt x="36" y="36"/>
                  </a:lnTo>
                  <a:lnTo>
                    <a:pt x="24" y="48"/>
                  </a:lnTo>
                  <a:cubicBezTo>
                    <a:pt x="0" y="96"/>
                    <a:pt x="0" y="155"/>
                    <a:pt x="131" y="393"/>
                  </a:cubicBezTo>
                  <a:cubicBezTo>
                    <a:pt x="381" y="881"/>
                    <a:pt x="1750" y="3108"/>
                    <a:pt x="1977" y="3108"/>
                  </a:cubicBezTo>
                  <a:cubicBezTo>
                    <a:pt x="2036" y="3108"/>
                    <a:pt x="2203" y="3096"/>
                    <a:pt x="2382" y="1750"/>
                  </a:cubicBezTo>
                  <a:cubicBezTo>
                    <a:pt x="2382" y="1727"/>
                    <a:pt x="2382" y="1691"/>
                    <a:pt x="2346" y="1679"/>
                  </a:cubicBezTo>
                  <a:cubicBezTo>
                    <a:pt x="1727" y="1250"/>
                    <a:pt x="834" y="607"/>
                    <a:pt x="393" y="262"/>
                  </a:cubicBezTo>
                  <a:lnTo>
                    <a:pt x="393" y="262"/>
                  </a:lnTo>
                  <a:cubicBezTo>
                    <a:pt x="917" y="488"/>
                    <a:pt x="2024" y="1012"/>
                    <a:pt x="2763" y="1369"/>
                  </a:cubicBezTo>
                  <a:lnTo>
                    <a:pt x="2822" y="1369"/>
                  </a:lnTo>
                  <a:cubicBezTo>
                    <a:pt x="2941" y="1322"/>
                    <a:pt x="3548" y="1072"/>
                    <a:pt x="3632" y="834"/>
                  </a:cubicBezTo>
                  <a:cubicBezTo>
                    <a:pt x="3644" y="822"/>
                    <a:pt x="3644" y="786"/>
                    <a:pt x="3608" y="738"/>
                  </a:cubicBezTo>
                  <a:cubicBezTo>
                    <a:pt x="3417" y="488"/>
                    <a:pt x="619" y="0"/>
                    <a:pt x="1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3"/>
            <p:cNvSpPr/>
            <p:nvPr/>
          </p:nvSpPr>
          <p:spPr>
            <a:xfrm>
              <a:off x="4061225" y="1040925"/>
              <a:ext cx="18775" cy="33050"/>
            </a:xfrm>
            <a:custGeom>
              <a:avLst/>
              <a:gdLst/>
              <a:ahLst/>
              <a:cxnLst/>
              <a:rect l="l" t="t" r="r" b="b"/>
              <a:pathLst>
                <a:path w="751" h="1322" extrusionOk="0">
                  <a:moveTo>
                    <a:pt x="667" y="0"/>
                  </a:moveTo>
                  <a:cubicBezTo>
                    <a:pt x="620" y="0"/>
                    <a:pt x="584" y="36"/>
                    <a:pt x="584" y="72"/>
                  </a:cubicBezTo>
                  <a:cubicBezTo>
                    <a:pt x="584" y="536"/>
                    <a:pt x="572" y="1072"/>
                    <a:pt x="548" y="1179"/>
                  </a:cubicBezTo>
                  <a:cubicBezTo>
                    <a:pt x="465" y="1167"/>
                    <a:pt x="286" y="1012"/>
                    <a:pt x="143" y="869"/>
                  </a:cubicBezTo>
                  <a:cubicBezTo>
                    <a:pt x="125" y="852"/>
                    <a:pt x="108" y="843"/>
                    <a:pt x="90" y="843"/>
                  </a:cubicBezTo>
                  <a:cubicBezTo>
                    <a:pt x="72" y="843"/>
                    <a:pt x="54" y="852"/>
                    <a:pt x="36" y="869"/>
                  </a:cubicBezTo>
                  <a:cubicBezTo>
                    <a:pt x="0" y="893"/>
                    <a:pt x="0" y="941"/>
                    <a:pt x="36" y="965"/>
                  </a:cubicBezTo>
                  <a:cubicBezTo>
                    <a:pt x="131" y="1060"/>
                    <a:pt x="405" y="1322"/>
                    <a:pt x="560" y="1322"/>
                  </a:cubicBezTo>
                  <a:cubicBezTo>
                    <a:pt x="584" y="1322"/>
                    <a:pt x="620" y="1310"/>
                    <a:pt x="643" y="1298"/>
                  </a:cubicBezTo>
                  <a:cubicBezTo>
                    <a:pt x="739" y="1203"/>
                    <a:pt x="751" y="584"/>
                    <a:pt x="739" y="72"/>
                  </a:cubicBezTo>
                  <a:cubicBezTo>
                    <a:pt x="739" y="36"/>
                    <a:pt x="703" y="0"/>
                    <a:pt x="66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3"/>
            <p:cNvSpPr/>
            <p:nvPr/>
          </p:nvSpPr>
          <p:spPr>
            <a:xfrm>
              <a:off x="4640475" y="1686525"/>
              <a:ext cx="91100" cy="77725"/>
            </a:xfrm>
            <a:custGeom>
              <a:avLst/>
              <a:gdLst/>
              <a:ahLst/>
              <a:cxnLst/>
              <a:rect l="l" t="t" r="r" b="b"/>
              <a:pathLst>
                <a:path w="3644" h="3109" extrusionOk="0">
                  <a:moveTo>
                    <a:pt x="3060" y="180"/>
                  </a:moveTo>
                  <a:lnTo>
                    <a:pt x="3060" y="180"/>
                  </a:lnTo>
                  <a:cubicBezTo>
                    <a:pt x="2405" y="465"/>
                    <a:pt x="1286" y="1001"/>
                    <a:pt x="833" y="1215"/>
                  </a:cubicBezTo>
                  <a:cubicBezTo>
                    <a:pt x="572" y="1120"/>
                    <a:pt x="238" y="942"/>
                    <a:pt x="155" y="822"/>
                  </a:cubicBezTo>
                  <a:cubicBezTo>
                    <a:pt x="393" y="668"/>
                    <a:pt x="2167" y="299"/>
                    <a:pt x="3060" y="180"/>
                  </a:cubicBezTo>
                  <a:close/>
                  <a:moveTo>
                    <a:pt x="3358" y="358"/>
                  </a:moveTo>
                  <a:lnTo>
                    <a:pt x="3358" y="358"/>
                  </a:lnTo>
                  <a:cubicBezTo>
                    <a:pt x="2989" y="1049"/>
                    <a:pt x="1905" y="2727"/>
                    <a:pt x="1667" y="2954"/>
                  </a:cubicBezTo>
                  <a:cubicBezTo>
                    <a:pt x="1584" y="2835"/>
                    <a:pt x="1488" y="2275"/>
                    <a:pt x="1429" y="1787"/>
                  </a:cubicBezTo>
                  <a:cubicBezTo>
                    <a:pt x="2536" y="1001"/>
                    <a:pt x="3096" y="596"/>
                    <a:pt x="3358" y="358"/>
                  </a:cubicBezTo>
                  <a:close/>
                  <a:moveTo>
                    <a:pt x="3465" y="1"/>
                  </a:moveTo>
                  <a:cubicBezTo>
                    <a:pt x="3036" y="1"/>
                    <a:pt x="214" y="477"/>
                    <a:pt x="24" y="751"/>
                  </a:cubicBezTo>
                  <a:cubicBezTo>
                    <a:pt x="0" y="775"/>
                    <a:pt x="12" y="822"/>
                    <a:pt x="12" y="834"/>
                  </a:cubicBezTo>
                  <a:cubicBezTo>
                    <a:pt x="71" y="1072"/>
                    <a:pt x="691" y="1323"/>
                    <a:pt x="810" y="1370"/>
                  </a:cubicBezTo>
                  <a:cubicBezTo>
                    <a:pt x="822" y="1376"/>
                    <a:pt x="833" y="1379"/>
                    <a:pt x="844" y="1379"/>
                  </a:cubicBezTo>
                  <a:cubicBezTo>
                    <a:pt x="854" y="1379"/>
                    <a:pt x="863" y="1376"/>
                    <a:pt x="869" y="1370"/>
                  </a:cubicBezTo>
                  <a:cubicBezTo>
                    <a:pt x="1619" y="1001"/>
                    <a:pt x="2738" y="477"/>
                    <a:pt x="3250" y="251"/>
                  </a:cubicBezTo>
                  <a:lnTo>
                    <a:pt x="3250" y="251"/>
                  </a:lnTo>
                  <a:cubicBezTo>
                    <a:pt x="2834" y="596"/>
                    <a:pt x="1917" y="1251"/>
                    <a:pt x="1310" y="1680"/>
                  </a:cubicBezTo>
                  <a:cubicBezTo>
                    <a:pt x="1286" y="1704"/>
                    <a:pt x="1274" y="1727"/>
                    <a:pt x="1274" y="1763"/>
                  </a:cubicBezTo>
                  <a:cubicBezTo>
                    <a:pt x="1441" y="3097"/>
                    <a:pt x="1607" y="3108"/>
                    <a:pt x="1667" y="3108"/>
                  </a:cubicBezTo>
                  <a:cubicBezTo>
                    <a:pt x="1881" y="3108"/>
                    <a:pt x="3250" y="882"/>
                    <a:pt x="3512" y="394"/>
                  </a:cubicBezTo>
                  <a:cubicBezTo>
                    <a:pt x="3643" y="156"/>
                    <a:pt x="3643" y="96"/>
                    <a:pt x="3608" y="49"/>
                  </a:cubicBezTo>
                  <a:lnTo>
                    <a:pt x="3596" y="37"/>
                  </a:lnTo>
                  <a:cubicBezTo>
                    <a:pt x="3596" y="13"/>
                    <a:pt x="3584" y="13"/>
                    <a:pt x="3584" y="13"/>
                  </a:cubicBezTo>
                  <a:cubicBezTo>
                    <a:pt x="3548" y="1"/>
                    <a:pt x="3524" y="1"/>
                    <a:pt x="346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3"/>
            <p:cNvSpPr/>
            <p:nvPr/>
          </p:nvSpPr>
          <p:spPr>
            <a:xfrm>
              <a:off x="4659225" y="1718075"/>
              <a:ext cx="18475" cy="33375"/>
            </a:xfrm>
            <a:custGeom>
              <a:avLst/>
              <a:gdLst/>
              <a:ahLst/>
              <a:cxnLst/>
              <a:rect l="l" t="t" r="r" b="b"/>
              <a:pathLst>
                <a:path w="739" h="1335" extrusionOk="0">
                  <a:moveTo>
                    <a:pt x="95" y="1"/>
                  </a:moveTo>
                  <a:cubicBezTo>
                    <a:pt x="48" y="1"/>
                    <a:pt x="24" y="37"/>
                    <a:pt x="24" y="84"/>
                  </a:cubicBezTo>
                  <a:cubicBezTo>
                    <a:pt x="0" y="584"/>
                    <a:pt x="24" y="1215"/>
                    <a:pt x="107" y="1299"/>
                  </a:cubicBezTo>
                  <a:cubicBezTo>
                    <a:pt x="119" y="1311"/>
                    <a:pt x="155" y="1334"/>
                    <a:pt x="203" y="1334"/>
                  </a:cubicBezTo>
                  <a:cubicBezTo>
                    <a:pt x="345" y="1334"/>
                    <a:pt x="631" y="1061"/>
                    <a:pt x="703" y="977"/>
                  </a:cubicBezTo>
                  <a:cubicBezTo>
                    <a:pt x="738" y="942"/>
                    <a:pt x="738" y="894"/>
                    <a:pt x="703" y="870"/>
                  </a:cubicBezTo>
                  <a:cubicBezTo>
                    <a:pt x="691" y="852"/>
                    <a:pt x="673" y="843"/>
                    <a:pt x="653" y="843"/>
                  </a:cubicBezTo>
                  <a:cubicBezTo>
                    <a:pt x="634" y="843"/>
                    <a:pt x="613" y="852"/>
                    <a:pt x="595" y="870"/>
                  </a:cubicBezTo>
                  <a:cubicBezTo>
                    <a:pt x="453" y="1013"/>
                    <a:pt x="286" y="1168"/>
                    <a:pt x="214" y="1180"/>
                  </a:cubicBezTo>
                  <a:cubicBezTo>
                    <a:pt x="179" y="1061"/>
                    <a:pt x="167" y="525"/>
                    <a:pt x="167" y="84"/>
                  </a:cubicBezTo>
                  <a:cubicBezTo>
                    <a:pt x="167" y="37"/>
                    <a:pt x="143" y="1"/>
                    <a:pt x="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3"/>
            <p:cNvSpPr/>
            <p:nvPr/>
          </p:nvSpPr>
          <p:spPr>
            <a:xfrm>
              <a:off x="3902575" y="1683250"/>
              <a:ext cx="56875" cy="56000"/>
            </a:xfrm>
            <a:custGeom>
              <a:avLst/>
              <a:gdLst/>
              <a:ahLst/>
              <a:cxnLst/>
              <a:rect l="l" t="t" r="r" b="b"/>
              <a:pathLst>
                <a:path w="2275" h="2240" extrusionOk="0">
                  <a:moveTo>
                    <a:pt x="1012" y="168"/>
                  </a:moveTo>
                  <a:cubicBezTo>
                    <a:pt x="1072" y="227"/>
                    <a:pt x="1179" y="346"/>
                    <a:pt x="1322" y="549"/>
                  </a:cubicBezTo>
                  <a:cubicBezTo>
                    <a:pt x="1191" y="596"/>
                    <a:pt x="1060" y="620"/>
                    <a:pt x="917" y="668"/>
                  </a:cubicBezTo>
                  <a:cubicBezTo>
                    <a:pt x="965" y="358"/>
                    <a:pt x="1001" y="227"/>
                    <a:pt x="1012" y="168"/>
                  </a:cubicBezTo>
                  <a:close/>
                  <a:moveTo>
                    <a:pt x="2048" y="549"/>
                  </a:moveTo>
                  <a:lnTo>
                    <a:pt x="2048" y="549"/>
                  </a:lnTo>
                  <a:cubicBezTo>
                    <a:pt x="1977" y="656"/>
                    <a:pt x="1882" y="787"/>
                    <a:pt x="1774" y="953"/>
                  </a:cubicBezTo>
                  <a:cubicBezTo>
                    <a:pt x="1715" y="846"/>
                    <a:pt x="1655" y="751"/>
                    <a:pt x="1572" y="656"/>
                  </a:cubicBezTo>
                  <a:cubicBezTo>
                    <a:pt x="1834" y="596"/>
                    <a:pt x="1977" y="561"/>
                    <a:pt x="2048" y="549"/>
                  </a:cubicBezTo>
                  <a:close/>
                  <a:moveTo>
                    <a:pt x="774" y="882"/>
                  </a:moveTo>
                  <a:cubicBezTo>
                    <a:pt x="762" y="1001"/>
                    <a:pt x="762" y="1132"/>
                    <a:pt x="739" y="1275"/>
                  </a:cubicBezTo>
                  <a:cubicBezTo>
                    <a:pt x="477" y="1180"/>
                    <a:pt x="310" y="1096"/>
                    <a:pt x="227" y="1061"/>
                  </a:cubicBezTo>
                  <a:cubicBezTo>
                    <a:pt x="322" y="1013"/>
                    <a:pt x="524" y="953"/>
                    <a:pt x="774" y="882"/>
                  </a:cubicBezTo>
                  <a:close/>
                  <a:moveTo>
                    <a:pt x="1441" y="703"/>
                  </a:moveTo>
                  <a:cubicBezTo>
                    <a:pt x="1536" y="834"/>
                    <a:pt x="1620" y="953"/>
                    <a:pt x="1691" y="1084"/>
                  </a:cubicBezTo>
                  <a:cubicBezTo>
                    <a:pt x="1572" y="1251"/>
                    <a:pt x="1477" y="1382"/>
                    <a:pt x="1370" y="1513"/>
                  </a:cubicBezTo>
                  <a:cubicBezTo>
                    <a:pt x="1203" y="1454"/>
                    <a:pt x="1036" y="1394"/>
                    <a:pt x="893" y="1334"/>
                  </a:cubicBezTo>
                  <a:cubicBezTo>
                    <a:pt x="893" y="1144"/>
                    <a:pt x="905" y="977"/>
                    <a:pt x="941" y="846"/>
                  </a:cubicBezTo>
                  <a:cubicBezTo>
                    <a:pt x="1096" y="787"/>
                    <a:pt x="1274" y="739"/>
                    <a:pt x="1441" y="703"/>
                  </a:cubicBezTo>
                  <a:close/>
                  <a:moveTo>
                    <a:pt x="1774" y="1203"/>
                  </a:moveTo>
                  <a:cubicBezTo>
                    <a:pt x="1953" y="1489"/>
                    <a:pt x="2013" y="1656"/>
                    <a:pt x="2036" y="1727"/>
                  </a:cubicBezTo>
                  <a:cubicBezTo>
                    <a:pt x="1953" y="1715"/>
                    <a:pt x="1774" y="1656"/>
                    <a:pt x="1501" y="1561"/>
                  </a:cubicBezTo>
                  <a:cubicBezTo>
                    <a:pt x="1596" y="1454"/>
                    <a:pt x="1679" y="1334"/>
                    <a:pt x="1774" y="1203"/>
                  </a:cubicBezTo>
                  <a:close/>
                  <a:moveTo>
                    <a:pt x="882" y="1489"/>
                  </a:moveTo>
                  <a:cubicBezTo>
                    <a:pt x="1001" y="1549"/>
                    <a:pt x="1132" y="1596"/>
                    <a:pt x="1263" y="1632"/>
                  </a:cubicBezTo>
                  <a:cubicBezTo>
                    <a:pt x="1036" y="1918"/>
                    <a:pt x="917" y="2025"/>
                    <a:pt x="858" y="2073"/>
                  </a:cubicBezTo>
                  <a:cubicBezTo>
                    <a:pt x="858" y="1954"/>
                    <a:pt x="858" y="1727"/>
                    <a:pt x="882" y="1489"/>
                  </a:cubicBezTo>
                  <a:close/>
                  <a:moveTo>
                    <a:pt x="1012" y="1"/>
                  </a:moveTo>
                  <a:cubicBezTo>
                    <a:pt x="917" y="1"/>
                    <a:pt x="846" y="60"/>
                    <a:pt x="786" y="727"/>
                  </a:cubicBezTo>
                  <a:cubicBezTo>
                    <a:pt x="524" y="799"/>
                    <a:pt x="96" y="918"/>
                    <a:pt x="48" y="965"/>
                  </a:cubicBezTo>
                  <a:cubicBezTo>
                    <a:pt x="12" y="977"/>
                    <a:pt x="0" y="1013"/>
                    <a:pt x="0" y="1037"/>
                  </a:cubicBezTo>
                  <a:cubicBezTo>
                    <a:pt x="0" y="1084"/>
                    <a:pt x="12" y="1144"/>
                    <a:pt x="727" y="1430"/>
                  </a:cubicBezTo>
                  <a:cubicBezTo>
                    <a:pt x="691" y="1835"/>
                    <a:pt x="691" y="2156"/>
                    <a:pt x="691" y="2156"/>
                  </a:cubicBezTo>
                  <a:cubicBezTo>
                    <a:pt x="691" y="2192"/>
                    <a:pt x="715" y="2204"/>
                    <a:pt x="727" y="2216"/>
                  </a:cubicBezTo>
                  <a:cubicBezTo>
                    <a:pt x="762" y="2227"/>
                    <a:pt x="774" y="2239"/>
                    <a:pt x="798" y="2239"/>
                  </a:cubicBezTo>
                  <a:cubicBezTo>
                    <a:pt x="882" y="2239"/>
                    <a:pt x="1024" y="2168"/>
                    <a:pt x="1429" y="1680"/>
                  </a:cubicBezTo>
                  <a:cubicBezTo>
                    <a:pt x="1644" y="1751"/>
                    <a:pt x="1989" y="1870"/>
                    <a:pt x="2096" y="1870"/>
                  </a:cubicBezTo>
                  <a:cubicBezTo>
                    <a:pt x="2132" y="1870"/>
                    <a:pt x="2167" y="1858"/>
                    <a:pt x="2179" y="1835"/>
                  </a:cubicBezTo>
                  <a:cubicBezTo>
                    <a:pt x="2215" y="1799"/>
                    <a:pt x="2263" y="1715"/>
                    <a:pt x="1870" y="1084"/>
                  </a:cubicBezTo>
                  <a:cubicBezTo>
                    <a:pt x="2096" y="787"/>
                    <a:pt x="2263" y="549"/>
                    <a:pt x="2263" y="537"/>
                  </a:cubicBezTo>
                  <a:cubicBezTo>
                    <a:pt x="2275" y="501"/>
                    <a:pt x="2275" y="477"/>
                    <a:pt x="2263" y="441"/>
                  </a:cubicBezTo>
                  <a:cubicBezTo>
                    <a:pt x="2239" y="406"/>
                    <a:pt x="2179" y="406"/>
                    <a:pt x="2155" y="406"/>
                  </a:cubicBezTo>
                  <a:cubicBezTo>
                    <a:pt x="2060" y="406"/>
                    <a:pt x="1846" y="441"/>
                    <a:pt x="1501" y="537"/>
                  </a:cubicBezTo>
                  <a:cubicBezTo>
                    <a:pt x="1334" y="311"/>
                    <a:pt x="1143" y="60"/>
                    <a:pt x="1048" y="13"/>
                  </a:cubicBezTo>
                  <a:cubicBezTo>
                    <a:pt x="1036" y="1"/>
                    <a:pt x="1024" y="1"/>
                    <a:pt x="10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3"/>
            <p:cNvSpPr/>
            <p:nvPr/>
          </p:nvSpPr>
          <p:spPr>
            <a:xfrm>
              <a:off x="4158250" y="1020975"/>
              <a:ext cx="56875" cy="56275"/>
            </a:xfrm>
            <a:custGeom>
              <a:avLst/>
              <a:gdLst/>
              <a:ahLst/>
              <a:cxnLst/>
              <a:rect l="l" t="t" r="r" b="b"/>
              <a:pathLst>
                <a:path w="2275" h="2251" extrusionOk="0">
                  <a:moveTo>
                    <a:pt x="1013" y="167"/>
                  </a:moveTo>
                  <a:cubicBezTo>
                    <a:pt x="1072" y="227"/>
                    <a:pt x="1168" y="334"/>
                    <a:pt x="1323" y="548"/>
                  </a:cubicBezTo>
                  <a:cubicBezTo>
                    <a:pt x="1180" y="596"/>
                    <a:pt x="1049" y="620"/>
                    <a:pt x="918" y="667"/>
                  </a:cubicBezTo>
                  <a:cubicBezTo>
                    <a:pt x="965" y="358"/>
                    <a:pt x="989" y="227"/>
                    <a:pt x="1013" y="167"/>
                  </a:cubicBezTo>
                  <a:close/>
                  <a:moveTo>
                    <a:pt x="2049" y="548"/>
                  </a:moveTo>
                  <a:lnTo>
                    <a:pt x="2049" y="548"/>
                  </a:lnTo>
                  <a:cubicBezTo>
                    <a:pt x="1977" y="655"/>
                    <a:pt x="1882" y="786"/>
                    <a:pt x="1763" y="953"/>
                  </a:cubicBezTo>
                  <a:cubicBezTo>
                    <a:pt x="1704" y="846"/>
                    <a:pt x="1644" y="763"/>
                    <a:pt x="1573" y="655"/>
                  </a:cubicBezTo>
                  <a:cubicBezTo>
                    <a:pt x="1823" y="596"/>
                    <a:pt x="1965" y="560"/>
                    <a:pt x="2049" y="548"/>
                  </a:cubicBezTo>
                  <a:close/>
                  <a:moveTo>
                    <a:pt x="775" y="882"/>
                  </a:moveTo>
                  <a:lnTo>
                    <a:pt x="775" y="882"/>
                  </a:lnTo>
                  <a:cubicBezTo>
                    <a:pt x="751" y="1001"/>
                    <a:pt x="751" y="1132"/>
                    <a:pt x="739" y="1275"/>
                  </a:cubicBezTo>
                  <a:cubicBezTo>
                    <a:pt x="477" y="1179"/>
                    <a:pt x="310" y="1096"/>
                    <a:pt x="215" y="1060"/>
                  </a:cubicBezTo>
                  <a:cubicBezTo>
                    <a:pt x="322" y="1013"/>
                    <a:pt x="501" y="953"/>
                    <a:pt x="775" y="882"/>
                  </a:cubicBezTo>
                  <a:close/>
                  <a:moveTo>
                    <a:pt x="1430" y="703"/>
                  </a:moveTo>
                  <a:cubicBezTo>
                    <a:pt x="1513" y="834"/>
                    <a:pt x="1608" y="953"/>
                    <a:pt x="1680" y="1084"/>
                  </a:cubicBezTo>
                  <a:cubicBezTo>
                    <a:pt x="1561" y="1251"/>
                    <a:pt x="1453" y="1382"/>
                    <a:pt x="1346" y="1513"/>
                  </a:cubicBezTo>
                  <a:cubicBezTo>
                    <a:pt x="1192" y="1453"/>
                    <a:pt x="1025" y="1394"/>
                    <a:pt x="870" y="1334"/>
                  </a:cubicBezTo>
                  <a:cubicBezTo>
                    <a:pt x="894" y="1144"/>
                    <a:pt x="906" y="977"/>
                    <a:pt x="918" y="846"/>
                  </a:cubicBezTo>
                  <a:cubicBezTo>
                    <a:pt x="1084" y="786"/>
                    <a:pt x="1263" y="739"/>
                    <a:pt x="1430" y="703"/>
                  </a:cubicBezTo>
                  <a:close/>
                  <a:moveTo>
                    <a:pt x="1763" y="1203"/>
                  </a:moveTo>
                  <a:cubicBezTo>
                    <a:pt x="1942" y="1489"/>
                    <a:pt x="2001" y="1644"/>
                    <a:pt x="2037" y="1727"/>
                  </a:cubicBezTo>
                  <a:cubicBezTo>
                    <a:pt x="1942" y="1715"/>
                    <a:pt x="1763" y="1644"/>
                    <a:pt x="1501" y="1560"/>
                  </a:cubicBezTo>
                  <a:cubicBezTo>
                    <a:pt x="1573" y="1453"/>
                    <a:pt x="1668" y="1334"/>
                    <a:pt x="1763" y="1203"/>
                  </a:cubicBezTo>
                  <a:close/>
                  <a:moveTo>
                    <a:pt x="870" y="1489"/>
                  </a:moveTo>
                  <a:cubicBezTo>
                    <a:pt x="989" y="1548"/>
                    <a:pt x="1132" y="1596"/>
                    <a:pt x="1263" y="1632"/>
                  </a:cubicBezTo>
                  <a:cubicBezTo>
                    <a:pt x="1037" y="1918"/>
                    <a:pt x="918" y="2025"/>
                    <a:pt x="858" y="2072"/>
                  </a:cubicBezTo>
                  <a:cubicBezTo>
                    <a:pt x="858" y="1941"/>
                    <a:pt x="858" y="1727"/>
                    <a:pt x="870" y="1489"/>
                  </a:cubicBezTo>
                  <a:close/>
                  <a:moveTo>
                    <a:pt x="1013" y="1"/>
                  </a:moveTo>
                  <a:cubicBezTo>
                    <a:pt x="918" y="1"/>
                    <a:pt x="846" y="60"/>
                    <a:pt x="787" y="727"/>
                  </a:cubicBezTo>
                  <a:cubicBezTo>
                    <a:pt x="513" y="798"/>
                    <a:pt x="96" y="917"/>
                    <a:pt x="37" y="965"/>
                  </a:cubicBezTo>
                  <a:cubicBezTo>
                    <a:pt x="13" y="977"/>
                    <a:pt x="1" y="1013"/>
                    <a:pt x="1" y="1036"/>
                  </a:cubicBezTo>
                  <a:cubicBezTo>
                    <a:pt x="1" y="1084"/>
                    <a:pt x="13" y="1144"/>
                    <a:pt x="727" y="1429"/>
                  </a:cubicBezTo>
                  <a:cubicBezTo>
                    <a:pt x="691" y="1822"/>
                    <a:pt x="691" y="2156"/>
                    <a:pt x="691" y="2156"/>
                  </a:cubicBezTo>
                  <a:cubicBezTo>
                    <a:pt x="691" y="2191"/>
                    <a:pt x="715" y="2203"/>
                    <a:pt x="727" y="2215"/>
                  </a:cubicBezTo>
                  <a:cubicBezTo>
                    <a:pt x="751" y="2227"/>
                    <a:pt x="775" y="2251"/>
                    <a:pt x="799" y="2251"/>
                  </a:cubicBezTo>
                  <a:cubicBezTo>
                    <a:pt x="870" y="2251"/>
                    <a:pt x="1013" y="2168"/>
                    <a:pt x="1430" y="1679"/>
                  </a:cubicBezTo>
                  <a:cubicBezTo>
                    <a:pt x="1644" y="1751"/>
                    <a:pt x="1989" y="1870"/>
                    <a:pt x="2096" y="1870"/>
                  </a:cubicBezTo>
                  <a:cubicBezTo>
                    <a:pt x="2120" y="1870"/>
                    <a:pt x="2168" y="1858"/>
                    <a:pt x="2180" y="1822"/>
                  </a:cubicBezTo>
                  <a:cubicBezTo>
                    <a:pt x="2215" y="1798"/>
                    <a:pt x="2263" y="1703"/>
                    <a:pt x="1870" y="1084"/>
                  </a:cubicBezTo>
                  <a:cubicBezTo>
                    <a:pt x="2096" y="786"/>
                    <a:pt x="2263" y="548"/>
                    <a:pt x="2263" y="536"/>
                  </a:cubicBezTo>
                  <a:cubicBezTo>
                    <a:pt x="2275" y="501"/>
                    <a:pt x="2275" y="477"/>
                    <a:pt x="2263" y="441"/>
                  </a:cubicBezTo>
                  <a:cubicBezTo>
                    <a:pt x="2239" y="394"/>
                    <a:pt x="2180" y="394"/>
                    <a:pt x="2156" y="394"/>
                  </a:cubicBezTo>
                  <a:cubicBezTo>
                    <a:pt x="2061" y="394"/>
                    <a:pt x="1834" y="441"/>
                    <a:pt x="1501" y="536"/>
                  </a:cubicBezTo>
                  <a:cubicBezTo>
                    <a:pt x="1334" y="310"/>
                    <a:pt x="1144" y="60"/>
                    <a:pt x="1049" y="13"/>
                  </a:cubicBezTo>
                  <a:cubicBezTo>
                    <a:pt x="1037" y="1"/>
                    <a:pt x="1025" y="1"/>
                    <a:pt x="10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3"/>
            <p:cNvSpPr/>
            <p:nvPr/>
          </p:nvSpPr>
          <p:spPr>
            <a:xfrm>
              <a:off x="4682425" y="1289800"/>
              <a:ext cx="59850" cy="56250"/>
            </a:xfrm>
            <a:custGeom>
              <a:avLst/>
              <a:gdLst/>
              <a:ahLst/>
              <a:cxnLst/>
              <a:rect l="l" t="t" r="r" b="b"/>
              <a:pathLst>
                <a:path w="2394" h="2250" extrusionOk="0">
                  <a:moveTo>
                    <a:pt x="679" y="213"/>
                  </a:moveTo>
                  <a:lnTo>
                    <a:pt x="679" y="213"/>
                  </a:lnTo>
                  <a:cubicBezTo>
                    <a:pt x="775" y="273"/>
                    <a:pt x="918" y="392"/>
                    <a:pt x="1132" y="559"/>
                  </a:cubicBezTo>
                  <a:cubicBezTo>
                    <a:pt x="1025" y="618"/>
                    <a:pt x="906" y="689"/>
                    <a:pt x="787" y="761"/>
                  </a:cubicBezTo>
                  <a:cubicBezTo>
                    <a:pt x="727" y="487"/>
                    <a:pt x="703" y="320"/>
                    <a:pt x="679" y="213"/>
                  </a:cubicBezTo>
                  <a:close/>
                  <a:moveTo>
                    <a:pt x="1870" y="344"/>
                  </a:moveTo>
                  <a:lnTo>
                    <a:pt x="1870" y="344"/>
                  </a:lnTo>
                  <a:cubicBezTo>
                    <a:pt x="1858" y="428"/>
                    <a:pt x="1811" y="582"/>
                    <a:pt x="1727" y="844"/>
                  </a:cubicBezTo>
                  <a:cubicBezTo>
                    <a:pt x="1620" y="749"/>
                    <a:pt x="1501" y="666"/>
                    <a:pt x="1394" y="570"/>
                  </a:cubicBezTo>
                  <a:cubicBezTo>
                    <a:pt x="1680" y="428"/>
                    <a:pt x="1799" y="368"/>
                    <a:pt x="1870" y="344"/>
                  </a:cubicBezTo>
                  <a:close/>
                  <a:moveTo>
                    <a:pt x="679" y="987"/>
                  </a:moveTo>
                  <a:cubicBezTo>
                    <a:pt x="715" y="1118"/>
                    <a:pt x="751" y="1261"/>
                    <a:pt x="787" y="1392"/>
                  </a:cubicBezTo>
                  <a:cubicBezTo>
                    <a:pt x="429" y="1356"/>
                    <a:pt x="287" y="1332"/>
                    <a:pt x="203" y="1297"/>
                  </a:cubicBezTo>
                  <a:cubicBezTo>
                    <a:pt x="310" y="1237"/>
                    <a:pt x="489" y="1118"/>
                    <a:pt x="679" y="987"/>
                  </a:cubicBezTo>
                  <a:close/>
                  <a:moveTo>
                    <a:pt x="1251" y="642"/>
                  </a:moveTo>
                  <a:cubicBezTo>
                    <a:pt x="1394" y="761"/>
                    <a:pt x="1537" y="880"/>
                    <a:pt x="1668" y="987"/>
                  </a:cubicBezTo>
                  <a:cubicBezTo>
                    <a:pt x="1620" y="1130"/>
                    <a:pt x="1561" y="1285"/>
                    <a:pt x="1501" y="1416"/>
                  </a:cubicBezTo>
                  <a:cubicBezTo>
                    <a:pt x="1299" y="1416"/>
                    <a:pt x="1120" y="1416"/>
                    <a:pt x="953" y="1404"/>
                  </a:cubicBezTo>
                  <a:cubicBezTo>
                    <a:pt x="906" y="1237"/>
                    <a:pt x="858" y="1082"/>
                    <a:pt x="822" y="892"/>
                  </a:cubicBezTo>
                  <a:cubicBezTo>
                    <a:pt x="977" y="809"/>
                    <a:pt x="1120" y="713"/>
                    <a:pt x="1251" y="642"/>
                  </a:cubicBezTo>
                  <a:close/>
                  <a:moveTo>
                    <a:pt x="1799" y="1094"/>
                  </a:moveTo>
                  <a:cubicBezTo>
                    <a:pt x="1989" y="1261"/>
                    <a:pt x="2096" y="1356"/>
                    <a:pt x="2156" y="1416"/>
                  </a:cubicBezTo>
                  <a:lnTo>
                    <a:pt x="1668" y="1416"/>
                  </a:lnTo>
                  <a:cubicBezTo>
                    <a:pt x="1715" y="1321"/>
                    <a:pt x="1751" y="1213"/>
                    <a:pt x="1799" y="1094"/>
                  </a:cubicBezTo>
                  <a:close/>
                  <a:moveTo>
                    <a:pt x="1001" y="1559"/>
                  </a:moveTo>
                  <a:cubicBezTo>
                    <a:pt x="1132" y="1559"/>
                    <a:pt x="1275" y="1571"/>
                    <a:pt x="1430" y="1571"/>
                  </a:cubicBezTo>
                  <a:cubicBezTo>
                    <a:pt x="1299" y="1868"/>
                    <a:pt x="1203" y="2011"/>
                    <a:pt x="1156" y="2071"/>
                  </a:cubicBezTo>
                  <a:cubicBezTo>
                    <a:pt x="1132" y="1999"/>
                    <a:pt x="1072" y="1832"/>
                    <a:pt x="1001" y="1559"/>
                  </a:cubicBezTo>
                  <a:close/>
                  <a:moveTo>
                    <a:pt x="620" y="1"/>
                  </a:moveTo>
                  <a:cubicBezTo>
                    <a:pt x="589" y="1"/>
                    <a:pt x="557" y="18"/>
                    <a:pt x="549" y="35"/>
                  </a:cubicBezTo>
                  <a:cubicBezTo>
                    <a:pt x="525" y="70"/>
                    <a:pt x="477" y="106"/>
                    <a:pt x="656" y="832"/>
                  </a:cubicBezTo>
                  <a:cubicBezTo>
                    <a:pt x="322" y="1047"/>
                    <a:pt x="48" y="1225"/>
                    <a:pt x="48" y="1225"/>
                  </a:cubicBezTo>
                  <a:cubicBezTo>
                    <a:pt x="25" y="1237"/>
                    <a:pt x="13" y="1261"/>
                    <a:pt x="13" y="1285"/>
                  </a:cubicBezTo>
                  <a:cubicBezTo>
                    <a:pt x="1" y="1404"/>
                    <a:pt x="144" y="1487"/>
                    <a:pt x="834" y="1535"/>
                  </a:cubicBezTo>
                  <a:cubicBezTo>
                    <a:pt x="894" y="1773"/>
                    <a:pt x="1001" y="2118"/>
                    <a:pt x="1060" y="2202"/>
                  </a:cubicBezTo>
                  <a:cubicBezTo>
                    <a:pt x="1084" y="2237"/>
                    <a:pt x="1120" y="2249"/>
                    <a:pt x="1144" y="2249"/>
                  </a:cubicBezTo>
                  <a:cubicBezTo>
                    <a:pt x="1203" y="2249"/>
                    <a:pt x="1299" y="2249"/>
                    <a:pt x="1596" y="1559"/>
                  </a:cubicBezTo>
                  <a:lnTo>
                    <a:pt x="2263" y="1559"/>
                  </a:lnTo>
                  <a:cubicBezTo>
                    <a:pt x="2323" y="1559"/>
                    <a:pt x="2334" y="1523"/>
                    <a:pt x="2346" y="1499"/>
                  </a:cubicBezTo>
                  <a:cubicBezTo>
                    <a:pt x="2382" y="1451"/>
                    <a:pt x="2394" y="1392"/>
                    <a:pt x="1846" y="928"/>
                  </a:cubicBezTo>
                  <a:cubicBezTo>
                    <a:pt x="1953" y="678"/>
                    <a:pt x="2037" y="380"/>
                    <a:pt x="2025" y="273"/>
                  </a:cubicBezTo>
                  <a:cubicBezTo>
                    <a:pt x="2013" y="225"/>
                    <a:pt x="1977" y="178"/>
                    <a:pt x="1906" y="178"/>
                  </a:cubicBezTo>
                  <a:cubicBezTo>
                    <a:pt x="1846" y="178"/>
                    <a:pt x="1715" y="213"/>
                    <a:pt x="1275" y="463"/>
                  </a:cubicBezTo>
                  <a:cubicBezTo>
                    <a:pt x="1060" y="308"/>
                    <a:pt x="715" y="35"/>
                    <a:pt x="656" y="11"/>
                  </a:cubicBezTo>
                  <a:cubicBezTo>
                    <a:pt x="645" y="4"/>
                    <a:pt x="633" y="1"/>
                    <a:pt x="6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3"/>
            <p:cNvSpPr/>
            <p:nvPr/>
          </p:nvSpPr>
          <p:spPr>
            <a:xfrm>
              <a:off x="3878750" y="1351975"/>
              <a:ext cx="41700" cy="41700"/>
            </a:xfrm>
            <a:custGeom>
              <a:avLst/>
              <a:gdLst/>
              <a:ahLst/>
              <a:cxnLst/>
              <a:rect l="l" t="t" r="r" b="b"/>
              <a:pathLst>
                <a:path w="1668" h="1668" extrusionOk="0">
                  <a:moveTo>
                    <a:pt x="894" y="215"/>
                  </a:moveTo>
                  <a:cubicBezTo>
                    <a:pt x="906" y="274"/>
                    <a:pt x="930" y="369"/>
                    <a:pt x="953" y="429"/>
                  </a:cubicBezTo>
                  <a:cubicBezTo>
                    <a:pt x="989" y="608"/>
                    <a:pt x="1013" y="643"/>
                    <a:pt x="1025" y="667"/>
                  </a:cubicBezTo>
                  <a:cubicBezTo>
                    <a:pt x="1049" y="703"/>
                    <a:pt x="1084" y="715"/>
                    <a:pt x="1251" y="774"/>
                  </a:cubicBezTo>
                  <a:cubicBezTo>
                    <a:pt x="1311" y="786"/>
                    <a:pt x="1394" y="822"/>
                    <a:pt x="1454" y="846"/>
                  </a:cubicBezTo>
                  <a:cubicBezTo>
                    <a:pt x="1370" y="893"/>
                    <a:pt x="1215" y="953"/>
                    <a:pt x="1084" y="1000"/>
                  </a:cubicBezTo>
                  <a:lnTo>
                    <a:pt x="1037" y="1048"/>
                  </a:lnTo>
                  <a:cubicBezTo>
                    <a:pt x="965" y="1191"/>
                    <a:pt x="894" y="1358"/>
                    <a:pt x="834" y="1465"/>
                  </a:cubicBezTo>
                  <a:cubicBezTo>
                    <a:pt x="787" y="1358"/>
                    <a:pt x="739" y="1179"/>
                    <a:pt x="703" y="1012"/>
                  </a:cubicBezTo>
                  <a:cubicBezTo>
                    <a:pt x="680" y="989"/>
                    <a:pt x="668" y="953"/>
                    <a:pt x="644" y="953"/>
                  </a:cubicBezTo>
                  <a:cubicBezTo>
                    <a:pt x="489" y="929"/>
                    <a:pt x="311" y="881"/>
                    <a:pt x="203" y="858"/>
                  </a:cubicBezTo>
                  <a:cubicBezTo>
                    <a:pt x="311" y="798"/>
                    <a:pt x="501" y="715"/>
                    <a:pt x="680" y="643"/>
                  </a:cubicBezTo>
                  <a:cubicBezTo>
                    <a:pt x="692" y="631"/>
                    <a:pt x="727" y="608"/>
                    <a:pt x="727" y="596"/>
                  </a:cubicBezTo>
                  <a:cubicBezTo>
                    <a:pt x="775" y="465"/>
                    <a:pt x="846" y="298"/>
                    <a:pt x="894" y="215"/>
                  </a:cubicBezTo>
                  <a:close/>
                  <a:moveTo>
                    <a:pt x="906" y="0"/>
                  </a:moveTo>
                  <a:cubicBezTo>
                    <a:pt x="858" y="0"/>
                    <a:pt x="787" y="0"/>
                    <a:pt x="596" y="524"/>
                  </a:cubicBezTo>
                  <a:cubicBezTo>
                    <a:pt x="25" y="750"/>
                    <a:pt x="13" y="822"/>
                    <a:pt x="1" y="858"/>
                  </a:cubicBezTo>
                  <a:cubicBezTo>
                    <a:pt x="1" y="869"/>
                    <a:pt x="1" y="917"/>
                    <a:pt x="13" y="929"/>
                  </a:cubicBezTo>
                  <a:cubicBezTo>
                    <a:pt x="25" y="941"/>
                    <a:pt x="72" y="1000"/>
                    <a:pt x="561" y="1096"/>
                  </a:cubicBezTo>
                  <a:cubicBezTo>
                    <a:pt x="715" y="1667"/>
                    <a:pt x="763" y="1667"/>
                    <a:pt x="822" y="1667"/>
                  </a:cubicBezTo>
                  <a:cubicBezTo>
                    <a:pt x="858" y="1667"/>
                    <a:pt x="918" y="1667"/>
                    <a:pt x="1156" y="1131"/>
                  </a:cubicBezTo>
                  <a:cubicBezTo>
                    <a:pt x="1287" y="1072"/>
                    <a:pt x="1573" y="989"/>
                    <a:pt x="1632" y="929"/>
                  </a:cubicBezTo>
                  <a:cubicBezTo>
                    <a:pt x="1644" y="917"/>
                    <a:pt x="1668" y="881"/>
                    <a:pt x="1668" y="858"/>
                  </a:cubicBezTo>
                  <a:cubicBezTo>
                    <a:pt x="1644" y="774"/>
                    <a:pt x="1573" y="750"/>
                    <a:pt x="1287" y="643"/>
                  </a:cubicBezTo>
                  <a:cubicBezTo>
                    <a:pt x="1227" y="608"/>
                    <a:pt x="1168" y="596"/>
                    <a:pt x="1144" y="584"/>
                  </a:cubicBezTo>
                  <a:cubicBezTo>
                    <a:pt x="1132" y="536"/>
                    <a:pt x="1108" y="465"/>
                    <a:pt x="1096" y="405"/>
                  </a:cubicBezTo>
                  <a:cubicBezTo>
                    <a:pt x="1049" y="215"/>
                    <a:pt x="1013" y="84"/>
                    <a:pt x="977" y="36"/>
                  </a:cubicBezTo>
                  <a:cubicBezTo>
                    <a:pt x="965" y="24"/>
                    <a:pt x="942" y="0"/>
                    <a:pt x="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3"/>
            <p:cNvSpPr/>
            <p:nvPr/>
          </p:nvSpPr>
          <p:spPr>
            <a:xfrm>
              <a:off x="4527950" y="1013250"/>
              <a:ext cx="41700" cy="41675"/>
            </a:xfrm>
            <a:custGeom>
              <a:avLst/>
              <a:gdLst/>
              <a:ahLst/>
              <a:cxnLst/>
              <a:rect l="l" t="t" r="r" b="b"/>
              <a:pathLst>
                <a:path w="1668" h="1667" extrusionOk="0">
                  <a:moveTo>
                    <a:pt x="893" y="202"/>
                  </a:moveTo>
                  <a:cubicBezTo>
                    <a:pt x="905" y="262"/>
                    <a:pt x="941" y="369"/>
                    <a:pt x="953" y="429"/>
                  </a:cubicBezTo>
                  <a:cubicBezTo>
                    <a:pt x="1001" y="607"/>
                    <a:pt x="1013" y="631"/>
                    <a:pt x="1024" y="667"/>
                  </a:cubicBezTo>
                  <a:cubicBezTo>
                    <a:pt x="1060" y="691"/>
                    <a:pt x="1084" y="714"/>
                    <a:pt x="1251" y="774"/>
                  </a:cubicBezTo>
                  <a:cubicBezTo>
                    <a:pt x="1310" y="786"/>
                    <a:pt x="1394" y="810"/>
                    <a:pt x="1453" y="845"/>
                  </a:cubicBezTo>
                  <a:cubicBezTo>
                    <a:pt x="1370" y="893"/>
                    <a:pt x="1215" y="953"/>
                    <a:pt x="1084" y="988"/>
                  </a:cubicBezTo>
                  <a:lnTo>
                    <a:pt x="1036" y="1036"/>
                  </a:lnTo>
                  <a:cubicBezTo>
                    <a:pt x="965" y="1191"/>
                    <a:pt x="893" y="1345"/>
                    <a:pt x="834" y="1453"/>
                  </a:cubicBezTo>
                  <a:cubicBezTo>
                    <a:pt x="786" y="1345"/>
                    <a:pt x="739" y="1167"/>
                    <a:pt x="703" y="1012"/>
                  </a:cubicBezTo>
                  <a:cubicBezTo>
                    <a:pt x="679" y="976"/>
                    <a:pt x="667" y="953"/>
                    <a:pt x="643" y="953"/>
                  </a:cubicBezTo>
                  <a:cubicBezTo>
                    <a:pt x="489" y="917"/>
                    <a:pt x="310" y="869"/>
                    <a:pt x="215" y="845"/>
                  </a:cubicBezTo>
                  <a:cubicBezTo>
                    <a:pt x="298" y="786"/>
                    <a:pt x="512" y="691"/>
                    <a:pt x="679" y="631"/>
                  </a:cubicBezTo>
                  <a:cubicBezTo>
                    <a:pt x="703" y="619"/>
                    <a:pt x="727" y="607"/>
                    <a:pt x="727" y="595"/>
                  </a:cubicBezTo>
                  <a:cubicBezTo>
                    <a:pt x="774" y="452"/>
                    <a:pt x="846" y="298"/>
                    <a:pt x="893" y="202"/>
                  </a:cubicBezTo>
                  <a:close/>
                  <a:moveTo>
                    <a:pt x="905" y="0"/>
                  </a:moveTo>
                  <a:cubicBezTo>
                    <a:pt x="858" y="0"/>
                    <a:pt x="786" y="0"/>
                    <a:pt x="596" y="512"/>
                  </a:cubicBezTo>
                  <a:cubicBezTo>
                    <a:pt x="36" y="738"/>
                    <a:pt x="12" y="810"/>
                    <a:pt x="0" y="845"/>
                  </a:cubicBezTo>
                  <a:cubicBezTo>
                    <a:pt x="0" y="857"/>
                    <a:pt x="0" y="905"/>
                    <a:pt x="12" y="917"/>
                  </a:cubicBezTo>
                  <a:cubicBezTo>
                    <a:pt x="36" y="929"/>
                    <a:pt x="72" y="988"/>
                    <a:pt x="572" y="1084"/>
                  </a:cubicBezTo>
                  <a:cubicBezTo>
                    <a:pt x="715" y="1667"/>
                    <a:pt x="762" y="1667"/>
                    <a:pt x="822" y="1667"/>
                  </a:cubicBezTo>
                  <a:cubicBezTo>
                    <a:pt x="870" y="1667"/>
                    <a:pt x="905" y="1643"/>
                    <a:pt x="1155" y="1131"/>
                  </a:cubicBezTo>
                  <a:cubicBezTo>
                    <a:pt x="1298" y="1072"/>
                    <a:pt x="1572" y="976"/>
                    <a:pt x="1632" y="917"/>
                  </a:cubicBezTo>
                  <a:cubicBezTo>
                    <a:pt x="1655" y="905"/>
                    <a:pt x="1667" y="869"/>
                    <a:pt x="1667" y="845"/>
                  </a:cubicBezTo>
                  <a:cubicBezTo>
                    <a:pt x="1655" y="774"/>
                    <a:pt x="1572" y="738"/>
                    <a:pt x="1298" y="631"/>
                  </a:cubicBezTo>
                  <a:cubicBezTo>
                    <a:pt x="1239" y="607"/>
                    <a:pt x="1179" y="595"/>
                    <a:pt x="1143" y="572"/>
                  </a:cubicBezTo>
                  <a:cubicBezTo>
                    <a:pt x="1132" y="536"/>
                    <a:pt x="1120" y="452"/>
                    <a:pt x="1096" y="393"/>
                  </a:cubicBezTo>
                  <a:cubicBezTo>
                    <a:pt x="1060" y="202"/>
                    <a:pt x="1013" y="71"/>
                    <a:pt x="977" y="24"/>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3"/>
            <p:cNvSpPr/>
            <p:nvPr/>
          </p:nvSpPr>
          <p:spPr>
            <a:xfrm>
              <a:off x="4721425" y="1536225"/>
              <a:ext cx="41700" cy="42000"/>
            </a:xfrm>
            <a:custGeom>
              <a:avLst/>
              <a:gdLst/>
              <a:ahLst/>
              <a:cxnLst/>
              <a:rect l="l" t="t" r="r" b="b"/>
              <a:pathLst>
                <a:path w="1668" h="1680" extrusionOk="0">
                  <a:moveTo>
                    <a:pt x="894" y="226"/>
                  </a:moveTo>
                  <a:cubicBezTo>
                    <a:pt x="905" y="286"/>
                    <a:pt x="941" y="381"/>
                    <a:pt x="953" y="453"/>
                  </a:cubicBezTo>
                  <a:cubicBezTo>
                    <a:pt x="1001" y="619"/>
                    <a:pt x="1013" y="655"/>
                    <a:pt x="1024" y="679"/>
                  </a:cubicBezTo>
                  <a:cubicBezTo>
                    <a:pt x="1060" y="715"/>
                    <a:pt x="1084" y="727"/>
                    <a:pt x="1251" y="786"/>
                  </a:cubicBezTo>
                  <a:cubicBezTo>
                    <a:pt x="1310" y="798"/>
                    <a:pt x="1394" y="834"/>
                    <a:pt x="1453" y="858"/>
                  </a:cubicBezTo>
                  <a:cubicBezTo>
                    <a:pt x="1370" y="905"/>
                    <a:pt x="1215" y="965"/>
                    <a:pt x="1084" y="1012"/>
                  </a:cubicBezTo>
                  <a:lnTo>
                    <a:pt x="1036" y="1060"/>
                  </a:lnTo>
                  <a:cubicBezTo>
                    <a:pt x="965" y="1203"/>
                    <a:pt x="894" y="1369"/>
                    <a:pt x="834" y="1477"/>
                  </a:cubicBezTo>
                  <a:cubicBezTo>
                    <a:pt x="786" y="1369"/>
                    <a:pt x="739" y="1191"/>
                    <a:pt x="703" y="1024"/>
                  </a:cubicBezTo>
                  <a:cubicBezTo>
                    <a:pt x="679" y="1000"/>
                    <a:pt x="667" y="965"/>
                    <a:pt x="643" y="965"/>
                  </a:cubicBezTo>
                  <a:cubicBezTo>
                    <a:pt x="489" y="941"/>
                    <a:pt x="310" y="893"/>
                    <a:pt x="215" y="869"/>
                  </a:cubicBezTo>
                  <a:cubicBezTo>
                    <a:pt x="310" y="810"/>
                    <a:pt x="513" y="715"/>
                    <a:pt x="679" y="655"/>
                  </a:cubicBezTo>
                  <a:cubicBezTo>
                    <a:pt x="703" y="643"/>
                    <a:pt x="727" y="619"/>
                    <a:pt x="727" y="607"/>
                  </a:cubicBezTo>
                  <a:cubicBezTo>
                    <a:pt x="774" y="477"/>
                    <a:pt x="846" y="310"/>
                    <a:pt x="894" y="226"/>
                  </a:cubicBezTo>
                  <a:close/>
                  <a:moveTo>
                    <a:pt x="905" y="0"/>
                  </a:moveTo>
                  <a:cubicBezTo>
                    <a:pt x="858" y="0"/>
                    <a:pt x="786" y="0"/>
                    <a:pt x="596" y="524"/>
                  </a:cubicBezTo>
                  <a:cubicBezTo>
                    <a:pt x="36" y="750"/>
                    <a:pt x="12" y="822"/>
                    <a:pt x="1" y="846"/>
                  </a:cubicBezTo>
                  <a:cubicBezTo>
                    <a:pt x="1" y="869"/>
                    <a:pt x="1" y="905"/>
                    <a:pt x="12" y="929"/>
                  </a:cubicBezTo>
                  <a:cubicBezTo>
                    <a:pt x="36" y="953"/>
                    <a:pt x="72" y="1012"/>
                    <a:pt x="572" y="1108"/>
                  </a:cubicBezTo>
                  <a:cubicBezTo>
                    <a:pt x="715" y="1679"/>
                    <a:pt x="763" y="1679"/>
                    <a:pt x="822" y="1679"/>
                  </a:cubicBezTo>
                  <a:cubicBezTo>
                    <a:pt x="870" y="1679"/>
                    <a:pt x="929" y="1667"/>
                    <a:pt x="1155" y="1131"/>
                  </a:cubicBezTo>
                  <a:cubicBezTo>
                    <a:pt x="1298" y="1072"/>
                    <a:pt x="1572" y="988"/>
                    <a:pt x="1632" y="929"/>
                  </a:cubicBezTo>
                  <a:cubicBezTo>
                    <a:pt x="1656" y="905"/>
                    <a:pt x="1667" y="881"/>
                    <a:pt x="1667" y="846"/>
                  </a:cubicBezTo>
                  <a:cubicBezTo>
                    <a:pt x="1656" y="774"/>
                    <a:pt x="1572" y="750"/>
                    <a:pt x="1298" y="643"/>
                  </a:cubicBezTo>
                  <a:cubicBezTo>
                    <a:pt x="1239" y="607"/>
                    <a:pt x="1179" y="596"/>
                    <a:pt x="1144" y="584"/>
                  </a:cubicBezTo>
                  <a:cubicBezTo>
                    <a:pt x="1132" y="536"/>
                    <a:pt x="1120" y="465"/>
                    <a:pt x="1096" y="405"/>
                  </a:cubicBezTo>
                  <a:cubicBezTo>
                    <a:pt x="1060" y="215"/>
                    <a:pt x="1013" y="72"/>
                    <a:pt x="977" y="36"/>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3"/>
            <p:cNvSpPr/>
            <p:nvPr/>
          </p:nvSpPr>
          <p:spPr>
            <a:xfrm>
              <a:off x="4269275" y="1061750"/>
              <a:ext cx="3900" cy="35150"/>
            </a:xfrm>
            <a:custGeom>
              <a:avLst/>
              <a:gdLst/>
              <a:ahLst/>
              <a:cxnLst/>
              <a:rect l="l" t="t" r="r" b="b"/>
              <a:pathLst>
                <a:path w="156" h="1406" extrusionOk="0">
                  <a:moveTo>
                    <a:pt x="84" y="1"/>
                  </a:moveTo>
                  <a:cubicBezTo>
                    <a:pt x="37" y="1"/>
                    <a:pt x="1" y="36"/>
                    <a:pt x="1" y="84"/>
                  </a:cubicBezTo>
                  <a:lnTo>
                    <a:pt x="1" y="1334"/>
                  </a:lnTo>
                  <a:cubicBezTo>
                    <a:pt x="1" y="1370"/>
                    <a:pt x="37" y="1406"/>
                    <a:pt x="84" y="1406"/>
                  </a:cubicBezTo>
                  <a:cubicBezTo>
                    <a:pt x="108" y="1406"/>
                    <a:pt x="144" y="1370"/>
                    <a:pt x="156" y="1334"/>
                  </a:cubicBezTo>
                  <a:lnTo>
                    <a:pt x="156" y="84"/>
                  </a:lnTo>
                  <a:cubicBezTo>
                    <a:pt x="156" y="36"/>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3"/>
            <p:cNvSpPr/>
            <p:nvPr/>
          </p:nvSpPr>
          <p:spPr>
            <a:xfrm>
              <a:off x="4256475" y="1068575"/>
              <a:ext cx="30100" cy="21475"/>
            </a:xfrm>
            <a:custGeom>
              <a:avLst/>
              <a:gdLst/>
              <a:ahLst/>
              <a:cxnLst/>
              <a:rect l="l" t="t" r="r" b="b"/>
              <a:pathLst>
                <a:path w="1204" h="859" extrusionOk="0">
                  <a:moveTo>
                    <a:pt x="1108" y="1"/>
                  </a:moveTo>
                  <a:cubicBezTo>
                    <a:pt x="1094" y="1"/>
                    <a:pt x="1082" y="4"/>
                    <a:pt x="1073" y="14"/>
                  </a:cubicBezTo>
                  <a:lnTo>
                    <a:pt x="37" y="728"/>
                  </a:lnTo>
                  <a:cubicBezTo>
                    <a:pt x="13" y="764"/>
                    <a:pt x="1" y="799"/>
                    <a:pt x="25" y="835"/>
                  </a:cubicBezTo>
                  <a:cubicBezTo>
                    <a:pt x="37" y="847"/>
                    <a:pt x="61" y="859"/>
                    <a:pt x="84" y="859"/>
                  </a:cubicBezTo>
                  <a:cubicBezTo>
                    <a:pt x="96" y="859"/>
                    <a:pt x="120" y="847"/>
                    <a:pt x="132" y="847"/>
                  </a:cubicBezTo>
                  <a:lnTo>
                    <a:pt x="1156" y="133"/>
                  </a:lnTo>
                  <a:cubicBezTo>
                    <a:pt x="1192" y="109"/>
                    <a:pt x="1204" y="61"/>
                    <a:pt x="1168" y="25"/>
                  </a:cubicBezTo>
                  <a:cubicBezTo>
                    <a:pt x="1153" y="11"/>
                    <a:pt x="1129" y="1"/>
                    <a:pt x="11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3"/>
            <p:cNvSpPr/>
            <p:nvPr/>
          </p:nvSpPr>
          <p:spPr>
            <a:xfrm>
              <a:off x="4259475" y="1066450"/>
              <a:ext cx="23825" cy="24800"/>
            </a:xfrm>
            <a:custGeom>
              <a:avLst/>
              <a:gdLst/>
              <a:ahLst/>
              <a:cxnLst/>
              <a:rect l="l" t="t" r="r" b="b"/>
              <a:pathLst>
                <a:path w="953" h="992" extrusionOk="0">
                  <a:moveTo>
                    <a:pt x="77" y="0"/>
                  </a:moveTo>
                  <a:cubicBezTo>
                    <a:pt x="60" y="0"/>
                    <a:pt x="42" y="9"/>
                    <a:pt x="24" y="27"/>
                  </a:cubicBezTo>
                  <a:cubicBezTo>
                    <a:pt x="0" y="51"/>
                    <a:pt x="0" y="99"/>
                    <a:pt x="24" y="134"/>
                  </a:cubicBezTo>
                  <a:lnTo>
                    <a:pt x="810" y="968"/>
                  </a:lnTo>
                  <a:cubicBezTo>
                    <a:pt x="833" y="980"/>
                    <a:pt x="857" y="991"/>
                    <a:pt x="869" y="991"/>
                  </a:cubicBezTo>
                  <a:cubicBezTo>
                    <a:pt x="893" y="991"/>
                    <a:pt x="905" y="991"/>
                    <a:pt x="917" y="968"/>
                  </a:cubicBezTo>
                  <a:cubicBezTo>
                    <a:pt x="953" y="932"/>
                    <a:pt x="953" y="884"/>
                    <a:pt x="917" y="861"/>
                  </a:cubicBezTo>
                  <a:lnTo>
                    <a:pt x="131" y="27"/>
                  </a:lnTo>
                  <a:cubicBezTo>
                    <a:pt x="113" y="9"/>
                    <a:pt x="95" y="0"/>
                    <a:pt x="7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3"/>
            <p:cNvSpPr/>
            <p:nvPr/>
          </p:nvSpPr>
          <p:spPr>
            <a:xfrm>
              <a:off x="4252925" y="1076650"/>
              <a:ext cx="33950" cy="4175"/>
            </a:xfrm>
            <a:custGeom>
              <a:avLst/>
              <a:gdLst/>
              <a:ahLst/>
              <a:cxnLst/>
              <a:rect l="l" t="t" r="r" b="b"/>
              <a:pathLst>
                <a:path w="1358" h="167" extrusionOk="0">
                  <a:moveTo>
                    <a:pt x="1286" y="0"/>
                  </a:moveTo>
                  <a:lnTo>
                    <a:pt x="83" y="24"/>
                  </a:lnTo>
                  <a:cubicBezTo>
                    <a:pt x="36" y="24"/>
                    <a:pt x="0" y="48"/>
                    <a:pt x="0" y="95"/>
                  </a:cubicBezTo>
                  <a:cubicBezTo>
                    <a:pt x="0" y="143"/>
                    <a:pt x="36" y="167"/>
                    <a:pt x="83" y="167"/>
                  </a:cubicBezTo>
                  <a:lnTo>
                    <a:pt x="1286" y="155"/>
                  </a:lnTo>
                  <a:cubicBezTo>
                    <a:pt x="1334" y="155"/>
                    <a:pt x="1357" y="119"/>
                    <a:pt x="1357" y="83"/>
                  </a:cubicBezTo>
                  <a:cubicBezTo>
                    <a:pt x="1357" y="36"/>
                    <a:pt x="1334" y="0"/>
                    <a:pt x="12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3"/>
            <p:cNvSpPr/>
            <p:nvPr/>
          </p:nvSpPr>
          <p:spPr>
            <a:xfrm>
              <a:off x="3940075" y="1402575"/>
              <a:ext cx="3900" cy="35150"/>
            </a:xfrm>
            <a:custGeom>
              <a:avLst/>
              <a:gdLst/>
              <a:ahLst/>
              <a:cxnLst/>
              <a:rect l="l" t="t" r="r" b="b"/>
              <a:pathLst>
                <a:path w="156" h="1406" extrusionOk="0">
                  <a:moveTo>
                    <a:pt x="72" y="0"/>
                  </a:moveTo>
                  <a:cubicBezTo>
                    <a:pt x="36" y="0"/>
                    <a:pt x="1" y="36"/>
                    <a:pt x="1" y="84"/>
                  </a:cubicBezTo>
                  <a:lnTo>
                    <a:pt x="1" y="1334"/>
                  </a:lnTo>
                  <a:cubicBezTo>
                    <a:pt x="1" y="1370"/>
                    <a:pt x="36" y="1405"/>
                    <a:pt x="72" y="1405"/>
                  </a:cubicBezTo>
                  <a:cubicBezTo>
                    <a:pt x="108" y="1405"/>
                    <a:pt x="155" y="1370"/>
                    <a:pt x="155" y="1334"/>
                  </a:cubicBezTo>
                  <a:lnTo>
                    <a:pt x="155" y="84"/>
                  </a:lnTo>
                  <a:cubicBezTo>
                    <a:pt x="155"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3"/>
            <p:cNvSpPr/>
            <p:nvPr/>
          </p:nvSpPr>
          <p:spPr>
            <a:xfrm>
              <a:off x="3926975" y="1409400"/>
              <a:ext cx="30400" cy="21475"/>
            </a:xfrm>
            <a:custGeom>
              <a:avLst/>
              <a:gdLst/>
              <a:ahLst/>
              <a:cxnLst/>
              <a:rect l="l" t="t" r="r" b="b"/>
              <a:pathLst>
                <a:path w="1216" h="859" extrusionOk="0">
                  <a:moveTo>
                    <a:pt x="1116" y="0"/>
                  </a:moveTo>
                  <a:cubicBezTo>
                    <a:pt x="1101" y="0"/>
                    <a:pt x="1086" y="4"/>
                    <a:pt x="1072" y="13"/>
                  </a:cubicBezTo>
                  <a:lnTo>
                    <a:pt x="48" y="728"/>
                  </a:lnTo>
                  <a:cubicBezTo>
                    <a:pt x="25" y="763"/>
                    <a:pt x="1" y="799"/>
                    <a:pt x="36" y="835"/>
                  </a:cubicBezTo>
                  <a:cubicBezTo>
                    <a:pt x="48" y="847"/>
                    <a:pt x="60" y="858"/>
                    <a:pt x="96" y="858"/>
                  </a:cubicBezTo>
                  <a:cubicBezTo>
                    <a:pt x="108" y="858"/>
                    <a:pt x="120" y="847"/>
                    <a:pt x="144" y="847"/>
                  </a:cubicBezTo>
                  <a:lnTo>
                    <a:pt x="1168" y="132"/>
                  </a:lnTo>
                  <a:cubicBezTo>
                    <a:pt x="1191" y="108"/>
                    <a:pt x="1215" y="61"/>
                    <a:pt x="1179" y="25"/>
                  </a:cubicBezTo>
                  <a:cubicBezTo>
                    <a:pt x="1165" y="10"/>
                    <a:pt x="1141" y="0"/>
                    <a:pt x="111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3"/>
            <p:cNvSpPr/>
            <p:nvPr/>
          </p:nvSpPr>
          <p:spPr>
            <a:xfrm>
              <a:off x="3929950" y="1407250"/>
              <a:ext cx="23850" cy="24825"/>
            </a:xfrm>
            <a:custGeom>
              <a:avLst/>
              <a:gdLst/>
              <a:ahLst/>
              <a:cxnLst/>
              <a:rect l="l" t="t" r="r" b="b"/>
              <a:pathLst>
                <a:path w="954" h="993" extrusionOk="0">
                  <a:moveTo>
                    <a:pt x="86" y="1"/>
                  </a:moveTo>
                  <a:cubicBezTo>
                    <a:pt x="66" y="1"/>
                    <a:pt x="48" y="10"/>
                    <a:pt x="37" y="28"/>
                  </a:cubicBezTo>
                  <a:cubicBezTo>
                    <a:pt x="1" y="52"/>
                    <a:pt x="1" y="99"/>
                    <a:pt x="37" y="135"/>
                  </a:cubicBezTo>
                  <a:lnTo>
                    <a:pt x="822" y="968"/>
                  </a:lnTo>
                  <a:cubicBezTo>
                    <a:pt x="834" y="980"/>
                    <a:pt x="870" y="992"/>
                    <a:pt x="882" y="992"/>
                  </a:cubicBezTo>
                  <a:cubicBezTo>
                    <a:pt x="894" y="992"/>
                    <a:pt x="918" y="992"/>
                    <a:pt x="930" y="968"/>
                  </a:cubicBezTo>
                  <a:cubicBezTo>
                    <a:pt x="953" y="933"/>
                    <a:pt x="953" y="885"/>
                    <a:pt x="930" y="861"/>
                  </a:cubicBezTo>
                  <a:lnTo>
                    <a:pt x="144" y="28"/>
                  </a:lnTo>
                  <a:cubicBezTo>
                    <a:pt x="126" y="10"/>
                    <a:pt x="105" y="1"/>
                    <a:pt x="8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3"/>
            <p:cNvSpPr/>
            <p:nvPr/>
          </p:nvSpPr>
          <p:spPr>
            <a:xfrm>
              <a:off x="3923700" y="1417450"/>
              <a:ext cx="33975" cy="4200"/>
            </a:xfrm>
            <a:custGeom>
              <a:avLst/>
              <a:gdLst/>
              <a:ahLst/>
              <a:cxnLst/>
              <a:rect l="l" t="t" r="r" b="b"/>
              <a:pathLst>
                <a:path w="1359" h="168" extrusionOk="0">
                  <a:moveTo>
                    <a:pt x="1287" y="1"/>
                  </a:moveTo>
                  <a:lnTo>
                    <a:pt x="72" y="25"/>
                  </a:lnTo>
                  <a:cubicBezTo>
                    <a:pt x="37" y="25"/>
                    <a:pt x="1" y="48"/>
                    <a:pt x="1" y="96"/>
                  </a:cubicBezTo>
                  <a:cubicBezTo>
                    <a:pt x="1" y="144"/>
                    <a:pt x="37" y="167"/>
                    <a:pt x="72" y="167"/>
                  </a:cubicBezTo>
                  <a:lnTo>
                    <a:pt x="1287" y="155"/>
                  </a:lnTo>
                  <a:cubicBezTo>
                    <a:pt x="1322" y="155"/>
                    <a:pt x="1358" y="120"/>
                    <a:pt x="1358" y="84"/>
                  </a:cubicBezTo>
                  <a:cubicBezTo>
                    <a:pt x="1358" y="36"/>
                    <a:pt x="1322"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3"/>
            <p:cNvSpPr/>
            <p:nvPr/>
          </p:nvSpPr>
          <p:spPr>
            <a:xfrm>
              <a:off x="4746125" y="1442450"/>
              <a:ext cx="3600" cy="35150"/>
            </a:xfrm>
            <a:custGeom>
              <a:avLst/>
              <a:gdLst/>
              <a:ahLst/>
              <a:cxnLst/>
              <a:rect l="l" t="t" r="r" b="b"/>
              <a:pathLst>
                <a:path w="144" h="1406" extrusionOk="0">
                  <a:moveTo>
                    <a:pt x="72" y="1"/>
                  </a:moveTo>
                  <a:cubicBezTo>
                    <a:pt x="25" y="1"/>
                    <a:pt x="1" y="37"/>
                    <a:pt x="1" y="72"/>
                  </a:cubicBezTo>
                  <a:lnTo>
                    <a:pt x="1" y="1322"/>
                  </a:lnTo>
                  <a:cubicBezTo>
                    <a:pt x="1" y="1370"/>
                    <a:pt x="25" y="1406"/>
                    <a:pt x="72" y="1406"/>
                  </a:cubicBezTo>
                  <a:cubicBezTo>
                    <a:pt x="120" y="1406"/>
                    <a:pt x="144" y="1370"/>
                    <a:pt x="144" y="1322"/>
                  </a:cubicBezTo>
                  <a:lnTo>
                    <a:pt x="144" y="72"/>
                  </a:lnTo>
                  <a:cubicBezTo>
                    <a:pt x="144"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3"/>
            <p:cNvSpPr/>
            <p:nvPr/>
          </p:nvSpPr>
          <p:spPr>
            <a:xfrm>
              <a:off x="4733025" y="1449150"/>
              <a:ext cx="30100" cy="21600"/>
            </a:xfrm>
            <a:custGeom>
              <a:avLst/>
              <a:gdLst/>
              <a:ahLst/>
              <a:cxnLst/>
              <a:rect l="l" t="t" r="r" b="b"/>
              <a:pathLst>
                <a:path w="1204" h="864" extrusionOk="0">
                  <a:moveTo>
                    <a:pt x="1107" y="0"/>
                  </a:moveTo>
                  <a:cubicBezTo>
                    <a:pt x="1093" y="0"/>
                    <a:pt x="1081" y="5"/>
                    <a:pt x="1072" y="19"/>
                  </a:cubicBezTo>
                  <a:lnTo>
                    <a:pt x="49" y="733"/>
                  </a:lnTo>
                  <a:cubicBezTo>
                    <a:pt x="13" y="757"/>
                    <a:pt x="1" y="804"/>
                    <a:pt x="25" y="840"/>
                  </a:cubicBezTo>
                  <a:cubicBezTo>
                    <a:pt x="49" y="852"/>
                    <a:pt x="60" y="864"/>
                    <a:pt x="84" y="864"/>
                  </a:cubicBezTo>
                  <a:cubicBezTo>
                    <a:pt x="108" y="864"/>
                    <a:pt x="120" y="852"/>
                    <a:pt x="132" y="852"/>
                  </a:cubicBezTo>
                  <a:lnTo>
                    <a:pt x="1156" y="138"/>
                  </a:lnTo>
                  <a:cubicBezTo>
                    <a:pt x="1192" y="102"/>
                    <a:pt x="1203" y="66"/>
                    <a:pt x="1180" y="30"/>
                  </a:cubicBezTo>
                  <a:cubicBezTo>
                    <a:pt x="1157" y="15"/>
                    <a:pt x="1130" y="0"/>
                    <a:pt x="110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3"/>
            <p:cNvSpPr/>
            <p:nvPr/>
          </p:nvSpPr>
          <p:spPr>
            <a:xfrm>
              <a:off x="4736000" y="1447150"/>
              <a:ext cx="23850" cy="24800"/>
            </a:xfrm>
            <a:custGeom>
              <a:avLst/>
              <a:gdLst/>
              <a:ahLst/>
              <a:cxnLst/>
              <a:rect l="l" t="t" r="r" b="b"/>
              <a:pathLst>
                <a:path w="954" h="992" extrusionOk="0">
                  <a:moveTo>
                    <a:pt x="83" y="0"/>
                  </a:moveTo>
                  <a:cubicBezTo>
                    <a:pt x="63" y="0"/>
                    <a:pt x="43" y="9"/>
                    <a:pt x="25" y="27"/>
                  </a:cubicBezTo>
                  <a:cubicBezTo>
                    <a:pt x="1" y="51"/>
                    <a:pt x="1" y="99"/>
                    <a:pt x="25" y="122"/>
                  </a:cubicBezTo>
                  <a:lnTo>
                    <a:pt x="822" y="956"/>
                  </a:lnTo>
                  <a:cubicBezTo>
                    <a:pt x="834" y="980"/>
                    <a:pt x="858" y="992"/>
                    <a:pt x="882" y="992"/>
                  </a:cubicBezTo>
                  <a:cubicBezTo>
                    <a:pt x="894" y="992"/>
                    <a:pt x="918" y="992"/>
                    <a:pt x="918" y="956"/>
                  </a:cubicBezTo>
                  <a:cubicBezTo>
                    <a:pt x="953" y="932"/>
                    <a:pt x="953" y="884"/>
                    <a:pt x="918" y="861"/>
                  </a:cubicBezTo>
                  <a:lnTo>
                    <a:pt x="132" y="27"/>
                  </a:lnTo>
                  <a:cubicBezTo>
                    <a:pt x="120" y="9"/>
                    <a:pt x="102"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3"/>
            <p:cNvSpPr/>
            <p:nvPr/>
          </p:nvSpPr>
          <p:spPr>
            <a:xfrm>
              <a:off x="4730050" y="1457350"/>
              <a:ext cx="33975" cy="4175"/>
            </a:xfrm>
            <a:custGeom>
              <a:avLst/>
              <a:gdLst/>
              <a:ahLst/>
              <a:cxnLst/>
              <a:rect l="l" t="t" r="r" b="b"/>
              <a:pathLst>
                <a:path w="1359" h="167" extrusionOk="0">
                  <a:moveTo>
                    <a:pt x="1275" y="0"/>
                  </a:moveTo>
                  <a:lnTo>
                    <a:pt x="72" y="12"/>
                  </a:lnTo>
                  <a:cubicBezTo>
                    <a:pt x="25" y="12"/>
                    <a:pt x="1" y="48"/>
                    <a:pt x="1" y="95"/>
                  </a:cubicBezTo>
                  <a:cubicBezTo>
                    <a:pt x="1" y="131"/>
                    <a:pt x="25" y="167"/>
                    <a:pt x="72" y="167"/>
                  </a:cubicBezTo>
                  <a:lnTo>
                    <a:pt x="1275" y="155"/>
                  </a:lnTo>
                  <a:cubicBezTo>
                    <a:pt x="1322" y="155"/>
                    <a:pt x="1358" y="119"/>
                    <a:pt x="1358" y="72"/>
                  </a:cubicBezTo>
                  <a:cubicBezTo>
                    <a:pt x="1358" y="36"/>
                    <a:pt x="1322" y="0"/>
                    <a:pt x="12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3"/>
            <p:cNvSpPr/>
            <p:nvPr/>
          </p:nvSpPr>
          <p:spPr>
            <a:xfrm>
              <a:off x="4029950" y="1684975"/>
              <a:ext cx="127150" cy="45450"/>
            </a:xfrm>
            <a:custGeom>
              <a:avLst/>
              <a:gdLst/>
              <a:ahLst/>
              <a:cxnLst/>
              <a:rect l="l" t="t" r="r" b="b"/>
              <a:pathLst>
                <a:path w="5086" h="1818" extrusionOk="0">
                  <a:moveTo>
                    <a:pt x="3297" y="0"/>
                  </a:moveTo>
                  <a:cubicBezTo>
                    <a:pt x="3129" y="0"/>
                    <a:pt x="2680" y="1111"/>
                    <a:pt x="2680" y="1111"/>
                  </a:cubicBezTo>
                  <a:cubicBezTo>
                    <a:pt x="2680" y="1111"/>
                    <a:pt x="2180" y="170"/>
                    <a:pt x="1966" y="111"/>
                  </a:cubicBezTo>
                  <a:cubicBezTo>
                    <a:pt x="1962" y="110"/>
                    <a:pt x="1957" y="109"/>
                    <a:pt x="1953" y="109"/>
                  </a:cubicBezTo>
                  <a:cubicBezTo>
                    <a:pt x="1740" y="109"/>
                    <a:pt x="1466" y="1242"/>
                    <a:pt x="1466" y="1242"/>
                  </a:cubicBezTo>
                  <a:cubicBezTo>
                    <a:pt x="1466" y="1242"/>
                    <a:pt x="1013" y="515"/>
                    <a:pt x="811" y="372"/>
                  </a:cubicBezTo>
                  <a:cubicBezTo>
                    <a:pt x="801" y="366"/>
                    <a:pt x="791" y="363"/>
                    <a:pt x="780" y="363"/>
                  </a:cubicBezTo>
                  <a:cubicBezTo>
                    <a:pt x="561" y="363"/>
                    <a:pt x="93" y="1549"/>
                    <a:pt x="25" y="1742"/>
                  </a:cubicBezTo>
                  <a:cubicBezTo>
                    <a:pt x="1" y="1797"/>
                    <a:pt x="323" y="1817"/>
                    <a:pt x="816" y="1817"/>
                  </a:cubicBezTo>
                  <a:cubicBezTo>
                    <a:pt x="2240" y="1817"/>
                    <a:pt x="5085" y="1646"/>
                    <a:pt x="5085" y="1646"/>
                  </a:cubicBezTo>
                  <a:cubicBezTo>
                    <a:pt x="5085" y="1646"/>
                    <a:pt x="4776" y="396"/>
                    <a:pt x="4609" y="134"/>
                  </a:cubicBezTo>
                  <a:cubicBezTo>
                    <a:pt x="4590" y="112"/>
                    <a:pt x="4569" y="101"/>
                    <a:pt x="4546" y="101"/>
                  </a:cubicBezTo>
                  <a:cubicBezTo>
                    <a:pt x="4331" y="101"/>
                    <a:pt x="3990" y="1027"/>
                    <a:pt x="3990" y="1027"/>
                  </a:cubicBezTo>
                  <a:cubicBezTo>
                    <a:pt x="3990" y="1027"/>
                    <a:pt x="3478" y="75"/>
                    <a:pt x="3311" y="3"/>
                  </a:cubicBezTo>
                  <a:cubicBezTo>
                    <a:pt x="3307" y="1"/>
                    <a:pt x="3302" y="0"/>
                    <a:pt x="3297" y="0"/>
                  </a:cubicBezTo>
                  <a:close/>
                </a:path>
              </a:pathLst>
            </a:custGeom>
            <a:solidFill>
              <a:srgbClr val="809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3"/>
            <p:cNvSpPr/>
            <p:nvPr/>
          </p:nvSpPr>
          <p:spPr>
            <a:xfrm>
              <a:off x="4204100" y="1727825"/>
              <a:ext cx="127125" cy="45400"/>
            </a:xfrm>
            <a:custGeom>
              <a:avLst/>
              <a:gdLst/>
              <a:ahLst/>
              <a:cxnLst/>
              <a:rect l="l" t="t" r="r" b="b"/>
              <a:pathLst>
                <a:path w="5085" h="1816" extrusionOk="0">
                  <a:moveTo>
                    <a:pt x="3297" y="1"/>
                  </a:moveTo>
                  <a:cubicBezTo>
                    <a:pt x="3139" y="1"/>
                    <a:pt x="2679" y="1099"/>
                    <a:pt x="2679" y="1099"/>
                  </a:cubicBezTo>
                  <a:cubicBezTo>
                    <a:pt x="2679" y="1099"/>
                    <a:pt x="2179" y="171"/>
                    <a:pt x="1977" y="111"/>
                  </a:cubicBezTo>
                  <a:cubicBezTo>
                    <a:pt x="1972" y="110"/>
                    <a:pt x="1968" y="110"/>
                    <a:pt x="1963" y="110"/>
                  </a:cubicBezTo>
                  <a:cubicBezTo>
                    <a:pt x="1739" y="110"/>
                    <a:pt x="1465" y="1242"/>
                    <a:pt x="1465" y="1242"/>
                  </a:cubicBezTo>
                  <a:cubicBezTo>
                    <a:pt x="1465" y="1242"/>
                    <a:pt x="1024" y="504"/>
                    <a:pt x="810" y="373"/>
                  </a:cubicBezTo>
                  <a:cubicBezTo>
                    <a:pt x="800" y="367"/>
                    <a:pt x="790" y="364"/>
                    <a:pt x="779" y="364"/>
                  </a:cubicBezTo>
                  <a:cubicBezTo>
                    <a:pt x="560" y="364"/>
                    <a:pt x="92" y="1549"/>
                    <a:pt x="24" y="1742"/>
                  </a:cubicBezTo>
                  <a:cubicBezTo>
                    <a:pt x="0" y="1796"/>
                    <a:pt x="305" y="1816"/>
                    <a:pt x="775" y="1816"/>
                  </a:cubicBezTo>
                  <a:cubicBezTo>
                    <a:pt x="2185" y="1816"/>
                    <a:pt x="5084" y="1635"/>
                    <a:pt x="5084" y="1635"/>
                  </a:cubicBezTo>
                  <a:cubicBezTo>
                    <a:pt x="5084" y="1635"/>
                    <a:pt x="4775" y="373"/>
                    <a:pt x="4608" y="135"/>
                  </a:cubicBezTo>
                  <a:cubicBezTo>
                    <a:pt x="4589" y="112"/>
                    <a:pt x="4568" y="102"/>
                    <a:pt x="4545" y="102"/>
                  </a:cubicBezTo>
                  <a:cubicBezTo>
                    <a:pt x="4332" y="102"/>
                    <a:pt x="4001" y="1028"/>
                    <a:pt x="4001" y="1028"/>
                  </a:cubicBezTo>
                  <a:cubicBezTo>
                    <a:pt x="4001" y="1028"/>
                    <a:pt x="3477" y="75"/>
                    <a:pt x="3310" y="4"/>
                  </a:cubicBezTo>
                  <a:cubicBezTo>
                    <a:pt x="3306" y="2"/>
                    <a:pt x="3302" y="1"/>
                    <a:pt x="3297" y="1"/>
                  </a:cubicBezTo>
                  <a:close/>
                </a:path>
              </a:pathLst>
            </a:custGeom>
            <a:solidFill>
              <a:srgbClr val="809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3"/>
            <p:cNvSpPr/>
            <p:nvPr/>
          </p:nvSpPr>
          <p:spPr>
            <a:xfrm>
              <a:off x="4412175" y="1675425"/>
              <a:ext cx="127100" cy="45300"/>
            </a:xfrm>
            <a:custGeom>
              <a:avLst/>
              <a:gdLst/>
              <a:ahLst/>
              <a:cxnLst/>
              <a:rect l="l" t="t" r="r" b="b"/>
              <a:pathLst>
                <a:path w="5084" h="1812" extrusionOk="0">
                  <a:moveTo>
                    <a:pt x="3293" y="0"/>
                  </a:moveTo>
                  <a:cubicBezTo>
                    <a:pt x="3123" y="0"/>
                    <a:pt x="2679" y="1100"/>
                    <a:pt x="2679" y="1100"/>
                  </a:cubicBezTo>
                  <a:cubicBezTo>
                    <a:pt x="2679" y="1100"/>
                    <a:pt x="2179" y="159"/>
                    <a:pt x="1964" y="100"/>
                  </a:cubicBezTo>
                  <a:cubicBezTo>
                    <a:pt x="1961" y="99"/>
                    <a:pt x="1958" y="99"/>
                    <a:pt x="1954" y="99"/>
                  </a:cubicBezTo>
                  <a:cubicBezTo>
                    <a:pt x="1730" y="99"/>
                    <a:pt x="1464" y="1231"/>
                    <a:pt x="1464" y="1231"/>
                  </a:cubicBezTo>
                  <a:cubicBezTo>
                    <a:pt x="1464" y="1231"/>
                    <a:pt x="1012" y="504"/>
                    <a:pt x="810" y="373"/>
                  </a:cubicBezTo>
                  <a:cubicBezTo>
                    <a:pt x="799" y="367"/>
                    <a:pt x="788" y="364"/>
                    <a:pt x="777" y="364"/>
                  </a:cubicBezTo>
                  <a:cubicBezTo>
                    <a:pt x="548" y="364"/>
                    <a:pt x="92" y="1539"/>
                    <a:pt x="24" y="1743"/>
                  </a:cubicBezTo>
                  <a:cubicBezTo>
                    <a:pt x="0" y="1793"/>
                    <a:pt x="296" y="1811"/>
                    <a:pt x="754" y="1811"/>
                  </a:cubicBezTo>
                  <a:cubicBezTo>
                    <a:pt x="2156" y="1811"/>
                    <a:pt x="5084" y="1636"/>
                    <a:pt x="5084" y="1636"/>
                  </a:cubicBezTo>
                  <a:cubicBezTo>
                    <a:pt x="5084" y="1636"/>
                    <a:pt x="4751" y="373"/>
                    <a:pt x="4608" y="135"/>
                  </a:cubicBezTo>
                  <a:cubicBezTo>
                    <a:pt x="4588" y="113"/>
                    <a:pt x="4567" y="102"/>
                    <a:pt x="4545" y="102"/>
                  </a:cubicBezTo>
                  <a:cubicBezTo>
                    <a:pt x="4330" y="102"/>
                    <a:pt x="3989" y="1028"/>
                    <a:pt x="3989" y="1028"/>
                  </a:cubicBezTo>
                  <a:cubicBezTo>
                    <a:pt x="3989" y="1028"/>
                    <a:pt x="3477" y="76"/>
                    <a:pt x="3310" y="4"/>
                  </a:cubicBezTo>
                  <a:cubicBezTo>
                    <a:pt x="3305" y="2"/>
                    <a:pt x="3299" y="0"/>
                    <a:pt x="3293" y="0"/>
                  </a:cubicBezTo>
                  <a:close/>
                </a:path>
              </a:pathLst>
            </a:custGeom>
            <a:solidFill>
              <a:srgbClr val="809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3"/>
            <p:cNvSpPr/>
            <p:nvPr/>
          </p:nvSpPr>
          <p:spPr>
            <a:xfrm>
              <a:off x="3916925" y="1105500"/>
              <a:ext cx="139550" cy="79550"/>
            </a:xfrm>
            <a:custGeom>
              <a:avLst/>
              <a:gdLst/>
              <a:ahLst/>
              <a:cxnLst/>
              <a:rect l="l" t="t" r="r" b="b"/>
              <a:pathLst>
                <a:path w="5582" h="3182" extrusionOk="0">
                  <a:moveTo>
                    <a:pt x="3398" y="1"/>
                  </a:moveTo>
                  <a:cubicBezTo>
                    <a:pt x="3137" y="1"/>
                    <a:pt x="2906" y="147"/>
                    <a:pt x="2748" y="339"/>
                  </a:cubicBezTo>
                  <a:lnTo>
                    <a:pt x="2748" y="339"/>
                  </a:lnTo>
                  <a:cubicBezTo>
                    <a:pt x="2643" y="254"/>
                    <a:pt x="2506" y="178"/>
                    <a:pt x="2332" y="120"/>
                  </a:cubicBezTo>
                  <a:cubicBezTo>
                    <a:pt x="2183" y="70"/>
                    <a:pt x="2057" y="49"/>
                    <a:pt x="1952" y="49"/>
                  </a:cubicBezTo>
                  <a:cubicBezTo>
                    <a:pt x="1297" y="49"/>
                    <a:pt x="1403" y="870"/>
                    <a:pt x="1403" y="870"/>
                  </a:cubicBezTo>
                  <a:cubicBezTo>
                    <a:pt x="1336" y="827"/>
                    <a:pt x="1264" y="808"/>
                    <a:pt x="1189" y="808"/>
                  </a:cubicBezTo>
                  <a:cubicBezTo>
                    <a:pt x="644" y="808"/>
                    <a:pt x="1" y="1860"/>
                    <a:pt x="724" y="2394"/>
                  </a:cubicBezTo>
                  <a:cubicBezTo>
                    <a:pt x="947" y="2561"/>
                    <a:pt x="1160" y="2638"/>
                    <a:pt x="1343" y="2651"/>
                  </a:cubicBezTo>
                  <a:lnTo>
                    <a:pt x="1343" y="2651"/>
                  </a:lnTo>
                  <a:cubicBezTo>
                    <a:pt x="1405" y="2932"/>
                    <a:pt x="1605" y="3176"/>
                    <a:pt x="2034" y="3180"/>
                  </a:cubicBezTo>
                  <a:cubicBezTo>
                    <a:pt x="2072" y="3181"/>
                    <a:pt x="2110" y="3182"/>
                    <a:pt x="2146" y="3182"/>
                  </a:cubicBezTo>
                  <a:cubicBezTo>
                    <a:pt x="2688" y="3182"/>
                    <a:pt x="3057" y="3055"/>
                    <a:pt x="3270" y="2864"/>
                  </a:cubicBezTo>
                  <a:lnTo>
                    <a:pt x="3270" y="2864"/>
                  </a:lnTo>
                  <a:cubicBezTo>
                    <a:pt x="3314" y="2924"/>
                    <a:pt x="3370" y="2982"/>
                    <a:pt x="3439" y="3037"/>
                  </a:cubicBezTo>
                  <a:cubicBezTo>
                    <a:pt x="3536" y="3113"/>
                    <a:pt x="3653" y="3147"/>
                    <a:pt x="3781" y="3147"/>
                  </a:cubicBezTo>
                  <a:cubicBezTo>
                    <a:pt x="4515" y="3147"/>
                    <a:pt x="5582" y="2026"/>
                    <a:pt x="4963" y="1346"/>
                  </a:cubicBezTo>
                  <a:cubicBezTo>
                    <a:pt x="4789" y="1159"/>
                    <a:pt x="4603" y="1088"/>
                    <a:pt x="4429" y="1088"/>
                  </a:cubicBezTo>
                  <a:cubicBezTo>
                    <a:pt x="4409" y="1088"/>
                    <a:pt x="4388" y="1089"/>
                    <a:pt x="4368" y="1091"/>
                  </a:cubicBezTo>
                  <a:lnTo>
                    <a:pt x="4368" y="1091"/>
                  </a:lnTo>
                  <a:cubicBezTo>
                    <a:pt x="4376" y="765"/>
                    <a:pt x="4216" y="388"/>
                    <a:pt x="3820" y="132"/>
                  </a:cubicBezTo>
                  <a:cubicBezTo>
                    <a:pt x="3675" y="40"/>
                    <a:pt x="3533" y="1"/>
                    <a:pt x="33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3"/>
            <p:cNvSpPr/>
            <p:nvPr/>
          </p:nvSpPr>
          <p:spPr>
            <a:xfrm>
              <a:off x="3923100" y="1104325"/>
              <a:ext cx="125950" cy="83075"/>
            </a:xfrm>
            <a:custGeom>
              <a:avLst/>
              <a:gdLst/>
              <a:ahLst/>
              <a:cxnLst/>
              <a:rect l="l" t="t" r="r" b="b"/>
              <a:pathLst>
                <a:path w="5038" h="3323" extrusionOk="0">
                  <a:moveTo>
                    <a:pt x="2513" y="500"/>
                  </a:moveTo>
                  <a:cubicBezTo>
                    <a:pt x="2716" y="703"/>
                    <a:pt x="2763" y="917"/>
                    <a:pt x="2692" y="1072"/>
                  </a:cubicBezTo>
                  <a:cubicBezTo>
                    <a:pt x="2663" y="1152"/>
                    <a:pt x="2611" y="1192"/>
                    <a:pt x="2554" y="1192"/>
                  </a:cubicBezTo>
                  <a:cubicBezTo>
                    <a:pt x="2518" y="1192"/>
                    <a:pt x="2479" y="1176"/>
                    <a:pt x="2442" y="1143"/>
                  </a:cubicBezTo>
                  <a:cubicBezTo>
                    <a:pt x="2299" y="1024"/>
                    <a:pt x="2335" y="739"/>
                    <a:pt x="2513" y="500"/>
                  </a:cubicBezTo>
                  <a:close/>
                  <a:moveTo>
                    <a:pt x="4061" y="1251"/>
                  </a:moveTo>
                  <a:lnTo>
                    <a:pt x="4061" y="1251"/>
                  </a:lnTo>
                  <a:cubicBezTo>
                    <a:pt x="4013" y="1512"/>
                    <a:pt x="3847" y="1715"/>
                    <a:pt x="3644" y="1751"/>
                  </a:cubicBezTo>
                  <a:lnTo>
                    <a:pt x="3597" y="1751"/>
                  </a:lnTo>
                  <a:cubicBezTo>
                    <a:pt x="3537" y="1751"/>
                    <a:pt x="3537" y="1739"/>
                    <a:pt x="3537" y="1727"/>
                  </a:cubicBezTo>
                  <a:cubicBezTo>
                    <a:pt x="3525" y="1608"/>
                    <a:pt x="3751" y="1322"/>
                    <a:pt x="4061" y="1251"/>
                  </a:cubicBezTo>
                  <a:close/>
                  <a:moveTo>
                    <a:pt x="1394" y="1929"/>
                  </a:moveTo>
                  <a:cubicBezTo>
                    <a:pt x="1442" y="1929"/>
                    <a:pt x="1465" y="1965"/>
                    <a:pt x="1501" y="2013"/>
                  </a:cubicBezTo>
                  <a:cubicBezTo>
                    <a:pt x="1608" y="2143"/>
                    <a:pt x="1632" y="2310"/>
                    <a:pt x="1573" y="2429"/>
                  </a:cubicBezTo>
                  <a:cubicBezTo>
                    <a:pt x="1501" y="2560"/>
                    <a:pt x="1346" y="2644"/>
                    <a:pt x="1156" y="2644"/>
                  </a:cubicBezTo>
                  <a:cubicBezTo>
                    <a:pt x="1108" y="2394"/>
                    <a:pt x="1180" y="2132"/>
                    <a:pt x="1287" y="2013"/>
                  </a:cubicBezTo>
                  <a:cubicBezTo>
                    <a:pt x="1323" y="1965"/>
                    <a:pt x="1358" y="1929"/>
                    <a:pt x="1394" y="1929"/>
                  </a:cubicBezTo>
                  <a:close/>
                  <a:moveTo>
                    <a:pt x="3073" y="2155"/>
                  </a:moveTo>
                  <a:cubicBezTo>
                    <a:pt x="3097" y="2155"/>
                    <a:pt x="3120" y="2191"/>
                    <a:pt x="3156" y="2263"/>
                  </a:cubicBezTo>
                  <a:cubicBezTo>
                    <a:pt x="3216" y="2453"/>
                    <a:pt x="3180" y="2644"/>
                    <a:pt x="3049" y="2798"/>
                  </a:cubicBezTo>
                  <a:cubicBezTo>
                    <a:pt x="2930" y="2584"/>
                    <a:pt x="2942" y="2370"/>
                    <a:pt x="3001" y="2227"/>
                  </a:cubicBezTo>
                  <a:cubicBezTo>
                    <a:pt x="3037" y="2167"/>
                    <a:pt x="3061" y="2155"/>
                    <a:pt x="3073" y="2155"/>
                  </a:cubicBezTo>
                  <a:close/>
                  <a:moveTo>
                    <a:pt x="3161" y="151"/>
                  </a:moveTo>
                  <a:cubicBezTo>
                    <a:pt x="3287" y="151"/>
                    <a:pt x="3416" y="188"/>
                    <a:pt x="3537" y="262"/>
                  </a:cubicBezTo>
                  <a:cubicBezTo>
                    <a:pt x="3847" y="465"/>
                    <a:pt x="4049" y="774"/>
                    <a:pt x="4061" y="1096"/>
                  </a:cubicBezTo>
                  <a:cubicBezTo>
                    <a:pt x="3668" y="1155"/>
                    <a:pt x="3359" y="1512"/>
                    <a:pt x="3370" y="1727"/>
                  </a:cubicBezTo>
                  <a:cubicBezTo>
                    <a:pt x="3370" y="1810"/>
                    <a:pt x="3430" y="1905"/>
                    <a:pt x="3585" y="1905"/>
                  </a:cubicBezTo>
                  <a:lnTo>
                    <a:pt x="3644" y="1905"/>
                  </a:lnTo>
                  <a:cubicBezTo>
                    <a:pt x="3954" y="1858"/>
                    <a:pt x="4180" y="1596"/>
                    <a:pt x="4204" y="1239"/>
                  </a:cubicBezTo>
                  <a:cubicBezTo>
                    <a:pt x="4371" y="1251"/>
                    <a:pt x="4537" y="1322"/>
                    <a:pt x="4668" y="1477"/>
                  </a:cubicBezTo>
                  <a:cubicBezTo>
                    <a:pt x="4906" y="1727"/>
                    <a:pt x="4847" y="2024"/>
                    <a:pt x="4763" y="2227"/>
                  </a:cubicBezTo>
                  <a:cubicBezTo>
                    <a:pt x="4549" y="2703"/>
                    <a:pt x="3966" y="3144"/>
                    <a:pt x="3537" y="3144"/>
                  </a:cubicBezTo>
                  <a:cubicBezTo>
                    <a:pt x="3418" y="3144"/>
                    <a:pt x="3311" y="3096"/>
                    <a:pt x="3239" y="3036"/>
                  </a:cubicBezTo>
                  <a:cubicBezTo>
                    <a:pt x="3192" y="2989"/>
                    <a:pt x="3156" y="2965"/>
                    <a:pt x="3120" y="2917"/>
                  </a:cubicBezTo>
                  <a:cubicBezTo>
                    <a:pt x="3299" y="2727"/>
                    <a:pt x="3359" y="2465"/>
                    <a:pt x="3287" y="2215"/>
                  </a:cubicBezTo>
                  <a:cubicBezTo>
                    <a:pt x="3228" y="2036"/>
                    <a:pt x="3132" y="2013"/>
                    <a:pt x="3073" y="2013"/>
                  </a:cubicBezTo>
                  <a:cubicBezTo>
                    <a:pt x="3001" y="2013"/>
                    <a:pt x="2930" y="2072"/>
                    <a:pt x="2870" y="2167"/>
                  </a:cubicBezTo>
                  <a:cubicBezTo>
                    <a:pt x="2775" y="2346"/>
                    <a:pt x="2763" y="2632"/>
                    <a:pt x="2930" y="2905"/>
                  </a:cubicBezTo>
                  <a:cubicBezTo>
                    <a:pt x="2763" y="3036"/>
                    <a:pt x="2442" y="3167"/>
                    <a:pt x="1858" y="3167"/>
                  </a:cubicBezTo>
                  <a:lnTo>
                    <a:pt x="1799" y="3167"/>
                  </a:lnTo>
                  <a:cubicBezTo>
                    <a:pt x="1430" y="3155"/>
                    <a:pt x="1263" y="2977"/>
                    <a:pt x="1204" y="2786"/>
                  </a:cubicBezTo>
                  <a:cubicBezTo>
                    <a:pt x="1430" y="2763"/>
                    <a:pt x="1620" y="2667"/>
                    <a:pt x="1727" y="2501"/>
                  </a:cubicBezTo>
                  <a:cubicBezTo>
                    <a:pt x="1811" y="2322"/>
                    <a:pt x="1787" y="2108"/>
                    <a:pt x="1632" y="1929"/>
                  </a:cubicBezTo>
                  <a:cubicBezTo>
                    <a:pt x="1561" y="1834"/>
                    <a:pt x="1489" y="1810"/>
                    <a:pt x="1430" y="1810"/>
                  </a:cubicBezTo>
                  <a:cubicBezTo>
                    <a:pt x="1334" y="1810"/>
                    <a:pt x="1263" y="1858"/>
                    <a:pt x="1204" y="1929"/>
                  </a:cubicBezTo>
                  <a:cubicBezTo>
                    <a:pt x="1084" y="2084"/>
                    <a:pt x="989" y="2370"/>
                    <a:pt x="1025" y="2644"/>
                  </a:cubicBezTo>
                  <a:cubicBezTo>
                    <a:pt x="858" y="2620"/>
                    <a:pt x="692" y="2524"/>
                    <a:pt x="537" y="2405"/>
                  </a:cubicBezTo>
                  <a:cubicBezTo>
                    <a:pt x="144" y="2132"/>
                    <a:pt x="239" y="1739"/>
                    <a:pt x="275" y="1572"/>
                  </a:cubicBezTo>
                  <a:cubicBezTo>
                    <a:pt x="382" y="1239"/>
                    <a:pt x="692" y="953"/>
                    <a:pt x="953" y="953"/>
                  </a:cubicBezTo>
                  <a:cubicBezTo>
                    <a:pt x="1013" y="953"/>
                    <a:pt x="1073" y="965"/>
                    <a:pt x="1132" y="1000"/>
                  </a:cubicBezTo>
                  <a:cubicBezTo>
                    <a:pt x="1138" y="1006"/>
                    <a:pt x="1147" y="1009"/>
                    <a:pt x="1159" y="1009"/>
                  </a:cubicBezTo>
                  <a:cubicBezTo>
                    <a:pt x="1171" y="1009"/>
                    <a:pt x="1186" y="1006"/>
                    <a:pt x="1204" y="1000"/>
                  </a:cubicBezTo>
                  <a:cubicBezTo>
                    <a:pt x="1215" y="977"/>
                    <a:pt x="1227" y="953"/>
                    <a:pt x="1227" y="917"/>
                  </a:cubicBezTo>
                  <a:cubicBezTo>
                    <a:pt x="1227" y="917"/>
                    <a:pt x="1192" y="524"/>
                    <a:pt x="1370" y="310"/>
                  </a:cubicBezTo>
                  <a:cubicBezTo>
                    <a:pt x="1447" y="227"/>
                    <a:pt x="1555" y="184"/>
                    <a:pt x="1696" y="184"/>
                  </a:cubicBezTo>
                  <a:cubicBezTo>
                    <a:pt x="1797" y="184"/>
                    <a:pt x="1915" y="206"/>
                    <a:pt x="2049" y="250"/>
                  </a:cubicBezTo>
                  <a:cubicBezTo>
                    <a:pt x="2180" y="298"/>
                    <a:pt x="2299" y="346"/>
                    <a:pt x="2394" y="417"/>
                  </a:cubicBezTo>
                  <a:cubicBezTo>
                    <a:pt x="2204" y="703"/>
                    <a:pt x="2120" y="1072"/>
                    <a:pt x="2347" y="1262"/>
                  </a:cubicBezTo>
                  <a:cubicBezTo>
                    <a:pt x="2406" y="1322"/>
                    <a:pt x="2477" y="1358"/>
                    <a:pt x="2561" y="1358"/>
                  </a:cubicBezTo>
                  <a:cubicBezTo>
                    <a:pt x="2692" y="1358"/>
                    <a:pt x="2799" y="1262"/>
                    <a:pt x="2835" y="1131"/>
                  </a:cubicBezTo>
                  <a:cubicBezTo>
                    <a:pt x="2918" y="941"/>
                    <a:pt x="2870" y="643"/>
                    <a:pt x="2620" y="405"/>
                  </a:cubicBezTo>
                  <a:cubicBezTo>
                    <a:pt x="2772" y="239"/>
                    <a:pt x="2964" y="151"/>
                    <a:pt x="3161" y="151"/>
                  </a:cubicBezTo>
                  <a:close/>
                  <a:moveTo>
                    <a:pt x="3156" y="0"/>
                  </a:moveTo>
                  <a:cubicBezTo>
                    <a:pt x="2918" y="0"/>
                    <a:pt x="2680" y="108"/>
                    <a:pt x="2501" y="298"/>
                  </a:cubicBezTo>
                  <a:cubicBezTo>
                    <a:pt x="2394" y="215"/>
                    <a:pt x="2263" y="143"/>
                    <a:pt x="2108" y="108"/>
                  </a:cubicBezTo>
                  <a:cubicBezTo>
                    <a:pt x="1958" y="51"/>
                    <a:pt x="1823" y="24"/>
                    <a:pt x="1703" y="24"/>
                  </a:cubicBezTo>
                  <a:cubicBezTo>
                    <a:pt x="1519" y="24"/>
                    <a:pt x="1371" y="87"/>
                    <a:pt x="1263" y="203"/>
                  </a:cubicBezTo>
                  <a:cubicBezTo>
                    <a:pt x="1108" y="381"/>
                    <a:pt x="1084" y="655"/>
                    <a:pt x="1084" y="798"/>
                  </a:cubicBezTo>
                  <a:cubicBezTo>
                    <a:pt x="1037" y="786"/>
                    <a:pt x="989" y="786"/>
                    <a:pt x="953" y="786"/>
                  </a:cubicBezTo>
                  <a:cubicBezTo>
                    <a:pt x="620" y="786"/>
                    <a:pt x="263" y="1120"/>
                    <a:pt x="132" y="1512"/>
                  </a:cubicBezTo>
                  <a:cubicBezTo>
                    <a:pt x="1" y="1905"/>
                    <a:pt x="96" y="2274"/>
                    <a:pt x="430" y="2513"/>
                  </a:cubicBezTo>
                  <a:cubicBezTo>
                    <a:pt x="620" y="2667"/>
                    <a:pt x="846" y="2751"/>
                    <a:pt x="1037" y="2786"/>
                  </a:cubicBezTo>
                  <a:cubicBezTo>
                    <a:pt x="1132" y="3108"/>
                    <a:pt x="1394" y="3322"/>
                    <a:pt x="1787" y="3322"/>
                  </a:cubicBezTo>
                  <a:lnTo>
                    <a:pt x="1858" y="3322"/>
                  </a:lnTo>
                  <a:cubicBezTo>
                    <a:pt x="2358" y="3322"/>
                    <a:pt x="2751" y="3215"/>
                    <a:pt x="3013" y="3036"/>
                  </a:cubicBezTo>
                  <a:cubicBezTo>
                    <a:pt x="3049" y="3084"/>
                    <a:pt x="3109" y="3120"/>
                    <a:pt x="3144" y="3167"/>
                  </a:cubicBezTo>
                  <a:cubicBezTo>
                    <a:pt x="3251" y="3263"/>
                    <a:pt x="3394" y="3298"/>
                    <a:pt x="3537" y="3298"/>
                  </a:cubicBezTo>
                  <a:cubicBezTo>
                    <a:pt x="4025" y="3298"/>
                    <a:pt x="4656" y="2846"/>
                    <a:pt x="4894" y="2310"/>
                  </a:cubicBezTo>
                  <a:cubicBezTo>
                    <a:pt x="5037" y="1953"/>
                    <a:pt x="5002" y="1620"/>
                    <a:pt x="4775" y="1381"/>
                  </a:cubicBezTo>
                  <a:cubicBezTo>
                    <a:pt x="4609" y="1203"/>
                    <a:pt x="4418" y="1096"/>
                    <a:pt x="4204" y="1096"/>
                  </a:cubicBezTo>
                  <a:cubicBezTo>
                    <a:pt x="4180" y="727"/>
                    <a:pt x="3966" y="369"/>
                    <a:pt x="3609" y="143"/>
                  </a:cubicBezTo>
                  <a:cubicBezTo>
                    <a:pt x="3466" y="36"/>
                    <a:pt x="3311" y="0"/>
                    <a:pt x="3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3"/>
            <p:cNvSpPr/>
            <p:nvPr/>
          </p:nvSpPr>
          <p:spPr>
            <a:xfrm>
              <a:off x="4612500" y="1015875"/>
              <a:ext cx="139825" cy="79550"/>
            </a:xfrm>
            <a:custGeom>
              <a:avLst/>
              <a:gdLst/>
              <a:ahLst/>
              <a:cxnLst/>
              <a:rect l="l" t="t" r="r" b="b"/>
              <a:pathLst>
                <a:path w="5593" h="3182" extrusionOk="0">
                  <a:moveTo>
                    <a:pt x="3393" y="0"/>
                  </a:moveTo>
                  <a:cubicBezTo>
                    <a:pt x="3135" y="0"/>
                    <a:pt x="2905" y="140"/>
                    <a:pt x="2747" y="327"/>
                  </a:cubicBezTo>
                  <a:lnTo>
                    <a:pt x="2747" y="327"/>
                  </a:lnTo>
                  <a:cubicBezTo>
                    <a:pt x="2642" y="242"/>
                    <a:pt x="2506" y="167"/>
                    <a:pt x="2333" y="109"/>
                  </a:cubicBezTo>
                  <a:cubicBezTo>
                    <a:pt x="2186" y="60"/>
                    <a:pt x="2062" y="39"/>
                    <a:pt x="1957" y="39"/>
                  </a:cubicBezTo>
                  <a:cubicBezTo>
                    <a:pt x="1302" y="39"/>
                    <a:pt x="1417" y="871"/>
                    <a:pt x="1417" y="871"/>
                  </a:cubicBezTo>
                  <a:cubicBezTo>
                    <a:pt x="1350" y="831"/>
                    <a:pt x="1279" y="813"/>
                    <a:pt x="1206" y="813"/>
                  </a:cubicBezTo>
                  <a:cubicBezTo>
                    <a:pt x="650" y="813"/>
                    <a:pt x="0" y="1869"/>
                    <a:pt x="726" y="2395"/>
                  </a:cubicBezTo>
                  <a:cubicBezTo>
                    <a:pt x="952" y="2563"/>
                    <a:pt x="1167" y="2640"/>
                    <a:pt x="1351" y="2652"/>
                  </a:cubicBezTo>
                  <a:lnTo>
                    <a:pt x="1351" y="2652"/>
                  </a:lnTo>
                  <a:cubicBezTo>
                    <a:pt x="1413" y="2933"/>
                    <a:pt x="1612" y="3177"/>
                    <a:pt x="2036" y="3181"/>
                  </a:cubicBezTo>
                  <a:cubicBezTo>
                    <a:pt x="2063" y="3182"/>
                    <a:pt x="2089" y="3182"/>
                    <a:pt x="2115" y="3182"/>
                  </a:cubicBezTo>
                  <a:cubicBezTo>
                    <a:pt x="2684" y="3182"/>
                    <a:pt x="3068" y="3053"/>
                    <a:pt x="3284" y="2857"/>
                  </a:cubicBezTo>
                  <a:lnTo>
                    <a:pt x="3284" y="2857"/>
                  </a:lnTo>
                  <a:cubicBezTo>
                    <a:pt x="3329" y="2916"/>
                    <a:pt x="3385" y="2973"/>
                    <a:pt x="3453" y="3026"/>
                  </a:cubicBezTo>
                  <a:cubicBezTo>
                    <a:pt x="3551" y="3105"/>
                    <a:pt x="3670" y="3140"/>
                    <a:pt x="3799" y="3140"/>
                  </a:cubicBezTo>
                  <a:cubicBezTo>
                    <a:pt x="4533" y="3140"/>
                    <a:pt x="5592" y="2016"/>
                    <a:pt x="4965" y="1348"/>
                  </a:cubicBezTo>
                  <a:cubicBezTo>
                    <a:pt x="4791" y="1160"/>
                    <a:pt x="4605" y="1089"/>
                    <a:pt x="4431" y="1089"/>
                  </a:cubicBezTo>
                  <a:cubicBezTo>
                    <a:pt x="4414" y="1089"/>
                    <a:pt x="4396" y="1090"/>
                    <a:pt x="4379" y="1091"/>
                  </a:cubicBezTo>
                  <a:lnTo>
                    <a:pt x="4379" y="1091"/>
                  </a:lnTo>
                  <a:cubicBezTo>
                    <a:pt x="4388" y="763"/>
                    <a:pt x="4226" y="385"/>
                    <a:pt x="3822" y="133"/>
                  </a:cubicBezTo>
                  <a:cubicBezTo>
                    <a:pt x="3675" y="40"/>
                    <a:pt x="3530" y="0"/>
                    <a:pt x="3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3"/>
            <p:cNvSpPr/>
            <p:nvPr/>
          </p:nvSpPr>
          <p:spPr>
            <a:xfrm>
              <a:off x="4618725" y="1014125"/>
              <a:ext cx="126250" cy="83375"/>
            </a:xfrm>
            <a:custGeom>
              <a:avLst/>
              <a:gdLst/>
              <a:ahLst/>
              <a:cxnLst/>
              <a:rect l="l" t="t" r="r" b="b"/>
              <a:pathLst>
                <a:path w="5050" h="3335" extrusionOk="0">
                  <a:moveTo>
                    <a:pt x="2513" y="525"/>
                  </a:moveTo>
                  <a:cubicBezTo>
                    <a:pt x="2727" y="715"/>
                    <a:pt x="2751" y="941"/>
                    <a:pt x="2692" y="1096"/>
                  </a:cubicBezTo>
                  <a:cubicBezTo>
                    <a:pt x="2670" y="1176"/>
                    <a:pt x="2621" y="1216"/>
                    <a:pt x="2562" y="1216"/>
                  </a:cubicBezTo>
                  <a:cubicBezTo>
                    <a:pt x="2525" y="1216"/>
                    <a:pt x="2483" y="1200"/>
                    <a:pt x="2442" y="1168"/>
                  </a:cubicBezTo>
                  <a:cubicBezTo>
                    <a:pt x="2311" y="1049"/>
                    <a:pt x="2335" y="763"/>
                    <a:pt x="2513" y="525"/>
                  </a:cubicBezTo>
                  <a:close/>
                  <a:moveTo>
                    <a:pt x="4061" y="1275"/>
                  </a:moveTo>
                  <a:cubicBezTo>
                    <a:pt x="4025" y="1537"/>
                    <a:pt x="3859" y="1751"/>
                    <a:pt x="3644" y="1775"/>
                  </a:cubicBezTo>
                  <a:lnTo>
                    <a:pt x="3608" y="1775"/>
                  </a:lnTo>
                  <a:cubicBezTo>
                    <a:pt x="3549" y="1775"/>
                    <a:pt x="3549" y="1763"/>
                    <a:pt x="3549" y="1751"/>
                  </a:cubicBezTo>
                  <a:cubicBezTo>
                    <a:pt x="3525" y="1632"/>
                    <a:pt x="3751" y="1346"/>
                    <a:pt x="4061" y="1275"/>
                  </a:cubicBezTo>
                  <a:close/>
                  <a:moveTo>
                    <a:pt x="1406" y="1953"/>
                  </a:moveTo>
                  <a:cubicBezTo>
                    <a:pt x="1442" y="1953"/>
                    <a:pt x="1477" y="2001"/>
                    <a:pt x="1501" y="2025"/>
                  </a:cubicBezTo>
                  <a:cubicBezTo>
                    <a:pt x="1608" y="2156"/>
                    <a:pt x="1632" y="2322"/>
                    <a:pt x="1573" y="2442"/>
                  </a:cubicBezTo>
                  <a:cubicBezTo>
                    <a:pt x="1501" y="2584"/>
                    <a:pt x="1358" y="2668"/>
                    <a:pt x="1168" y="2668"/>
                  </a:cubicBezTo>
                  <a:cubicBezTo>
                    <a:pt x="1120" y="2418"/>
                    <a:pt x="1192" y="2144"/>
                    <a:pt x="1299" y="2025"/>
                  </a:cubicBezTo>
                  <a:cubicBezTo>
                    <a:pt x="1322" y="1989"/>
                    <a:pt x="1370" y="1953"/>
                    <a:pt x="1406" y="1953"/>
                  </a:cubicBezTo>
                  <a:close/>
                  <a:moveTo>
                    <a:pt x="3085" y="2180"/>
                  </a:moveTo>
                  <a:cubicBezTo>
                    <a:pt x="3097" y="2180"/>
                    <a:pt x="3132" y="2203"/>
                    <a:pt x="3156" y="2287"/>
                  </a:cubicBezTo>
                  <a:cubicBezTo>
                    <a:pt x="3216" y="2477"/>
                    <a:pt x="3192" y="2668"/>
                    <a:pt x="3049" y="2811"/>
                  </a:cubicBezTo>
                  <a:cubicBezTo>
                    <a:pt x="2930" y="2608"/>
                    <a:pt x="2954" y="2382"/>
                    <a:pt x="3013" y="2251"/>
                  </a:cubicBezTo>
                  <a:cubicBezTo>
                    <a:pt x="3037" y="2192"/>
                    <a:pt x="3073" y="2180"/>
                    <a:pt x="3085" y="2180"/>
                  </a:cubicBezTo>
                  <a:close/>
                  <a:moveTo>
                    <a:pt x="3159" y="175"/>
                  </a:moveTo>
                  <a:cubicBezTo>
                    <a:pt x="3289" y="175"/>
                    <a:pt x="3422" y="211"/>
                    <a:pt x="3549" y="287"/>
                  </a:cubicBezTo>
                  <a:cubicBezTo>
                    <a:pt x="3859" y="477"/>
                    <a:pt x="4049" y="798"/>
                    <a:pt x="4061" y="1120"/>
                  </a:cubicBezTo>
                  <a:cubicBezTo>
                    <a:pt x="3680" y="1179"/>
                    <a:pt x="3370" y="1537"/>
                    <a:pt x="3382" y="1751"/>
                  </a:cubicBezTo>
                  <a:cubicBezTo>
                    <a:pt x="3382" y="1834"/>
                    <a:pt x="3442" y="1930"/>
                    <a:pt x="3585" y="1930"/>
                  </a:cubicBezTo>
                  <a:lnTo>
                    <a:pt x="3644" y="1930"/>
                  </a:lnTo>
                  <a:cubicBezTo>
                    <a:pt x="3954" y="1882"/>
                    <a:pt x="4180" y="1608"/>
                    <a:pt x="4216" y="1251"/>
                  </a:cubicBezTo>
                  <a:cubicBezTo>
                    <a:pt x="4382" y="1275"/>
                    <a:pt x="4537" y="1346"/>
                    <a:pt x="4680" y="1489"/>
                  </a:cubicBezTo>
                  <a:cubicBezTo>
                    <a:pt x="4918" y="1751"/>
                    <a:pt x="4859" y="2049"/>
                    <a:pt x="4763" y="2251"/>
                  </a:cubicBezTo>
                  <a:cubicBezTo>
                    <a:pt x="4549" y="2727"/>
                    <a:pt x="3978" y="3156"/>
                    <a:pt x="3549" y="3156"/>
                  </a:cubicBezTo>
                  <a:cubicBezTo>
                    <a:pt x="3430" y="3156"/>
                    <a:pt x="3323" y="3120"/>
                    <a:pt x="3251" y="3061"/>
                  </a:cubicBezTo>
                  <a:cubicBezTo>
                    <a:pt x="3204" y="3013"/>
                    <a:pt x="3156" y="2977"/>
                    <a:pt x="3132" y="2942"/>
                  </a:cubicBezTo>
                  <a:cubicBezTo>
                    <a:pt x="3311" y="2739"/>
                    <a:pt x="3370" y="2489"/>
                    <a:pt x="3287" y="2239"/>
                  </a:cubicBezTo>
                  <a:cubicBezTo>
                    <a:pt x="3227" y="2061"/>
                    <a:pt x="3144" y="2025"/>
                    <a:pt x="3085" y="2025"/>
                  </a:cubicBezTo>
                  <a:cubicBezTo>
                    <a:pt x="3013" y="2025"/>
                    <a:pt x="2930" y="2084"/>
                    <a:pt x="2870" y="2192"/>
                  </a:cubicBezTo>
                  <a:cubicBezTo>
                    <a:pt x="2787" y="2370"/>
                    <a:pt x="2775" y="2656"/>
                    <a:pt x="2930" y="2918"/>
                  </a:cubicBezTo>
                  <a:cubicBezTo>
                    <a:pt x="2775" y="3049"/>
                    <a:pt x="2442" y="3192"/>
                    <a:pt x="1858" y="3192"/>
                  </a:cubicBezTo>
                  <a:lnTo>
                    <a:pt x="1799" y="3192"/>
                  </a:lnTo>
                  <a:cubicBezTo>
                    <a:pt x="1430" y="3180"/>
                    <a:pt x="1263" y="3001"/>
                    <a:pt x="1203" y="2799"/>
                  </a:cubicBezTo>
                  <a:cubicBezTo>
                    <a:pt x="1430" y="2787"/>
                    <a:pt x="1620" y="2680"/>
                    <a:pt x="1715" y="2525"/>
                  </a:cubicBezTo>
                  <a:cubicBezTo>
                    <a:pt x="1799" y="2346"/>
                    <a:pt x="1775" y="2132"/>
                    <a:pt x="1620" y="1953"/>
                  </a:cubicBezTo>
                  <a:cubicBezTo>
                    <a:pt x="1549" y="1846"/>
                    <a:pt x="1477" y="1834"/>
                    <a:pt x="1418" y="1834"/>
                  </a:cubicBezTo>
                  <a:cubicBezTo>
                    <a:pt x="1322" y="1834"/>
                    <a:pt x="1251" y="1882"/>
                    <a:pt x="1192" y="1953"/>
                  </a:cubicBezTo>
                  <a:cubicBezTo>
                    <a:pt x="1072" y="2108"/>
                    <a:pt x="977" y="2382"/>
                    <a:pt x="1013" y="2668"/>
                  </a:cubicBezTo>
                  <a:cubicBezTo>
                    <a:pt x="846" y="2644"/>
                    <a:pt x="691" y="2549"/>
                    <a:pt x="525" y="2430"/>
                  </a:cubicBezTo>
                  <a:cubicBezTo>
                    <a:pt x="132" y="2144"/>
                    <a:pt x="227" y="1763"/>
                    <a:pt x="275" y="1596"/>
                  </a:cubicBezTo>
                  <a:cubicBezTo>
                    <a:pt x="370" y="1251"/>
                    <a:pt x="680" y="977"/>
                    <a:pt x="941" y="977"/>
                  </a:cubicBezTo>
                  <a:cubicBezTo>
                    <a:pt x="1001" y="977"/>
                    <a:pt x="1061" y="989"/>
                    <a:pt x="1120" y="1013"/>
                  </a:cubicBezTo>
                  <a:cubicBezTo>
                    <a:pt x="1126" y="1025"/>
                    <a:pt x="1138" y="1031"/>
                    <a:pt x="1151" y="1031"/>
                  </a:cubicBezTo>
                  <a:cubicBezTo>
                    <a:pt x="1165" y="1031"/>
                    <a:pt x="1180" y="1025"/>
                    <a:pt x="1192" y="1013"/>
                  </a:cubicBezTo>
                  <a:cubicBezTo>
                    <a:pt x="1203" y="1001"/>
                    <a:pt x="1227" y="977"/>
                    <a:pt x="1227" y="941"/>
                  </a:cubicBezTo>
                  <a:cubicBezTo>
                    <a:pt x="1227" y="941"/>
                    <a:pt x="1180" y="537"/>
                    <a:pt x="1358" y="334"/>
                  </a:cubicBezTo>
                  <a:cubicBezTo>
                    <a:pt x="1439" y="246"/>
                    <a:pt x="1548" y="204"/>
                    <a:pt x="1687" y="204"/>
                  </a:cubicBezTo>
                  <a:cubicBezTo>
                    <a:pt x="1793" y="204"/>
                    <a:pt x="1917" y="228"/>
                    <a:pt x="2061" y="275"/>
                  </a:cubicBezTo>
                  <a:cubicBezTo>
                    <a:pt x="2192" y="322"/>
                    <a:pt x="2311" y="358"/>
                    <a:pt x="2394" y="441"/>
                  </a:cubicBezTo>
                  <a:cubicBezTo>
                    <a:pt x="2204" y="715"/>
                    <a:pt x="2132" y="1096"/>
                    <a:pt x="2358" y="1287"/>
                  </a:cubicBezTo>
                  <a:cubicBezTo>
                    <a:pt x="2424" y="1347"/>
                    <a:pt x="2497" y="1375"/>
                    <a:pt x="2567" y="1375"/>
                  </a:cubicBezTo>
                  <a:cubicBezTo>
                    <a:pt x="2689" y="1375"/>
                    <a:pt x="2801" y="1292"/>
                    <a:pt x="2846" y="1156"/>
                  </a:cubicBezTo>
                  <a:cubicBezTo>
                    <a:pt x="2918" y="953"/>
                    <a:pt x="2870" y="656"/>
                    <a:pt x="2620" y="417"/>
                  </a:cubicBezTo>
                  <a:cubicBezTo>
                    <a:pt x="2771" y="259"/>
                    <a:pt x="2961" y="175"/>
                    <a:pt x="3159" y="175"/>
                  </a:cubicBezTo>
                  <a:close/>
                  <a:moveTo>
                    <a:pt x="3156" y="1"/>
                  </a:moveTo>
                  <a:cubicBezTo>
                    <a:pt x="2918" y="1"/>
                    <a:pt x="2680" y="120"/>
                    <a:pt x="2501" y="310"/>
                  </a:cubicBezTo>
                  <a:cubicBezTo>
                    <a:pt x="2394" y="239"/>
                    <a:pt x="2263" y="167"/>
                    <a:pt x="2120" y="120"/>
                  </a:cubicBezTo>
                  <a:cubicBezTo>
                    <a:pt x="1970" y="70"/>
                    <a:pt x="1836" y="46"/>
                    <a:pt x="1718" y="46"/>
                  </a:cubicBezTo>
                  <a:cubicBezTo>
                    <a:pt x="1525" y="46"/>
                    <a:pt x="1373" y="109"/>
                    <a:pt x="1263" y="227"/>
                  </a:cubicBezTo>
                  <a:cubicBezTo>
                    <a:pt x="1120" y="406"/>
                    <a:pt x="1084" y="679"/>
                    <a:pt x="1084" y="822"/>
                  </a:cubicBezTo>
                  <a:cubicBezTo>
                    <a:pt x="1049" y="810"/>
                    <a:pt x="1001" y="810"/>
                    <a:pt x="953" y="810"/>
                  </a:cubicBezTo>
                  <a:cubicBezTo>
                    <a:pt x="620" y="810"/>
                    <a:pt x="275" y="1132"/>
                    <a:pt x="132" y="1537"/>
                  </a:cubicBezTo>
                  <a:cubicBezTo>
                    <a:pt x="1" y="1930"/>
                    <a:pt x="108" y="2299"/>
                    <a:pt x="430" y="2537"/>
                  </a:cubicBezTo>
                  <a:cubicBezTo>
                    <a:pt x="632" y="2680"/>
                    <a:pt x="846" y="2775"/>
                    <a:pt x="1049" y="2799"/>
                  </a:cubicBezTo>
                  <a:cubicBezTo>
                    <a:pt x="1132" y="3132"/>
                    <a:pt x="1406" y="3335"/>
                    <a:pt x="1787" y="3335"/>
                  </a:cubicBezTo>
                  <a:lnTo>
                    <a:pt x="1858" y="3335"/>
                  </a:lnTo>
                  <a:cubicBezTo>
                    <a:pt x="2370" y="3335"/>
                    <a:pt x="2751" y="3239"/>
                    <a:pt x="3025" y="3037"/>
                  </a:cubicBezTo>
                  <a:cubicBezTo>
                    <a:pt x="3049" y="3084"/>
                    <a:pt x="3108" y="3132"/>
                    <a:pt x="3156" y="3180"/>
                  </a:cubicBezTo>
                  <a:cubicBezTo>
                    <a:pt x="3263" y="3263"/>
                    <a:pt x="3394" y="3311"/>
                    <a:pt x="3549" y="3311"/>
                  </a:cubicBezTo>
                  <a:cubicBezTo>
                    <a:pt x="4037" y="3311"/>
                    <a:pt x="4656" y="2846"/>
                    <a:pt x="4894" y="2311"/>
                  </a:cubicBezTo>
                  <a:cubicBezTo>
                    <a:pt x="5049" y="1953"/>
                    <a:pt x="5002" y="1620"/>
                    <a:pt x="4775" y="1394"/>
                  </a:cubicBezTo>
                  <a:cubicBezTo>
                    <a:pt x="4621" y="1203"/>
                    <a:pt x="4418" y="1108"/>
                    <a:pt x="4216" y="1108"/>
                  </a:cubicBezTo>
                  <a:cubicBezTo>
                    <a:pt x="4180" y="727"/>
                    <a:pt x="3978" y="382"/>
                    <a:pt x="3620" y="156"/>
                  </a:cubicBezTo>
                  <a:cubicBezTo>
                    <a:pt x="3466" y="48"/>
                    <a:pt x="3323"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3"/>
            <p:cNvSpPr/>
            <p:nvPr/>
          </p:nvSpPr>
          <p:spPr>
            <a:xfrm>
              <a:off x="3978475" y="1730300"/>
              <a:ext cx="25925" cy="25900"/>
            </a:xfrm>
            <a:custGeom>
              <a:avLst/>
              <a:gdLst/>
              <a:ahLst/>
              <a:cxnLst/>
              <a:rect l="l" t="t" r="r" b="b"/>
              <a:pathLst>
                <a:path w="1037" h="1036" extrusionOk="0">
                  <a:moveTo>
                    <a:pt x="524" y="155"/>
                  </a:moveTo>
                  <a:cubicBezTo>
                    <a:pt x="608" y="155"/>
                    <a:pt x="703" y="191"/>
                    <a:pt x="774" y="274"/>
                  </a:cubicBezTo>
                  <a:cubicBezTo>
                    <a:pt x="846" y="334"/>
                    <a:pt x="882" y="429"/>
                    <a:pt x="882" y="524"/>
                  </a:cubicBezTo>
                  <a:cubicBezTo>
                    <a:pt x="882" y="715"/>
                    <a:pt x="691" y="881"/>
                    <a:pt x="501" y="881"/>
                  </a:cubicBezTo>
                  <a:cubicBezTo>
                    <a:pt x="310" y="881"/>
                    <a:pt x="143" y="715"/>
                    <a:pt x="143" y="512"/>
                  </a:cubicBezTo>
                  <a:cubicBezTo>
                    <a:pt x="143" y="322"/>
                    <a:pt x="310" y="155"/>
                    <a:pt x="524" y="155"/>
                  </a:cubicBezTo>
                  <a:close/>
                  <a:moveTo>
                    <a:pt x="524" y="0"/>
                  </a:moveTo>
                  <a:cubicBezTo>
                    <a:pt x="239" y="0"/>
                    <a:pt x="1" y="226"/>
                    <a:pt x="1" y="512"/>
                  </a:cubicBezTo>
                  <a:cubicBezTo>
                    <a:pt x="1" y="798"/>
                    <a:pt x="239" y="1036"/>
                    <a:pt x="524" y="1036"/>
                  </a:cubicBezTo>
                  <a:cubicBezTo>
                    <a:pt x="798" y="1036"/>
                    <a:pt x="1024" y="798"/>
                    <a:pt x="1036" y="512"/>
                  </a:cubicBezTo>
                  <a:cubicBezTo>
                    <a:pt x="1036" y="381"/>
                    <a:pt x="977" y="262"/>
                    <a:pt x="894"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3"/>
            <p:cNvSpPr/>
            <p:nvPr/>
          </p:nvSpPr>
          <p:spPr>
            <a:xfrm>
              <a:off x="3874300" y="1183800"/>
              <a:ext cx="25925" cy="25925"/>
            </a:xfrm>
            <a:custGeom>
              <a:avLst/>
              <a:gdLst/>
              <a:ahLst/>
              <a:cxnLst/>
              <a:rect l="l" t="t" r="r" b="b"/>
              <a:pathLst>
                <a:path w="1037" h="1037" extrusionOk="0">
                  <a:moveTo>
                    <a:pt x="524" y="143"/>
                  </a:moveTo>
                  <a:cubicBezTo>
                    <a:pt x="619" y="143"/>
                    <a:pt x="715" y="179"/>
                    <a:pt x="774" y="274"/>
                  </a:cubicBezTo>
                  <a:cubicBezTo>
                    <a:pt x="846" y="334"/>
                    <a:pt x="881" y="417"/>
                    <a:pt x="881" y="524"/>
                  </a:cubicBezTo>
                  <a:cubicBezTo>
                    <a:pt x="881" y="715"/>
                    <a:pt x="691" y="881"/>
                    <a:pt x="500" y="881"/>
                  </a:cubicBezTo>
                  <a:lnTo>
                    <a:pt x="500" y="869"/>
                  </a:lnTo>
                  <a:cubicBezTo>
                    <a:pt x="310" y="869"/>
                    <a:pt x="143" y="703"/>
                    <a:pt x="143" y="500"/>
                  </a:cubicBezTo>
                  <a:cubicBezTo>
                    <a:pt x="143" y="298"/>
                    <a:pt x="310" y="143"/>
                    <a:pt x="524" y="143"/>
                  </a:cubicBezTo>
                  <a:close/>
                  <a:moveTo>
                    <a:pt x="524" y="0"/>
                  </a:moveTo>
                  <a:cubicBezTo>
                    <a:pt x="238" y="0"/>
                    <a:pt x="0" y="227"/>
                    <a:pt x="0" y="512"/>
                  </a:cubicBezTo>
                  <a:cubicBezTo>
                    <a:pt x="0" y="798"/>
                    <a:pt x="238" y="1036"/>
                    <a:pt x="524" y="1036"/>
                  </a:cubicBezTo>
                  <a:cubicBezTo>
                    <a:pt x="798" y="1036"/>
                    <a:pt x="1036" y="798"/>
                    <a:pt x="1036" y="512"/>
                  </a:cubicBezTo>
                  <a:cubicBezTo>
                    <a:pt x="1036" y="381"/>
                    <a:pt x="977"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3"/>
            <p:cNvSpPr/>
            <p:nvPr/>
          </p:nvSpPr>
          <p:spPr>
            <a:xfrm>
              <a:off x="4682725" y="1239450"/>
              <a:ext cx="26225" cy="25625"/>
            </a:xfrm>
            <a:custGeom>
              <a:avLst/>
              <a:gdLst/>
              <a:ahLst/>
              <a:cxnLst/>
              <a:rect l="l" t="t" r="r" b="b"/>
              <a:pathLst>
                <a:path w="1049" h="1025" extrusionOk="0">
                  <a:moveTo>
                    <a:pt x="525" y="144"/>
                  </a:moveTo>
                  <a:cubicBezTo>
                    <a:pt x="632" y="144"/>
                    <a:pt x="715" y="179"/>
                    <a:pt x="775" y="263"/>
                  </a:cubicBezTo>
                  <a:cubicBezTo>
                    <a:pt x="846" y="322"/>
                    <a:pt x="882" y="417"/>
                    <a:pt x="882" y="513"/>
                  </a:cubicBezTo>
                  <a:cubicBezTo>
                    <a:pt x="882" y="715"/>
                    <a:pt x="703" y="870"/>
                    <a:pt x="513" y="870"/>
                  </a:cubicBezTo>
                  <a:cubicBezTo>
                    <a:pt x="310" y="870"/>
                    <a:pt x="156" y="715"/>
                    <a:pt x="156" y="501"/>
                  </a:cubicBezTo>
                  <a:cubicBezTo>
                    <a:pt x="156" y="310"/>
                    <a:pt x="310" y="144"/>
                    <a:pt x="525" y="144"/>
                  </a:cubicBezTo>
                  <a:close/>
                  <a:moveTo>
                    <a:pt x="525" y="1"/>
                  </a:moveTo>
                  <a:cubicBezTo>
                    <a:pt x="239" y="1"/>
                    <a:pt x="1" y="215"/>
                    <a:pt x="1" y="501"/>
                  </a:cubicBezTo>
                  <a:cubicBezTo>
                    <a:pt x="1" y="787"/>
                    <a:pt x="239" y="1025"/>
                    <a:pt x="525" y="1025"/>
                  </a:cubicBezTo>
                  <a:cubicBezTo>
                    <a:pt x="810" y="1025"/>
                    <a:pt x="1025" y="787"/>
                    <a:pt x="1048" y="501"/>
                  </a:cubicBezTo>
                  <a:cubicBezTo>
                    <a:pt x="1048" y="370"/>
                    <a:pt x="989" y="251"/>
                    <a:pt x="894" y="144"/>
                  </a:cubicBezTo>
                  <a:cubicBezTo>
                    <a:pt x="787"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3"/>
            <p:cNvSpPr/>
            <p:nvPr/>
          </p:nvSpPr>
          <p:spPr>
            <a:xfrm>
              <a:off x="4334475" y="1228450"/>
              <a:ext cx="26225" cy="25925"/>
            </a:xfrm>
            <a:custGeom>
              <a:avLst/>
              <a:gdLst/>
              <a:ahLst/>
              <a:cxnLst/>
              <a:rect l="l" t="t" r="r" b="b"/>
              <a:pathLst>
                <a:path w="1049" h="1037" extrusionOk="0">
                  <a:moveTo>
                    <a:pt x="536" y="155"/>
                  </a:moveTo>
                  <a:cubicBezTo>
                    <a:pt x="631" y="155"/>
                    <a:pt x="715" y="203"/>
                    <a:pt x="786" y="274"/>
                  </a:cubicBezTo>
                  <a:cubicBezTo>
                    <a:pt x="870" y="334"/>
                    <a:pt x="893" y="417"/>
                    <a:pt x="893" y="524"/>
                  </a:cubicBezTo>
                  <a:cubicBezTo>
                    <a:pt x="893" y="715"/>
                    <a:pt x="715" y="881"/>
                    <a:pt x="524" y="881"/>
                  </a:cubicBezTo>
                  <a:cubicBezTo>
                    <a:pt x="334" y="881"/>
                    <a:pt x="167" y="715"/>
                    <a:pt x="167" y="512"/>
                  </a:cubicBezTo>
                  <a:cubicBezTo>
                    <a:pt x="167" y="310"/>
                    <a:pt x="334" y="155"/>
                    <a:pt x="536" y="155"/>
                  </a:cubicBezTo>
                  <a:close/>
                  <a:moveTo>
                    <a:pt x="524" y="0"/>
                  </a:moveTo>
                  <a:cubicBezTo>
                    <a:pt x="239" y="0"/>
                    <a:pt x="0" y="226"/>
                    <a:pt x="0" y="512"/>
                  </a:cubicBezTo>
                  <a:cubicBezTo>
                    <a:pt x="0" y="798"/>
                    <a:pt x="239" y="1036"/>
                    <a:pt x="524" y="1036"/>
                  </a:cubicBezTo>
                  <a:cubicBezTo>
                    <a:pt x="810" y="1036"/>
                    <a:pt x="1048" y="810"/>
                    <a:pt x="1048" y="512"/>
                  </a:cubicBezTo>
                  <a:cubicBezTo>
                    <a:pt x="1048" y="381"/>
                    <a:pt x="989"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3"/>
            <p:cNvSpPr/>
            <p:nvPr/>
          </p:nvSpPr>
          <p:spPr>
            <a:xfrm>
              <a:off x="4707725" y="1626400"/>
              <a:ext cx="25925" cy="25625"/>
            </a:xfrm>
            <a:custGeom>
              <a:avLst/>
              <a:gdLst/>
              <a:ahLst/>
              <a:cxnLst/>
              <a:rect l="l" t="t" r="r" b="b"/>
              <a:pathLst>
                <a:path w="1037" h="1025" extrusionOk="0">
                  <a:moveTo>
                    <a:pt x="525" y="144"/>
                  </a:moveTo>
                  <a:cubicBezTo>
                    <a:pt x="608" y="144"/>
                    <a:pt x="703" y="179"/>
                    <a:pt x="775" y="263"/>
                  </a:cubicBezTo>
                  <a:cubicBezTo>
                    <a:pt x="846" y="322"/>
                    <a:pt x="882" y="418"/>
                    <a:pt x="882" y="513"/>
                  </a:cubicBezTo>
                  <a:cubicBezTo>
                    <a:pt x="882" y="715"/>
                    <a:pt x="691" y="870"/>
                    <a:pt x="501" y="870"/>
                  </a:cubicBezTo>
                  <a:cubicBezTo>
                    <a:pt x="310" y="870"/>
                    <a:pt x="144" y="715"/>
                    <a:pt x="144" y="501"/>
                  </a:cubicBezTo>
                  <a:cubicBezTo>
                    <a:pt x="144" y="310"/>
                    <a:pt x="310" y="144"/>
                    <a:pt x="525" y="144"/>
                  </a:cubicBezTo>
                  <a:close/>
                  <a:moveTo>
                    <a:pt x="525" y="1"/>
                  </a:moveTo>
                  <a:cubicBezTo>
                    <a:pt x="239" y="1"/>
                    <a:pt x="1" y="215"/>
                    <a:pt x="1" y="501"/>
                  </a:cubicBezTo>
                  <a:cubicBezTo>
                    <a:pt x="1" y="787"/>
                    <a:pt x="239" y="1025"/>
                    <a:pt x="525" y="1025"/>
                  </a:cubicBezTo>
                  <a:cubicBezTo>
                    <a:pt x="799" y="1025"/>
                    <a:pt x="1025" y="787"/>
                    <a:pt x="1037" y="501"/>
                  </a:cubicBezTo>
                  <a:cubicBezTo>
                    <a:pt x="1037" y="370"/>
                    <a:pt x="977" y="251"/>
                    <a:pt x="894" y="144"/>
                  </a:cubicBezTo>
                  <a:cubicBezTo>
                    <a:pt x="787"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3"/>
            <p:cNvSpPr/>
            <p:nvPr/>
          </p:nvSpPr>
          <p:spPr>
            <a:xfrm>
              <a:off x="3874000" y="1488000"/>
              <a:ext cx="820650" cy="175875"/>
            </a:xfrm>
            <a:custGeom>
              <a:avLst/>
              <a:gdLst/>
              <a:ahLst/>
              <a:cxnLst/>
              <a:rect l="l" t="t" r="r" b="b"/>
              <a:pathLst>
                <a:path w="32826" h="7035" extrusionOk="0">
                  <a:moveTo>
                    <a:pt x="1489" y="0"/>
                  </a:moveTo>
                  <a:cubicBezTo>
                    <a:pt x="1489" y="0"/>
                    <a:pt x="0" y="6251"/>
                    <a:pt x="191" y="6525"/>
                  </a:cubicBezTo>
                  <a:cubicBezTo>
                    <a:pt x="343" y="6749"/>
                    <a:pt x="18324" y="7034"/>
                    <a:pt x="27370" y="7034"/>
                  </a:cubicBezTo>
                  <a:cubicBezTo>
                    <a:pt x="30338" y="7034"/>
                    <a:pt x="32345" y="7003"/>
                    <a:pt x="32445" y="6930"/>
                  </a:cubicBezTo>
                  <a:cubicBezTo>
                    <a:pt x="32826" y="6632"/>
                    <a:pt x="32743" y="1977"/>
                    <a:pt x="32635" y="1084"/>
                  </a:cubicBezTo>
                  <a:cubicBezTo>
                    <a:pt x="32540" y="191"/>
                    <a:pt x="1489" y="0"/>
                    <a:pt x="1489"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3"/>
            <p:cNvSpPr/>
            <p:nvPr/>
          </p:nvSpPr>
          <p:spPr>
            <a:xfrm>
              <a:off x="4499375" y="1635150"/>
              <a:ext cx="17575" cy="6175"/>
            </a:xfrm>
            <a:custGeom>
              <a:avLst/>
              <a:gdLst/>
              <a:ahLst/>
              <a:cxnLst/>
              <a:rect l="l" t="t" r="r" b="b"/>
              <a:pathLst>
                <a:path w="703" h="247" extrusionOk="0">
                  <a:moveTo>
                    <a:pt x="403" y="1"/>
                  </a:moveTo>
                  <a:cubicBezTo>
                    <a:pt x="225" y="1"/>
                    <a:pt x="56" y="83"/>
                    <a:pt x="48" y="91"/>
                  </a:cubicBezTo>
                  <a:cubicBezTo>
                    <a:pt x="12" y="127"/>
                    <a:pt x="0" y="163"/>
                    <a:pt x="12" y="199"/>
                  </a:cubicBezTo>
                  <a:cubicBezTo>
                    <a:pt x="12" y="222"/>
                    <a:pt x="36" y="246"/>
                    <a:pt x="72" y="246"/>
                  </a:cubicBezTo>
                  <a:cubicBezTo>
                    <a:pt x="84" y="246"/>
                    <a:pt x="108" y="222"/>
                    <a:pt x="120" y="222"/>
                  </a:cubicBezTo>
                  <a:cubicBezTo>
                    <a:pt x="167" y="199"/>
                    <a:pt x="292" y="154"/>
                    <a:pt x="405" y="154"/>
                  </a:cubicBezTo>
                  <a:cubicBezTo>
                    <a:pt x="464" y="154"/>
                    <a:pt x="520" y="166"/>
                    <a:pt x="560" y="199"/>
                  </a:cubicBezTo>
                  <a:cubicBezTo>
                    <a:pt x="574" y="208"/>
                    <a:pt x="589" y="212"/>
                    <a:pt x="604" y="212"/>
                  </a:cubicBezTo>
                  <a:cubicBezTo>
                    <a:pt x="629" y="212"/>
                    <a:pt x="653" y="201"/>
                    <a:pt x="667" y="187"/>
                  </a:cubicBezTo>
                  <a:cubicBezTo>
                    <a:pt x="703" y="151"/>
                    <a:pt x="679" y="103"/>
                    <a:pt x="655" y="79"/>
                  </a:cubicBezTo>
                  <a:cubicBezTo>
                    <a:pt x="581" y="21"/>
                    <a:pt x="491" y="1"/>
                    <a:pt x="4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3"/>
            <p:cNvSpPr/>
            <p:nvPr/>
          </p:nvSpPr>
          <p:spPr>
            <a:xfrm>
              <a:off x="4488075" y="1646175"/>
              <a:ext cx="17575" cy="6150"/>
            </a:xfrm>
            <a:custGeom>
              <a:avLst/>
              <a:gdLst/>
              <a:ahLst/>
              <a:cxnLst/>
              <a:rect l="l" t="t" r="r" b="b"/>
              <a:pathLst>
                <a:path w="703" h="246" extrusionOk="0">
                  <a:moveTo>
                    <a:pt x="410" y="1"/>
                  </a:moveTo>
                  <a:cubicBezTo>
                    <a:pt x="231" y="1"/>
                    <a:pt x="56" y="87"/>
                    <a:pt x="48" y="103"/>
                  </a:cubicBezTo>
                  <a:cubicBezTo>
                    <a:pt x="24" y="127"/>
                    <a:pt x="0" y="174"/>
                    <a:pt x="24" y="198"/>
                  </a:cubicBezTo>
                  <a:cubicBezTo>
                    <a:pt x="24" y="234"/>
                    <a:pt x="48" y="246"/>
                    <a:pt x="83" y="246"/>
                  </a:cubicBezTo>
                  <a:cubicBezTo>
                    <a:pt x="95" y="246"/>
                    <a:pt x="95" y="246"/>
                    <a:pt x="119" y="234"/>
                  </a:cubicBezTo>
                  <a:cubicBezTo>
                    <a:pt x="175" y="202"/>
                    <a:pt x="304" y="154"/>
                    <a:pt x="420" y="154"/>
                  </a:cubicBezTo>
                  <a:cubicBezTo>
                    <a:pt x="478" y="154"/>
                    <a:pt x="532" y="166"/>
                    <a:pt x="572" y="198"/>
                  </a:cubicBezTo>
                  <a:cubicBezTo>
                    <a:pt x="582" y="213"/>
                    <a:pt x="596" y="220"/>
                    <a:pt x="611" y="220"/>
                  </a:cubicBezTo>
                  <a:cubicBezTo>
                    <a:pt x="633" y="220"/>
                    <a:pt x="658" y="207"/>
                    <a:pt x="679" y="186"/>
                  </a:cubicBezTo>
                  <a:cubicBezTo>
                    <a:pt x="703" y="162"/>
                    <a:pt x="691" y="115"/>
                    <a:pt x="655" y="79"/>
                  </a:cubicBezTo>
                  <a:cubicBezTo>
                    <a:pt x="585" y="21"/>
                    <a:pt x="497" y="1"/>
                    <a:pt x="4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3"/>
            <p:cNvSpPr/>
            <p:nvPr/>
          </p:nvSpPr>
          <p:spPr>
            <a:xfrm>
              <a:off x="4475275" y="1635150"/>
              <a:ext cx="17275" cy="6175"/>
            </a:xfrm>
            <a:custGeom>
              <a:avLst/>
              <a:gdLst/>
              <a:ahLst/>
              <a:cxnLst/>
              <a:rect l="l" t="t" r="r" b="b"/>
              <a:pathLst>
                <a:path w="691" h="247" extrusionOk="0">
                  <a:moveTo>
                    <a:pt x="402" y="1"/>
                  </a:moveTo>
                  <a:cubicBezTo>
                    <a:pt x="223" y="1"/>
                    <a:pt x="52" y="83"/>
                    <a:pt x="36" y="91"/>
                  </a:cubicBezTo>
                  <a:cubicBezTo>
                    <a:pt x="12" y="127"/>
                    <a:pt x="0" y="163"/>
                    <a:pt x="12" y="199"/>
                  </a:cubicBezTo>
                  <a:cubicBezTo>
                    <a:pt x="12" y="222"/>
                    <a:pt x="36" y="246"/>
                    <a:pt x="72" y="246"/>
                  </a:cubicBezTo>
                  <a:cubicBezTo>
                    <a:pt x="72" y="246"/>
                    <a:pt x="83" y="246"/>
                    <a:pt x="119" y="222"/>
                  </a:cubicBezTo>
                  <a:cubicBezTo>
                    <a:pt x="166" y="199"/>
                    <a:pt x="292" y="149"/>
                    <a:pt x="405" y="149"/>
                  </a:cubicBezTo>
                  <a:cubicBezTo>
                    <a:pt x="464" y="149"/>
                    <a:pt x="519" y="162"/>
                    <a:pt x="560" y="199"/>
                  </a:cubicBezTo>
                  <a:cubicBezTo>
                    <a:pt x="573" y="208"/>
                    <a:pt x="587" y="212"/>
                    <a:pt x="601" y="212"/>
                  </a:cubicBezTo>
                  <a:cubicBezTo>
                    <a:pt x="623" y="212"/>
                    <a:pt x="645" y="201"/>
                    <a:pt x="667" y="187"/>
                  </a:cubicBezTo>
                  <a:cubicBezTo>
                    <a:pt x="691" y="151"/>
                    <a:pt x="679" y="103"/>
                    <a:pt x="655" y="79"/>
                  </a:cubicBezTo>
                  <a:cubicBezTo>
                    <a:pt x="580" y="21"/>
                    <a:pt x="490" y="1"/>
                    <a:pt x="4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3"/>
            <p:cNvSpPr/>
            <p:nvPr/>
          </p:nvSpPr>
          <p:spPr>
            <a:xfrm>
              <a:off x="4511275" y="1646175"/>
              <a:ext cx="17600" cy="6150"/>
            </a:xfrm>
            <a:custGeom>
              <a:avLst/>
              <a:gdLst/>
              <a:ahLst/>
              <a:cxnLst/>
              <a:rect l="l" t="t" r="r" b="b"/>
              <a:pathLst>
                <a:path w="704" h="246" extrusionOk="0">
                  <a:moveTo>
                    <a:pt x="406" y="1"/>
                  </a:moveTo>
                  <a:cubicBezTo>
                    <a:pt x="227" y="1"/>
                    <a:pt x="56" y="87"/>
                    <a:pt x="48" y="103"/>
                  </a:cubicBezTo>
                  <a:cubicBezTo>
                    <a:pt x="13" y="127"/>
                    <a:pt x="1" y="174"/>
                    <a:pt x="13" y="198"/>
                  </a:cubicBezTo>
                  <a:cubicBezTo>
                    <a:pt x="13" y="234"/>
                    <a:pt x="48" y="246"/>
                    <a:pt x="72" y="246"/>
                  </a:cubicBezTo>
                  <a:cubicBezTo>
                    <a:pt x="72" y="246"/>
                    <a:pt x="84" y="246"/>
                    <a:pt x="120" y="234"/>
                  </a:cubicBezTo>
                  <a:cubicBezTo>
                    <a:pt x="167" y="202"/>
                    <a:pt x="294" y="154"/>
                    <a:pt x="409" y="154"/>
                  </a:cubicBezTo>
                  <a:cubicBezTo>
                    <a:pt x="466" y="154"/>
                    <a:pt x="521" y="166"/>
                    <a:pt x="560" y="198"/>
                  </a:cubicBezTo>
                  <a:cubicBezTo>
                    <a:pt x="575" y="213"/>
                    <a:pt x="592" y="220"/>
                    <a:pt x="609" y="220"/>
                  </a:cubicBezTo>
                  <a:cubicBezTo>
                    <a:pt x="632" y="220"/>
                    <a:pt x="654" y="207"/>
                    <a:pt x="667" y="186"/>
                  </a:cubicBezTo>
                  <a:cubicBezTo>
                    <a:pt x="703" y="162"/>
                    <a:pt x="679" y="115"/>
                    <a:pt x="656" y="79"/>
                  </a:cubicBezTo>
                  <a:cubicBezTo>
                    <a:pt x="582" y="21"/>
                    <a:pt x="493" y="1"/>
                    <a:pt x="4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3"/>
            <p:cNvSpPr/>
            <p:nvPr/>
          </p:nvSpPr>
          <p:spPr>
            <a:xfrm>
              <a:off x="4532700" y="1647250"/>
              <a:ext cx="17600" cy="5375"/>
            </a:xfrm>
            <a:custGeom>
              <a:avLst/>
              <a:gdLst/>
              <a:ahLst/>
              <a:cxnLst/>
              <a:rect l="l" t="t" r="r" b="b"/>
              <a:pathLst>
                <a:path w="704" h="215" extrusionOk="0">
                  <a:moveTo>
                    <a:pt x="391" y="1"/>
                  </a:moveTo>
                  <a:cubicBezTo>
                    <a:pt x="227" y="1"/>
                    <a:pt x="75" y="60"/>
                    <a:pt x="61" y="60"/>
                  </a:cubicBezTo>
                  <a:cubicBezTo>
                    <a:pt x="25" y="72"/>
                    <a:pt x="1" y="96"/>
                    <a:pt x="25" y="143"/>
                  </a:cubicBezTo>
                  <a:cubicBezTo>
                    <a:pt x="34" y="180"/>
                    <a:pt x="50" y="195"/>
                    <a:pt x="78" y="195"/>
                  </a:cubicBezTo>
                  <a:cubicBezTo>
                    <a:pt x="87" y="195"/>
                    <a:pt x="97" y="194"/>
                    <a:pt x="108" y="191"/>
                  </a:cubicBezTo>
                  <a:cubicBezTo>
                    <a:pt x="108" y="191"/>
                    <a:pt x="237" y="141"/>
                    <a:pt x="367" y="141"/>
                  </a:cubicBezTo>
                  <a:cubicBezTo>
                    <a:pt x="438" y="141"/>
                    <a:pt x="510" y="156"/>
                    <a:pt x="561" y="203"/>
                  </a:cubicBezTo>
                  <a:cubicBezTo>
                    <a:pt x="561" y="215"/>
                    <a:pt x="584" y="215"/>
                    <a:pt x="596" y="215"/>
                  </a:cubicBezTo>
                  <a:cubicBezTo>
                    <a:pt x="620" y="215"/>
                    <a:pt x="632" y="215"/>
                    <a:pt x="680" y="203"/>
                  </a:cubicBezTo>
                  <a:cubicBezTo>
                    <a:pt x="703" y="179"/>
                    <a:pt x="703" y="131"/>
                    <a:pt x="680" y="96"/>
                  </a:cubicBezTo>
                  <a:cubicBezTo>
                    <a:pt x="598" y="23"/>
                    <a:pt x="492" y="1"/>
                    <a:pt x="3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3"/>
            <p:cNvSpPr/>
            <p:nvPr/>
          </p:nvSpPr>
          <p:spPr>
            <a:xfrm>
              <a:off x="4523175" y="1634850"/>
              <a:ext cx="17600" cy="7050"/>
            </a:xfrm>
            <a:custGeom>
              <a:avLst/>
              <a:gdLst/>
              <a:ahLst/>
              <a:cxnLst/>
              <a:rect l="l" t="t" r="r" b="b"/>
              <a:pathLst>
                <a:path w="704" h="282" extrusionOk="0">
                  <a:moveTo>
                    <a:pt x="272" y="0"/>
                  </a:moveTo>
                  <a:cubicBezTo>
                    <a:pt x="163" y="0"/>
                    <a:pt x="78" y="20"/>
                    <a:pt x="72" y="20"/>
                  </a:cubicBezTo>
                  <a:cubicBezTo>
                    <a:pt x="25" y="32"/>
                    <a:pt x="1" y="56"/>
                    <a:pt x="13" y="103"/>
                  </a:cubicBezTo>
                  <a:cubicBezTo>
                    <a:pt x="23" y="143"/>
                    <a:pt x="49" y="166"/>
                    <a:pt x="85" y="166"/>
                  </a:cubicBezTo>
                  <a:cubicBezTo>
                    <a:pt x="92" y="166"/>
                    <a:pt x="100" y="165"/>
                    <a:pt x="108" y="163"/>
                  </a:cubicBezTo>
                  <a:cubicBezTo>
                    <a:pt x="113" y="163"/>
                    <a:pt x="175" y="152"/>
                    <a:pt x="252" y="152"/>
                  </a:cubicBezTo>
                  <a:cubicBezTo>
                    <a:pt x="353" y="152"/>
                    <a:pt x="481" y="171"/>
                    <a:pt x="549" y="258"/>
                  </a:cubicBezTo>
                  <a:cubicBezTo>
                    <a:pt x="561" y="270"/>
                    <a:pt x="596" y="282"/>
                    <a:pt x="608" y="282"/>
                  </a:cubicBezTo>
                  <a:cubicBezTo>
                    <a:pt x="620" y="282"/>
                    <a:pt x="644" y="282"/>
                    <a:pt x="656" y="258"/>
                  </a:cubicBezTo>
                  <a:cubicBezTo>
                    <a:pt x="680" y="222"/>
                    <a:pt x="703" y="175"/>
                    <a:pt x="668" y="151"/>
                  </a:cubicBezTo>
                  <a:cubicBezTo>
                    <a:pt x="564" y="28"/>
                    <a:pt x="401" y="0"/>
                    <a:pt x="2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3"/>
            <p:cNvSpPr/>
            <p:nvPr/>
          </p:nvSpPr>
          <p:spPr>
            <a:xfrm>
              <a:off x="4545225" y="1639300"/>
              <a:ext cx="17275" cy="7075"/>
            </a:xfrm>
            <a:custGeom>
              <a:avLst/>
              <a:gdLst/>
              <a:ahLst/>
              <a:cxnLst/>
              <a:rect l="l" t="t" r="r" b="b"/>
              <a:pathLst>
                <a:path w="691" h="283" extrusionOk="0">
                  <a:moveTo>
                    <a:pt x="271" y="1"/>
                  </a:moveTo>
                  <a:cubicBezTo>
                    <a:pt x="162" y="1"/>
                    <a:pt x="77" y="21"/>
                    <a:pt x="71" y="21"/>
                  </a:cubicBezTo>
                  <a:cubicBezTo>
                    <a:pt x="24" y="33"/>
                    <a:pt x="0" y="56"/>
                    <a:pt x="12" y="104"/>
                  </a:cubicBezTo>
                  <a:cubicBezTo>
                    <a:pt x="22" y="143"/>
                    <a:pt x="48" y="167"/>
                    <a:pt x="77" y="167"/>
                  </a:cubicBezTo>
                  <a:cubicBezTo>
                    <a:pt x="83" y="167"/>
                    <a:pt x="89" y="166"/>
                    <a:pt x="95" y="164"/>
                  </a:cubicBezTo>
                  <a:cubicBezTo>
                    <a:pt x="106" y="164"/>
                    <a:pt x="170" y="152"/>
                    <a:pt x="249" y="152"/>
                  </a:cubicBezTo>
                  <a:cubicBezTo>
                    <a:pt x="352" y="152"/>
                    <a:pt x="480" y="171"/>
                    <a:pt x="548" y="259"/>
                  </a:cubicBezTo>
                  <a:cubicBezTo>
                    <a:pt x="560" y="271"/>
                    <a:pt x="595" y="283"/>
                    <a:pt x="607" y="283"/>
                  </a:cubicBezTo>
                  <a:cubicBezTo>
                    <a:pt x="619" y="283"/>
                    <a:pt x="631" y="283"/>
                    <a:pt x="655" y="259"/>
                  </a:cubicBezTo>
                  <a:cubicBezTo>
                    <a:pt x="679" y="223"/>
                    <a:pt x="691" y="175"/>
                    <a:pt x="667" y="152"/>
                  </a:cubicBezTo>
                  <a:cubicBezTo>
                    <a:pt x="563" y="29"/>
                    <a:pt x="400" y="1"/>
                    <a:pt x="2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3"/>
            <p:cNvSpPr/>
            <p:nvPr/>
          </p:nvSpPr>
          <p:spPr>
            <a:xfrm>
              <a:off x="4097825" y="1626525"/>
              <a:ext cx="17600" cy="6150"/>
            </a:xfrm>
            <a:custGeom>
              <a:avLst/>
              <a:gdLst/>
              <a:ahLst/>
              <a:cxnLst/>
              <a:rect l="l" t="t" r="r" b="b"/>
              <a:pathLst>
                <a:path w="704" h="246" extrusionOk="0">
                  <a:moveTo>
                    <a:pt x="403" y="0"/>
                  </a:moveTo>
                  <a:cubicBezTo>
                    <a:pt x="225" y="0"/>
                    <a:pt x="57" y="83"/>
                    <a:pt x="49" y="91"/>
                  </a:cubicBezTo>
                  <a:cubicBezTo>
                    <a:pt x="13" y="127"/>
                    <a:pt x="1" y="174"/>
                    <a:pt x="13" y="198"/>
                  </a:cubicBezTo>
                  <a:cubicBezTo>
                    <a:pt x="13" y="234"/>
                    <a:pt x="49" y="246"/>
                    <a:pt x="72" y="246"/>
                  </a:cubicBezTo>
                  <a:cubicBezTo>
                    <a:pt x="72" y="246"/>
                    <a:pt x="96" y="246"/>
                    <a:pt x="120" y="222"/>
                  </a:cubicBezTo>
                  <a:cubicBezTo>
                    <a:pt x="167" y="199"/>
                    <a:pt x="297" y="159"/>
                    <a:pt x="414" y="159"/>
                  </a:cubicBezTo>
                  <a:cubicBezTo>
                    <a:pt x="475" y="159"/>
                    <a:pt x="532" y="170"/>
                    <a:pt x="572" y="198"/>
                  </a:cubicBezTo>
                  <a:cubicBezTo>
                    <a:pt x="581" y="211"/>
                    <a:pt x="593" y="216"/>
                    <a:pt x="606" y="216"/>
                  </a:cubicBezTo>
                  <a:cubicBezTo>
                    <a:pt x="628" y="216"/>
                    <a:pt x="653" y="201"/>
                    <a:pt x="668" y="186"/>
                  </a:cubicBezTo>
                  <a:cubicBezTo>
                    <a:pt x="703" y="151"/>
                    <a:pt x="692" y="115"/>
                    <a:pt x="656" y="79"/>
                  </a:cubicBezTo>
                  <a:cubicBezTo>
                    <a:pt x="581" y="20"/>
                    <a:pt x="491" y="0"/>
                    <a:pt x="4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3"/>
            <p:cNvSpPr/>
            <p:nvPr/>
          </p:nvSpPr>
          <p:spPr>
            <a:xfrm>
              <a:off x="4086225" y="1638125"/>
              <a:ext cx="17600" cy="6175"/>
            </a:xfrm>
            <a:custGeom>
              <a:avLst/>
              <a:gdLst/>
              <a:ahLst/>
              <a:cxnLst/>
              <a:rect l="l" t="t" r="r" b="b"/>
              <a:pathLst>
                <a:path w="704" h="247" extrusionOk="0">
                  <a:moveTo>
                    <a:pt x="408" y="1"/>
                  </a:moveTo>
                  <a:cubicBezTo>
                    <a:pt x="230" y="1"/>
                    <a:pt x="56" y="83"/>
                    <a:pt x="48" y="91"/>
                  </a:cubicBezTo>
                  <a:cubicBezTo>
                    <a:pt x="24" y="127"/>
                    <a:pt x="1" y="163"/>
                    <a:pt x="24" y="199"/>
                  </a:cubicBezTo>
                  <a:cubicBezTo>
                    <a:pt x="24" y="222"/>
                    <a:pt x="48" y="246"/>
                    <a:pt x="84" y="246"/>
                  </a:cubicBezTo>
                  <a:cubicBezTo>
                    <a:pt x="96" y="246"/>
                    <a:pt x="108" y="222"/>
                    <a:pt x="120" y="222"/>
                  </a:cubicBezTo>
                  <a:cubicBezTo>
                    <a:pt x="175" y="199"/>
                    <a:pt x="303" y="149"/>
                    <a:pt x="417" y="149"/>
                  </a:cubicBezTo>
                  <a:cubicBezTo>
                    <a:pt x="476" y="149"/>
                    <a:pt x="532" y="162"/>
                    <a:pt x="572" y="199"/>
                  </a:cubicBezTo>
                  <a:cubicBezTo>
                    <a:pt x="581" y="208"/>
                    <a:pt x="594" y="212"/>
                    <a:pt x="608" y="212"/>
                  </a:cubicBezTo>
                  <a:cubicBezTo>
                    <a:pt x="631" y="212"/>
                    <a:pt x="657" y="201"/>
                    <a:pt x="679" y="187"/>
                  </a:cubicBezTo>
                  <a:cubicBezTo>
                    <a:pt x="703" y="151"/>
                    <a:pt x="691" y="103"/>
                    <a:pt x="655" y="80"/>
                  </a:cubicBezTo>
                  <a:cubicBezTo>
                    <a:pt x="585" y="21"/>
                    <a:pt x="496" y="1"/>
                    <a:pt x="4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3"/>
            <p:cNvSpPr/>
            <p:nvPr/>
          </p:nvSpPr>
          <p:spPr>
            <a:xfrm>
              <a:off x="4073425" y="1626825"/>
              <a:ext cx="17300" cy="6150"/>
            </a:xfrm>
            <a:custGeom>
              <a:avLst/>
              <a:gdLst/>
              <a:ahLst/>
              <a:cxnLst/>
              <a:rect l="l" t="t" r="r" b="b"/>
              <a:pathLst>
                <a:path w="692" h="246" extrusionOk="0">
                  <a:moveTo>
                    <a:pt x="405" y="1"/>
                  </a:moveTo>
                  <a:cubicBezTo>
                    <a:pt x="225" y="1"/>
                    <a:pt x="52" y="87"/>
                    <a:pt x="36" y="103"/>
                  </a:cubicBezTo>
                  <a:cubicBezTo>
                    <a:pt x="13" y="127"/>
                    <a:pt x="1" y="174"/>
                    <a:pt x="13" y="198"/>
                  </a:cubicBezTo>
                  <a:cubicBezTo>
                    <a:pt x="13" y="234"/>
                    <a:pt x="36" y="246"/>
                    <a:pt x="72" y="246"/>
                  </a:cubicBezTo>
                  <a:cubicBezTo>
                    <a:pt x="72" y="246"/>
                    <a:pt x="84" y="234"/>
                    <a:pt x="120" y="234"/>
                  </a:cubicBezTo>
                  <a:cubicBezTo>
                    <a:pt x="167" y="202"/>
                    <a:pt x="294" y="155"/>
                    <a:pt x="409" y="155"/>
                  </a:cubicBezTo>
                  <a:cubicBezTo>
                    <a:pt x="466" y="155"/>
                    <a:pt x="521" y="166"/>
                    <a:pt x="560" y="198"/>
                  </a:cubicBezTo>
                  <a:cubicBezTo>
                    <a:pt x="575" y="213"/>
                    <a:pt x="590" y="220"/>
                    <a:pt x="605" y="220"/>
                  </a:cubicBezTo>
                  <a:cubicBezTo>
                    <a:pt x="626" y="220"/>
                    <a:pt x="647" y="207"/>
                    <a:pt x="667" y="186"/>
                  </a:cubicBezTo>
                  <a:cubicBezTo>
                    <a:pt x="691" y="162"/>
                    <a:pt x="679" y="115"/>
                    <a:pt x="655" y="79"/>
                  </a:cubicBezTo>
                  <a:cubicBezTo>
                    <a:pt x="582" y="21"/>
                    <a:pt x="493" y="1"/>
                    <a:pt x="4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3"/>
            <p:cNvSpPr/>
            <p:nvPr/>
          </p:nvSpPr>
          <p:spPr>
            <a:xfrm>
              <a:off x="4109450" y="1637700"/>
              <a:ext cx="17575" cy="6000"/>
            </a:xfrm>
            <a:custGeom>
              <a:avLst/>
              <a:gdLst/>
              <a:ahLst/>
              <a:cxnLst/>
              <a:rect l="l" t="t" r="r" b="b"/>
              <a:pathLst>
                <a:path w="703" h="240" extrusionOk="0">
                  <a:moveTo>
                    <a:pt x="403" y="0"/>
                  </a:moveTo>
                  <a:cubicBezTo>
                    <a:pt x="224" y="0"/>
                    <a:pt x="56" y="89"/>
                    <a:pt x="48" y="97"/>
                  </a:cubicBezTo>
                  <a:cubicBezTo>
                    <a:pt x="12" y="120"/>
                    <a:pt x="0" y="168"/>
                    <a:pt x="12" y="192"/>
                  </a:cubicBezTo>
                  <a:cubicBezTo>
                    <a:pt x="12" y="228"/>
                    <a:pt x="48" y="239"/>
                    <a:pt x="72" y="239"/>
                  </a:cubicBezTo>
                  <a:cubicBezTo>
                    <a:pt x="84" y="239"/>
                    <a:pt x="84" y="239"/>
                    <a:pt x="119" y="228"/>
                  </a:cubicBezTo>
                  <a:cubicBezTo>
                    <a:pt x="167" y="196"/>
                    <a:pt x="294" y="148"/>
                    <a:pt x="409" y="148"/>
                  </a:cubicBezTo>
                  <a:cubicBezTo>
                    <a:pt x="466" y="148"/>
                    <a:pt x="520" y="160"/>
                    <a:pt x="560" y="192"/>
                  </a:cubicBezTo>
                  <a:cubicBezTo>
                    <a:pt x="575" y="207"/>
                    <a:pt x="592" y="213"/>
                    <a:pt x="608" y="213"/>
                  </a:cubicBezTo>
                  <a:cubicBezTo>
                    <a:pt x="631" y="213"/>
                    <a:pt x="653" y="201"/>
                    <a:pt x="667" y="180"/>
                  </a:cubicBezTo>
                  <a:cubicBezTo>
                    <a:pt x="703" y="156"/>
                    <a:pt x="679" y="108"/>
                    <a:pt x="655" y="85"/>
                  </a:cubicBezTo>
                  <a:cubicBezTo>
                    <a:pt x="580" y="22"/>
                    <a:pt x="490" y="0"/>
                    <a:pt x="4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3"/>
            <p:cNvSpPr/>
            <p:nvPr/>
          </p:nvSpPr>
          <p:spPr>
            <a:xfrm>
              <a:off x="4130875" y="1639125"/>
              <a:ext cx="17575" cy="5475"/>
            </a:xfrm>
            <a:custGeom>
              <a:avLst/>
              <a:gdLst/>
              <a:ahLst/>
              <a:cxnLst/>
              <a:rect l="l" t="t" r="r" b="b"/>
              <a:pathLst>
                <a:path w="703" h="219" extrusionOk="0">
                  <a:moveTo>
                    <a:pt x="376" y="0"/>
                  </a:moveTo>
                  <a:cubicBezTo>
                    <a:pt x="217" y="0"/>
                    <a:pt x="74" y="51"/>
                    <a:pt x="60" y="51"/>
                  </a:cubicBezTo>
                  <a:cubicBezTo>
                    <a:pt x="24" y="63"/>
                    <a:pt x="1" y="99"/>
                    <a:pt x="24" y="147"/>
                  </a:cubicBezTo>
                  <a:cubicBezTo>
                    <a:pt x="33" y="172"/>
                    <a:pt x="48" y="192"/>
                    <a:pt x="73" y="192"/>
                  </a:cubicBezTo>
                  <a:cubicBezTo>
                    <a:pt x="83" y="192"/>
                    <a:pt x="94" y="189"/>
                    <a:pt x="108" y="182"/>
                  </a:cubicBezTo>
                  <a:cubicBezTo>
                    <a:pt x="161" y="169"/>
                    <a:pt x="260" y="144"/>
                    <a:pt x="357" y="144"/>
                  </a:cubicBezTo>
                  <a:cubicBezTo>
                    <a:pt x="433" y="144"/>
                    <a:pt x="508" y="159"/>
                    <a:pt x="560" y="206"/>
                  </a:cubicBezTo>
                  <a:cubicBezTo>
                    <a:pt x="572" y="218"/>
                    <a:pt x="584" y="218"/>
                    <a:pt x="596" y="218"/>
                  </a:cubicBezTo>
                  <a:cubicBezTo>
                    <a:pt x="620" y="218"/>
                    <a:pt x="632" y="206"/>
                    <a:pt x="679" y="206"/>
                  </a:cubicBezTo>
                  <a:cubicBezTo>
                    <a:pt x="703" y="171"/>
                    <a:pt x="703" y="123"/>
                    <a:pt x="679" y="99"/>
                  </a:cubicBezTo>
                  <a:cubicBezTo>
                    <a:pt x="593" y="23"/>
                    <a:pt x="481" y="0"/>
                    <a:pt x="3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3"/>
            <p:cNvSpPr/>
            <p:nvPr/>
          </p:nvSpPr>
          <p:spPr>
            <a:xfrm>
              <a:off x="4121350" y="1626600"/>
              <a:ext cx="17575" cy="7275"/>
            </a:xfrm>
            <a:custGeom>
              <a:avLst/>
              <a:gdLst/>
              <a:ahLst/>
              <a:cxnLst/>
              <a:rect l="l" t="t" r="r" b="b"/>
              <a:pathLst>
                <a:path w="703" h="291" extrusionOk="0">
                  <a:moveTo>
                    <a:pt x="258" y="1"/>
                  </a:moveTo>
                  <a:cubicBezTo>
                    <a:pt x="155" y="1"/>
                    <a:pt x="77" y="17"/>
                    <a:pt x="72" y="17"/>
                  </a:cubicBezTo>
                  <a:cubicBezTo>
                    <a:pt x="24" y="29"/>
                    <a:pt x="1" y="64"/>
                    <a:pt x="12" y="112"/>
                  </a:cubicBezTo>
                  <a:cubicBezTo>
                    <a:pt x="23" y="143"/>
                    <a:pt x="51" y="174"/>
                    <a:pt x="89" y="174"/>
                  </a:cubicBezTo>
                  <a:cubicBezTo>
                    <a:pt x="95" y="174"/>
                    <a:pt x="101" y="173"/>
                    <a:pt x="108" y="171"/>
                  </a:cubicBezTo>
                  <a:cubicBezTo>
                    <a:pt x="113" y="171"/>
                    <a:pt x="180" y="159"/>
                    <a:pt x="263" y="159"/>
                  </a:cubicBezTo>
                  <a:cubicBezTo>
                    <a:pt x="362" y="159"/>
                    <a:pt x="483" y="177"/>
                    <a:pt x="548" y="255"/>
                  </a:cubicBezTo>
                  <a:cubicBezTo>
                    <a:pt x="560" y="267"/>
                    <a:pt x="596" y="291"/>
                    <a:pt x="608" y="291"/>
                  </a:cubicBezTo>
                  <a:cubicBezTo>
                    <a:pt x="620" y="291"/>
                    <a:pt x="643" y="291"/>
                    <a:pt x="655" y="255"/>
                  </a:cubicBezTo>
                  <a:cubicBezTo>
                    <a:pt x="679" y="231"/>
                    <a:pt x="703" y="183"/>
                    <a:pt x="667" y="148"/>
                  </a:cubicBezTo>
                  <a:cubicBezTo>
                    <a:pt x="560" y="27"/>
                    <a:pt x="389" y="1"/>
                    <a:pt x="25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3"/>
            <p:cNvSpPr/>
            <p:nvPr/>
          </p:nvSpPr>
          <p:spPr>
            <a:xfrm>
              <a:off x="4143375" y="1631075"/>
              <a:ext cx="17300" cy="7275"/>
            </a:xfrm>
            <a:custGeom>
              <a:avLst/>
              <a:gdLst/>
              <a:ahLst/>
              <a:cxnLst/>
              <a:rect l="l" t="t" r="r" b="b"/>
              <a:pathLst>
                <a:path w="692" h="291" extrusionOk="0">
                  <a:moveTo>
                    <a:pt x="258" y="0"/>
                  </a:moveTo>
                  <a:cubicBezTo>
                    <a:pt x="155" y="0"/>
                    <a:pt x="77" y="16"/>
                    <a:pt x="72" y="16"/>
                  </a:cubicBezTo>
                  <a:cubicBezTo>
                    <a:pt x="24" y="28"/>
                    <a:pt x="1" y="64"/>
                    <a:pt x="13" y="112"/>
                  </a:cubicBezTo>
                  <a:cubicBezTo>
                    <a:pt x="23" y="142"/>
                    <a:pt x="51" y="173"/>
                    <a:pt x="82" y="173"/>
                  </a:cubicBezTo>
                  <a:cubicBezTo>
                    <a:pt x="86" y="173"/>
                    <a:pt x="91" y="173"/>
                    <a:pt x="96" y="171"/>
                  </a:cubicBezTo>
                  <a:cubicBezTo>
                    <a:pt x="107" y="171"/>
                    <a:pt x="177" y="159"/>
                    <a:pt x="261" y="159"/>
                  </a:cubicBezTo>
                  <a:cubicBezTo>
                    <a:pt x="362" y="159"/>
                    <a:pt x="483" y="176"/>
                    <a:pt x="548" y="254"/>
                  </a:cubicBezTo>
                  <a:cubicBezTo>
                    <a:pt x="560" y="266"/>
                    <a:pt x="596" y="290"/>
                    <a:pt x="608" y="290"/>
                  </a:cubicBezTo>
                  <a:cubicBezTo>
                    <a:pt x="620" y="290"/>
                    <a:pt x="632" y="266"/>
                    <a:pt x="655" y="254"/>
                  </a:cubicBezTo>
                  <a:cubicBezTo>
                    <a:pt x="679" y="231"/>
                    <a:pt x="691" y="183"/>
                    <a:pt x="667" y="147"/>
                  </a:cubicBezTo>
                  <a:cubicBezTo>
                    <a:pt x="560" y="27"/>
                    <a:pt x="389" y="0"/>
                    <a:pt x="2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3"/>
            <p:cNvSpPr/>
            <p:nvPr/>
          </p:nvSpPr>
          <p:spPr>
            <a:xfrm>
              <a:off x="4419600" y="1286475"/>
              <a:ext cx="183075" cy="171925"/>
            </a:xfrm>
            <a:custGeom>
              <a:avLst/>
              <a:gdLst/>
              <a:ahLst/>
              <a:cxnLst/>
              <a:rect l="l" t="t" r="r" b="b"/>
              <a:pathLst>
                <a:path w="7323" h="6877" extrusionOk="0">
                  <a:moveTo>
                    <a:pt x="3799" y="1"/>
                  </a:moveTo>
                  <a:cubicBezTo>
                    <a:pt x="3061" y="1"/>
                    <a:pt x="2537" y="2680"/>
                    <a:pt x="2537" y="2680"/>
                  </a:cubicBezTo>
                  <a:cubicBezTo>
                    <a:pt x="2537" y="2680"/>
                    <a:pt x="1876" y="2554"/>
                    <a:pt x="1263" y="2554"/>
                  </a:cubicBezTo>
                  <a:cubicBezTo>
                    <a:pt x="1053" y="2554"/>
                    <a:pt x="849" y="2569"/>
                    <a:pt x="679" y="2608"/>
                  </a:cubicBezTo>
                  <a:cubicBezTo>
                    <a:pt x="1" y="2751"/>
                    <a:pt x="298" y="5656"/>
                    <a:pt x="1346" y="6633"/>
                  </a:cubicBezTo>
                  <a:cubicBezTo>
                    <a:pt x="1528" y="6802"/>
                    <a:pt x="1799" y="6876"/>
                    <a:pt x="2125" y="6876"/>
                  </a:cubicBezTo>
                  <a:cubicBezTo>
                    <a:pt x="3651" y="6876"/>
                    <a:pt x="6379" y="5256"/>
                    <a:pt x="6811" y="4275"/>
                  </a:cubicBezTo>
                  <a:cubicBezTo>
                    <a:pt x="7323" y="3085"/>
                    <a:pt x="5585" y="2680"/>
                    <a:pt x="5287" y="2537"/>
                  </a:cubicBezTo>
                  <a:cubicBezTo>
                    <a:pt x="4989" y="2382"/>
                    <a:pt x="5811" y="751"/>
                    <a:pt x="5811" y="751"/>
                  </a:cubicBezTo>
                  <a:cubicBezTo>
                    <a:pt x="5811" y="751"/>
                    <a:pt x="4549" y="1"/>
                    <a:pt x="3799" y="1"/>
                  </a:cubicBezTo>
                  <a:close/>
                </a:path>
              </a:pathLst>
            </a:custGeom>
            <a:solidFill>
              <a:srgbClr val="E47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3"/>
            <p:cNvSpPr/>
            <p:nvPr/>
          </p:nvSpPr>
          <p:spPr>
            <a:xfrm>
              <a:off x="4307975" y="1350300"/>
              <a:ext cx="362875" cy="265200"/>
            </a:xfrm>
            <a:custGeom>
              <a:avLst/>
              <a:gdLst/>
              <a:ahLst/>
              <a:cxnLst/>
              <a:rect l="l" t="t" r="r" b="b"/>
              <a:pathLst>
                <a:path w="14515" h="10608" extrusionOk="0">
                  <a:moveTo>
                    <a:pt x="5364" y="1"/>
                  </a:moveTo>
                  <a:cubicBezTo>
                    <a:pt x="4776" y="1"/>
                    <a:pt x="4212" y="82"/>
                    <a:pt x="4025" y="365"/>
                  </a:cubicBezTo>
                  <a:cubicBezTo>
                    <a:pt x="3573" y="1044"/>
                    <a:pt x="1" y="2151"/>
                    <a:pt x="298" y="2972"/>
                  </a:cubicBezTo>
                  <a:cubicBezTo>
                    <a:pt x="596" y="3794"/>
                    <a:pt x="227" y="9497"/>
                    <a:pt x="1191" y="10307"/>
                  </a:cubicBezTo>
                  <a:cubicBezTo>
                    <a:pt x="1448" y="10522"/>
                    <a:pt x="1934" y="10608"/>
                    <a:pt x="2546" y="10608"/>
                  </a:cubicBezTo>
                  <a:cubicBezTo>
                    <a:pt x="4267" y="10608"/>
                    <a:pt x="6987" y="9935"/>
                    <a:pt x="8418" y="9592"/>
                  </a:cubicBezTo>
                  <a:cubicBezTo>
                    <a:pt x="10871" y="8997"/>
                    <a:pt x="14514" y="2151"/>
                    <a:pt x="14074" y="1556"/>
                  </a:cubicBezTo>
                  <a:cubicBezTo>
                    <a:pt x="13622" y="960"/>
                    <a:pt x="12359" y="294"/>
                    <a:pt x="10716" y="103"/>
                  </a:cubicBezTo>
                  <a:cubicBezTo>
                    <a:pt x="10696" y="100"/>
                    <a:pt x="10676" y="99"/>
                    <a:pt x="10657" y="99"/>
                  </a:cubicBezTo>
                  <a:cubicBezTo>
                    <a:pt x="9913" y="99"/>
                    <a:pt x="9344" y="2012"/>
                    <a:pt x="7895" y="2151"/>
                  </a:cubicBezTo>
                  <a:cubicBezTo>
                    <a:pt x="7843" y="2156"/>
                    <a:pt x="7794" y="2159"/>
                    <a:pt x="7747" y="2159"/>
                  </a:cubicBezTo>
                  <a:cubicBezTo>
                    <a:pt x="6447" y="2159"/>
                    <a:pt x="7002" y="151"/>
                    <a:pt x="7002" y="151"/>
                  </a:cubicBezTo>
                  <a:cubicBezTo>
                    <a:pt x="7002" y="151"/>
                    <a:pt x="6161" y="1"/>
                    <a:pt x="5364" y="1"/>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3"/>
            <p:cNvSpPr/>
            <p:nvPr/>
          </p:nvSpPr>
          <p:spPr>
            <a:xfrm>
              <a:off x="4525875" y="1135750"/>
              <a:ext cx="139325" cy="184800"/>
            </a:xfrm>
            <a:custGeom>
              <a:avLst/>
              <a:gdLst/>
              <a:ahLst/>
              <a:cxnLst/>
              <a:rect l="l" t="t" r="r" b="b"/>
              <a:pathLst>
                <a:path w="5573" h="7392" extrusionOk="0">
                  <a:moveTo>
                    <a:pt x="2432" y="0"/>
                  </a:moveTo>
                  <a:cubicBezTo>
                    <a:pt x="1395" y="0"/>
                    <a:pt x="965" y="910"/>
                    <a:pt x="965" y="910"/>
                  </a:cubicBezTo>
                  <a:cubicBezTo>
                    <a:pt x="0" y="2625"/>
                    <a:pt x="738" y="5828"/>
                    <a:pt x="1560" y="6792"/>
                  </a:cubicBezTo>
                  <a:cubicBezTo>
                    <a:pt x="1937" y="7234"/>
                    <a:pt x="2423" y="7391"/>
                    <a:pt x="2868" y="7391"/>
                  </a:cubicBezTo>
                  <a:cubicBezTo>
                    <a:pt x="3392" y="7391"/>
                    <a:pt x="3858" y="7172"/>
                    <a:pt x="4013" y="6947"/>
                  </a:cubicBezTo>
                  <a:cubicBezTo>
                    <a:pt x="4167" y="6721"/>
                    <a:pt x="3643" y="6054"/>
                    <a:pt x="4608" y="5006"/>
                  </a:cubicBezTo>
                  <a:cubicBezTo>
                    <a:pt x="5572" y="3970"/>
                    <a:pt x="5429" y="1291"/>
                    <a:pt x="3572" y="315"/>
                  </a:cubicBezTo>
                  <a:cubicBezTo>
                    <a:pt x="3131" y="87"/>
                    <a:pt x="2752" y="0"/>
                    <a:pt x="2432"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3"/>
            <p:cNvSpPr/>
            <p:nvPr/>
          </p:nvSpPr>
          <p:spPr>
            <a:xfrm>
              <a:off x="4441075" y="1103200"/>
              <a:ext cx="128700" cy="95475"/>
            </a:xfrm>
            <a:custGeom>
              <a:avLst/>
              <a:gdLst/>
              <a:ahLst/>
              <a:cxnLst/>
              <a:rect l="l" t="t" r="r" b="b"/>
              <a:pathLst>
                <a:path w="5148" h="3819" extrusionOk="0">
                  <a:moveTo>
                    <a:pt x="3610" y="0"/>
                  </a:moveTo>
                  <a:cubicBezTo>
                    <a:pt x="3223" y="0"/>
                    <a:pt x="2734" y="122"/>
                    <a:pt x="2118" y="426"/>
                  </a:cubicBezTo>
                  <a:cubicBezTo>
                    <a:pt x="844" y="1069"/>
                    <a:pt x="1082" y="2439"/>
                    <a:pt x="487" y="2808"/>
                  </a:cubicBezTo>
                  <a:cubicBezTo>
                    <a:pt x="1" y="3119"/>
                    <a:pt x="999" y="3819"/>
                    <a:pt x="1914" y="3819"/>
                  </a:cubicBezTo>
                  <a:cubicBezTo>
                    <a:pt x="2119" y="3819"/>
                    <a:pt x="2320" y="3784"/>
                    <a:pt x="2499" y="3701"/>
                  </a:cubicBezTo>
                  <a:cubicBezTo>
                    <a:pt x="3464" y="3260"/>
                    <a:pt x="4726" y="3558"/>
                    <a:pt x="5095" y="1915"/>
                  </a:cubicBezTo>
                  <a:cubicBezTo>
                    <a:pt x="5095" y="1915"/>
                    <a:pt x="5148" y="0"/>
                    <a:pt x="3610"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3"/>
            <p:cNvSpPr/>
            <p:nvPr/>
          </p:nvSpPr>
          <p:spPr>
            <a:xfrm>
              <a:off x="3895425" y="1536750"/>
              <a:ext cx="174450" cy="90500"/>
            </a:xfrm>
            <a:custGeom>
              <a:avLst/>
              <a:gdLst/>
              <a:ahLst/>
              <a:cxnLst/>
              <a:rect l="l" t="t" r="r" b="b"/>
              <a:pathLst>
                <a:path w="6978" h="3620" extrusionOk="0">
                  <a:moveTo>
                    <a:pt x="4716" y="0"/>
                  </a:moveTo>
                  <a:cubicBezTo>
                    <a:pt x="4445" y="0"/>
                    <a:pt x="4226" y="37"/>
                    <a:pt x="4120" y="134"/>
                  </a:cubicBezTo>
                  <a:cubicBezTo>
                    <a:pt x="2953" y="1265"/>
                    <a:pt x="1" y="1622"/>
                    <a:pt x="715" y="2956"/>
                  </a:cubicBezTo>
                  <a:cubicBezTo>
                    <a:pt x="974" y="3437"/>
                    <a:pt x="2588" y="3619"/>
                    <a:pt x="4003" y="3619"/>
                  </a:cubicBezTo>
                  <a:cubicBezTo>
                    <a:pt x="4862" y="3619"/>
                    <a:pt x="5649" y="3552"/>
                    <a:pt x="6013" y="3444"/>
                  </a:cubicBezTo>
                  <a:cubicBezTo>
                    <a:pt x="6978" y="3194"/>
                    <a:pt x="6978" y="372"/>
                    <a:pt x="6978" y="372"/>
                  </a:cubicBezTo>
                  <a:cubicBezTo>
                    <a:pt x="6978" y="372"/>
                    <a:pt x="5580" y="0"/>
                    <a:pt x="4716" y="0"/>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3"/>
            <p:cNvSpPr/>
            <p:nvPr/>
          </p:nvSpPr>
          <p:spPr>
            <a:xfrm>
              <a:off x="3921925" y="1597750"/>
              <a:ext cx="125325" cy="15875"/>
            </a:xfrm>
            <a:custGeom>
              <a:avLst/>
              <a:gdLst/>
              <a:ahLst/>
              <a:cxnLst/>
              <a:rect l="l" t="t" r="r" b="b"/>
              <a:pathLst>
                <a:path w="5013" h="635" extrusionOk="0">
                  <a:moveTo>
                    <a:pt x="82" y="1"/>
                  </a:moveTo>
                  <a:cubicBezTo>
                    <a:pt x="63" y="1"/>
                    <a:pt x="42" y="10"/>
                    <a:pt x="24" y="28"/>
                  </a:cubicBezTo>
                  <a:cubicBezTo>
                    <a:pt x="0" y="51"/>
                    <a:pt x="0" y="99"/>
                    <a:pt x="24" y="135"/>
                  </a:cubicBezTo>
                  <a:cubicBezTo>
                    <a:pt x="477" y="575"/>
                    <a:pt x="2965" y="635"/>
                    <a:pt x="4227" y="635"/>
                  </a:cubicBezTo>
                  <a:lnTo>
                    <a:pt x="4941" y="635"/>
                  </a:lnTo>
                  <a:cubicBezTo>
                    <a:pt x="4977" y="635"/>
                    <a:pt x="5013" y="611"/>
                    <a:pt x="5013" y="563"/>
                  </a:cubicBezTo>
                  <a:cubicBezTo>
                    <a:pt x="5013" y="516"/>
                    <a:pt x="4977" y="492"/>
                    <a:pt x="4941" y="492"/>
                  </a:cubicBezTo>
                  <a:cubicBezTo>
                    <a:pt x="4831" y="493"/>
                    <a:pt x="4704" y="494"/>
                    <a:pt x="4563" y="494"/>
                  </a:cubicBezTo>
                  <a:cubicBezTo>
                    <a:pt x="3187" y="494"/>
                    <a:pt x="542" y="427"/>
                    <a:pt x="131" y="28"/>
                  </a:cubicBezTo>
                  <a:cubicBezTo>
                    <a:pt x="119" y="10"/>
                    <a:pt x="102" y="1"/>
                    <a:pt x="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3"/>
            <p:cNvSpPr/>
            <p:nvPr/>
          </p:nvSpPr>
          <p:spPr>
            <a:xfrm>
              <a:off x="3937100" y="1550775"/>
              <a:ext cx="68200" cy="30125"/>
            </a:xfrm>
            <a:custGeom>
              <a:avLst/>
              <a:gdLst/>
              <a:ahLst/>
              <a:cxnLst/>
              <a:rect l="l" t="t" r="r" b="b"/>
              <a:pathLst>
                <a:path w="2728" h="1205" extrusionOk="0">
                  <a:moveTo>
                    <a:pt x="2644" y="1"/>
                  </a:moveTo>
                  <a:cubicBezTo>
                    <a:pt x="2621" y="1"/>
                    <a:pt x="2594" y="11"/>
                    <a:pt x="2572" y="25"/>
                  </a:cubicBezTo>
                  <a:cubicBezTo>
                    <a:pt x="1928" y="1013"/>
                    <a:pt x="431" y="1062"/>
                    <a:pt x="127" y="1062"/>
                  </a:cubicBezTo>
                  <a:cubicBezTo>
                    <a:pt x="93" y="1062"/>
                    <a:pt x="74" y="1061"/>
                    <a:pt x="72" y="1061"/>
                  </a:cubicBezTo>
                  <a:cubicBezTo>
                    <a:pt x="48" y="1061"/>
                    <a:pt x="1" y="1085"/>
                    <a:pt x="1" y="1133"/>
                  </a:cubicBezTo>
                  <a:cubicBezTo>
                    <a:pt x="1" y="1180"/>
                    <a:pt x="36" y="1204"/>
                    <a:pt x="72" y="1204"/>
                  </a:cubicBezTo>
                  <a:lnTo>
                    <a:pt x="155" y="1204"/>
                  </a:lnTo>
                  <a:cubicBezTo>
                    <a:pt x="524" y="1204"/>
                    <a:pt x="2025" y="1145"/>
                    <a:pt x="2691" y="121"/>
                  </a:cubicBezTo>
                  <a:cubicBezTo>
                    <a:pt x="2727" y="85"/>
                    <a:pt x="2715" y="49"/>
                    <a:pt x="2679" y="14"/>
                  </a:cubicBezTo>
                  <a:cubicBezTo>
                    <a:pt x="2670" y="4"/>
                    <a:pt x="2658" y="1"/>
                    <a:pt x="264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3"/>
            <p:cNvSpPr/>
            <p:nvPr/>
          </p:nvSpPr>
          <p:spPr>
            <a:xfrm>
              <a:off x="3981150" y="1551850"/>
              <a:ext cx="18475" cy="29050"/>
            </a:xfrm>
            <a:custGeom>
              <a:avLst/>
              <a:gdLst/>
              <a:ahLst/>
              <a:cxnLst/>
              <a:rect l="l" t="t" r="r" b="b"/>
              <a:pathLst>
                <a:path w="739" h="1162" extrusionOk="0">
                  <a:moveTo>
                    <a:pt x="92" y="0"/>
                  </a:moveTo>
                  <a:cubicBezTo>
                    <a:pt x="70" y="0"/>
                    <a:pt x="47" y="15"/>
                    <a:pt x="25" y="30"/>
                  </a:cubicBezTo>
                  <a:cubicBezTo>
                    <a:pt x="1" y="66"/>
                    <a:pt x="13" y="102"/>
                    <a:pt x="36" y="137"/>
                  </a:cubicBezTo>
                  <a:cubicBezTo>
                    <a:pt x="36" y="137"/>
                    <a:pt x="536" y="483"/>
                    <a:pt x="572" y="1090"/>
                  </a:cubicBezTo>
                  <a:cubicBezTo>
                    <a:pt x="572" y="1137"/>
                    <a:pt x="608" y="1161"/>
                    <a:pt x="656" y="1161"/>
                  </a:cubicBezTo>
                  <a:cubicBezTo>
                    <a:pt x="691" y="1149"/>
                    <a:pt x="727" y="1114"/>
                    <a:pt x="739" y="1090"/>
                  </a:cubicBezTo>
                  <a:cubicBezTo>
                    <a:pt x="679" y="399"/>
                    <a:pt x="155" y="30"/>
                    <a:pt x="132" y="18"/>
                  </a:cubicBezTo>
                  <a:cubicBezTo>
                    <a:pt x="119" y="5"/>
                    <a:pt x="105" y="0"/>
                    <a:pt x="9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3"/>
            <p:cNvSpPr/>
            <p:nvPr/>
          </p:nvSpPr>
          <p:spPr>
            <a:xfrm>
              <a:off x="3962700" y="1559550"/>
              <a:ext cx="17300" cy="28475"/>
            </a:xfrm>
            <a:custGeom>
              <a:avLst/>
              <a:gdLst/>
              <a:ahLst/>
              <a:cxnLst/>
              <a:rect l="l" t="t" r="r" b="b"/>
              <a:pathLst>
                <a:path w="692" h="1139" extrusionOk="0">
                  <a:moveTo>
                    <a:pt x="81" y="0"/>
                  </a:moveTo>
                  <a:cubicBezTo>
                    <a:pt x="60" y="0"/>
                    <a:pt x="38" y="6"/>
                    <a:pt x="24" y="20"/>
                  </a:cubicBezTo>
                  <a:cubicBezTo>
                    <a:pt x="1" y="44"/>
                    <a:pt x="1" y="91"/>
                    <a:pt x="36" y="127"/>
                  </a:cubicBezTo>
                  <a:cubicBezTo>
                    <a:pt x="215" y="270"/>
                    <a:pt x="465" y="865"/>
                    <a:pt x="536" y="1091"/>
                  </a:cubicBezTo>
                  <a:cubicBezTo>
                    <a:pt x="560" y="1127"/>
                    <a:pt x="584" y="1139"/>
                    <a:pt x="620" y="1139"/>
                  </a:cubicBezTo>
                  <a:cubicBezTo>
                    <a:pt x="620" y="1139"/>
                    <a:pt x="632" y="1139"/>
                    <a:pt x="632" y="1127"/>
                  </a:cubicBezTo>
                  <a:cubicBezTo>
                    <a:pt x="679" y="1103"/>
                    <a:pt x="691" y="1079"/>
                    <a:pt x="679" y="1032"/>
                  </a:cubicBezTo>
                  <a:cubicBezTo>
                    <a:pt x="679" y="1008"/>
                    <a:pt x="382" y="210"/>
                    <a:pt x="120" y="8"/>
                  </a:cubicBezTo>
                  <a:cubicBezTo>
                    <a:pt x="110" y="3"/>
                    <a:pt x="96" y="0"/>
                    <a:pt x="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3"/>
            <p:cNvSpPr/>
            <p:nvPr/>
          </p:nvSpPr>
          <p:spPr>
            <a:xfrm>
              <a:off x="3872800" y="1240475"/>
              <a:ext cx="161950" cy="120150"/>
            </a:xfrm>
            <a:custGeom>
              <a:avLst/>
              <a:gdLst/>
              <a:ahLst/>
              <a:cxnLst/>
              <a:rect l="l" t="t" r="r" b="b"/>
              <a:pathLst>
                <a:path w="6478" h="4806" extrusionOk="0">
                  <a:moveTo>
                    <a:pt x="1029" y="1"/>
                  </a:moveTo>
                  <a:cubicBezTo>
                    <a:pt x="668" y="1"/>
                    <a:pt x="395" y="149"/>
                    <a:pt x="263" y="555"/>
                  </a:cubicBezTo>
                  <a:cubicBezTo>
                    <a:pt x="1" y="1389"/>
                    <a:pt x="2692" y="4210"/>
                    <a:pt x="3561" y="4722"/>
                  </a:cubicBezTo>
                  <a:cubicBezTo>
                    <a:pt x="3661" y="4780"/>
                    <a:pt x="3776" y="4805"/>
                    <a:pt x="3902" y="4805"/>
                  </a:cubicBezTo>
                  <a:cubicBezTo>
                    <a:pt x="4873" y="4805"/>
                    <a:pt x="6478" y="3294"/>
                    <a:pt x="6478" y="3294"/>
                  </a:cubicBezTo>
                  <a:cubicBezTo>
                    <a:pt x="6478" y="3294"/>
                    <a:pt x="5263" y="1091"/>
                    <a:pt x="4668" y="1055"/>
                  </a:cubicBezTo>
                  <a:cubicBezTo>
                    <a:pt x="3498" y="1004"/>
                    <a:pt x="1968" y="1"/>
                    <a:pt x="1029" y="1"/>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3"/>
            <p:cNvSpPr/>
            <p:nvPr/>
          </p:nvSpPr>
          <p:spPr>
            <a:xfrm>
              <a:off x="3892750" y="1252250"/>
              <a:ext cx="79800" cy="99750"/>
            </a:xfrm>
            <a:custGeom>
              <a:avLst/>
              <a:gdLst/>
              <a:ahLst/>
              <a:cxnLst/>
              <a:rect l="l" t="t" r="r" b="b"/>
              <a:pathLst>
                <a:path w="3192" h="3990" extrusionOk="0">
                  <a:moveTo>
                    <a:pt x="108" y="1"/>
                  </a:moveTo>
                  <a:cubicBezTo>
                    <a:pt x="60" y="1"/>
                    <a:pt x="36" y="36"/>
                    <a:pt x="36" y="84"/>
                  </a:cubicBezTo>
                  <a:cubicBezTo>
                    <a:pt x="1" y="918"/>
                    <a:pt x="2941" y="3858"/>
                    <a:pt x="3060" y="3977"/>
                  </a:cubicBezTo>
                  <a:cubicBezTo>
                    <a:pt x="3072" y="3989"/>
                    <a:pt x="3096" y="3989"/>
                    <a:pt x="3120" y="3989"/>
                  </a:cubicBezTo>
                  <a:cubicBezTo>
                    <a:pt x="3132" y="3989"/>
                    <a:pt x="3144" y="3989"/>
                    <a:pt x="3156" y="3977"/>
                  </a:cubicBezTo>
                  <a:cubicBezTo>
                    <a:pt x="3191" y="3954"/>
                    <a:pt x="3191" y="3906"/>
                    <a:pt x="3156" y="3870"/>
                  </a:cubicBezTo>
                  <a:cubicBezTo>
                    <a:pt x="2322" y="3037"/>
                    <a:pt x="167" y="715"/>
                    <a:pt x="179" y="84"/>
                  </a:cubicBezTo>
                  <a:cubicBezTo>
                    <a:pt x="179" y="36"/>
                    <a:pt x="155"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3"/>
            <p:cNvSpPr/>
            <p:nvPr/>
          </p:nvSpPr>
          <p:spPr>
            <a:xfrm>
              <a:off x="3918050" y="1248300"/>
              <a:ext cx="67900" cy="32550"/>
            </a:xfrm>
            <a:custGeom>
              <a:avLst/>
              <a:gdLst/>
              <a:ahLst/>
              <a:cxnLst/>
              <a:rect l="l" t="t" r="r" b="b"/>
              <a:pathLst>
                <a:path w="2716" h="1302" extrusionOk="0">
                  <a:moveTo>
                    <a:pt x="85" y="1"/>
                  </a:moveTo>
                  <a:cubicBezTo>
                    <a:pt x="66" y="1"/>
                    <a:pt x="48" y="10"/>
                    <a:pt x="36" y="28"/>
                  </a:cubicBezTo>
                  <a:cubicBezTo>
                    <a:pt x="1" y="52"/>
                    <a:pt x="1" y="99"/>
                    <a:pt x="36" y="135"/>
                  </a:cubicBezTo>
                  <a:cubicBezTo>
                    <a:pt x="84" y="183"/>
                    <a:pt x="1096" y="1302"/>
                    <a:pt x="2298" y="1302"/>
                  </a:cubicBezTo>
                  <a:cubicBezTo>
                    <a:pt x="2418" y="1302"/>
                    <a:pt x="2525" y="1302"/>
                    <a:pt x="2644" y="1278"/>
                  </a:cubicBezTo>
                  <a:cubicBezTo>
                    <a:pt x="2679" y="1266"/>
                    <a:pt x="2715" y="1230"/>
                    <a:pt x="2703" y="1183"/>
                  </a:cubicBezTo>
                  <a:cubicBezTo>
                    <a:pt x="2679" y="1147"/>
                    <a:pt x="2656" y="1123"/>
                    <a:pt x="2608" y="1123"/>
                  </a:cubicBezTo>
                  <a:cubicBezTo>
                    <a:pt x="2503" y="1143"/>
                    <a:pt x="2398" y="1152"/>
                    <a:pt x="2295" y="1152"/>
                  </a:cubicBezTo>
                  <a:cubicBezTo>
                    <a:pt x="1147" y="1152"/>
                    <a:pt x="154" y="39"/>
                    <a:pt x="143" y="28"/>
                  </a:cubicBezTo>
                  <a:cubicBezTo>
                    <a:pt x="126" y="10"/>
                    <a:pt x="105" y="1"/>
                    <a:pt x="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3"/>
            <p:cNvSpPr/>
            <p:nvPr/>
          </p:nvSpPr>
          <p:spPr>
            <a:xfrm>
              <a:off x="3959125" y="1263275"/>
              <a:ext cx="14900" cy="31575"/>
            </a:xfrm>
            <a:custGeom>
              <a:avLst/>
              <a:gdLst/>
              <a:ahLst/>
              <a:cxnLst/>
              <a:rect l="l" t="t" r="r" b="b"/>
              <a:pathLst>
                <a:path w="596" h="1263" extrusionOk="0">
                  <a:moveTo>
                    <a:pt x="405" y="0"/>
                  </a:moveTo>
                  <a:cubicBezTo>
                    <a:pt x="358" y="12"/>
                    <a:pt x="346" y="36"/>
                    <a:pt x="346" y="84"/>
                  </a:cubicBezTo>
                  <a:cubicBezTo>
                    <a:pt x="358" y="96"/>
                    <a:pt x="429" y="691"/>
                    <a:pt x="24" y="1143"/>
                  </a:cubicBezTo>
                  <a:cubicBezTo>
                    <a:pt x="1" y="1167"/>
                    <a:pt x="1" y="1215"/>
                    <a:pt x="24" y="1250"/>
                  </a:cubicBezTo>
                  <a:cubicBezTo>
                    <a:pt x="48" y="1262"/>
                    <a:pt x="60" y="1262"/>
                    <a:pt x="72" y="1262"/>
                  </a:cubicBezTo>
                  <a:cubicBezTo>
                    <a:pt x="84" y="1262"/>
                    <a:pt x="108" y="1250"/>
                    <a:pt x="132" y="1227"/>
                  </a:cubicBezTo>
                  <a:cubicBezTo>
                    <a:pt x="596" y="727"/>
                    <a:pt x="489" y="84"/>
                    <a:pt x="489" y="60"/>
                  </a:cubicBezTo>
                  <a:cubicBezTo>
                    <a:pt x="477" y="12"/>
                    <a:pt x="441" y="0"/>
                    <a:pt x="4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3"/>
            <p:cNvSpPr/>
            <p:nvPr/>
          </p:nvSpPr>
          <p:spPr>
            <a:xfrm>
              <a:off x="3940375" y="1254625"/>
              <a:ext cx="13425" cy="31000"/>
            </a:xfrm>
            <a:custGeom>
              <a:avLst/>
              <a:gdLst/>
              <a:ahLst/>
              <a:cxnLst/>
              <a:rect l="l" t="t" r="r" b="b"/>
              <a:pathLst>
                <a:path w="537" h="1240" extrusionOk="0">
                  <a:moveTo>
                    <a:pt x="429" y="1"/>
                  </a:moveTo>
                  <a:cubicBezTo>
                    <a:pt x="393" y="1"/>
                    <a:pt x="358" y="25"/>
                    <a:pt x="358" y="72"/>
                  </a:cubicBezTo>
                  <a:cubicBezTo>
                    <a:pt x="393" y="311"/>
                    <a:pt x="120" y="906"/>
                    <a:pt x="24" y="1120"/>
                  </a:cubicBezTo>
                  <a:cubicBezTo>
                    <a:pt x="1" y="1156"/>
                    <a:pt x="24" y="1204"/>
                    <a:pt x="48" y="1215"/>
                  </a:cubicBezTo>
                  <a:cubicBezTo>
                    <a:pt x="48" y="1239"/>
                    <a:pt x="60" y="1239"/>
                    <a:pt x="84" y="1239"/>
                  </a:cubicBezTo>
                  <a:cubicBezTo>
                    <a:pt x="108" y="1239"/>
                    <a:pt x="120" y="1215"/>
                    <a:pt x="155" y="1192"/>
                  </a:cubicBezTo>
                  <a:cubicBezTo>
                    <a:pt x="167" y="1156"/>
                    <a:pt x="536" y="406"/>
                    <a:pt x="513" y="72"/>
                  </a:cubicBezTo>
                  <a:cubicBezTo>
                    <a:pt x="513" y="25"/>
                    <a:pt x="477" y="1"/>
                    <a:pt x="4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3"/>
            <p:cNvSpPr/>
            <p:nvPr/>
          </p:nvSpPr>
          <p:spPr>
            <a:xfrm>
              <a:off x="4559200" y="1184400"/>
              <a:ext cx="74550" cy="109600"/>
            </a:xfrm>
            <a:custGeom>
              <a:avLst/>
              <a:gdLst/>
              <a:ahLst/>
              <a:cxnLst/>
              <a:rect l="l" t="t" r="r" b="b"/>
              <a:pathLst>
                <a:path w="2982" h="4384" extrusionOk="0">
                  <a:moveTo>
                    <a:pt x="1560" y="0"/>
                  </a:moveTo>
                  <a:cubicBezTo>
                    <a:pt x="894" y="0"/>
                    <a:pt x="1" y="4060"/>
                    <a:pt x="1" y="4060"/>
                  </a:cubicBezTo>
                  <a:cubicBezTo>
                    <a:pt x="1" y="4060"/>
                    <a:pt x="477" y="4370"/>
                    <a:pt x="644" y="4382"/>
                  </a:cubicBezTo>
                  <a:cubicBezTo>
                    <a:pt x="653" y="4383"/>
                    <a:pt x="669" y="4384"/>
                    <a:pt x="691" y="4384"/>
                  </a:cubicBezTo>
                  <a:cubicBezTo>
                    <a:pt x="1052" y="4384"/>
                    <a:pt x="2982" y="4141"/>
                    <a:pt x="2858" y="1738"/>
                  </a:cubicBezTo>
                  <a:cubicBezTo>
                    <a:pt x="2811" y="976"/>
                    <a:pt x="1560" y="0"/>
                    <a:pt x="1560"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3"/>
            <p:cNvSpPr/>
            <p:nvPr/>
          </p:nvSpPr>
          <p:spPr>
            <a:xfrm>
              <a:off x="4548200" y="1262375"/>
              <a:ext cx="49825" cy="44125"/>
            </a:xfrm>
            <a:custGeom>
              <a:avLst/>
              <a:gdLst/>
              <a:ahLst/>
              <a:cxnLst/>
              <a:rect l="l" t="t" r="r" b="b"/>
              <a:pathLst>
                <a:path w="1993" h="1765" extrusionOk="0">
                  <a:moveTo>
                    <a:pt x="1593" y="1"/>
                  </a:moveTo>
                  <a:cubicBezTo>
                    <a:pt x="1252" y="1"/>
                    <a:pt x="786" y="310"/>
                    <a:pt x="786" y="310"/>
                  </a:cubicBezTo>
                  <a:cubicBezTo>
                    <a:pt x="786" y="310"/>
                    <a:pt x="0" y="1441"/>
                    <a:pt x="667" y="1715"/>
                  </a:cubicBezTo>
                  <a:cubicBezTo>
                    <a:pt x="752" y="1749"/>
                    <a:pt x="838" y="1764"/>
                    <a:pt x="922" y="1764"/>
                  </a:cubicBezTo>
                  <a:cubicBezTo>
                    <a:pt x="1493" y="1764"/>
                    <a:pt x="1993" y="1043"/>
                    <a:pt x="1941" y="358"/>
                  </a:cubicBezTo>
                  <a:cubicBezTo>
                    <a:pt x="1920" y="89"/>
                    <a:pt x="1774" y="1"/>
                    <a:pt x="1593" y="1"/>
                  </a:cubicBezTo>
                  <a:close/>
                </a:path>
              </a:pathLst>
            </a:custGeom>
            <a:solidFill>
              <a:srgbClr val="E47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3"/>
            <p:cNvSpPr/>
            <p:nvPr/>
          </p:nvSpPr>
          <p:spPr>
            <a:xfrm>
              <a:off x="4566950" y="1277350"/>
              <a:ext cx="22925" cy="14675"/>
            </a:xfrm>
            <a:custGeom>
              <a:avLst/>
              <a:gdLst/>
              <a:ahLst/>
              <a:cxnLst/>
              <a:rect l="l" t="t" r="r" b="b"/>
              <a:pathLst>
                <a:path w="917" h="587" extrusionOk="0">
                  <a:moveTo>
                    <a:pt x="691" y="1"/>
                  </a:moveTo>
                  <a:cubicBezTo>
                    <a:pt x="526" y="1"/>
                    <a:pt x="252" y="246"/>
                    <a:pt x="36" y="461"/>
                  </a:cubicBezTo>
                  <a:cubicBezTo>
                    <a:pt x="0" y="485"/>
                    <a:pt x="0" y="533"/>
                    <a:pt x="36" y="568"/>
                  </a:cubicBezTo>
                  <a:cubicBezTo>
                    <a:pt x="48" y="580"/>
                    <a:pt x="66" y="586"/>
                    <a:pt x="85" y="586"/>
                  </a:cubicBezTo>
                  <a:cubicBezTo>
                    <a:pt x="104" y="586"/>
                    <a:pt x="125" y="580"/>
                    <a:pt x="143" y="568"/>
                  </a:cubicBezTo>
                  <a:cubicBezTo>
                    <a:pt x="357" y="342"/>
                    <a:pt x="619" y="140"/>
                    <a:pt x="679" y="140"/>
                  </a:cubicBezTo>
                  <a:cubicBezTo>
                    <a:pt x="703" y="164"/>
                    <a:pt x="703" y="330"/>
                    <a:pt x="655" y="485"/>
                  </a:cubicBezTo>
                  <a:cubicBezTo>
                    <a:pt x="655" y="533"/>
                    <a:pt x="679" y="568"/>
                    <a:pt x="715" y="580"/>
                  </a:cubicBezTo>
                  <a:lnTo>
                    <a:pt x="738" y="580"/>
                  </a:lnTo>
                  <a:cubicBezTo>
                    <a:pt x="762" y="580"/>
                    <a:pt x="798" y="545"/>
                    <a:pt x="798" y="533"/>
                  </a:cubicBezTo>
                  <a:cubicBezTo>
                    <a:pt x="822" y="425"/>
                    <a:pt x="917" y="92"/>
                    <a:pt x="738" y="9"/>
                  </a:cubicBezTo>
                  <a:cubicBezTo>
                    <a:pt x="724" y="3"/>
                    <a:pt x="708" y="1"/>
                    <a:pt x="6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3"/>
            <p:cNvSpPr/>
            <p:nvPr/>
          </p:nvSpPr>
          <p:spPr>
            <a:xfrm>
              <a:off x="4441625" y="1164625"/>
              <a:ext cx="180100" cy="154850"/>
            </a:xfrm>
            <a:custGeom>
              <a:avLst/>
              <a:gdLst/>
              <a:ahLst/>
              <a:cxnLst/>
              <a:rect l="l" t="t" r="r" b="b"/>
              <a:pathLst>
                <a:path w="7204" h="6194" extrusionOk="0">
                  <a:moveTo>
                    <a:pt x="3056" y="0"/>
                  </a:moveTo>
                  <a:cubicBezTo>
                    <a:pt x="2865" y="0"/>
                    <a:pt x="2675" y="28"/>
                    <a:pt x="2489" y="89"/>
                  </a:cubicBezTo>
                  <a:cubicBezTo>
                    <a:pt x="1775" y="327"/>
                    <a:pt x="1" y="2934"/>
                    <a:pt x="48" y="4196"/>
                  </a:cubicBezTo>
                  <a:cubicBezTo>
                    <a:pt x="60" y="4673"/>
                    <a:pt x="715" y="5387"/>
                    <a:pt x="1001" y="5589"/>
                  </a:cubicBezTo>
                  <a:cubicBezTo>
                    <a:pt x="1586" y="6034"/>
                    <a:pt x="2115" y="6193"/>
                    <a:pt x="2571" y="6193"/>
                  </a:cubicBezTo>
                  <a:cubicBezTo>
                    <a:pt x="3699" y="6193"/>
                    <a:pt x="4382" y="5220"/>
                    <a:pt x="4382" y="5220"/>
                  </a:cubicBezTo>
                  <a:cubicBezTo>
                    <a:pt x="4382" y="5220"/>
                    <a:pt x="7204" y="2660"/>
                    <a:pt x="6144" y="1720"/>
                  </a:cubicBezTo>
                  <a:cubicBezTo>
                    <a:pt x="6144" y="1720"/>
                    <a:pt x="4575" y="0"/>
                    <a:pt x="3056" y="0"/>
                  </a:cubicBezTo>
                  <a:close/>
                </a:path>
              </a:pathLst>
            </a:custGeom>
            <a:solidFill>
              <a:srgbClr val="E47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3"/>
            <p:cNvSpPr/>
            <p:nvPr/>
          </p:nvSpPr>
          <p:spPr>
            <a:xfrm>
              <a:off x="4470800" y="1224375"/>
              <a:ext cx="36350" cy="30275"/>
            </a:xfrm>
            <a:custGeom>
              <a:avLst/>
              <a:gdLst/>
              <a:ahLst/>
              <a:cxnLst/>
              <a:rect l="l" t="t" r="r" b="b"/>
              <a:pathLst>
                <a:path w="1454" h="1211" extrusionOk="0">
                  <a:moveTo>
                    <a:pt x="1375" y="1"/>
                  </a:moveTo>
                  <a:cubicBezTo>
                    <a:pt x="1366" y="1"/>
                    <a:pt x="1356" y="3"/>
                    <a:pt x="1346" y="8"/>
                  </a:cubicBezTo>
                  <a:cubicBezTo>
                    <a:pt x="489" y="187"/>
                    <a:pt x="36" y="366"/>
                    <a:pt x="12" y="497"/>
                  </a:cubicBezTo>
                  <a:cubicBezTo>
                    <a:pt x="0" y="544"/>
                    <a:pt x="12" y="580"/>
                    <a:pt x="60" y="616"/>
                  </a:cubicBezTo>
                  <a:cubicBezTo>
                    <a:pt x="251" y="759"/>
                    <a:pt x="632" y="1175"/>
                    <a:pt x="632" y="1175"/>
                  </a:cubicBezTo>
                  <a:cubicBezTo>
                    <a:pt x="655" y="1199"/>
                    <a:pt x="679" y="1211"/>
                    <a:pt x="691" y="1211"/>
                  </a:cubicBezTo>
                  <a:cubicBezTo>
                    <a:pt x="715" y="1211"/>
                    <a:pt x="727" y="1211"/>
                    <a:pt x="774" y="1199"/>
                  </a:cubicBezTo>
                  <a:cubicBezTo>
                    <a:pt x="798" y="1163"/>
                    <a:pt x="798" y="1116"/>
                    <a:pt x="774" y="1092"/>
                  </a:cubicBezTo>
                  <a:cubicBezTo>
                    <a:pt x="751" y="1080"/>
                    <a:pt x="417" y="687"/>
                    <a:pt x="191" y="520"/>
                  </a:cubicBezTo>
                  <a:cubicBezTo>
                    <a:pt x="322" y="437"/>
                    <a:pt x="893" y="258"/>
                    <a:pt x="1382" y="151"/>
                  </a:cubicBezTo>
                  <a:cubicBezTo>
                    <a:pt x="1429" y="139"/>
                    <a:pt x="1453" y="104"/>
                    <a:pt x="1441" y="68"/>
                  </a:cubicBezTo>
                  <a:cubicBezTo>
                    <a:pt x="1432" y="31"/>
                    <a:pt x="1408" y="1"/>
                    <a:pt x="13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3"/>
            <p:cNvSpPr/>
            <p:nvPr/>
          </p:nvSpPr>
          <p:spPr>
            <a:xfrm>
              <a:off x="4514850" y="1229625"/>
              <a:ext cx="29200" cy="25025"/>
            </a:xfrm>
            <a:custGeom>
              <a:avLst/>
              <a:gdLst/>
              <a:ahLst/>
              <a:cxnLst/>
              <a:rect l="l" t="t" r="r" b="b"/>
              <a:pathLst>
                <a:path w="1168" h="1001" extrusionOk="0">
                  <a:moveTo>
                    <a:pt x="623" y="0"/>
                  </a:moveTo>
                  <a:cubicBezTo>
                    <a:pt x="601" y="0"/>
                    <a:pt x="576" y="14"/>
                    <a:pt x="560" y="37"/>
                  </a:cubicBezTo>
                  <a:cubicBezTo>
                    <a:pt x="346" y="299"/>
                    <a:pt x="1" y="763"/>
                    <a:pt x="36" y="906"/>
                  </a:cubicBezTo>
                  <a:cubicBezTo>
                    <a:pt x="48" y="941"/>
                    <a:pt x="60" y="965"/>
                    <a:pt x="96" y="989"/>
                  </a:cubicBezTo>
                  <a:cubicBezTo>
                    <a:pt x="108" y="1001"/>
                    <a:pt x="120" y="1001"/>
                    <a:pt x="155" y="1001"/>
                  </a:cubicBezTo>
                  <a:cubicBezTo>
                    <a:pt x="358" y="1001"/>
                    <a:pt x="834" y="775"/>
                    <a:pt x="1120" y="608"/>
                  </a:cubicBezTo>
                  <a:cubicBezTo>
                    <a:pt x="1156" y="584"/>
                    <a:pt x="1167" y="537"/>
                    <a:pt x="1156" y="513"/>
                  </a:cubicBezTo>
                  <a:cubicBezTo>
                    <a:pt x="1129" y="486"/>
                    <a:pt x="1095" y="473"/>
                    <a:pt x="1070" y="473"/>
                  </a:cubicBezTo>
                  <a:cubicBezTo>
                    <a:pt x="1062" y="473"/>
                    <a:pt x="1054" y="474"/>
                    <a:pt x="1048" y="477"/>
                  </a:cubicBezTo>
                  <a:cubicBezTo>
                    <a:pt x="715" y="644"/>
                    <a:pt x="334" y="822"/>
                    <a:pt x="203" y="834"/>
                  </a:cubicBezTo>
                  <a:cubicBezTo>
                    <a:pt x="239" y="715"/>
                    <a:pt x="465" y="394"/>
                    <a:pt x="679" y="120"/>
                  </a:cubicBezTo>
                  <a:cubicBezTo>
                    <a:pt x="703" y="96"/>
                    <a:pt x="691" y="48"/>
                    <a:pt x="655" y="13"/>
                  </a:cubicBezTo>
                  <a:cubicBezTo>
                    <a:pt x="647" y="4"/>
                    <a:pt x="636" y="0"/>
                    <a:pt x="62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3"/>
            <p:cNvSpPr/>
            <p:nvPr/>
          </p:nvSpPr>
          <p:spPr>
            <a:xfrm>
              <a:off x="4473175" y="1198850"/>
              <a:ext cx="26225" cy="22775"/>
            </a:xfrm>
            <a:custGeom>
              <a:avLst/>
              <a:gdLst/>
              <a:ahLst/>
              <a:cxnLst/>
              <a:rect l="l" t="t" r="r" b="b"/>
              <a:pathLst>
                <a:path w="1049" h="911" extrusionOk="0">
                  <a:moveTo>
                    <a:pt x="584" y="1"/>
                  </a:moveTo>
                  <a:cubicBezTo>
                    <a:pt x="564" y="1"/>
                    <a:pt x="544" y="10"/>
                    <a:pt x="525" y="29"/>
                  </a:cubicBezTo>
                  <a:cubicBezTo>
                    <a:pt x="394" y="160"/>
                    <a:pt x="1" y="637"/>
                    <a:pt x="1" y="803"/>
                  </a:cubicBezTo>
                  <a:cubicBezTo>
                    <a:pt x="1" y="851"/>
                    <a:pt x="25" y="875"/>
                    <a:pt x="48" y="887"/>
                  </a:cubicBezTo>
                  <a:cubicBezTo>
                    <a:pt x="48" y="910"/>
                    <a:pt x="60" y="910"/>
                    <a:pt x="96" y="910"/>
                  </a:cubicBezTo>
                  <a:cubicBezTo>
                    <a:pt x="167" y="910"/>
                    <a:pt x="394" y="827"/>
                    <a:pt x="1001" y="458"/>
                  </a:cubicBezTo>
                  <a:cubicBezTo>
                    <a:pt x="1048" y="434"/>
                    <a:pt x="1048" y="387"/>
                    <a:pt x="1037" y="351"/>
                  </a:cubicBezTo>
                  <a:cubicBezTo>
                    <a:pt x="1014" y="328"/>
                    <a:pt x="986" y="320"/>
                    <a:pt x="963" y="320"/>
                  </a:cubicBezTo>
                  <a:cubicBezTo>
                    <a:pt x="950" y="320"/>
                    <a:pt x="938" y="323"/>
                    <a:pt x="929" y="327"/>
                  </a:cubicBezTo>
                  <a:cubicBezTo>
                    <a:pt x="656" y="494"/>
                    <a:pt x="346" y="672"/>
                    <a:pt x="203" y="732"/>
                  </a:cubicBezTo>
                  <a:cubicBezTo>
                    <a:pt x="263" y="589"/>
                    <a:pt x="465" y="339"/>
                    <a:pt x="644" y="113"/>
                  </a:cubicBezTo>
                  <a:cubicBezTo>
                    <a:pt x="656" y="89"/>
                    <a:pt x="656" y="41"/>
                    <a:pt x="632" y="17"/>
                  </a:cubicBezTo>
                  <a:cubicBezTo>
                    <a:pt x="616" y="7"/>
                    <a:pt x="600" y="1"/>
                    <a:pt x="5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3"/>
            <p:cNvSpPr/>
            <p:nvPr/>
          </p:nvSpPr>
          <p:spPr>
            <a:xfrm>
              <a:off x="4422350" y="1238850"/>
              <a:ext cx="189850" cy="97375"/>
            </a:xfrm>
            <a:custGeom>
              <a:avLst/>
              <a:gdLst/>
              <a:ahLst/>
              <a:cxnLst/>
              <a:rect l="l" t="t" r="r" b="b"/>
              <a:pathLst>
                <a:path w="7594" h="3895" extrusionOk="0">
                  <a:moveTo>
                    <a:pt x="1086" y="0"/>
                  </a:moveTo>
                  <a:cubicBezTo>
                    <a:pt x="1080" y="0"/>
                    <a:pt x="1075" y="0"/>
                    <a:pt x="1069" y="1"/>
                  </a:cubicBezTo>
                  <a:cubicBezTo>
                    <a:pt x="712" y="49"/>
                    <a:pt x="450" y="1132"/>
                    <a:pt x="450" y="1132"/>
                  </a:cubicBezTo>
                  <a:cubicBezTo>
                    <a:pt x="0" y="2924"/>
                    <a:pt x="1831" y="3895"/>
                    <a:pt x="3368" y="3895"/>
                  </a:cubicBezTo>
                  <a:cubicBezTo>
                    <a:pt x="4271" y="3895"/>
                    <a:pt x="5072" y="3559"/>
                    <a:pt x="5248" y="2858"/>
                  </a:cubicBezTo>
                  <a:cubicBezTo>
                    <a:pt x="5701" y="1061"/>
                    <a:pt x="7594" y="358"/>
                    <a:pt x="7130" y="263"/>
                  </a:cubicBezTo>
                  <a:cubicBezTo>
                    <a:pt x="7006" y="236"/>
                    <a:pt x="6891" y="224"/>
                    <a:pt x="6784" y="224"/>
                  </a:cubicBezTo>
                  <a:cubicBezTo>
                    <a:pt x="5269" y="224"/>
                    <a:pt x="5311" y="2687"/>
                    <a:pt x="4169" y="2687"/>
                  </a:cubicBezTo>
                  <a:cubicBezTo>
                    <a:pt x="4007" y="2687"/>
                    <a:pt x="3822" y="2638"/>
                    <a:pt x="3605" y="2525"/>
                  </a:cubicBezTo>
                  <a:cubicBezTo>
                    <a:pt x="2724" y="2073"/>
                    <a:pt x="3974" y="1334"/>
                    <a:pt x="3070" y="763"/>
                  </a:cubicBezTo>
                  <a:cubicBezTo>
                    <a:pt x="2675" y="514"/>
                    <a:pt x="2380" y="419"/>
                    <a:pt x="2155" y="419"/>
                  </a:cubicBezTo>
                  <a:cubicBezTo>
                    <a:pt x="1458" y="419"/>
                    <a:pt x="1427" y="1318"/>
                    <a:pt x="1173" y="1318"/>
                  </a:cubicBezTo>
                  <a:cubicBezTo>
                    <a:pt x="1152" y="1318"/>
                    <a:pt x="1130" y="1312"/>
                    <a:pt x="1105" y="1299"/>
                  </a:cubicBezTo>
                  <a:cubicBezTo>
                    <a:pt x="695" y="1064"/>
                    <a:pt x="1403" y="0"/>
                    <a:pt x="1086"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3"/>
            <p:cNvSpPr/>
            <p:nvPr/>
          </p:nvSpPr>
          <p:spPr>
            <a:xfrm>
              <a:off x="4472575" y="1256350"/>
              <a:ext cx="25050" cy="26875"/>
            </a:xfrm>
            <a:custGeom>
              <a:avLst/>
              <a:gdLst/>
              <a:ahLst/>
              <a:cxnLst/>
              <a:rect l="l" t="t" r="r" b="b"/>
              <a:pathLst>
                <a:path w="1002" h="1075" extrusionOk="0">
                  <a:moveTo>
                    <a:pt x="130" y="0"/>
                  </a:moveTo>
                  <a:cubicBezTo>
                    <a:pt x="105" y="0"/>
                    <a:pt x="72" y="24"/>
                    <a:pt x="72" y="63"/>
                  </a:cubicBezTo>
                  <a:cubicBezTo>
                    <a:pt x="60" y="277"/>
                    <a:pt x="1" y="968"/>
                    <a:pt x="263" y="1063"/>
                  </a:cubicBezTo>
                  <a:cubicBezTo>
                    <a:pt x="287" y="1075"/>
                    <a:pt x="310" y="1075"/>
                    <a:pt x="322" y="1075"/>
                  </a:cubicBezTo>
                  <a:cubicBezTo>
                    <a:pt x="489" y="1075"/>
                    <a:pt x="703" y="837"/>
                    <a:pt x="977" y="349"/>
                  </a:cubicBezTo>
                  <a:cubicBezTo>
                    <a:pt x="1001" y="301"/>
                    <a:pt x="977" y="253"/>
                    <a:pt x="953" y="242"/>
                  </a:cubicBezTo>
                  <a:cubicBezTo>
                    <a:pt x="942" y="239"/>
                    <a:pt x="930" y="237"/>
                    <a:pt x="918" y="237"/>
                  </a:cubicBezTo>
                  <a:cubicBezTo>
                    <a:pt x="884" y="237"/>
                    <a:pt x="855" y="250"/>
                    <a:pt x="846" y="277"/>
                  </a:cubicBezTo>
                  <a:cubicBezTo>
                    <a:pt x="468" y="911"/>
                    <a:pt x="329" y="932"/>
                    <a:pt x="302" y="932"/>
                  </a:cubicBezTo>
                  <a:cubicBezTo>
                    <a:pt x="301" y="932"/>
                    <a:pt x="299" y="932"/>
                    <a:pt x="299" y="932"/>
                  </a:cubicBezTo>
                  <a:cubicBezTo>
                    <a:pt x="191" y="896"/>
                    <a:pt x="168" y="456"/>
                    <a:pt x="203" y="75"/>
                  </a:cubicBezTo>
                  <a:cubicBezTo>
                    <a:pt x="227" y="51"/>
                    <a:pt x="191" y="3"/>
                    <a:pt x="144" y="3"/>
                  </a:cubicBezTo>
                  <a:cubicBezTo>
                    <a:pt x="140" y="1"/>
                    <a:pt x="135" y="0"/>
                    <a:pt x="13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3"/>
            <p:cNvSpPr/>
            <p:nvPr/>
          </p:nvSpPr>
          <p:spPr>
            <a:xfrm>
              <a:off x="4457700" y="1176350"/>
              <a:ext cx="56875" cy="53000"/>
            </a:xfrm>
            <a:custGeom>
              <a:avLst/>
              <a:gdLst/>
              <a:ahLst/>
              <a:cxnLst/>
              <a:rect l="l" t="t" r="r" b="b"/>
              <a:pathLst>
                <a:path w="2275" h="2120" extrusionOk="0">
                  <a:moveTo>
                    <a:pt x="1084" y="167"/>
                  </a:moveTo>
                  <a:cubicBezTo>
                    <a:pt x="1394" y="167"/>
                    <a:pt x="1679" y="322"/>
                    <a:pt x="1846" y="572"/>
                  </a:cubicBezTo>
                  <a:cubicBezTo>
                    <a:pt x="2132" y="989"/>
                    <a:pt x="2001" y="1548"/>
                    <a:pt x="1596" y="1822"/>
                  </a:cubicBezTo>
                  <a:cubicBezTo>
                    <a:pt x="1441" y="1929"/>
                    <a:pt x="1275" y="1965"/>
                    <a:pt x="1096" y="1965"/>
                  </a:cubicBezTo>
                  <a:cubicBezTo>
                    <a:pt x="786" y="1965"/>
                    <a:pt x="501" y="1822"/>
                    <a:pt x="346" y="1572"/>
                  </a:cubicBezTo>
                  <a:cubicBezTo>
                    <a:pt x="203" y="1358"/>
                    <a:pt x="167" y="1120"/>
                    <a:pt x="203" y="882"/>
                  </a:cubicBezTo>
                  <a:cubicBezTo>
                    <a:pt x="251" y="655"/>
                    <a:pt x="382" y="453"/>
                    <a:pt x="596" y="322"/>
                  </a:cubicBezTo>
                  <a:cubicBezTo>
                    <a:pt x="739" y="215"/>
                    <a:pt x="905" y="167"/>
                    <a:pt x="1084" y="167"/>
                  </a:cubicBezTo>
                  <a:close/>
                  <a:moveTo>
                    <a:pt x="1084" y="1"/>
                  </a:moveTo>
                  <a:cubicBezTo>
                    <a:pt x="882" y="1"/>
                    <a:pt x="679" y="60"/>
                    <a:pt x="501" y="179"/>
                  </a:cubicBezTo>
                  <a:cubicBezTo>
                    <a:pt x="286" y="346"/>
                    <a:pt x="120" y="584"/>
                    <a:pt x="60" y="858"/>
                  </a:cubicBezTo>
                  <a:cubicBezTo>
                    <a:pt x="1" y="1120"/>
                    <a:pt x="60" y="1406"/>
                    <a:pt x="203" y="1644"/>
                  </a:cubicBezTo>
                  <a:cubicBezTo>
                    <a:pt x="405" y="1941"/>
                    <a:pt x="727" y="2120"/>
                    <a:pt x="1084" y="2120"/>
                  </a:cubicBezTo>
                  <a:cubicBezTo>
                    <a:pt x="1298" y="2120"/>
                    <a:pt x="1489" y="2060"/>
                    <a:pt x="1667" y="1941"/>
                  </a:cubicBezTo>
                  <a:cubicBezTo>
                    <a:pt x="2144" y="1608"/>
                    <a:pt x="2275" y="977"/>
                    <a:pt x="1965" y="477"/>
                  </a:cubicBezTo>
                  <a:cubicBezTo>
                    <a:pt x="1775" y="179"/>
                    <a:pt x="1441" y="1"/>
                    <a:pt x="1084"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3"/>
            <p:cNvSpPr/>
            <p:nvPr/>
          </p:nvSpPr>
          <p:spPr>
            <a:xfrm>
              <a:off x="4505925" y="1213550"/>
              <a:ext cx="57175" cy="53025"/>
            </a:xfrm>
            <a:custGeom>
              <a:avLst/>
              <a:gdLst/>
              <a:ahLst/>
              <a:cxnLst/>
              <a:rect l="l" t="t" r="r" b="b"/>
              <a:pathLst>
                <a:path w="2287" h="2121" extrusionOk="0">
                  <a:moveTo>
                    <a:pt x="1096" y="168"/>
                  </a:moveTo>
                  <a:cubicBezTo>
                    <a:pt x="1405" y="168"/>
                    <a:pt x="1691" y="322"/>
                    <a:pt x="1846" y="572"/>
                  </a:cubicBezTo>
                  <a:cubicBezTo>
                    <a:pt x="2132" y="989"/>
                    <a:pt x="2013" y="1549"/>
                    <a:pt x="1596" y="1823"/>
                  </a:cubicBezTo>
                  <a:cubicBezTo>
                    <a:pt x="1453" y="1918"/>
                    <a:pt x="1286" y="1965"/>
                    <a:pt x="1108" y="1965"/>
                  </a:cubicBezTo>
                  <a:cubicBezTo>
                    <a:pt x="798" y="1965"/>
                    <a:pt x="512" y="1823"/>
                    <a:pt x="346" y="1573"/>
                  </a:cubicBezTo>
                  <a:cubicBezTo>
                    <a:pt x="215" y="1358"/>
                    <a:pt x="167" y="1120"/>
                    <a:pt x="215" y="882"/>
                  </a:cubicBezTo>
                  <a:cubicBezTo>
                    <a:pt x="262" y="656"/>
                    <a:pt x="393" y="453"/>
                    <a:pt x="596" y="322"/>
                  </a:cubicBezTo>
                  <a:cubicBezTo>
                    <a:pt x="751" y="215"/>
                    <a:pt x="917" y="168"/>
                    <a:pt x="1096" y="168"/>
                  </a:cubicBezTo>
                  <a:close/>
                  <a:moveTo>
                    <a:pt x="1096" y="1"/>
                  </a:moveTo>
                  <a:cubicBezTo>
                    <a:pt x="881" y="1"/>
                    <a:pt x="691" y="60"/>
                    <a:pt x="512" y="180"/>
                  </a:cubicBezTo>
                  <a:cubicBezTo>
                    <a:pt x="286" y="346"/>
                    <a:pt x="119" y="584"/>
                    <a:pt x="60" y="858"/>
                  </a:cubicBezTo>
                  <a:cubicBezTo>
                    <a:pt x="0" y="1120"/>
                    <a:pt x="60" y="1406"/>
                    <a:pt x="215" y="1644"/>
                  </a:cubicBezTo>
                  <a:cubicBezTo>
                    <a:pt x="405" y="1942"/>
                    <a:pt x="739" y="2120"/>
                    <a:pt x="1096" y="2120"/>
                  </a:cubicBezTo>
                  <a:cubicBezTo>
                    <a:pt x="1298" y="2120"/>
                    <a:pt x="1513" y="2061"/>
                    <a:pt x="1667" y="1942"/>
                  </a:cubicBezTo>
                  <a:cubicBezTo>
                    <a:pt x="2144" y="1608"/>
                    <a:pt x="2286" y="977"/>
                    <a:pt x="1965" y="477"/>
                  </a:cubicBezTo>
                  <a:cubicBezTo>
                    <a:pt x="1774" y="180"/>
                    <a:pt x="1453" y="1"/>
                    <a:pt x="1096"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3"/>
            <p:cNvSpPr/>
            <p:nvPr/>
          </p:nvSpPr>
          <p:spPr>
            <a:xfrm>
              <a:off x="4501150" y="1216750"/>
              <a:ext cx="13425" cy="12325"/>
            </a:xfrm>
            <a:custGeom>
              <a:avLst/>
              <a:gdLst/>
              <a:ahLst/>
              <a:cxnLst/>
              <a:rect l="l" t="t" r="r" b="b"/>
              <a:pathLst>
                <a:path w="537" h="493" extrusionOk="0">
                  <a:moveTo>
                    <a:pt x="84" y="1"/>
                  </a:moveTo>
                  <a:cubicBezTo>
                    <a:pt x="66" y="1"/>
                    <a:pt x="49" y="10"/>
                    <a:pt x="37" y="28"/>
                  </a:cubicBezTo>
                  <a:cubicBezTo>
                    <a:pt x="1" y="52"/>
                    <a:pt x="1" y="99"/>
                    <a:pt x="37" y="135"/>
                  </a:cubicBezTo>
                  <a:lnTo>
                    <a:pt x="406" y="468"/>
                  </a:lnTo>
                  <a:cubicBezTo>
                    <a:pt x="418" y="492"/>
                    <a:pt x="430" y="492"/>
                    <a:pt x="453" y="492"/>
                  </a:cubicBezTo>
                  <a:cubicBezTo>
                    <a:pt x="465" y="492"/>
                    <a:pt x="477" y="468"/>
                    <a:pt x="513" y="468"/>
                  </a:cubicBezTo>
                  <a:cubicBezTo>
                    <a:pt x="537" y="444"/>
                    <a:pt x="537" y="397"/>
                    <a:pt x="513" y="373"/>
                  </a:cubicBezTo>
                  <a:lnTo>
                    <a:pt x="132" y="28"/>
                  </a:lnTo>
                  <a:cubicBezTo>
                    <a:pt x="120" y="10"/>
                    <a:pt x="102" y="1"/>
                    <a:pt x="84"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3"/>
            <p:cNvSpPr/>
            <p:nvPr/>
          </p:nvSpPr>
          <p:spPr>
            <a:xfrm>
              <a:off x="4551475" y="1253750"/>
              <a:ext cx="39900" cy="11325"/>
            </a:xfrm>
            <a:custGeom>
              <a:avLst/>
              <a:gdLst/>
              <a:ahLst/>
              <a:cxnLst/>
              <a:rect l="l" t="t" r="r" b="b"/>
              <a:pathLst>
                <a:path w="1596" h="453" extrusionOk="0">
                  <a:moveTo>
                    <a:pt x="83" y="0"/>
                  </a:moveTo>
                  <a:cubicBezTo>
                    <a:pt x="36" y="0"/>
                    <a:pt x="12" y="24"/>
                    <a:pt x="0" y="60"/>
                  </a:cubicBezTo>
                  <a:cubicBezTo>
                    <a:pt x="0" y="107"/>
                    <a:pt x="12" y="143"/>
                    <a:pt x="60" y="155"/>
                  </a:cubicBezTo>
                  <a:lnTo>
                    <a:pt x="1500" y="453"/>
                  </a:lnTo>
                  <a:lnTo>
                    <a:pt x="1512" y="453"/>
                  </a:lnTo>
                  <a:cubicBezTo>
                    <a:pt x="1548" y="453"/>
                    <a:pt x="1572" y="417"/>
                    <a:pt x="1596" y="393"/>
                  </a:cubicBezTo>
                  <a:cubicBezTo>
                    <a:pt x="1596" y="346"/>
                    <a:pt x="1572" y="322"/>
                    <a:pt x="1536" y="298"/>
                  </a:cubicBezTo>
                  <a:lnTo>
                    <a:pt x="83" y="0"/>
                  </a:ln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3"/>
            <p:cNvSpPr/>
            <p:nvPr/>
          </p:nvSpPr>
          <p:spPr>
            <a:xfrm>
              <a:off x="4452050" y="1300750"/>
              <a:ext cx="13125" cy="22975"/>
            </a:xfrm>
            <a:custGeom>
              <a:avLst/>
              <a:gdLst/>
              <a:ahLst/>
              <a:cxnLst/>
              <a:rect l="l" t="t" r="r" b="b"/>
              <a:pathLst>
                <a:path w="525" h="919" extrusionOk="0">
                  <a:moveTo>
                    <a:pt x="428" y="0"/>
                  </a:moveTo>
                  <a:cubicBezTo>
                    <a:pt x="415" y="0"/>
                    <a:pt x="402" y="4"/>
                    <a:pt x="393" y="13"/>
                  </a:cubicBezTo>
                  <a:cubicBezTo>
                    <a:pt x="393" y="13"/>
                    <a:pt x="0" y="347"/>
                    <a:pt x="358" y="894"/>
                  </a:cubicBezTo>
                  <a:cubicBezTo>
                    <a:pt x="369" y="906"/>
                    <a:pt x="393" y="918"/>
                    <a:pt x="417" y="918"/>
                  </a:cubicBezTo>
                  <a:lnTo>
                    <a:pt x="465" y="918"/>
                  </a:lnTo>
                  <a:cubicBezTo>
                    <a:pt x="489" y="894"/>
                    <a:pt x="512" y="847"/>
                    <a:pt x="477" y="811"/>
                  </a:cubicBezTo>
                  <a:cubicBezTo>
                    <a:pt x="191" y="382"/>
                    <a:pt x="465" y="144"/>
                    <a:pt x="477" y="132"/>
                  </a:cubicBezTo>
                  <a:cubicBezTo>
                    <a:pt x="512" y="97"/>
                    <a:pt x="524" y="61"/>
                    <a:pt x="489" y="25"/>
                  </a:cubicBezTo>
                  <a:cubicBezTo>
                    <a:pt x="474" y="11"/>
                    <a:pt x="450" y="0"/>
                    <a:pt x="42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3"/>
            <p:cNvSpPr/>
            <p:nvPr/>
          </p:nvSpPr>
          <p:spPr>
            <a:xfrm>
              <a:off x="4472575" y="1307200"/>
              <a:ext cx="12525" cy="24850"/>
            </a:xfrm>
            <a:custGeom>
              <a:avLst/>
              <a:gdLst/>
              <a:ahLst/>
              <a:cxnLst/>
              <a:rect l="l" t="t" r="r" b="b"/>
              <a:pathLst>
                <a:path w="501" h="994" extrusionOk="0">
                  <a:moveTo>
                    <a:pt x="337" y="1"/>
                  </a:moveTo>
                  <a:cubicBezTo>
                    <a:pt x="305" y="1"/>
                    <a:pt x="281" y="14"/>
                    <a:pt x="263" y="41"/>
                  </a:cubicBezTo>
                  <a:cubicBezTo>
                    <a:pt x="263" y="41"/>
                    <a:pt x="1" y="517"/>
                    <a:pt x="358" y="958"/>
                  </a:cubicBezTo>
                  <a:cubicBezTo>
                    <a:pt x="370" y="982"/>
                    <a:pt x="406" y="994"/>
                    <a:pt x="418" y="994"/>
                  </a:cubicBezTo>
                  <a:cubicBezTo>
                    <a:pt x="430" y="994"/>
                    <a:pt x="441" y="994"/>
                    <a:pt x="465" y="982"/>
                  </a:cubicBezTo>
                  <a:cubicBezTo>
                    <a:pt x="489" y="946"/>
                    <a:pt x="501" y="898"/>
                    <a:pt x="477" y="875"/>
                  </a:cubicBezTo>
                  <a:cubicBezTo>
                    <a:pt x="180" y="517"/>
                    <a:pt x="382" y="124"/>
                    <a:pt x="406" y="113"/>
                  </a:cubicBezTo>
                  <a:cubicBezTo>
                    <a:pt x="418" y="65"/>
                    <a:pt x="406" y="29"/>
                    <a:pt x="370" y="5"/>
                  </a:cubicBezTo>
                  <a:cubicBezTo>
                    <a:pt x="358" y="2"/>
                    <a:pt x="347" y="1"/>
                    <a:pt x="337"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3"/>
            <p:cNvSpPr/>
            <p:nvPr/>
          </p:nvSpPr>
          <p:spPr>
            <a:xfrm>
              <a:off x="3929125" y="1277375"/>
              <a:ext cx="408650" cy="328775"/>
            </a:xfrm>
            <a:custGeom>
              <a:avLst/>
              <a:gdLst/>
              <a:ahLst/>
              <a:cxnLst/>
              <a:rect l="l" t="t" r="r" b="b"/>
              <a:pathLst>
                <a:path w="16346" h="13151" extrusionOk="0">
                  <a:moveTo>
                    <a:pt x="7890" y="0"/>
                  </a:moveTo>
                  <a:cubicBezTo>
                    <a:pt x="5316" y="0"/>
                    <a:pt x="1" y="9774"/>
                    <a:pt x="1665" y="10700"/>
                  </a:cubicBezTo>
                  <a:cubicBezTo>
                    <a:pt x="2973" y="11420"/>
                    <a:pt x="4765" y="11858"/>
                    <a:pt x="5935" y="11858"/>
                  </a:cubicBezTo>
                  <a:cubicBezTo>
                    <a:pt x="6448" y="11858"/>
                    <a:pt x="6841" y="11774"/>
                    <a:pt x="7023" y="11593"/>
                  </a:cubicBezTo>
                  <a:cubicBezTo>
                    <a:pt x="7618" y="10997"/>
                    <a:pt x="9725" y="5223"/>
                    <a:pt x="9726" y="5223"/>
                  </a:cubicBezTo>
                  <a:lnTo>
                    <a:pt x="9726" y="5223"/>
                  </a:lnTo>
                  <a:cubicBezTo>
                    <a:pt x="9725" y="5223"/>
                    <a:pt x="9452" y="13151"/>
                    <a:pt x="11138" y="13151"/>
                  </a:cubicBezTo>
                  <a:cubicBezTo>
                    <a:pt x="11211" y="13151"/>
                    <a:pt x="11288" y="13136"/>
                    <a:pt x="11369" y="13105"/>
                  </a:cubicBezTo>
                  <a:cubicBezTo>
                    <a:pt x="13297" y="12366"/>
                    <a:pt x="16345" y="9830"/>
                    <a:pt x="16345" y="9830"/>
                  </a:cubicBezTo>
                  <a:cubicBezTo>
                    <a:pt x="16345" y="9830"/>
                    <a:pt x="11785" y="484"/>
                    <a:pt x="8011" y="8"/>
                  </a:cubicBezTo>
                  <a:cubicBezTo>
                    <a:pt x="7971" y="3"/>
                    <a:pt x="7931" y="0"/>
                    <a:pt x="7890"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3"/>
            <p:cNvSpPr/>
            <p:nvPr/>
          </p:nvSpPr>
          <p:spPr>
            <a:xfrm>
              <a:off x="4562475" y="1159100"/>
              <a:ext cx="68200" cy="51500"/>
            </a:xfrm>
            <a:custGeom>
              <a:avLst/>
              <a:gdLst/>
              <a:ahLst/>
              <a:cxnLst/>
              <a:rect l="l" t="t" r="r" b="b"/>
              <a:pathLst>
                <a:path w="2728" h="2060" extrusionOk="0">
                  <a:moveTo>
                    <a:pt x="1237" y="0"/>
                  </a:moveTo>
                  <a:cubicBezTo>
                    <a:pt x="617" y="0"/>
                    <a:pt x="84" y="423"/>
                    <a:pt x="48" y="441"/>
                  </a:cubicBezTo>
                  <a:cubicBezTo>
                    <a:pt x="13" y="476"/>
                    <a:pt x="1" y="512"/>
                    <a:pt x="36" y="548"/>
                  </a:cubicBezTo>
                  <a:cubicBezTo>
                    <a:pt x="51" y="563"/>
                    <a:pt x="76" y="578"/>
                    <a:pt x="101" y="578"/>
                  </a:cubicBezTo>
                  <a:cubicBezTo>
                    <a:pt x="116" y="578"/>
                    <a:pt x="130" y="573"/>
                    <a:pt x="143" y="560"/>
                  </a:cubicBezTo>
                  <a:cubicBezTo>
                    <a:pt x="152" y="560"/>
                    <a:pt x="666" y="158"/>
                    <a:pt x="1245" y="158"/>
                  </a:cubicBezTo>
                  <a:cubicBezTo>
                    <a:pt x="1431" y="158"/>
                    <a:pt x="1625" y="199"/>
                    <a:pt x="1810" y="310"/>
                  </a:cubicBezTo>
                  <a:cubicBezTo>
                    <a:pt x="2584" y="774"/>
                    <a:pt x="2477" y="1977"/>
                    <a:pt x="2477" y="1988"/>
                  </a:cubicBezTo>
                  <a:cubicBezTo>
                    <a:pt x="2477" y="2024"/>
                    <a:pt x="2501" y="2060"/>
                    <a:pt x="2549" y="2060"/>
                  </a:cubicBezTo>
                  <a:cubicBezTo>
                    <a:pt x="2584" y="2060"/>
                    <a:pt x="2620" y="2036"/>
                    <a:pt x="2620" y="1988"/>
                  </a:cubicBezTo>
                  <a:cubicBezTo>
                    <a:pt x="2620" y="1941"/>
                    <a:pt x="2727" y="679"/>
                    <a:pt x="1882" y="179"/>
                  </a:cubicBezTo>
                  <a:cubicBezTo>
                    <a:pt x="1668" y="49"/>
                    <a:pt x="1447" y="0"/>
                    <a:pt x="1237"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3"/>
            <p:cNvSpPr/>
            <p:nvPr/>
          </p:nvSpPr>
          <p:spPr>
            <a:xfrm>
              <a:off x="4484800" y="1141825"/>
              <a:ext cx="56875" cy="28000"/>
            </a:xfrm>
            <a:custGeom>
              <a:avLst/>
              <a:gdLst/>
              <a:ahLst/>
              <a:cxnLst/>
              <a:rect l="l" t="t" r="r" b="b"/>
              <a:pathLst>
                <a:path w="2275" h="1120" extrusionOk="0">
                  <a:moveTo>
                    <a:pt x="1048" y="1"/>
                  </a:moveTo>
                  <a:cubicBezTo>
                    <a:pt x="250" y="1"/>
                    <a:pt x="12" y="989"/>
                    <a:pt x="0" y="1024"/>
                  </a:cubicBezTo>
                  <a:cubicBezTo>
                    <a:pt x="0" y="1072"/>
                    <a:pt x="12" y="1108"/>
                    <a:pt x="60" y="1120"/>
                  </a:cubicBezTo>
                  <a:lnTo>
                    <a:pt x="72" y="1120"/>
                  </a:lnTo>
                  <a:cubicBezTo>
                    <a:pt x="107" y="1120"/>
                    <a:pt x="131" y="1084"/>
                    <a:pt x="155" y="1072"/>
                  </a:cubicBezTo>
                  <a:cubicBezTo>
                    <a:pt x="155" y="1072"/>
                    <a:pt x="369" y="167"/>
                    <a:pt x="1048" y="167"/>
                  </a:cubicBezTo>
                  <a:cubicBezTo>
                    <a:pt x="1726" y="167"/>
                    <a:pt x="2131" y="870"/>
                    <a:pt x="2131" y="870"/>
                  </a:cubicBezTo>
                  <a:cubicBezTo>
                    <a:pt x="2149" y="887"/>
                    <a:pt x="2179" y="898"/>
                    <a:pt x="2208" y="898"/>
                  </a:cubicBezTo>
                  <a:cubicBezTo>
                    <a:pt x="2218" y="898"/>
                    <a:pt x="2229" y="897"/>
                    <a:pt x="2238" y="894"/>
                  </a:cubicBezTo>
                  <a:cubicBezTo>
                    <a:pt x="2262" y="870"/>
                    <a:pt x="2274" y="822"/>
                    <a:pt x="2262" y="786"/>
                  </a:cubicBezTo>
                  <a:cubicBezTo>
                    <a:pt x="2250" y="751"/>
                    <a:pt x="1822" y="1"/>
                    <a:pt x="104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3"/>
            <p:cNvSpPr/>
            <p:nvPr/>
          </p:nvSpPr>
          <p:spPr>
            <a:xfrm>
              <a:off x="4483600" y="1122425"/>
              <a:ext cx="71175" cy="38175"/>
            </a:xfrm>
            <a:custGeom>
              <a:avLst/>
              <a:gdLst/>
              <a:ahLst/>
              <a:cxnLst/>
              <a:rect l="l" t="t" r="r" b="b"/>
              <a:pathLst>
                <a:path w="2847" h="1527" extrusionOk="0">
                  <a:moveTo>
                    <a:pt x="1472" y="0"/>
                  </a:moveTo>
                  <a:cubicBezTo>
                    <a:pt x="258" y="0"/>
                    <a:pt x="36" y="611"/>
                    <a:pt x="24" y="646"/>
                  </a:cubicBezTo>
                  <a:cubicBezTo>
                    <a:pt x="0" y="669"/>
                    <a:pt x="24" y="717"/>
                    <a:pt x="60" y="729"/>
                  </a:cubicBezTo>
                  <a:cubicBezTo>
                    <a:pt x="70" y="736"/>
                    <a:pt x="81" y="738"/>
                    <a:pt x="92" y="738"/>
                  </a:cubicBezTo>
                  <a:cubicBezTo>
                    <a:pt x="120" y="738"/>
                    <a:pt x="147" y="719"/>
                    <a:pt x="155" y="693"/>
                  </a:cubicBezTo>
                  <a:cubicBezTo>
                    <a:pt x="155" y="670"/>
                    <a:pt x="384" y="133"/>
                    <a:pt x="1533" y="133"/>
                  </a:cubicBezTo>
                  <a:cubicBezTo>
                    <a:pt x="1558" y="133"/>
                    <a:pt x="1582" y="133"/>
                    <a:pt x="1608" y="134"/>
                  </a:cubicBezTo>
                  <a:cubicBezTo>
                    <a:pt x="1953" y="157"/>
                    <a:pt x="2227" y="253"/>
                    <a:pt x="2382" y="467"/>
                  </a:cubicBezTo>
                  <a:cubicBezTo>
                    <a:pt x="2679" y="848"/>
                    <a:pt x="2584" y="1431"/>
                    <a:pt x="2584" y="1431"/>
                  </a:cubicBezTo>
                  <a:cubicBezTo>
                    <a:pt x="2584" y="1479"/>
                    <a:pt x="2596" y="1503"/>
                    <a:pt x="2656" y="1527"/>
                  </a:cubicBezTo>
                  <a:cubicBezTo>
                    <a:pt x="2679" y="1527"/>
                    <a:pt x="2715" y="1491"/>
                    <a:pt x="2727" y="1479"/>
                  </a:cubicBezTo>
                  <a:cubicBezTo>
                    <a:pt x="2727" y="1443"/>
                    <a:pt x="2846" y="824"/>
                    <a:pt x="2501" y="396"/>
                  </a:cubicBezTo>
                  <a:cubicBezTo>
                    <a:pt x="2310" y="134"/>
                    <a:pt x="2013" y="15"/>
                    <a:pt x="1608" y="3"/>
                  </a:cubicBezTo>
                  <a:cubicBezTo>
                    <a:pt x="1561" y="1"/>
                    <a:pt x="1516" y="0"/>
                    <a:pt x="147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3"/>
            <p:cNvSpPr/>
            <p:nvPr/>
          </p:nvSpPr>
          <p:spPr>
            <a:xfrm>
              <a:off x="4586875" y="1187175"/>
              <a:ext cx="42600" cy="71950"/>
            </a:xfrm>
            <a:custGeom>
              <a:avLst/>
              <a:gdLst/>
              <a:ahLst/>
              <a:cxnLst/>
              <a:rect l="l" t="t" r="r" b="b"/>
              <a:pathLst>
                <a:path w="1704" h="2878" extrusionOk="0">
                  <a:moveTo>
                    <a:pt x="72" y="1"/>
                  </a:moveTo>
                  <a:cubicBezTo>
                    <a:pt x="42" y="1"/>
                    <a:pt x="13" y="31"/>
                    <a:pt x="13" y="68"/>
                  </a:cubicBezTo>
                  <a:cubicBezTo>
                    <a:pt x="1" y="103"/>
                    <a:pt x="25" y="151"/>
                    <a:pt x="72" y="151"/>
                  </a:cubicBezTo>
                  <a:cubicBezTo>
                    <a:pt x="72" y="151"/>
                    <a:pt x="870" y="258"/>
                    <a:pt x="930" y="723"/>
                  </a:cubicBezTo>
                  <a:cubicBezTo>
                    <a:pt x="953" y="854"/>
                    <a:pt x="906" y="1044"/>
                    <a:pt x="858" y="1270"/>
                  </a:cubicBezTo>
                  <a:cubicBezTo>
                    <a:pt x="775" y="1687"/>
                    <a:pt x="668" y="2187"/>
                    <a:pt x="906" y="2532"/>
                  </a:cubicBezTo>
                  <a:cubicBezTo>
                    <a:pt x="1037" y="2723"/>
                    <a:pt x="1275" y="2842"/>
                    <a:pt x="1608" y="2878"/>
                  </a:cubicBezTo>
                  <a:cubicBezTo>
                    <a:pt x="1644" y="2878"/>
                    <a:pt x="1680" y="2842"/>
                    <a:pt x="1692" y="2818"/>
                  </a:cubicBezTo>
                  <a:cubicBezTo>
                    <a:pt x="1704" y="2770"/>
                    <a:pt x="1680" y="2723"/>
                    <a:pt x="1632" y="2723"/>
                  </a:cubicBezTo>
                  <a:cubicBezTo>
                    <a:pt x="1334" y="2699"/>
                    <a:pt x="1144" y="2592"/>
                    <a:pt x="1037" y="2449"/>
                  </a:cubicBezTo>
                  <a:cubicBezTo>
                    <a:pt x="834" y="2163"/>
                    <a:pt x="930" y="1699"/>
                    <a:pt x="1025" y="1294"/>
                  </a:cubicBezTo>
                  <a:cubicBezTo>
                    <a:pt x="1072" y="1056"/>
                    <a:pt x="1108" y="854"/>
                    <a:pt x="1096" y="699"/>
                  </a:cubicBezTo>
                  <a:cubicBezTo>
                    <a:pt x="1013" y="127"/>
                    <a:pt x="132" y="8"/>
                    <a:pt x="96" y="8"/>
                  </a:cubicBezTo>
                  <a:cubicBezTo>
                    <a:pt x="88" y="3"/>
                    <a:pt x="80" y="1"/>
                    <a:pt x="7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3"/>
            <p:cNvSpPr/>
            <p:nvPr/>
          </p:nvSpPr>
          <p:spPr>
            <a:xfrm>
              <a:off x="4561000" y="1358450"/>
              <a:ext cx="131575" cy="239700"/>
            </a:xfrm>
            <a:custGeom>
              <a:avLst/>
              <a:gdLst/>
              <a:ahLst/>
              <a:cxnLst/>
              <a:rect l="l" t="t" r="r" b="b"/>
              <a:pathLst>
                <a:path w="5263" h="9588" extrusionOk="0">
                  <a:moveTo>
                    <a:pt x="978" y="0"/>
                  </a:moveTo>
                  <a:cubicBezTo>
                    <a:pt x="835" y="0"/>
                    <a:pt x="750" y="31"/>
                    <a:pt x="750" y="99"/>
                  </a:cubicBezTo>
                  <a:cubicBezTo>
                    <a:pt x="750" y="468"/>
                    <a:pt x="0" y="5754"/>
                    <a:pt x="524" y="6647"/>
                  </a:cubicBezTo>
                  <a:cubicBezTo>
                    <a:pt x="1048" y="7540"/>
                    <a:pt x="3620" y="9588"/>
                    <a:pt x="3620" y="9588"/>
                  </a:cubicBezTo>
                  <a:cubicBezTo>
                    <a:pt x="3620" y="9588"/>
                    <a:pt x="5263" y="2694"/>
                    <a:pt x="3953" y="1218"/>
                  </a:cubicBezTo>
                  <a:cubicBezTo>
                    <a:pt x="3399" y="605"/>
                    <a:pt x="1613" y="0"/>
                    <a:pt x="978" y="0"/>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3"/>
            <p:cNvSpPr/>
            <p:nvPr/>
          </p:nvSpPr>
          <p:spPr>
            <a:xfrm>
              <a:off x="4373175" y="1305225"/>
              <a:ext cx="147050" cy="88525"/>
            </a:xfrm>
            <a:custGeom>
              <a:avLst/>
              <a:gdLst/>
              <a:ahLst/>
              <a:cxnLst/>
              <a:rect l="l" t="t" r="r" b="b"/>
              <a:pathLst>
                <a:path w="5882" h="3541" extrusionOk="0">
                  <a:moveTo>
                    <a:pt x="1052" y="0"/>
                  </a:moveTo>
                  <a:cubicBezTo>
                    <a:pt x="781" y="0"/>
                    <a:pt x="437" y="118"/>
                    <a:pt x="0" y="406"/>
                  </a:cubicBezTo>
                  <a:cubicBezTo>
                    <a:pt x="0" y="406"/>
                    <a:pt x="965" y="2335"/>
                    <a:pt x="1560" y="3001"/>
                  </a:cubicBezTo>
                  <a:cubicBezTo>
                    <a:pt x="1969" y="3467"/>
                    <a:pt x="3854" y="3540"/>
                    <a:pt x="4996" y="3540"/>
                  </a:cubicBezTo>
                  <a:cubicBezTo>
                    <a:pt x="5516" y="3540"/>
                    <a:pt x="5882" y="3525"/>
                    <a:pt x="5882" y="3525"/>
                  </a:cubicBezTo>
                  <a:cubicBezTo>
                    <a:pt x="5882" y="3525"/>
                    <a:pt x="5790" y="1764"/>
                    <a:pt x="4057" y="1764"/>
                  </a:cubicBezTo>
                  <a:cubicBezTo>
                    <a:pt x="3537" y="1764"/>
                    <a:pt x="2870" y="1923"/>
                    <a:pt x="2012" y="2335"/>
                  </a:cubicBezTo>
                  <a:cubicBezTo>
                    <a:pt x="2012" y="2335"/>
                    <a:pt x="2259" y="0"/>
                    <a:pt x="10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3"/>
            <p:cNvSpPr/>
            <p:nvPr/>
          </p:nvSpPr>
          <p:spPr>
            <a:xfrm>
              <a:off x="4371075" y="1303275"/>
              <a:ext cx="150650" cy="92475"/>
            </a:xfrm>
            <a:custGeom>
              <a:avLst/>
              <a:gdLst/>
              <a:ahLst/>
              <a:cxnLst/>
              <a:rect l="l" t="t" r="r" b="b"/>
              <a:pathLst>
                <a:path w="6026" h="3699" extrusionOk="0">
                  <a:moveTo>
                    <a:pt x="1122" y="159"/>
                  </a:moveTo>
                  <a:cubicBezTo>
                    <a:pt x="1329" y="159"/>
                    <a:pt x="1499" y="235"/>
                    <a:pt x="1632" y="389"/>
                  </a:cubicBezTo>
                  <a:cubicBezTo>
                    <a:pt x="2156" y="960"/>
                    <a:pt x="2001" y="2401"/>
                    <a:pt x="2001" y="2413"/>
                  </a:cubicBezTo>
                  <a:cubicBezTo>
                    <a:pt x="2001" y="2448"/>
                    <a:pt x="2025" y="2472"/>
                    <a:pt x="2037" y="2484"/>
                  </a:cubicBezTo>
                  <a:cubicBezTo>
                    <a:pt x="2043" y="2496"/>
                    <a:pt x="2055" y="2502"/>
                    <a:pt x="2068" y="2502"/>
                  </a:cubicBezTo>
                  <a:cubicBezTo>
                    <a:pt x="2082" y="2502"/>
                    <a:pt x="2096" y="2496"/>
                    <a:pt x="2108" y="2484"/>
                  </a:cubicBezTo>
                  <a:cubicBezTo>
                    <a:pt x="2891" y="2109"/>
                    <a:pt x="3569" y="1922"/>
                    <a:pt x="4129" y="1922"/>
                  </a:cubicBezTo>
                  <a:cubicBezTo>
                    <a:pt x="4813" y="1922"/>
                    <a:pt x="5319" y="2201"/>
                    <a:pt x="5621" y="2758"/>
                  </a:cubicBezTo>
                  <a:cubicBezTo>
                    <a:pt x="5799" y="3068"/>
                    <a:pt x="5859" y="3377"/>
                    <a:pt x="5871" y="3532"/>
                  </a:cubicBezTo>
                  <a:cubicBezTo>
                    <a:pt x="5740" y="3544"/>
                    <a:pt x="5454" y="3544"/>
                    <a:pt x="5097" y="3544"/>
                  </a:cubicBezTo>
                  <a:cubicBezTo>
                    <a:pt x="3227" y="3544"/>
                    <a:pt x="1977" y="3365"/>
                    <a:pt x="1692" y="3044"/>
                  </a:cubicBezTo>
                  <a:cubicBezTo>
                    <a:pt x="1168" y="2448"/>
                    <a:pt x="334" y="829"/>
                    <a:pt x="179" y="508"/>
                  </a:cubicBezTo>
                  <a:cubicBezTo>
                    <a:pt x="549" y="277"/>
                    <a:pt x="864" y="159"/>
                    <a:pt x="1122" y="159"/>
                  </a:cubicBezTo>
                  <a:close/>
                  <a:moveTo>
                    <a:pt x="1133" y="1"/>
                  </a:moveTo>
                  <a:cubicBezTo>
                    <a:pt x="826" y="1"/>
                    <a:pt x="457" y="142"/>
                    <a:pt x="37" y="424"/>
                  </a:cubicBezTo>
                  <a:cubicBezTo>
                    <a:pt x="13" y="436"/>
                    <a:pt x="1" y="484"/>
                    <a:pt x="13" y="508"/>
                  </a:cubicBezTo>
                  <a:cubicBezTo>
                    <a:pt x="60" y="579"/>
                    <a:pt x="989" y="2460"/>
                    <a:pt x="1584" y="3127"/>
                  </a:cubicBezTo>
                  <a:cubicBezTo>
                    <a:pt x="1989" y="3591"/>
                    <a:pt x="3728" y="3699"/>
                    <a:pt x="5097" y="3699"/>
                  </a:cubicBezTo>
                  <a:cubicBezTo>
                    <a:pt x="5438" y="3699"/>
                    <a:pt x="5711" y="3688"/>
                    <a:pt x="5854" y="3688"/>
                  </a:cubicBezTo>
                  <a:cubicBezTo>
                    <a:pt x="5926" y="3688"/>
                    <a:pt x="5966" y="3691"/>
                    <a:pt x="5966" y="3699"/>
                  </a:cubicBezTo>
                  <a:cubicBezTo>
                    <a:pt x="5978" y="3699"/>
                    <a:pt x="5990" y="3675"/>
                    <a:pt x="6014" y="3663"/>
                  </a:cubicBezTo>
                  <a:cubicBezTo>
                    <a:pt x="6025" y="3651"/>
                    <a:pt x="6025" y="3615"/>
                    <a:pt x="6025" y="3603"/>
                  </a:cubicBezTo>
                  <a:cubicBezTo>
                    <a:pt x="6025" y="3591"/>
                    <a:pt x="5918" y="1770"/>
                    <a:pt x="4132" y="1770"/>
                  </a:cubicBezTo>
                  <a:cubicBezTo>
                    <a:pt x="3585" y="1770"/>
                    <a:pt x="2918" y="1948"/>
                    <a:pt x="2168" y="2294"/>
                  </a:cubicBezTo>
                  <a:cubicBezTo>
                    <a:pt x="2204" y="1913"/>
                    <a:pt x="2227" y="805"/>
                    <a:pt x="1751" y="281"/>
                  </a:cubicBezTo>
                  <a:cubicBezTo>
                    <a:pt x="1591" y="94"/>
                    <a:pt x="1383" y="1"/>
                    <a:pt x="1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3"/>
            <p:cNvSpPr/>
            <p:nvPr/>
          </p:nvSpPr>
          <p:spPr>
            <a:xfrm>
              <a:off x="4287750" y="1300225"/>
              <a:ext cx="260475" cy="194900"/>
            </a:xfrm>
            <a:custGeom>
              <a:avLst/>
              <a:gdLst/>
              <a:ahLst/>
              <a:cxnLst/>
              <a:rect l="l" t="t" r="r" b="b"/>
              <a:pathLst>
                <a:path w="10419" h="7796" extrusionOk="0">
                  <a:moveTo>
                    <a:pt x="3437" y="0"/>
                  </a:moveTo>
                  <a:cubicBezTo>
                    <a:pt x="2831" y="0"/>
                    <a:pt x="512" y="3428"/>
                    <a:pt x="512" y="3428"/>
                  </a:cubicBezTo>
                  <a:cubicBezTo>
                    <a:pt x="0" y="4392"/>
                    <a:pt x="2524" y="6857"/>
                    <a:pt x="3048" y="7369"/>
                  </a:cubicBezTo>
                  <a:cubicBezTo>
                    <a:pt x="3347" y="7667"/>
                    <a:pt x="4683" y="7796"/>
                    <a:pt x="5915" y="7796"/>
                  </a:cubicBezTo>
                  <a:cubicBezTo>
                    <a:pt x="6844" y="7796"/>
                    <a:pt x="7714" y="7723"/>
                    <a:pt x="8037" y="7595"/>
                  </a:cubicBezTo>
                  <a:cubicBezTo>
                    <a:pt x="8775" y="7297"/>
                    <a:pt x="10418" y="3582"/>
                    <a:pt x="10120" y="2987"/>
                  </a:cubicBezTo>
                  <a:cubicBezTo>
                    <a:pt x="9823" y="2392"/>
                    <a:pt x="6025" y="2689"/>
                    <a:pt x="5429" y="2535"/>
                  </a:cubicBezTo>
                  <a:cubicBezTo>
                    <a:pt x="4834" y="2392"/>
                    <a:pt x="4013" y="225"/>
                    <a:pt x="3489" y="11"/>
                  </a:cubicBezTo>
                  <a:cubicBezTo>
                    <a:pt x="3473" y="4"/>
                    <a:pt x="3456" y="0"/>
                    <a:pt x="343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3"/>
            <p:cNvSpPr/>
            <p:nvPr/>
          </p:nvSpPr>
          <p:spPr>
            <a:xfrm>
              <a:off x="4446725" y="1435975"/>
              <a:ext cx="86850" cy="70650"/>
            </a:xfrm>
            <a:custGeom>
              <a:avLst/>
              <a:gdLst/>
              <a:ahLst/>
              <a:cxnLst/>
              <a:rect l="l" t="t" r="r" b="b"/>
              <a:pathLst>
                <a:path w="3474" h="2826" extrusionOk="0">
                  <a:moveTo>
                    <a:pt x="1268" y="0"/>
                  </a:moveTo>
                  <a:cubicBezTo>
                    <a:pt x="1052" y="0"/>
                    <a:pt x="837" y="76"/>
                    <a:pt x="642" y="272"/>
                  </a:cubicBezTo>
                  <a:cubicBezTo>
                    <a:pt x="548" y="368"/>
                    <a:pt x="533" y="446"/>
                    <a:pt x="570" y="509"/>
                  </a:cubicBezTo>
                  <a:lnTo>
                    <a:pt x="570" y="509"/>
                  </a:lnTo>
                  <a:cubicBezTo>
                    <a:pt x="373" y="520"/>
                    <a:pt x="239" y="590"/>
                    <a:pt x="261" y="772"/>
                  </a:cubicBezTo>
                  <a:cubicBezTo>
                    <a:pt x="269" y="840"/>
                    <a:pt x="290" y="901"/>
                    <a:pt x="321" y="955"/>
                  </a:cubicBezTo>
                  <a:lnTo>
                    <a:pt x="321" y="955"/>
                  </a:lnTo>
                  <a:cubicBezTo>
                    <a:pt x="265" y="943"/>
                    <a:pt x="214" y="935"/>
                    <a:pt x="171" y="935"/>
                  </a:cubicBezTo>
                  <a:cubicBezTo>
                    <a:pt x="60" y="935"/>
                    <a:pt x="0" y="982"/>
                    <a:pt x="35" y="1105"/>
                  </a:cubicBezTo>
                  <a:cubicBezTo>
                    <a:pt x="190" y="1629"/>
                    <a:pt x="1380" y="2748"/>
                    <a:pt x="2118" y="2820"/>
                  </a:cubicBezTo>
                  <a:cubicBezTo>
                    <a:pt x="2154" y="2824"/>
                    <a:pt x="2188" y="2826"/>
                    <a:pt x="2223" y="2826"/>
                  </a:cubicBezTo>
                  <a:cubicBezTo>
                    <a:pt x="3048" y="2826"/>
                    <a:pt x="3473" y="1615"/>
                    <a:pt x="2833" y="974"/>
                  </a:cubicBezTo>
                  <a:cubicBezTo>
                    <a:pt x="2833" y="974"/>
                    <a:pt x="2040" y="0"/>
                    <a:pt x="1268" y="0"/>
                  </a:cubicBezTo>
                  <a:close/>
                </a:path>
              </a:pathLst>
            </a:custGeom>
            <a:solidFill>
              <a:srgbClr val="E47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3"/>
            <p:cNvSpPr/>
            <p:nvPr/>
          </p:nvSpPr>
          <p:spPr>
            <a:xfrm>
              <a:off x="4289575" y="1328375"/>
              <a:ext cx="79950" cy="66400"/>
            </a:xfrm>
            <a:custGeom>
              <a:avLst/>
              <a:gdLst/>
              <a:ahLst/>
              <a:cxnLst/>
              <a:rect l="l" t="t" r="r" b="b"/>
              <a:pathLst>
                <a:path w="3198" h="2656" extrusionOk="0">
                  <a:moveTo>
                    <a:pt x="1429" y="0"/>
                  </a:moveTo>
                  <a:cubicBezTo>
                    <a:pt x="886" y="0"/>
                    <a:pt x="737" y="516"/>
                    <a:pt x="737" y="516"/>
                  </a:cubicBezTo>
                  <a:cubicBezTo>
                    <a:pt x="1" y="2098"/>
                    <a:pt x="580" y="2655"/>
                    <a:pt x="1225" y="2655"/>
                  </a:cubicBezTo>
                  <a:cubicBezTo>
                    <a:pt x="1551" y="2655"/>
                    <a:pt x="1894" y="2513"/>
                    <a:pt x="2094" y="2290"/>
                  </a:cubicBezTo>
                  <a:cubicBezTo>
                    <a:pt x="2346" y="2007"/>
                    <a:pt x="2252" y="1857"/>
                    <a:pt x="2060" y="1778"/>
                  </a:cubicBezTo>
                  <a:lnTo>
                    <a:pt x="2060" y="1778"/>
                  </a:lnTo>
                  <a:cubicBezTo>
                    <a:pt x="2332" y="1772"/>
                    <a:pt x="2586" y="1702"/>
                    <a:pt x="2618" y="1468"/>
                  </a:cubicBezTo>
                  <a:cubicBezTo>
                    <a:pt x="2642" y="1292"/>
                    <a:pt x="2545" y="1187"/>
                    <a:pt x="2406" y="1126"/>
                  </a:cubicBezTo>
                  <a:lnTo>
                    <a:pt x="2406" y="1126"/>
                  </a:lnTo>
                  <a:cubicBezTo>
                    <a:pt x="2423" y="1126"/>
                    <a:pt x="2441" y="1126"/>
                    <a:pt x="2458" y="1126"/>
                  </a:cubicBezTo>
                  <a:cubicBezTo>
                    <a:pt x="2874" y="1126"/>
                    <a:pt x="3198" y="1021"/>
                    <a:pt x="2630" y="563"/>
                  </a:cubicBezTo>
                  <a:cubicBezTo>
                    <a:pt x="2100" y="140"/>
                    <a:pt x="1712" y="0"/>
                    <a:pt x="1429" y="0"/>
                  </a:cubicBezTo>
                  <a:close/>
                </a:path>
              </a:pathLst>
            </a:custGeom>
            <a:solidFill>
              <a:srgbClr val="E47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3"/>
            <p:cNvSpPr/>
            <p:nvPr/>
          </p:nvSpPr>
          <p:spPr>
            <a:xfrm>
              <a:off x="4472575" y="1451350"/>
              <a:ext cx="180100" cy="174775"/>
            </a:xfrm>
            <a:custGeom>
              <a:avLst/>
              <a:gdLst/>
              <a:ahLst/>
              <a:cxnLst/>
              <a:rect l="l" t="t" r="r" b="b"/>
              <a:pathLst>
                <a:path w="7204" h="6991" extrusionOk="0">
                  <a:moveTo>
                    <a:pt x="2054" y="0"/>
                  </a:moveTo>
                  <a:cubicBezTo>
                    <a:pt x="2003" y="0"/>
                    <a:pt x="1954" y="5"/>
                    <a:pt x="1906" y="14"/>
                  </a:cubicBezTo>
                  <a:cubicBezTo>
                    <a:pt x="1668" y="62"/>
                    <a:pt x="227" y="2098"/>
                    <a:pt x="227" y="2098"/>
                  </a:cubicBezTo>
                  <a:cubicBezTo>
                    <a:pt x="1" y="2693"/>
                    <a:pt x="1918" y="5836"/>
                    <a:pt x="2644" y="6360"/>
                  </a:cubicBezTo>
                  <a:cubicBezTo>
                    <a:pt x="3272" y="6817"/>
                    <a:pt x="4008" y="6990"/>
                    <a:pt x="4702" y="6990"/>
                  </a:cubicBezTo>
                  <a:cubicBezTo>
                    <a:pt x="6031" y="6990"/>
                    <a:pt x="7204" y="6353"/>
                    <a:pt x="7157" y="5860"/>
                  </a:cubicBezTo>
                  <a:cubicBezTo>
                    <a:pt x="7087" y="5143"/>
                    <a:pt x="3772" y="0"/>
                    <a:pt x="2054" y="0"/>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3"/>
            <p:cNvSpPr/>
            <p:nvPr/>
          </p:nvSpPr>
          <p:spPr>
            <a:xfrm>
              <a:off x="3974600" y="1224500"/>
              <a:ext cx="393525" cy="400550"/>
            </a:xfrm>
            <a:custGeom>
              <a:avLst/>
              <a:gdLst/>
              <a:ahLst/>
              <a:cxnLst/>
              <a:rect l="l" t="t" r="r" b="b"/>
              <a:pathLst>
                <a:path w="15741" h="16022" extrusionOk="0">
                  <a:moveTo>
                    <a:pt x="4975" y="1"/>
                  </a:moveTo>
                  <a:cubicBezTo>
                    <a:pt x="3351" y="1"/>
                    <a:pt x="1850" y="129"/>
                    <a:pt x="929" y="504"/>
                  </a:cubicBezTo>
                  <a:cubicBezTo>
                    <a:pt x="96" y="849"/>
                    <a:pt x="1" y="4933"/>
                    <a:pt x="977" y="5385"/>
                  </a:cubicBezTo>
                  <a:cubicBezTo>
                    <a:pt x="1175" y="5475"/>
                    <a:pt x="1638" y="5510"/>
                    <a:pt x="2249" y="5510"/>
                  </a:cubicBezTo>
                  <a:cubicBezTo>
                    <a:pt x="4179" y="5510"/>
                    <a:pt x="7587" y="5168"/>
                    <a:pt x="8792" y="5168"/>
                  </a:cubicBezTo>
                  <a:cubicBezTo>
                    <a:pt x="9068" y="5168"/>
                    <a:pt x="9228" y="5186"/>
                    <a:pt x="9228" y="5230"/>
                  </a:cubicBezTo>
                  <a:cubicBezTo>
                    <a:pt x="9228" y="5528"/>
                    <a:pt x="7668" y="14386"/>
                    <a:pt x="9228" y="15208"/>
                  </a:cubicBezTo>
                  <a:cubicBezTo>
                    <a:pt x="10385" y="15811"/>
                    <a:pt x="11726" y="16021"/>
                    <a:pt x="12861" y="16021"/>
                  </a:cubicBezTo>
                  <a:cubicBezTo>
                    <a:pt x="14144" y="16021"/>
                    <a:pt x="15164" y="15753"/>
                    <a:pt x="15360" y="15482"/>
                  </a:cubicBezTo>
                  <a:cubicBezTo>
                    <a:pt x="15741" y="14958"/>
                    <a:pt x="14205" y="837"/>
                    <a:pt x="12645" y="611"/>
                  </a:cubicBezTo>
                  <a:cubicBezTo>
                    <a:pt x="12645" y="611"/>
                    <a:pt x="8516" y="1"/>
                    <a:pt x="4975"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3"/>
            <p:cNvSpPr/>
            <p:nvPr/>
          </p:nvSpPr>
          <p:spPr>
            <a:xfrm>
              <a:off x="4144275" y="1448700"/>
              <a:ext cx="25" cy="25"/>
            </a:xfrm>
            <a:custGeom>
              <a:avLst/>
              <a:gdLst/>
              <a:ahLst/>
              <a:cxnLst/>
              <a:rect l="l" t="t" r="r" b="b"/>
              <a:pathLst>
                <a:path w="1" h="1" fill="none" extrusionOk="0">
                  <a:moveTo>
                    <a:pt x="0" y="1"/>
                  </a:moveTo>
                  <a:close/>
                </a:path>
              </a:pathLst>
            </a:custGeom>
            <a:noFill/>
            <a:ln w="38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3"/>
            <p:cNvSpPr/>
            <p:nvPr/>
          </p:nvSpPr>
          <p:spPr>
            <a:xfrm>
              <a:off x="4024900" y="1295800"/>
              <a:ext cx="149150" cy="85950"/>
            </a:xfrm>
            <a:custGeom>
              <a:avLst/>
              <a:gdLst/>
              <a:ahLst/>
              <a:cxnLst/>
              <a:rect l="l" t="t" r="r" b="b"/>
              <a:pathLst>
                <a:path w="5966" h="3438" extrusionOk="0">
                  <a:moveTo>
                    <a:pt x="3510" y="0"/>
                  </a:moveTo>
                  <a:cubicBezTo>
                    <a:pt x="3301" y="0"/>
                    <a:pt x="3095" y="27"/>
                    <a:pt x="2894" y="80"/>
                  </a:cubicBezTo>
                  <a:cubicBezTo>
                    <a:pt x="1894" y="342"/>
                    <a:pt x="1156" y="1223"/>
                    <a:pt x="727" y="1914"/>
                  </a:cubicBezTo>
                  <a:cubicBezTo>
                    <a:pt x="251" y="2652"/>
                    <a:pt x="13" y="3355"/>
                    <a:pt x="13" y="3355"/>
                  </a:cubicBezTo>
                  <a:cubicBezTo>
                    <a:pt x="1" y="3378"/>
                    <a:pt x="13" y="3426"/>
                    <a:pt x="60" y="3438"/>
                  </a:cubicBezTo>
                  <a:lnTo>
                    <a:pt x="96" y="3438"/>
                  </a:lnTo>
                  <a:cubicBezTo>
                    <a:pt x="120" y="3438"/>
                    <a:pt x="156" y="3414"/>
                    <a:pt x="168" y="3414"/>
                  </a:cubicBezTo>
                  <a:cubicBezTo>
                    <a:pt x="168" y="3402"/>
                    <a:pt x="1108" y="735"/>
                    <a:pt x="2930" y="247"/>
                  </a:cubicBezTo>
                  <a:cubicBezTo>
                    <a:pt x="3130" y="189"/>
                    <a:pt x="3335" y="160"/>
                    <a:pt x="3543" y="160"/>
                  </a:cubicBezTo>
                  <a:cubicBezTo>
                    <a:pt x="4274" y="160"/>
                    <a:pt x="5050" y="516"/>
                    <a:pt x="5847" y="1211"/>
                  </a:cubicBezTo>
                  <a:cubicBezTo>
                    <a:pt x="5862" y="1216"/>
                    <a:pt x="5876" y="1219"/>
                    <a:pt x="5891" y="1219"/>
                  </a:cubicBezTo>
                  <a:cubicBezTo>
                    <a:pt x="5912" y="1219"/>
                    <a:pt x="5933" y="1214"/>
                    <a:pt x="5954" y="1200"/>
                  </a:cubicBezTo>
                  <a:cubicBezTo>
                    <a:pt x="5966" y="1164"/>
                    <a:pt x="5966" y="1116"/>
                    <a:pt x="5942" y="1092"/>
                  </a:cubicBezTo>
                  <a:cubicBezTo>
                    <a:pt x="5100" y="362"/>
                    <a:pt x="4279" y="0"/>
                    <a:pt x="35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3"/>
            <p:cNvSpPr/>
            <p:nvPr/>
          </p:nvSpPr>
          <p:spPr>
            <a:xfrm>
              <a:off x="3990075" y="1248975"/>
              <a:ext cx="30100" cy="106900"/>
            </a:xfrm>
            <a:custGeom>
              <a:avLst/>
              <a:gdLst/>
              <a:ahLst/>
              <a:cxnLst/>
              <a:rect l="l" t="t" r="r" b="b"/>
              <a:pathLst>
                <a:path w="1204" h="4276" extrusionOk="0">
                  <a:moveTo>
                    <a:pt x="727" y="1"/>
                  </a:moveTo>
                  <a:cubicBezTo>
                    <a:pt x="680" y="1"/>
                    <a:pt x="656" y="13"/>
                    <a:pt x="632" y="60"/>
                  </a:cubicBezTo>
                  <a:cubicBezTo>
                    <a:pt x="620" y="215"/>
                    <a:pt x="1" y="3501"/>
                    <a:pt x="1072" y="4263"/>
                  </a:cubicBezTo>
                  <a:cubicBezTo>
                    <a:pt x="1084" y="4275"/>
                    <a:pt x="1096" y="4275"/>
                    <a:pt x="1108" y="4275"/>
                  </a:cubicBezTo>
                  <a:cubicBezTo>
                    <a:pt x="1132" y="4275"/>
                    <a:pt x="1156" y="4251"/>
                    <a:pt x="1168" y="4239"/>
                  </a:cubicBezTo>
                  <a:cubicBezTo>
                    <a:pt x="1203" y="4216"/>
                    <a:pt x="1192" y="4168"/>
                    <a:pt x="1156" y="4144"/>
                  </a:cubicBezTo>
                  <a:cubicBezTo>
                    <a:pt x="156" y="3430"/>
                    <a:pt x="787" y="120"/>
                    <a:pt x="787" y="96"/>
                  </a:cubicBezTo>
                  <a:cubicBezTo>
                    <a:pt x="787" y="48"/>
                    <a:pt x="775" y="13"/>
                    <a:pt x="7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3"/>
            <p:cNvSpPr/>
            <p:nvPr/>
          </p:nvSpPr>
          <p:spPr>
            <a:xfrm>
              <a:off x="3984125" y="1521150"/>
              <a:ext cx="107775" cy="25225"/>
            </a:xfrm>
            <a:custGeom>
              <a:avLst/>
              <a:gdLst/>
              <a:ahLst/>
              <a:cxnLst/>
              <a:rect l="l" t="t" r="r" b="b"/>
              <a:pathLst>
                <a:path w="4311" h="1009" extrusionOk="0">
                  <a:moveTo>
                    <a:pt x="72" y="0"/>
                  </a:moveTo>
                  <a:cubicBezTo>
                    <a:pt x="49" y="0"/>
                    <a:pt x="27" y="6"/>
                    <a:pt x="13" y="20"/>
                  </a:cubicBezTo>
                  <a:cubicBezTo>
                    <a:pt x="1" y="56"/>
                    <a:pt x="1" y="103"/>
                    <a:pt x="25" y="127"/>
                  </a:cubicBezTo>
                  <a:cubicBezTo>
                    <a:pt x="36" y="139"/>
                    <a:pt x="453" y="496"/>
                    <a:pt x="1191" y="758"/>
                  </a:cubicBezTo>
                  <a:cubicBezTo>
                    <a:pt x="1572" y="889"/>
                    <a:pt x="2084" y="1008"/>
                    <a:pt x="2692" y="1008"/>
                  </a:cubicBezTo>
                  <a:cubicBezTo>
                    <a:pt x="3168" y="1008"/>
                    <a:pt x="3704" y="937"/>
                    <a:pt x="4251" y="722"/>
                  </a:cubicBezTo>
                  <a:cubicBezTo>
                    <a:pt x="4287" y="710"/>
                    <a:pt x="4311" y="675"/>
                    <a:pt x="4299" y="639"/>
                  </a:cubicBezTo>
                  <a:cubicBezTo>
                    <a:pt x="4289" y="610"/>
                    <a:pt x="4263" y="588"/>
                    <a:pt x="4228" y="588"/>
                  </a:cubicBezTo>
                  <a:cubicBezTo>
                    <a:pt x="4220" y="588"/>
                    <a:pt x="4212" y="589"/>
                    <a:pt x="4204" y="591"/>
                  </a:cubicBezTo>
                  <a:cubicBezTo>
                    <a:pt x="3654" y="768"/>
                    <a:pt x="3145" y="836"/>
                    <a:pt x="2688" y="836"/>
                  </a:cubicBezTo>
                  <a:cubicBezTo>
                    <a:pt x="1106" y="836"/>
                    <a:pt x="129" y="17"/>
                    <a:pt x="120" y="8"/>
                  </a:cubicBezTo>
                  <a:cubicBezTo>
                    <a:pt x="105" y="3"/>
                    <a:pt x="88" y="0"/>
                    <a:pt x="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3"/>
            <p:cNvSpPr/>
            <p:nvPr/>
          </p:nvSpPr>
          <p:spPr>
            <a:xfrm>
              <a:off x="4157675" y="1322200"/>
              <a:ext cx="50325" cy="284875"/>
            </a:xfrm>
            <a:custGeom>
              <a:avLst/>
              <a:gdLst/>
              <a:ahLst/>
              <a:cxnLst/>
              <a:rect l="l" t="t" r="r" b="b"/>
              <a:pathLst>
                <a:path w="2013" h="11395" extrusionOk="0">
                  <a:moveTo>
                    <a:pt x="584" y="1"/>
                  </a:moveTo>
                  <a:cubicBezTo>
                    <a:pt x="536" y="1"/>
                    <a:pt x="512" y="36"/>
                    <a:pt x="512" y="84"/>
                  </a:cubicBezTo>
                  <a:cubicBezTo>
                    <a:pt x="476" y="513"/>
                    <a:pt x="0" y="10704"/>
                    <a:pt x="1893" y="11395"/>
                  </a:cubicBezTo>
                  <a:lnTo>
                    <a:pt x="1929" y="11395"/>
                  </a:lnTo>
                  <a:cubicBezTo>
                    <a:pt x="1953" y="11395"/>
                    <a:pt x="1988" y="11359"/>
                    <a:pt x="2000" y="11335"/>
                  </a:cubicBezTo>
                  <a:cubicBezTo>
                    <a:pt x="2012" y="11300"/>
                    <a:pt x="2000" y="11252"/>
                    <a:pt x="1953" y="11240"/>
                  </a:cubicBezTo>
                  <a:cubicBezTo>
                    <a:pt x="1429" y="11050"/>
                    <a:pt x="798" y="9907"/>
                    <a:pt x="631" y="5442"/>
                  </a:cubicBezTo>
                  <a:cubicBezTo>
                    <a:pt x="524" y="2739"/>
                    <a:pt x="655" y="108"/>
                    <a:pt x="655" y="84"/>
                  </a:cubicBezTo>
                  <a:cubicBezTo>
                    <a:pt x="655" y="36"/>
                    <a:pt x="631" y="1"/>
                    <a:pt x="5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3"/>
            <p:cNvSpPr/>
            <p:nvPr/>
          </p:nvSpPr>
          <p:spPr>
            <a:xfrm>
              <a:off x="4385075" y="1367925"/>
              <a:ext cx="50025" cy="120400"/>
            </a:xfrm>
            <a:custGeom>
              <a:avLst/>
              <a:gdLst/>
              <a:ahLst/>
              <a:cxnLst/>
              <a:rect l="l" t="t" r="r" b="b"/>
              <a:pathLst>
                <a:path w="2001" h="4816" extrusionOk="0">
                  <a:moveTo>
                    <a:pt x="1915" y="1"/>
                  </a:moveTo>
                  <a:cubicBezTo>
                    <a:pt x="1885" y="1"/>
                    <a:pt x="1855" y="17"/>
                    <a:pt x="1846" y="53"/>
                  </a:cubicBezTo>
                  <a:cubicBezTo>
                    <a:pt x="1501" y="1244"/>
                    <a:pt x="477" y="4363"/>
                    <a:pt x="48" y="4684"/>
                  </a:cubicBezTo>
                  <a:cubicBezTo>
                    <a:pt x="12" y="4708"/>
                    <a:pt x="0" y="4756"/>
                    <a:pt x="36" y="4780"/>
                  </a:cubicBezTo>
                  <a:cubicBezTo>
                    <a:pt x="48" y="4803"/>
                    <a:pt x="60" y="4815"/>
                    <a:pt x="96" y="4815"/>
                  </a:cubicBezTo>
                  <a:cubicBezTo>
                    <a:pt x="108" y="4815"/>
                    <a:pt x="120" y="4815"/>
                    <a:pt x="120" y="4803"/>
                  </a:cubicBezTo>
                  <a:cubicBezTo>
                    <a:pt x="667" y="4399"/>
                    <a:pt x="1917" y="279"/>
                    <a:pt x="1977" y="101"/>
                  </a:cubicBezTo>
                  <a:cubicBezTo>
                    <a:pt x="2001" y="65"/>
                    <a:pt x="1977" y="17"/>
                    <a:pt x="1941" y="5"/>
                  </a:cubicBezTo>
                  <a:cubicBezTo>
                    <a:pt x="1933" y="2"/>
                    <a:pt x="1924" y="1"/>
                    <a:pt x="1915"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3"/>
            <p:cNvSpPr/>
            <p:nvPr/>
          </p:nvSpPr>
          <p:spPr>
            <a:xfrm>
              <a:off x="4358000" y="1367075"/>
              <a:ext cx="48825" cy="97725"/>
            </a:xfrm>
            <a:custGeom>
              <a:avLst/>
              <a:gdLst/>
              <a:ahLst/>
              <a:cxnLst/>
              <a:rect l="l" t="t" r="r" b="b"/>
              <a:pathLst>
                <a:path w="1953" h="3909" extrusionOk="0">
                  <a:moveTo>
                    <a:pt x="1868" y="1"/>
                  </a:moveTo>
                  <a:cubicBezTo>
                    <a:pt x="1848" y="1"/>
                    <a:pt x="1828" y="9"/>
                    <a:pt x="1810" y="27"/>
                  </a:cubicBezTo>
                  <a:cubicBezTo>
                    <a:pt x="1119" y="825"/>
                    <a:pt x="60" y="3706"/>
                    <a:pt x="12" y="3825"/>
                  </a:cubicBezTo>
                  <a:cubicBezTo>
                    <a:pt x="0" y="3849"/>
                    <a:pt x="12" y="3897"/>
                    <a:pt x="60" y="3909"/>
                  </a:cubicBezTo>
                  <a:lnTo>
                    <a:pt x="83" y="3909"/>
                  </a:lnTo>
                  <a:cubicBezTo>
                    <a:pt x="119" y="3909"/>
                    <a:pt x="143" y="3897"/>
                    <a:pt x="143" y="3873"/>
                  </a:cubicBezTo>
                  <a:cubicBezTo>
                    <a:pt x="167" y="3849"/>
                    <a:pt x="1238" y="897"/>
                    <a:pt x="1917" y="123"/>
                  </a:cubicBezTo>
                  <a:cubicBezTo>
                    <a:pt x="1953" y="99"/>
                    <a:pt x="1953" y="51"/>
                    <a:pt x="1917" y="27"/>
                  </a:cubicBezTo>
                  <a:cubicBezTo>
                    <a:pt x="1905" y="9"/>
                    <a:pt x="1887" y="1"/>
                    <a:pt x="186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3"/>
            <p:cNvSpPr/>
            <p:nvPr/>
          </p:nvSpPr>
          <p:spPr>
            <a:xfrm>
              <a:off x="4459500" y="1461025"/>
              <a:ext cx="25600" cy="17475"/>
            </a:xfrm>
            <a:custGeom>
              <a:avLst/>
              <a:gdLst/>
              <a:ahLst/>
              <a:cxnLst/>
              <a:rect l="l" t="t" r="r" b="b"/>
              <a:pathLst>
                <a:path w="1024" h="699" extrusionOk="0">
                  <a:moveTo>
                    <a:pt x="76" y="0"/>
                  </a:moveTo>
                  <a:cubicBezTo>
                    <a:pt x="41" y="0"/>
                    <a:pt x="12" y="30"/>
                    <a:pt x="12" y="67"/>
                  </a:cubicBezTo>
                  <a:cubicBezTo>
                    <a:pt x="0" y="103"/>
                    <a:pt x="36" y="151"/>
                    <a:pt x="71" y="151"/>
                  </a:cubicBezTo>
                  <a:cubicBezTo>
                    <a:pt x="95" y="151"/>
                    <a:pt x="464" y="210"/>
                    <a:pt x="881" y="675"/>
                  </a:cubicBezTo>
                  <a:cubicBezTo>
                    <a:pt x="893" y="687"/>
                    <a:pt x="929" y="698"/>
                    <a:pt x="941" y="698"/>
                  </a:cubicBezTo>
                  <a:cubicBezTo>
                    <a:pt x="953" y="698"/>
                    <a:pt x="964" y="687"/>
                    <a:pt x="1000" y="675"/>
                  </a:cubicBezTo>
                  <a:cubicBezTo>
                    <a:pt x="1024" y="639"/>
                    <a:pt x="1024" y="603"/>
                    <a:pt x="1000" y="568"/>
                  </a:cubicBezTo>
                  <a:cubicBezTo>
                    <a:pt x="536" y="67"/>
                    <a:pt x="119" y="8"/>
                    <a:pt x="107" y="8"/>
                  </a:cubicBezTo>
                  <a:cubicBezTo>
                    <a:pt x="97" y="3"/>
                    <a:pt x="86" y="0"/>
                    <a:pt x="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3"/>
            <p:cNvSpPr/>
            <p:nvPr/>
          </p:nvSpPr>
          <p:spPr>
            <a:xfrm>
              <a:off x="4468425" y="1445125"/>
              <a:ext cx="28600" cy="13425"/>
            </a:xfrm>
            <a:custGeom>
              <a:avLst/>
              <a:gdLst/>
              <a:ahLst/>
              <a:cxnLst/>
              <a:rect l="l" t="t" r="r" b="b"/>
              <a:pathLst>
                <a:path w="1144" h="537" extrusionOk="0">
                  <a:moveTo>
                    <a:pt x="72" y="1"/>
                  </a:moveTo>
                  <a:cubicBezTo>
                    <a:pt x="36" y="1"/>
                    <a:pt x="0" y="25"/>
                    <a:pt x="0" y="72"/>
                  </a:cubicBezTo>
                  <a:cubicBezTo>
                    <a:pt x="0" y="120"/>
                    <a:pt x="36" y="144"/>
                    <a:pt x="72" y="144"/>
                  </a:cubicBezTo>
                  <a:cubicBezTo>
                    <a:pt x="298" y="144"/>
                    <a:pt x="893" y="203"/>
                    <a:pt x="1000" y="489"/>
                  </a:cubicBezTo>
                  <a:cubicBezTo>
                    <a:pt x="1012" y="525"/>
                    <a:pt x="1048" y="537"/>
                    <a:pt x="1072" y="537"/>
                  </a:cubicBezTo>
                  <a:lnTo>
                    <a:pt x="1084" y="537"/>
                  </a:lnTo>
                  <a:cubicBezTo>
                    <a:pt x="1131" y="525"/>
                    <a:pt x="1143" y="489"/>
                    <a:pt x="1131" y="442"/>
                  </a:cubicBezTo>
                  <a:cubicBezTo>
                    <a:pt x="965" y="1"/>
                    <a:pt x="107"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3"/>
            <p:cNvSpPr/>
            <p:nvPr/>
          </p:nvSpPr>
          <p:spPr>
            <a:xfrm>
              <a:off x="4479725" y="1512300"/>
              <a:ext cx="57175" cy="92700"/>
            </a:xfrm>
            <a:custGeom>
              <a:avLst/>
              <a:gdLst/>
              <a:ahLst/>
              <a:cxnLst/>
              <a:rect l="l" t="t" r="r" b="b"/>
              <a:pathLst>
                <a:path w="2287" h="3708" extrusionOk="0">
                  <a:moveTo>
                    <a:pt x="85" y="0"/>
                  </a:moveTo>
                  <a:cubicBezTo>
                    <a:pt x="77" y="0"/>
                    <a:pt x="69" y="2"/>
                    <a:pt x="60" y="5"/>
                  </a:cubicBezTo>
                  <a:cubicBezTo>
                    <a:pt x="13" y="17"/>
                    <a:pt x="1" y="52"/>
                    <a:pt x="13" y="100"/>
                  </a:cubicBezTo>
                  <a:cubicBezTo>
                    <a:pt x="60" y="195"/>
                    <a:pt x="977" y="2612"/>
                    <a:pt x="2168" y="3696"/>
                  </a:cubicBezTo>
                  <a:cubicBezTo>
                    <a:pt x="2180" y="3708"/>
                    <a:pt x="2203" y="3708"/>
                    <a:pt x="2215" y="3708"/>
                  </a:cubicBezTo>
                  <a:cubicBezTo>
                    <a:pt x="2227" y="3708"/>
                    <a:pt x="2263" y="3696"/>
                    <a:pt x="2263" y="3696"/>
                  </a:cubicBezTo>
                  <a:cubicBezTo>
                    <a:pt x="2287" y="3672"/>
                    <a:pt x="2287" y="3624"/>
                    <a:pt x="2263" y="3589"/>
                  </a:cubicBezTo>
                  <a:cubicBezTo>
                    <a:pt x="1096" y="2517"/>
                    <a:pt x="155" y="76"/>
                    <a:pt x="144" y="52"/>
                  </a:cubicBezTo>
                  <a:cubicBezTo>
                    <a:pt x="134" y="16"/>
                    <a:pt x="111"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3"/>
            <p:cNvSpPr/>
            <p:nvPr/>
          </p:nvSpPr>
          <p:spPr>
            <a:xfrm>
              <a:off x="4516650" y="1456775"/>
              <a:ext cx="97350" cy="105950"/>
            </a:xfrm>
            <a:custGeom>
              <a:avLst/>
              <a:gdLst/>
              <a:ahLst/>
              <a:cxnLst/>
              <a:rect l="l" t="t" r="r" b="b"/>
              <a:pathLst>
                <a:path w="3894" h="4238" extrusionOk="0">
                  <a:moveTo>
                    <a:pt x="588" y="0"/>
                  </a:moveTo>
                  <a:cubicBezTo>
                    <a:pt x="404" y="0"/>
                    <a:pt x="224" y="42"/>
                    <a:pt x="48" y="130"/>
                  </a:cubicBezTo>
                  <a:cubicBezTo>
                    <a:pt x="24" y="154"/>
                    <a:pt x="0" y="202"/>
                    <a:pt x="24" y="237"/>
                  </a:cubicBezTo>
                  <a:cubicBezTo>
                    <a:pt x="41" y="255"/>
                    <a:pt x="71" y="266"/>
                    <a:pt x="100" y="266"/>
                  </a:cubicBezTo>
                  <a:cubicBezTo>
                    <a:pt x="111" y="266"/>
                    <a:pt x="121" y="264"/>
                    <a:pt x="131" y="261"/>
                  </a:cubicBezTo>
                  <a:cubicBezTo>
                    <a:pt x="274" y="193"/>
                    <a:pt x="430" y="157"/>
                    <a:pt x="591" y="157"/>
                  </a:cubicBezTo>
                  <a:cubicBezTo>
                    <a:pt x="738" y="157"/>
                    <a:pt x="888" y="187"/>
                    <a:pt x="1036" y="249"/>
                  </a:cubicBezTo>
                  <a:cubicBezTo>
                    <a:pt x="2512" y="845"/>
                    <a:pt x="3727" y="4166"/>
                    <a:pt x="3739" y="4190"/>
                  </a:cubicBezTo>
                  <a:cubicBezTo>
                    <a:pt x="3762" y="4226"/>
                    <a:pt x="3786" y="4238"/>
                    <a:pt x="3822" y="4238"/>
                  </a:cubicBezTo>
                  <a:cubicBezTo>
                    <a:pt x="3822" y="4238"/>
                    <a:pt x="3834" y="4238"/>
                    <a:pt x="3834" y="4226"/>
                  </a:cubicBezTo>
                  <a:cubicBezTo>
                    <a:pt x="3870" y="4202"/>
                    <a:pt x="3893" y="4178"/>
                    <a:pt x="3870" y="4131"/>
                  </a:cubicBezTo>
                  <a:cubicBezTo>
                    <a:pt x="3810" y="4000"/>
                    <a:pt x="2608" y="726"/>
                    <a:pt x="1084" y="95"/>
                  </a:cubicBezTo>
                  <a:cubicBezTo>
                    <a:pt x="916" y="33"/>
                    <a:pt x="750" y="0"/>
                    <a:pt x="5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3"/>
            <p:cNvSpPr/>
            <p:nvPr/>
          </p:nvSpPr>
          <p:spPr>
            <a:xfrm>
              <a:off x="4524375" y="1369000"/>
              <a:ext cx="46750" cy="47575"/>
            </a:xfrm>
            <a:custGeom>
              <a:avLst/>
              <a:gdLst/>
              <a:ahLst/>
              <a:cxnLst/>
              <a:rect l="l" t="t" r="r" b="b"/>
              <a:pathLst>
                <a:path w="1870" h="1903" extrusionOk="0">
                  <a:moveTo>
                    <a:pt x="1773" y="0"/>
                  </a:moveTo>
                  <a:cubicBezTo>
                    <a:pt x="1744" y="0"/>
                    <a:pt x="1720" y="20"/>
                    <a:pt x="1703" y="46"/>
                  </a:cubicBezTo>
                  <a:cubicBezTo>
                    <a:pt x="1703" y="69"/>
                    <a:pt x="1108" y="1462"/>
                    <a:pt x="72" y="1748"/>
                  </a:cubicBezTo>
                  <a:cubicBezTo>
                    <a:pt x="24" y="1760"/>
                    <a:pt x="1" y="1796"/>
                    <a:pt x="13" y="1843"/>
                  </a:cubicBezTo>
                  <a:cubicBezTo>
                    <a:pt x="24" y="1879"/>
                    <a:pt x="60" y="1903"/>
                    <a:pt x="84" y="1903"/>
                  </a:cubicBezTo>
                  <a:lnTo>
                    <a:pt x="120" y="1891"/>
                  </a:lnTo>
                  <a:cubicBezTo>
                    <a:pt x="1227" y="1582"/>
                    <a:pt x="1822" y="165"/>
                    <a:pt x="1858" y="105"/>
                  </a:cubicBezTo>
                  <a:cubicBezTo>
                    <a:pt x="1870" y="69"/>
                    <a:pt x="1858" y="22"/>
                    <a:pt x="1810" y="10"/>
                  </a:cubicBezTo>
                  <a:cubicBezTo>
                    <a:pt x="1797" y="3"/>
                    <a:pt x="1785" y="0"/>
                    <a:pt x="17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3"/>
            <p:cNvSpPr/>
            <p:nvPr/>
          </p:nvSpPr>
          <p:spPr>
            <a:xfrm>
              <a:off x="4566650" y="1387925"/>
              <a:ext cx="27700" cy="92950"/>
            </a:xfrm>
            <a:custGeom>
              <a:avLst/>
              <a:gdLst/>
              <a:ahLst/>
              <a:cxnLst/>
              <a:rect l="l" t="t" r="r" b="b"/>
              <a:pathLst>
                <a:path w="1108" h="3718" extrusionOk="0">
                  <a:moveTo>
                    <a:pt x="1023" y="0"/>
                  </a:moveTo>
                  <a:cubicBezTo>
                    <a:pt x="1003" y="0"/>
                    <a:pt x="983" y="9"/>
                    <a:pt x="965" y="27"/>
                  </a:cubicBezTo>
                  <a:cubicBezTo>
                    <a:pt x="929" y="51"/>
                    <a:pt x="0" y="1063"/>
                    <a:pt x="0" y="3646"/>
                  </a:cubicBezTo>
                  <a:cubicBezTo>
                    <a:pt x="0" y="3682"/>
                    <a:pt x="36" y="3718"/>
                    <a:pt x="72" y="3718"/>
                  </a:cubicBezTo>
                  <a:cubicBezTo>
                    <a:pt x="119" y="3718"/>
                    <a:pt x="155" y="3682"/>
                    <a:pt x="155" y="3658"/>
                  </a:cubicBezTo>
                  <a:cubicBezTo>
                    <a:pt x="155" y="1146"/>
                    <a:pt x="1060" y="146"/>
                    <a:pt x="1072" y="122"/>
                  </a:cubicBezTo>
                  <a:cubicBezTo>
                    <a:pt x="1108" y="98"/>
                    <a:pt x="1108" y="51"/>
                    <a:pt x="1072" y="27"/>
                  </a:cubicBezTo>
                  <a:cubicBezTo>
                    <a:pt x="1060" y="9"/>
                    <a:pt x="1042" y="0"/>
                    <a:pt x="102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3"/>
            <p:cNvSpPr/>
            <p:nvPr/>
          </p:nvSpPr>
          <p:spPr>
            <a:xfrm>
              <a:off x="4491925" y="1469850"/>
              <a:ext cx="31275" cy="32175"/>
            </a:xfrm>
            <a:custGeom>
              <a:avLst/>
              <a:gdLst/>
              <a:ahLst/>
              <a:cxnLst/>
              <a:rect l="l" t="t" r="r" b="b"/>
              <a:pathLst>
                <a:path w="1251" h="1287" extrusionOk="0">
                  <a:moveTo>
                    <a:pt x="1191" y="0"/>
                  </a:moveTo>
                  <a:cubicBezTo>
                    <a:pt x="1144" y="0"/>
                    <a:pt x="1120" y="24"/>
                    <a:pt x="1096" y="60"/>
                  </a:cubicBezTo>
                  <a:cubicBezTo>
                    <a:pt x="918" y="857"/>
                    <a:pt x="72" y="1155"/>
                    <a:pt x="60" y="1155"/>
                  </a:cubicBezTo>
                  <a:cubicBezTo>
                    <a:pt x="25" y="1167"/>
                    <a:pt x="1" y="1191"/>
                    <a:pt x="13" y="1238"/>
                  </a:cubicBezTo>
                  <a:cubicBezTo>
                    <a:pt x="25" y="1274"/>
                    <a:pt x="60" y="1286"/>
                    <a:pt x="84" y="1286"/>
                  </a:cubicBezTo>
                  <a:lnTo>
                    <a:pt x="96" y="1286"/>
                  </a:lnTo>
                  <a:cubicBezTo>
                    <a:pt x="144" y="1274"/>
                    <a:pt x="1037" y="977"/>
                    <a:pt x="1251" y="95"/>
                  </a:cubicBezTo>
                  <a:cubicBezTo>
                    <a:pt x="1251" y="48"/>
                    <a:pt x="1227" y="24"/>
                    <a:pt x="119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3"/>
            <p:cNvSpPr/>
            <p:nvPr/>
          </p:nvSpPr>
          <p:spPr>
            <a:xfrm>
              <a:off x="4334475" y="1348325"/>
              <a:ext cx="15200" cy="9625"/>
            </a:xfrm>
            <a:custGeom>
              <a:avLst/>
              <a:gdLst/>
              <a:ahLst/>
              <a:cxnLst/>
              <a:rect l="l" t="t" r="r" b="b"/>
              <a:pathLst>
                <a:path w="608" h="385" extrusionOk="0">
                  <a:moveTo>
                    <a:pt x="89" y="0"/>
                  </a:moveTo>
                  <a:cubicBezTo>
                    <a:pt x="60" y="0"/>
                    <a:pt x="32" y="22"/>
                    <a:pt x="12" y="51"/>
                  </a:cubicBezTo>
                  <a:cubicBezTo>
                    <a:pt x="0" y="75"/>
                    <a:pt x="12" y="123"/>
                    <a:pt x="60" y="134"/>
                  </a:cubicBezTo>
                  <a:cubicBezTo>
                    <a:pt x="60" y="134"/>
                    <a:pt x="298" y="242"/>
                    <a:pt x="489" y="373"/>
                  </a:cubicBezTo>
                  <a:cubicBezTo>
                    <a:pt x="512" y="384"/>
                    <a:pt x="524" y="384"/>
                    <a:pt x="536" y="384"/>
                  </a:cubicBezTo>
                  <a:cubicBezTo>
                    <a:pt x="548" y="384"/>
                    <a:pt x="584" y="384"/>
                    <a:pt x="584" y="361"/>
                  </a:cubicBezTo>
                  <a:cubicBezTo>
                    <a:pt x="608" y="325"/>
                    <a:pt x="596" y="277"/>
                    <a:pt x="572" y="253"/>
                  </a:cubicBezTo>
                  <a:cubicBezTo>
                    <a:pt x="358" y="111"/>
                    <a:pt x="119" y="3"/>
                    <a:pt x="108" y="3"/>
                  </a:cubicBezTo>
                  <a:cubicBezTo>
                    <a:pt x="101" y="1"/>
                    <a:pt x="95" y="0"/>
                    <a:pt x="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3"/>
            <p:cNvSpPr/>
            <p:nvPr/>
          </p:nvSpPr>
          <p:spPr>
            <a:xfrm>
              <a:off x="4355300" y="1483350"/>
              <a:ext cx="26525" cy="105275"/>
            </a:xfrm>
            <a:custGeom>
              <a:avLst/>
              <a:gdLst/>
              <a:ahLst/>
              <a:cxnLst/>
              <a:rect l="l" t="t" r="r" b="b"/>
              <a:pathLst>
                <a:path w="1061" h="4211" extrusionOk="0">
                  <a:moveTo>
                    <a:pt x="90" y="0"/>
                  </a:moveTo>
                  <a:cubicBezTo>
                    <a:pt x="81" y="0"/>
                    <a:pt x="71" y="2"/>
                    <a:pt x="60" y="8"/>
                  </a:cubicBezTo>
                  <a:cubicBezTo>
                    <a:pt x="37" y="20"/>
                    <a:pt x="1" y="44"/>
                    <a:pt x="13" y="91"/>
                  </a:cubicBezTo>
                  <a:cubicBezTo>
                    <a:pt x="37" y="103"/>
                    <a:pt x="763" y="2341"/>
                    <a:pt x="906" y="4139"/>
                  </a:cubicBezTo>
                  <a:cubicBezTo>
                    <a:pt x="906" y="4187"/>
                    <a:pt x="941" y="4211"/>
                    <a:pt x="989" y="4211"/>
                  </a:cubicBezTo>
                  <a:cubicBezTo>
                    <a:pt x="1025" y="4211"/>
                    <a:pt x="1061" y="4187"/>
                    <a:pt x="1049" y="4139"/>
                  </a:cubicBezTo>
                  <a:cubicBezTo>
                    <a:pt x="894" y="2306"/>
                    <a:pt x="156" y="79"/>
                    <a:pt x="156" y="44"/>
                  </a:cubicBezTo>
                  <a:cubicBezTo>
                    <a:pt x="137" y="25"/>
                    <a:pt x="119" y="0"/>
                    <a:pt x="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3"/>
            <p:cNvSpPr/>
            <p:nvPr/>
          </p:nvSpPr>
          <p:spPr>
            <a:xfrm>
              <a:off x="4183850" y="1327450"/>
              <a:ext cx="159575" cy="264750"/>
            </a:xfrm>
            <a:custGeom>
              <a:avLst/>
              <a:gdLst/>
              <a:ahLst/>
              <a:cxnLst/>
              <a:rect l="l" t="t" r="r" b="b"/>
              <a:pathLst>
                <a:path w="6383" h="10590" extrusionOk="0">
                  <a:moveTo>
                    <a:pt x="81" y="1"/>
                  </a:moveTo>
                  <a:cubicBezTo>
                    <a:pt x="52" y="1"/>
                    <a:pt x="22" y="16"/>
                    <a:pt x="13" y="53"/>
                  </a:cubicBezTo>
                  <a:cubicBezTo>
                    <a:pt x="1" y="76"/>
                    <a:pt x="13" y="124"/>
                    <a:pt x="60" y="136"/>
                  </a:cubicBezTo>
                  <a:cubicBezTo>
                    <a:pt x="310" y="219"/>
                    <a:pt x="608" y="2589"/>
                    <a:pt x="608" y="8994"/>
                  </a:cubicBezTo>
                  <a:cubicBezTo>
                    <a:pt x="608" y="9280"/>
                    <a:pt x="727" y="9518"/>
                    <a:pt x="953" y="9720"/>
                  </a:cubicBezTo>
                  <a:cubicBezTo>
                    <a:pt x="1751" y="10447"/>
                    <a:pt x="3799" y="10590"/>
                    <a:pt x="5132" y="10590"/>
                  </a:cubicBezTo>
                  <a:cubicBezTo>
                    <a:pt x="5724" y="10590"/>
                    <a:pt x="6168" y="10563"/>
                    <a:pt x="6282" y="10563"/>
                  </a:cubicBezTo>
                  <a:cubicBezTo>
                    <a:pt x="6301" y="10563"/>
                    <a:pt x="6311" y="10564"/>
                    <a:pt x="6311" y="10566"/>
                  </a:cubicBezTo>
                  <a:cubicBezTo>
                    <a:pt x="6359" y="10566"/>
                    <a:pt x="6383" y="10542"/>
                    <a:pt x="6383" y="10494"/>
                  </a:cubicBezTo>
                  <a:cubicBezTo>
                    <a:pt x="6383" y="10447"/>
                    <a:pt x="6359" y="10423"/>
                    <a:pt x="6311" y="10423"/>
                  </a:cubicBezTo>
                  <a:cubicBezTo>
                    <a:pt x="6295" y="10427"/>
                    <a:pt x="5816" y="10460"/>
                    <a:pt x="5146" y="10460"/>
                  </a:cubicBezTo>
                  <a:cubicBezTo>
                    <a:pt x="3832" y="10460"/>
                    <a:pt x="1781" y="10335"/>
                    <a:pt x="1025" y="9625"/>
                  </a:cubicBezTo>
                  <a:cubicBezTo>
                    <a:pt x="834" y="9459"/>
                    <a:pt x="739" y="9244"/>
                    <a:pt x="739" y="9006"/>
                  </a:cubicBezTo>
                  <a:cubicBezTo>
                    <a:pt x="739" y="3172"/>
                    <a:pt x="537" y="148"/>
                    <a:pt x="108" y="5"/>
                  </a:cubicBezTo>
                  <a:cubicBezTo>
                    <a:pt x="100" y="2"/>
                    <a:pt x="90" y="1"/>
                    <a:pt x="8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3"/>
            <p:cNvSpPr/>
            <p:nvPr/>
          </p:nvSpPr>
          <p:spPr>
            <a:xfrm>
              <a:off x="4090100" y="1366850"/>
              <a:ext cx="66100" cy="142600"/>
            </a:xfrm>
            <a:custGeom>
              <a:avLst/>
              <a:gdLst/>
              <a:ahLst/>
              <a:cxnLst/>
              <a:rect l="l" t="t" r="r" b="b"/>
              <a:pathLst>
                <a:path w="2644" h="5704" extrusionOk="0">
                  <a:moveTo>
                    <a:pt x="2584" y="1"/>
                  </a:moveTo>
                  <a:cubicBezTo>
                    <a:pt x="2548" y="1"/>
                    <a:pt x="2513" y="24"/>
                    <a:pt x="2501" y="60"/>
                  </a:cubicBezTo>
                  <a:cubicBezTo>
                    <a:pt x="1715" y="3370"/>
                    <a:pt x="48" y="5573"/>
                    <a:pt x="24" y="5585"/>
                  </a:cubicBezTo>
                  <a:cubicBezTo>
                    <a:pt x="0" y="5620"/>
                    <a:pt x="12" y="5656"/>
                    <a:pt x="48" y="5692"/>
                  </a:cubicBezTo>
                  <a:cubicBezTo>
                    <a:pt x="60" y="5704"/>
                    <a:pt x="72" y="5704"/>
                    <a:pt x="84" y="5704"/>
                  </a:cubicBezTo>
                  <a:cubicBezTo>
                    <a:pt x="108" y="5704"/>
                    <a:pt x="131" y="5692"/>
                    <a:pt x="143" y="5680"/>
                  </a:cubicBezTo>
                  <a:cubicBezTo>
                    <a:pt x="179" y="5656"/>
                    <a:pt x="1858" y="3442"/>
                    <a:pt x="2644" y="96"/>
                  </a:cubicBezTo>
                  <a:cubicBezTo>
                    <a:pt x="2644" y="48"/>
                    <a:pt x="2632" y="24"/>
                    <a:pt x="2584"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3"/>
            <p:cNvSpPr/>
            <p:nvPr/>
          </p:nvSpPr>
          <p:spPr>
            <a:xfrm>
              <a:off x="4309475" y="1409275"/>
              <a:ext cx="10425" cy="16550"/>
            </a:xfrm>
            <a:custGeom>
              <a:avLst/>
              <a:gdLst/>
              <a:ahLst/>
              <a:cxnLst/>
              <a:rect l="l" t="t" r="r" b="b"/>
              <a:pathLst>
                <a:path w="417" h="662" extrusionOk="0">
                  <a:moveTo>
                    <a:pt x="85" y="0"/>
                  </a:moveTo>
                  <a:cubicBezTo>
                    <a:pt x="66" y="0"/>
                    <a:pt x="48" y="6"/>
                    <a:pt x="36" y="18"/>
                  </a:cubicBezTo>
                  <a:cubicBezTo>
                    <a:pt x="0" y="54"/>
                    <a:pt x="0" y="90"/>
                    <a:pt x="36" y="125"/>
                  </a:cubicBezTo>
                  <a:cubicBezTo>
                    <a:pt x="96" y="197"/>
                    <a:pt x="238" y="411"/>
                    <a:pt x="179" y="554"/>
                  </a:cubicBezTo>
                  <a:cubicBezTo>
                    <a:pt x="167" y="602"/>
                    <a:pt x="179" y="649"/>
                    <a:pt x="227" y="661"/>
                  </a:cubicBezTo>
                  <a:lnTo>
                    <a:pt x="262" y="661"/>
                  </a:lnTo>
                  <a:cubicBezTo>
                    <a:pt x="286" y="661"/>
                    <a:pt x="322" y="649"/>
                    <a:pt x="322" y="602"/>
                  </a:cubicBezTo>
                  <a:cubicBezTo>
                    <a:pt x="417" y="352"/>
                    <a:pt x="155" y="30"/>
                    <a:pt x="143" y="18"/>
                  </a:cubicBezTo>
                  <a:cubicBezTo>
                    <a:pt x="125" y="6"/>
                    <a:pt x="104"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3"/>
            <p:cNvSpPr/>
            <p:nvPr/>
          </p:nvSpPr>
          <p:spPr>
            <a:xfrm>
              <a:off x="4295475" y="1401300"/>
              <a:ext cx="10450" cy="16775"/>
            </a:xfrm>
            <a:custGeom>
              <a:avLst/>
              <a:gdLst/>
              <a:ahLst/>
              <a:cxnLst/>
              <a:rect l="l" t="t" r="r" b="b"/>
              <a:pathLst>
                <a:path w="418" h="671" extrusionOk="0">
                  <a:moveTo>
                    <a:pt x="83" y="1"/>
                  </a:moveTo>
                  <a:cubicBezTo>
                    <a:pt x="63" y="1"/>
                    <a:pt x="42" y="10"/>
                    <a:pt x="25" y="28"/>
                  </a:cubicBezTo>
                  <a:cubicBezTo>
                    <a:pt x="1" y="51"/>
                    <a:pt x="1" y="99"/>
                    <a:pt x="25" y="135"/>
                  </a:cubicBezTo>
                  <a:cubicBezTo>
                    <a:pt x="84" y="206"/>
                    <a:pt x="239" y="409"/>
                    <a:pt x="179" y="563"/>
                  </a:cubicBezTo>
                  <a:cubicBezTo>
                    <a:pt x="167" y="611"/>
                    <a:pt x="179" y="647"/>
                    <a:pt x="227" y="671"/>
                  </a:cubicBezTo>
                  <a:lnTo>
                    <a:pt x="251" y="671"/>
                  </a:lnTo>
                  <a:cubicBezTo>
                    <a:pt x="286" y="671"/>
                    <a:pt x="310" y="647"/>
                    <a:pt x="310" y="611"/>
                  </a:cubicBezTo>
                  <a:cubicBezTo>
                    <a:pt x="417" y="349"/>
                    <a:pt x="144" y="39"/>
                    <a:pt x="132" y="28"/>
                  </a:cubicBezTo>
                  <a:cubicBezTo>
                    <a:pt x="120" y="10"/>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3"/>
            <p:cNvSpPr/>
            <p:nvPr/>
          </p:nvSpPr>
          <p:spPr>
            <a:xfrm>
              <a:off x="4302925" y="1385750"/>
              <a:ext cx="10450" cy="16550"/>
            </a:xfrm>
            <a:custGeom>
              <a:avLst/>
              <a:gdLst/>
              <a:ahLst/>
              <a:cxnLst/>
              <a:rect l="l" t="t" r="r" b="b"/>
              <a:pathLst>
                <a:path w="418" h="662" extrusionOk="0">
                  <a:moveTo>
                    <a:pt x="82" y="1"/>
                  </a:moveTo>
                  <a:cubicBezTo>
                    <a:pt x="63" y="1"/>
                    <a:pt x="42" y="7"/>
                    <a:pt x="24" y="19"/>
                  </a:cubicBezTo>
                  <a:cubicBezTo>
                    <a:pt x="0" y="54"/>
                    <a:pt x="0" y="102"/>
                    <a:pt x="24" y="126"/>
                  </a:cubicBezTo>
                  <a:cubicBezTo>
                    <a:pt x="84" y="197"/>
                    <a:pt x="238" y="411"/>
                    <a:pt x="179" y="554"/>
                  </a:cubicBezTo>
                  <a:cubicBezTo>
                    <a:pt x="167" y="602"/>
                    <a:pt x="179" y="650"/>
                    <a:pt x="227" y="661"/>
                  </a:cubicBezTo>
                  <a:lnTo>
                    <a:pt x="250" y="661"/>
                  </a:lnTo>
                  <a:cubicBezTo>
                    <a:pt x="286" y="661"/>
                    <a:pt x="310" y="650"/>
                    <a:pt x="310" y="602"/>
                  </a:cubicBezTo>
                  <a:cubicBezTo>
                    <a:pt x="417" y="352"/>
                    <a:pt x="143" y="42"/>
                    <a:pt x="131" y="19"/>
                  </a:cubicBezTo>
                  <a:cubicBezTo>
                    <a:pt x="119" y="7"/>
                    <a:pt x="102"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3"/>
            <p:cNvSpPr/>
            <p:nvPr/>
          </p:nvSpPr>
          <p:spPr>
            <a:xfrm>
              <a:off x="4301725" y="1423325"/>
              <a:ext cx="10450" cy="16475"/>
            </a:xfrm>
            <a:custGeom>
              <a:avLst/>
              <a:gdLst/>
              <a:ahLst/>
              <a:cxnLst/>
              <a:rect l="l" t="t" r="r" b="b"/>
              <a:pathLst>
                <a:path w="418" h="659" extrusionOk="0">
                  <a:moveTo>
                    <a:pt x="84" y="1"/>
                  </a:moveTo>
                  <a:cubicBezTo>
                    <a:pt x="66" y="1"/>
                    <a:pt x="48" y="10"/>
                    <a:pt x="36" y="28"/>
                  </a:cubicBezTo>
                  <a:cubicBezTo>
                    <a:pt x="1" y="51"/>
                    <a:pt x="1" y="99"/>
                    <a:pt x="36" y="123"/>
                  </a:cubicBezTo>
                  <a:cubicBezTo>
                    <a:pt x="96" y="206"/>
                    <a:pt x="239" y="409"/>
                    <a:pt x="179" y="563"/>
                  </a:cubicBezTo>
                  <a:cubicBezTo>
                    <a:pt x="167" y="599"/>
                    <a:pt x="179" y="647"/>
                    <a:pt x="227" y="659"/>
                  </a:cubicBezTo>
                  <a:lnTo>
                    <a:pt x="251" y="659"/>
                  </a:lnTo>
                  <a:cubicBezTo>
                    <a:pt x="286" y="659"/>
                    <a:pt x="310" y="647"/>
                    <a:pt x="310" y="599"/>
                  </a:cubicBezTo>
                  <a:cubicBezTo>
                    <a:pt x="417" y="349"/>
                    <a:pt x="156" y="40"/>
                    <a:pt x="132" y="28"/>
                  </a:cubicBezTo>
                  <a:cubicBezTo>
                    <a:pt x="120" y="10"/>
                    <a:pt x="10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3"/>
            <p:cNvSpPr/>
            <p:nvPr/>
          </p:nvSpPr>
          <p:spPr>
            <a:xfrm>
              <a:off x="4307675" y="1443925"/>
              <a:ext cx="10150" cy="16725"/>
            </a:xfrm>
            <a:custGeom>
              <a:avLst/>
              <a:gdLst/>
              <a:ahLst/>
              <a:cxnLst/>
              <a:rect l="l" t="t" r="r" b="b"/>
              <a:pathLst>
                <a:path w="406" h="669" extrusionOk="0">
                  <a:moveTo>
                    <a:pt x="81" y="1"/>
                  </a:moveTo>
                  <a:cubicBezTo>
                    <a:pt x="68" y="1"/>
                    <a:pt x="57" y="5"/>
                    <a:pt x="48" y="13"/>
                  </a:cubicBezTo>
                  <a:cubicBezTo>
                    <a:pt x="13" y="49"/>
                    <a:pt x="1" y="97"/>
                    <a:pt x="25" y="120"/>
                  </a:cubicBezTo>
                  <a:cubicBezTo>
                    <a:pt x="96" y="192"/>
                    <a:pt x="215" y="418"/>
                    <a:pt x="132" y="549"/>
                  </a:cubicBezTo>
                  <a:cubicBezTo>
                    <a:pt x="120" y="597"/>
                    <a:pt x="132" y="644"/>
                    <a:pt x="168" y="656"/>
                  </a:cubicBezTo>
                  <a:cubicBezTo>
                    <a:pt x="168" y="668"/>
                    <a:pt x="179" y="668"/>
                    <a:pt x="191" y="668"/>
                  </a:cubicBezTo>
                  <a:cubicBezTo>
                    <a:pt x="227" y="668"/>
                    <a:pt x="251" y="656"/>
                    <a:pt x="263" y="632"/>
                  </a:cubicBezTo>
                  <a:cubicBezTo>
                    <a:pt x="406" y="370"/>
                    <a:pt x="168" y="49"/>
                    <a:pt x="156" y="37"/>
                  </a:cubicBezTo>
                  <a:cubicBezTo>
                    <a:pt x="133" y="14"/>
                    <a:pt x="105" y="1"/>
                    <a:pt x="8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3"/>
            <p:cNvSpPr/>
            <p:nvPr/>
          </p:nvSpPr>
          <p:spPr>
            <a:xfrm>
              <a:off x="4318100" y="1432225"/>
              <a:ext cx="8650" cy="17100"/>
            </a:xfrm>
            <a:custGeom>
              <a:avLst/>
              <a:gdLst/>
              <a:ahLst/>
              <a:cxnLst/>
              <a:rect l="l" t="t" r="r" b="b"/>
              <a:pathLst>
                <a:path w="346" h="684" extrusionOk="0">
                  <a:moveTo>
                    <a:pt x="70" y="1"/>
                  </a:moveTo>
                  <a:cubicBezTo>
                    <a:pt x="62" y="1"/>
                    <a:pt x="54" y="2"/>
                    <a:pt x="48" y="5"/>
                  </a:cubicBezTo>
                  <a:cubicBezTo>
                    <a:pt x="12" y="41"/>
                    <a:pt x="1" y="88"/>
                    <a:pt x="12" y="112"/>
                  </a:cubicBezTo>
                  <a:cubicBezTo>
                    <a:pt x="12" y="112"/>
                    <a:pt x="167" y="398"/>
                    <a:pt x="48" y="565"/>
                  </a:cubicBezTo>
                  <a:cubicBezTo>
                    <a:pt x="12" y="588"/>
                    <a:pt x="36" y="636"/>
                    <a:pt x="60" y="660"/>
                  </a:cubicBezTo>
                  <a:cubicBezTo>
                    <a:pt x="72" y="684"/>
                    <a:pt x="96" y="684"/>
                    <a:pt x="108" y="684"/>
                  </a:cubicBezTo>
                  <a:cubicBezTo>
                    <a:pt x="120" y="684"/>
                    <a:pt x="155" y="660"/>
                    <a:pt x="179" y="648"/>
                  </a:cubicBezTo>
                  <a:cubicBezTo>
                    <a:pt x="346" y="410"/>
                    <a:pt x="167" y="53"/>
                    <a:pt x="155" y="41"/>
                  </a:cubicBezTo>
                  <a:cubicBezTo>
                    <a:pt x="129" y="14"/>
                    <a:pt x="95" y="1"/>
                    <a:pt x="7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3"/>
            <p:cNvSpPr/>
            <p:nvPr/>
          </p:nvSpPr>
          <p:spPr>
            <a:xfrm>
              <a:off x="4319600" y="1454250"/>
              <a:ext cx="8650" cy="16800"/>
            </a:xfrm>
            <a:custGeom>
              <a:avLst/>
              <a:gdLst/>
              <a:ahLst/>
              <a:cxnLst/>
              <a:rect l="l" t="t" r="r" b="b"/>
              <a:pathLst>
                <a:path w="346" h="672" extrusionOk="0">
                  <a:moveTo>
                    <a:pt x="69" y="1"/>
                  </a:moveTo>
                  <a:cubicBezTo>
                    <a:pt x="61" y="1"/>
                    <a:pt x="54" y="2"/>
                    <a:pt x="48" y="5"/>
                  </a:cubicBezTo>
                  <a:cubicBezTo>
                    <a:pt x="12" y="41"/>
                    <a:pt x="0" y="77"/>
                    <a:pt x="12" y="112"/>
                  </a:cubicBezTo>
                  <a:cubicBezTo>
                    <a:pt x="12" y="112"/>
                    <a:pt x="167" y="398"/>
                    <a:pt x="48" y="553"/>
                  </a:cubicBezTo>
                  <a:cubicBezTo>
                    <a:pt x="12" y="588"/>
                    <a:pt x="36" y="636"/>
                    <a:pt x="60" y="660"/>
                  </a:cubicBezTo>
                  <a:cubicBezTo>
                    <a:pt x="72" y="672"/>
                    <a:pt x="95" y="672"/>
                    <a:pt x="107" y="672"/>
                  </a:cubicBezTo>
                  <a:cubicBezTo>
                    <a:pt x="131" y="672"/>
                    <a:pt x="155" y="672"/>
                    <a:pt x="179" y="648"/>
                  </a:cubicBezTo>
                  <a:cubicBezTo>
                    <a:pt x="345" y="410"/>
                    <a:pt x="167" y="53"/>
                    <a:pt x="155" y="41"/>
                  </a:cubicBezTo>
                  <a:cubicBezTo>
                    <a:pt x="128" y="14"/>
                    <a:pt x="95" y="1"/>
                    <a:pt x="6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3"/>
            <p:cNvSpPr/>
            <p:nvPr/>
          </p:nvSpPr>
          <p:spPr>
            <a:xfrm>
              <a:off x="4001400" y="1444300"/>
              <a:ext cx="9550" cy="16350"/>
            </a:xfrm>
            <a:custGeom>
              <a:avLst/>
              <a:gdLst/>
              <a:ahLst/>
              <a:cxnLst/>
              <a:rect l="l" t="t" r="r" b="b"/>
              <a:pathLst>
                <a:path w="382" h="654" extrusionOk="0">
                  <a:moveTo>
                    <a:pt x="287" y="1"/>
                  </a:moveTo>
                  <a:cubicBezTo>
                    <a:pt x="270" y="1"/>
                    <a:pt x="253" y="7"/>
                    <a:pt x="238" y="22"/>
                  </a:cubicBezTo>
                  <a:cubicBezTo>
                    <a:pt x="0" y="165"/>
                    <a:pt x="60" y="582"/>
                    <a:pt x="60" y="594"/>
                  </a:cubicBezTo>
                  <a:cubicBezTo>
                    <a:pt x="60" y="629"/>
                    <a:pt x="107" y="653"/>
                    <a:pt x="143" y="653"/>
                  </a:cubicBezTo>
                  <a:cubicBezTo>
                    <a:pt x="203" y="653"/>
                    <a:pt x="227" y="617"/>
                    <a:pt x="227" y="582"/>
                  </a:cubicBezTo>
                  <a:cubicBezTo>
                    <a:pt x="215" y="475"/>
                    <a:pt x="203" y="224"/>
                    <a:pt x="334" y="129"/>
                  </a:cubicBezTo>
                  <a:cubicBezTo>
                    <a:pt x="358" y="105"/>
                    <a:pt x="381" y="58"/>
                    <a:pt x="346" y="34"/>
                  </a:cubicBezTo>
                  <a:cubicBezTo>
                    <a:pt x="332" y="13"/>
                    <a:pt x="310" y="1"/>
                    <a:pt x="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3"/>
            <p:cNvSpPr/>
            <p:nvPr/>
          </p:nvSpPr>
          <p:spPr>
            <a:xfrm>
              <a:off x="4008825" y="1458825"/>
              <a:ext cx="9550" cy="16400"/>
            </a:xfrm>
            <a:custGeom>
              <a:avLst/>
              <a:gdLst/>
              <a:ahLst/>
              <a:cxnLst/>
              <a:rect l="l" t="t" r="r" b="b"/>
              <a:pathLst>
                <a:path w="382" h="656" extrusionOk="0">
                  <a:moveTo>
                    <a:pt x="280" y="0"/>
                  </a:moveTo>
                  <a:cubicBezTo>
                    <a:pt x="266" y="0"/>
                    <a:pt x="252" y="4"/>
                    <a:pt x="239" y="13"/>
                  </a:cubicBezTo>
                  <a:cubicBezTo>
                    <a:pt x="1" y="167"/>
                    <a:pt x="61" y="584"/>
                    <a:pt x="61" y="596"/>
                  </a:cubicBezTo>
                  <a:cubicBezTo>
                    <a:pt x="61" y="632"/>
                    <a:pt x="108" y="656"/>
                    <a:pt x="144" y="656"/>
                  </a:cubicBezTo>
                  <a:cubicBezTo>
                    <a:pt x="203" y="644"/>
                    <a:pt x="227" y="608"/>
                    <a:pt x="227" y="584"/>
                  </a:cubicBezTo>
                  <a:cubicBezTo>
                    <a:pt x="215" y="477"/>
                    <a:pt x="203" y="227"/>
                    <a:pt x="334" y="132"/>
                  </a:cubicBezTo>
                  <a:cubicBezTo>
                    <a:pt x="358" y="108"/>
                    <a:pt x="382" y="60"/>
                    <a:pt x="346" y="36"/>
                  </a:cubicBezTo>
                  <a:cubicBezTo>
                    <a:pt x="331" y="13"/>
                    <a:pt x="306" y="0"/>
                    <a:pt x="28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3"/>
            <p:cNvSpPr/>
            <p:nvPr/>
          </p:nvSpPr>
          <p:spPr>
            <a:xfrm>
              <a:off x="3994550" y="1467750"/>
              <a:ext cx="9250" cy="16400"/>
            </a:xfrm>
            <a:custGeom>
              <a:avLst/>
              <a:gdLst/>
              <a:ahLst/>
              <a:cxnLst/>
              <a:rect l="l" t="t" r="r" b="b"/>
              <a:pathLst>
                <a:path w="370" h="656" extrusionOk="0">
                  <a:moveTo>
                    <a:pt x="271" y="0"/>
                  </a:moveTo>
                  <a:cubicBezTo>
                    <a:pt x="258" y="0"/>
                    <a:pt x="247" y="4"/>
                    <a:pt x="239" y="13"/>
                  </a:cubicBezTo>
                  <a:cubicBezTo>
                    <a:pt x="0" y="168"/>
                    <a:pt x="60" y="584"/>
                    <a:pt x="60" y="596"/>
                  </a:cubicBezTo>
                  <a:cubicBezTo>
                    <a:pt x="60" y="632"/>
                    <a:pt x="96" y="656"/>
                    <a:pt x="131" y="656"/>
                  </a:cubicBezTo>
                  <a:cubicBezTo>
                    <a:pt x="179" y="656"/>
                    <a:pt x="203" y="608"/>
                    <a:pt x="215" y="584"/>
                  </a:cubicBezTo>
                  <a:cubicBezTo>
                    <a:pt x="203" y="477"/>
                    <a:pt x="191" y="227"/>
                    <a:pt x="322" y="132"/>
                  </a:cubicBezTo>
                  <a:cubicBezTo>
                    <a:pt x="358" y="108"/>
                    <a:pt x="370" y="60"/>
                    <a:pt x="334" y="37"/>
                  </a:cubicBezTo>
                  <a:cubicBezTo>
                    <a:pt x="318" y="14"/>
                    <a:pt x="293" y="0"/>
                    <a:pt x="2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3"/>
            <p:cNvSpPr/>
            <p:nvPr/>
          </p:nvSpPr>
          <p:spPr>
            <a:xfrm>
              <a:off x="4015975" y="1436850"/>
              <a:ext cx="9250" cy="16350"/>
            </a:xfrm>
            <a:custGeom>
              <a:avLst/>
              <a:gdLst/>
              <a:ahLst/>
              <a:cxnLst/>
              <a:rect l="l" t="t" r="r" b="b"/>
              <a:pathLst>
                <a:path w="370" h="654" extrusionOk="0">
                  <a:moveTo>
                    <a:pt x="284" y="1"/>
                  </a:moveTo>
                  <a:cubicBezTo>
                    <a:pt x="269" y="1"/>
                    <a:pt x="254" y="7"/>
                    <a:pt x="239" y="22"/>
                  </a:cubicBezTo>
                  <a:cubicBezTo>
                    <a:pt x="1" y="165"/>
                    <a:pt x="60" y="582"/>
                    <a:pt x="60" y="594"/>
                  </a:cubicBezTo>
                  <a:cubicBezTo>
                    <a:pt x="60" y="630"/>
                    <a:pt x="108" y="653"/>
                    <a:pt x="132" y="653"/>
                  </a:cubicBezTo>
                  <a:cubicBezTo>
                    <a:pt x="179" y="642"/>
                    <a:pt x="215" y="618"/>
                    <a:pt x="227" y="582"/>
                  </a:cubicBezTo>
                  <a:cubicBezTo>
                    <a:pt x="215" y="475"/>
                    <a:pt x="191" y="225"/>
                    <a:pt x="334" y="130"/>
                  </a:cubicBezTo>
                  <a:cubicBezTo>
                    <a:pt x="358" y="106"/>
                    <a:pt x="370" y="58"/>
                    <a:pt x="346" y="34"/>
                  </a:cubicBezTo>
                  <a:cubicBezTo>
                    <a:pt x="325" y="14"/>
                    <a:pt x="304" y="1"/>
                    <a:pt x="2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3"/>
            <p:cNvSpPr/>
            <p:nvPr/>
          </p:nvSpPr>
          <p:spPr>
            <a:xfrm>
              <a:off x="4023125" y="1416750"/>
              <a:ext cx="9250" cy="16200"/>
            </a:xfrm>
            <a:custGeom>
              <a:avLst/>
              <a:gdLst/>
              <a:ahLst/>
              <a:cxnLst/>
              <a:rect l="l" t="t" r="r" b="b"/>
              <a:pathLst>
                <a:path w="370" h="648" extrusionOk="0">
                  <a:moveTo>
                    <a:pt x="279" y="0"/>
                  </a:moveTo>
                  <a:cubicBezTo>
                    <a:pt x="270" y="0"/>
                    <a:pt x="260" y="2"/>
                    <a:pt x="251" y="5"/>
                  </a:cubicBezTo>
                  <a:cubicBezTo>
                    <a:pt x="0" y="136"/>
                    <a:pt x="12" y="553"/>
                    <a:pt x="12" y="564"/>
                  </a:cubicBezTo>
                  <a:cubicBezTo>
                    <a:pt x="12" y="612"/>
                    <a:pt x="48" y="648"/>
                    <a:pt x="84" y="648"/>
                  </a:cubicBezTo>
                  <a:cubicBezTo>
                    <a:pt x="131" y="624"/>
                    <a:pt x="179" y="600"/>
                    <a:pt x="179" y="553"/>
                  </a:cubicBezTo>
                  <a:cubicBezTo>
                    <a:pt x="167" y="457"/>
                    <a:pt x="191" y="207"/>
                    <a:pt x="322" y="136"/>
                  </a:cubicBezTo>
                  <a:cubicBezTo>
                    <a:pt x="358" y="100"/>
                    <a:pt x="370" y="64"/>
                    <a:pt x="358" y="29"/>
                  </a:cubicBezTo>
                  <a:cubicBezTo>
                    <a:pt x="332" y="11"/>
                    <a:pt x="305" y="0"/>
                    <a:pt x="2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3"/>
            <p:cNvSpPr/>
            <p:nvPr/>
          </p:nvSpPr>
          <p:spPr>
            <a:xfrm>
              <a:off x="4008825" y="1422275"/>
              <a:ext cx="10450" cy="15150"/>
            </a:xfrm>
            <a:custGeom>
              <a:avLst/>
              <a:gdLst/>
              <a:ahLst/>
              <a:cxnLst/>
              <a:rect l="l" t="t" r="r" b="b"/>
              <a:pathLst>
                <a:path w="418" h="606" extrusionOk="0">
                  <a:moveTo>
                    <a:pt x="352" y="1"/>
                  </a:moveTo>
                  <a:cubicBezTo>
                    <a:pt x="342" y="1"/>
                    <a:pt x="332" y="3"/>
                    <a:pt x="322" y="10"/>
                  </a:cubicBezTo>
                  <a:cubicBezTo>
                    <a:pt x="37" y="105"/>
                    <a:pt x="1" y="510"/>
                    <a:pt x="1" y="522"/>
                  </a:cubicBezTo>
                  <a:cubicBezTo>
                    <a:pt x="1" y="558"/>
                    <a:pt x="37" y="605"/>
                    <a:pt x="84" y="605"/>
                  </a:cubicBezTo>
                  <a:cubicBezTo>
                    <a:pt x="108" y="605"/>
                    <a:pt x="144" y="570"/>
                    <a:pt x="144" y="522"/>
                  </a:cubicBezTo>
                  <a:cubicBezTo>
                    <a:pt x="144" y="522"/>
                    <a:pt x="168" y="213"/>
                    <a:pt x="358" y="141"/>
                  </a:cubicBezTo>
                  <a:cubicBezTo>
                    <a:pt x="406" y="129"/>
                    <a:pt x="418" y="93"/>
                    <a:pt x="406" y="46"/>
                  </a:cubicBezTo>
                  <a:cubicBezTo>
                    <a:pt x="397" y="20"/>
                    <a:pt x="376" y="1"/>
                    <a:pt x="35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3"/>
            <p:cNvSpPr/>
            <p:nvPr/>
          </p:nvSpPr>
          <p:spPr>
            <a:xfrm>
              <a:off x="4019850" y="1402925"/>
              <a:ext cx="10450" cy="15150"/>
            </a:xfrm>
            <a:custGeom>
              <a:avLst/>
              <a:gdLst/>
              <a:ahLst/>
              <a:cxnLst/>
              <a:rect l="l" t="t" r="r" b="b"/>
              <a:pathLst>
                <a:path w="418" h="606" extrusionOk="0">
                  <a:moveTo>
                    <a:pt x="345" y="1"/>
                  </a:moveTo>
                  <a:cubicBezTo>
                    <a:pt x="335" y="1"/>
                    <a:pt x="323" y="4"/>
                    <a:pt x="310" y="10"/>
                  </a:cubicBezTo>
                  <a:cubicBezTo>
                    <a:pt x="24" y="105"/>
                    <a:pt x="1" y="510"/>
                    <a:pt x="1" y="522"/>
                  </a:cubicBezTo>
                  <a:cubicBezTo>
                    <a:pt x="1" y="558"/>
                    <a:pt x="24" y="606"/>
                    <a:pt x="72" y="606"/>
                  </a:cubicBezTo>
                  <a:cubicBezTo>
                    <a:pt x="96" y="606"/>
                    <a:pt x="131" y="570"/>
                    <a:pt x="131" y="522"/>
                  </a:cubicBezTo>
                  <a:cubicBezTo>
                    <a:pt x="131" y="522"/>
                    <a:pt x="155" y="213"/>
                    <a:pt x="358" y="141"/>
                  </a:cubicBezTo>
                  <a:cubicBezTo>
                    <a:pt x="393" y="129"/>
                    <a:pt x="417" y="94"/>
                    <a:pt x="393" y="46"/>
                  </a:cubicBezTo>
                  <a:cubicBezTo>
                    <a:pt x="385" y="20"/>
                    <a:pt x="370" y="1"/>
                    <a:pt x="3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3"/>
            <p:cNvSpPr/>
            <p:nvPr/>
          </p:nvSpPr>
          <p:spPr>
            <a:xfrm>
              <a:off x="4151700" y="1243525"/>
              <a:ext cx="17600" cy="5475"/>
            </a:xfrm>
            <a:custGeom>
              <a:avLst/>
              <a:gdLst/>
              <a:ahLst/>
              <a:cxnLst/>
              <a:rect l="l" t="t" r="r" b="b"/>
              <a:pathLst>
                <a:path w="704" h="219" extrusionOk="0">
                  <a:moveTo>
                    <a:pt x="376" y="1"/>
                  </a:moveTo>
                  <a:cubicBezTo>
                    <a:pt x="218" y="1"/>
                    <a:pt x="75" y="52"/>
                    <a:pt x="61" y="52"/>
                  </a:cubicBezTo>
                  <a:cubicBezTo>
                    <a:pt x="25" y="76"/>
                    <a:pt x="1" y="100"/>
                    <a:pt x="25" y="147"/>
                  </a:cubicBezTo>
                  <a:cubicBezTo>
                    <a:pt x="34" y="184"/>
                    <a:pt x="50" y="199"/>
                    <a:pt x="78" y="199"/>
                  </a:cubicBezTo>
                  <a:cubicBezTo>
                    <a:pt x="87" y="199"/>
                    <a:pt x="97" y="198"/>
                    <a:pt x="108" y="195"/>
                  </a:cubicBezTo>
                  <a:cubicBezTo>
                    <a:pt x="149" y="174"/>
                    <a:pt x="254" y="146"/>
                    <a:pt x="357" y="146"/>
                  </a:cubicBezTo>
                  <a:cubicBezTo>
                    <a:pt x="434" y="146"/>
                    <a:pt x="510" y="161"/>
                    <a:pt x="561" y="207"/>
                  </a:cubicBezTo>
                  <a:cubicBezTo>
                    <a:pt x="572" y="219"/>
                    <a:pt x="584" y="219"/>
                    <a:pt x="596" y="219"/>
                  </a:cubicBezTo>
                  <a:cubicBezTo>
                    <a:pt x="620" y="219"/>
                    <a:pt x="644" y="207"/>
                    <a:pt x="680" y="207"/>
                  </a:cubicBezTo>
                  <a:cubicBezTo>
                    <a:pt x="703" y="171"/>
                    <a:pt x="703" y="135"/>
                    <a:pt x="680" y="100"/>
                  </a:cubicBezTo>
                  <a:cubicBezTo>
                    <a:pt x="594" y="24"/>
                    <a:pt x="482" y="1"/>
                    <a:pt x="37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3"/>
            <p:cNvSpPr/>
            <p:nvPr/>
          </p:nvSpPr>
          <p:spPr>
            <a:xfrm>
              <a:off x="4139500" y="1253950"/>
              <a:ext cx="17600" cy="5475"/>
            </a:xfrm>
            <a:custGeom>
              <a:avLst/>
              <a:gdLst/>
              <a:ahLst/>
              <a:cxnLst/>
              <a:rect l="l" t="t" r="r" b="b"/>
              <a:pathLst>
                <a:path w="704" h="219" extrusionOk="0">
                  <a:moveTo>
                    <a:pt x="370" y="0"/>
                  </a:moveTo>
                  <a:cubicBezTo>
                    <a:pt x="212" y="0"/>
                    <a:pt x="67" y="52"/>
                    <a:pt x="60" y="52"/>
                  </a:cubicBezTo>
                  <a:cubicBezTo>
                    <a:pt x="13" y="76"/>
                    <a:pt x="1" y="99"/>
                    <a:pt x="13" y="147"/>
                  </a:cubicBezTo>
                  <a:cubicBezTo>
                    <a:pt x="31" y="183"/>
                    <a:pt x="49" y="199"/>
                    <a:pt x="78" y="199"/>
                  </a:cubicBezTo>
                  <a:cubicBezTo>
                    <a:pt x="87" y="199"/>
                    <a:pt x="97" y="197"/>
                    <a:pt x="108" y="195"/>
                  </a:cubicBezTo>
                  <a:cubicBezTo>
                    <a:pt x="149" y="174"/>
                    <a:pt x="249" y="146"/>
                    <a:pt x="350" y="146"/>
                  </a:cubicBezTo>
                  <a:cubicBezTo>
                    <a:pt x="424" y="146"/>
                    <a:pt x="498" y="161"/>
                    <a:pt x="549" y="207"/>
                  </a:cubicBezTo>
                  <a:cubicBezTo>
                    <a:pt x="572" y="218"/>
                    <a:pt x="584" y="218"/>
                    <a:pt x="596" y="218"/>
                  </a:cubicBezTo>
                  <a:cubicBezTo>
                    <a:pt x="608" y="218"/>
                    <a:pt x="632" y="207"/>
                    <a:pt x="668" y="207"/>
                  </a:cubicBezTo>
                  <a:cubicBezTo>
                    <a:pt x="703" y="171"/>
                    <a:pt x="703" y="135"/>
                    <a:pt x="668" y="99"/>
                  </a:cubicBezTo>
                  <a:cubicBezTo>
                    <a:pt x="587" y="23"/>
                    <a:pt x="475" y="0"/>
                    <a:pt x="37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3"/>
            <p:cNvSpPr/>
            <p:nvPr/>
          </p:nvSpPr>
          <p:spPr>
            <a:xfrm>
              <a:off x="4127300" y="1241750"/>
              <a:ext cx="17600" cy="5475"/>
            </a:xfrm>
            <a:custGeom>
              <a:avLst/>
              <a:gdLst/>
              <a:ahLst/>
              <a:cxnLst/>
              <a:rect l="l" t="t" r="r" b="b"/>
              <a:pathLst>
                <a:path w="704" h="219" extrusionOk="0">
                  <a:moveTo>
                    <a:pt x="370" y="0"/>
                  </a:moveTo>
                  <a:cubicBezTo>
                    <a:pt x="212" y="0"/>
                    <a:pt x="67" y="52"/>
                    <a:pt x="60" y="52"/>
                  </a:cubicBezTo>
                  <a:cubicBezTo>
                    <a:pt x="13" y="64"/>
                    <a:pt x="1" y="99"/>
                    <a:pt x="13" y="147"/>
                  </a:cubicBezTo>
                  <a:cubicBezTo>
                    <a:pt x="21" y="173"/>
                    <a:pt x="42" y="192"/>
                    <a:pt x="71" y="192"/>
                  </a:cubicBezTo>
                  <a:cubicBezTo>
                    <a:pt x="82" y="192"/>
                    <a:pt x="95" y="189"/>
                    <a:pt x="108" y="183"/>
                  </a:cubicBezTo>
                  <a:cubicBezTo>
                    <a:pt x="148" y="169"/>
                    <a:pt x="245" y="145"/>
                    <a:pt x="343" y="145"/>
                  </a:cubicBezTo>
                  <a:cubicBezTo>
                    <a:pt x="419" y="145"/>
                    <a:pt x="496" y="160"/>
                    <a:pt x="548" y="206"/>
                  </a:cubicBezTo>
                  <a:cubicBezTo>
                    <a:pt x="560" y="218"/>
                    <a:pt x="584" y="218"/>
                    <a:pt x="596" y="218"/>
                  </a:cubicBezTo>
                  <a:cubicBezTo>
                    <a:pt x="620" y="218"/>
                    <a:pt x="644" y="206"/>
                    <a:pt x="667" y="206"/>
                  </a:cubicBezTo>
                  <a:cubicBezTo>
                    <a:pt x="703" y="171"/>
                    <a:pt x="703" y="123"/>
                    <a:pt x="667" y="99"/>
                  </a:cubicBezTo>
                  <a:cubicBezTo>
                    <a:pt x="586" y="23"/>
                    <a:pt x="475" y="0"/>
                    <a:pt x="37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3"/>
            <p:cNvSpPr/>
            <p:nvPr/>
          </p:nvSpPr>
          <p:spPr>
            <a:xfrm>
              <a:off x="4162125" y="1255825"/>
              <a:ext cx="17600" cy="5375"/>
            </a:xfrm>
            <a:custGeom>
              <a:avLst/>
              <a:gdLst/>
              <a:ahLst/>
              <a:cxnLst/>
              <a:rect l="l" t="t" r="r" b="b"/>
              <a:pathLst>
                <a:path w="704" h="215" extrusionOk="0">
                  <a:moveTo>
                    <a:pt x="391" y="1"/>
                  </a:moveTo>
                  <a:cubicBezTo>
                    <a:pt x="227" y="1"/>
                    <a:pt x="75" y="60"/>
                    <a:pt x="60" y="60"/>
                  </a:cubicBezTo>
                  <a:cubicBezTo>
                    <a:pt x="25" y="72"/>
                    <a:pt x="1" y="96"/>
                    <a:pt x="25" y="143"/>
                  </a:cubicBezTo>
                  <a:cubicBezTo>
                    <a:pt x="34" y="180"/>
                    <a:pt x="50" y="195"/>
                    <a:pt x="78" y="195"/>
                  </a:cubicBezTo>
                  <a:cubicBezTo>
                    <a:pt x="87" y="195"/>
                    <a:pt x="97" y="194"/>
                    <a:pt x="108" y="191"/>
                  </a:cubicBezTo>
                  <a:cubicBezTo>
                    <a:pt x="149" y="171"/>
                    <a:pt x="253" y="142"/>
                    <a:pt x="357" y="142"/>
                  </a:cubicBezTo>
                  <a:cubicBezTo>
                    <a:pt x="434" y="142"/>
                    <a:pt x="510" y="158"/>
                    <a:pt x="560" y="203"/>
                  </a:cubicBezTo>
                  <a:cubicBezTo>
                    <a:pt x="572" y="215"/>
                    <a:pt x="584" y="215"/>
                    <a:pt x="596" y="215"/>
                  </a:cubicBezTo>
                  <a:cubicBezTo>
                    <a:pt x="632" y="215"/>
                    <a:pt x="644" y="203"/>
                    <a:pt x="679" y="203"/>
                  </a:cubicBezTo>
                  <a:cubicBezTo>
                    <a:pt x="703" y="179"/>
                    <a:pt x="703" y="132"/>
                    <a:pt x="679" y="96"/>
                  </a:cubicBezTo>
                  <a:cubicBezTo>
                    <a:pt x="598" y="23"/>
                    <a:pt x="492" y="1"/>
                    <a:pt x="3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3"/>
            <p:cNvSpPr/>
            <p:nvPr/>
          </p:nvSpPr>
          <p:spPr>
            <a:xfrm>
              <a:off x="4182975" y="1257825"/>
              <a:ext cx="17275" cy="6350"/>
            </a:xfrm>
            <a:custGeom>
              <a:avLst/>
              <a:gdLst/>
              <a:ahLst/>
              <a:cxnLst/>
              <a:rect l="l" t="t" r="r" b="b"/>
              <a:pathLst>
                <a:path w="691" h="254" extrusionOk="0">
                  <a:moveTo>
                    <a:pt x="299" y="1"/>
                  </a:moveTo>
                  <a:cubicBezTo>
                    <a:pt x="176" y="1"/>
                    <a:pt x="72" y="28"/>
                    <a:pt x="60" y="28"/>
                  </a:cubicBezTo>
                  <a:cubicBezTo>
                    <a:pt x="36" y="52"/>
                    <a:pt x="0" y="75"/>
                    <a:pt x="24" y="123"/>
                  </a:cubicBezTo>
                  <a:cubicBezTo>
                    <a:pt x="34" y="152"/>
                    <a:pt x="52" y="174"/>
                    <a:pt x="84" y="174"/>
                  </a:cubicBezTo>
                  <a:cubicBezTo>
                    <a:pt x="91" y="174"/>
                    <a:pt x="99" y="173"/>
                    <a:pt x="107" y="171"/>
                  </a:cubicBezTo>
                  <a:cubicBezTo>
                    <a:pt x="107" y="171"/>
                    <a:pt x="209" y="142"/>
                    <a:pt x="320" y="142"/>
                  </a:cubicBezTo>
                  <a:cubicBezTo>
                    <a:pt x="410" y="142"/>
                    <a:pt x="506" y="161"/>
                    <a:pt x="560" y="230"/>
                  </a:cubicBezTo>
                  <a:cubicBezTo>
                    <a:pt x="572" y="242"/>
                    <a:pt x="595" y="254"/>
                    <a:pt x="619" y="254"/>
                  </a:cubicBezTo>
                  <a:cubicBezTo>
                    <a:pt x="631" y="254"/>
                    <a:pt x="643" y="242"/>
                    <a:pt x="643" y="242"/>
                  </a:cubicBezTo>
                  <a:cubicBezTo>
                    <a:pt x="691" y="206"/>
                    <a:pt x="691" y="171"/>
                    <a:pt x="655" y="135"/>
                  </a:cubicBezTo>
                  <a:cubicBezTo>
                    <a:pt x="566" y="28"/>
                    <a:pt x="423" y="1"/>
                    <a:pt x="29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3"/>
            <p:cNvSpPr/>
            <p:nvPr/>
          </p:nvSpPr>
          <p:spPr>
            <a:xfrm>
              <a:off x="4175525" y="1245200"/>
              <a:ext cx="17000" cy="7675"/>
            </a:xfrm>
            <a:custGeom>
              <a:avLst/>
              <a:gdLst/>
              <a:ahLst/>
              <a:cxnLst/>
              <a:rect l="l" t="t" r="r" b="b"/>
              <a:pathLst>
                <a:path w="680" h="307" extrusionOk="0">
                  <a:moveTo>
                    <a:pt x="197" y="0"/>
                  </a:moveTo>
                  <a:cubicBezTo>
                    <a:pt x="123" y="0"/>
                    <a:pt x="68" y="9"/>
                    <a:pt x="60" y="9"/>
                  </a:cubicBezTo>
                  <a:cubicBezTo>
                    <a:pt x="36" y="21"/>
                    <a:pt x="0" y="45"/>
                    <a:pt x="0" y="92"/>
                  </a:cubicBezTo>
                  <a:cubicBezTo>
                    <a:pt x="24" y="128"/>
                    <a:pt x="48" y="152"/>
                    <a:pt x="96" y="152"/>
                  </a:cubicBezTo>
                  <a:cubicBezTo>
                    <a:pt x="96" y="152"/>
                    <a:pt x="138" y="145"/>
                    <a:pt x="197" y="145"/>
                  </a:cubicBezTo>
                  <a:cubicBezTo>
                    <a:pt x="301" y="145"/>
                    <a:pt x="456" y="165"/>
                    <a:pt x="524" y="271"/>
                  </a:cubicBezTo>
                  <a:cubicBezTo>
                    <a:pt x="536" y="283"/>
                    <a:pt x="560" y="307"/>
                    <a:pt x="584" y="307"/>
                  </a:cubicBezTo>
                  <a:lnTo>
                    <a:pt x="632" y="307"/>
                  </a:lnTo>
                  <a:cubicBezTo>
                    <a:pt x="655" y="271"/>
                    <a:pt x="679" y="223"/>
                    <a:pt x="643" y="199"/>
                  </a:cubicBezTo>
                  <a:cubicBezTo>
                    <a:pt x="536" y="30"/>
                    <a:pt x="333" y="0"/>
                    <a:pt x="1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3"/>
            <p:cNvSpPr/>
            <p:nvPr/>
          </p:nvSpPr>
          <p:spPr>
            <a:xfrm>
              <a:off x="4196950" y="1251500"/>
              <a:ext cx="16700" cy="7625"/>
            </a:xfrm>
            <a:custGeom>
              <a:avLst/>
              <a:gdLst/>
              <a:ahLst/>
              <a:cxnLst/>
              <a:rect l="l" t="t" r="r" b="b"/>
              <a:pathLst>
                <a:path w="668" h="305" extrusionOk="0">
                  <a:moveTo>
                    <a:pt x="173" y="1"/>
                  </a:moveTo>
                  <a:cubicBezTo>
                    <a:pt x="109" y="1"/>
                    <a:pt x="64" y="7"/>
                    <a:pt x="60" y="7"/>
                  </a:cubicBezTo>
                  <a:cubicBezTo>
                    <a:pt x="25" y="19"/>
                    <a:pt x="1" y="55"/>
                    <a:pt x="1" y="90"/>
                  </a:cubicBezTo>
                  <a:cubicBezTo>
                    <a:pt x="13" y="126"/>
                    <a:pt x="36" y="150"/>
                    <a:pt x="84" y="150"/>
                  </a:cubicBezTo>
                  <a:cubicBezTo>
                    <a:pt x="84" y="150"/>
                    <a:pt x="117" y="146"/>
                    <a:pt x="166" y="146"/>
                  </a:cubicBezTo>
                  <a:cubicBezTo>
                    <a:pt x="271" y="146"/>
                    <a:pt x="448" y="163"/>
                    <a:pt x="513" y="269"/>
                  </a:cubicBezTo>
                  <a:cubicBezTo>
                    <a:pt x="537" y="293"/>
                    <a:pt x="548" y="305"/>
                    <a:pt x="572" y="305"/>
                  </a:cubicBezTo>
                  <a:lnTo>
                    <a:pt x="620" y="305"/>
                  </a:lnTo>
                  <a:cubicBezTo>
                    <a:pt x="656" y="269"/>
                    <a:pt x="667" y="233"/>
                    <a:pt x="632" y="197"/>
                  </a:cubicBezTo>
                  <a:cubicBezTo>
                    <a:pt x="527" y="28"/>
                    <a:pt x="307" y="1"/>
                    <a:pt x="1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3"/>
            <p:cNvSpPr/>
            <p:nvPr/>
          </p:nvSpPr>
          <p:spPr>
            <a:xfrm>
              <a:off x="4651475" y="1455075"/>
              <a:ext cx="9250" cy="16875"/>
            </a:xfrm>
            <a:custGeom>
              <a:avLst/>
              <a:gdLst/>
              <a:ahLst/>
              <a:cxnLst/>
              <a:rect l="l" t="t" r="r" b="b"/>
              <a:pathLst>
                <a:path w="370" h="675" extrusionOk="0">
                  <a:moveTo>
                    <a:pt x="221" y="0"/>
                  </a:moveTo>
                  <a:cubicBezTo>
                    <a:pt x="211" y="0"/>
                    <a:pt x="202" y="3"/>
                    <a:pt x="191" y="8"/>
                  </a:cubicBezTo>
                  <a:cubicBezTo>
                    <a:pt x="155" y="20"/>
                    <a:pt x="120" y="44"/>
                    <a:pt x="132" y="91"/>
                  </a:cubicBezTo>
                  <a:cubicBezTo>
                    <a:pt x="155" y="186"/>
                    <a:pt x="167" y="448"/>
                    <a:pt x="48" y="544"/>
                  </a:cubicBezTo>
                  <a:cubicBezTo>
                    <a:pt x="12" y="567"/>
                    <a:pt x="1" y="615"/>
                    <a:pt x="36" y="639"/>
                  </a:cubicBezTo>
                  <a:cubicBezTo>
                    <a:pt x="48" y="663"/>
                    <a:pt x="60" y="675"/>
                    <a:pt x="96" y="675"/>
                  </a:cubicBezTo>
                  <a:cubicBezTo>
                    <a:pt x="108" y="675"/>
                    <a:pt x="120" y="675"/>
                    <a:pt x="132" y="663"/>
                  </a:cubicBezTo>
                  <a:cubicBezTo>
                    <a:pt x="370" y="496"/>
                    <a:pt x="286" y="79"/>
                    <a:pt x="286" y="67"/>
                  </a:cubicBezTo>
                  <a:cubicBezTo>
                    <a:pt x="277" y="30"/>
                    <a:pt x="253" y="0"/>
                    <a:pt x="2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3"/>
            <p:cNvSpPr/>
            <p:nvPr/>
          </p:nvSpPr>
          <p:spPr>
            <a:xfrm>
              <a:off x="4643450" y="1441200"/>
              <a:ext cx="9250" cy="17050"/>
            </a:xfrm>
            <a:custGeom>
              <a:avLst/>
              <a:gdLst/>
              <a:ahLst/>
              <a:cxnLst/>
              <a:rect l="l" t="t" r="r" b="b"/>
              <a:pathLst>
                <a:path w="370" h="682" extrusionOk="0">
                  <a:moveTo>
                    <a:pt x="208" y="1"/>
                  </a:moveTo>
                  <a:cubicBezTo>
                    <a:pt x="203" y="1"/>
                    <a:pt x="197" y="2"/>
                    <a:pt x="191" y="3"/>
                  </a:cubicBezTo>
                  <a:cubicBezTo>
                    <a:pt x="143" y="27"/>
                    <a:pt x="119" y="51"/>
                    <a:pt x="131" y="98"/>
                  </a:cubicBezTo>
                  <a:cubicBezTo>
                    <a:pt x="143" y="182"/>
                    <a:pt x="155" y="456"/>
                    <a:pt x="36" y="539"/>
                  </a:cubicBezTo>
                  <a:cubicBezTo>
                    <a:pt x="12" y="575"/>
                    <a:pt x="0" y="622"/>
                    <a:pt x="24" y="646"/>
                  </a:cubicBezTo>
                  <a:cubicBezTo>
                    <a:pt x="36" y="658"/>
                    <a:pt x="60" y="682"/>
                    <a:pt x="83" y="682"/>
                  </a:cubicBezTo>
                  <a:cubicBezTo>
                    <a:pt x="95" y="682"/>
                    <a:pt x="119" y="658"/>
                    <a:pt x="131" y="658"/>
                  </a:cubicBezTo>
                  <a:cubicBezTo>
                    <a:pt x="369" y="503"/>
                    <a:pt x="274" y="87"/>
                    <a:pt x="274" y="63"/>
                  </a:cubicBezTo>
                  <a:cubicBezTo>
                    <a:pt x="264" y="32"/>
                    <a:pt x="244" y="1"/>
                    <a:pt x="2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3"/>
            <p:cNvSpPr/>
            <p:nvPr/>
          </p:nvSpPr>
          <p:spPr>
            <a:xfrm>
              <a:off x="4657425" y="1431250"/>
              <a:ext cx="9250" cy="16900"/>
            </a:xfrm>
            <a:custGeom>
              <a:avLst/>
              <a:gdLst/>
              <a:ahLst/>
              <a:cxnLst/>
              <a:rect l="l" t="t" r="r" b="b"/>
              <a:pathLst>
                <a:path w="370" h="676" extrusionOk="0">
                  <a:moveTo>
                    <a:pt x="221" y="1"/>
                  </a:moveTo>
                  <a:cubicBezTo>
                    <a:pt x="212" y="1"/>
                    <a:pt x="202" y="3"/>
                    <a:pt x="191" y="8"/>
                  </a:cubicBezTo>
                  <a:cubicBezTo>
                    <a:pt x="155" y="20"/>
                    <a:pt x="120" y="44"/>
                    <a:pt x="132" y="92"/>
                  </a:cubicBezTo>
                  <a:cubicBezTo>
                    <a:pt x="155" y="187"/>
                    <a:pt x="167" y="449"/>
                    <a:pt x="48" y="544"/>
                  </a:cubicBezTo>
                  <a:cubicBezTo>
                    <a:pt x="13" y="568"/>
                    <a:pt x="1" y="616"/>
                    <a:pt x="36" y="639"/>
                  </a:cubicBezTo>
                  <a:cubicBezTo>
                    <a:pt x="48" y="663"/>
                    <a:pt x="60" y="675"/>
                    <a:pt x="96" y="675"/>
                  </a:cubicBezTo>
                  <a:cubicBezTo>
                    <a:pt x="108" y="675"/>
                    <a:pt x="120" y="675"/>
                    <a:pt x="132" y="663"/>
                  </a:cubicBezTo>
                  <a:cubicBezTo>
                    <a:pt x="370" y="496"/>
                    <a:pt x="286" y="80"/>
                    <a:pt x="286" y="68"/>
                  </a:cubicBezTo>
                  <a:cubicBezTo>
                    <a:pt x="277" y="31"/>
                    <a:pt x="253" y="1"/>
                    <a:pt x="22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3"/>
            <p:cNvSpPr/>
            <p:nvPr/>
          </p:nvSpPr>
          <p:spPr>
            <a:xfrm>
              <a:off x="4637775" y="1463525"/>
              <a:ext cx="9250" cy="17050"/>
            </a:xfrm>
            <a:custGeom>
              <a:avLst/>
              <a:gdLst/>
              <a:ahLst/>
              <a:cxnLst/>
              <a:rect l="l" t="t" r="r" b="b"/>
              <a:pathLst>
                <a:path w="370" h="682" extrusionOk="0">
                  <a:moveTo>
                    <a:pt x="209" y="1"/>
                  </a:moveTo>
                  <a:cubicBezTo>
                    <a:pt x="204" y="1"/>
                    <a:pt x="198" y="2"/>
                    <a:pt x="191" y="3"/>
                  </a:cubicBezTo>
                  <a:cubicBezTo>
                    <a:pt x="144" y="27"/>
                    <a:pt x="120" y="51"/>
                    <a:pt x="132" y="98"/>
                  </a:cubicBezTo>
                  <a:cubicBezTo>
                    <a:pt x="144" y="182"/>
                    <a:pt x="168" y="456"/>
                    <a:pt x="49" y="539"/>
                  </a:cubicBezTo>
                  <a:cubicBezTo>
                    <a:pt x="13" y="575"/>
                    <a:pt x="1" y="622"/>
                    <a:pt x="25" y="646"/>
                  </a:cubicBezTo>
                  <a:cubicBezTo>
                    <a:pt x="49" y="658"/>
                    <a:pt x="60" y="682"/>
                    <a:pt x="84" y="682"/>
                  </a:cubicBezTo>
                  <a:cubicBezTo>
                    <a:pt x="108" y="682"/>
                    <a:pt x="120" y="658"/>
                    <a:pt x="132" y="658"/>
                  </a:cubicBezTo>
                  <a:cubicBezTo>
                    <a:pt x="370" y="503"/>
                    <a:pt x="287" y="87"/>
                    <a:pt x="287" y="63"/>
                  </a:cubicBezTo>
                  <a:cubicBezTo>
                    <a:pt x="266" y="32"/>
                    <a:pt x="245" y="1"/>
                    <a:pt x="20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3"/>
            <p:cNvSpPr/>
            <p:nvPr/>
          </p:nvSpPr>
          <p:spPr>
            <a:xfrm>
              <a:off x="4631525" y="1484425"/>
              <a:ext cx="8975" cy="16100"/>
            </a:xfrm>
            <a:custGeom>
              <a:avLst/>
              <a:gdLst/>
              <a:ahLst/>
              <a:cxnLst/>
              <a:rect l="l" t="t" r="r" b="b"/>
              <a:pathLst>
                <a:path w="359" h="644" extrusionOk="0">
                  <a:moveTo>
                    <a:pt x="239" y="1"/>
                  </a:moveTo>
                  <a:cubicBezTo>
                    <a:pt x="203" y="1"/>
                    <a:pt x="179" y="36"/>
                    <a:pt x="179" y="84"/>
                  </a:cubicBezTo>
                  <a:cubicBezTo>
                    <a:pt x="179" y="167"/>
                    <a:pt x="179" y="417"/>
                    <a:pt x="37" y="513"/>
                  </a:cubicBezTo>
                  <a:cubicBezTo>
                    <a:pt x="1" y="536"/>
                    <a:pt x="1" y="584"/>
                    <a:pt x="13" y="620"/>
                  </a:cubicBezTo>
                  <a:cubicBezTo>
                    <a:pt x="25" y="632"/>
                    <a:pt x="37" y="644"/>
                    <a:pt x="72" y="644"/>
                  </a:cubicBezTo>
                  <a:cubicBezTo>
                    <a:pt x="84" y="644"/>
                    <a:pt x="96" y="644"/>
                    <a:pt x="96" y="632"/>
                  </a:cubicBezTo>
                  <a:cubicBezTo>
                    <a:pt x="358" y="501"/>
                    <a:pt x="310" y="84"/>
                    <a:pt x="310" y="60"/>
                  </a:cubicBezTo>
                  <a:cubicBezTo>
                    <a:pt x="310" y="36"/>
                    <a:pt x="275" y="1"/>
                    <a:pt x="23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3"/>
            <p:cNvSpPr/>
            <p:nvPr/>
          </p:nvSpPr>
          <p:spPr>
            <a:xfrm>
              <a:off x="4643750" y="1478475"/>
              <a:ext cx="10125" cy="15800"/>
            </a:xfrm>
            <a:custGeom>
              <a:avLst/>
              <a:gdLst/>
              <a:ahLst/>
              <a:cxnLst/>
              <a:rect l="l" t="t" r="r" b="b"/>
              <a:pathLst>
                <a:path w="405" h="632" extrusionOk="0">
                  <a:moveTo>
                    <a:pt x="321" y="0"/>
                  </a:moveTo>
                  <a:cubicBezTo>
                    <a:pt x="286" y="0"/>
                    <a:pt x="250" y="36"/>
                    <a:pt x="250" y="84"/>
                  </a:cubicBezTo>
                  <a:cubicBezTo>
                    <a:pt x="250" y="84"/>
                    <a:pt x="238" y="405"/>
                    <a:pt x="60" y="477"/>
                  </a:cubicBezTo>
                  <a:cubicBezTo>
                    <a:pt x="12" y="512"/>
                    <a:pt x="0" y="536"/>
                    <a:pt x="12" y="584"/>
                  </a:cubicBezTo>
                  <a:cubicBezTo>
                    <a:pt x="24" y="620"/>
                    <a:pt x="60" y="632"/>
                    <a:pt x="83" y="632"/>
                  </a:cubicBezTo>
                  <a:cubicBezTo>
                    <a:pt x="107" y="632"/>
                    <a:pt x="119" y="632"/>
                    <a:pt x="119" y="620"/>
                  </a:cubicBezTo>
                  <a:cubicBezTo>
                    <a:pt x="381" y="501"/>
                    <a:pt x="405" y="96"/>
                    <a:pt x="405" y="84"/>
                  </a:cubicBezTo>
                  <a:cubicBezTo>
                    <a:pt x="405" y="36"/>
                    <a:pt x="369" y="0"/>
                    <a:pt x="3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3"/>
            <p:cNvSpPr/>
            <p:nvPr/>
          </p:nvSpPr>
          <p:spPr>
            <a:xfrm>
              <a:off x="4633925" y="1498725"/>
              <a:ext cx="9825" cy="15500"/>
            </a:xfrm>
            <a:custGeom>
              <a:avLst/>
              <a:gdLst/>
              <a:ahLst/>
              <a:cxnLst/>
              <a:rect l="l" t="t" r="r" b="b"/>
              <a:pathLst>
                <a:path w="393" h="620" extrusionOk="0">
                  <a:moveTo>
                    <a:pt x="322" y="0"/>
                  </a:moveTo>
                  <a:cubicBezTo>
                    <a:pt x="274" y="0"/>
                    <a:pt x="238" y="24"/>
                    <a:pt x="238" y="72"/>
                  </a:cubicBezTo>
                  <a:cubicBezTo>
                    <a:pt x="238" y="72"/>
                    <a:pt x="226" y="405"/>
                    <a:pt x="48" y="476"/>
                  </a:cubicBezTo>
                  <a:cubicBezTo>
                    <a:pt x="24" y="500"/>
                    <a:pt x="0" y="536"/>
                    <a:pt x="24" y="584"/>
                  </a:cubicBezTo>
                  <a:cubicBezTo>
                    <a:pt x="36" y="607"/>
                    <a:pt x="60" y="619"/>
                    <a:pt x="95" y="619"/>
                  </a:cubicBezTo>
                  <a:cubicBezTo>
                    <a:pt x="107" y="619"/>
                    <a:pt x="107" y="619"/>
                    <a:pt x="107" y="607"/>
                  </a:cubicBezTo>
                  <a:cubicBezTo>
                    <a:pt x="381" y="488"/>
                    <a:pt x="393" y="83"/>
                    <a:pt x="393" y="72"/>
                  </a:cubicBezTo>
                  <a:cubicBezTo>
                    <a:pt x="393" y="24"/>
                    <a:pt x="357" y="0"/>
                    <a:pt x="32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3"/>
            <p:cNvSpPr/>
            <p:nvPr/>
          </p:nvSpPr>
          <p:spPr>
            <a:xfrm>
              <a:off x="4109150" y="1082950"/>
              <a:ext cx="250050" cy="113375"/>
            </a:xfrm>
            <a:custGeom>
              <a:avLst/>
              <a:gdLst/>
              <a:ahLst/>
              <a:cxnLst/>
              <a:rect l="l" t="t" r="r" b="b"/>
              <a:pathLst>
                <a:path w="10002" h="4535" extrusionOk="0">
                  <a:moveTo>
                    <a:pt x="131" y="0"/>
                  </a:moveTo>
                  <a:cubicBezTo>
                    <a:pt x="108" y="0"/>
                    <a:pt x="80" y="20"/>
                    <a:pt x="72" y="46"/>
                  </a:cubicBezTo>
                  <a:cubicBezTo>
                    <a:pt x="72" y="46"/>
                    <a:pt x="36" y="165"/>
                    <a:pt x="12" y="343"/>
                  </a:cubicBezTo>
                  <a:cubicBezTo>
                    <a:pt x="12" y="391"/>
                    <a:pt x="36" y="439"/>
                    <a:pt x="84" y="439"/>
                  </a:cubicBezTo>
                  <a:cubicBezTo>
                    <a:pt x="119" y="439"/>
                    <a:pt x="155" y="403"/>
                    <a:pt x="143" y="379"/>
                  </a:cubicBezTo>
                  <a:cubicBezTo>
                    <a:pt x="167" y="212"/>
                    <a:pt x="203" y="93"/>
                    <a:pt x="203" y="93"/>
                  </a:cubicBezTo>
                  <a:cubicBezTo>
                    <a:pt x="215" y="70"/>
                    <a:pt x="203" y="22"/>
                    <a:pt x="155" y="10"/>
                  </a:cubicBezTo>
                  <a:cubicBezTo>
                    <a:pt x="149" y="3"/>
                    <a:pt x="140" y="0"/>
                    <a:pt x="131" y="0"/>
                  </a:cubicBezTo>
                  <a:close/>
                  <a:moveTo>
                    <a:pt x="72" y="582"/>
                  </a:moveTo>
                  <a:cubicBezTo>
                    <a:pt x="24" y="582"/>
                    <a:pt x="0" y="617"/>
                    <a:pt x="0" y="665"/>
                  </a:cubicBezTo>
                  <a:cubicBezTo>
                    <a:pt x="0" y="760"/>
                    <a:pt x="12" y="867"/>
                    <a:pt x="24" y="974"/>
                  </a:cubicBezTo>
                  <a:cubicBezTo>
                    <a:pt x="36" y="998"/>
                    <a:pt x="72" y="1034"/>
                    <a:pt x="96" y="1034"/>
                  </a:cubicBezTo>
                  <a:cubicBezTo>
                    <a:pt x="143" y="1034"/>
                    <a:pt x="179" y="986"/>
                    <a:pt x="179" y="939"/>
                  </a:cubicBezTo>
                  <a:cubicBezTo>
                    <a:pt x="155" y="855"/>
                    <a:pt x="143" y="760"/>
                    <a:pt x="143" y="665"/>
                  </a:cubicBezTo>
                  <a:cubicBezTo>
                    <a:pt x="143" y="617"/>
                    <a:pt x="119" y="582"/>
                    <a:pt x="72" y="582"/>
                  </a:cubicBezTo>
                  <a:close/>
                  <a:moveTo>
                    <a:pt x="3473" y="684"/>
                  </a:moveTo>
                  <a:cubicBezTo>
                    <a:pt x="3456" y="684"/>
                    <a:pt x="3437" y="686"/>
                    <a:pt x="3417" y="689"/>
                  </a:cubicBezTo>
                  <a:cubicBezTo>
                    <a:pt x="3370" y="701"/>
                    <a:pt x="3346" y="736"/>
                    <a:pt x="3358" y="784"/>
                  </a:cubicBezTo>
                  <a:cubicBezTo>
                    <a:pt x="3368" y="815"/>
                    <a:pt x="3396" y="846"/>
                    <a:pt x="3435" y="846"/>
                  </a:cubicBezTo>
                  <a:cubicBezTo>
                    <a:pt x="3441" y="846"/>
                    <a:pt x="3447" y="845"/>
                    <a:pt x="3453" y="843"/>
                  </a:cubicBezTo>
                  <a:lnTo>
                    <a:pt x="3477" y="843"/>
                  </a:lnTo>
                  <a:cubicBezTo>
                    <a:pt x="3513" y="843"/>
                    <a:pt x="3525" y="843"/>
                    <a:pt x="3525" y="903"/>
                  </a:cubicBezTo>
                  <a:lnTo>
                    <a:pt x="3525" y="939"/>
                  </a:lnTo>
                  <a:cubicBezTo>
                    <a:pt x="3525" y="986"/>
                    <a:pt x="3548" y="1034"/>
                    <a:pt x="3596" y="1034"/>
                  </a:cubicBezTo>
                  <a:cubicBezTo>
                    <a:pt x="3632" y="1034"/>
                    <a:pt x="3656" y="998"/>
                    <a:pt x="3668" y="939"/>
                  </a:cubicBezTo>
                  <a:lnTo>
                    <a:pt x="3668" y="879"/>
                  </a:lnTo>
                  <a:cubicBezTo>
                    <a:pt x="3668" y="754"/>
                    <a:pt x="3595" y="684"/>
                    <a:pt x="3473" y="684"/>
                  </a:cubicBezTo>
                  <a:close/>
                  <a:moveTo>
                    <a:pt x="3218" y="867"/>
                  </a:moveTo>
                  <a:cubicBezTo>
                    <a:pt x="3195" y="867"/>
                    <a:pt x="3167" y="880"/>
                    <a:pt x="3144" y="903"/>
                  </a:cubicBezTo>
                  <a:cubicBezTo>
                    <a:pt x="3096" y="974"/>
                    <a:pt x="3025" y="1058"/>
                    <a:pt x="2989" y="1165"/>
                  </a:cubicBezTo>
                  <a:cubicBezTo>
                    <a:pt x="2977" y="1213"/>
                    <a:pt x="2989" y="1260"/>
                    <a:pt x="3013" y="1272"/>
                  </a:cubicBezTo>
                  <a:cubicBezTo>
                    <a:pt x="3013" y="1284"/>
                    <a:pt x="3036" y="1284"/>
                    <a:pt x="3048" y="1284"/>
                  </a:cubicBezTo>
                  <a:cubicBezTo>
                    <a:pt x="3072" y="1284"/>
                    <a:pt x="3108" y="1272"/>
                    <a:pt x="3120" y="1224"/>
                  </a:cubicBezTo>
                  <a:cubicBezTo>
                    <a:pt x="3167" y="1141"/>
                    <a:pt x="3227" y="1046"/>
                    <a:pt x="3275" y="986"/>
                  </a:cubicBezTo>
                  <a:cubicBezTo>
                    <a:pt x="3298" y="963"/>
                    <a:pt x="3287" y="915"/>
                    <a:pt x="3251" y="879"/>
                  </a:cubicBezTo>
                  <a:cubicBezTo>
                    <a:pt x="3242" y="871"/>
                    <a:pt x="3231" y="867"/>
                    <a:pt x="3218" y="867"/>
                  </a:cubicBezTo>
                  <a:close/>
                  <a:moveTo>
                    <a:pt x="3483" y="1160"/>
                  </a:moveTo>
                  <a:cubicBezTo>
                    <a:pt x="3450" y="1160"/>
                    <a:pt x="3414" y="1174"/>
                    <a:pt x="3406" y="1201"/>
                  </a:cubicBezTo>
                  <a:cubicBezTo>
                    <a:pt x="3358" y="1272"/>
                    <a:pt x="3298" y="1344"/>
                    <a:pt x="3227" y="1415"/>
                  </a:cubicBezTo>
                  <a:cubicBezTo>
                    <a:pt x="3191" y="1451"/>
                    <a:pt x="3191" y="1498"/>
                    <a:pt x="3227" y="1522"/>
                  </a:cubicBezTo>
                  <a:cubicBezTo>
                    <a:pt x="3239" y="1534"/>
                    <a:pt x="3275" y="1534"/>
                    <a:pt x="3287" y="1534"/>
                  </a:cubicBezTo>
                  <a:cubicBezTo>
                    <a:pt x="3310" y="1534"/>
                    <a:pt x="3334" y="1522"/>
                    <a:pt x="3346" y="1510"/>
                  </a:cubicBezTo>
                  <a:cubicBezTo>
                    <a:pt x="3417" y="1439"/>
                    <a:pt x="3477" y="1355"/>
                    <a:pt x="3537" y="1272"/>
                  </a:cubicBezTo>
                  <a:cubicBezTo>
                    <a:pt x="3548" y="1236"/>
                    <a:pt x="3537" y="1177"/>
                    <a:pt x="3513" y="1165"/>
                  </a:cubicBezTo>
                  <a:cubicBezTo>
                    <a:pt x="3504" y="1162"/>
                    <a:pt x="3493" y="1160"/>
                    <a:pt x="3483" y="1160"/>
                  </a:cubicBezTo>
                  <a:close/>
                  <a:moveTo>
                    <a:pt x="187" y="1173"/>
                  </a:moveTo>
                  <a:cubicBezTo>
                    <a:pt x="177" y="1173"/>
                    <a:pt x="166" y="1174"/>
                    <a:pt x="155" y="1177"/>
                  </a:cubicBezTo>
                  <a:cubicBezTo>
                    <a:pt x="119" y="1213"/>
                    <a:pt x="96" y="1236"/>
                    <a:pt x="119" y="1284"/>
                  </a:cubicBezTo>
                  <a:cubicBezTo>
                    <a:pt x="143" y="1367"/>
                    <a:pt x="203" y="1463"/>
                    <a:pt x="262" y="1558"/>
                  </a:cubicBezTo>
                  <a:cubicBezTo>
                    <a:pt x="274" y="1570"/>
                    <a:pt x="298" y="1582"/>
                    <a:pt x="322" y="1582"/>
                  </a:cubicBezTo>
                  <a:cubicBezTo>
                    <a:pt x="334" y="1582"/>
                    <a:pt x="358" y="1570"/>
                    <a:pt x="381" y="1570"/>
                  </a:cubicBezTo>
                  <a:cubicBezTo>
                    <a:pt x="417" y="1534"/>
                    <a:pt x="429" y="1486"/>
                    <a:pt x="393" y="1463"/>
                  </a:cubicBezTo>
                  <a:cubicBezTo>
                    <a:pt x="358" y="1391"/>
                    <a:pt x="298" y="1308"/>
                    <a:pt x="262" y="1224"/>
                  </a:cubicBezTo>
                  <a:cubicBezTo>
                    <a:pt x="244" y="1188"/>
                    <a:pt x="219" y="1173"/>
                    <a:pt x="187" y="1173"/>
                  </a:cubicBezTo>
                  <a:close/>
                  <a:moveTo>
                    <a:pt x="2933" y="1411"/>
                  </a:moveTo>
                  <a:cubicBezTo>
                    <a:pt x="2909" y="1411"/>
                    <a:pt x="2879" y="1426"/>
                    <a:pt x="2870" y="1463"/>
                  </a:cubicBezTo>
                  <a:cubicBezTo>
                    <a:pt x="2834" y="1558"/>
                    <a:pt x="2822" y="1641"/>
                    <a:pt x="2798" y="1736"/>
                  </a:cubicBezTo>
                  <a:lnTo>
                    <a:pt x="2775" y="1736"/>
                  </a:lnTo>
                  <a:cubicBezTo>
                    <a:pt x="2751" y="1760"/>
                    <a:pt x="2739" y="1808"/>
                    <a:pt x="2751" y="1832"/>
                  </a:cubicBezTo>
                  <a:cubicBezTo>
                    <a:pt x="2751" y="1867"/>
                    <a:pt x="2775" y="1879"/>
                    <a:pt x="2810" y="1879"/>
                  </a:cubicBezTo>
                  <a:cubicBezTo>
                    <a:pt x="2822" y="1879"/>
                    <a:pt x="2822" y="1879"/>
                    <a:pt x="2834" y="1867"/>
                  </a:cubicBezTo>
                  <a:cubicBezTo>
                    <a:pt x="2929" y="1820"/>
                    <a:pt x="3013" y="1760"/>
                    <a:pt x="3108" y="1701"/>
                  </a:cubicBezTo>
                  <a:cubicBezTo>
                    <a:pt x="3132" y="1665"/>
                    <a:pt x="3156" y="1629"/>
                    <a:pt x="3120" y="1594"/>
                  </a:cubicBezTo>
                  <a:cubicBezTo>
                    <a:pt x="3105" y="1579"/>
                    <a:pt x="3081" y="1569"/>
                    <a:pt x="3057" y="1569"/>
                  </a:cubicBezTo>
                  <a:cubicBezTo>
                    <a:pt x="3042" y="1569"/>
                    <a:pt x="3026" y="1573"/>
                    <a:pt x="3013" y="1582"/>
                  </a:cubicBezTo>
                  <a:cubicBezTo>
                    <a:pt x="3001" y="1582"/>
                    <a:pt x="2989" y="1594"/>
                    <a:pt x="2977" y="1617"/>
                  </a:cubicBezTo>
                  <a:cubicBezTo>
                    <a:pt x="2977" y="1582"/>
                    <a:pt x="2989" y="1534"/>
                    <a:pt x="3001" y="1510"/>
                  </a:cubicBezTo>
                  <a:cubicBezTo>
                    <a:pt x="3013" y="1474"/>
                    <a:pt x="3001" y="1439"/>
                    <a:pt x="2953" y="1415"/>
                  </a:cubicBezTo>
                  <a:cubicBezTo>
                    <a:pt x="2948" y="1412"/>
                    <a:pt x="2941" y="1411"/>
                    <a:pt x="2933" y="1411"/>
                  </a:cubicBezTo>
                  <a:close/>
                  <a:moveTo>
                    <a:pt x="6251" y="1663"/>
                  </a:moveTo>
                  <a:cubicBezTo>
                    <a:pt x="6240" y="1663"/>
                    <a:pt x="6228" y="1664"/>
                    <a:pt x="6215" y="1665"/>
                  </a:cubicBezTo>
                  <a:cubicBezTo>
                    <a:pt x="6192" y="1665"/>
                    <a:pt x="6168" y="1689"/>
                    <a:pt x="6144" y="1701"/>
                  </a:cubicBezTo>
                  <a:cubicBezTo>
                    <a:pt x="6108" y="1725"/>
                    <a:pt x="6096" y="1772"/>
                    <a:pt x="6108" y="1808"/>
                  </a:cubicBezTo>
                  <a:cubicBezTo>
                    <a:pt x="6134" y="1825"/>
                    <a:pt x="6167" y="1836"/>
                    <a:pt x="6192" y="1836"/>
                  </a:cubicBezTo>
                  <a:cubicBezTo>
                    <a:pt x="6201" y="1836"/>
                    <a:pt x="6209" y="1835"/>
                    <a:pt x="6215" y="1832"/>
                  </a:cubicBezTo>
                  <a:cubicBezTo>
                    <a:pt x="6227" y="1820"/>
                    <a:pt x="6227" y="1820"/>
                    <a:pt x="6251" y="1820"/>
                  </a:cubicBezTo>
                  <a:cubicBezTo>
                    <a:pt x="6258" y="1818"/>
                    <a:pt x="6264" y="1818"/>
                    <a:pt x="6270" y="1818"/>
                  </a:cubicBezTo>
                  <a:cubicBezTo>
                    <a:pt x="6318" y="1818"/>
                    <a:pt x="6350" y="1858"/>
                    <a:pt x="6382" y="1879"/>
                  </a:cubicBezTo>
                  <a:cubicBezTo>
                    <a:pt x="6394" y="1891"/>
                    <a:pt x="6430" y="1915"/>
                    <a:pt x="6442" y="1915"/>
                  </a:cubicBezTo>
                  <a:cubicBezTo>
                    <a:pt x="6454" y="1915"/>
                    <a:pt x="6465" y="1915"/>
                    <a:pt x="6489" y="1891"/>
                  </a:cubicBezTo>
                  <a:cubicBezTo>
                    <a:pt x="6513" y="1867"/>
                    <a:pt x="6525" y="1820"/>
                    <a:pt x="6501" y="1784"/>
                  </a:cubicBezTo>
                  <a:cubicBezTo>
                    <a:pt x="6437" y="1709"/>
                    <a:pt x="6354" y="1663"/>
                    <a:pt x="6251" y="1663"/>
                  </a:cubicBezTo>
                  <a:close/>
                  <a:moveTo>
                    <a:pt x="540" y="1641"/>
                  </a:moveTo>
                  <a:cubicBezTo>
                    <a:pt x="517" y="1641"/>
                    <a:pt x="492" y="1654"/>
                    <a:pt x="477" y="1677"/>
                  </a:cubicBezTo>
                  <a:cubicBezTo>
                    <a:pt x="441" y="1701"/>
                    <a:pt x="453" y="1748"/>
                    <a:pt x="489" y="1772"/>
                  </a:cubicBezTo>
                  <a:cubicBezTo>
                    <a:pt x="560" y="1832"/>
                    <a:pt x="655" y="1891"/>
                    <a:pt x="750" y="1939"/>
                  </a:cubicBezTo>
                  <a:lnTo>
                    <a:pt x="786" y="1939"/>
                  </a:lnTo>
                  <a:cubicBezTo>
                    <a:pt x="810" y="1939"/>
                    <a:pt x="846" y="1927"/>
                    <a:pt x="846" y="1915"/>
                  </a:cubicBezTo>
                  <a:cubicBezTo>
                    <a:pt x="870" y="1867"/>
                    <a:pt x="858" y="1820"/>
                    <a:pt x="810" y="1808"/>
                  </a:cubicBezTo>
                  <a:cubicBezTo>
                    <a:pt x="727" y="1760"/>
                    <a:pt x="655" y="1713"/>
                    <a:pt x="572" y="1653"/>
                  </a:cubicBezTo>
                  <a:cubicBezTo>
                    <a:pt x="563" y="1645"/>
                    <a:pt x="552" y="1641"/>
                    <a:pt x="540" y="1641"/>
                  </a:cubicBezTo>
                  <a:close/>
                  <a:moveTo>
                    <a:pt x="2527" y="1829"/>
                  </a:moveTo>
                  <a:cubicBezTo>
                    <a:pt x="2522" y="1829"/>
                    <a:pt x="2517" y="1830"/>
                    <a:pt x="2513" y="1832"/>
                  </a:cubicBezTo>
                  <a:cubicBezTo>
                    <a:pt x="2417" y="1867"/>
                    <a:pt x="2322" y="1891"/>
                    <a:pt x="2227" y="1915"/>
                  </a:cubicBezTo>
                  <a:cubicBezTo>
                    <a:pt x="2179" y="1927"/>
                    <a:pt x="2155" y="1951"/>
                    <a:pt x="2167" y="1998"/>
                  </a:cubicBezTo>
                  <a:cubicBezTo>
                    <a:pt x="2179" y="2034"/>
                    <a:pt x="2215" y="2058"/>
                    <a:pt x="2239" y="2058"/>
                  </a:cubicBezTo>
                  <a:cubicBezTo>
                    <a:pt x="2358" y="2046"/>
                    <a:pt x="2465" y="2010"/>
                    <a:pt x="2560" y="1963"/>
                  </a:cubicBezTo>
                  <a:cubicBezTo>
                    <a:pt x="2584" y="1951"/>
                    <a:pt x="2620" y="1915"/>
                    <a:pt x="2596" y="1879"/>
                  </a:cubicBezTo>
                  <a:cubicBezTo>
                    <a:pt x="2586" y="1859"/>
                    <a:pt x="2558" y="1829"/>
                    <a:pt x="2527" y="1829"/>
                  </a:cubicBezTo>
                  <a:close/>
                  <a:moveTo>
                    <a:pt x="1072" y="1879"/>
                  </a:moveTo>
                  <a:cubicBezTo>
                    <a:pt x="1024" y="1879"/>
                    <a:pt x="989" y="1891"/>
                    <a:pt x="977" y="1939"/>
                  </a:cubicBezTo>
                  <a:cubicBezTo>
                    <a:pt x="977" y="1986"/>
                    <a:pt x="989" y="2010"/>
                    <a:pt x="1036" y="2034"/>
                  </a:cubicBezTo>
                  <a:cubicBezTo>
                    <a:pt x="1131" y="2058"/>
                    <a:pt x="1227" y="2070"/>
                    <a:pt x="1346" y="2094"/>
                  </a:cubicBezTo>
                  <a:cubicBezTo>
                    <a:pt x="1393" y="2094"/>
                    <a:pt x="1429" y="2070"/>
                    <a:pt x="1405" y="2034"/>
                  </a:cubicBezTo>
                  <a:cubicBezTo>
                    <a:pt x="1429" y="1986"/>
                    <a:pt x="1393" y="1939"/>
                    <a:pt x="1346" y="1939"/>
                  </a:cubicBezTo>
                  <a:cubicBezTo>
                    <a:pt x="1251" y="1927"/>
                    <a:pt x="1155" y="1915"/>
                    <a:pt x="1072" y="1879"/>
                  </a:cubicBezTo>
                  <a:close/>
                  <a:moveTo>
                    <a:pt x="1929" y="1951"/>
                  </a:moveTo>
                  <a:cubicBezTo>
                    <a:pt x="1858" y="1975"/>
                    <a:pt x="1786" y="1975"/>
                    <a:pt x="1703" y="1975"/>
                  </a:cubicBezTo>
                  <a:lnTo>
                    <a:pt x="1643" y="1975"/>
                  </a:lnTo>
                  <a:cubicBezTo>
                    <a:pt x="1608" y="1975"/>
                    <a:pt x="1572" y="1998"/>
                    <a:pt x="1572" y="2046"/>
                  </a:cubicBezTo>
                  <a:cubicBezTo>
                    <a:pt x="1572" y="2094"/>
                    <a:pt x="1608" y="2117"/>
                    <a:pt x="1643" y="2117"/>
                  </a:cubicBezTo>
                  <a:lnTo>
                    <a:pt x="1703" y="2117"/>
                  </a:lnTo>
                  <a:cubicBezTo>
                    <a:pt x="1798" y="2117"/>
                    <a:pt x="1870" y="2117"/>
                    <a:pt x="1929" y="2106"/>
                  </a:cubicBezTo>
                  <a:cubicBezTo>
                    <a:pt x="1977" y="2106"/>
                    <a:pt x="2001" y="2070"/>
                    <a:pt x="2001" y="2034"/>
                  </a:cubicBezTo>
                  <a:cubicBezTo>
                    <a:pt x="2001" y="1986"/>
                    <a:pt x="1965" y="1951"/>
                    <a:pt x="1929" y="1951"/>
                  </a:cubicBezTo>
                  <a:close/>
                  <a:moveTo>
                    <a:pt x="6000" y="1923"/>
                  </a:moveTo>
                  <a:cubicBezTo>
                    <a:pt x="5973" y="1923"/>
                    <a:pt x="5948" y="1938"/>
                    <a:pt x="5930" y="1975"/>
                  </a:cubicBezTo>
                  <a:cubicBezTo>
                    <a:pt x="5906" y="2058"/>
                    <a:pt x="5870" y="2165"/>
                    <a:pt x="5858" y="2284"/>
                  </a:cubicBezTo>
                  <a:cubicBezTo>
                    <a:pt x="5858" y="2332"/>
                    <a:pt x="5894" y="2367"/>
                    <a:pt x="5930" y="2367"/>
                  </a:cubicBezTo>
                  <a:cubicBezTo>
                    <a:pt x="5965" y="2367"/>
                    <a:pt x="5989" y="2344"/>
                    <a:pt x="6013" y="2284"/>
                  </a:cubicBezTo>
                  <a:cubicBezTo>
                    <a:pt x="6025" y="2177"/>
                    <a:pt x="6037" y="2094"/>
                    <a:pt x="6073" y="2010"/>
                  </a:cubicBezTo>
                  <a:cubicBezTo>
                    <a:pt x="6084" y="1986"/>
                    <a:pt x="6073" y="1939"/>
                    <a:pt x="6025" y="1927"/>
                  </a:cubicBezTo>
                  <a:cubicBezTo>
                    <a:pt x="6017" y="1924"/>
                    <a:pt x="6008" y="1923"/>
                    <a:pt x="6000" y="1923"/>
                  </a:cubicBezTo>
                  <a:close/>
                  <a:moveTo>
                    <a:pt x="9792" y="2175"/>
                  </a:moveTo>
                  <a:cubicBezTo>
                    <a:pt x="9787" y="2175"/>
                    <a:pt x="9781" y="2176"/>
                    <a:pt x="9775" y="2177"/>
                  </a:cubicBezTo>
                  <a:lnTo>
                    <a:pt x="9787" y="2248"/>
                  </a:lnTo>
                  <a:lnTo>
                    <a:pt x="9716" y="2284"/>
                  </a:lnTo>
                  <a:cubicBezTo>
                    <a:pt x="9716" y="2296"/>
                    <a:pt x="9728" y="2332"/>
                    <a:pt x="9740" y="2367"/>
                  </a:cubicBezTo>
                  <a:cubicBezTo>
                    <a:pt x="9764" y="2415"/>
                    <a:pt x="9787" y="2427"/>
                    <a:pt x="9823" y="2427"/>
                  </a:cubicBezTo>
                  <a:cubicBezTo>
                    <a:pt x="9823" y="2427"/>
                    <a:pt x="9835" y="2415"/>
                    <a:pt x="9847" y="2415"/>
                  </a:cubicBezTo>
                  <a:cubicBezTo>
                    <a:pt x="9871" y="2403"/>
                    <a:pt x="9906" y="2367"/>
                    <a:pt x="9894" y="2332"/>
                  </a:cubicBezTo>
                  <a:cubicBezTo>
                    <a:pt x="9852" y="2224"/>
                    <a:pt x="9838" y="2175"/>
                    <a:pt x="9792" y="2175"/>
                  </a:cubicBezTo>
                  <a:close/>
                  <a:moveTo>
                    <a:pt x="2786" y="1995"/>
                  </a:moveTo>
                  <a:cubicBezTo>
                    <a:pt x="2748" y="1995"/>
                    <a:pt x="2715" y="2018"/>
                    <a:pt x="2715" y="2058"/>
                  </a:cubicBezTo>
                  <a:cubicBezTo>
                    <a:pt x="2703" y="2153"/>
                    <a:pt x="2703" y="2248"/>
                    <a:pt x="2703" y="2344"/>
                  </a:cubicBezTo>
                  <a:lnTo>
                    <a:pt x="2703" y="2367"/>
                  </a:lnTo>
                  <a:cubicBezTo>
                    <a:pt x="2703" y="2415"/>
                    <a:pt x="2739" y="2451"/>
                    <a:pt x="2775" y="2451"/>
                  </a:cubicBezTo>
                  <a:cubicBezTo>
                    <a:pt x="2822" y="2451"/>
                    <a:pt x="2858" y="2403"/>
                    <a:pt x="2858" y="2367"/>
                  </a:cubicBezTo>
                  <a:lnTo>
                    <a:pt x="2858" y="2356"/>
                  </a:lnTo>
                  <a:cubicBezTo>
                    <a:pt x="2858" y="2260"/>
                    <a:pt x="2858" y="2177"/>
                    <a:pt x="2870" y="2082"/>
                  </a:cubicBezTo>
                  <a:cubicBezTo>
                    <a:pt x="2882" y="2046"/>
                    <a:pt x="2858" y="1998"/>
                    <a:pt x="2810" y="1998"/>
                  </a:cubicBezTo>
                  <a:cubicBezTo>
                    <a:pt x="2802" y="1996"/>
                    <a:pt x="2794" y="1995"/>
                    <a:pt x="2786" y="1995"/>
                  </a:cubicBezTo>
                  <a:close/>
                  <a:moveTo>
                    <a:pt x="6525" y="2046"/>
                  </a:moveTo>
                  <a:cubicBezTo>
                    <a:pt x="6501" y="2058"/>
                    <a:pt x="6465" y="2094"/>
                    <a:pt x="6465" y="2129"/>
                  </a:cubicBezTo>
                  <a:lnTo>
                    <a:pt x="6465" y="2225"/>
                  </a:lnTo>
                  <a:cubicBezTo>
                    <a:pt x="6465" y="2284"/>
                    <a:pt x="6465" y="2344"/>
                    <a:pt x="6454" y="2403"/>
                  </a:cubicBezTo>
                  <a:cubicBezTo>
                    <a:pt x="6454" y="2451"/>
                    <a:pt x="6465" y="2475"/>
                    <a:pt x="6513" y="2487"/>
                  </a:cubicBezTo>
                  <a:lnTo>
                    <a:pt x="6525" y="2487"/>
                  </a:lnTo>
                  <a:cubicBezTo>
                    <a:pt x="6561" y="2487"/>
                    <a:pt x="6585" y="2463"/>
                    <a:pt x="6585" y="2415"/>
                  </a:cubicBezTo>
                  <a:cubicBezTo>
                    <a:pt x="6608" y="2356"/>
                    <a:pt x="6620" y="2284"/>
                    <a:pt x="6620" y="2213"/>
                  </a:cubicBezTo>
                  <a:lnTo>
                    <a:pt x="6620" y="2106"/>
                  </a:lnTo>
                  <a:cubicBezTo>
                    <a:pt x="6608" y="2070"/>
                    <a:pt x="6573" y="2046"/>
                    <a:pt x="6525" y="2046"/>
                  </a:cubicBezTo>
                  <a:close/>
                  <a:moveTo>
                    <a:pt x="5918" y="2522"/>
                  </a:moveTo>
                  <a:cubicBezTo>
                    <a:pt x="5870" y="2522"/>
                    <a:pt x="5846" y="2546"/>
                    <a:pt x="5846" y="2594"/>
                  </a:cubicBezTo>
                  <a:lnTo>
                    <a:pt x="5894" y="2903"/>
                  </a:lnTo>
                  <a:cubicBezTo>
                    <a:pt x="5906" y="2939"/>
                    <a:pt x="5930" y="2963"/>
                    <a:pt x="5965" y="2963"/>
                  </a:cubicBezTo>
                  <a:cubicBezTo>
                    <a:pt x="6013" y="2951"/>
                    <a:pt x="6037" y="2927"/>
                    <a:pt x="6025" y="2879"/>
                  </a:cubicBezTo>
                  <a:cubicBezTo>
                    <a:pt x="6013" y="2784"/>
                    <a:pt x="5989" y="2689"/>
                    <a:pt x="5989" y="2594"/>
                  </a:cubicBezTo>
                  <a:cubicBezTo>
                    <a:pt x="5989" y="2546"/>
                    <a:pt x="5965" y="2522"/>
                    <a:pt x="5918" y="2522"/>
                  </a:cubicBezTo>
                  <a:close/>
                  <a:moveTo>
                    <a:pt x="6415" y="2620"/>
                  </a:moveTo>
                  <a:cubicBezTo>
                    <a:pt x="6386" y="2620"/>
                    <a:pt x="6363" y="2636"/>
                    <a:pt x="6346" y="2653"/>
                  </a:cubicBezTo>
                  <a:cubicBezTo>
                    <a:pt x="6323" y="2748"/>
                    <a:pt x="6263" y="2820"/>
                    <a:pt x="6204" y="2891"/>
                  </a:cubicBezTo>
                  <a:cubicBezTo>
                    <a:pt x="6192" y="2927"/>
                    <a:pt x="6192" y="2963"/>
                    <a:pt x="6215" y="2998"/>
                  </a:cubicBezTo>
                  <a:cubicBezTo>
                    <a:pt x="6227" y="3010"/>
                    <a:pt x="6251" y="3010"/>
                    <a:pt x="6263" y="3010"/>
                  </a:cubicBezTo>
                  <a:cubicBezTo>
                    <a:pt x="6275" y="3010"/>
                    <a:pt x="6311" y="3010"/>
                    <a:pt x="6311" y="2998"/>
                  </a:cubicBezTo>
                  <a:cubicBezTo>
                    <a:pt x="6382" y="2903"/>
                    <a:pt x="6442" y="2820"/>
                    <a:pt x="6489" y="2725"/>
                  </a:cubicBezTo>
                  <a:cubicBezTo>
                    <a:pt x="6501" y="2689"/>
                    <a:pt x="6489" y="2641"/>
                    <a:pt x="6454" y="2629"/>
                  </a:cubicBezTo>
                  <a:cubicBezTo>
                    <a:pt x="6440" y="2622"/>
                    <a:pt x="6427" y="2620"/>
                    <a:pt x="6415" y="2620"/>
                  </a:cubicBezTo>
                  <a:close/>
                  <a:moveTo>
                    <a:pt x="9883" y="2570"/>
                  </a:moveTo>
                  <a:cubicBezTo>
                    <a:pt x="9835" y="2582"/>
                    <a:pt x="9823" y="2606"/>
                    <a:pt x="9823" y="2653"/>
                  </a:cubicBezTo>
                  <a:cubicBezTo>
                    <a:pt x="9835" y="2748"/>
                    <a:pt x="9847" y="2844"/>
                    <a:pt x="9847" y="2939"/>
                  </a:cubicBezTo>
                  <a:cubicBezTo>
                    <a:pt x="9847" y="2987"/>
                    <a:pt x="9883" y="3010"/>
                    <a:pt x="9918" y="3010"/>
                  </a:cubicBezTo>
                  <a:cubicBezTo>
                    <a:pt x="9966" y="3010"/>
                    <a:pt x="10002" y="2963"/>
                    <a:pt x="10002" y="2927"/>
                  </a:cubicBezTo>
                  <a:cubicBezTo>
                    <a:pt x="10002" y="2832"/>
                    <a:pt x="9978" y="2725"/>
                    <a:pt x="9966" y="2629"/>
                  </a:cubicBezTo>
                  <a:cubicBezTo>
                    <a:pt x="9954" y="2582"/>
                    <a:pt x="9918" y="2570"/>
                    <a:pt x="9883" y="2570"/>
                  </a:cubicBezTo>
                  <a:close/>
                  <a:moveTo>
                    <a:pt x="2797" y="2591"/>
                  </a:moveTo>
                  <a:cubicBezTo>
                    <a:pt x="2790" y="2591"/>
                    <a:pt x="2783" y="2592"/>
                    <a:pt x="2775" y="2594"/>
                  </a:cubicBezTo>
                  <a:cubicBezTo>
                    <a:pt x="2739" y="2606"/>
                    <a:pt x="2715" y="2641"/>
                    <a:pt x="2715" y="2689"/>
                  </a:cubicBezTo>
                  <a:cubicBezTo>
                    <a:pt x="2751" y="2784"/>
                    <a:pt x="2763" y="2891"/>
                    <a:pt x="2810" y="2987"/>
                  </a:cubicBezTo>
                  <a:cubicBezTo>
                    <a:pt x="2822" y="3010"/>
                    <a:pt x="2846" y="3022"/>
                    <a:pt x="2882" y="3022"/>
                  </a:cubicBezTo>
                  <a:lnTo>
                    <a:pt x="2894" y="3022"/>
                  </a:lnTo>
                  <a:cubicBezTo>
                    <a:pt x="2941" y="2998"/>
                    <a:pt x="2953" y="2963"/>
                    <a:pt x="2941" y="2927"/>
                  </a:cubicBezTo>
                  <a:cubicBezTo>
                    <a:pt x="2906" y="2844"/>
                    <a:pt x="2882" y="2760"/>
                    <a:pt x="2870" y="2653"/>
                  </a:cubicBezTo>
                  <a:cubicBezTo>
                    <a:pt x="2850" y="2614"/>
                    <a:pt x="2830" y="2591"/>
                    <a:pt x="2797" y="2591"/>
                  </a:cubicBezTo>
                  <a:close/>
                  <a:moveTo>
                    <a:pt x="3022" y="3129"/>
                  </a:moveTo>
                  <a:cubicBezTo>
                    <a:pt x="3009" y="3129"/>
                    <a:pt x="2997" y="3133"/>
                    <a:pt x="2989" y="3141"/>
                  </a:cubicBezTo>
                  <a:cubicBezTo>
                    <a:pt x="2953" y="3177"/>
                    <a:pt x="2941" y="3225"/>
                    <a:pt x="2977" y="3249"/>
                  </a:cubicBezTo>
                  <a:cubicBezTo>
                    <a:pt x="3036" y="3344"/>
                    <a:pt x="3108" y="3415"/>
                    <a:pt x="3191" y="3475"/>
                  </a:cubicBezTo>
                  <a:cubicBezTo>
                    <a:pt x="3215" y="3487"/>
                    <a:pt x="3227" y="3487"/>
                    <a:pt x="3239" y="3487"/>
                  </a:cubicBezTo>
                  <a:cubicBezTo>
                    <a:pt x="3275" y="3487"/>
                    <a:pt x="3287" y="3475"/>
                    <a:pt x="3298" y="3463"/>
                  </a:cubicBezTo>
                  <a:cubicBezTo>
                    <a:pt x="3334" y="3427"/>
                    <a:pt x="3310" y="3379"/>
                    <a:pt x="3287" y="3356"/>
                  </a:cubicBezTo>
                  <a:cubicBezTo>
                    <a:pt x="3215" y="3296"/>
                    <a:pt x="3156" y="3237"/>
                    <a:pt x="3096" y="3165"/>
                  </a:cubicBezTo>
                  <a:cubicBezTo>
                    <a:pt x="3073" y="3142"/>
                    <a:pt x="3045" y="3129"/>
                    <a:pt x="3022" y="3129"/>
                  </a:cubicBezTo>
                  <a:close/>
                  <a:moveTo>
                    <a:pt x="6030" y="3069"/>
                  </a:moveTo>
                  <a:cubicBezTo>
                    <a:pt x="6016" y="3069"/>
                    <a:pt x="6002" y="3073"/>
                    <a:pt x="5989" y="3082"/>
                  </a:cubicBezTo>
                  <a:cubicBezTo>
                    <a:pt x="5918" y="3141"/>
                    <a:pt x="5846" y="3201"/>
                    <a:pt x="5751" y="3249"/>
                  </a:cubicBezTo>
                  <a:cubicBezTo>
                    <a:pt x="5703" y="3284"/>
                    <a:pt x="5703" y="3320"/>
                    <a:pt x="5727" y="3356"/>
                  </a:cubicBezTo>
                  <a:cubicBezTo>
                    <a:pt x="5741" y="3384"/>
                    <a:pt x="5763" y="3395"/>
                    <a:pt x="5784" y="3395"/>
                  </a:cubicBezTo>
                  <a:cubicBezTo>
                    <a:pt x="5799" y="3395"/>
                    <a:pt x="5813" y="3389"/>
                    <a:pt x="5823" y="3379"/>
                  </a:cubicBezTo>
                  <a:cubicBezTo>
                    <a:pt x="5882" y="3356"/>
                    <a:pt x="5954" y="3308"/>
                    <a:pt x="5989" y="3284"/>
                  </a:cubicBezTo>
                  <a:cubicBezTo>
                    <a:pt x="6025" y="3344"/>
                    <a:pt x="6073" y="3415"/>
                    <a:pt x="6096" y="3475"/>
                  </a:cubicBezTo>
                  <a:cubicBezTo>
                    <a:pt x="6108" y="3499"/>
                    <a:pt x="6120" y="3522"/>
                    <a:pt x="6156" y="3522"/>
                  </a:cubicBezTo>
                  <a:lnTo>
                    <a:pt x="6192" y="3522"/>
                  </a:lnTo>
                  <a:cubicBezTo>
                    <a:pt x="6215" y="3487"/>
                    <a:pt x="6227" y="3439"/>
                    <a:pt x="6215" y="3415"/>
                  </a:cubicBezTo>
                  <a:cubicBezTo>
                    <a:pt x="6192" y="3344"/>
                    <a:pt x="6144" y="3249"/>
                    <a:pt x="6108" y="3177"/>
                  </a:cubicBezTo>
                  <a:cubicBezTo>
                    <a:pt x="6108" y="3141"/>
                    <a:pt x="6108" y="3118"/>
                    <a:pt x="6096" y="3106"/>
                  </a:cubicBezTo>
                  <a:cubicBezTo>
                    <a:pt x="6081" y="3083"/>
                    <a:pt x="6056" y="3069"/>
                    <a:pt x="6030" y="3069"/>
                  </a:cubicBezTo>
                  <a:close/>
                  <a:moveTo>
                    <a:pt x="9918" y="3165"/>
                  </a:moveTo>
                  <a:cubicBezTo>
                    <a:pt x="9894" y="3165"/>
                    <a:pt x="9847" y="3189"/>
                    <a:pt x="9847" y="3237"/>
                  </a:cubicBezTo>
                  <a:cubicBezTo>
                    <a:pt x="9847" y="3344"/>
                    <a:pt x="9835" y="3427"/>
                    <a:pt x="9799" y="3522"/>
                  </a:cubicBezTo>
                  <a:cubicBezTo>
                    <a:pt x="9787" y="3546"/>
                    <a:pt x="9799" y="3594"/>
                    <a:pt x="9847" y="3606"/>
                  </a:cubicBezTo>
                  <a:lnTo>
                    <a:pt x="9859" y="3606"/>
                  </a:lnTo>
                  <a:cubicBezTo>
                    <a:pt x="9894" y="3606"/>
                    <a:pt x="9918" y="3582"/>
                    <a:pt x="9942" y="3546"/>
                  </a:cubicBezTo>
                  <a:cubicBezTo>
                    <a:pt x="9966" y="3439"/>
                    <a:pt x="9978" y="3344"/>
                    <a:pt x="10002" y="3237"/>
                  </a:cubicBezTo>
                  <a:cubicBezTo>
                    <a:pt x="10002" y="3201"/>
                    <a:pt x="9966" y="3165"/>
                    <a:pt x="9918" y="3165"/>
                  </a:cubicBezTo>
                  <a:close/>
                  <a:moveTo>
                    <a:pt x="5514" y="3375"/>
                  </a:moveTo>
                  <a:cubicBezTo>
                    <a:pt x="5506" y="3375"/>
                    <a:pt x="5498" y="3377"/>
                    <a:pt x="5489" y="3379"/>
                  </a:cubicBezTo>
                  <a:cubicBezTo>
                    <a:pt x="5418" y="3415"/>
                    <a:pt x="5311" y="3439"/>
                    <a:pt x="5215" y="3475"/>
                  </a:cubicBezTo>
                  <a:cubicBezTo>
                    <a:pt x="5192" y="3487"/>
                    <a:pt x="5156" y="3522"/>
                    <a:pt x="5180" y="3558"/>
                  </a:cubicBezTo>
                  <a:cubicBezTo>
                    <a:pt x="5192" y="3606"/>
                    <a:pt x="5215" y="3618"/>
                    <a:pt x="5251" y="3618"/>
                  </a:cubicBezTo>
                  <a:cubicBezTo>
                    <a:pt x="5263" y="3618"/>
                    <a:pt x="5263" y="3618"/>
                    <a:pt x="5263" y="3641"/>
                  </a:cubicBezTo>
                  <a:cubicBezTo>
                    <a:pt x="5358" y="3606"/>
                    <a:pt x="5453" y="3558"/>
                    <a:pt x="5549" y="3534"/>
                  </a:cubicBezTo>
                  <a:cubicBezTo>
                    <a:pt x="5596" y="3499"/>
                    <a:pt x="5608" y="3475"/>
                    <a:pt x="5596" y="3427"/>
                  </a:cubicBezTo>
                  <a:cubicBezTo>
                    <a:pt x="5569" y="3391"/>
                    <a:pt x="5542" y="3375"/>
                    <a:pt x="5514" y="3375"/>
                  </a:cubicBezTo>
                  <a:close/>
                  <a:moveTo>
                    <a:pt x="3505" y="3482"/>
                  </a:moveTo>
                  <a:cubicBezTo>
                    <a:pt x="3473" y="3482"/>
                    <a:pt x="3448" y="3498"/>
                    <a:pt x="3429" y="3534"/>
                  </a:cubicBezTo>
                  <a:cubicBezTo>
                    <a:pt x="3417" y="3582"/>
                    <a:pt x="3429" y="3618"/>
                    <a:pt x="3477" y="3641"/>
                  </a:cubicBezTo>
                  <a:cubicBezTo>
                    <a:pt x="3572" y="3665"/>
                    <a:pt x="3668" y="3701"/>
                    <a:pt x="3787" y="3725"/>
                  </a:cubicBezTo>
                  <a:cubicBezTo>
                    <a:pt x="3822" y="3725"/>
                    <a:pt x="3846" y="3701"/>
                    <a:pt x="3870" y="3653"/>
                  </a:cubicBezTo>
                  <a:cubicBezTo>
                    <a:pt x="3870" y="3606"/>
                    <a:pt x="3846" y="3582"/>
                    <a:pt x="3810" y="3558"/>
                  </a:cubicBezTo>
                  <a:cubicBezTo>
                    <a:pt x="3715" y="3546"/>
                    <a:pt x="3632" y="3522"/>
                    <a:pt x="3537" y="3487"/>
                  </a:cubicBezTo>
                  <a:cubicBezTo>
                    <a:pt x="3525" y="3484"/>
                    <a:pt x="3515" y="3482"/>
                    <a:pt x="3505" y="3482"/>
                  </a:cubicBezTo>
                  <a:close/>
                  <a:moveTo>
                    <a:pt x="4953" y="3531"/>
                  </a:moveTo>
                  <a:cubicBezTo>
                    <a:pt x="4946" y="3531"/>
                    <a:pt x="4938" y="3532"/>
                    <a:pt x="4930" y="3534"/>
                  </a:cubicBezTo>
                  <a:cubicBezTo>
                    <a:pt x="4846" y="3546"/>
                    <a:pt x="4763" y="3558"/>
                    <a:pt x="4656" y="3582"/>
                  </a:cubicBezTo>
                  <a:cubicBezTo>
                    <a:pt x="4620" y="3594"/>
                    <a:pt x="4596" y="3618"/>
                    <a:pt x="4596" y="3665"/>
                  </a:cubicBezTo>
                  <a:cubicBezTo>
                    <a:pt x="4596" y="3701"/>
                    <a:pt x="4632" y="3725"/>
                    <a:pt x="4668" y="3725"/>
                  </a:cubicBezTo>
                  <a:cubicBezTo>
                    <a:pt x="4787" y="3725"/>
                    <a:pt x="4894" y="3713"/>
                    <a:pt x="4965" y="3677"/>
                  </a:cubicBezTo>
                  <a:cubicBezTo>
                    <a:pt x="5013" y="3665"/>
                    <a:pt x="5037" y="3641"/>
                    <a:pt x="5025" y="3594"/>
                  </a:cubicBezTo>
                  <a:cubicBezTo>
                    <a:pt x="5015" y="3554"/>
                    <a:pt x="4989" y="3531"/>
                    <a:pt x="4953" y="3531"/>
                  </a:cubicBezTo>
                  <a:close/>
                  <a:moveTo>
                    <a:pt x="4072" y="3606"/>
                  </a:moveTo>
                  <a:cubicBezTo>
                    <a:pt x="4025" y="3606"/>
                    <a:pt x="4001" y="3641"/>
                    <a:pt x="4001" y="3677"/>
                  </a:cubicBezTo>
                  <a:cubicBezTo>
                    <a:pt x="4001" y="3713"/>
                    <a:pt x="4025" y="3760"/>
                    <a:pt x="4072" y="3760"/>
                  </a:cubicBezTo>
                  <a:lnTo>
                    <a:pt x="4358" y="3760"/>
                  </a:lnTo>
                  <a:cubicBezTo>
                    <a:pt x="4394" y="3760"/>
                    <a:pt x="4430" y="3725"/>
                    <a:pt x="4430" y="3677"/>
                  </a:cubicBezTo>
                  <a:cubicBezTo>
                    <a:pt x="4430" y="3641"/>
                    <a:pt x="4394" y="3606"/>
                    <a:pt x="4358" y="3606"/>
                  </a:cubicBezTo>
                  <a:close/>
                  <a:moveTo>
                    <a:pt x="6335" y="3620"/>
                  </a:moveTo>
                  <a:cubicBezTo>
                    <a:pt x="6319" y="3620"/>
                    <a:pt x="6302" y="3626"/>
                    <a:pt x="6287" y="3641"/>
                  </a:cubicBezTo>
                  <a:cubicBezTo>
                    <a:pt x="6263" y="3665"/>
                    <a:pt x="6251" y="3713"/>
                    <a:pt x="6275" y="3737"/>
                  </a:cubicBezTo>
                  <a:cubicBezTo>
                    <a:pt x="6335" y="3820"/>
                    <a:pt x="6406" y="3891"/>
                    <a:pt x="6489" y="3963"/>
                  </a:cubicBezTo>
                  <a:cubicBezTo>
                    <a:pt x="6501" y="3975"/>
                    <a:pt x="6513" y="3975"/>
                    <a:pt x="6525" y="3975"/>
                  </a:cubicBezTo>
                  <a:cubicBezTo>
                    <a:pt x="6561" y="3975"/>
                    <a:pt x="6573" y="3975"/>
                    <a:pt x="6585" y="3963"/>
                  </a:cubicBezTo>
                  <a:cubicBezTo>
                    <a:pt x="6620" y="3939"/>
                    <a:pt x="6620" y="3891"/>
                    <a:pt x="6585" y="3856"/>
                  </a:cubicBezTo>
                  <a:cubicBezTo>
                    <a:pt x="6513" y="3796"/>
                    <a:pt x="6454" y="3725"/>
                    <a:pt x="6394" y="3653"/>
                  </a:cubicBezTo>
                  <a:cubicBezTo>
                    <a:pt x="6380" y="3633"/>
                    <a:pt x="6358" y="3620"/>
                    <a:pt x="6335" y="3620"/>
                  </a:cubicBezTo>
                  <a:close/>
                  <a:moveTo>
                    <a:pt x="9740" y="3732"/>
                  </a:moveTo>
                  <a:cubicBezTo>
                    <a:pt x="9706" y="3732"/>
                    <a:pt x="9677" y="3746"/>
                    <a:pt x="9668" y="3772"/>
                  </a:cubicBezTo>
                  <a:cubicBezTo>
                    <a:pt x="9621" y="3856"/>
                    <a:pt x="9561" y="3939"/>
                    <a:pt x="9502" y="3999"/>
                  </a:cubicBezTo>
                  <a:cubicBezTo>
                    <a:pt x="9478" y="4022"/>
                    <a:pt x="9478" y="4070"/>
                    <a:pt x="9502" y="4094"/>
                  </a:cubicBezTo>
                  <a:cubicBezTo>
                    <a:pt x="9525" y="4118"/>
                    <a:pt x="9549" y="4118"/>
                    <a:pt x="9561" y="4118"/>
                  </a:cubicBezTo>
                  <a:cubicBezTo>
                    <a:pt x="9597" y="4118"/>
                    <a:pt x="9609" y="4094"/>
                    <a:pt x="9609" y="4094"/>
                  </a:cubicBezTo>
                  <a:cubicBezTo>
                    <a:pt x="9680" y="4022"/>
                    <a:pt x="9740" y="3939"/>
                    <a:pt x="9799" y="3844"/>
                  </a:cubicBezTo>
                  <a:cubicBezTo>
                    <a:pt x="9823" y="3796"/>
                    <a:pt x="9799" y="3749"/>
                    <a:pt x="9775" y="3737"/>
                  </a:cubicBezTo>
                  <a:cubicBezTo>
                    <a:pt x="9764" y="3734"/>
                    <a:pt x="9752" y="3732"/>
                    <a:pt x="9740" y="3732"/>
                  </a:cubicBezTo>
                  <a:close/>
                  <a:moveTo>
                    <a:pt x="6791" y="4022"/>
                  </a:moveTo>
                  <a:cubicBezTo>
                    <a:pt x="6768" y="4022"/>
                    <a:pt x="6743" y="4035"/>
                    <a:pt x="6727" y="4058"/>
                  </a:cubicBezTo>
                  <a:cubicBezTo>
                    <a:pt x="6692" y="4082"/>
                    <a:pt x="6704" y="4141"/>
                    <a:pt x="6739" y="4153"/>
                  </a:cubicBezTo>
                  <a:cubicBezTo>
                    <a:pt x="6823" y="4213"/>
                    <a:pt x="6918" y="4261"/>
                    <a:pt x="7001" y="4308"/>
                  </a:cubicBezTo>
                  <a:lnTo>
                    <a:pt x="7037" y="4308"/>
                  </a:lnTo>
                  <a:cubicBezTo>
                    <a:pt x="7049" y="4308"/>
                    <a:pt x="7085" y="4296"/>
                    <a:pt x="7108" y="4272"/>
                  </a:cubicBezTo>
                  <a:cubicBezTo>
                    <a:pt x="7144" y="4237"/>
                    <a:pt x="7120" y="4189"/>
                    <a:pt x="7085" y="4177"/>
                  </a:cubicBezTo>
                  <a:cubicBezTo>
                    <a:pt x="6989" y="4141"/>
                    <a:pt x="6906" y="4082"/>
                    <a:pt x="6823" y="4034"/>
                  </a:cubicBezTo>
                  <a:cubicBezTo>
                    <a:pt x="6814" y="4026"/>
                    <a:pt x="6803" y="4022"/>
                    <a:pt x="6791" y="4022"/>
                  </a:cubicBezTo>
                  <a:close/>
                  <a:moveTo>
                    <a:pt x="9330" y="4147"/>
                  </a:moveTo>
                  <a:cubicBezTo>
                    <a:pt x="9318" y="4147"/>
                    <a:pt x="9307" y="4149"/>
                    <a:pt x="9299" y="4153"/>
                  </a:cubicBezTo>
                  <a:cubicBezTo>
                    <a:pt x="9228" y="4201"/>
                    <a:pt x="9132" y="4249"/>
                    <a:pt x="9049" y="4272"/>
                  </a:cubicBezTo>
                  <a:cubicBezTo>
                    <a:pt x="9002" y="4296"/>
                    <a:pt x="8990" y="4320"/>
                    <a:pt x="9002" y="4368"/>
                  </a:cubicBezTo>
                  <a:cubicBezTo>
                    <a:pt x="9013" y="4391"/>
                    <a:pt x="9049" y="4415"/>
                    <a:pt x="9073" y="4415"/>
                  </a:cubicBezTo>
                  <a:cubicBezTo>
                    <a:pt x="9073" y="4415"/>
                    <a:pt x="9085" y="4415"/>
                    <a:pt x="9085" y="4427"/>
                  </a:cubicBezTo>
                  <a:cubicBezTo>
                    <a:pt x="9192" y="4380"/>
                    <a:pt x="9287" y="4332"/>
                    <a:pt x="9371" y="4296"/>
                  </a:cubicBezTo>
                  <a:cubicBezTo>
                    <a:pt x="9418" y="4261"/>
                    <a:pt x="9418" y="4213"/>
                    <a:pt x="9406" y="4189"/>
                  </a:cubicBezTo>
                  <a:cubicBezTo>
                    <a:pt x="9383" y="4157"/>
                    <a:pt x="9353" y="4147"/>
                    <a:pt x="9330" y="4147"/>
                  </a:cubicBezTo>
                  <a:close/>
                  <a:moveTo>
                    <a:pt x="7309" y="4268"/>
                  </a:moveTo>
                  <a:cubicBezTo>
                    <a:pt x="7283" y="4268"/>
                    <a:pt x="7258" y="4284"/>
                    <a:pt x="7239" y="4320"/>
                  </a:cubicBezTo>
                  <a:cubicBezTo>
                    <a:pt x="7227" y="4344"/>
                    <a:pt x="7239" y="4391"/>
                    <a:pt x="7287" y="4415"/>
                  </a:cubicBezTo>
                  <a:cubicBezTo>
                    <a:pt x="7382" y="4439"/>
                    <a:pt x="7478" y="4475"/>
                    <a:pt x="7597" y="4487"/>
                  </a:cubicBezTo>
                  <a:cubicBezTo>
                    <a:pt x="7632" y="4487"/>
                    <a:pt x="7656" y="4451"/>
                    <a:pt x="7680" y="4439"/>
                  </a:cubicBezTo>
                  <a:cubicBezTo>
                    <a:pt x="7680" y="4391"/>
                    <a:pt x="7656" y="4368"/>
                    <a:pt x="7620" y="4356"/>
                  </a:cubicBezTo>
                  <a:cubicBezTo>
                    <a:pt x="7513" y="4320"/>
                    <a:pt x="7418" y="4308"/>
                    <a:pt x="7335" y="4272"/>
                  </a:cubicBezTo>
                  <a:cubicBezTo>
                    <a:pt x="7326" y="4270"/>
                    <a:pt x="7318" y="4268"/>
                    <a:pt x="7309" y="4268"/>
                  </a:cubicBezTo>
                  <a:close/>
                  <a:moveTo>
                    <a:pt x="7882" y="4368"/>
                  </a:moveTo>
                  <a:cubicBezTo>
                    <a:pt x="7859" y="4368"/>
                    <a:pt x="7811" y="4391"/>
                    <a:pt x="7811" y="4439"/>
                  </a:cubicBezTo>
                  <a:cubicBezTo>
                    <a:pt x="7811" y="4475"/>
                    <a:pt x="7835" y="4511"/>
                    <a:pt x="7882" y="4511"/>
                  </a:cubicBezTo>
                  <a:cubicBezTo>
                    <a:pt x="7954" y="4534"/>
                    <a:pt x="8013" y="4534"/>
                    <a:pt x="8097" y="4534"/>
                  </a:cubicBezTo>
                  <a:lnTo>
                    <a:pt x="8180" y="4534"/>
                  </a:lnTo>
                  <a:cubicBezTo>
                    <a:pt x="8228" y="4534"/>
                    <a:pt x="8251" y="4499"/>
                    <a:pt x="8240" y="4451"/>
                  </a:cubicBezTo>
                  <a:cubicBezTo>
                    <a:pt x="8240" y="4415"/>
                    <a:pt x="8204" y="4380"/>
                    <a:pt x="8168" y="4380"/>
                  </a:cubicBezTo>
                  <a:lnTo>
                    <a:pt x="8073" y="4380"/>
                  </a:lnTo>
                  <a:cubicBezTo>
                    <a:pt x="8013" y="4380"/>
                    <a:pt x="7942" y="4368"/>
                    <a:pt x="7882" y="4368"/>
                  </a:cubicBezTo>
                  <a:close/>
                  <a:moveTo>
                    <a:pt x="8763" y="4356"/>
                  </a:moveTo>
                  <a:cubicBezTo>
                    <a:pt x="8668" y="4368"/>
                    <a:pt x="8585" y="4380"/>
                    <a:pt x="8478" y="4380"/>
                  </a:cubicBezTo>
                  <a:cubicBezTo>
                    <a:pt x="8430" y="4380"/>
                    <a:pt x="8406" y="4415"/>
                    <a:pt x="8406" y="4451"/>
                  </a:cubicBezTo>
                  <a:cubicBezTo>
                    <a:pt x="8406" y="4499"/>
                    <a:pt x="8430" y="4534"/>
                    <a:pt x="8478" y="4534"/>
                  </a:cubicBezTo>
                  <a:cubicBezTo>
                    <a:pt x="8597" y="4511"/>
                    <a:pt x="8704" y="4499"/>
                    <a:pt x="8787" y="4499"/>
                  </a:cubicBezTo>
                  <a:cubicBezTo>
                    <a:pt x="8835" y="4487"/>
                    <a:pt x="8847" y="4451"/>
                    <a:pt x="8847" y="4415"/>
                  </a:cubicBezTo>
                  <a:cubicBezTo>
                    <a:pt x="8835" y="4368"/>
                    <a:pt x="8799" y="4356"/>
                    <a:pt x="8763" y="4356"/>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3"/>
            <p:cNvSpPr/>
            <p:nvPr/>
          </p:nvSpPr>
          <p:spPr>
            <a:xfrm>
              <a:off x="4340725" y="1696800"/>
              <a:ext cx="286975" cy="91850"/>
            </a:xfrm>
            <a:custGeom>
              <a:avLst/>
              <a:gdLst/>
              <a:ahLst/>
              <a:cxnLst/>
              <a:rect l="l" t="t" r="r" b="b"/>
              <a:pathLst>
                <a:path w="11479" h="3674" extrusionOk="0">
                  <a:moveTo>
                    <a:pt x="773" y="1"/>
                  </a:moveTo>
                  <a:cubicBezTo>
                    <a:pt x="754" y="1"/>
                    <a:pt x="733" y="7"/>
                    <a:pt x="715" y="19"/>
                  </a:cubicBezTo>
                  <a:cubicBezTo>
                    <a:pt x="715" y="19"/>
                    <a:pt x="655" y="78"/>
                    <a:pt x="584" y="185"/>
                  </a:cubicBezTo>
                  <a:cubicBezTo>
                    <a:pt x="560" y="221"/>
                    <a:pt x="572" y="257"/>
                    <a:pt x="596" y="292"/>
                  </a:cubicBezTo>
                  <a:cubicBezTo>
                    <a:pt x="620" y="304"/>
                    <a:pt x="631" y="304"/>
                    <a:pt x="643" y="304"/>
                  </a:cubicBezTo>
                  <a:cubicBezTo>
                    <a:pt x="655" y="304"/>
                    <a:pt x="691" y="304"/>
                    <a:pt x="691" y="292"/>
                  </a:cubicBezTo>
                  <a:cubicBezTo>
                    <a:pt x="762" y="185"/>
                    <a:pt x="822" y="126"/>
                    <a:pt x="822" y="126"/>
                  </a:cubicBezTo>
                  <a:cubicBezTo>
                    <a:pt x="858" y="102"/>
                    <a:pt x="858" y="54"/>
                    <a:pt x="822" y="19"/>
                  </a:cubicBezTo>
                  <a:cubicBezTo>
                    <a:pt x="810" y="7"/>
                    <a:pt x="792" y="1"/>
                    <a:pt x="773" y="1"/>
                  </a:cubicBezTo>
                  <a:close/>
                  <a:moveTo>
                    <a:pt x="489" y="390"/>
                  </a:moveTo>
                  <a:cubicBezTo>
                    <a:pt x="458" y="390"/>
                    <a:pt x="426" y="407"/>
                    <a:pt x="417" y="423"/>
                  </a:cubicBezTo>
                  <a:cubicBezTo>
                    <a:pt x="358" y="519"/>
                    <a:pt x="310" y="602"/>
                    <a:pt x="274" y="697"/>
                  </a:cubicBezTo>
                  <a:cubicBezTo>
                    <a:pt x="262" y="733"/>
                    <a:pt x="274" y="781"/>
                    <a:pt x="298" y="792"/>
                  </a:cubicBezTo>
                  <a:cubicBezTo>
                    <a:pt x="298" y="816"/>
                    <a:pt x="322" y="816"/>
                    <a:pt x="334" y="816"/>
                  </a:cubicBezTo>
                  <a:cubicBezTo>
                    <a:pt x="346" y="816"/>
                    <a:pt x="381" y="792"/>
                    <a:pt x="405" y="757"/>
                  </a:cubicBezTo>
                  <a:cubicBezTo>
                    <a:pt x="453" y="661"/>
                    <a:pt x="501" y="590"/>
                    <a:pt x="560" y="495"/>
                  </a:cubicBezTo>
                  <a:cubicBezTo>
                    <a:pt x="572" y="471"/>
                    <a:pt x="560" y="411"/>
                    <a:pt x="524" y="400"/>
                  </a:cubicBezTo>
                  <a:cubicBezTo>
                    <a:pt x="514" y="393"/>
                    <a:pt x="501" y="390"/>
                    <a:pt x="489" y="390"/>
                  </a:cubicBezTo>
                  <a:close/>
                  <a:moveTo>
                    <a:pt x="207" y="943"/>
                  </a:moveTo>
                  <a:cubicBezTo>
                    <a:pt x="182" y="943"/>
                    <a:pt x="152" y="958"/>
                    <a:pt x="143" y="995"/>
                  </a:cubicBezTo>
                  <a:cubicBezTo>
                    <a:pt x="96" y="1090"/>
                    <a:pt x="60" y="1197"/>
                    <a:pt x="48" y="1293"/>
                  </a:cubicBezTo>
                  <a:cubicBezTo>
                    <a:pt x="48" y="1328"/>
                    <a:pt x="60" y="1364"/>
                    <a:pt x="108" y="1376"/>
                  </a:cubicBezTo>
                  <a:lnTo>
                    <a:pt x="120" y="1376"/>
                  </a:lnTo>
                  <a:cubicBezTo>
                    <a:pt x="155" y="1376"/>
                    <a:pt x="179" y="1352"/>
                    <a:pt x="203" y="1316"/>
                  </a:cubicBezTo>
                  <a:cubicBezTo>
                    <a:pt x="215" y="1209"/>
                    <a:pt x="239" y="1126"/>
                    <a:pt x="274" y="1031"/>
                  </a:cubicBezTo>
                  <a:cubicBezTo>
                    <a:pt x="286" y="1007"/>
                    <a:pt x="274" y="959"/>
                    <a:pt x="227" y="947"/>
                  </a:cubicBezTo>
                  <a:cubicBezTo>
                    <a:pt x="221" y="944"/>
                    <a:pt x="214" y="943"/>
                    <a:pt x="207" y="943"/>
                  </a:cubicBezTo>
                  <a:close/>
                  <a:moveTo>
                    <a:pt x="84" y="1531"/>
                  </a:moveTo>
                  <a:cubicBezTo>
                    <a:pt x="36" y="1531"/>
                    <a:pt x="0" y="1554"/>
                    <a:pt x="0" y="1602"/>
                  </a:cubicBezTo>
                  <a:lnTo>
                    <a:pt x="0" y="1650"/>
                  </a:lnTo>
                  <a:cubicBezTo>
                    <a:pt x="0" y="1733"/>
                    <a:pt x="24" y="1828"/>
                    <a:pt x="36" y="1912"/>
                  </a:cubicBezTo>
                  <a:cubicBezTo>
                    <a:pt x="48" y="1947"/>
                    <a:pt x="84" y="1971"/>
                    <a:pt x="108" y="1971"/>
                  </a:cubicBezTo>
                  <a:cubicBezTo>
                    <a:pt x="167" y="1959"/>
                    <a:pt x="203" y="1912"/>
                    <a:pt x="179" y="1888"/>
                  </a:cubicBezTo>
                  <a:cubicBezTo>
                    <a:pt x="167" y="1804"/>
                    <a:pt x="155" y="1721"/>
                    <a:pt x="155" y="1650"/>
                  </a:cubicBezTo>
                  <a:lnTo>
                    <a:pt x="155" y="1602"/>
                  </a:lnTo>
                  <a:cubicBezTo>
                    <a:pt x="155" y="1554"/>
                    <a:pt x="120" y="1531"/>
                    <a:pt x="84" y="1531"/>
                  </a:cubicBezTo>
                  <a:close/>
                  <a:moveTo>
                    <a:pt x="8430" y="1745"/>
                  </a:moveTo>
                  <a:cubicBezTo>
                    <a:pt x="8382" y="1745"/>
                    <a:pt x="8359" y="1757"/>
                    <a:pt x="8335" y="1804"/>
                  </a:cubicBezTo>
                  <a:cubicBezTo>
                    <a:pt x="8335" y="1852"/>
                    <a:pt x="8359" y="1876"/>
                    <a:pt x="8394" y="1900"/>
                  </a:cubicBezTo>
                  <a:cubicBezTo>
                    <a:pt x="8490" y="1912"/>
                    <a:pt x="8561" y="1959"/>
                    <a:pt x="8597" y="2019"/>
                  </a:cubicBezTo>
                  <a:cubicBezTo>
                    <a:pt x="8609" y="2031"/>
                    <a:pt x="8621" y="2043"/>
                    <a:pt x="8656" y="2043"/>
                  </a:cubicBezTo>
                  <a:lnTo>
                    <a:pt x="8692" y="2043"/>
                  </a:lnTo>
                  <a:cubicBezTo>
                    <a:pt x="8740" y="2019"/>
                    <a:pt x="8740" y="1971"/>
                    <a:pt x="8728" y="1947"/>
                  </a:cubicBezTo>
                  <a:cubicBezTo>
                    <a:pt x="8668" y="1840"/>
                    <a:pt x="8561" y="1781"/>
                    <a:pt x="8430" y="1745"/>
                  </a:cubicBezTo>
                  <a:close/>
                  <a:moveTo>
                    <a:pt x="4326" y="1880"/>
                  </a:moveTo>
                  <a:cubicBezTo>
                    <a:pt x="4227" y="1880"/>
                    <a:pt x="4141" y="1915"/>
                    <a:pt x="4084" y="1971"/>
                  </a:cubicBezTo>
                  <a:cubicBezTo>
                    <a:pt x="4049" y="2007"/>
                    <a:pt x="4049" y="2043"/>
                    <a:pt x="4084" y="2078"/>
                  </a:cubicBezTo>
                  <a:cubicBezTo>
                    <a:pt x="4096" y="2090"/>
                    <a:pt x="4132" y="2102"/>
                    <a:pt x="4144" y="2102"/>
                  </a:cubicBezTo>
                  <a:cubicBezTo>
                    <a:pt x="4168" y="2102"/>
                    <a:pt x="4191" y="2090"/>
                    <a:pt x="4191" y="2090"/>
                  </a:cubicBezTo>
                  <a:cubicBezTo>
                    <a:pt x="4227" y="2043"/>
                    <a:pt x="4311" y="2031"/>
                    <a:pt x="4406" y="2031"/>
                  </a:cubicBezTo>
                  <a:cubicBezTo>
                    <a:pt x="4441" y="2031"/>
                    <a:pt x="4489" y="2007"/>
                    <a:pt x="4489" y="1959"/>
                  </a:cubicBezTo>
                  <a:cubicBezTo>
                    <a:pt x="4489" y="1924"/>
                    <a:pt x="4453" y="1888"/>
                    <a:pt x="4406" y="1888"/>
                  </a:cubicBezTo>
                  <a:cubicBezTo>
                    <a:pt x="4378" y="1883"/>
                    <a:pt x="4352" y="1880"/>
                    <a:pt x="4326" y="1880"/>
                  </a:cubicBezTo>
                  <a:close/>
                  <a:moveTo>
                    <a:pt x="8119" y="1771"/>
                  </a:moveTo>
                  <a:cubicBezTo>
                    <a:pt x="8109" y="1771"/>
                    <a:pt x="8098" y="1774"/>
                    <a:pt x="8085" y="1781"/>
                  </a:cubicBezTo>
                  <a:cubicBezTo>
                    <a:pt x="7978" y="1828"/>
                    <a:pt x="7894" y="1912"/>
                    <a:pt x="7859" y="2043"/>
                  </a:cubicBezTo>
                  <a:cubicBezTo>
                    <a:pt x="7859" y="2090"/>
                    <a:pt x="7882" y="2126"/>
                    <a:pt x="7918" y="2138"/>
                  </a:cubicBezTo>
                  <a:lnTo>
                    <a:pt x="7942" y="2138"/>
                  </a:lnTo>
                  <a:cubicBezTo>
                    <a:pt x="7966" y="2138"/>
                    <a:pt x="8001" y="2102"/>
                    <a:pt x="8013" y="2090"/>
                  </a:cubicBezTo>
                  <a:cubicBezTo>
                    <a:pt x="8025" y="2019"/>
                    <a:pt x="8073" y="1959"/>
                    <a:pt x="8144" y="1924"/>
                  </a:cubicBezTo>
                  <a:cubicBezTo>
                    <a:pt x="8192" y="1900"/>
                    <a:pt x="8204" y="1864"/>
                    <a:pt x="8192" y="1828"/>
                  </a:cubicBezTo>
                  <a:cubicBezTo>
                    <a:pt x="8166" y="1793"/>
                    <a:pt x="8146" y="1771"/>
                    <a:pt x="8119" y="1771"/>
                  </a:cubicBezTo>
                  <a:close/>
                  <a:moveTo>
                    <a:pt x="4743" y="1970"/>
                  </a:moveTo>
                  <a:cubicBezTo>
                    <a:pt x="4718" y="1970"/>
                    <a:pt x="4694" y="1980"/>
                    <a:pt x="4680" y="1995"/>
                  </a:cubicBezTo>
                  <a:cubicBezTo>
                    <a:pt x="4644" y="2031"/>
                    <a:pt x="4668" y="2078"/>
                    <a:pt x="4692" y="2102"/>
                  </a:cubicBezTo>
                  <a:cubicBezTo>
                    <a:pt x="4739" y="2138"/>
                    <a:pt x="4751" y="2174"/>
                    <a:pt x="4751" y="2221"/>
                  </a:cubicBezTo>
                  <a:cubicBezTo>
                    <a:pt x="4751" y="2233"/>
                    <a:pt x="4739" y="2257"/>
                    <a:pt x="4739" y="2281"/>
                  </a:cubicBezTo>
                  <a:cubicBezTo>
                    <a:pt x="4727" y="2328"/>
                    <a:pt x="4739" y="2352"/>
                    <a:pt x="4787" y="2376"/>
                  </a:cubicBezTo>
                  <a:lnTo>
                    <a:pt x="4799" y="2376"/>
                  </a:lnTo>
                  <a:cubicBezTo>
                    <a:pt x="4822" y="2376"/>
                    <a:pt x="4858" y="2364"/>
                    <a:pt x="4882" y="2328"/>
                  </a:cubicBezTo>
                  <a:cubicBezTo>
                    <a:pt x="4906" y="2293"/>
                    <a:pt x="4906" y="2257"/>
                    <a:pt x="4906" y="2221"/>
                  </a:cubicBezTo>
                  <a:cubicBezTo>
                    <a:pt x="4906" y="2114"/>
                    <a:pt x="4858" y="2043"/>
                    <a:pt x="4787" y="1983"/>
                  </a:cubicBezTo>
                  <a:cubicBezTo>
                    <a:pt x="4773" y="1974"/>
                    <a:pt x="4758" y="1970"/>
                    <a:pt x="4743" y="1970"/>
                  </a:cubicBezTo>
                  <a:close/>
                  <a:moveTo>
                    <a:pt x="11402" y="2086"/>
                  </a:moveTo>
                  <a:cubicBezTo>
                    <a:pt x="11373" y="2086"/>
                    <a:pt x="11344" y="2099"/>
                    <a:pt x="11335" y="2126"/>
                  </a:cubicBezTo>
                  <a:cubicBezTo>
                    <a:pt x="11335" y="2126"/>
                    <a:pt x="11276" y="2209"/>
                    <a:pt x="11169" y="2364"/>
                  </a:cubicBezTo>
                  <a:cubicBezTo>
                    <a:pt x="11133" y="2388"/>
                    <a:pt x="11157" y="2436"/>
                    <a:pt x="11180" y="2459"/>
                  </a:cubicBezTo>
                  <a:cubicBezTo>
                    <a:pt x="11192" y="2483"/>
                    <a:pt x="11216" y="2483"/>
                    <a:pt x="11228" y="2483"/>
                  </a:cubicBezTo>
                  <a:cubicBezTo>
                    <a:pt x="11252" y="2483"/>
                    <a:pt x="11276" y="2459"/>
                    <a:pt x="11299" y="2447"/>
                  </a:cubicBezTo>
                  <a:cubicBezTo>
                    <a:pt x="11407" y="2293"/>
                    <a:pt x="11466" y="2197"/>
                    <a:pt x="11466" y="2197"/>
                  </a:cubicBezTo>
                  <a:cubicBezTo>
                    <a:pt x="11478" y="2150"/>
                    <a:pt x="11466" y="2102"/>
                    <a:pt x="11430" y="2090"/>
                  </a:cubicBezTo>
                  <a:cubicBezTo>
                    <a:pt x="11422" y="2087"/>
                    <a:pt x="11412" y="2086"/>
                    <a:pt x="11402" y="2086"/>
                  </a:cubicBezTo>
                  <a:close/>
                  <a:moveTo>
                    <a:pt x="194" y="2098"/>
                  </a:moveTo>
                  <a:cubicBezTo>
                    <a:pt x="185" y="2098"/>
                    <a:pt x="176" y="2099"/>
                    <a:pt x="167" y="2102"/>
                  </a:cubicBezTo>
                  <a:cubicBezTo>
                    <a:pt x="143" y="2138"/>
                    <a:pt x="120" y="2162"/>
                    <a:pt x="143" y="2209"/>
                  </a:cubicBezTo>
                  <a:cubicBezTo>
                    <a:pt x="179" y="2305"/>
                    <a:pt x="239" y="2388"/>
                    <a:pt x="298" y="2483"/>
                  </a:cubicBezTo>
                  <a:cubicBezTo>
                    <a:pt x="322" y="2495"/>
                    <a:pt x="346" y="2507"/>
                    <a:pt x="358" y="2507"/>
                  </a:cubicBezTo>
                  <a:cubicBezTo>
                    <a:pt x="381" y="2507"/>
                    <a:pt x="393" y="2495"/>
                    <a:pt x="405" y="2483"/>
                  </a:cubicBezTo>
                  <a:cubicBezTo>
                    <a:pt x="441" y="2447"/>
                    <a:pt x="453" y="2400"/>
                    <a:pt x="417" y="2376"/>
                  </a:cubicBezTo>
                  <a:cubicBezTo>
                    <a:pt x="358" y="2305"/>
                    <a:pt x="322" y="2221"/>
                    <a:pt x="274" y="2138"/>
                  </a:cubicBezTo>
                  <a:cubicBezTo>
                    <a:pt x="248" y="2111"/>
                    <a:pt x="221" y="2098"/>
                    <a:pt x="194" y="2098"/>
                  </a:cubicBezTo>
                  <a:close/>
                  <a:moveTo>
                    <a:pt x="8680" y="2185"/>
                  </a:moveTo>
                  <a:cubicBezTo>
                    <a:pt x="8632" y="2185"/>
                    <a:pt x="8609" y="2197"/>
                    <a:pt x="8597" y="2245"/>
                  </a:cubicBezTo>
                  <a:cubicBezTo>
                    <a:pt x="8573" y="2328"/>
                    <a:pt x="8549" y="2400"/>
                    <a:pt x="8490" y="2495"/>
                  </a:cubicBezTo>
                  <a:cubicBezTo>
                    <a:pt x="8478" y="2519"/>
                    <a:pt x="8490" y="2578"/>
                    <a:pt x="8513" y="2590"/>
                  </a:cubicBezTo>
                  <a:cubicBezTo>
                    <a:pt x="8537" y="2614"/>
                    <a:pt x="8549" y="2614"/>
                    <a:pt x="8561" y="2614"/>
                  </a:cubicBezTo>
                  <a:cubicBezTo>
                    <a:pt x="8597" y="2614"/>
                    <a:pt x="8621" y="2590"/>
                    <a:pt x="8609" y="2566"/>
                  </a:cubicBezTo>
                  <a:cubicBezTo>
                    <a:pt x="8680" y="2459"/>
                    <a:pt x="8728" y="2364"/>
                    <a:pt x="8740" y="2269"/>
                  </a:cubicBezTo>
                  <a:cubicBezTo>
                    <a:pt x="8740" y="2221"/>
                    <a:pt x="8728" y="2197"/>
                    <a:pt x="8680" y="2185"/>
                  </a:cubicBezTo>
                  <a:close/>
                  <a:moveTo>
                    <a:pt x="4072" y="2221"/>
                  </a:moveTo>
                  <a:cubicBezTo>
                    <a:pt x="4025" y="2245"/>
                    <a:pt x="4013" y="2269"/>
                    <a:pt x="4013" y="2316"/>
                  </a:cubicBezTo>
                  <a:cubicBezTo>
                    <a:pt x="4025" y="2400"/>
                    <a:pt x="4049" y="2507"/>
                    <a:pt x="4108" y="2614"/>
                  </a:cubicBezTo>
                  <a:cubicBezTo>
                    <a:pt x="4132" y="2638"/>
                    <a:pt x="4144" y="2662"/>
                    <a:pt x="4168" y="2662"/>
                  </a:cubicBezTo>
                  <a:cubicBezTo>
                    <a:pt x="4191" y="2662"/>
                    <a:pt x="4203" y="2662"/>
                    <a:pt x="4215" y="2638"/>
                  </a:cubicBezTo>
                  <a:cubicBezTo>
                    <a:pt x="4251" y="2614"/>
                    <a:pt x="4263" y="2566"/>
                    <a:pt x="4251" y="2531"/>
                  </a:cubicBezTo>
                  <a:cubicBezTo>
                    <a:pt x="4203" y="2447"/>
                    <a:pt x="4168" y="2352"/>
                    <a:pt x="4156" y="2281"/>
                  </a:cubicBezTo>
                  <a:cubicBezTo>
                    <a:pt x="4144" y="2245"/>
                    <a:pt x="4108" y="2221"/>
                    <a:pt x="4072" y="2221"/>
                  </a:cubicBezTo>
                  <a:close/>
                  <a:moveTo>
                    <a:pt x="7960" y="2266"/>
                  </a:moveTo>
                  <a:cubicBezTo>
                    <a:pt x="7954" y="2266"/>
                    <a:pt x="7948" y="2267"/>
                    <a:pt x="7942" y="2269"/>
                  </a:cubicBezTo>
                  <a:cubicBezTo>
                    <a:pt x="7894" y="2281"/>
                    <a:pt x="7859" y="2316"/>
                    <a:pt x="7882" y="2364"/>
                  </a:cubicBezTo>
                  <a:cubicBezTo>
                    <a:pt x="7906" y="2459"/>
                    <a:pt x="7942" y="2555"/>
                    <a:pt x="8001" y="2662"/>
                  </a:cubicBezTo>
                  <a:cubicBezTo>
                    <a:pt x="8013" y="2686"/>
                    <a:pt x="8025" y="2697"/>
                    <a:pt x="8061" y="2697"/>
                  </a:cubicBezTo>
                  <a:cubicBezTo>
                    <a:pt x="8073" y="2697"/>
                    <a:pt x="8073" y="2697"/>
                    <a:pt x="8097" y="2686"/>
                  </a:cubicBezTo>
                  <a:cubicBezTo>
                    <a:pt x="8132" y="2650"/>
                    <a:pt x="8144" y="2614"/>
                    <a:pt x="8132" y="2578"/>
                  </a:cubicBezTo>
                  <a:cubicBezTo>
                    <a:pt x="8085" y="2495"/>
                    <a:pt x="8037" y="2424"/>
                    <a:pt x="8025" y="2328"/>
                  </a:cubicBezTo>
                  <a:cubicBezTo>
                    <a:pt x="8015" y="2289"/>
                    <a:pt x="7989" y="2266"/>
                    <a:pt x="7960" y="2266"/>
                  </a:cubicBezTo>
                  <a:close/>
                  <a:moveTo>
                    <a:pt x="562" y="2572"/>
                  </a:moveTo>
                  <a:cubicBezTo>
                    <a:pt x="542" y="2572"/>
                    <a:pt x="524" y="2578"/>
                    <a:pt x="512" y="2590"/>
                  </a:cubicBezTo>
                  <a:cubicBezTo>
                    <a:pt x="477" y="2626"/>
                    <a:pt x="477" y="2674"/>
                    <a:pt x="512" y="2697"/>
                  </a:cubicBezTo>
                  <a:cubicBezTo>
                    <a:pt x="572" y="2757"/>
                    <a:pt x="655" y="2817"/>
                    <a:pt x="751" y="2876"/>
                  </a:cubicBezTo>
                  <a:cubicBezTo>
                    <a:pt x="762" y="2888"/>
                    <a:pt x="774" y="2888"/>
                    <a:pt x="798" y="2888"/>
                  </a:cubicBezTo>
                  <a:cubicBezTo>
                    <a:pt x="822" y="2888"/>
                    <a:pt x="834" y="2876"/>
                    <a:pt x="858" y="2876"/>
                  </a:cubicBezTo>
                  <a:cubicBezTo>
                    <a:pt x="882" y="2852"/>
                    <a:pt x="870" y="2805"/>
                    <a:pt x="834" y="2769"/>
                  </a:cubicBezTo>
                  <a:lnTo>
                    <a:pt x="620" y="2590"/>
                  </a:lnTo>
                  <a:cubicBezTo>
                    <a:pt x="602" y="2578"/>
                    <a:pt x="581" y="2572"/>
                    <a:pt x="562" y="2572"/>
                  </a:cubicBezTo>
                  <a:close/>
                  <a:moveTo>
                    <a:pt x="11040" y="2583"/>
                  </a:moveTo>
                  <a:cubicBezTo>
                    <a:pt x="11018" y="2583"/>
                    <a:pt x="10993" y="2591"/>
                    <a:pt x="10978" y="2614"/>
                  </a:cubicBezTo>
                  <a:cubicBezTo>
                    <a:pt x="10918" y="2686"/>
                    <a:pt x="10835" y="2757"/>
                    <a:pt x="10776" y="2817"/>
                  </a:cubicBezTo>
                  <a:cubicBezTo>
                    <a:pt x="10752" y="2852"/>
                    <a:pt x="10752" y="2888"/>
                    <a:pt x="10776" y="2924"/>
                  </a:cubicBezTo>
                  <a:cubicBezTo>
                    <a:pt x="10799" y="2936"/>
                    <a:pt x="10823" y="2936"/>
                    <a:pt x="10835" y="2936"/>
                  </a:cubicBezTo>
                  <a:cubicBezTo>
                    <a:pt x="10859" y="2936"/>
                    <a:pt x="10883" y="2924"/>
                    <a:pt x="10883" y="2924"/>
                  </a:cubicBezTo>
                  <a:cubicBezTo>
                    <a:pt x="10954" y="2852"/>
                    <a:pt x="11014" y="2769"/>
                    <a:pt x="11097" y="2697"/>
                  </a:cubicBezTo>
                  <a:cubicBezTo>
                    <a:pt x="11109" y="2674"/>
                    <a:pt x="11109" y="2626"/>
                    <a:pt x="11073" y="2590"/>
                  </a:cubicBezTo>
                  <a:cubicBezTo>
                    <a:pt x="11065" y="2586"/>
                    <a:pt x="11053" y="2583"/>
                    <a:pt x="11040" y="2583"/>
                  </a:cubicBezTo>
                  <a:close/>
                  <a:moveTo>
                    <a:pt x="4665" y="2499"/>
                  </a:moveTo>
                  <a:cubicBezTo>
                    <a:pt x="4644" y="2499"/>
                    <a:pt x="4622" y="2505"/>
                    <a:pt x="4608" y="2519"/>
                  </a:cubicBezTo>
                  <a:cubicBezTo>
                    <a:pt x="4549" y="2578"/>
                    <a:pt x="4465" y="2650"/>
                    <a:pt x="4394" y="2709"/>
                  </a:cubicBezTo>
                  <a:cubicBezTo>
                    <a:pt x="4382" y="2733"/>
                    <a:pt x="4370" y="2745"/>
                    <a:pt x="4370" y="2757"/>
                  </a:cubicBezTo>
                  <a:cubicBezTo>
                    <a:pt x="4346" y="2757"/>
                    <a:pt x="4322" y="2757"/>
                    <a:pt x="4311" y="2769"/>
                  </a:cubicBezTo>
                  <a:cubicBezTo>
                    <a:pt x="4263" y="2805"/>
                    <a:pt x="4263" y="2852"/>
                    <a:pt x="4287" y="2876"/>
                  </a:cubicBezTo>
                  <a:lnTo>
                    <a:pt x="4513" y="3102"/>
                  </a:lnTo>
                  <a:cubicBezTo>
                    <a:pt x="4525" y="3114"/>
                    <a:pt x="4549" y="3114"/>
                    <a:pt x="4561" y="3114"/>
                  </a:cubicBezTo>
                  <a:cubicBezTo>
                    <a:pt x="4572" y="3114"/>
                    <a:pt x="4608" y="3102"/>
                    <a:pt x="4644" y="3102"/>
                  </a:cubicBezTo>
                  <a:cubicBezTo>
                    <a:pt x="4668" y="3067"/>
                    <a:pt x="4668" y="3031"/>
                    <a:pt x="4632" y="2995"/>
                  </a:cubicBezTo>
                  <a:lnTo>
                    <a:pt x="4489" y="2852"/>
                  </a:lnTo>
                  <a:lnTo>
                    <a:pt x="4501" y="2828"/>
                  </a:lnTo>
                  <a:cubicBezTo>
                    <a:pt x="4584" y="2757"/>
                    <a:pt x="4668" y="2686"/>
                    <a:pt x="4727" y="2614"/>
                  </a:cubicBezTo>
                  <a:cubicBezTo>
                    <a:pt x="4739" y="2578"/>
                    <a:pt x="4739" y="2531"/>
                    <a:pt x="4703" y="2507"/>
                  </a:cubicBezTo>
                  <a:cubicBezTo>
                    <a:pt x="4694" y="2502"/>
                    <a:pt x="4680" y="2499"/>
                    <a:pt x="4665" y="2499"/>
                  </a:cubicBezTo>
                  <a:close/>
                  <a:moveTo>
                    <a:pt x="4162" y="2858"/>
                  </a:moveTo>
                  <a:cubicBezTo>
                    <a:pt x="4150" y="2858"/>
                    <a:pt x="4140" y="2860"/>
                    <a:pt x="4132" y="2864"/>
                  </a:cubicBezTo>
                  <a:cubicBezTo>
                    <a:pt x="4049" y="2912"/>
                    <a:pt x="3965" y="2959"/>
                    <a:pt x="3870" y="2995"/>
                  </a:cubicBezTo>
                  <a:cubicBezTo>
                    <a:pt x="3846" y="3031"/>
                    <a:pt x="3834" y="3078"/>
                    <a:pt x="3846" y="3102"/>
                  </a:cubicBezTo>
                  <a:cubicBezTo>
                    <a:pt x="3858" y="3138"/>
                    <a:pt x="3894" y="3150"/>
                    <a:pt x="3918" y="3150"/>
                  </a:cubicBezTo>
                  <a:lnTo>
                    <a:pt x="3930" y="3150"/>
                  </a:lnTo>
                  <a:cubicBezTo>
                    <a:pt x="4025" y="3102"/>
                    <a:pt x="4108" y="3043"/>
                    <a:pt x="4203" y="2995"/>
                  </a:cubicBezTo>
                  <a:cubicBezTo>
                    <a:pt x="4251" y="2971"/>
                    <a:pt x="4251" y="2924"/>
                    <a:pt x="4227" y="2900"/>
                  </a:cubicBezTo>
                  <a:cubicBezTo>
                    <a:pt x="4211" y="2868"/>
                    <a:pt x="4185" y="2858"/>
                    <a:pt x="4162" y="2858"/>
                  </a:cubicBezTo>
                  <a:close/>
                  <a:moveTo>
                    <a:pt x="8393" y="2694"/>
                  </a:moveTo>
                  <a:cubicBezTo>
                    <a:pt x="8374" y="2694"/>
                    <a:pt x="8353" y="2703"/>
                    <a:pt x="8335" y="2721"/>
                  </a:cubicBezTo>
                  <a:cubicBezTo>
                    <a:pt x="8323" y="2745"/>
                    <a:pt x="8299" y="2757"/>
                    <a:pt x="8263" y="2793"/>
                  </a:cubicBezTo>
                  <a:cubicBezTo>
                    <a:pt x="8256" y="2789"/>
                    <a:pt x="8249" y="2788"/>
                    <a:pt x="8242" y="2788"/>
                  </a:cubicBezTo>
                  <a:cubicBezTo>
                    <a:pt x="8226" y="2788"/>
                    <a:pt x="8209" y="2796"/>
                    <a:pt x="8192" y="2805"/>
                  </a:cubicBezTo>
                  <a:cubicBezTo>
                    <a:pt x="8156" y="2817"/>
                    <a:pt x="8156" y="2852"/>
                    <a:pt x="8156" y="2876"/>
                  </a:cubicBezTo>
                  <a:cubicBezTo>
                    <a:pt x="8156" y="2888"/>
                    <a:pt x="8144" y="2888"/>
                    <a:pt x="8132" y="2912"/>
                  </a:cubicBezTo>
                  <a:cubicBezTo>
                    <a:pt x="8097" y="2936"/>
                    <a:pt x="8085" y="2983"/>
                    <a:pt x="8121" y="3019"/>
                  </a:cubicBezTo>
                  <a:cubicBezTo>
                    <a:pt x="8135" y="3034"/>
                    <a:pt x="8159" y="3044"/>
                    <a:pt x="8181" y="3044"/>
                  </a:cubicBezTo>
                  <a:cubicBezTo>
                    <a:pt x="8194" y="3044"/>
                    <a:pt x="8207" y="3040"/>
                    <a:pt x="8216" y="3031"/>
                  </a:cubicBezTo>
                  <a:cubicBezTo>
                    <a:pt x="8216" y="3019"/>
                    <a:pt x="8240" y="3019"/>
                    <a:pt x="8251" y="2995"/>
                  </a:cubicBezTo>
                  <a:cubicBezTo>
                    <a:pt x="8299" y="3043"/>
                    <a:pt x="8359" y="3090"/>
                    <a:pt x="8394" y="3138"/>
                  </a:cubicBezTo>
                  <a:cubicBezTo>
                    <a:pt x="8418" y="3150"/>
                    <a:pt x="8430" y="3150"/>
                    <a:pt x="8442" y="3150"/>
                  </a:cubicBezTo>
                  <a:cubicBezTo>
                    <a:pt x="8454" y="3150"/>
                    <a:pt x="8478" y="3138"/>
                    <a:pt x="8513" y="3114"/>
                  </a:cubicBezTo>
                  <a:cubicBezTo>
                    <a:pt x="8537" y="3090"/>
                    <a:pt x="8537" y="3043"/>
                    <a:pt x="8502" y="3019"/>
                  </a:cubicBezTo>
                  <a:cubicBezTo>
                    <a:pt x="8454" y="2971"/>
                    <a:pt x="8418" y="2936"/>
                    <a:pt x="8371" y="2888"/>
                  </a:cubicBezTo>
                  <a:lnTo>
                    <a:pt x="8442" y="2817"/>
                  </a:lnTo>
                  <a:cubicBezTo>
                    <a:pt x="8478" y="2793"/>
                    <a:pt x="8478" y="2745"/>
                    <a:pt x="8442" y="2721"/>
                  </a:cubicBezTo>
                  <a:cubicBezTo>
                    <a:pt x="8430" y="2703"/>
                    <a:pt x="8412" y="2694"/>
                    <a:pt x="8393" y="2694"/>
                  </a:cubicBezTo>
                  <a:close/>
                  <a:moveTo>
                    <a:pt x="1055" y="2902"/>
                  </a:moveTo>
                  <a:cubicBezTo>
                    <a:pt x="1023" y="2902"/>
                    <a:pt x="997" y="2919"/>
                    <a:pt x="989" y="2936"/>
                  </a:cubicBezTo>
                  <a:cubicBezTo>
                    <a:pt x="977" y="2983"/>
                    <a:pt x="989" y="3031"/>
                    <a:pt x="1012" y="3043"/>
                  </a:cubicBezTo>
                  <a:cubicBezTo>
                    <a:pt x="1108" y="3090"/>
                    <a:pt x="1191" y="3114"/>
                    <a:pt x="1298" y="3162"/>
                  </a:cubicBezTo>
                  <a:lnTo>
                    <a:pt x="1334" y="3162"/>
                  </a:lnTo>
                  <a:cubicBezTo>
                    <a:pt x="1358" y="3162"/>
                    <a:pt x="1393" y="3150"/>
                    <a:pt x="1405" y="3138"/>
                  </a:cubicBezTo>
                  <a:cubicBezTo>
                    <a:pt x="1417" y="3090"/>
                    <a:pt x="1405" y="3043"/>
                    <a:pt x="1358" y="3031"/>
                  </a:cubicBezTo>
                  <a:cubicBezTo>
                    <a:pt x="1251" y="2983"/>
                    <a:pt x="1167" y="2959"/>
                    <a:pt x="1096" y="2912"/>
                  </a:cubicBezTo>
                  <a:cubicBezTo>
                    <a:pt x="1082" y="2905"/>
                    <a:pt x="1068" y="2902"/>
                    <a:pt x="1055" y="2902"/>
                  </a:cubicBezTo>
                  <a:close/>
                  <a:moveTo>
                    <a:pt x="10623" y="2983"/>
                  </a:moveTo>
                  <a:cubicBezTo>
                    <a:pt x="10610" y="2983"/>
                    <a:pt x="10598" y="2987"/>
                    <a:pt x="10585" y="2995"/>
                  </a:cubicBezTo>
                  <a:cubicBezTo>
                    <a:pt x="10514" y="3055"/>
                    <a:pt x="10418" y="3114"/>
                    <a:pt x="10347" y="3162"/>
                  </a:cubicBezTo>
                  <a:cubicBezTo>
                    <a:pt x="10299" y="3198"/>
                    <a:pt x="10299" y="3233"/>
                    <a:pt x="10323" y="3269"/>
                  </a:cubicBezTo>
                  <a:cubicBezTo>
                    <a:pt x="10335" y="3281"/>
                    <a:pt x="10347" y="3293"/>
                    <a:pt x="10383" y="3293"/>
                  </a:cubicBezTo>
                  <a:lnTo>
                    <a:pt x="10418" y="3293"/>
                  </a:lnTo>
                  <a:cubicBezTo>
                    <a:pt x="10514" y="3233"/>
                    <a:pt x="10585" y="3174"/>
                    <a:pt x="10680" y="3114"/>
                  </a:cubicBezTo>
                  <a:cubicBezTo>
                    <a:pt x="10704" y="3090"/>
                    <a:pt x="10716" y="3043"/>
                    <a:pt x="10692" y="3019"/>
                  </a:cubicBezTo>
                  <a:cubicBezTo>
                    <a:pt x="10669" y="2996"/>
                    <a:pt x="10646" y="2983"/>
                    <a:pt x="10623" y="2983"/>
                  </a:cubicBezTo>
                  <a:close/>
                  <a:moveTo>
                    <a:pt x="3662" y="3098"/>
                  </a:moveTo>
                  <a:cubicBezTo>
                    <a:pt x="3653" y="3098"/>
                    <a:pt x="3643" y="3099"/>
                    <a:pt x="3632" y="3102"/>
                  </a:cubicBezTo>
                  <a:cubicBezTo>
                    <a:pt x="3549" y="3150"/>
                    <a:pt x="3441" y="3162"/>
                    <a:pt x="3358" y="3186"/>
                  </a:cubicBezTo>
                  <a:cubicBezTo>
                    <a:pt x="3310" y="3209"/>
                    <a:pt x="3275" y="3233"/>
                    <a:pt x="3298" y="3281"/>
                  </a:cubicBezTo>
                  <a:cubicBezTo>
                    <a:pt x="3310" y="3317"/>
                    <a:pt x="3334" y="3340"/>
                    <a:pt x="3370" y="3340"/>
                  </a:cubicBezTo>
                  <a:cubicBezTo>
                    <a:pt x="3370" y="3340"/>
                    <a:pt x="3382" y="3340"/>
                    <a:pt x="3382" y="3328"/>
                  </a:cubicBezTo>
                  <a:cubicBezTo>
                    <a:pt x="3489" y="3293"/>
                    <a:pt x="3596" y="3269"/>
                    <a:pt x="3679" y="3233"/>
                  </a:cubicBezTo>
                  <a:cubicBezTo>
                    <a:pt x="3727" y="3221"/>
                    <a:pt x="3739" y="3186"/>
                    <a:pt x="3727" y="3150"/>
                  </a:cubicBezTo>
                  <a:cubicBezTo>
                    <a:pt x="3709" y="3114"/>
                    <a:pt x="3691" y="3098"/>
                    <a:pt x="3662" y="3098"/>
                  </a:cubicBezTo>
                  <a:close/>
                  <a:moveTo>
                    <a:pt x="1617" y="3145"/>
                  </a:moveTo>
                  <a:cubicBezTo>
                    <a:pt x="1591" y="3145"/>
                    <a:pt x="1566" y="3159"/>
                    <a:pt x="1548" y="3186"/>
                  </a:cubicBezTo>
                  <a:cubicBezTo>
                    <a:pt x="1536" y="3221"/>
                    <a:pt x="1548" y="3269"/>
                    <a:pt x="1596" y="3281"/>
                  </a:cubicBezTo>
                  <a:cubicBezTo>
                    <a:pt x="1644" y="3293"/>
                    <a:pt x="1703" y="3317"/>
                    <a:pt x="1763" y="3328"/>
                  </a:cubicBezTo>
                  <a:cubicBezTo>
                    <a:pt x="1786" y="3340"/>
                    <a:pt x="1834" y="3340"/>
                    <a:pt x="1882" y="3352"/>
                  </a:cubicBezTo>
                  <a:lnTo>
                    <a:pt x="1894" y="3352"/>
                  </a:lnTo>
                  <a:cubicBezTo>
                    <a:pt x="1929" y="3352"/>
                    <a:pt x="1953" y="3328"/>
                    <a:pt x="1989" y="3317"/>
                  </a:cubicBezTo>
                  <a:cubicBezTo>
                    <a:pt x="1989" y="3269"/>
                    <a:pt x="1965" y="3233"/>
                    <a:pt x="1929" y="3221"/>
                  </a:cubicBezTo>
                  <a:cubicBezTo>
                    <a:pt x="1882" y="3209"/>
                    <a:pt x="1846" y="3209"/>
                    <a:pt x="1810" y="3186"/>
                  </a:cubicBezTo>
                  <a:cubicBezTo>
                    <a:pt x="1751" y="3174"/>
                    <a:pt x="1703" y="3162"/>
                    <a:pt x="1644" y="3150"/>
                  </a:cubicBezTo>
                  <a:cubicBezTo>
                    <a:pt x="1635" y="3147"/>
                    <a:pt x="1626" y="3145"/>
                    <a:pt x="1617" y="3145"/>
                  </a:cubicBezTo>
                  <a:close/>
                  <a:moveTo>
                    <a:pt x="7907" y="3063"/>
                  </a:moveTo>
                  <a:cubicBezTo>
                    <a:pt x="7890" y="3063"/>
                    <a:pt x="7873" y="3069"/>
                    <a:pt x="7859" y="3078"/>
                  </a:cubicBezTo>
                  <a:cubicBezTo>
                    <a:pt x="7787" y="3114"/>
                    <a:pt x="7704" y="3162"/>
                    <a:pt x="7609" y="3209"/>
                  </a:cubicBezTo>
                  <a:cubicBezTo>
                    <a:pt x="7585" y="3233"/>
                    <a:pt x="7561" y="3281"/>
                    <a:pt x="7585" y="3317"/>
                  </a:cubicBezTo>
                  <a:cubicBezTo>
                    <a:pt x="7597" y="3340"/>
                    <a:pt x="7620" y="3352"/>
                    <a:pt x="7656" y="3352"/>
                  </a:cubicBezTo>
                  <a:lnTo>
                    <a:pt x="7668" y="3352"/>
                  </a:lnTo>
                  <a:cubicBezTo>
                    <a:pt x="7763" y="3317"/>
                    <a:pt x="7847" y="3257"/>
                    <a:pt x="7942" y="3209"/>
                  </a:cubicBezTo>
                  <a:cubicBezTo>
                    <a:pt x="7978" y="3174"/>
                    <a:pt x="8001" y="3150"/>
                    <a:pt x="7966" y="3102"/>
                  </a:cubicBezTo>
                  <a:cubicBezTo>
                    <a:pt x="7952" y="3074"/>
                    <a:pt x="7930" y="3063"/>
                    <a:pt x="7907" y="3063"/>
                  </a:cubicBezTo>
                  <a:close/>
                  <a:moveTo>
                    <a:pt x="3060" y="3257"/>
                  </a:moveTo>
                  <a:cubicBezTo>
                    <a:pt x="2965" y="3269"/>
                    <a:pt x="2858" y="3281"/>
                    <a:pt x="2775" y="3281"/>
                  </a:cubicBezTo>
                  <a:cubicBezTo>
                    <a:pt x="2727" y="3281"/>
                    <a:pt x="2703" y="3317"/>
                    <a:pt x="2703" y="3352"/>
                  </a:cubicBezTo>
                  <a:cubicBezTo>
                    <a:pt x="2703" y="3400"/>
                    <a:pt x="2727" y="3436"/>
                    <a:pt x="2775" y="3436"/>
                  </a:cubicBezTo>
                  <a:cubicBezTo>
                    <a:pt x="2882" y="3436"/>
                    <a:pt x="2977" y="3412"/>
                    <a:pt x="3084" y="3400"/>
                  </a:cubicBezTo>
                  <a:cubicBezTo>
                    <a:pt x="3132" y="3388"/>
                    <a:pt x="3144" y="3352"/>
                    <a:pt x="3144" y="3317"/>
                  </a:cubicBezTo>
                  <a:cubicBezTo>
                    <a:pt x="3132" y="3269"/>
                    <a:pt x="3096" y="3257"/>
                    <a:pt x="3060" y="3257"/>
                  </a:cubicBezTo>
                  <a:close/>
                  <a:moveTo>
                    <a:pt x="4802" y="3149"/>
                  </a:moveTo>
                  <a:cubicBezTo>
                    <a:pt x="4778" y="3149"/>
                    <a:pt x="4754" y="3159"/>
                    <a:pt x="4739" y="3174"/>
                  </a:cubicBezTo>
                  <a:cubicBezTo>
                    <a:pt x="4703" y="3209"/>
                    <a:pt x="4727" y="3257"/>
                    <a:pt x="4751" y="3281"/>
                  </a:cubicBezTo>
                  <a:cubicBezTo>
                    <a:pt x="4846" y="3340"/>
                    <a:pt x="4930" y="3388"/>
                    <a:pt x="5025" y="3436"/>
                  </a:cubicBezTo>
                  <a:lnTo>
                    <a:pt x="5049" y="3436"/>
                  </a:lnTo>
                  <a:cubicBezTo>
                    <a:pt x="5084" y="3436"/>
                    <a:pt x="5108" y="3412"/>
                    <a:pt x="5120" y="3412"/>
                  </a:cubicBezTo>
                  <a:cubicBezTo>
                    <a:pt x="5156" y="3364"/>
                    <a:pt x="5120" y="3328"/>
                    <a:pt x="5096" y="3317"/>
                  </a:cubicBezTo>
                  <a:cubicBezTo>
                    <a:pt x="5001" y="3269"/>
                    <a:pt x="4918" y="3209"/>
                    <a:pt x="4846" y="3162"/>
                  </a:cubicBezTo>
                  <a:cubicBezTo>
                    <a:pt x="4833" y="3153"/>
                    <a:pt x="4817" y="3149"/>
                    <a:pt x="4802" y="3149"/>
                  </a:cubicBezTo>
                  <a:close/>
                  <a:moveTo>
                    <a:pt x="2169" y="3266"/>
                  </a:moveTo>
                  <a:cubicBezTo>
                    <a:pt x="2136" y="3266"/>
                    <a:pt x="2118" y="3289"/>
                    <a:pt x="2108" y="3328"/>
                  </a:cubicBezTo>
                  <a:cubicBezTo>
                    <a:pt x="2084" y="3376"/>
                    <a:pt x="2120" y="3412"/>
                    <a:pt x="2167" y="3412"/>
                  </a:cubicBezTo>
                  <a:cubicBezTo>
                    <a:pt x="2263" y="3436"/>
                    <a:pt x="2370" y="3448"/>
                    <a:pt x="2477" y="3448"/>
                  </a:cubicBezTo>
                  <a:cubicBezTo>
                    <a:pt x="2525" y="3448"/>
                    <a:pt x="2548" y="3400"/>
                    <a:pt x="2548" y="3376"/>
                  </a:cubicBezTo>
                  <a:cubicBezTo>
                    <a:pt x="2548" y="3328"/>
                    <a:pt x="2513" y="3293"/>
                    <a:pt x="2477" y="3293"/>
                  </a:cubicBezTo>
                  <a:cubicBezTo>
                    <a:pt x="2382" y="3293"/>
                    <a:pt x="2286" y="3281"/>
                    <a:pt x="2191" y="3269"/>
                  </a:cubicBezTo>
                  <a:cubicBezTo>
                    <a:pt x="2183" y="3267"/>
                    <a:pt x="2176" y="3266"/>
                    <a:pt x="2169" y="3266"/>
                  </a:cubicBezTo>
                  <a:close/>
                  <a:moveTo>
                    <a:pt x="8681" y="3169"/>
                  </a:moveTo>
                  <a:cubicBezTo>
                    <a:pt x="8647" y="3169"/>
                    <a:pt x="8618" y="3183"/>
                    <a:pt x="8609" y="3209"/>
                  </a:cubicBezTo>
                  <a:cubicBezTo>
                    <a:pt x="8597" y="3257"/>
                    <a:pt x="8609" y="3293"/>
                    <a:pt x="8632" y="3317"/>
                  </a:cubicBezTo>
                  <a:cubicBezTo>
                    <a:pt x="8728" y="3376"/>
                    <a:pt x="8811" y="3412"/>
                    <a:pt x="8918" y="3448"/>
                  </a:cubicBezTo>
                  <a:lnTo>
                    <a:pt x="8954" y="3448"/>
                  </a:lnTo>
                  <a:cubicBezTo>
                    <a:pt x="8978" y="3448"/>
                    <a:pt x="9013" y="3436"/>
                    <a:pt x="9013" y="3388"/>
                  </a:cubicBezTo>
                  <a:cubicBezTo>
                    <a:pt x="9025" y="3352"/>
                    <a:pt x="9013" y="3317"/>
                    <a:pt x="8966" y="3293"/>
                  </a:cubicBezTo>
                  <a:cubicBezTo>
                    <a:pt x="8871" y="3269"/>
                    <a:pt x="8787" y="3221"/>
                    <a:pt x="8716" y="3174"/>
                  </a:cubicBezTo>
                  <a:cubicBezTo>
                    <a:pt x="8704" y="3171"/>
                    <a:pt x="8692" y="3169"/>
                    <a:pt x="8681" y="3169"/>
                  </a:cubicBezTo>
                  <a:close/>
                  <a:moveTo>
                    <a:pt x="10110" y="3277"/>
                  </a:moveTo>
                  <a:cubicBezTo>
                    <a:pt x="10102" y="3277"/>
                    <a:pt x="10093" y="3278"/>
                    <a:pt x="10085" y="3281"/>
                  </a:cubicBezTo>
                  <a:cubicBezTo>
                    <a:pt x="9990" y="3328"/>
                    <a:pt x="9906" y="3352"/>
                    <a:pt x="9811" y="3376"/>
                  </a:cubicBezTo>
                  <a:cubicBezTo>
                    <a:pt x="9764" y="3388"/>
                    <a:pt x="9740" y="3412"/>
                    <a:pt x="9752" y="3459"/>
                  </a:cubicBezTo>
                  <a:cubicBezTo>
                    <a:pt x="9764" y="3495"/>
                    <a:pt x="9799" y="3519"/>
                    <a:pt x="9823" y="3519"/>
                  </a:cubicBezTo>
                  <a:lnTo>
                    <a:pt x="9847" y="3519"/>
                  </a:lnTo>
                  <a:cubicBezTo>
                    <a:pt x="9942" y="3507"/>
                    <a:pt x="10037" y="3471"/>
                    <a:pt x="10145" y="3436"/>
                  </a:cubicBezTo>
                  <a:cubicBezTo>
                    <a:pt x="10180" y="3400"/>
                    <a:pt x="10204" y="3376"/>
                    <a:pt x="10180" y="3328"/>
                  </a:cubicBezTo>
                  <a:cubicBezTo>
                    <a:pt x="10162" y="3292"/>
                    <a:pt x="10137" y="3277"/>
                    <a:pt x="10110" y="3277"/>
                  </a:cubicBezTo>
                  <a:close/>
                  <a:moveTo>
                    <a:pt x="7388" y="3307"/>
                  </a:moveTo>
                  <a:cubicBezTo>
                    <a:pt x="7378" y="3307"/>
                    <a:pt x="7368" y="3310"/>
                    <a:pt x="7359" y="3317"/>
                  </a:cubicBezTo>
                  <a:cubicBezTo>
                    <a:pt x="7263" y="3340"/>
                    <a:pt x="7168" y="3376"/>
                    <a:pt x="7073" y="3400"/>
                  </a:cubicBezTo>
                  <a:cubicBezTo>
                    <a:pt x="7025" y="3412"/>
                    <a:pt x="7001" y="3448"/>
                    <a:pt x="7013" y="3495"/>
                  </a:cubicBezTo>
                  <a:cubicBezTo>
                    <a:pt x="7025" y="3519"/>
                    <a:pt x="7061" y="3555"/>
                    <a:pt x="7085" y="3555"/>
                  </a:cubicBezTo>
                  <a:cubicBezTo>
                    <a:pt x="7108" y="3555"/>
                    <a:pt x="7108" y="3555"/>
                    <a:pt x="7108" y="3531"/>
                  </a:cubicBezTo>
                  <a:cubicBezTo>
                    <a:pt x="7204" y="3507"/>
                    <a:pt x="7311" y="3471"/>
                    <a:pt x="7406" y="3448"/>
                  </a:cubicBezTo>
                  <a:cubicBezTo>
                    <a:pt x="7442" y="3436"/>
                    <a:pt x="7466" y="3400"/>
                    <a:pt x="7442" y="3352"/>
                  </a:cubicBezTo>
                  <a:cubicBezTo>
                    <a:pt x="7433" y="3327"/>
                    <a:pt x="7412" y="3307"/>
                    <a:pt x="7388" y="3307"/>
                  </a:cubicBezTo>
                  <a:close/>
                  <a:moveTo>
                    <a:pt x="9252" y="3376"/>
                  </a:moveTo>
                  <a:cubicBezTo>
                    <a:pt x="9204" y="3376"/>
                    <a:pt x="9168" y="3388"/>
                    <a:pt x="9156" y="3436"/>
                  </a:cubicBezTo>
                  <a:cubicBezTo>
                    <a:pt x="9156" y="3471"/>
                    <a:pt x="9168" y="3507"/>
                    <a:pt x="9216" y="3519"/>
                  </a:cubicBezTo>
                  <a:cubicBezTo>
                    <a:pt x="9323" y="3531"/>
                    <a:pt x="9430" y="3555"/>
                    <a:pt x="9525" y="3555"/>
                  </a:cubicBezTo>
                  <a:cubicBezTo>
                    <a:pt x="9573" y="3555"/>
                    <a:pt x="9609" y="3519"/>
                    <a:pt x="9609" y="3471"/>
                  </a:cubicBezTo>
                  <a:cubicBezTo>
                    <a:pt x="9609" y="3436"/>
                    <a:pt x="9573" y="3400"/>
                    <a:pt x="9525" y="3400"/>
                  </a:cubicBezTo>
                  <a:cubicBezTo>
                    <a:pt x="9442" y="3400"/>
                    <a:pt x="9335" y="3388"/>
                    <a:pt x="9252" y="3376"/>
                  </a:cubicBezTo>
                  <a:close/>
                  <a:moveTo>
                    <a:pt x="5326" y="3408"/>
                  </a:moveTo>
                  <a:cubicBezTo>
                    <a:pt x="5302" y="3408"/>
                    <a:pt x="5272" y="3423"/>
                    <a:pt x="5263" y="3459"/>
                  </a:cubicBezTo>
                  <a:cubicBezTo>
                    <a:pt x="5239" y="3495"/>
                    <a:pt x="5263" y="3531"/>
                    <a:pt x="5299" y="3555"/>
                  </a:cubicBezTo>
                  <a:cubicBezTo>
                    <a:pt x="5406" y="3579"/>
                    <a:pt x="5501" y="3614"/>
                    <a:pt x="5620" y="3626"/>
                  </a:cubicBezTo>
                  <a:cubicBezTo>
                    <a:pt x="5644" y="3626"/>
                    <a:pt x="5692" y="3590"/>
                    <a:pt x="5692" y="3579"/>
                  </a:cubicBezTo>
                  <a:cubicBezTo>
                    <a:pt x="5692" y="3531"/>
                    <a:pt x="5680" y="3507"/>
                    <a:pt x="5632" y="3483"/>
                  </a:cubicBezTo>
                  <a:cubicBezTo>
                    <a:pt x="5525" y="3471"/>
                    <a:pt x="5442" y="3448"/>
                    <a:pt x="5346" y="3412"/>
                  </a:cubicBezTo>
                  <a:cubicBezTo>
                    <a:pt x="5341" y="3409"/>
                    <a:pt x="5334" y="3408"/>
                    <a:pt x="5326" y="3408"/>
                  </a:cubicBezTo>
                  <a:close/>
                  <a:moveTo>
                    <a:pt x="6787" y="3459"/>
                  </a:moveTo>
                  <a:cubicBezTo>
                    <a:pt x="6704" y="3483"/>
                    <a:pt x="6608" y="3483"/>
                    <a:pt x="6513" y="3507"/>
                  </a:cubicBezTo>
                  <a:cubicBezTo>
                    <a:pt x="6466" y="3507"/>
                    <a:pt x="6430" y="3531"/>
                    <a:pt x="6430" y="3579"/>
                  </a:cubicBezTo>
                  <a:cubicBezTo>
                    <a:pt x="6430" y="3626"/>
                    <a:pt x="6466" y="3650"/>
                    <a:pt x="6513" y="3650"/>
                  </a:cubicBezTo>
                  <a:lnTo>
                    <a:pt x="6823" y="3614"/>
                  </a:lnTo>
                  <a:cubicBezTo>
                    <a:pt x="6870" y="3590"/>
                    <a:pt x="6882" y="3567"/>
                    <a:pt x="6882" y="3519"/>
                  </a:cubicBezTo>
                  <a:cubicBezTo>
                    <a:pt x="6870" y="3471"/>
                    <a:pt x="6835" y="3459"/>
                    <a:pt x="6787" y="3459"/>
                  </a:cubicBezTo>
                  <a:close/>
                  <a:moveTo>
                    <a:pt x="5894" y="3519"/>
                  </a:moveTo>
                  <a:cubicBezTo>
                    <a:pt x="5870" y="3519"/>
                    <a:pt x="5823" y="3555"/>
                    <a:pt x="5823" y="3590"/>
                  </a:cubicBezTo>
                  <a:cubicBezTo>
                    <a:pt x="5823" y="3626"/>
                    <a:pt x="5858" y="3674"/>
                    <a:pt x="5894" y="3674"/>
                  </a:cubicBezTo>
                  <a:lnTo>
                    <a:pt x="6180" y="3674"/>
                  </a:lnTo>
                  <a:cubicBezTo>
                    <a:pt x="6227" y="3674"/>
                    <a:pt x="6251" y="3638"/>
                    <a:pt x="6251" y="3590"/>
                  </a:cubicBezTo>
                  <a:cubicBezTo>
                    <a:pt x="6251" y="3555"/>
                    <a:pt x="6227" y="3519"/>
                    <a:pt x="6180" y="3519"/>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0" name="Google Shape;3240;p53"/>
          <p:cNvSpPr/>
          <p:nvPr/>
        </p:nvSpPr>
        <p:spPr>
          <a:xfrm>
            <a:off x="450407" y="769152"/>
            <a:ext cx="539324" cy="684886"/>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3"/>
          <p:cNvSpPr/>
          <p:nvPr/>
        </p:nvSpPr>
        <p:spPr>
          <a:xfrm>
            <a:off x="3448175" y="413154"/>
            <a:ext cx="539329" cy="355998"/>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3"/>
          <p:cNvSpPr/>
          <p:nvPr/>
        </p:nvSpPr>
        <p:spPr>
          <a:xfrm>
            <a:off x="2045838" y="54352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3" name="Google Shape;3243;p53"/>
          <p:cNvGrpSpPr/>
          <p:nvPr/>
        </p:nvGrpSpPr>
        <p:grpSpPr>
          <a:xfrm rot="-3783365">
            <a:off x="516547" y="413112"/>
            <a:ext cx="407050" cy="356005"/>
            <a:chOff x="8058000" y="3281750"/>
            <a:chExt cx="128325" cy="112225"/>
          </a:xfrm>
        </p:grpSpPr>
        <p:sp>
          <p:nvSpPr>
            <p:cNvPr id="3244" name="Google Shape;3244;p53"/>
            <p:cNvSpPr/>
            <p:nvPr/>
          </p:nvSpPr>
          <p:spPr>
            <a:xfrm>
              <a:off x="8102225" y="3322075"/>
              <a:ext cx="84100" cy="71900"/>
            </a:xfrm>
            <a:custGeom>
              <a:avLst/>
              <a:gdLst/>
              <a:ahLst/>
              <a:cxnLst/>
              <a:rect l="l" t="t" r="r" b="b"/>
              <a:pathLst>
                <a:path w="3364" h="2876" extrusionOk="0">
                  <a:moveTo>
                    <a:pt x="2301" y="0"/>
                  </a:moveTo>
                  <a:cubicBezTo>
                    <a:pt x="1609" y="0"/>
                    <a:pt x="857" y="837"/>
                    <a:pt x="857" y="837"/>
                  </a:cubicBezTo>
                  <a:cubicBezTo>
                    <a:pt x="1" y="1623"/>
                    <a:pt x="1034" y="2876"/>
                    <a:pt x="1813" y="2876"/>
                  </a:cubicBezTo>
                  <a:cubicBezTo>
                    <a:pt x="1966" y="2876"/>
                    <a:pt x="2109" y="2828"/>
                    <a:pt x="2226" y="2718"/>
                  </a:cubicBezTo>
                  <a:cubicBezTo>
                    <a:pt x="2665" y="2309"/>
                    <a:pt x="2453" y="1834"/>
                    <a:pt x="2151" y="1620"/>
                  </a:cubicBezTo>
                  <a:lnTo>
                    <a:pt x="2151" y="1620"/>
                  </a:lnTo>
                  <a:cubicBezTo>
                    <a:pt x="2683" y="1466"/>
                    <a:pt x="3363" y="1078"/>
                    <a:pt x="3060" y="528"/>
                  </a:cubicBezTo>
                  <a:cubicBezTo>
                    <a:pt x="2853" y="139"/>
                    <a:pt x="2582" y="0"/>
                    <a:pt x="2301"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3"/>
            <p:cNvSpPr/>
            <p:nvPr/>
          </p:nvSpPr>
          <p:spPr>
            <a:xfrm>
              <a:off x="8126900" y="3337450"/>
              <a:ext cx="33075" cy="45150"/>
            </a:xfrm>
            <a:custGeom>
              <a:avLst/>
              <a:gdLst/>
              <a:ahLst/>
              <a:cxnLst/>
              <a:rect l="l" t="t" r="r" b="b"/>
              <a:pathLst>
                <a:path w="1323" h="1806" extrusionOk="0">
                  <a:moveTo>
                    <a:pt x="805" y="0"/>
                  </a:moveTo>
                  <a:cubicBezTo>
                    <a:pt x="507" y="0"/>
                    <a:pt x="165" y="156"/>
                    <a:pt x="120" y="174"/>
                  </a:cubicBezTo>
                  <a:cubicBezTo>
                    <a:pt x="72" y="186"/>
                    <a:pt x="49" y="246"/>
                    <a:pt x="72" y="305"/>
                  </a:cubicBezTo>
                  <a:cubicBezTo>
                    <a:pt x="89" y="340"/>
                    <a:pt x="125" y="368"/>
                    <a:pt x="165" y="368"/>
                  </a:cubicBezTo>
                  <a:cubicBezTo>
                    <a:pt x="182" y="368"/>
                    <a:pt x="198" y="363"/>
                    <a:pt x="215" y="353"/>
                  </a:cubicBezTo>
                  <a:cubicBezTo>
                    <a:pt x="369" y="290"/>
                    <a:pt x="626" y="206"/>
                    <a:pt x="809" y="206"/>
                  </a:cubicBezTo>
                  <a:cubicBezTo>
                    <a:pt x="866" y="206"/>
                    <a:pt x="916" y="214"/>
                    <a:pt x="953" y="234"/>
                  </a:cubicBezTo>
                  <a:cubicBezTo>
                    <a:pt x="1001" y="270"/>
                    <a:pt x="1013" y="294"/>
                    <a:pt x="1025" y="353"/>
                  </a:cubicBezTo>
                  <a:cubicBezTo>
                    <a:pt x="1025" y="389"/>
                    <a:pt x="1061" y="472"/>
                    <a:pt x="918" y="591"/>
                  </a:cubicBezTo>
                  <a:cubicBezTo>
                    <a:pt x="870" y="639"/>
                    <a:pt x="811" y="663"/>
                    <a:pt x="751" y="698"/>
                  </a:cubicBezTo>
                  <a:cubicBezTo>
                    <a:pt x="644" y="663"/>
                    <a:pt x="561" y="639"/>
                    <a:pt x="477" y="639"/>
                  </a:cubicBezTo>
                  <a:cubicBezTo>
                    <a:pt x="464" y="638"/>
                    <a:pt x="451" y="637"/>
                    <a:pt x="438" y="637"/>
                  </a:cubicBezTo>
                  <a:cubicBezTo>
                    <a:pt x="308" y="637"/>
                    <a:pt x="237" y="692"/>
                    <a:pt x="215" y="746"/>
                  </a:cubicBezTo>
                  <a:cubicBezTo>
                    <a:pt x="168" y="805"/>
                    <a:pt x="180" y="877"/>
                    <a:pt x="227" y="925"/>
                  </a:cubicBezTo>
                  <a:cubicBezTo>
                    <a:pt x="279" y="965"/>
                    <a:pt x="358" y="983"/>
                    <a:pt x="447" y="983"/>
                  </a:cubicBezTo>
                  <a:cubicBezTo>
                    <a:pt x="544" y="983"/>
                    <a:pt x="652" y="962"/>
                    <a:pt x="751" y="925"/>
                  </a:cubicBezTo>
                  <a:cubicBezTo>
                    <a:pt x="834" y="972"/>
                    <a:pt x="942" y="1032"/>
                    <a:pt x="1001" y="1103"/>
                  </a:cubicBezTo>
                  <a:cubicBezTo>
                    <a:pt x="1061" y="1175"/>
                    <a:pt x="1108" y="1282"/>
                    <a:pt x="953" y="1437"/>
                  </a:cubicBezTo>
                  <a:cubicBezTo>
                    <a:pt x="868" y="1533"/>
                    <a:pt x="782" y="1581"/>
                    <a:pt x="688" y="1581"/>
                  </a:cubicBezTo>
                  <a:cubicBezTo>
                    <a:pt x="677" y="1581"/>
                    <a:pt x="667" y="1581"/>
                    <a:pt x="656" y="1579"/>
                  </a:cubicBezTo>
                  <a:cubicBezTo>
                    <a:pt x="465" y="1544"/>
                    <a:pt x="275" y="1246"/>
                    <a:pt x="227" y="1139"/>
                  </a:cubicBezTo>
                  <a:cubicBezTo>
                    <a:pt x="210" y="1114"/>
                    <a:pt x="176" y="1088"/>
                    <a:pt x="136" y="1088"/>
                  </a:cubicBezTo>
                  <a:cubicBezTo>
                    <a:pt x="119" y="1088"/>
                    <a:pt x="102" y="1093"/>
                    <a:pt x="84" y="1103"/>
                  </a:cubicBezTo>
                  <a:cubicBezTo>
                    <a:pt x="37" y="1127"/>
                    <a:pt x="1" y="1186"/>
                    <a:pt x="37" y="1246"/>
                  </a:cubicBezTo>
                  <a:cubicBezTo>
                    <a:pt x="49" y="1270"/>
                    <a:pt x="275" y="1746"/>
                    <a:pt x="632" y="1806"/>
                  </a:cubicBezTo>
                  <a:lnTo>
                    <a:pt x="703" y="1806"/>
                  </a:lnTo>
                  <a:cubicBezTo>
                    <a:pt x="858" y="1806"/>
                    <a:pt x="1001" y="1722"/>
                    <a:pt x="1132" y="1591"/>
                  </a:cubicBezTo>
                  <a:cubicBezTo>
                    <a:pt x="1323" y="1401"/>
                    <a:pt x="1311" y="1222"/>
                    <a:pt x="1263" y="1103"/>
                  </a:cubicBezTo>
                  <a:cubicBezTo>
                    <a:pt x="1203" y="996"/>
                    <a:pt x="1120" y="889"/>
                    <a:pt x="1001" y="817"/>
                  </a:cubicBezTo>
                  <a:cubicBezTo>
                    <a:pt x="1192" y="686"/>
                    <a:pt x="1287" y="520"/>
                    <a:pt x="1251" y="329"/>
                  </a:cubicBezTo>
                  <a:cubicBezTo>
                    <a:pt x="1227" y="210"/>
                    <a:pt x="1168" y="115"/>
                    <a:pt x="1061" y="55"/>
                  </a:cubicBezTo>
                  <a:cubicBezTo>
                    <a:pt x="987" y="16"/>
                    <a:pt x="898" y="0"/>
                    <a:pt x="8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3"/>
            <p:cNvSpPr/>
            <p:nvPr/>
          </p:nvSpPr>
          <p:spPr>
            <a:xfrm>
              <a:off x="8058000" y="3296200"/>
              <a:ext cx="61650" cy="73400"/>
            </a:xfrm>
            <a:custGeom>
              <a:avLst/>
              <a:gdLst/>
              <a:ahLst/>
              <a:cxnLst/>
              <a:rect l="l" t="t" r="r" b="b"/>
              <a:pathLst>
                <a:path w="2466" h="2936" extrusionOk="0">
                  <a:moveTo>
                    <a:pt x="1224" y="1"/>
                  </a:moveTo>
                  <a:cubicBezTo>
                    <a:pt x="1089" y="1"/>
                    <a:pt x="938" y="34"/>
                    <a:pt x="769" y="110"/>
                  </a:cubicBezTo>
                  <a:cubicBezTo>
                    <a:pt x="185" y="370"/>
                    <a:pt x="478" y="1088"/>
                    <a:pt x="806" y="1533"/>
                  </a:cubicBezTo>
                  <a:lnTo>
                    <a:pt x="806" y="1533"/>
                  </a:lnTo>
                  <a:cubicBezTo>
                    <a:pt x="800" y="1533"/>
                    <a:pt x="795" y="1533"/>
                    <a:pt x="789" y="1533"/>
                  </a:cubicBezTo>
                  <a:cubicBezTo>
                    <a:pt x="426" y="1533"/>
                    <a:pt x="1" y="1782"/>
                    <a:pt x="102" y="2360"/>
                  </a:cubicBezTo>
                  <a:cubicBezTo>
                    <a:pt x="160" y="2745"/>
                    <a:pt x="573" y="2936"/>
                    <a:pt x="1029" y="2936"/>
                  </a:cubicBezTo>
                  <a:cubicBezTo>
                    <a:pt x="1701" y="2936"/>
                    <a:pt x="2465" y="2521"/>
                    <a:pt x="2316" y="1705"/>
                  </a:cubicBezTo>
                  <a:cubicBezTo>
                    <a:pt x="2316" y="1705"/>
                    <a:pt x="2188" y="1"/>
                    <a:pt x="1224"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3"/>
            <p:cNvSpPr/>
            <p:nvPr/>
          </p:nvSpPr>
          <p:spPr>
            <a:xfrm>
              <a:off x="8069475" y="3316425"/>
              <a:ext cx="42575" cy="43250"/>
            </a:xfrm>
            <a:custGeom>
              <a:avLst/>
              <a:gdLst/>
              <a:ahLst/>
              <a:cxnLst/>
              <a:rect l="l" t="t" r="r" b="b"/>
              <a:pathLst>
                <a:path w="1703" h="1730" extrusionOk="0">
                  <a:moveTo>
                    <a:pt x="947" y="1"/>
                  </a:moveTo>
                  <a:cubicBezTo>
                    <a:pt x="852" y="1"/>
                    <a:pt x="771" y="30"/>
                    <a:pt x="691" y="111"/>
                  </a:cubicBezTo>
                  <a:cubicBezTo>
                    <a:pt x="560" y="242"/>
                    <a:pt x="536" y="444"/>
                    <a:pt x="607" y="658"/>
                  </a:cubicBezTo>
                  <a:cubicBezTo>
                    <a:pt x="452" y="658"/>
                    <a:pt x="322" y="682"/>
                    <a:pt x="214" y="742"/>
                  </a:cubicBezTo>
                  <a:cubicBezTo>
                    <a:pt x="119" y="813"/>
                    <a:pt x="0" y="944"/>
                    <a:pt x="24" y="1218"/>
                  </a:cubicBezTo>
                  <a:cubicBezTo>
                    <a:pt x="60" y="1432"/>
                    <a:pt x="143" y="1587"/>
                    <a:pt x="298" y="1670"/>
                  </a:cubicBezTo>
                  <a:cubicBezTo>
                    <a:pt x="369" y="1718"/>
                    <a:pt x="476" y="1730"/>
                    <a:pt x="560" y="1730"/>
                  </a:cubicBezTo>
                  <a:cubicBezTo>
                    <a:pt x="822" y="1730"/>
                    <a:pt x="1062" y="1610"/>
                    <a:pt x="1093" y="1610"/>
                  </a:cubicBezTo>
                  <a:cubicBezTo>
                    <a:pt x="1094" y="1610"/>
                    <a:pt x="1095" y="1610"/>
                    <a:pt x="1095" y="1611"/>
                  </a:cubicBezTo>
                  <a:cubicBezTo>
                    <a:pt x="1143" y="1587"/>
                    <a:pt x="1167" y="1527"/>
                    <a:pt x="1143" y="1468"/>
                  </a:cubicBezTo>
                  <a:cubicBezTo>
                    <a:pt x="1117" y="1434"/>
                    <a:pt x="1080" y="1406"/>
                    <a:pt x="1038" y="1406"/>
                  </a:cubicBezTo>
                  <a:cubicBezTo>
                    <a:pt x="1022" y="1406"/>
                    <a:pt x="1005" y="1410"/>
                    <a:pt x="988" y="1420"/>
                  </a:cubicBezTo>
                  <a:cubicBezTo>
                    <a:pt x="912" y="1463"/>
                    <a:pt x="728" y="1535"/>
                    <a:pt x="564" y="1535"/>
                  </a:cubicBezTo>
                  <a:cubicBezTo>
                    <a:pt x="497" y="1535"/>
                    <a:pt x="433" y="1523"/>
                    <a:pt x="381" y="1492"/>
                  </a:cubicBezTo>
                  <a:cubicBezTo>
                    <a:pt x="310" y="1444"/>
                    <a:pt x="250" y="1349"/>
                    <a:pt x="226" y="1194"/>
                  </a:cubicBezTo>
                  <a:cubicBezTo>
                    <a:pt x="214" y="968"/>
                    <a:pt x="322" y="908"/>
                    <a:pt x="405" y="896"/>
                  </a:cubicBezTo>
                  <a:cubicBezTo>
                    <a:pt x="444" y="891"/>
                    <a:pt x="488" y="889"/>
                    <a:pt x="533" y="889"/>
                  </a:cubicBezTo>
                  <a:cubicBezTo>
                    <a:pt x="597" y="889"/>
                    <a:pt x="664" y="894"/>
                    <a:pt x="726" y="908"/>
                  </a:cubicBezTo>
                  <a:cubicBezTo>
                    <a:pt x="818" y="1069"/>
                    <a:pt x="977" y="1230"/>
                    <a:pt x="1106" y="1230"/>
                  </a:cubicBezTo>
                  <a:cubicBezTo>
                    <a:pt x="1110" y="1230"/>
                    <a:pt x="1115" y="1230"/>
                    <a:pt x="1119" y="1230"/>
                  </a:cubicBezTo>
                  <a:cubicBezTo>
                    <a:pt x="1179" y="1206"/>
                    <a:pt x="1226" y="1170"/>
                    <a:pt x="1238" y="1087"/>
                  </a:cubicBezTo>
                  <a:cubicBezTo>
                    <a:pt x="1262" y="1027"/>
                    <a:pt x="1238" y="944"/>
                    <a:pt x="1095" y="837"/>
                  </a:cubicBezTo>
                  <a:cubicBezTo>
                    <a:pt x="1036" y="789"/>
                    <a:pt x="941" y="754"/>
                    <a:pt x="857" y="718"/>
                  </a:cubicBezTo>
                  <a:cubicBezTo>
                    <a:pt x="822" y="658"/>
                    <a:pt x="798" y="599"/>
                    <a:pt x="786" y="539"/>
                  </a:cubicBezTo>
                  <a:cubicBezTo>
                    <a:pt x="738" y="361"/>
                    <a:pt x="810" y="301"/>
                    <a:pt x="845" y="277"/>
                  </a:cubicBezTo>
                  <a:cubicBezTo>
                    <a:pt x="873" y="241"/>
                    <a:pt x="907" y="225"/>
                    <a:pt x="943" y="225"/>
                  </a:cubicBezTo>
                  <a:cubicBezTo>
                    <a:pt x="954" y="225"/>
                    <a:pt x="965" y="227"/>
                    <a:pt x="976" y="230"/>
                  </a:cubicBezTo>
                  <a:cubicBezTo>
                    <a:pt x="1155" y="253"/>
                    <a:pt x="1381" y="587"/>
                    <a:pt x="1476" y="777"/>
                  </a:cubicBezTo>
                  <a:cubicBezTo>
                    <a:pt x="1503" y="812"/>
                    <a:pt x="1541" y="834"/>
                    <a:pt x="1584" y="834"/>
                  </a:cubicBezTo>
                  <a:cubicBezTo>
                    <a:pt x="1599" y="834"/>
                    <a:pt x="1615" y="831"/>
                    <a:pt x="1631" y="825"/>
                  </a:cubicBezTo>
                  <a:cubicBezTo>
                    <a:pt x="1679" y="789"/>
                    <a:pt x="1703" y="730"/>
                    <a:pt x="1679" y="670"/>
                  </a:cubicBezTo>
                  <a:cubicBezTo>
                    <a:pt x="1631" y="611"/>
                    <a:pt x="1345" y="63"/>
                    <a:pt x="1000" y="3"/>
                  </a:cubicBezTo>
                  <a:cubicBezTo>
                    <a:pt x="982" y="2"/>
                    <a:pt x="964" y="1"/>
                    <a:pt x="9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3"/>
            <p:cNvSpPr/>
            <p:nvPr/>
          </p:nvSpPr>
          <p:spPr>
            <a:xfrm>
              <a:off x="8125125" y="3294725"/>
              <a:ext cx="42300" cy="34600"/>
            </a:xfrm>
            <a:custGeom>
              <a:avLst/>
              <a:gdLst/>
              <a:ahLst/>
              <a:cxnLst/>
              <a:rect l="l" t="t" r="r" b="b"/>
              <a:pathLst>
                <a:path w="1692" h="1384" extrusionOk="0">
                  <a:moveTo>
                    <a:pt x="1367" y="0"/>
                  </a:moveTo>
                  <a:cubicBezTo>
                    <a:pt x="1332" y="0"/>
                    <a:pt x="1297" y="5"/>
                    <a:pt x="1263" y="14"/>
                  </a:cubicBezTo>
                  <a:cubicBezTo>
                    <a:pt x="715" y="121"/>
                    <a:pt x="108" y="1098"/>
                    <a:pt x="24" y="1217"/>
                  </a:cubicBezTo>
                  <a:cubicBezTo>
                    <a:pt x="1" y="1276"/>
                    <a:pt x="12" y="1336"/>
                    <a:pt x="60" y="1371"/>
                  </a:cubicBezTo>
                  <a:cubicBezTo>
                    <a:pt x="72" y="1383"/>
                    <a:pt x="108" y="1383"/>
                    <a:pt x="120" y="1383"/>
                  </a:cubicBezTo>
                  <a:cubicBezTo>
                    <a:pt x="155" y="1383"/>
                    <a:pt x="179" y="1371"/>
                    <a:pt x="191" y="1324"/>
                  </a:cubicBezTo>
                  <a:cubicBezTo>
                    <a:pt x="370" y="1038"/>
                    <a:pt x="905" y="300"/>
                    <a:pt x="1298" y="217"/>
                  </a:cubicBezTo>
                  <a:cubicBezTo>
                    <a:pt x="1318" y="214"/>
                    <a:pt x="1336" y="212"/>
                    <a:pt x="1354" y="212"/>
                  </a:cubicBezTo>
                  <a:cubicBezTo>
                    <a:pt x="1410" y="212"/>
                    <a:pt x="1455" y="228"/>
                    <a:pt x="1501" y="264"/>
                  </a:cubicBezTo>
                  <a:cubicBezTo>
                    <a:pt x="1522" y="285"/>
                    <a:pt x="1547" y="295"/>
                    <a:pt x="1572" y="295"/>
                  </a:cubicBezTo>
                  <a:cubicBezTo>
                    <a:pt x="1604" y="295"/>
                    <a:pt x="1635" y="279"/>
                    <a:pt x="1655" y="252"/>
                  </a:cubicBezTo>
                  <a:cubicBezTo>
                    <a:pt x="1691" y="205"/>
                    <a:pt x="1679" y="133"/>
                    <a:pt x="1632" y="98"/>
                  </a:cubicBezTo>
                  <a:cubicBezTo>
                    <a:pt x="1561" y="36"/>
                    <a:pt x="1465" y="0"/>
                    <a:pt x="136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3"/>
            <p:cNvSpPr/>
            <p:nvPr/>
          </p:nvSpPr>
          <p:spPr>
            <a:xfrm>
              <a:off x="8111725" y="3281750"/>
              <a:ext cx="20875" cy="43700"/>
            </a:xfrm>
            <a:custGeom>
              <a:avLst/>
              <a:gdLst/>
              <a:ahLst/>
              <a:cxnLst/>
              <a:rect l="l" t="t" r="r" b="b"/>
              <a:pathLst>
                <a:path w="835" h="1748" extrusionOk="0">
                  <a:moveTo>
                    <a:pt x="133" y="0"/>
                  </a:moveTo>
                  <a:cubicBezTo>
                    <a:pt x="99" y="0"/>
                    <a:pt x="63" y="16"/>
                    <a:pt x="48" y="45"/>
                  </a:cubicBezTo>
                  <a:cubicBezTo>
                    <a:pt x="1" y="81"/>
                    <a:pt x="13" y="164"/>
                    <a:pt x="60" y="188"/>
                  </a:cubicBezTo>
                  <a:cubicBezTo>
                    <a:pt x="584" y="581"/>
                    <a:pt x="227" y="1605"/>
                    <a:pt x="227" y="1617"/>
                  </a:cubicBezTo>
                  <a:cubicBezTo>
                    <a:pt x="191" y="1676"/>
                    <a:pt x="227" y="1736"/>
                    <a:pt x="286" y="1748"/>
                  </a:cubicBezTo>
                  <a:lnTo>
                    <a:pt x="310" y="1748"/>
                  </a:lnTo>
                  <a:cubicBezTo>
                    <a:pt x="358" y="1748"/>
                    <a:pt x="394" y="1724"/>
                    <a:pt x="429" y="1688"/>
                  </a:cubicBezTo>
                  <a:cubicBezTo>
                    <a:pt x="453" y="1652"/>
                    <a:pt x="834" y="497"/>
                    <a:pt x="191" y="21"/>
                  </a:cubicBezTo>
                  <a:cubicBezTo>
                    <a:pt x="177" y="7"/>
                    <a:pt x="156"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0" name="Google Shape;3250;p53"/>
          <p:cNvGrpSpPr/>
          <p:nvPr/>
        </p:nvGrpSpPr>
        <p:grpSpPr>
          <a:xfrm>
            <a:off x="5441812" y="375926"/>
            <a:ext cx="409781" cy="356004"/>
            <a:chOff x="6842525" y="3317975"/>
            <a:chExt cx="133675" cy="116125"/>
          </a:xfrm>
        </p:grpSpPr>
        <p:sp>
          <p:nvSpPr>
            <p:cNvPr id="3251" name="Google Shape;3251;p53"/>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3"/>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3"/>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3"/>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3"/>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59"/>
        <p:cNvGrpSpPr/>
        <p:nvPr/>
      </p:nvGrpSpPr>
      <p:grpSpPr>
        <a:xfrm>
          <a:off x="0" y="0"/>
          <a:ext cx="0" cy="0"/>
          <a:chOff x="0" y="0"/>
          <a:chExt cx="0" cy="0"/>
        </a:xfrm>
      </p:grpSpPr>
      <p:sp>
        <p:nvSpPr>
          <p:cNvPr id="3260" name="Google Shape;3260;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Number of visitors </a:t>
            </a:r>
            <a:r>
              <a:rPr lang="en">
                <a:solidFill>
                  <a:schemeClr val="lt1"/>
                </a:solidFill>
              </a:rPr>
              <a:t>from year to year</a:t>
            </a:r>
            <a:endParaRPr>
              <a:solidFill>
                <a:schemeClr val="lt1"/>
              </a:solidFill>
            </a:endParaRPr>
          </a:p>
        </p:txBody>
      </p:sp>
      <p:sp>
        <p:nvSpPr>
          <p:cNvPr id="3261" name="Google Shape;3261;p54"/>
          <p:cNvSpPr txBox="1">
            <a:spLocks noGrp="1"/>
          </p:cNvSpPr>
          <p:nvPr>
            <p:ph type="subTitle" idx="4294967295"/>
          </p:nvPr>
        </p:nvSpPr>
        <p:spPr>
          <a:xfrm>
            <a:off x="714225" y="4037450"/>
            <a:ext cx="7704000" cy="362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chemeClr val="dk1"/>
                </a:solidFill>
              </a:rPr>
              <a:t>Follow the link in the graph to modify its data and then paste the new one here. </a:t>
            </a:r>
            <a:r>
              <a:rPr lang="en" sz="1200" b="1">
                <a:solidFill>
                  <a:schemeClr val="dk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200" b="1">
              <a:solidFill>
                <a:schemeClr val="dk1"/>
              </a:solidFill>
            </a:endParaRPr>
          </a:p>
        </p:txBody>
      </p:sp>
      <p:sp>
        <p:nvSpPr>
          <p:cNvPr id="3262" name="Google Shape;3262;p54"/>
          <p:cNvSpPr txBox="1"/>
          <p:nvPr/>
        </p:nvSpPr>
        <p:spPr>
          <a:xfrm>
            <a:off x="5872700" y="1349300"/>
            <a:ext cx="2346900" cy="396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rgbClr val="191919"/>
                </a:solidFill>
                <a:latin typeface="Passion One"/>
                <a:ea typeface="Passion One"/>
                <a:cs typeface="Passion One"/>
                <a:sym typeface="Passion One"/>
              </a:rPr>
              <a:t>Mercury</a:t>
            </a:r>
            <a:endParaRPr sz="2500">
              <a:solidFill>
                <a:srgbClr val="191919"/>
              </a:solidFill>
              <a:latin typeface="Passion One"/>
              <a:ea typeface="Passion One"/>
              <a:cs typeface="Passion One"/>
              <a:sym typeface="Passion One"/>
            </a:endParaRPr>
          </a:p>
        </p:txBody>
      </p:sp>
      <p:sp>
        <p:nvSpPr>
          <p:cNvPr id="3263" name="Google Shape;3263;p54"/>
          <p:cNvSpPr txBox="1"/>
          <p:nvPr/>
        </p:nvSpPr>
        <p:spPr>
          <a:xfrm>
            <a:off x="5872700" y="1679778"/>
            <a:ext cx="2346900" cy="76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It’s the closest planet to the Sun and the smallest in the Solar System</a:t>
            </a:r>
            <a:endParaRPr>
              <a:solidFill>
                <a:schemeClr val="dk1"/>
              </a:solidFill>
              <a:latin typeface="DM Sans"/>
              <a:ea typeface="DM Sans"/>
              <a:cs typeface="DM Sans"/>
              <a:sym typeface="DM Sans"/>
            </a:endParaRPr>
          </a:p>
        </p:txBody>
      </p:sp>
      <p:sp>
        <p:nvSpPr>
          <p:cNvPr id="3264" name="Google Shape;3264;p54"/>
          <p:cNvSpPr txBox="1"/>
          <p:nvPr/>
        </p:nvSpPr>
        <p:spPr>
          <a:xfrm>
            <a:off x="5872700" y="2685913"/>
            <a:ext cx="2346900" cy="396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lt1"/>
                </a:solidFill>
                <a:latin typeface="Passion One"/>
                <a:ea typeface="Passion One"/>
                <a:cs typeface="Passion One"/>
                <a:sym typeface="Passion One"/>
              </a:rPr>
              <a:t>Venus</a:t>
            </a:r>
            <a:endParaRPr sz="2500">
              <a:solidFill>
                <a:schemeClr val="lt1"/>
              </a:solidFill>
              <a:latin typeface="Passion One"/>
              <a:ea typeface="Passion One"/>
              <a:cs typeface="Passion One"/>
              <a:sym typeface="Passion One"/>
            </a:endParaRPr>
          </a:p>
        </p:txBody>
      </p:sp>
      <p:sp>
        <p:nvSpPr>
          <p:cNvPr id="3265" name="Google Shape;3265;p54"/>
          <p:cNvSpPr txBox="1"/>
          <p:nvPr/>
        </p:nvSpPr>
        <p:spPr>
          <a:xfrm>
            <a:off x="5872700" y="3014778"/>
            <a:ext cx="2346900" cy="76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Venus has a beautiful name and is the second planet from the Sun</a:t>
            </a:r>
            <a:endParaRPr>
              <a:solidFill>
                <a:srgbClr val="191919"/>
              </a:solidFill>
              <a:latin typeface="DM Sans"/>
              <a:ea typeface="DM Sans"/>
              <a:cs typeface="DM Sans"/>
              <a:sym typeface="DM Sans"/>
            </a:endParaRPr>
          </a:p>
        </p:txBody>
      </p:sp>
      <p:pic>
        <p:nvPicPr>
          <p:cNvPr id="3266" name="Google Shape;3266;p54" title="Points scored">
            <a:hlinkClick r:id="rId4"/>
          </p:cNvPr>
          <p:cNvPicPr preferRelativeResize="0"/>
          <p:nvPr/>
        </p:nvPicPr>
        <p:blipFill>
          <a:blip r:embed="rId5">
            <a:alphaModFix/>
          </a:blip>
          <a:stretch>
            <a:fillRect/>
          </a:stretch>
        </p:blipFill>
        <p:spPr>
          <a:xfrm>
            <a:off x="924400" y="1235125"/>
            <a:ext cx="4266915" cy="2638376"/>
          </a:xfrm>
          <a:prstGeom prst="rect">
            <a:avLst/>
          </a:prstGeom>
          <a:noFill/>
          <a:ln>
            <a:noFill/>
          </a:ln>
        </p:spPr>
      </p:pic>
      <p:sp>
        <p:nvSpPr>
          <p:cNvPr id="3267" name="Google Shape;3267;p54"/>
          <p:cNvSpPr txBox="1"/>
          <p:nvPr/>
        </p:nvSpPr>
        <p:spPr>
          <a:xfrm>
            <a:off x="1505475" y="3620050"/>
            <a:ext cx="670200" cy="34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191919"/>
                </a:solidFill>
                <a:latin typeface="Passion One"/>
                <a:ea typeface="Passion One"/>
                <a:cs typeface="Passion One"/>
                <a:sym typeface="Passion One"/>
              </a:rPr>
              <a:t>2xxx</a:t>
            </a:r>
            <a:endParaRPr>
              <a:solidFill>
                <a:srgbClr val="191919"/>
              </a:solidFill>
              <a:latin typeface="Passion One"/>
              <a:ea typeface="Passion One"/>
              <a:cs typeface="Passion One"/>
              <a:sym typeface="Passion One"/>
            </a:endParaRPr>
          </a:p>
        </p:txBody>
      </p:sp>
      <p:sp>
        <p:nvSpPr>
          <p:cNvPr id="3268" name="Google Shape;3268;p54"/>
          <p:cNvSpPr txBox="1"/>
          <p:nvPr/>
        </p:nvSpPr>
        <p:spPr>
          <a:xfrm>
            <a:off x="2376350" y="3620050"/>
            <a:ext cx="670200" cy="34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191919"/>
                </a:solidFill>
                <a:latin typeface="Passion One"/>
                <a:ea typeface="Passion One"/>
                <a:cs typeface="Passion One"/>
                <a:sym typeface="Passion One"/>
              </a:rPr>
              <a:t>2xxx</a:t>
            </a:r>
            <a:endParaRPr>
              <a:solidFill>
                <a:srgbClr val="191919"/>
              </a:solidFill>
              <a:latin typeface="Passion One"/>
              <a:ea typeface="Passion One"/>
              <a:cs typeface="Passion One"/>
              <a:sym typeface="Passion One"/>
            </a:endParaRPr>
          </a:p>
        </p:txBody>
      </p:sp>
      <p:sp>
        <p:nvSpPr>
          <p:cNvPr id="3269" name="Google Shape;3269;p54"/>
          <p:cNvSpPr txBox="1"/>
          <p:nvPr/>
        </p:nvSpPr>
        <p:spPr>
          <a:xfrm>
            <a:off x="3247225" y="3620050"/>
            <a:ext cx="670200" cy="34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191919"/>
                </a:solidFill>
                <a:latin typeface="Passion One"/>
                <a:ea typeface="Passion One"/>
                <a:cs typeface="Passion One"/>
                <a:sym typeface="Passion One"/>
              </a:rPr>
              <a:t>2xxx</a:t>
            </a:r>
            <a:endParaRPr>
              <a:solidFill>
                <a:srgbClr val="191919"/>
              </a:solidFill>
              <a:latin typeface="Passion One"/>
              <a:ea typeface="Passion One"/>
              <a:cs typeface="Passion One"/>
              <a:sym typeface="Passion One"/>
            </a:endParaRPr>
          </a:p>
        </p:txBody>
      </p:sp>
      <p:sp>
        <p:nvSpPr>
          <p:cNvPr id="3270" name="Google Shape;3270;p54"/>
          <p:cNvSpPr txBox="1"/>
          <p:nvPr/>
        </p:nvSpPr>
        <p:spPr>
          <a:xfrm>
            <a:off x="4118100" y="3620050"/>
            <a:ext cx="670200" cy="34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191919"/>
                </a:solidFill>
                <a:latin typeface="Passion One"/>
                <a:ea typeface="Passion One"/>
                <a:cs typeface="Passion One"/>
                <a:sym typeface="Passion One"/>
              </a:rPr>
              <a:t>2xxx</a:t>
            </a:r>
            <a:endParaRPr>
              <a:solidFill>
                <a:srgbClr val="191919"/>
              </a:solidFill>
              <a:latin typeface="Passion One"/>
              <a:ea typeface="Passion One"/>
              <a:cs typeface="Passion One"/>
              <a:sym typeface="Passion One"/>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74"/>
        <p:cNvGrpSpPr/>
        <p:nvPr/>
      </p:nvGrpSpPr>
      <p:grpSpPr>
        <a:xfrm>
          <a:off x="0" y="0"/>
          <a:ext cx="0" cy="0"/>
          <a:chOff x="0" y="0"/>
          <a:chExt cx="0" cy="0"/>
        </a:xfrm>
      </p:grpSpPr>
      <p:sp>
        <p:nvSpPr>
          <p:cNvPr id="3275" name="Google Shape;3275;p55"/>
          <p:cNvSpPr txBox="1">
            <a:spLocks noGrp="1"/>
          </p:cNvSpPr>
          <p:nvPr>
            <p:ph type="subTitle" idx="7"/>
          </p:nvPr>
        </p:nvSpPr>
        <p:spPr>
          <a:xfrm>
            <a:off x="1065144" y="3771541"/>
            <a:ext cx="2146800" cy="64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of them all</a:t>
            </a:r>
            <a:endParaRPr/>
          </a:p>
        </p:txBody>
      </p:sp>
      <p:sp>
        <p:nvSpPr>
          <p:cNvPr id="3276" name="Google Shape;3276;p55"/>
          <p:cNvSpPr txBox="1">
            <a:spLocks noGrp="1"/>
          </p:cNvSpPr>
          <p:nvPr>
            <p:ph type="subTitle" idx="8"/>
          </p:nvPr>
        </p:nvSpPr>
        <p:spPr>
          <a:xfrm>
            <a:off x="3520744" y="3771541"/>
            <a:ext cx="2146800" cy="64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sp>
        <p:nvSpPr>
          <p:cNvPr id="3277" name="Google Shape;3277;p55"/>
          <p:cNvSpPr txBox="1">
            <a:spLocks noGrp="1"/>
          </p:cNvSpPr>
          <p:nvPr>
            <p:ph type="subTitle" idx="9"/>
          </p:nvPr>
        </p:nvSpPr>
        <p:spPr>
          <a:xfrm>
            <a:off x="5976338" y="3771541"/>
            <a:ext cx="2146800" cy="64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3278" name="Google Shape;3278;p55"/>
          <p:cNvSpPr txBox="1">
            <a:spLocks noGrp="1"/>
          </p:cNvSpPr>
          <p:nvPr>
            <p:ph type="subTitle" idx="1"/>
          </p:nvPr>
        </p:nvSpPr>
        <p:spPr>
          <a:xfrm>
            <a:off x="1065144" y="2080716"/>
            <a:ext cx="2146800" cy="64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3279" name="Google Shape;3279;p55"/>
          <p:cNvSpPr txBox="1">
            <a:spLocks noGrp="1"/>
          </p:cNvSpPr>
          <p:nvPr>
            <p:ph type="subTitle" idx="2"/>
          </p:nvPr>
        </p:nvSpPr>
        <p:spPr>
          <a:xfrm>
            <a:off x="3520744" y="2080716"/>
            <a:ext cx="2146800" cy="64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farthest planet from the Sun</a:t>
            </a:r>
            <a:endParaRPr/>
          </a:p>
        </p:txBody>
      </p:sp>
      <p:sp>
        <p:nvSpPr>
          <p:cNvPr id="3280" name="Google Shape;3280;p55"/>
          <p:cNvSpPr txBox="1">
            <a:spLocks noGrp="1"/>
          </p:cNvSpPr>
          <p:nvPr>
            <p:ph type="subTitle" idx="3"/>
          </p:nvPr>
        </p:nvSpPr>
        <p:spPr>
          <a:xfrm>
            <a:off x="5976338" y="2080716"/>
            <a:ext cx="2146800" cy="64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 is actually a very cold place</a:t>
            </a:r>
            <a:endParaRPr/>
          </a:p>
        </p:txBody>
      </p:sp>
      <p:sp>
        <p:nvSpPr>
          <p:cNvPr id="3281" name="Google Shape;3281;p55"/>
          <p:cNvSpPr txBox="1">
            <a:spLocks noGrp="1"/>
          </p:cNvSpPr>
          <p:nvPr>
            <p:ph type="subTitle" idx="4"/>
          </p:nvPr>
        </p:nvSpPr>
        <p:spPr>
          <a:xfrm>
            <a:off x="1065144" y="1579225"/>
            <a:ext cx="2146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282" name="Google Shape;3282;p55"/>
          <p:cNvSpPr txBox="1">
            <a:spLocks noGrp="1"/>
          </p:cNvSpPr>
          <p:nvPr>
            <p:ph type="subTitle" idx="5"/>
          </p:nvPr>
        </p:nvSpPr>
        <p:spPr>
          <a:xfrm>
            <a:off x="3520744" y="1579225"/>
            <a:ext cx="2146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283" name="Google Shape;3283;p55"/>
          <p:cNvSpPr txBox="1">
            <a:spLocks noGrp="1"/>
          </p:cNvSpPr>
          <p:nvPr>
            <p:ph type="subTitle" idx="6"/>
          </p:nvPr>
        </p:nvSpPr>
        <p:spPr>
          <a:xfrm>
            <a:off x="5976350" y="1579225"/>
            <a:ext cx="2146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3284" name="Google Shape;3284;p55"/>
          <p:cNvSpPr txBox="1">
            <a:spLocks noGrp="1"/>
          </p:cNvSpPr>
          <p:nvPr>
            <p:ph type="subTitle" idx="14"/>
          </p:nvPr>
        </p:nvSpPr>
        <p:spPr>
          <a:xfrm>
            <a:off x="1065144" y="3265763"/>
            <a:ext cx="2146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3285" name="Google Shape;3285;p55"/>
          <p:cNvSpPr txBox="1">
            <a:spLocks noGrp="1"/>
          </p:cNvSpPr>
          <p:nvPr>
            <p:ph type="subTitle" idx="13"/>
          </p:nvPr>
        </p:nvSpPr>
        <p:spPr>
          <a:xfrm>
            <a:off x="3520744" y="3265763"/>
            <a:ext cx="2146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3286" name="Google Shape;3286;p55"/>
          <p:cNvSpPr txBox="1">
            <a:spLocks noGrp="1"/>
          </p:cNvSpPr>
          <p:nvPr>
            <p:ph type="subTitle" idx="15"/>
          </p:nvPr>
        </p:nvSpPr>
        <p:spPr>
          <a:xfrm>
            <a:off x="5976350" y="3265763"/>
            <a:ext cx="2146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3287" name="Google Shape;328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Partnership </a:t>
            </a:r>
            <a:r>
              <a:rPr lang="en">
                <a:solidFill>
                  <a:schemeClr val="lt1"/>
                </a:solidFill>
              </a:rPr>
              <a:t>in events</a:t>
            </a:r>
            <a:endParaRPr>
              <a:solidFill>
                <a:schemeClr val="lt1"/>
              </a:solidFill>
            </a:endParaRPr>
          </a:p>
        </p:txBody>
      </p:sp>
      <p:sp>
        <p:nvSpPr>
          <p:cNvPr id="3288" name="Google Shape;3288;p55"/>
          <p:cNvSpPr/>
          <p:nvPr/>
        </p:nvSpPr>
        <p:spPr>
          <a:xfrm>
            <a:off x="6890991" y="2882978"/>
            <a:ext cx="406486" cy="4046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2030140" y="1177124"/>
            <a:ext cx="216807" cy="434012"/>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0" name="Google Shape;3290;p55"/>
          <p:cNvGrpSpPr/>
          <p:nvPr/>
        </p:nvGrpSpPr>
        <p:grpSpPr>
          <a:xfrm>
            <a:off x="4359111" y="2875006"/>
            <a:ext cx="409063" cy="409605"/>
            <a:chOff x="3510335" y="2892499"/>
            <a:chExt cx="360726" cy="361204"/>
          </a:xfrm>
        </p:grpSpPr>
        <p:sp>
          <p:nvSpPr>
            <p:cNvPr id="3291" name="Google Shape;3291;p55"/>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5"/>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5"/>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55"/>
          <p:cNvGrpSpPr/>
          <p:nvPr/>
        </p:nvGrpSpPr>
        <p:grpSpPr>
          <a:xfrm>
            <a:off x="6912714" y="1165949"/>
            <a:ext cx="363042" cy="445187"/>
            <a:chOff x="3086313" y="2877049"/>
            <a:chExt cx="320143" cy="392581"/>
          </a:xfrm>
        </p:grpSpPr>
        <p:sp>
          <p:nvSpPr>
            <p:cNvPr id="3297" name="Google Shape;3297;p55"/>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5"/>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5"/>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5"/>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5"/>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5"/>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5"/>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9" name="Google Shape;3309;p55"/>
          <p:cNvSpPr/>
          <p:nvPr/>
        </p:nvSpPr>
        <p:spPr>
          <a:xfrm>
            <a:off x="2019177" y="2882467"/>
            <a:ext cx="238734" cy="40562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5"/>
          <p:cNvSpPr/>
          <p:nvPr/>
        </p:nvSpPr>
        <p:spPr>
          <a:xfrm>
            <a:off x="4363773" y="1188900"/>
            <a:ext cx="421116" cy="422236"/>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1" name="Google Shape;3311;p55"/>
          <p:cNvGrpSpPr/>
          <p:nvPr/>
        </p:nvGrpSpPr>
        <p:grpSpPr>
          <a:xfrm>
            <a:off x="393665" y="402824"/>
            <a:ext cx="652664" cy="363207"/>
            <a:chOff x="7186025" y="2804225"/>
            <a:chExt cx="303325" cy="168800"/>
          </a:xfrm>
        </p:grpSpPr>
        <p:sp>
          <p:nvSpPr>
            <p:cNvPr id="3312" name="Google Shape;3312;p55"/>
            <p:cNvSpPr/>
            <p:nvPr/>
          </p:nvSpPr>
          <p:spPr>
            <a:xfrm>
              <a:off x="7251800" y="2804225"/>
              <a:ext cx="169100" cy="168800"/>
            </a:xfrm>
            <a:custGeom>
              <a:avLst/>
              <a:gdLst/>
              <a:ahLst/>
              <a:cxnLst/>
              <a:rect l="l" t="t" r="r" b="b"/>
              <a:pathLst>
                <a:path w="6764" h="6752" extrusionOk="0">
                  <a:moveTo>
                    <a:pt x="3382" y="1"/>
                  </a:moveTo>
                  <a:cubicBezTo>
                    <a:pt x="1513" y="1"/>
                    <a:pt x="1" y="1513"/>
                    <a:pt x="1" y="3382"/>
                  </a:cubicBezTo>
                  <a:cubicBezTo>
                    <a:pt x="1" y="5240"/>
                    <a:pt x="1513" y="6752"/>
                    <a:pt x="3382" y="6752"/>
                  </a:cubicBezTo>
                  <a:cubicBezTo>
                    <a:pt x="5251" y="6752"/>
                    <a:pt x="6763" y="5240"/>
                    <a:pt x="6763" y="3382"/>
                  </a:cubicBezTo>
                  <a:cubicBezTo>
                    <a:pt x="6763" y="1513"/>
                    <a:pt x="5251" y="1"/>
                    <a:pt x="338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5"/>
            <p:cNvSpPr/>
            <p:nvPr/>
          </p:nvSpPr>
          <p:spPr>
            <a:xfrm>
              <a:off x="7186025" y="2840250"/>
              <a:ext cx="303325" cy="96575"/>
            </a:xfrm>
            <a:custGeom>
              <a:avLst/>
              <a:gdLst/>
              <a:ahLst/>
              <a:cxnLst/>
              <a:rect l="l" t="t" r="r" b="b"/>
              <a:pathLst>
                <a:path w="12133" h="3863" extrusionOk="0">
                  <a:moveTo>
                    <a:pt x="3108" y="0"/>
                  </a:moveTo>
                  <a:cubicBezTo>
                    <a:pt x="3107" y="0"/>
                    <a:pt x="0" y="203"/>
                    <a:pt x="1012" y="1513"/>
                  </a:cubicBezTo>
                  <a:cubicBezTo>
                    <a:pt x="1858" y="2594"/>
                    <a:pt x="7389" y="3862"/>
                    <a:pt x="9826" y="3862"/>
                  </a:cubicBezTo>
                  <a:cubicBezTo>
                    <a:pt x="10340" y="3862"/>
                    <a:pt x="10717" y="3806"/>
                    <a:pt x="10883" y="3679"/>
                  </a:cubicBezTo>
                  <a:cubicBezTo>
                    <a:pt x="12133" y="2715"/>
                    <a:pt x="9442" y="1644"/>
                    <a:pt x="9442" y="1644"/>
                  </a:cubicBezTo>
                  <a:lnTo>
                    <a:pt x="9382" y="2370"/>
                  </a:lnTo>
                  <a:cubicBezTo>
                    <a:pt x="9382" y="2370"/>
                    <a:pt x="10966" y="2941"/>
                    <a:pt x="9775" y="3048"/>
                  </a:cubicBezTo>
                  <a:cubicBezTo>
                    <a:pt x="9766" y="3049"/>
                    <a:pt x="9755" y="3050"/>
                    <a:pt x="9742" y="3050"/>
                  </a:cubicBezTo>
                  <a:cubicBezTo>
                    <a:pt x="9034" y="3050"/>
                    <a:pt x="2362" y="1823"/>
                    <a:pt x="1977" y="1239"/>
                  </a:cubicBezTo>
                  <a:cubicBezTo>
                    <a:pt x="1596" y="643"/>
                    <a:pt x="2929" y="572"/>
                    <a:pt x="2929" y="572"/>
                  </a:cubicBezTo>
                  <a:lnTo>
                    <a:pt x="31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5"/>
            <p:cNvSpPr/>
            <p:nvPr/>
          </p:nvSpPr>
          <p:spPr>
            <a:xfrm>
              <a:off x="7202400" y="2837875"/>
              <a:ext cx="266725" cy="101525"/>
            </a:xfrm>
            <a:custGeom>
              <a:avLst/>
              <a:gdLst/>
              <a:ahLst/>
              <a:cxnLst/>
              <a:rect l="l" t="t" r="r" b="b"/>
              <a:pathLst>
                <a:path w="10669" h="4061" extrusionOk="0">
                  <a:moveTo>
                    <a:pt x="2310" y="203"/>
                  </a:moveTo>
                  <a:lnTo>
                    <a:pt x="2215" y="560"/>
                  </a:lnTo>
                  <a:cubicBezTo>
                    <a:pt x="1977" y="596"/>
                    <a:pt x="1369" y="667"/>
                    <a:pt x="1203" y="977"/>
                  </a:cubicBezTo>
                  <a:cubicBezTo>
                    <a:pt x="1167" y="1060"/>
                    <a:pt x="1131" y="1203"/>
                    <a:pt x="1250" y="1393"/>
                  </a:cubicBezTo>
                  <a:cubicBezTo>
                    <a:pt x="1667" y="2060"/>
                    <a:pt x="8465" y="3274"/>
                    <a:pt x="9108" y="3274"/>
                  </a:cubicBezTo>
                  <a:lnTo>
                    <a:pt x="9156" y="3274"/>
                  </a:lnTo>
                  <a:cubicBezTo>
                    <a:pt x="9406" y="3251"/>
                    <a:pt x="9656" y="3191"/>
                    <a:pt x="9692" y="3012"/>
                  </a:cubicBezTo>
                  <a:cubicBezTo>
                    <a:pt x="9716" y="2774"/>
                    <a:pt x="9275" y="2548"/>
                    <a:pt x="8858" y="2405"/>
                  </a:cubicBezTo>
                  <a:lnTo>
                    <a:pt x="8882" y="1905"/>
                  </a:lnTo>
                  <a:cubicBezTo>
                    <a:pt x="9394" y="2120"/>
                    <a:pt x="10370" y="2643"/>
                    <a:pt x="10454" y="3167"/>
                  </a:cubicBezTo>
                  <a:cubicBezTo>
                    <a:pt x="10478" y="3346"/>
                    <a:pt x="10394" y="3524"/>
                    <a:pt x="10168" y="3691"/>
                  </a:cubicBezTo>
                  <a:cubicBezTo>
                    <a:pt x="10097" y="3739"/>
                    <a:pt x="9847" y="3846"/>
                    <a:pt x="9168" y="3846"/>
                  </a:cubicBezTo>
                  <a:cubicBezTo>
                    <a:pt x="6596" y="3846"/>
                    <a:pt x="1226" y="2524"/>
                    <a:pt x="453" y="1524"/>
                  </a:cubicBezTo>
                  <a:cubicBezTo>
                    <a:pt x="274" y="1310"/>
                    <a:pt x="226" y="1107"/>
                    <a:pt x="298" y="953"/>
                  </a:cubicBezTo>
                  <a:cubicBezTo>
                    <a:pt x="512" y="465"/>
                    <a:pt x="1703" y="262"/>
                    <a:pt x="2310" y="203"/>
                  </a:cubicBezTo>
                  <a:close/>
                  <a:moveTo>
                    <a:pt x="2453" y="0"/>
                  </a:moveTo>
                  <a:cubicBezTo>
                    <a:pt x="2369" y="12"/>
                    <a:pt x="453" y="131"/>
                    <a:pt x="107" y="869"/>
                  </a:cubicBezTo>
                  <a:cubicBezTo>
                    <a:pt x="0" y="1107"/>
                    <a:pt x="60" y="1381"/>
                    <a:pt x="286" y="1655"/>
                  </a:cubicBezTo>
                  <a:cubicBezTo>
                    <a:pt x="1167" y="2798"/>
                    <a:pt x="6727" y="4060"/>
                    <a:pt x="9168" y="4060"/>
                  </a:cubicBezTo>
                  <a:cubicBezTo>
                    <a:pt x="9739" y="4060"/>
                    <a:pt x="10109" y="3989"/>
                    <a:pt x="10287" y="3834"/>
                  </a:cubicBezTo>
                  <a:cubicBezTo>
                    <a:pt x="10549" y="3620"/>
                    <a:pt x="10668" y="3382"/>
                    <a:pt x="10644" y="3120"/>
                  </a:cubicBezTo>
                  <a:cubicBezTo>
                    <a:pt x="10537" y="2310"/>
                    <a:pt x="8882" y="1655"/>
                    <a:pt x="8811" y="1631"/>
                  </a:cubicBezTo>
                  <a:cubicBezTo>
                    <a:pt x="8787" y="1631"/>
                    <a:pt x="8751" y="1631"/>
                    <a:pt x="8727" y="1643"/>
                  </a:cubicBezTo>
                  <a:cubicBezTo>
                    <a:pt x="8692" y="1679"/>
                    <a:pt x="8680" y="1703"/>
                    <a:pt x="8680" y="1739"/>
                  </a:cubicBezTo>
                  <a:lnTo>
                    <a:pt x="8632" y="2465"/>
                  </a:lnTo>
                  <a:cubicBezTo>
                    <a:pt x="8632" y="2512"/>
                    <a:pt x="8668" y="2548"/>
                    <a:pt x="8704" y="2572"/>
                  </a:cubicBezTo>
                  <a:cubicBezTo>
                    <a:pt x="9097" y="2715"/>
                    <a:pt x="9454" y="2905"/>
                    <a:pt x="9478" y="2965"/>
                  </a:cubicBezTo>
                  <a:cubicBezTo>
                    <a:pt x="9466" y="2965"/>
                    <a:pt x="9418" y="3024"/>
                    <a:pt x="9120" y="3060"/>
                  </a:cubicBezTo>
                  <a:lnTo>
                    <a:pt x="9097" y="3060"/>
                  </a:lnTo>
                  <a:cubicBezTo>
                    <a:pt x="8227" y="3060"/>
                    <a:pt x="1738" y="1798"/>
                    <a:pt x="1417" y="1286"/>
                  </a:cubicBezTo>
                  <a:cubicBezTo>
                    <a:pt x="1346" y="1155"/>
                    <a:pt x="1369" y="1096"/>
                    <a:pt x="1381" y="1084"/>
                  </a:cubicBezTo>
                  <a:cubicBezTo>
                    <a:pt x="1488" y="905"/>
                    <a:pt x="1988" y="798"/>
                    <a:pt x="2286" y="786"/>
                  </a:cubicBezTo>
                  <a:cubicBezTo>
                    <a:pt x="2334" y="786"/>
                    <a:pt x="2369" y="750"/>
                    <a:pt x="2381" y="715"/>
                  </a:cubicBezTo>
                  <a:lnTo>
                    <a:pt x="2560" y="143"/>
                  </a:lnTo>
                  <a:cubicBezTo>
                    <a:pt x="2572" y="95"/>
                    <a:pt x="2560" y="72"/>
                    <a:pt x="2548" y="36"/>
                  </a:cubicBezTo>
                  <a:cubicBezTo>
                    <a:pt x="2536" y="12"/>
                    <a:pt x="2500" y="0"/>
                    <a:pt x="2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7386950" y="2835775"/>
              <a:ext cx="7450" cy="11050"/>
            </a:xfrm>
            <a:custGeom>
              <a:avLst/>
              <a:gdLst/>
              <a:ahLst/>
              <a:cxnLst/>
              <a:rect l="l" t="t" r="r" b="b"/>
              <a:pathLst>
                <a:path w="298" h="442" extrusionOk="0">
                  <a:moveTo>
                    <a:pt x="0" y="1"/>
                  </a:moveTo>
                  <a:lnTo>
                    <a:pt x="274" y="441"/>
                  </a:lnTo>
                  <a:cubicBezTo>
                    <a:pt x="298" y="239"/>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5"/>
            <p:cNvSpPr/>
            <p:nvPr/>
          </p:nvSpPr>
          <p:spPr>
            <a:xfrm>
              <a:off x="7383950" y="2833325"/>
              <a:ext cx="13425" cy="15875"/>
            </a:xfrm>
            <a:custGeom>
              <a:avLst/>
              <a:gdLst/>
              <a:ahLst/>
              <a:cxnLst/>
              <a:rect l="l" t="t" r="r" b="b"/>
              <a:pathLst>
                <a:path w="537" h="635" extrusionOk="0">
                  <a:moveTo>
                    <a:pt x="133" y="1"/>
                  </a:moveTo>
                  <a:cubicBezTo>
                    <a:pt x="99" y="1"/>
                    <a:pt x="63" y="18"/>
                    <a:pt x="49" y="39"/>
                  </a:cubicBezTo>
                  <a:cubicBezTo>
                    <a:pt x="1" y="87"/>
                    <a:pt x="13" y="158"/>
                    <a:pt x="60" y="194"/>
                  </a:cubicBezTo>
                  <a:cubicBezTo>
                    <a:pt x="168" y="277"/>
                    <a:pt x="299" y="444"/>
                    <a:pt x="287" y="516"/>
                  </a:cubicBezTo>
                  <a:cubicBezTo>
                    <a:pt x="287" y="575"/>
                    <a:pt x="311" y="623"/>
                    <a:pt x="370" y="635"/>
                  </a:cubicBezTo>
                  <a:lnTo>
                    <a:pt x="394" y="635"/>
                  </a:lnTo>
                  <a:cubicBezTo>
                    <a:pt x="430" y="635"/>
                    <a:pt x="477" y="611"/>
                    <a:pt x="513" y="551"/>
                  </a:cubicBezTo>
                  <a:cubicBezTo>
                    <a:pt x="537" y="313"/>
                    <a:pt x="251" y="75"/>
                    <a:pt x="191" y="27"/>
                  </a:cubicBezTo>
                  <a:cubicBezTo>
                    <a:pt x="177" y="8"/>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5"/>
            <p:cNvSpPr/>
            <p:nvPr/>
          </p:nvSpPr>
          <p:spPr>
            <a:xfrm>
              <a:off x="7384850" y="2856925"/>
              <a:ext cx="7475" cy="11025"/>
            </a:xfrm>
            <a:custGeom>
              <a:avLst/>
              <a:gdLst/>
              <a:ahLst/>
              <a:cxnLst/>
              <a:rect l="l" t="t" r="r" b="b"/>
              <a:pathLst>
                <a:path w="299" h="441" extrusionOk="0">
                  <a:moveTo>
                    <a:pt x="1" y="0"/>
                  </a:moveTo>
                  <a:lnTo>
                    <a:pt x="263" y="441"/>
                  </a:lnTo>
                  <a:cubicBezTo>
                    <a:pt x="298" y="25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7381875" y="2854600"/>
              <a:ext cx="13425" cy="16025"/>
            </a:xfrm>
            <a:custGeom>
              <a:avLst/>
              <a:gdLst/>
              <a:ahLst/>
              <a:cxnLst/>
              <a:rect l="l" t="t" r="r" b="b"/>
              <a:pathLst>
                <a:path w="537" h="641" extrusionOk="0">
                  <a:moveTo>
                    <a:pt x="127" y="1"/>
                  </a:moveTo>
                  <a:cubicBezTo>
                    <a:pt x="93" y="1"/>
                    <a:pt x="58" y="17"/>
                    <a:pt x="36" y="46"/>
                  </a:cubicBezTo>
                  <a:cubicBezTo>
                    <a:pt x="1" y="81"/>
                    <a:pt x="13" y="153"/>
                    <a:pt x="60" y="188"/>
                  </a:cubicBezTo>
                  <a:cubicBezTo>
                    <a:pt x="155" y="284"/>
                    <a:pt x="298" y="438"/>
                    <a:pt x="274" y="522"/>
                  </a:cubicBezTo>
                  <a:cubicBezTo>
                    <a:pt x="274" y="581"/>
                    <a:pt x="310" y="617"/>
                    <a:pt x="370" y="641"/>
                  </a:cubicBezTo>
                  <a:lnTo>
                    <a:pt x="382" y="641"/>
                  </a:lnTo>
                  <a:cubicBezTo>
                    <a:pt x="441" y="641"/>
                    <a:pt x="489" y="593"/>
                    <a:pt x="501" y="546"/>
                  </a:cubicBezTo>
                  <a:cubicBezTo>
                    <a:pt x="536" y="308"/>
                    <a:pt x="251" y="69"/>
                    <a:pt x="191" y="22"/>
                  </a:cubicBezTo>
                  <a:cubicBezTo>
                    <a:pt x="172" y="8"/>
                    <a:pt x="150"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5"/>
            <p:cNvSpPr/>
            <p:nvPr/>
          </p:nvSpPr>
          <p:spPr>
            <a:xfrm>
              <a:off x="7404200" y="2866450"/>
              <a:ext cx="6275" cy="11625"/>
            </a:xfrm>
            <a:custGeom>
              <a:avLst/>
              <a:gdLst/>
              <a:ahLst/>
              <a:cxnLst/>
              <a:rect l="l" t="t" r="r" b="b"/>
              <a:pathLst>
                <a:path w="251" h="465" extrusionOk="0">
                  <a:moveTo>
                    <a:pt x="1" y="0"/>
                  </a:moveTo>
                  <a:lnTo>
                    <a:pt x="191" y="465"/>
                  </a:lnTo>
                  <a:cubicBezTo>
                    <a:pt x="251"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5"/>
            <p:cNvSpPr/>
            <p:nvPr/>
          </p:nvSpPr>
          <p:spPr>
            <a:xfrm>
              <a:off x="7401225" y="2864200"/>
              <a:ext cx="12525" cy="16850"/>
            </a:xfrm>
            <a:custGeom>
              <a:avLst/>
              <a:gdLst/>
              <a:ahLst/>
              <a:cxnLst/>
              <a:rect l="l" t="t" r="r" b="b"/>
              <a:pathLst>
                <a:path w="501" h="674" extrusionOk="0">
                  <a:moveTo>
                    <a:pt x="118" y="0"/>
                  </a:moveTo>
                  <a:cubicBezTo>
                    <a:pt x="96" y="0"/>
                    <a:pt x="76" y="10"/>
                    <a:pt x="60" y="31"/>
                  </a:cubicBezTo>
                  <a:cubicBezTo>
                    <a:pt x="12" y="78"/>
                    <a:pt x="1" y="138"/>
                    <a:pt x="36" y="174"/>
                  </a:cubicBezTo>
                  <a:cubicBezTo>
                    <a:pt x="131" y="281"/>
                    <a:pt x="239" y="459"/>
                    <a:pt x="203" y="531"/>
                  </a:cubicBezTo>
                  <a:cubicBezTo>
                    <a:pt x="179" y="590"/>
                    <a:pt x="203" y="650"/>
                    <a:pt x="262" y="674"/>
                  </a:cubicBezTo>
                  <a:lnTo>
                    <a:pt x="298" y="674"/>
                  </a:lnTo>
                  <a:cubicBezTo>
                    <a:pt x="334" y="674"/>
                    <a:pt x="382" y="638"/>
                    <a:pt x="417" y="614"/>
                  </a:cubicBezTo>
                  <a:cubicBezTo>
                    <a:pt x="501" y="388"/>
                    <a:pt x="251" y="102"/>
                    <a:pt x="203" y="43"/>
                  </a:cubicBezTo>
                  <a:cubicBezTo>
                    <a:pt x="176" y="16"/>
                    <a:pt x="146" y="0"/>
                    <a:pt x="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7365500" y="2841450"/>
              <a:ext cx="7475" cy="10725"/>
            </a:xfrm>
            <a:custGeom>
              <a:avLst/>
              <a:gdLst/>
              <a:ahLst/>
              <a:cxnLst/>
              <a:rect l="l" t="t" r="r" b="b"/>
              <a:pathLst>
                <a:path w="299" h="429" extrusionOk="0">
                  <a:moveTo>
                    <a:pt x="1" y="0"/>
                  </a:moveTo>
                  <a:lnTo>
                    <a:pt x="263" y="429"/>
                  </a:lnTo>
                  <a:cubicBezTo>
                    <a:pt x="298" y="23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5"/>
            <p:cNvSpPr/>
            <p:nvPr/>
          </p:nvSpPr>
          <p:spPr>
            <a:xfrm>
              <a:off x="7362525" y="2838900"/>
              <a:ext cx="13425" cy="15950"/>
            </a:xfrm>
            <a:custGeom>
              <a:avLst/>
              <a:gdLst/>
              <a:ahLst/>
              <a:cxnLst/>
              <a:rect l="l" t="t" r="r" b="b"/>
              <a:pathLst>
                <a:path w="537" h="638" extrusionOk="0">
                  <a:moveTo>
                    <a:pt x="120" y="0"/>
                  </a:moveTo>
                  <a:cubicBezTo>
                    <a:pt x="88" y="0"/>
                    <a:pt x="56" y="16"/>
                    <a:pt x="36" y="43"/>
                  </a:cubicBezTo>
                  <a:cubicBezTo>
                    <a:pt x="1" y="90"/>
                    <a:pt x="13" y="162"/>
                    <a:pt x="60" y="197"/>
                  </a:cubicBezTo>
                  <a:cubicBezTo>
                    <a:pt x="155" y="281"/>
                    <a:pt x="298" y="447"/>
                    <a:pt x="275" y="519"/>
                  </a:cubicBezTo>
                  <a:cubicBezTo>
                    <a:pt x="275" y="578"/>
                    <a:pt x="310" y="626"/>
                    <a:pt x="370" y="638"/>
                  </a:cubicBezTo>
                  <a:lnTo>
                    <a:pt x="382" y="638"/>
                  </a:lnTo>
                  <a:cubicBezTo>
                    <a:pt x="429" y="638"/>
                    <a:pt x="477" y="614"/>
                    <a:pt x="501" y="555"/>
                  </a:cubicBezTo>
                  <a:cubicBezTo>
                    <a:pt x="536" y="316"/>
                    <a:pt x="251" y="78"/>
                    <a:pt x="191" y="31"/>
                  </a:cubicBezTo>
                  <a:cubicBezTo>
                    <a:pt x="170" y="10"/>
                    <a:pt x="145"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5"/>
            <p:cNvSpPr/>
            <p:nvPr/>
          </p:nvSpPr>
          <p:spPr>
            <a:xfrm>
              <a:off x="7362825" y="2822400"/>
              <a:ext cx="8950" cy="8950"/>
            </a:xfrm>
            <a:custGeom>
              <a:avLst/>
              <a:gdLst/>
              <a:ahLst/>
              <a:cxnLst/>
              <a:rect l="l" t="t" r="r" b="b"/>
              <a:pathLst>
                <a:path w="358" h="358" extrusionOk="0">
                  <a:moveTo>
                    <a:pt x="1" y="0"/>
                  </a:moveTo>
                  <a:lnTo>
                    <a:pt x="358" y="357"/>
                  </a:lnTo>
                  <a:cubicBezTo>
                    <a:pt x="346"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7359850" y="2819500"/>
              <a:ext cx="14900" cy="14525"/>
            </a:xfrm>
            <a:custGeom>
              <a:avLst/>
              <a:gdLst/>
              <a:ahLst/>
              <a:cxnLst/>
              <a:rect l="l" t="t" r="r" b="b"/>
              <a:pathLst>
                <a:path w="596" h="581" extrusionOk="0">
                  <a:moveTo>
                    <a:pt x="113" y="1"/>
                  </a:moveTo>
                  <a:cubicBezTo>
                    <a:pt x="78" y="1"/>
                    <a:pt x="47" y="19"/>
                    <a:pt x="24" y="57"/>
                  </a:cubicBezTo>
                  <a:cubicBezTo>
                    <a:pt x="1" y="116"/>
                    <a:pt x="12" y="176"/>
                    <a:pt x="72" y="211"/>
                  </a:cubicBezTo>
                  <a:cubicBezTo>
                    <a:pt x="191" y="271"/>
                    <a:pt x="370" y="390"/>
                    <a:pt x="370" y="473"/>
                  </a:cubicBezTo>
                  <a:cubicBezTo>
                    <a:pt x="370" y="533"/>
                    <a:pt x="417" y="580"/>
                    <a:pt x="477" y="580"/>
                  </a:cubicBezTo>
                  <a:cubicBezTo>
                    <a:pt x="536" y="580"/>
                    <a:pt x="584" y="521"/>
                    <a:pt x="596" y="461"/>
                  </a:cubicBezTo>
                  <a:cubicBezTo>
                    <a:pt x="584" y="223"/>
                    <a:pt x="251" y="45"/>
                    <a:pt x="179" y="21"/>
                  </a:cubicBezTo>
                  <a:cubicBezTo>
                    <a:pt x="157" y="7"/>
                    <a:pt x="134" y="1"/>
                    <a:pt x="1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5" name="Google Shape;3325;p55"/>
          <p:cNvGrpSpPr/>
          <p:nvPr/>
        </p:nvGrpSpPr>
        <p:grpSpPr>
          <a:xfrm flipH="1">
            <a:off x="8206516" y="538042"/>
            <a:ext cx="434966" cy="386660"/>
            <a:chOff x="7206550" y="1981600"/>
            <a:chExt cx="202150" cy="179700"/>
          </a:xfrm>
        </p:grpSpPr>
        <p:sp>
          <p:nvSpPr>
            <p:cNvPr id="3326" name="Google Shape;3326;p55"/>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5"/>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5"/>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5"/>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5"/>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5"/>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5"/>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5"/>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5"/>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5"/>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43"/>
        <p:cNvGrpSpPr/>
        <p:nvPr/>
      </p:nvGrpSpPr>
      <p:grpSpPr>
        <a:xfrm>
          <a:off x="0" y="0"/>
          <a:ext cx="0" cy="0"/>
          <a:chOff x="0" y="0"/>
          <a:chExt cx="0" cy="0"/>
        </a:xfrm>
      </p:grpSpPr>
      <p:sp>
        <p:nvSpPr>
          <p:cNvPr id="3344" name="Google Shape;3344;p56"/>
          <p:cNvSpPr txBox="1">
            <a:spLocks noGrp="1"/>
          </p:cNvSpPr>
          <p:nvPr>
            <p:ph type="subTitle" idx="1"/>
          </p:nvPr>
        </p:nvSpPr>
        <p:spPr>
          <a:xfrm>
            <a:off x="2268125" y="1876527"/>
            <a:ext cx="1978200" cy="68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a:t>
            </a:r>
            <a:endParaRPr/>
          </a:p>
        </p:txBody>
      </p:sp>
      <p:sp>
        <p:nvSpPr>
          <p:cNvPr id="3345" name="Google Shape;3345;p56"/>
          <p:cNvSpPr txBox="1">
            <a:spLocks noGrp="1"/>
          </p:cNvSpPr>
          <p:nvPr>
            <p:ph type="subTitle" idx="2"/>
          </p:nvPr>
        </p:nvSpPr>
        <p:spPr>
          <a:xfrm>
            <a:off x="5592300" y="1876527"/>
            <a:ext cx="1978200" cy="68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It’s the biggest planet in the Solar System</a:t>
            </a:r>
            <a:endParaRPr/>
          </a:p>
        </p:txBody>
      </p:sp>
      <p:sp>
        <p:nvSpPr>
          <p:cNvPr id="3346" name="Google Shape;3346;p56"/>
          <p:cNvSpPr txBox="1">
            <a:spLocks noGrp="1"/>
          </p:cNvSpPr>
          <p:nvPr>
            <p:ph type="subTitle" idx="3"/>
          </p:nvPr>
        </p:nvSpPr>
        <p:spPr>
          <a:xfrm>
            <a:off x="2268125" y="3366052"/>
            <a:ext cx="1978200" cy="68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sp>
        <p:nvSpPr>
          <p:cNvPr id="3347" name="Google Shape;3347;p56"/>
          <p:cNvSpPr txBox="1">
            <a:spLocks noGrp="1"/>
          </p:cNvSpPr>
          <p:nvPr>
            <p:ph type="subTitle" idx="4"/>
          </p:nvPr>
        </p:nvSpPr>
        <p:spPr>
          <a:xfrm>
            <a:off x="5592300" y="3366052"/>
            <a:ext cx="1978200" cy="68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a gas giant and has several rings</a:t>
            </a:r>
            <a:endParaRPr/>
          </a:p>
        </p:txBody>
      </p:sp>
      <p:sp>
        <p:nvSpPr>
          <p:cNvPr id="3348" name="Google Shape;3348;p56"/>
          <p:cNvSpPr txBox="1">
            <a:spLocks noGrp="1"/>
          </p:cNvSpPr>
          <p:nvPr>
            <p:ph type="subTitle" idx="5"/>
          </p:nvPr>
        </p:nvSpPr>
        <p:spPr>
          <a:xfrm>
            <a:off x="2268125" y="2914150"/>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349" name="Google Shape;3349;p56"/>
          <p:cNvSpPr txBox="1">
            <a:spLocks noGrp="1"/>
          </p:cNvSpPr>
          <p:nvPr>
            <p:ph type="subTitle" idx="6"/>
          </p:nvPr>
        </p:nvSpPr>
        <p:spPr>
          <a:xfrm>
            <a:off x="5592300" y="2914150"/>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3350" name="Google Shape;3350;p56"/>
          <p:cNvSpPr txBox="1">
            <a:spLocks noGrp="1"/>
          </p:cNvSpPr>
          <p:nvPr>
            <p:ph type="subTitle" idx="7"/>
          </p:nvPr>
        </p:nvSpPr>
        <p:spPr>
          <a:xfrm>
            <a:off x="2268125" y="1423275"/>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351" name="Google Shape;3351;p56"/>
          <p:cNvSpPr txBox="1">
            <a:spLocks noGrp="1"/>
          </p:cNvSpPr>
          <p:nvPr>
            <p:ph type="subTitle" idx="8"/>
          </p:nvPr>
        </p:nvSpPr>
        <p:spPr>
          <a:xfrm>
            <a:off x="5592300" y="1423275"/>
            <a:ext cx="197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352" name="Google Shape;3352;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Guest </a:t>
            </a:r>
            <a:r>
              <a:rPr lang="en">
                <a:solidFill>
                  <a:schemeClr val="lt1"/>
                </a:solidFill>
              </a:rPr>
              <a:t>star</a:t>
            </a:r>
            <a:endParaRPr>
              <a:solidFill>
                <a:schemeClr val="lt1"/>
              </a:solidFill>
            </a:endParaRPr>
          </a:p>
        </p:txBody>
      </p:sp>
      <p:grpSp>
        <p:nvGrpSpPr>
          <p:cNvPr id="3353" name="Google Shape;3353;p56"/>
          <p:cNvGrpSpPr/>
          <p:nvPr/>
        </p:nvGrpSpPr>
        <p:grpSpPr>
          <a:xfrm>
            <a:off x="1605907" y="1692467"/>
            <a:ext cx="418612" cy="389167"/>
            <a:chOff x="2609571" y="3824958"/>
            <a:chExt cx="373627" cy="347347"/>
          </a:xfrm>
        </p:grpSpPr>
        <p:sp>
          <p:nvSpPr>
            <p:cNvPr id="3354" name="Google Shape;3354;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6" name="Google Shape;3356;p56"/>
          <p:cNvSpPr/>
          <p:nvPr/>
        </p:nvSpPr>
        <p:spPr>
          <a:xfrm>
            <a:off x="1689207" y="3240042"/>
            <a:ext cx="252007" cy="391190"/>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7" name="Google Shape;3357;p56"/>
          <p:cNvGrpSpPr/>
          <p:nvPr/>
        </p:nvGrpSpPr>
        <p:grpSpPr>
          <a:xfrm>
            <a:off x="5045459" y="3233344"/>
            <a:ext cx="405835" cy="404586"/>
            <a:chOff x="3513010" y="3816134"/>
            <a:chExt cx="362223" cy="361108"/>
          </a:xfrm>
        </p:grpSpPr>
        <p:sp>
          <p:nvSpPr>
            <p:cNvPr id="3358" name="Google Shape;3358;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56"/>
          <p:cNvGrpSpPr/>
          <p:nvPr/>
        </p:nvGrpSpPr>
        <p:grpSpPr>
          <a:xfrm>
            <a:off x="5011428" y="1688862"/>
            <a:ext cx="414329" cy="396377"/>
            <a:chOff x="3950316" y="3820307"/>
            <a:chExt cx="369805" cy="353782"/>
          </a:xfrm>
        </p:grpSpPr>
        <p:sp>
          <p:nvSpPr>
            <p:cNvPr id="3363" name="Google Shape;3363;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06"/>
        <p:cNvGrpSpPr/>
        <p:nvPr/>
      </p:nvGrpSpPr>
      <p:grpSpPr>
        <a:xfrm>
          <a:off x="0" y="0"/>
          <a:ext cx="0" cy="0"/>
          <a:chOff x="0" y="0"/>
          <a:chExt cx="0" cy="0"/>
        </a:xfrm>
      </p:grpSpPr>
      <p:sp>
        <p:nvSpPr>
          <p:cNvPr id="2108" name="Google Shape;2108;p41"/>
          <p:cNvSpPr txBox="1">
            <a:spLocks noGrp="1"/>
          </p:cNvSpPr>
          <p:nvPr>
            <p:ph type="subTitle" idx="1"/>
          </p:nvPr>
        </p:nvSpPr>
        <p:spPr>
          <a:xfrm>
            <a:off x="609600" y="1427868"/>
            <a:ext cx="4989300" cy="2322833"/>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US" sz="3900" b="1" dirty="0" smtClean="0">
                <a:latin typeface="Times New Roman" pitchFamily="18" charset="0"/>
                <a:ea typeface="Tahoma" pitchFamily="34" charset="0"/>
                <a:cs typeface="Times New Roman" pitchFamily="18" charset="0"/>
              </a:rPr>
              <a:t>1. </a:t>
            </a:r>
            <a:r>
              <a:rPr lang="en-US" sz="3900" b="1" dirty="0" err="1" smtClean="0">
                <a:latin typeface="Times New Roman" pitchFamily="18" charset="0"/>
                <a:ea typeface="Tahoma" pitchFamily="34" charset="0"/>
                <a:cs typeface="Times New Roman" pitchFamily="18" charset="0"/>
              </a:rPr>
              <a:t>Phong</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trào</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xây</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dựng</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gia</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đình</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văn</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hóa</a:t>
            </a:r>
            <a:r>
              <a:rPr lang="en-US" sz="3900" b="1" dirty="0" smtClean="0">
                <a:latin typeface="Times New Roman" pitchFamily="18" charset="0"/>
                <a:ea typeface="Tahoma" pitchFamily="34" charset="0"/>
                <a:cs typeface="Times New Roman" pitchFamily="18" charset="0"/>
              </a:rPr>
              <a:t> ở </a:t>
            </a:r>
            <a:r>
              <a:rPr lang="en-US" sz="3900" b="1" dirty="0" err="1" smtClean="0">
                <a:latin typeface="Times New Roman" pitchFamily="18" charset="0"/>
                <a:ea typeface="Tahoma" pitchFamily="34" charset="0"/>
                <a:cs typeface="Times New Roman" pitchFamily="18" charset="0"/>
              </a:rPr>
              <a:t>thành</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phố</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Hà</a:t>
            </a:r>
            <a:r>
              <a:rPr lang="en-US" sz="3900" b="1" dirty="0" smtClean="0">
                <a:latin typeface="Times New Roman" pitchFamily="18" charset="0"/>
                <a:ea typeface="Tahoma" pitchFamily="34" charset="0"/>
                <a:cs typeface="Times New Roman" pitchFamily="18" charset="0"/>
              </a:rPr>
              <a:t> </a:t>
            </a:r>
            <a:r>
              <a:rPr lang="en-US" sz="3900" b="1" dirty="0" err="1" smtClean="0">
                <a:latin typeface="Times New Roman" pitchFamily="18" charset="0"/>
                <a:ea typeface="Tahoma" pitchFamily="34" charset="0"/>
                <a:cs typeface="Times New Roman" pitchFamily="18" charset="0"/>
              </a:rPr>
              <a:t>Nội</a:t>
            </a:r>
            <a:endParaRPr sz="3900" b="1" dirty="0">
              <a:latin typeface="Times New Roman" pitchFamily="18" charset="0"/>
              <a:ea typeface="Tahoma" pitchFamily="34" charset="0"/>
              <a:cs typeface="Times New Roman" pitchFamily="18" charset="0"/>
            </a:endParaRPr>
          </a:p>
        </p:txBody>
      </p:sp>
      <p:grpSp>
        <p:nvGrpSpPr>
          <p:cNvPr id="2109" name="Google Shape;2109;p41"/>
          <p:cNvGrpSpPr/>
          <p:nvPr/>
        </p:nvGrpSpPr>
        <p:grpSpPr>
          <a:xfrm>
            <a:off x="5801821" y="1290404"/>
            <a:ext cx="2771719" cy="2889502"/>
            <a:chOff x="4007350" y="3404300"/>
            <a:chExt cx="847750" cy="883775"/>
          </a:xfrm>
        </p:grpSpPr>
        <p:sp>
          <p:nvSpPr>
            <p:cNvPr id="2110" name="Google Shape;2110;p41"/>
            <p:cNvSpPr/>
            <p:nvPr/>
          </p:nvSpPr>
          <p:spPr>
            <a:xfrm>
              <a:off x="4104075" y="3974900"/>
              <a:ext cx="26225" cy="25625"/>
            </a:xfrm>
            <a:custGeom>
              <a:avLst/>
              <a:gdLst/>
              <a:ahLst/>
              <a:cxnLst/>
              <a:rect l="l" t="t" r="r" b="b"/>
              <a:pathLst>
                <a:path w="1049" h="1025" extrusionOk="0">
                  <a:moveTo>
                    <a:pt x="525" y="144"/>
                  </a:moveTo>
                  <a:cubicBezTo>
                    <a:pt x="632" y="144"/>
                    <a:pt x="715" y="191"/>
                    <a:pt x="775" y="263"/>
                  </a:cubicBezTo>
                  <a:cubicBezTo>
                    <a:pt x="858" y="322"/>
                    <a:pt x="882" y="418"/>
                    <a:pt x="882" y="513"/>
                  </a:cubicBezTo>
                  <a:cubicBezTo>
                    <a:pt x="882" y="715"/>
                    <a:pt x="703" y="870"/>
                    <a:pt x="513" y="870"/>
                  </a:cubicBezTo>
                  <a:cubicBezTo>
                    <a:pt x="322" y="870"/>
                    <a:pt x="156" y="715"/>
                    <a:pt x="156" y="501"/>
                  </a:cubicBezTo>
                  <a:cubicBezTo>
                    <a:pt x="156" y="311"/>
                    <a:pt x="322" y="144"/>
                    <a:pt x="525" y="144"/>
                  </a:cubicBezTo>
                  <a:close/>
                  <a:moveTo>
                    <a:pt x="525" y="1"/>
                  </a:moveTo>
                  <a:cubicBezTo>
                    <a:pt x="239" y="1"/>
                    <a:pt x="1" y="215"/>
                    <a:pt x="1" y="501"/>
                  </a:cubicBezTo>
                  <a:cubicBezTo>
                    <a:pt x="1" y="787"/>
                    <a:pt x="239" y="1025"/>
                    <a:pt x="525" y="1025"/>
                  </a:cubicBezTo>
                  <a:cubicBezTo>
                    <a:pt x="811" y="1025"/>
                    <a:pt x="1037" y="799"/>
                    <a:pt x="1049" y="501"/>
                  </a:cubicBezTo>
                  <a:cubicBezTo>
                    <a:pt x="1049" y="370"/>
                    <a:pt x="989" y="251"/>
                    <a:pt x="894" y="144"/>
                  </a:cubicBezTo>
                  <a:cubicBezTo>
                    <a:pt x="799" y="61"/>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1"/>
            <p:cNvSpPr/>
            <p:nvPr/>
          </p:nvSpPr>
          <p:spPr>
            <a:xfrm>
              <a:off x="4816375" y="3910025"/>
              <a:ext cx="25925" cy="25625"/>
            </a:xfrm>
            <a:custGeom>
              <a:avLst/>
              <a:gdLst/>
              <a:ahLst/>
              <a:cxnLst/>
              <a:rect l="l" t="t" r="r" b="b"/>
              <a:pathLst>
                <a:path w="1037" h="1025" extrusionOk="0">
                  <a:moveTo>
                    <a:pt x="536" y="131"/>
                  </a:moveTo>
                  <a:cubicBezTo>
                    <a:pt x="620" y="155"/>
                    <a:pt x="715" y="179"/>
                    <a:pt x="786" y="250"/>
                  </a:cubicBezTo>
                  <a:cubicBezTo>
                    <a:pt x="858" y="310"/>
                    <a:pt x="894" y="405"/>
                    <a:pt x="894" y="512"/>
                  </a:cubicBezTo>
                  <a:cubicBezTo>
                    <a:pt x="894" y="703"/>
                    <a:pt x="715" y="870"/>
                    <a:pt x="525" y="870"/>
                  </a:cubicBezTo>
                  <a:cubicBezTo>
                    <a:pt x="322" y="870"/>
                    <a:pt x="167" y="703"/>
                    <a:pt x="167" y="489"/>
                  </a:cubicBezTo>
                  <a:cubicBezTo>
                    <a:pt x="167" y="298"/>
                    <a:pt x="322" y="131"/>
                    <a:pt x="536" y="131"/>
                  </a:cubicBezTo>
                  <a:close/>
                  <a:moveTo>
                    <a:pt x="525" y="0"/>
                  </a:moveTo>
                  <a:cubicBezTo>
                    <a:pt x="239" y="0"/>
                    <a:pt x="1" y="227"/>
                    <a:pt x="1" y="512"/>
                  </a:cubicBezTo>
                  <a:cubicBezTo>
                    <a:pt x="1" y="786"/>
                    <a:pt x="239" y="1024"/>
                    <a:pt x="525" y="1024"/>
                  </a:cubicBezTo>
                  <a:cubicBezTo>
                    <a:pt x="798" y="1024"/>
                    <a:pt x="1036" y="786"/>
                    <a:pt x="1036" y="512"/>
                  </a:cubicBezTo>
                  <a:cubicBezTo>
                    <a:pt x="1036" y="370"/>
                    <a:pt x="977" y="250"/>
                    <a:pt x="894" y="155"/>
                  </a:cubicBezTo>
                  <a:cubicBezTo>
                    <a:pt x="786" y="60"/>
                    <a:pt x="655"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1"/>
            <p:cNvSpPr/>
            <p:nvPr/>
          </p:nvSpPr>
          <p:spPr>
            <a:xfrm>
              <a:off x="4626475" y="3429600"/>
              <a:ext cx="26225" cy="25925"/>
            </a:xfrm>
            <a:custGeom>
              <a:avLst/>
              <a:gdLst/>
              <a:ahLst/>
              <a:cxnLst/>
              <a:rect l="l" t="t" r="r" b="b"/>
              <a:pathLst>
                <a:path w="1049" h="1037" extrusionOk="0">
                  <a:moveTo>
                    <a:pt x="524" y="156"/>
                  </a:moveTo>
                  <a:cubicBezTo>
                    <a:pt x="631" y="156"/>
                    <a:pt x="715" y="179"/>
                    <a:pt x="774" y="275"/>
                  </a:cubicBezTo>
                  <a:cubicBezTo>
                    <a:pt x="858" y="334"/>
                    <a:pt x="882" y="417"/>
                    <a:pt x="882" y="525"/>
                  </a:cubicBezTo>
                  <a:cubicBezTo>
                    <a:pt x="882" y="715"/>
                    <a:pt x="703" y="882"/>
                    <a:pt x="512" y="882"/>
                  </a:cubicBezTo>
                  <a:cubicBezTo>
                    <a:pt x="322" y="882"/>
                    <a:pt x="155" y="715"/>
                    <a:pt x="155" y="513"/>
                  </a:cubicBezTo>
                  <a:cubicBezTo>
                    <a:pt x="155" y="322"/>
                    <a:pt x="322" y="156"/>
                    <a:pt x="524" y="156"/>
                  </a:cubicBezTo>
                  <a:close/>
                  <a:moveTo>
                    <a:pt x="524" y="1"/>
                  </a:moveTo>
                  <a:cubicBezTo>
                    <a:pt x="239" y="1"/>
                    <a:pt x="0" y="227"/>
                    <a:pt x="0" y="513"/>
                  </a:cubicBezTo>
                  <a:cubicBezTo>
                    <a:pt x="0" y="798"/>
                    <a:pt x="239" y="1037"/>
                    <a:pt x="524" y="1037"/>
                  </a:cubicBezTo>
                  <a:cubicBezTo>
                    <a:pt x="810" y="1037"/>
                    <a:pt x="1048" y="798"/>
                    <a:pt x="1048" y="513"/>
                  </a:cubicBezTo>
                  <a:cubicBezTo>
                    <a:pt x="1048" y="382"/>
                    <a:pt x="989" y="263"/>
                    <a:pt x="893" y="156"/>
                  </a:cubicBezTo>
                  <a:cubicBezTo>
                    <a:pt x="798"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1"/>
            <p:cNvSpPr/>
            <p:nvPr/>
          </p:nvSpPr>
          <p:spPr>
            <a:xfrm>
              <a:off x="4064800" y="3757800"/>
              <a:ext cx="59250" cy="56700"/>
            </a:xfrm>
            <a:custGeom>
              <a:avLst/>
              <a:gdLst/>
              <a:ahLst/>
              <a:cxnLst/>
              <a:rect l="l" t="t" r="r" b="b"/>
              <a:pathLst>
                <a:path w="2370" h="2268" extrusionOk="0">
                  <a:moveTo>
                    <a:pt x="834" y="184"/>
                  </a:moveTo>
                  <a:cubicBezTo>
                    <a:pt x="893" y="232"/>
                    <a:pt x="1024" y="327"/>
                    <a:pt x="1215" y="505"/>
                  </a:cubicBezTo>
                  <a:cubicBezTo>
                    <a:pt x="1096" y="565"/>
                    <a:pt x="965" y="648"/>
                    <a:pt x="846" y="708"/>
                  </a:cubicBezTo>
                  <a:cubicBezTo>
                    <a:pt x="822" y="374"/>
                    <a:pt x="822" y="243"/>
                    <a:pt x="834" y="184"/>
                  </a:cubicBezTo>
                  <a:close/>
                  <a:moveTo>
                    <a:pt x="1917" y="363"/>
                  </a:moveTo>
                  <a:lnTo>
                    <a:pt x="1917" y="363"/>
                  </a:lnTo>
                  <a:cubicBezTo>
                    <a:pt x="1893" y="470"/>
                    <a:pt x="1810" y="613"/>
                    <a:pt x="1727" y="803"/>
                  </a:cubicBezTo>
                  <a:lnTo>
                    <a:pt x="1477" y="553"/>
                  </a:lnTo>
                  <a:cubicBezTo>
                    <a:pt x="1715" y="434"/>
                    <a:pt x="1846" y="386"/>
                    <a:pt x="1917" y="363"/>
                  </a:cubicBezTo>
                  <a:close/>
                  <a:moveTo>
                    <a:pt x="727" y="910"/>
                  </a:moveTo>
                  <a:cubicBezTo>
                    <a:pt x="739" y="1041"/>
                    <a:pt x="762" y="1160"/>
                    <a:pt x="774" y="1315"/>
                  </a:cubicBezTo>
                  <a:cubicBezTo>
                    <a:pt x="489" y="1267"/>
                    <a:pt x="310" y="1220"/>
                    <a:pt x="227" y="1196"/>
                  </a:cubicBezTo>
                  <a:cubicBezTo>
                    <a:pt x="310" y="1148"/>
                    <a:pt x="489" y="1041"/>
                    <a:pt x="727" y="910"/>
                  </a:cubicBezTo>
                  <a:close/>
                  <a:moveTo>
                    <a:pt x="1334" y="624"/>
                  </a:moveTo>
                  <a:cubicBezTo>
                    <a:pt x="1453" y="732"/>
                    <a:pt x="1560" y="851"/>
                    <a:pt x="1667" y="958"/>
                  </a:cubicBezTo>
                  <a:cubicBezTo>
                    <a:pt x="1572" y="1136"/>
                    <a:pt x="1501" y="1303"/>
                    <a:pt x="1429" y="1446"/>
                  </a:cubicBezTo>
                  <a:cubicBezTo>
                    <a:pt x="1251" y="1422"/>
                    <a:pt x="1084" y="1386"/>
                    <a:pt x="917" y="1363"/>
                  </a:cubicBezTo>
                  <a:cubicBezTo>
                    <a:pt x="893" y="1160"/>
                    <a:pt x="881" y="1005"/>
                    <a:pt x="858" y="863"/>
                  </a:cubicBezTo>
                  <a:cubicBezTo>
                    <a:pt x="1024" y="791"/>
                    <a:pt x="1191" y="708"/>
                    <a:pt x="1334" y="624"/>
                  </a:cubicBezTo>
                  <a:close/>
                  <a:moveTo>
                    <a:pt x="1774" y="1065"/>
                  </a:moveTo>
                  <a:cubicBezTo>
                    <a:pt x="1989" y="1315"/>
                    <a:pt x="2096" y="1446"/>
                    <a:pt x="2132" y="1517"/>
                  </a:cubicBezTo>
                  <a:cubicBezTo>
                    <a:pt x="2024" y="1517"/>
                    <a:pt x="1834" y="1494"/>
                    <a:pt x="1572" y="1458"/>
                  </a:cubicBezTo>
                  <a:cubicBezTo>
                    <a:pt x="1632" y="1339"/>
                    <a:pt x="1691" y="1208"/>
                    <a:pt x="1774" y="1065"/>
                  </a:cubicBezTo>
                  <a:close/>
                  <a:moveTo>
                    <a:pt x="953" y="1506"/>
                  </a:moveTo>
                  <a:lnTo>
                    <a:pt x="953" y="1506"/>
                  </a:lnTo>
                  <a:cubicBezTo>
                    <a:pt x="1084" y="1541"/>
                    <a:pt x="1215" y="1553"/>
                    <a:pt x="1358" y="1565"/>
                  </a:cubicBezTo>
                  <a:cubicBezTo>
                    <a:pt x="1191" y="1887"/>
                    <a:pt x="1084" y="2017"/>
                    <a:pt x="1036" y="2077"/>
                  </a:cubicBezTo>
                  <a:cubicBezTo>
                    <a:pt x="1024" y="1958"/>
                    <a:pt x="977" y="1744"/>
                    <a:pt x="953" y="1506"/>
                  </a:cubicBezTo>
                  <a:close/>
                  <a:moveTo>
                    <a:pt x="834" y="1"/>
                  </a:moveTo>
                  <a:cubicBezTo>
                    <a:pt x="810" y="1"/>
                    <a:pt x="780" y="12"/>
                    <a:pt x="762" y="29"/>
                  </a:cubicBezTo>
                  <a:cubicBezTo>
                    <a:pt x="727" y="77"/>
                    <a:pt x="667" y="136"/>
                    <a:pt x="727" y="767"/>
                  </a:cubicBezTo>
                  <a:cubicBezTo>
                    <a:pt x="477" y="886"/>
                    <a:pt x="108" y="1089"/>
                    <a:pt x="48" y="1136"/>
                  </a:cubicBezTo>
                  <a:cubicBezTo>
                    <a:pt x="12" y="1160"/>
                    <a:pt x="0" y="1196"/>
                    <a:pt x="12" y="1220"/>
                  </a:cubicBezTo>
                  <a:cubicBezTo>
                    <a:pt x="24" y="1279"/>
                    <a:pt x="48" y="1327"/>
                    <a:pt x="798" y="1482"/>
                  </a:cubicBezTo>
                  <a:cubicBezTo>
                    <a:pt x="846" y="1863"/>
                    <a:pt x="905" y="2196"/>
                    <a:pt x="905" y="2196"/>
                  </a:cubicBezTo>
                  <a:cubicBezTo>
                    <a:pt x="917" y="2220"/>
                    <a:pt x="941" y="2232"/>
                    <a:pt x="953" y="2256"/>
                  </a:cubicBezTo>
                  <a:cubicBezTo>
                    <a:pt x="965" y="2268"/>
                    <a:pt x="977" y="2268"/>
                    <a:pt x="1000" y="2268"/>
                  </a:cubicBezTo>
                  <a:cubicBezTo>
                    <a:pt x="1072" y="2268"/>
                    <a:pt x="1191" y="2208"/>
                    <a:pt x="1512" y="1625"/>
                  </a:cubicBezTo>
                  <a:cubicBezTo>
                    <a:pt x="1714" y="1646"/>
                    <a:pt x="2030" y="1686"/>
                    <a:pt x="2171" y="1686"/>
                  </a:cubicBezTo>
                  <a:cubicBezTo>
                    <a:pt x="2189" y="1686"/>
                    <a:pt x="2203" y="1685"/>
                    <a:pt x="2215" y="1684"/>
                  </a:cubicBezTo>
                  <a:cubicBezTo>
                    <a:pt x="2263" y="1672"/>
                    <a:pt x="2286" y="1636"/>
                    <a:pt x="2310" y="1613"/>
                  </a:cubicBezTo>
                  <a:cubicBezTo>
                    <a:pt x="2322" y="1565"/>
                    <a:pt x="2370" y="1458"/>
                    <a:pt x="1858" y="922"/>
                  </a:cubicBezTo>
                  <a:cubicBezTo>
                    <a:pt x="2013" y="577"/>
                    <a:pt x="2132" y="315"/>
                    <a:pt x="2132" y="315"/>
                  </a:cubicBezTo>
                  <a:cubicBezTo>
                    <a:pt x="2143" y="279"/>
                    <a:pt x="2143" y="255"/>
                    <a:pt x="2132" y="220"/>
                  </a:cubicBezTo>
                  <a:cubicBezTo>
                    <a:pt x="2132" y="208"/>
                    <a:pt x="2096" y="184"/>
                    <a:pt x="2048" y="184"/>
                  </a:cubicBezTo>
                  <a:cubicBezTo>
                    <a:pt x="2024" y="184"/>
                    <a:pt x="1953" y="184"/>
                    <a:pt x="1393" y="434"/>
                  </a:cubicBezTo>
                  <a:cubicBezTo>
                    <a:pt x="1203" y="243"/>
                    <a:pt x="965" y="29"/>
                    <a:pt x="858" y="5"/>
                  </a:cubicBezTo>
                  <a:cubicBezTo>
                    <a:pt x="851" y="2"/>
                    <a:pt x="843" y="1"/>
                    <a:pt x="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1"/>
            <p:cNvSpPr/>
            <p:nvPr/>
          </p:nvSpPr>
          <p:spPr>
            <a:xfrm>
              <a:off x="4786900" y="3957950"/>
              <a:ext cx="57775" cy="54800"/>
            </a:xfrm>
            <a:custGeom>
              <a:avLst/>
              <a:gdLst/>
              <a:ahLst/>
              <a:cxnLst/>
              <a:rect l="l" t="t" r="r" b="b"/>
              <a:pathLst>
                <a:path w="2311" h="2192" extrusionOk="0">
                  <a:moveTo>
                    <a:pt x="1549" y="167"/>
                  </a:moveTo>
                  <a:cubicBezTo>
                    <a:pt x="1549" y="238"/>
                    <a:pt x="1549" y="405"/>
                    <a:pt x="1537" y="679"/>
                  </a:cubicBezTo>
                  <a:cubicBezTo>
                    <a:pt x="1406" y="631"/>
                    <a:pt x="1287" y="572"/>
                    <a:pt x="1144" y="512"/>
                  </a:cubicBezTo>
                  <a:cubicBezTo>
                    <a:pt x="1382" y="274"/>
                    <a:pt x="1489" y="203"/>
                    <a:pt x="1549" y="167"/>
                  </a:cubicBezTo>
                  <a:close/>
                  <a:moveTo>
                    <a:pt x="358" y="346"/>
                  </a:moveTo>
                  <a:lnTo>
                    <a:pt x="358" y="346"/>
                  </a:lnTo>
                  <a:cubicBezTo>
                    <a:pt x="465" y="381"/>
                    <a:pt x="644" y="453"/>
                    <a:pt x="882" y="572"/>
                  </a:cubicBezTo>
                  <a:cubicBezTo>
                    <a:pt x="811" y="643"/>
                    <a:pt x="715" y="750"/>
                    <a:pt x="608" y="858"/>
                  </a:cubicBezTo>
                  <a:cubicBezTo>
                    <a:pt x="477" y="596"/>
                    <a:pt x="406" y="441"/>
                    <a:pt x="358" y="346"/>
                  </a:cubicBezTo>
                  <a:close/>
                  <a:moveTo>
                    <a:pt x="1668" y="893"/>
                  </a:moveTo>
                  <a:cubicBezTo>
                    <a:pt x="1894" y="1012"/>
                    <a:pt x="2025" y="1072"/>
                    <a:pt x="2120" y="1120"/>
                  </a:cubicBezTo>
                  <a:cubicBezTo>
                    <a:pt x="1989" y="1167"/>
                    <a:pt x="1834" y="1215"/>
                    <a:pt x="1632" y="1250"/>
                  </a:cubicBezTo>
                  <a:cubicBezTo>
                    <a:pt x="1632" y="1131"/>
                    <a:pt x="1656" y="1012"/>
                    <a:pt x="1668" y="893"/>
                  </a:cubicBezTo>
                  <a:close/>
                  <a:moveTo>
                    <a:pt x="1025" y="631"/>
                  </a:moveTo>
                  <a:lnTo>
                    <a:pt x="1525" y="858"/>
                  </a:lnTo>
                  <a:cubicBezTo>
                    <a:pt x="1501" y="1000"/>
                    <a:pt x="1489" y="1167"/>
                    <a:pt x="1477" y="1310"/>
                  </a:cubicBezTo>
                  <a:cubicBezTo>
                    <a:pt x="1287" y="1358"/>
                    <a:pt x="1108" y="1405"/>
                    <a:pt x="942" y="1429"/>
                  </a:cubicBezTo>
                  <a:cubicBezTo>
                    <a:pt x="846" y="1286"/>
                    <a:pt x="763" y="1131"/>
                    <a:pt x="691" y="989"/>
                  </a:cubicBezTo>
                  <a:cubicBezTo>
                    <a:pt x="822" y="834"/>
                    <a:pt x="930" y="715"/>
                    <a:pt x="1025" y="631"/>
                  </a:cubicBezTo>
                  <a:close/>
                  <a:moveTo>
                    <a:pt x="584" y="1096"/>
                  </a:moveTo>
                  <a:cubicBezTo>
                    <a:pt x="656" y="1215"/>
                    <a:pt x="715" y="1334"/>
                    <a:pt x="787" y="1453"/>
                  </a:cubicBezTo>
                  <a:cubicBezTo>
                    <a:pt x="537" y="1489"/>
                    <a:pt x="358" y="1524"/>
                    <a:pt x="239" y="1524"/>
                  </a:cubicBezTo>
                  <a:lnTo>
                    <a:pt x="191" y="1524"/>
                  </a:lnTo>
                  <a:cubicBezTo>
                    <a:pt x="287" y="1429"/>
                    <a:pt x="418" y="1274"/>
                    <a:pt x="584" y="1096"/>
                  </a:cubicBezTo>
                  <a:close/>
                  <a:moveTo>
                    <a:pt x="1430" y="1453"/>
                  </a:moveTo>
                  <a:lnTo>
                    <a:pt x="1430" y="1453"/>
                  </a:lnTo>
                  <a:cubicBezTo>
                    <a:pt x="1382" y="1774"/>
                    <a:pt x="1346" y="1941"/>
                    <a:pt x="1311" y="2012"/>
                  </a:cubicBezTo>
                  <a:cubicBezTo>
                    <a:pt x="1263" y="1953"/>
                    <a:pt x="1168" y="1810"/>
                    <a:pt x="1013" y="1548"/>
                  </a:cubicBezTo>
                  <a:cubicBezTo>
                    <a:pt x="1144" y="1524"/>
                    <a:pt x="1299" y="1489"/>
                    <a:pt x="1430" y="1453"/>
                  </a:cubicBezTo>
                  <a:close/>
                  <a:moveTo>
                    <a:pt x="1549" y="0"/>
                  </a:moveTo>
                  <a:cubicBezTo>
                    <a:pt x="1489" y="0"/>
                    <a:pt x="1370" y="60"/>
                    <a:pt x="989" y="453"/>
                  </a:cubicBezTo>
                  <a:cubicBezTo>
                    <a:pt x="727" y="346"/>
                    <a:pt x="346" y="179"/>
                    <a:pt x="251" y="167"/>
                  </a:cubicBezTo>
                  <a:cubicBezTo>
                    <a:pt x="227" y="167"/>
                    <a:pt x="191" y="179"/>
                    <a:pt x="180" y="215"/>
                  </a:cubicBezTo>
                  <a:cubicBezTo>
                    <a:pt x="156" y="262"/>
                    <a:pt x="120" y="298"/>
                    <a:pt x="489" y="977"/>
                  </a:cubicBezTo>
                  <a:cubicBezTo>
                    <a:pt x="239" y="1250"/>
                    <a:pt x="13" y="1512"/>
                    <a:pt x="13" y="1512"/>
                  </a:cubicBezTo>
                  <a:cubicBezTo>
                    <a:pt x="1" y="1524"/>
                    <a:pt x="1" y="1536"/>
                    <a:pt x="1" y="1572"/>
                  </a:cubicBezTo>
                  <a:cubicBezTo>
                    <a:pt x="37" y="1667"/>
                    <a:pt x="180" y="1667"/>
                    <a:pt x="239" y="1667"/>
                  </a:cubicBezTo>
                  <a:cubicBezTo>
                    <a:pt x="370" y="1667"/>
                    <a:pt x="584" y="1643"/>
                    <a:pt x="870" y="1584"/>
                  </a:cubicBezTo>
                  <a:cubicBezTo>
                    <a:pt x="989" y="1786"/>
                    <a:pt x="1180" y="2084"/>
                    <a:pt x="1251" y="2167"/>
                  </a:cubicBezTo>
                  <a:cubicBezTo>
                    <a:pt x="1287" y="2191"/>
                    <a:pt x="1311" y="2191"/>
                    <a:pt x="1323" y="2191"/>
                  </a:cubicBezTo>
                  <a:cubicBezTo>
                    <a:pt x="1406" y="2191"/>
                    <a:pt x="1489" y="2191"/>
                    <a:pt x="1584" y="1417"/>
                  </a:cubicBezTo>
                  <a:cubicBezTo>
                    <a:pt x="1882" y="1346"/>
                    <a:pt x="2132" y="1274"/>
                    <a:pt x="2227" y="1239"/>
                  </a:cubicBezTo>
                  <a:cubicBezTo>
                    <a:pt x="2275" y="1227"/>
                    <a:pt x="2287" y="1191"/>
                    <a:pt x="2287" y="1167"/>
                  </a:cubicBezTo>
                  <a:cubicBezTo>
                    <a:pt x="2311" y="1108"/>
                    <a:pt x="2311" y="1060"/>
                    <a:pt x="1656" y="750"/>
                  </a:cubicBezTo>
                  <a:cubicBezTo>
                    <a:pt x="1668" y="477"/>
                    <a:pt x="1680" y="155"/>
                    <a:pt x="1632" y="60"/>
                  </a:cubicBezTo>
                  <a:cubicBezTo>
                    <a:pt x="1620" y="24"/>
                    <a:pt x="1596" y="0"/>
                    <a:pt x="154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1"/>
            <p:cNvSpPr/>
            <p:nvPr/>
          </p:nvSpPr>
          <p:spPr>
            <a:xfrm>
              <a:off x="4239525" y="4085650"/>
              <a:ext cx="41700" cy="41675"/>
            </a:xfrm>
            <a:custGeom>
              <a:avLst/>
              <a:gdLst/>
              <a:ahLst/>
              <a:cxnLst/>
              <a:rect l="l" t="t" r="r" b="b"/>
              <a:pathLst>
                <a:path w="1668" h="1667" extrusionOk="0">
                  <a:moveTo>
                    <a:pt x="893" y="214"/>
                  </a:moveTo>
                  <a:cubicBezTo>
                    <a:pt x="905" y="274"/>
                    <a:pt x="941" y="369"/>
                    <a:pt x="953" y="429"/>
                  </a:cubicBezTo>
                  <a:cubicBezTo>
                    <a:pt x="1000" y="607"/>
                    <a:pt x="1012" y="643"/>
                    <a:pt x="1024" y="667"/>
                  </a:cubicBezTo>
                  <a:cubicBezTo>
                    <a:pt x="1060" y="703"/>
                    <a:pt x="1084" y="714"/>
                    <a:pt x="1250" y="774"/>
                  </a:cubicBezTo>
                  <a:cubicBezTo>
                    <a:pt x="1310" y="786"/>
                    <a:pt x="1405" y="822"/>
                    <a:pt x="1465" y="845"/>
                  </a:cubicBezTo>
                  <a:cubicBezTo>
                    <a:pt x="1370" y="893"/>
                    <a:pt x="1227" y="953"/>
                    <a:pt x="1084" y="1000"/>
                  </a:cubicBezTo>
                  <a:lnTo>
                    <a:pt x="1048" y="1048"/>
                  </a:lnTo>
                  <a:cubicBezTo>
                    <a:pt x="965" y="1191"/>
                    <a:pt x="893" y="1357"/>
                    <a:pt x="834" y="1465"/>
                  </a:cubicBezTo>
                  <a:cubicBezTo>
                    <a:pt x="798" y="1357"/>
                    <a:pt x="750" y="1179"/>
                    <a:pt x="703" y="1012"/>
                  </a:cubicBezTo>
                  <a:cubicBezTo>
                    <a:pt x="691" y="988"/>
                    <a:pt x="679" y="953"/>
                    <a:pt x="643" y="953"/>
                  </a:cubicBezTo>
                  <a:cubicBezTo>
                    <a:pt x="500" y="929"/>
                    <a:pt x="322" y="881"/>
                    <a:pt x="215" y="845"/>
                  </a:cubicBezTo>
                  <a:cubicBezTo>
                    <a:pt x="322" y="786"/>
                    <a:pt x="524" y="703"/>
                    <a:pt x="691" y="643"/>
                  </a:cubicBezTo>
                  <a:cubicBezTo>
                    <a:pt x="703" y="631"/>
                    <a:pt x="727" y="607"/>
                    <a:pt x="727" y="595"/>
                  </a:cubicBezTo>
                  <a:cubicBezTo>
                    <a:pt x="774" y="464"/>
                    <a:pt x="858" y="298"/>
                    <a:pt x="893" y="214"/>
                  </a:cubicBezTo>
                  <a:close/>
                  <a:moveTo>
                    <a:pt x="905" y="0"/>
                  </a:moveTo>
                  <a:cubicBezTo>
                    <a:pt x="869" y="0"/>
                    <a:pt x="786" y="0"/>
                    <a:pt x="596" y="524"/>
                  </a:cubicBezTo>
                  <a:cubicBezTo>
                    <a:pt x="36" y="750"/>
                    <a:pt x="12" y="822"/>
                    <a:pt x="0" y="845"/>
                  </a:cubicBezTo>
                  <a:cubicBezTo>
                    <a:pt x="0" y="869"/>
                    <a:pt x="0" y="905"/>
                    <a:pt x="12" y="929"/>
                  </a:cubicBezTo>
                  <a:cubicBezTo>
                    <a:pt x="36" y="941"/>
                    <a:pt x="84" y="1000"/>
                    <a:pt x="572" y="1084"/>
                  </a:cubicBezTo>
                  <a:cubicBezTo>
                    <a:pt x="715" y="1667"/>
                    <a:pt x="762" y="1667"/>
                    <a:pt x="822" y="1667"/>
                  </a:cubicBezTo>
                  <a:cubicBezTo>
                    <a:pt x="881" y="1655"/>
                    <a:pt x="929" y="1655"/>
                    <a:pt x="1167" y="1131"/>
                  </a:cubicBezTo>
                  <a:cubicBezTo>
                    <a:pt x="1298" y="1072"/>
                    <a:pt x="1584" y="988"/>
                    <a:pt x="1643" y="929"/>
                  </a:cubicBezTo>
                  <a:cubicBezTo>
                    <a:pt x="1655" y="905"/>
                    <a:pt x="1667" y="881"/>
                    <a:pt x="1667" y="845"/>
                  </a:cubicBezTo>
                  <a:cubicBezTo>
                    <a:pt x="1655" y="774"/>
                    <a:pt x="1584" y="750"/>
                    <a:pt x="1298" y="643"/>
                  </a:cubicBezTo>
                  <a:cubicBezTo>
                    <a:pt x="1239" y="607"/>
                    <a:pt x="1179" y="595"/>
                    <a:pt x="1143" y="584"/>
                  </a:cubicBezTo>
                  <a:cubicBezTo>
                    <a:pt x="1131" y="536"/>
                    <a:pt x="1120" y="464"/>
                    <a:pt x="1108" y="405"/>
                  </a:cubicBezTo>
                  <a:cubicBezTo>
                    <a:pt x="1060" y="214"/>
                    <a:pt x="1012" y="72"/>
                    <a:pt x="989" y="36"/>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1"/>
            <p:cNvSpPr/>
            <p:nvPr/>
          </p:nvSpPr>
          <p:spPr>
            <a:xfrm>
              <a:off x="4183550" y="4077000"/>
              <a:ext cx="3600" cy="35150"/>
            </a:xfrm>
            <a:custGeom>
              <a:avLst/>
              <a:gdLst/>
              <a:ahLst/>
              <a:cxnLst/>
              <a:rect l="l" t="t" r="r" b="b"/>
              <a:pathLst>
                <a:path w="144" h="1406" extrusionOk="0">
                  <a:moveTo>
                    <a:pt x="72" y="1"/>
                  </a:moveTo>
                  <a:cubicBezTo>
                    <a:pt x="25" y="1"/>
                    <a:pt x="1" y="37"/>
                    <a:pt x="1" y="84"/>
                  </a:cubicBezTo>
                  <a:lnTo>
                    <a:pt x="1" y="1334"/>
                  </a:lnTo>
                  <a:cubicBezTo>
                    <a:pt x="1" y="1370"/>
                    <a:pt x="25" y="1406"/>
                    <a:pt x="72" y="1406"/>
                  </a:cubicBezTo>
                  <a:cubicBezTo>
                    <a:pt x="120" y="1406"/>
                    <a:pt x="144" y="1370"/>
                    <a:pt x="144" y="1334"/>
                  </a:cubicBezTo>
                  <a:lnTo>
                    <a:pt x="144" y="84"/>
                  </a:lnTo>
                  <a:cubicBezTo>
                    <a:pt x="144"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1"/>
            <p:cNvSpPr/>
            <p:nvPr/>
          </p:nvSpPr>
          <p:spPr>
            <a:xfrm>
              <a:off x="4170475" y="4083700"/>
              <a:ext cx="30075" cy="21600"/>
            </a:xfrm>
            <a:custGeom>
              <a:avLst/>
              <a:gdLst/>
              <a:ahLst/>
              <a:cxnLst/>
              <a:rect l="l" t="t" r="r" b="b"/>
              <a:pathLst>
                <a:path w="1203" h="864" extrusionOk="0">
                  <a:moveTo>
                    <a:pt x="1106" y="0"/>
                  </a:moveTo>
                  <a:cubicBezTo>
                    <a:pt x="1092" y="0"/>
                    <a:pt x="1080" y="5"/>
                    <a:pt x="1072" y="19"/>
                  </a:cubicBezTo>
                  <a:lnTo>
                    <a:pt x="48" y="733"/>
                  </a:lnTo>
                  <a:cubicBezTo>
                    <a:pt x="12" y="757"/>
                    <a:pt x="0" y="804"/>
                    <a:pt x="24" y="840"/>
                  </a:cubicBezTo>
                  <a:cubicBezTo>
                    <a:pt x="48" y="852"/>
                    <a:pt x="60" y="864"/>
                    <a:pt x="83" y="864"/>
                  </a:cubicBezTo>
                  <a:cubicBezTo>
                    <a:pt x="107" y="864"/>
                    <a:pt x="119" y="864"/>
                    <a:pt x="131" y="852"/>
                  </a:cubicBezTo>
                  <a:lnTo>
                    <a:pt x="1155" y="138"/>
                  </a:lnTo>
                  <a:cubicBezTo>
                    <a:pt x="1191" y="114"/>
                    <a:pt x="1203" y="66"/>
                    <a:pt x="1179" y="30"/>
                  </a:cubicBezTo>
                  <a:cubicBezTo>
                    <a:pt x="1156" y="15"/>
                    <a:pt x="1129" y="0"/>
                    <a:pt x="11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1"/>
            <p:cNvSpPr/>
            <p:nvPr/>
          </p:nvSpPr>
          <p:spPr>
            <a:xfrm>
              <a:off x="4173450" y="4081700"/>
              <a:ext cx="23825" cy="24800"/>
            </a:xfrm>
            <a:custGeom>
              <a:avLst/>
              <a:gdLst/>
              <a:ahLst/>
              <a:cxnLst/>
              <a:rect l="l" t="t" r="r" b="b"/>
              <a:pathLst>
                <a:path w="953" h="992" extrusionOk="0">
                  <a:moveTo>
                    <a:pt x="82" y="0"/>
                  </a:moveTo>
                  <a:cubicBezTo>
                    <a:pt x="63" y="0"/>
                    <a:pt x="42" y="9"/>
                    <a:pt x="24" y="27"/>
                  </a:cubicBezTo>
                  <a:cubicBezTo>
                    <a:pt x="0" y="51"/>
                    <a:pt x="0" y="99"/>
                    <a:pt x="24" y="134"/>
                  </a:cubicBezTo>
                  <a:lnTo>
                    <a:pt x="822" y="968"/>
                  </a:lnTo>
                  <a:cubicBezTo>
                    <a:pt x="834" y="980"/>
                    <a:pt x="857" y="992"/>
                    <a:pt x="881" y="992"/>
                  </a:cubicBezTo>
                  <a:cubicBezTo>
                    <a:pt x="893" y="992"/>
                    <a:pt x="905" y="992"/>
                    <a:pt x="917" y="968"/>
                  </a:cubicBezTo>
                  <a:cubicBezTo>
                    <a:pt x="953" y="932"/>
                    <a:pt x="953" y="884"/>
                    <a:pt x="917" y="861"/>
                  </a:cubicBezTo>
                  <a:lnTo>
                    <a:pt x="131" y="27"/>
                  </a:lnTo>
                  <a:cubicBezTo>
                    <a:pt x="119" y="9"/>
                    <a:pt x="101" y="0"/>
                    <a:pt x="8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1"/>
            <p:cNvSpPr/>
            <p:nvPr/>
          </p:nvSpPr>
          <p:spPr>
            <a:xfrm>
              <a:off x="4167200" y="4091900"/>
              <a:ext cx="33650" cy="4175"/>
            </a:xfrm>
            <a:custGeom>
              <a:avLst/>
              <a:gdLst/>
              <a:ahLst/>
              <a:cxnLst/>
              <a:rect l="l" t="t" r="r" b="b"/>
              <a:pathLst>
                <a:path w="1346" h="167" extrusionOk="0">
                  <a:moveTo>
                    <a:pt x="1274" y="0"/>
                  </a:moveTo>
                  <a:lnTo>
                    <a:pt x="72" y="24"/>
                  </a:lnTo>
                  <a:cubicBezTo>
                    <a:pt x="24" y="24"/>
                    <a:pt x="0" y="48"/>
                    <a:pt x="0" y="95"/>
                  </a:cubicBezTo>
                  <a:cubicBezTo>
                    <a:pt x="0" y="131"/>
                    <a:pt x="24" y="167"/>
                    <a:pt x="72" y="167"/>
                  </a:cubicBezTo>
                  <a:lnTo>
                    <a:pt x="1274" y="155"/>
                  </a:lnTo>
                  <a:cubicBezTo>
                    <a:pt x="1322" y="155"/>
                    <a:pt x="1346" y="119"/>
                    <a:pt x="1346" y="83"/>
                  </a:cubicBezTo>
                  <a:cubicBezTo>
                    <a:pt x="1346" y="36"/>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1"/>
            <p:cNvSpPr/>
            <p:nvPr/>
          </p:nvSpPr>
          <p:spPr>
            <a:xfrm>
              <a:off x="4132950" y="3488850"/>
              <a:ext cx="3600" cy="35150"/>
            </a:xfrm>
            <a:custGeom>
              <a:avLst/>
              <a:gdLst/>
              <a:ahLst/>
              <a:cxnLst/>
              <a:rect l="l" t="t" r="r" b="b"/>
              <a:pathLst>
                <a:path w="144" h="1406" extrusionOk="0">
                  <a:moveTo>
                    <a:pt x="72" y="0"/>
                  </a:moveTo>
                  <a:cubicBezTo>
                    <a:pt x="25" y="0"/>
                    <a:pt x="1" y="36"/>
                    <a:pt x="1" y="72"/>
                  </a:cubicBezTo>
                  <a:lnTo>
                    <a:pt x="1" y="1322"/>
                  </a:lnTo>
                  <a:cubicBezTo>
                    <a:pt x="1" y="1369"/>
                    <a:pt x="25" y="1405"/>
                    <a:pt x="72" y="1405"/>
                  </a:cubicBezTo>
                  <a:cubicBezTo>
                    <a:pt x="120" y="1405"/>
                    <a:pt x="144" y="1369"/>
                    <a:pt x="144" y="1322"/>
                  </a:cubicBezTo>
                  <a:lnTo>
                    <a:pt x="144" y="72"/>
                  </a:lnTo>
                  <a:cubicBezTo>
                    <a:pt x="144" y="36"/>
                    <a:pt x="108"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1"/>
            <p:cNvSpPr/>
            <p:nvPr/>
          </p:nvSpPr>
          <p:spPr>
            <a:xfrm>
              <a:off x="4119875" y="3495525"/>
              <a:ext cx="30075" cy="21625"/>
            </a:xfrm>
            <a:custGeom>
              <a:avLst/>
              <a:gdLst/>
              <a:ahLst/>
              <a:cxnLst/>
              <a:rect l="l" t="t" r="r" b="b"/>
              <a:pathLst>
                <a:path w="1203" h="865" extrusionOk="0">
                  <a:moveTo>
                    <a:pt x="1106" y="1"/>
                  </a:moveTo>
                  <a:cubicBezTo>
                    <a:pt x="1092" y="1"/>
                    <a:pt x="1080" y="6"/>
                    <a:pt x="1072" y="19"/>
                  </a:cubicBezTo>
                  <a:lnTo>
                    <a:pt x="48" y="733"/>
                  </a:lnTo>
                  <a:cubicBezTo>
                    <a:pt x="12" y="757"/>
                    <a:pt x="0" y="805"/>
                    <a:pt x="24" y="840"/>
                  </a:cubicBezTo>
                  <a:cubicBezTo>
                    <a:pt x="48" y="852"/>
                    <a:pt x="60" y="864"/>
                    <a:pt x="83" y="864"/>
                  </a:cubicBezTo>
                  <a:cubicBezTo>
                    <a:pt x="107" y="864"/>
                    <a:pt x="119" y="864"/>
                    <a:pt x="131" y="852"/>
                  </a:cubicBezTo>
                  <a:lnTo>
                    <a:pt x="1155" y="138"/>
                  </a:lnTo>
                  <a:cubicBezTo>
                    <a:pt x="1191" y="102"/>
                    <a:pt x="1203" y="66"/>
                    <a:pt x="1179" y="31"/>
                  </a:cubicBezTo>
                  <a:cubicBezTo>
                    <a:pt x="1156" y="16"/>
                    <a:pt x="1129" y="1"/>
                    <a:pt x="11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1"/>
            <p:cNvSpPr/>
            <p:nvPr/>
          </p:nvSpPr>
          <p:spPr>
            <a:xfrm>
              <a:off x="4122850" y="3493825"/>
              <a:ext cx="23825" cy="24800"/>
            </a:xfrm>
            <a:custGeom>
              <a:avLst/>
              <a:gdLst/>
              <a:ahLst/>
              <a:cxnLst/>
              <a:rect l="l" t="t" r="r" b="b"/>
              <a:pathLst>
                <a:path w="953" h="992" extrusionOk="0">
                  <a:moveTo>
                    <a:pt x="82" y="1"/>
                  </a:moveTo>
                  <a:cubicBezTo>
                    <a:pt x="63" y="1"/>
                    <a:pt x="42" y="9"/>
                    <a:pt x="24" y="27"/>
                  </a:cubicBezTo>
                  <a:cubicBezTo>
                    <a:pt x="0" y="51"/>
                    <a:pt x="0" y="99"/>
                    <a:pt x="24" y="134"/>
                  </a:cubicBezTo>
                  <a:lnTo>
                    <a:pt x="822" y="968"/>
                  </a:lnTo>
                  <a:cubicBezTo>
                    <a:pt x="834" y="980"/>
                    <a:pt x="857" y="992"/>
                    <a:pt x="881" y="992"/>
                  </a:cubicBezTo>
                  <a:cubicBezTo>
                    <a:pt x="893" y="992"/>
                    <a:pt x="905" y="980"/>
                    <a:pt x="917" y="968"/>
                  </a:cubicBezTo>
                  <a:cubicBezTo>
                    <a:pt x="953" y="932"/>
                    <a:pt x="953" y="885"/>
                    <a:pt x="917" y="861"/>
                  </a:cubicBezTo>
                  <a:lnTo>
                    <a:pt x="131" y="27"/>
                  </a:lnTo>
                  <a:cubicBezTo>
                    <a:pt x="119" y="9"/>
                    <a:pt x="101"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1"/>
            <p:cNvSpPr/>
            <p:nvPr/>
          </p:nvSpPr>
          <p:spPr>
            <a:xfrm>
              <a:off x="4116600" y="3503725"/>
              <a:ext cx="33650" cy="4200"/>
            </a:xfrm>
            <a:custGeom>
              <a:avLst/>
              <a:gdLst/>
              <a:ahLst/>
              <a:cxnLst/>
              <a:rect l="l" t="t" r="r" b="b"/>
              <a:pathLst>
                <a:path w="1346" h="168" extrusionOk="0">
                  <a:moveTo>
                    <a:pt x="1274" y="0"/>
                  </a:moveTo>
                  <a:lnTo>
                    <a:pt x="71" y="12"/>
                  </a:lnTo>
                  <a:cubicBezTo>
                    <a:pt x="24" y="12"/>
                    <a:pt x="0" y="48"/>
                    <a:pt x="0" y="96"/>
                  </a:cubicBezTo>
                  <a:cubicBezTo>
                    <a:pt x="0" y="131"/>
                    <a:pt x="24" y="167"/>
                    <a:pt x="71" y="167"/>
                  </a:cubicBezTo>
                  <a:lnTo>
                    <a:pt x="1274" y="155"/>
                  </a:lnTo>
                  <a:cubicBezTo>
                    <a:pt x="1322" y="155"/>
                    <a:pt x="1345" y="119"/>
                    <a:pt x="1345" y="72"/>
                  </a:cubicBezTo>
                  <a:cubicBezTo>
                    <a:pt x="1345" y="36"/>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1"/>
            <p:cNvSpPr/>
            <p:nvPr/>
          </p:nvSpPr>
          <p:spPr>
            <a:xfrm>
              <a:off x="4832450" y="3808825"/>
              <a:ext cx="3600" cy="35150"/>
            </a:xfrm>
            <a:custGeom>
              <a:avLst/>
              <a:gdLst/>
              <a:ahLst/>
              <a:cxnLst/>
              <a:rect l="l" t="t" r="r" b="b"/>
              <a:pathLst>
                <a:path w="144" h="1406" extrusionOk="0">
                  <a:moveTo>
                    <a:pt x="72" y="0"/>
                  </a:moveTo>
                  <a:cubicBezTo>
                    <a:pt x="24" y="0"/>
                    <a:pt x="1" y="36"/>
                    <a:pt x="1" y="72"/>
                  </a:cubicBezTo>
                  <a:lnTo>
                    <a:pt x="1" y="1322"/>
                  </a:lnTo>
                  <a:cubicBezTo>
                    <a:pt x="1" y="1370"/>
                    <a:pt x="24" y="1405"/>
                    <a:pt x="72" y="1405"/>
                  </a:cubicBezTo>
                  <a:cubicBezTo>
                    <a:pt x="120" y="1405"/>
                    <a:pt x="143" y="1370"/>
                    <a:pt x="143" y="1322"/>
                  </a:cubicBezTo>
                  <a:lnTo>
                    <a:pt x="143" y="72"/>
                  </a:lnTo>
                  <a:cubicBezTo>
                    <a:pt x="143" y="36"/>
                    <a:pt x="108"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1"/>
            <p:cNvSpPr/>
            <p:nvPr/>
          </p:nvSpPr>
          <p:spPr>
            <a:xfrm>
              <a:off x="4819350" y="3815500"/>
              <a:ext cx="30100" cy="21625"/>
            </a:xfrm>
            <a:custGeom>
              <a:avLst/>
              <a:gdLst/>
              <a:ahLst/>
              <a:cxnLst/>
              <a:rect l="l" t="t" r="r" b="b"/>
              <a:pathLst>
                <a:path w="1204" h="865" extrusionOk="0">
                  <a:moveTo>
                    <a:pt x="1106" y="1"/>
                  </a:moveTo>
                  <a:cubicBezTo>
                    <a:pt x="1093" y="1"/>
                    <a:pt x="1081" y="6"/>
                    <a:pt x="1072" y="19"/>
                  </a:cubicBezTo>
                  <a:lnTo>
                    <a:pt x="48" y="733"/>
                  </a:lnTo>
                  <a:cubicBezTo>
                    <a:pt x="13" y="757"/>
                    <a:pt x="1" y="805"/>
                    <a:pt x="25" y="841"/>
                  </a:cubicBezTo>
                  <a:cubicBezTo>
                    <a:pt x="48" y="852"/>
                    <a:pt x="60" y="864"/>
                    <a:pt x="84" y="864"/>
                  </a:cubicBezTo>
                  <a:cubicBezTo>
                    <a:pt x="108" y="864"/>
                    <a:pt x="120" y="864"/>
                    <a:pt x="132" y="852"/>
                  </a:cubicBezTo>
                  <a:lnTo>
                    <a:pt x="1156" y="138"/>
                  </a:lnTo>
                  <a:cubicBezTo>
                    <a:pt x="1191" y="102"/>
                    <a:pt x="1203" y="67"/>
                    <a:pt x="1179" y="31"/>
                  </a:cubicBezTo>
                  <a:cubicBezTo>
                    <a:pt x="1157" y="16"/>
                    <a:pt x="1129" y="1"/>
                    <a:pt x="11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1"/>
            <p:cNvSpPr/>
            <p:nvPr/>
          </p:nvSpPr>
          <p:spPr>
            <a:xfrm>
              <a:off x="4822325" y="3813800"/>
              <a:ext cx="23850" cy="24800"/>
            </a:xfrm>
            <a:custGeom>
              <a:avLst/>
              <a:gdLst/>
              <a:ahLst/>
              <a:cxnLst/>
              <a:rect l="l" t="t" r="r" b="b"/>
              <a:pathLst>
                <a:path w="954" h="992" extrusionOk="0">
                  <a:moveTo>
                    <a:pt x="83" y="1"/>
                  </a:moveTo>
                  <a:cubicBezTo>
                    <a:pt x="63" y="1"/>
                    <a:pt x="42" y="10"/>
                    <a:pt x="25" y="28"/>
                  </a:cubicBezTo>
                  <a:cubicBezTo>
                    <a:pt x="1" y="51"/>
                    <a:pt x="1" y="99"/>
                    <a:pt x="25" y="135"/>
                  </a:cubicBezTo>
                  <a:lnTo>
                    <a:pt x="822" y="968"/>
                  </a:lnTo>
                  <a:cubicBezTo>
                    <a:pt x="834" y="980"/>
                    <a:pt x="858" y="992"/>
                    <a:pt x="882" y="992"/>
                  </a:cubicBezTo>
                  <a:cubicBezTo>
                    <a:pt x="894" y="992"/>
                    <a:pt x="906" y="980"/>
                    <a:pt x="918" y="968"/>
                  </a:cubicBezTo>
                  <a:cubicBezTo>
                    <a:pt x="953" y="932"/>
                    <a:pt x="953" y="885"/>
                    <a:pt x="918" y="861"/>
                  </a:cubicBezTo>
                  <a:lnTo>
                    <a:pt x="132" y="28"/>
                  </a:lnTo>
                  <a:cubicBezTo>
                    <a:pt x="120" y="10"/>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1"/>
            <p:cNvSpPr/>
            <p:nvPr/>
          </p:nvSpPr>
          <p:spPr>
            <a:xfrm>
              <a:off x="4816075" y="3823700"/>
              <a:ext cx="33675" cy="4200"/>
            </a:xfrm>
            <a:custGeom>
              <a:avLst/>
              <a:gdLst/>
              <a:ahLst/>
              <a:cxnLst/>
              <a:rect l="l" t="t" r="r" b="b"/>
              <a:pathLst>
                <a:path w="1347" h="168" extrusionOk="0">
                  <a:moveTo>
                    <a:pt x="1275" y="1"/>
                  </a:moveTo>
                  <a:lnTo>
                    <a:pt x="72" y="13"/>
                  </a:lnTo>
                  <a:cubicBezTo>
                    <a:pt x="25" y="13"/>
                    <a:pt x="1" y="48"/>
                    <a:pt x="1" y="96"/>
                  </a:cubicBezTo>
                  <a:cubicBezTo>
                    <a:pt x="1" y="132"/>
                    <a:pt x="25" y="167"/>
                    <a:pt x="72" y="167"/>
                  </a:cubicBezTo>
                  <a:lnTo>
                    <a:pt x="1275" y="155"/>
                  </a:lnTo>
                  <a:cubicBezTo>
                    <a:pt x="1322" y="155"/>
                    <a:pt x="1346" y="120"/>
                    <a:pt x="1346" y="72"/>
                  </a:cubicBezTo>
                  <a:cubicBezTo>
                    <a:pt x="1346" y="36"/>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1"/>
            <p:cNvSpPr/>
            <p:nvPr/>
          </p:nvSpPr>
          <p:spPr>
            <a:xfrm>
              <a:off x="4037800" y="3847200"/>
              <a:ext cx="139525" cy="79550"/>
            </a:xfrm>
            <a:custGeom>
              <a:avLst/>
              <a:gdLst/>
              <a:ahLst/>
              <a:cxnLst/>
              <a:rect l="l" t="t" r="r" b="b"/>
              <a:pathLst>
                <a:path w="5581" h="3182" extrusionOk="0">
                  <a:moveTo>
                    <a:pt x="3397" y="1"/>
                  </a:moveTo>
                  <a:cubicBezTo>
                    <a:pt x="3136" y="1"/>
                    <a:pt x="2905" y="147"/>
                    <a:pt x="2747" y="339"/>
                  </a:cubicBezTo>
                  <a:lnTo>
                    <a:pt x="2747" y="339"/>
                  </a:lnTo>
                  <a:cubicBezTo>
                    <a:pt x="2642" y="254"/>
                    <a:pt x="2505" y="178"/>
                    <a:pt x="2331" y="120"/>
                  </a:cubicBezTo>
                  <a:cubicBezTo>
                    <a:pt x="2183" y="71"/>
                    <a:pt x="2059" y="50"/>
                    <a:pt x="1954" y="50"/>
                  </a:cubicBezTo>
                  <a:cubicBezTo>
                    <a:pt x="1296" y="50"/>
                    <a:pt x="1402" y="882"/>
                    <a:pt x="1402" y="882"/>
                  </a:cubicBezTo>
                  <a:cubicBezTo>
                    <a:pt x="1333" y="839"/>
                    <a:pt x="1259" y="820"/>
                    <a:pt x="1183" y="820"/>
                  </a:cubicBezTo>
                  <a:cubicBezTo>
                    <a:pt x="632" y="820"/>
                    <a:pt x="1" y="1860"/>
                    <a:pt x="723" y="2394"/>
                  </a:cubicBezTo>
                  <a:cubicBezTo>
                    <a:pt x="947" y="2560"/>
                    <a:pt x="1160" y="2637"/>
                    <a:pt x="1342" y="2651"/>
                  </a:cubicBezTo>
                  <a:lnTo>
                    <a:pt x="1342" y="2651"/>
                  </a:lnTo>
                  <a:cubicBezTo>
                    <a:pt x="1404" y="2932"/>
                    <a:pt x="1604" y="3176"/>
                    <a:pt x="2033" y="3180"/>
                  </a:cubicBezTo>
                  <a:cubicBezTo>
                    <a:pt x="2071" y="3181"/>
                    <a:pt x="2109" y="3182"/>
                    <a:pt x="2145" y="3182"/>
                  </a:cubicBezTo>
                  <a:cubicBezTo>
                    <a:pt x="2691" y="3182"/>
                    <a:pt x="3064" y="3053"/>
                    <a:pt x="3277" y="2860"/>
                  </a:cubicBezTo>
                  <a:lnTo>
                    <a:pt x="3277" y="2860"/>
                  </a:lnTo>
                  <a:cubicBezTo>
                    <a:pt x="3323" y="2922"/>
                    <a:pt x="3380" y="2981"/>
                    <a:pt x="3450" y="3037"/>
                  </a:cubicBezTo>
                  <a:cubicBezTo>
                    <a:pt x="3547" y="3113"/>
                    <a:pt x="3664" y="3147"/>
                    <a:pt x="3791" y="3147"/>
                  </a:cubicBezTo>
                  <a:cubicBezTo>
                    <a:pt x="4523" y="3147"/>
                    <a:pt x="5581" y="2026"/>
                    <a:pt x="4962" y="1347"/>
                  </a:cubicBezTo>
                  <a:cubicBezTo>
                    <a:pt x="4789" y="1160"/>
                    <a:pt x="4605" y="1090"/>
                    <a:pt x="4431" y="1090"/>
                  </a:cubicBezTo>
                  <a:cubicBezTo>
                    <a:pt x="4413" y="1090"/>
                    <a:pt x="4394" y="1090"/>
                    <a:pt x="4376" y="1092"/>
                  </a:cubicBezTo>
                  <a:lnTo>
                    <a:pt x="4376" y="1092"/>
                  </a:lnTo>
                  <a:cubicBezTo>
                    <a:pt x="4384" y="766"/>
                    <a:pt x="4221" y="389"/>
                    <a:pt x="3819" y="132"/>
                  </a:cubicBezTo>
                  <a:cubicBezTo>
                    <a:pt x="3674" y="40"/>
                    <a:pt x="3532" y="1"/>
                    <a:pt x="33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1"/>
            <p:cNvSpPr/>
            <p:nvPr/>
          </p:nvSpPr>
          <p:spPr>
            <a:xfrm>
              <a:off x="4043950" y="3846025"/>
              <a:ext cx="126250" cy="83075"/>
            </a:xfrm>
            <a:custGeom>
              <a:avLst/>
              <a:gdLst/>
              <a:ahLst/>
              <a:cxnLst/>
              <a:rect l="l" t="t" r="r" b="b"/>
              <a:pathLst>
                <a:path w="5050" h="3323" extrusionOk="0">
                  <a:moveTo>
                    <a:pt x="2513" y="513"/>
                  </a:moveTo>
                  <a:cubicBezTo>
                    <a:pt x="2727" y="703"/>
                    <a:pt x="2751" y="929"/>
                    <a:pt x="2692" y="1072"/>
                  </a:cubicBezTo>
                  <a:cubicBezTo>
                    <a:pt x="2662" y="1153"/>
                    <a:pt x="2615" y="1197"/>
                    <a:pt x="2558" y="1197"/>
                  </a:cubicBezTo>
                  <a:cubicBezTo>
                    <a:pt x="2522" y="1197"/>
                    <a:pt x="2483" y="1180"/>
                    <a:pt x="2442" y="1144"/>
                  </a:cubicBezTo>
                  <a:cubicBezTo>
                    <a:pt x="2311" y="1025"/>
                    <a:pt x="2335" y="751"/>
                    <a:pt x="2513" y="513"/>
                  </a:cubicBezTo>
                  <a:close/>
                  <a:moveTo>
                    <a:pt x="4061" y="1251"/>
                  </a:moveTo>
                  <a:cubicBezTo>
                    <a:pt x="4013" y="1525"/>
                    <a:pt x="3859" y="1715"/>
                    <a:pt x="3644" y="1763"/>
                  </a:cubicBezTo>
                  <a:lnTo>
                    <a:pt x="3597" y="1763"/>
                  </a:lnTo>
                  <a:cubicBezTo>
                    <a:pt x="3537" y="1763"/>
                    <a:pt x="3537" y="1739"/>
                    <a:pt x="3537" y="1727"/>
                  </a:cubicBezTo>
                  <a:cubicBezTo>
                    <a:pt x="3525" y="1608"/>
                    <a:pt x="3751" y="1322"/>
                    <a:pt x="4061" y="1251"/>
                  </a:cubicBezTo>
                  <a:close/>
                  <a:moveTo>
                    <a:pt x="1394" y="1941"/>
                  </a:moveTo>
                  <a:cubicBezTo>
                    <a:pt x="1442" y="1941"/>
                    <a:pt x="1477" y="1965"/>
                    <a:pt x="1501" y="2013"/>
                  </a:cubicBezTo>
                  <a:cubicBezTo>
                    <a:pt x="1608" y="2144"/>
                    <a:pt x="1632" y="2310"/>
                    <a:pt x="1573" y="2429"/>
                  </a:cubicBezTo>
                  <a:cubicBezTo>
                    <a:pt x="1501" y="2560"/>
                    <a:pt x="1346" y="2656"/>
                    <a:pt x="1156" y="2656"/>
                  </a:cubicBezTo>
                  <a:cubicBezTo>
                    <a:pt x="1108" y="2394"/>
                    <a:pt x="1192" y="2132"/>
                    <a:pt x="1287" y="2013"/>
                  </a:cubicBezTo>
                  <a:cubicBezTo>
                    <a:pt x="1323" y="1965"/>
                    <a:pt x="1370" y="1941"/>
                    <a:pt x="1394" y="1941"/>
                  </a:cubicBezTo>
                  <a:close/>
                  <a:moveTo>
                    <a:pt x="3085" y="2156"/>
                  </a:moveTo>
                  <a:cubicBezTo>
                    <a:pt x="3097" y="2156"/>
                    <a:pt x="3120" y="2191"/>
                    <a:pt x="3156" y="2263"/>
                  </a:cubicBezTo>
                  <a:cubicBezTo>
                    <a:pt x="3216" y="2453"/>
                    <a:pt x="3180" y="2656"/>
                    <a:pt x="3049" y="2799"/>
                  </a:cubicBezTo>
                  <a:cubicBezTo>
                    <a:pt x="2930" y="2596"/>
                    <a:pt x="2942" y="2370"/>
                    <a:pt x="3001" y="2239"/>
                  </a:cubicBezTo>
                  <a:cubicBezTo>
                    <a:pt x="3037" y="2179"/>
                    <a:pt x="3061" y="2156"/>
                    <a:pt x="3085" y="2156"/>
                  </a:cubicBezTo>
                  <a:close/>
                  <a:moveTo>
                    <a:pt x="3160" y="152"/>
                  </a:moveTo>
                  <a:cubicBezTo>
                    <a:pt x="3287" y="152"/>
                    <a:pt x="3416" y="188"/>
                    <a:pt x="3537" y="263"/>
                  </a:cubicBezTo>
                  <a:cubicBezTo>
                    <a:pt x="3859" y="465"/>
                    <a:pt x="4049" y="774"/>
                    <a:pt x="4061" y="1096"/>
                  </a:cubicBezTo>
                  <a:cubicBezTo>
                    <a:pt x="3680" y="1167"/>
                    <a:pt x="3358" y="1525"/>
                    <a:pt x="3382" y="1727"/>
                  </a:cubicBezTo>
                  <a:cubicBezTo>
                    <a:pt x="3382" y="1822"/>
                    <a:pt x="3442" y="1906"/>
                    <a:pt x="3585" y="1906"/>
                  </a:cubicBezTo>
                  <a:lnTo>
                    <a:pt x="3644" y="1906"/>
                  </a:lnTo>
                  <a:cubicBezTo>
                    <a:pt x="3954" y="1858"/>
                    <a:pt x="4180" y="1596"/>
                    <a:pt x="4216" y="1239"/>
                  </a:cubicBezTo>
                  <a:cubicBezTo>
                    <a:pt x="4371" y="1251"/>
                    <a:pt x="4537" y="1322"/>
                    <a:pt x="4668" y="1477"/>
                  </a:cubicBezTo>
                  <a:cubicBezTo>
                    <a:pt x="4906" y="1727"/>
                    <a:pt x="4847" y="2025"/>
                    <a:pt x="4763" y="2239"/>
                  </a:cubicBezTo>
                  <a:cubicBezTo>
                    <a:pt x="4549" y="2715"/>
                    <a:pt x="3966" y="3144"/>
                    <a:pt x="3537" y="3144"/>
                  </a:cubicBezTo>
                  <a:cubicBezTo>
                    <a:pt x="3418" y="3144"/>
                    <a:pt x="3323" y="3096"/>
                    <a:pt x="3239" y="3037"/>
                  </a:cubicBezTo>
                  <a:cubicBezTo>
                    <a:pt x="3204" y="2989"/>
                    <a:pt x="3156" y="2965"/>
                    <a:pt x="3120" y="2918"/>
                  </a:cubicBezTo>
                  <a:cubicBezTo>
                    <a:pt x="3299" y="2727"/>
                    <a:pt x="3358" y="2477"/>
                    <a:pt x="3287" y="2215"/>
                  </a:cubicBezTo>
                  <a:cubicBezTo>
                    <a:pt x="3228" y="2037"/>
                    <a:pt x="3144" y="2013"/>
                    <a:pt x="3085" y="2013"/>
                  </a:cubicBezTo>
                  <a:cubicBezTo>
                    <a:pt x="3001" y="2013"/>
                    <a:pt x="2930" y="2072"/>
                    <a:pt x="2870" y="2179"/>
                  </a:cubicBezTo>
                  <a:cubicBezTo>
                    <a:pt x="2787" y="2358"/>
                    <a:pt x="2763" y="2632"/>
                    <a:pt x="2930" y="2906"/>
                  </a:cubicBezTo>
                  <a:cubicBezTo>
                    <a:pt x="2763" y="3037"/>
                    <a:pt x="2442" y="3168"/>
                    <a:pt x="1858" y="3168"/>
                  </a:cubicBezTo>
                  <a:lnTo>
                    <a:pt x="1799" y="3168"/>
                  </a:lnTo>
                  <a:cubicBezTo>
                    <a:pt x="1430" y="3156"/>
                    <a:pt x="1263" y="2977"/>
                    <a:pt x="1203" y="2787"/>
                  </a:cubicBezTo>
                  <a:cubicBezTo>
                    <a:pt x="1430" y="2775"/>
                    <a:pt x="1620" y="2668"/>
                    <a:pt x="1727" y="2501"/>
                  </a:cubicBezTo>
                  <a:cubicBezTo>
                    <a:pt x="1811" y="2322"/>
                    <a:pt x="1787" y="2120"/>
                    <a:pt x="1632" y="1929"/>
                  </a:cubicBezTo>
                  <a:cubicBezTo>
                    <a:pt x="1561" y="1834"/>
                    <a:pt x="1489" y="1822"/>
                    <a:pt x="1430" y="1822"/>
                  </a:cubicBezTo>
                  <a:cubicBezTo>
                    <a:pt x="1334" y="1822"/>
                    <a:pt x="1263" y="1858"/>
                    <a:pt x="1203" y="1929"/>
                  </a:cubicBezTo>
                  <a:cubicBezTo>
                    <a:pt x="1084" y="2084"/>
                    <a:pt x="989" y="2370"/>
                    <a:pt x="1025" y="2644"/>
                  </a:cubicBezTo>
                  <a:cubicBezTo>
                    <a:pt x="858" y="2620"/>
                    <a:pt x="703" y="2525"/>
                    <a:pt x="537" y="2406"/>
                  </a:cubicBezTo>
                  <a:cubicBezTo>
                    <a:pt x="144" y="2132"/>
                    <a:pt x="239" y="1739"/>
                    <a:pt x="287" y="1572"/>
                  </a:cubicBezTo>
                  <a:cubicBezTo>
                    <a:pt x="382" y="1239"/>
                    <a:pt x="691" y="953"/>
                    <a:pt x="953" y="953"/>
                  </a:cubicBezTo>
                  <a:cubicBezTo>
                    <a:pt x="1013" y="953"/>
                    <a:pt x="1072" y="965"/>
                    <a:pt x="1132" y="1001"/>
                  </a:cubicBezTo>
                  <a:cubicBezTo>
                    <a:pt x="1138" y="1007"/>
                    <a:pt x="1150" y="1010"/>
                    <a:pt x="1163" y="1010"/>
                  </a:cubicBezTo>
                  <a:cubicBezTo>
                    <a:pt x="1177" y="1010"/>
                    <a:pt x="1192" y="1007"/>
                    <a:pt x="1203" y="1001"/>
                  </a:cubicBezTo>
                  <a:cubicBezTo>
                    <a:pt x="1215" y="977"/>
                    <a:pt x="1239" y="953"/>
                    <a:pt x="1239" y="917"/>
                  </a:cubicBezTo>
                  <a:cubicBezTo>
                    <a:pt x="1239" y="917"/>
                    <a:pt x="1192" y="524"/>
                    <a:pt x="1370" y="310"/>
                  </a:cubicBezTo>
                  <a:cubicBezTo>
                    <a:pt x="1446" y="227"/>
                    <a:pt x="1555" y="184"/>
                    <a:pt x="1696" y="184"/>
                  </a:cubicBezTo>
                  <a:cubicBezTo>
                    <a:pt x="1797" y="184"/>
                    <a:pt x="1915" y="206"/>
                    <a:pt x="2049" y="251"/>
                  </a:cubicBezTo>
                  <a:cubicBezTo>
                    <a:pt x="2192" y="298"/>
                    <a:pt x="2311" y="346"/>
                    <a:pt x="2394" y="417"/>
                  </a:cubicBezTo>
                  <a:cubicBezTo>
                    <a:pt x="2204" y="703"/>
                    <a:pt x="2132" y="1072"/>
                    <a:pt x="2346" y="1263"/>
                  </a:cubicBezTo>
                  <a:cubicBezTo>
                    <a:pt x="2406" y="1322"/>
                    <a:pt x="2489" y="1358"/>
                    <a:pt x="2561" y="1358"/>
                  </a:cubicBezTo>
                  <a:cubicBezTo>
                    <a:pt x="2692" y="1358"/>
                    <a:pt x="2799" y="1263"/>
                    <a:pt x="2847" y="1132"/>
                  </a:cubicBezTo>
                  <a:cubicBezTo>
                    <a:pt x="2918" y="941"/>
                    <a:pt x="2870" y="644"/>
                    <a:pt x="2620" y="405"/>
                  </a:cubicBezTo>
                  <a:cubicBezTo>
                    <a:pt x="2772" y="239"/>
                    <a:pt x="2964" y="152"/>
                    <a:pt x="3160" y="152"/>
                  </a:cubicBezTo>
                  <a:close/>
                  <a:moveTo>
                    <a:pt x="3156" y="1"/>
                  </a:moveTo>
                  <a:cubicBezTo>
                    <a:pt x="2918" y="1"/>
                    <a:pt x="2680" y="108"/>
                    <a:pt x="2501" y="298"/>
                  </a:cubicBezTo>
                  <a:cubicBezTo>
                    <a:pt x="2394" y="227"/>
                    <a:pt x="2263" y="143"/>
                    <a:pt x="2108" y="108"/>
                  </a:cubicBezTo>
                  <a:cubicBezTo>
                    <a:pt x="1959" y="56"/>
                    <a:pt x="1824" y="31"/>
                    <a:pt x="1704" y="31"/>
                  </a:cubicBezTo>
                  <a:cubicBezTo>
                    <a:pt x="1519" y="31"/>
                    <a:pt x="1371" y="92"/>
                    <a:pt x="1263" y="215"/>
                  </a:cubicBezTo>
                  <a:cubicBezTo>
                    <a:pt x="1120" y="393"/>
                    <a:pt x="1084" y="655"/>
                    <a:pt x="1084" y="810"/>
                  </a:cubicBezTo>
                  <a:cubicBezTo>
                    <a:pt x="1037" y="786"/>
                    <a:pt x="989" y="786"/>
                    <a:pt x="953" y="786"/>
                  </a:cubicBezTo>
                  <a:cubicBezTo>
                    <a:pt x="620" y="786"/>
                    <a:pt x="263" y="1120"/>
                    <a:pt x="132" y="1525"/>
                  </a:cubicBezTo>
                  <a:cubicBezTo>
                    <a:pt x="1" y="1906"/>
                    <a:pt x="96" y="2275"/>
                    <a:pt x="430" y="2513"/>
                  </a:cubicBezTo>
                  <a:cubicBezTo>
                    <a:pt x="620" y="2668"/>
                    <a:pt x="846" y="2751"/>
                    <a:pt x="1037" y="2787"/>
                  </a:cubicBezTo>
                  <a:cubicBezTo>
                    <a:pt x="1132" y="3108"/>
                    <a:pt x="1394" y="3322"/>
                    <a:pt x="1787" y="3322"/>
                  </a:cubicBezTo>
                  <a:lnTo>
                    <a:pt x="1858" y="3322"/>
                  </a:lnTo>
                  <a:cubicBezTo>
                    <a:pt x="2370" y="3322"/>
                    <a:pt x="2751" y="3215"/>
                    <a:pt x="3025" y="3037"/>
                  </a:cubicBezTo>
                  <a:cubicBezTo>
                    <a:pt x="3049" y="3084"/>
                    <a:pt x="3108" y="3132"/>
                    <a:pt x="3156" y="3168"/>
                  </a:cubicBezTo>
                  <a:cubicBezTo>
                    <a:pt x="3263" y="3263"/>
                    <a:pt x="3394" y="3311"/>
                    <a:pt x="3537" y="3311"/>
                  </a:cubicBezTo>
                  <a:cubicBezTo>
                    <a:pt x="4037" y="3311"/>
                    <a:pt x="4656" y="2846"/>
                    <a:pt x="4894" y="2310"/>
                  </a:cubicBezTo>
                  <a:cubicBezTo>
                    <a:pt x="5049" y="1953"/>
                    <a:pt x="5002" y="1620"/>
                    <a:pt x="4775" y="1382"/>
                  </a:cubicBezTo>
                  <a:cubicBezTo>
                    <a:pt x="4609" y="1203"/>
                    <a:pt x="4418" y="1096"/>
                    <a:pt x="4216" y="1096"/>
                  </a:cubicBezTo>
                  <a:cubicBezTo>
                    <a:pt x="4180" y="727"/>
                    <a:pt x="3978" y="370"/>
                    <a:pt x="3620" y="143"/>
                  </a:cubicBezTo>
                  <a:cubicBezTo>
                    <a:pt x="3466" y="48"/>
                    <a:pt x="3323"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1"/>
            <p:cNvSpPr/>
            <p:nvPr/>
          </p:nvSpPr>
          <p:spPr>
            <a:xfrm>
              <a:off x="4676475" y="4040075"/>
              <a:ext cx="139850" cy="79550"/>
            </a:xfrm>
            <a:custGeom>
              <a:avLst/>
              <a:gdLst/>
              <a:ahLst/>
              <a:cxnLst/>
              <a:rect l="l" t="t" r="r" b="b"/>
              <a:pathLst>
                <a:path w="5594" h="3182" extrusionOk="0">
                  <a:moveTo>
                    <a:pt x="3397" y="0"/>
                  </a:moveTo>
                  <a:cubicBezTo>
                    <a:pt x="3139" y="0"/>
                    <a:pt x="2910" y="141"/>
                    <a:pt x="2751" y="328"/>
                  </a:cubicBezTo>
                  <a:lnTo>
                    <a:pt x="2751" y="328"/>
                  </a:lnTo>
                  <a:cubicBezTo>
                    <a:pt x="2646" y="243"/>
                    <a:pt x="2509" y="167"/>
                    <a:pt x="2334" y="109"/>
                  </a:cubicBezTo>
                  <a:cubicBezTo>
                    <a:pt x="2187" y="59"/>
                    <a:pt x="2063" y="38"/>
                    <a:pt x="1958" y="38"/>
                  </a:cubicBezTo>
                  <a:cubicBezTo>
                    <a:pt x="1302" y="38"/>
                    <a:pt x="1418" y="871"/>
                    <a:pt x="1418" y="871"/>
                  </a:cubicBezTo>
                  <a:cubicBezTo>
                    <a:pt x="1351" y="830"/>
                    <a:pt x="1280" y="812"/>
                    <a:pt x="1207" y="812"/>
                  </a:cubicBezTo>
                  <a:cubicBezTo>
                    <a:pt x="651" y="812"/>
                    <a:pt x="1" y="1867"/>
                    <a:pt x="727" y="2383"/>
                  </a:cubicBezTo>
                  <a:cubicBezTo>
                    <a:pt x="954" y="2554"/>
                    <a:pt x="1168" y="2633"/>
                    <a:pt x="1352" y="2647"/>
                  </a:cubicBezTo>
                  <a:lnTo>
                    <a:pt x="1352" y="2647"/>
                  </a:lnTo>
                  <a:cubicBezTo>
                    <a:pt x="1415" y="2928"/>
                    <a:pt x="1615" y="3172"/>
                    <a:pt x="2037" y="3180"/>
                  </a:cubicBezTo>
                  <a:cubicBezTo>
                    <a:pt x="2063" y="3181"/>
                    <a:pt x="2090" y="3181"/>
                    <a:pt x="2116" y="3181"/>
                  </a:cubicBezTo>
                  <a:cubicBezTo>
                    <a:pt x="2686" y="3181"/>
                    <a:pt x="3070" y="3051"/>
                    <a:pt x="3286" y="2856"/>
                  </a:cubicBezTo>
                  <a:lnTo>
                    <a:pt x="3286" y="2856"/>
                  </a:lnTo>
                  <a:cubicBezTo>
                    <a:pt x="3331" y="2914"/>
                    <a:pt x="3386" y="2972"/>
                    <a:pt x="3454" y="3026"/>
                  </a:cubicBezTo>
                  <a:cubicBezTo>
                    <a:pt x="3552" y="3104"/>
                    <a:pt x="3671" y="3139"/>
                    <a:pt x="3800" y="3139"/>
                  </a:cubicBezTo>
                  <a:cubicBezTo>
                    <a:pt x="4534" y="3139"/>
                    <a:pt x="5593" y="2015"/>
                    <a:pt x="4966" y="1347"/>
                  </a:cubicBezTo>
                  <a:cubicBezTo>
                    <a:pt x="4792" y="1159"/>
                    <a:pt x="4606" y="1088"/>
                    <a:pt x="4432" y="1088"/>
                  </a:cubicBezTo>
                  <a:cubicBezTo>
                    <a:pt x="4414" y="1088"/>
                    <a:pt x="4397" y="1089"/>
                    <a:pt x="4380" y="1090"/>
                  </a:cubicBezTo>
                  <a:lnTo>
                    <a:pt x="4380" y="1090"/>
                  </a:lnTo>
                  <a:cubicBezTo>
                    <a:pt x="4389" y="762"/>
                    <a:pt x="4226" y="384"/>
                    <a:pt x="3823" y="132"/>
                  </a:cubicBezTo>
                  <a:cubicBezTo>
                    <a:pt x="3677" y="40"/>
                    <a:pt x="3533" y="0"/>
                    <a:pt x="3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1"/>
            <p:cNvSpPr/>
            <p:nvPr/>
          </p:nvSpPr>
          <p:spPr>
            <a:xfrm>
              <a:off x="4682725" y="4038900"/>
              <a:ext cx="126225" cy="82775"/>
            </a:xfrm>
            <a:custGeom>
              <a:avLst/>
              <a:gdLst/>
              <a:ahLst/>
              <a:cxnLst/>
              <a:rect l="l" t="t" r="r" b="b"/>
              <a:pathLst>
                <a:path w="5049" h="3311" extrusionOk="0">
                  <a:moveTo>
                    <a:pt x="2513" y="501"/>
                  </a:moveTo>
                  <a:cubicBezTo>
                    <a:pt x="2727" y="691"/>
                    <a:pt x="2751" y="918"/>
                    <a:pt x="2692" y="1060"/>
                  </a:cubicBezTo>
                  <a:cubicBezTo>
                    <a:pt x="2669" y="1149"/>
                    <a:pt x="2620" y="1192"/>
                    <a:pt x="2560" y="1192"/>
                  </a:cubicBezTo>
                  <a:cubicBezTo>
                    <a:pt x="2523" y="1192"/>
                    <a:pt x="2482" y="1176"/>
                    <a:pt x="2442" y="1144"/>
                  </a:cubicBezTo>
                  <a:cubicBezTo>
                    <a:pt x="2311" y="1025"/>
                    <a:pt x="2334" y="739"/>
                    <a:pt x="2513" y="501"/>
                  </a:cubicBezTo>
                  <a:close/>
                  <a:moveTo>
                    <a:pt x="4061" y="1251"/>
                  </a:moveTo>
                  <a:lnTo>
                    <a:pt x="4061" y="1251"/>
                  </a:lnTo>
                  <a:cubicBezTo>
                    <a:pt x="4025" y="1513"/>
                    <a:pt x="3858" y="1727"/>
                    <a:pt x="3644" y="1751"/>
                  </a:cubicBezTo>
                  <a:lnTo>
                    <a:pt x="3608" y="1751"/>
                  </a:lnTo>
                  <a:cubicBezTo>
                    <a:pt x="3549" y="1751"/>
                    <a:pt x="3549" y="1739"/>
                    <a:pt x="3549" y="1727"/>
                  </a:cubicBezTo>
                  <a:cubicBezTo>
                    <a:pt x="3525" y="1608"/>
                    <a:pt x="3751" y="1322"/>
                    <a:pt x="4061" y="1251"/>
                  </a:cubicBezTo>
                  <a:close/>
                  <a:moveTo>
                    <a:pt x="1406" y="1930"/>
                  </a:moveTo>
                  <a:cubicBezTo>
                    <a:pt x="1441" y="1930"/>
                    <a:pt x="1477" y="1977"/>
                    <a:pt x="1501" y="2001"/>
                  </a:cubicBezTo>
                  <a:cubicBezTo>
                    <a:pt x="1608" y="2144"/>
                    <a:pt x="1632" y="2299"/>
                    <a:pt x="1584" y="2418"/>
                  </a:cubicBezTo>
                  <a:cubicBezTo>
                    <a:pt x="1501" y="2549"/>
                    <a:pt x="1358" y="2644"/>
                    <a:pt x="1168" y="2644"/>
                  </a:cubicBezTo>
                  <a:cubicBezTo>
                    <a:pt x="1120" y="2394"/>
                    <a:pt x="1191" y="2120"/>
                    <a:pt x="1299" y="2001"/>
                  </a:cubicBezTo>
                  <a:cubicBezTo>
                    <a:pt x="1322" y="1965"/>
                    <a:pt x="1370" y="1930"/>
                    <a:pt x="1406" y="1930"/>
                  </a:cubicBezTo>
                  <a:close/>
                  <a:moveTo>
                    <a:pt x="3084" y="2156"/>
                  </a:moveTo>
                  <a:cubicBezTo>
                    <a:pt x="3096" y="2156"/>
                    <a:pt x="3132" y="2180"/>
                    <a:pt x="3156" y="2251"/>
                  </a:cubicBezTo>
                  <a:cubicBezTo>
                    <a:pt x="3215" y="2454"/>
                    <a:pt x="3180" y="2644"/>
                    <a:pt x="3049" y="2799"/>
                  </a:cubicBezTo>
                  <a:cubicBezTo>
                    <a:pt x="2930" y="2584"/>
                    <a:pt x="2953" y="2358"/>
                    <a:pt x="3013" y="2227"/>
                  </a:cubicBezTo>
                  <a:cubicBezTo>
                    <a:pt x="3037" y="2168"/>
                    <a:pt x="3073" y="2156"/>
                    <a:pt x="3084" y="2156"/>
                  </a:cubicBezTo>
                  <a:close/>
                  <a:moveTo>
                    <a:pt x="3159" y="151"/>
                  </a:moveTo>
                  <a:cubicBezTo>
                    <a:pt x="3289" y="151"/>
                    <a:pt x="3422" y="187"/>
                    <a:pt x="3549" y="263"/>
                  </a:cubicBezTo>
                  <a:cubicBezTo>
                    <a:pt x="3858" y="453"/>
                    <a:pt x="4049" y="763"/>
                    <a:pt x="4061" y="1096"/>
                  </a:cubicBezTo>
                  <a:cubicBezTo>
                    <a:pt x="3680" y="1156"/>
                    <a:pt x="3370" y="1513"/>
                    <a:pt x="3382" y="1727"/>
                  </a:cubicBezTo>
                  <a:cubicBezTo>
                    <a:pt x="3382" y="1811"/>
                    <a:pt x="3442" y="1906"/>
                    <a:pt x="3585" y="1906"/>
                  </a:cubicBezTo>
                  <a:lnTo>
                    <a:pt x="3644" y="1906"/>
                  </a:lnTo>
                  <a:cubicBezTo>
                    <a:pt x="3966" y="1858"/>
                    <a:pt x="4180" y="1584"/>
                    <a:pt x="4216" y="1227"/>
                  </a:cubicBezTo>
                  <a:cubicBezTo>
                    <a:pt x="4382" y="1251"/>
                    <a:pt x="4537" y="1322"/>
                    <a:pt x="4680" y="1465"/>
                  </a:cubicBezTo>
                  <a:cubicBezTo>
                    <a:pt x="4918" y="1727"/>
                    <a:pt x="4858" y="2025"/>
                    <a:pt x="4763" y="2227"/>
                  </a:cubicBezTo>
                  <a:cubicBezTo>
                    <a:pt x="4561" y="2704"/>
                    <a:pt x="3977" y="3132"/>
                    <a:pt x="3549" y="3132"/>
                  </a:cubicBezTo>
                  <a:cubicBezTo>
                    <a:pt x="3430" y="3132"/>
                    <a:pt x="3323" y="3096"/>
                    <a:pt x="3251" y="3037"/>
                  </a:cubicBezTo>
                  <a:cubicBezTo>
                    <a:pt x="3204" y="2989"/>
                    <a:pt x="3156" y="2954"/>
                    <a:pt x="3132" y="2918"/>
                  </a:cubicBezTo>
                  <a:cubicBezTo>
                    <a:pt x="3311" y="2715"/>
                    <a:pt x="3370" y="2465"/>
                    <a:pt x="3287" y="2215"/>
                  </a:cubicBezTo>
                  <a:cubicBezTo>
                    <a:pt x="3227" y="2037"/>
                    <a:pt x="3144" y="2001"/>
                    <a:pt x="3084" y="2001"/>
                  </a:cubicBezTo>
                  <a:cubicBezTo>
                    <a:pt x="3013" y="2001"/>
                    <a:pt x="2930" y="2061"/>
                    <a:pt x="2870" y="2168"/>
                  </a:cubicBezTo>
                  <a:cubicBezTo>
                    <a:pt x="2787" y="2346"/>
                    <a:pt x="2775" y="2632"/>
                    <a:pt x="2930" y="2894"/>
                  </a:cubicBezTo>
                  <a:cubicBezTo>
                    <a:pt x="2775" y="3037"/>
                    <a:pt x="2442" y="3168"/>
                    <a:pt x="1858" y="3168"/>
                  </a:cubicBezTo>
                  <a:lnTo>
                    <a:pt x="1799" y="3168"/>
                  </a:lnTo>
                  <a:cubicBezTo>
                    <a:pt x="1429" y="3156"/>
                    <a:pt x="1263" y="2977"/>
                    <a:pt x="1203" y="2775"/>
                  </a:cubicBezTo>
                  <a:cubicBezTo>
                    <a:pt x="1429" y="2775"/>
                    <a:pt x="1620" y="2656"/>
                    <a:pt x="1715" y="2501"/>
                  </a:cubicBezTo>
                  <a:cubicBezTo>
                    <a:pt x="1799" y="2323"/>
                    <a:pt x="1775" y="2108"/>
                    <a:pt x="1620" y="1930"/>
                  </a:cubicBezTo>
                  <a:cubicBezTo>
                    <a:pt x="1549" y="1822"/>
                    <a:pt x="1477" y="1811"/>
                    <a:pt x="1418" y="1811"/>
                  </a:cubicBezTo>
                  <a:cubicBezTo>
                    <a:pt x="1322" y="1811"/>
                    <a:pt x="1251" y="1858"/>
                    <a:pt x="1191" y="1930"/>
                  </a:cubicBezTo>
                  <a:cubicBezTo>
                    <a:pt x="1072" y="2084"/>
                    <a:pt x="989" y="2358"/>
                    <a:pt x="1013" y="2644"/>
                  </a:cubicBezTo>
                  <a:cubicBezTo>
                    <a:pt x="846" y="2608"/>
                    <a:pt x="691" y="2525"/>
                    <a:pt x="525" y="2406"/>
                  </a:cubicBezTo>
                  <a:cubicBezTo>
                    <a:pt x="132" y="2120"/>
                    <a:pt x="215" y="1739"/>
                    <a:pt x="275" y="1572"/>
                  </a:cubicBezTo>
                  <a:cubicBezTo>
                    <a:pt x="370" y="1227"/>
                    <a:pt x="691" y="941"/>
                    <a:pt x="941" y="941"/>
                  </a:cubicBezTo>
                  <a:cubicBezTo>
                    <a:pt x="1001" y="941"/>
                    <a:pt x="1060" y="965"/>
                    <a:pt x="1120" y="989"/>
                  </a:cubicBezTo>
                  <a:cubicBezTo>
                    <a:pt x="1126" y="995"/>
                    <a:pt x="1138" y="998"/>
                    <a:pt x="1151" y="998"/>
                  </a:cubicBezTo>
                  <a:cubicBezTo>
                    <a:pt x="1165" y="998"/>
                    <a:pt x="1179" y="995"/>
                    <a:pt x="1191" y="989"/>
                  </a:cubicBezTo>
                  <a:cubicBezTo>
                    <a:pt x="1203" y="977"/>
                    <a:pt x="1227" y="941"/>
                    <a:pt x="1227" y="918"/>
                  </a:cubicBezTo>
                  <a:cubicBezTo>
                    <a:pt x="1227" y="918"/>
                    <a:pt x="1168" y="513"/>
                    <a:pt x="1358" y="310"/>
                  </a:cubicBezTo>
                  <a:cubicBezTo>
                    <a:pt x="1439" y="222"/>
                    <a:pt x="1547" y="181"/>
                    <a:pt x="1687" y="181"/>
                  </a:cubicBezTo>
                  <a:cubicBezTo>
                    <a:pt x="1793" y="181"/>
                    <a:pt x="1917" y="205"/>
                    <a:pt x="2061" y="251"/>
                  </a:cubicBezTo>
                  <a:cubicBezTo>
                    <a:pt x="2191" y="287"/>
                    <a:pt x="2311" y="334"/>
                    <a:pt x="2394" y="406"/>
                  </a:cubicBezTo>
                  <a:cubicBezTo>
                    <a:pt x="2203" y="691"/>
                    <a:pt x="2132" y="1060"/>
                    <a:pt x="2358" y="1263"/>
                  </a:cubicBezTo>
                  <a:cubicBezTo>
                    <a:pt x="2418" y="1322"/>
                    <a:pt x="2489" y="1346"/>
                    <a:pt x="2561" y="1346"/>
                  </a:cubicBezTo>
                  <a:cubicBezTo>
                    <a:pt x="2692" y="1346"/>
                    <a:pt x="2799" y="1263"/>
                    <a:pt x="2846" y="1120"/>
                  </a:cubicBezTo>
                  <a:cubicBezTo>
                    <a:pt x="2918" y="930"/>
                    <a:pt x="2870" y="632"/>
                    <a:pt x="2620" y="394"/>
                  </a:cubicBezTo>
                  <a:cubicBezTo>
                    <a:pt x="2771" y="235"/>
                    <a:pt x="2961" y="151"/>
                    <a:pt x="3159" y="151"/>
                  </a:cubicBezTo>
                  <a:close/>
                  <a:moveTo>
                    <a:pt x="3156" y="1"/>
                  </a:moveTo>
                  <a:cubicBezTo>
                    <a:pt x="2918" y="1"/>
                    <a:pt x="2680" y="96"/>
                    <a:pt x="2501" y="298"/>
                  </a:cubicBezTo>
                  <a:cubicBezTo>
                    <a:pt x="2394" y="215"/>
                    <a:pt x="2263" y="144"/>
                    <a:pt x="2120" y="96"/>
                  </a:cubicBezTo>
                  <a:cubicBezTo>
                    <a:pt x="1970" y="46"/>
                    <a:pt x="1836" y="22"/>
                    <a:pt x="1717" y="22"/>
                  </a:cubicBezTo>
                  <a:cubicBezTo>
                    <a:pt x="1525" y="22"/>
                    <a:pt x="1373" y="85"/>
                    <a:pt x="1263" y="203"/>
                  </a:cubicBezTo>
                  <a:cubicBezTo>
                    <a:pt x="1120" y="382"/>
                    <a:pt x="1084" y="656"/>
                    <a:pt x="1084" y="799"/>
                  </a:cubicBezTo>
                  <a:cubicBezTo>
                    <a:pt x="1048" y="787"/>
                    <a:pt x="1001" y="787"/>
                    <a:pt x="953" y="787"/>
                  </a:cubicBezTo>
                  <a:cubicBezTo>
                    <a:pt x="632" y="787"/>
                    <a:pt x="275" y="1108"/>
                    <a:pt x="132" y="1513"/>
                  </a:cubicBezTo>
                  <a:cubicBezTo>
                    <a:pt x="1" y="1906"/>
                    <a:pt x="108" y="2275"/>
                    <a:pt x="429" y="2513"/>
                  </a:cubicBezTo>
                  <a:cubicBezTo>
                    <a:pt x="632" y="2656"/>
                    <a:pt x="846" y="2751"/>
                    <a:pt x="1048" y="2775"/>
                  </a:cubicBezTo>
                  <a:cubicBezTo>
                    <a:pt x="1132" y="3108"/>
                    <a:pt x="1406" y="3311"/>
                    <a:pt x="1787" y="3311"/>
                  </a:cubicBezTo>
                  <a:lnTo>
                    <a:pt x="1858" y="3311"/>
                  </a:lnTo>
                  <a:cubicBezTo>
                    <a:pt x="2370" y="3311"/>
                    <a:pt x="2751" y="3216"/>
                    <a:pt x="3025" y="3037"/>
                  </a:cubicBezTo>
                  <a:cubicBezTo>
                    <a:pt x="3049" y="3073"/>
                    <a:pt x="3108" y="3120"/>
                    <a:pt x="3156" y="3168"/>
                  </a:cubicBezTo>
                  <a:cubicBezTo>
                    <a:pt x="3263" y="3251"/>
                    <a:pt x="3394" y="3299"/>
                    <a:pt x="3549" y="3299"/>
                  </a:cubicBezTo>
                  <a:cubicBezTo>
                    <a:pt x="4037" y="3299"/>
                    <a:pt x="4656" y="2835"/>
                    <a:pt x="4894" y="2299"/>
                  </a:cubicBezTo>
                  <a:cubicBezTo>
                    <a:pt x="5049" y="1942"/>
                    <a:pt x="5001" y="1620"/>
                    <a:pt x="4775" y="1382"/>
                  </a:cubicBezTo>
                  <a:cubicBezTo>
                    <a:pt x="4620" y="1203"/>
                    <a:pt x="4418" y="1096"/>
                    <a:pt x="4216" y="1096"/>
                  </a:cubicBezTo>
                  <a:cubicBezTo>
                    <a:pt x="4180" y="727"/>
                    <a:pt x="3977" y="370"/>
                    <a:pt x="3620" y="144"/>
                  </a:cubicBezTo>
                  <a:cubicBezTo>
                    <a:pt x="3465" y="37"/>
                    <a:pt x="3323"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1"/>
            <p:cNvSpPr/>
            <p:nvPr/>
          </p:nvSpPr>
          <p:spPr>
            <a:xfrm>
              <a:off x="4166000" y="3981750"/>
              <a:ext cx="364650" cy="187400"/>
            </a:xfrm>
            <a:custGeom>
              <a:avLst/>
              <a:gdLst/>
              <a:ahLst/>
              <a:cxnLst/>
              <a:rect l="l" t="t" r="r" b="b"/>
              <a:pathLst>
                <a:path w="14586" h="7496" extrusionOk="0">
                  <a:moveTo>
                    <a:pt x="620" y="1"/>
                  </a:moveTo>
                  <a:cubicBezTo>
                    <a:pt x="620" y="1"/>
                    <a:pt x="0" y="775"/>
                    <a:pt x="239" y="941"/>
                  </a:cubicBezTo>
                  <a:cubicBezTo>
                    <a:pt x="468" y="1102"/>
                    <a:pt x="12976" y="7496"/>
                    <a:pt x="14177" y="7496"/>
                  </a:cubicBezTo>
                  <a:cubicBezTo>
                    <a:pt x="14223" y="7496"/>
                    <a:pt x="14253" y="7486"/>
                    <a:pt x="14264" y="7466"/>
                  </a:cubicBezTo>
                  <a:cubicBezTo>
                    <a:pt x="14586" y="6918"/>
                    <a:pt x="13883" y="3275"/>
                    <a:pt x="13883" y="3275"/>
                  </a:cubicBezTo>
                  <a:lnTo>
                    <a:pt x="620" y="1"/>
                  </a:ln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1"/>
            <p:cNvSpPr/>
            <p:nvPr/>
          </p:nvSpPr>
          <p:spPr>
            <a:xfrm>
              <a:off x="4170475" y="3896325"/>
              <a:ext cx="364350" cy="258200"/>
            </a:xfrm>
            <a:custGeom>
              <a:avLst/>
              <a:gdLst/>
              <a:ahLst/>
              <a:cxnLst/>
              <a:rect l="l" t="t" r="r" b="b"/>
              <a:pathLst>
                <a:path w="14574" h="10328" extrusionOk="0">
                  <a:moveTo>
                    <a:pt x="1238" y="1"/>
                  </a:moveTo>
                  <a:cubicBezTo>
                    <a:pt x="1238" y="1"/>
                    <a:pt x="0" y="2870"/>
                    <a:pt x="464" y="3406"/>
                  </a:cubicBezTo>
                  <a:cubicBezTo>
                    <a:pt x="904" y="3927"/>
                    <a:pt x="13533" y="10328"/>
                    <a:pt x="14376" y="10328"/>
                  </a:cubicBezTo>
                  <a:cubicBezTo>
                    <a:pt x="14400" y="10328"/>
                    <a:pt x="14415" y="10323"/>
                    <a:pt x="14419" y="10312"/>
                  </a:cubicBezTo>
                  <a:cubicBezTo>
                    <a:pt x="14573" y="9931"/>
                    <a:pt x="13645" y="6132"/>
                    <a:pt x="13645" y="6132"/>
                  </a:cubicBezTo>
                  <a:lnTo>
                    <a:pt x="12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1"/>
            <p:cNvSpPr/>
            <p:nvPr/>
          </p:nvSpPr>
          <p:spPr>
            <a:xfrm>
              <a:off x="4168675" y="3894550"/>
              <a:ext cx="368225" cy="262250"/>
            </a:xfrm>
            <a:custGeom>
              <a:avLst/>
              <a:gdLst/>
              <a:ahLst/>
              <a:cxnLst/>
              <a:rect l="l" t="t" r="r" b="b"/>
              <a:pathLst>
                <a:path w="14729" h="10490" extrusionOk="0">
                  <a:moveTo>
                    <a:pt x="1334" y="179"/>
                  </a:moveTo>
                  <a:lnTo>
                    <a:pt x="13645" y="6263"/>
                  </a:lnTo>
                  <a:cubicBezTo>
                    <a:pt x="13990" y="7680"/>
                    <a:pt x="14479" y="9954"/>
                    <a:pt x="14419" y="10335"/>
                  </a:cubicBezTo>
                  <a:cubicBezTo>
                    <a:pt x="14002" y="10299"/>
                    <a:pt x="11193" y="9001"/>
                    <a:pt x="7359" y="7085"/>
                  </a:cubicBezTo>
                  <a:cubicBezTo>
                    <a:pt x="3763" y="5263"/>
                    <a:pt x="763" y="3667"/>
                    <a:pt x="572" y="3429"/>
                  </a:cubicBezTo>
                  <a:cubicBezTo>
                    <a:pt x="239" y="3036"/>
                    <a:pt x="977" y="1012"/>
                    <a:pt x="1334" y="179"/>
                  </a:cubicBezTo>
                  <a:close/>
                  <a:moveTo>
                    <a:pt x="1275" y="0"/>
                  </a:moveTo>
                  <a:lnTo>
                    <a:pt x="1227" y="36"/>
                  </a:lnTo>
                  <a:cubicBezTo>
                    <a:pt x="1108" y="334"/>
                    <a:pt x="1" y="2977"/>
                    <a:pt x="477" y="3536"/>
                  </a:cubicBezTo>
                  <a:cubicBezTo>
                    <a:pt x="715" y="3822"/>
                    <a:pt x="4084" y="5608"/>
                    <a:pt x="7299" y="7215"/>
                  </a:cubicBezTo>
                  <a:cubicBezTo>
                    <a:pt x="8395" y="7763"/>
                    <a:pt x="13848" y="10490"/>
                    <a:pt x="14443" y="10490"/>
                  </a:cubicBezTo>
                  <a:cubicBezTo>
                    <a:pt x="14526" y="10490"/>
                    <a:pt x="14550" y="10442"/>
                    <a:pt x="14562" y="10418"/>
                  </a:cubicBezTo>
                  <a:cubicBezTo>
                    <a:pt x="14729" y="10013"/>
                    <a:pt x="13883" y="6561"/>
                    <a:pt x="13788" y="6168"/>
                  </a:cubicBezTo>
                  <a:lnTo>
                    <a:pt x="13752" y="6132"/>
                  </a:lnTo>
                  <a:lnTo>
                    <a:pt x="1334"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1"/>
            <p:cNvSpPr/>
            <p:nvPr/>
          </p:nvSpPr>
          <p:spPr>
            <a:xfrm>
              <a:off x="4183850" y="3673375"/>
              <a:ext cx="579525" cy="409600"/>
            </a:xfrm>
            <a:custGeom>
              <a:avLst/>
              <a:gdLst/>
              <a:ahLst/>
              <a:cxnLst/>
              <a:rect l="l" t="t" r="r" b="b"/>
              <a:pathLst>
                <a:path w="23181" h="16384" extrusionOk="0">
                  <a:moveTo>
                    <a:pt x="10312" y="1"/>
                  </a:moveTo>
                  <a:cubicBezTo>
                    <a:pt x="10312" y="1"/>
                    <a:pt x="1" y="8633"/>
                    <a:pt x="1" y="8931"/>
                  </a:cubicBezTo>
                  <a:cubicBezTo>
                    <a:pt x="1" y="9228"/>
                    <a:pt x="12252" y="15991"/>
                    <a:pt x="13181" y="16372"/>
                  </a:cubicBezTo>
                  <a:cubicBezTo>
                    <a:pt x="13199" y="16380"/>
                    <a:pt x="13221" y="16384"/>
                    <a:pt x="13245" y="16384"/>
                  </a:cubicBezTo>
                  <a:cubicBezTo>
                    <a:pt x="14464" y="16384"/>
                    <a:pt x="23181" y="6991"/>
                    <a:pt x="23111" y="6442"/>
                  </a:cubicBezTo>
                  <a:cubicBezTo>
                    <a:pt x="23039" y="5895"/>
                    <a:pt x="10312" y="1"/>
                    <a:pt x="10312"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1"/>
            <p:cNvSpPr/>
            <p:nvPr/>
          </p:nvSpPr>
          <p:spPr>
            <a:xfrm>
              <a:off x="4185650" y="3925100"/>
              <a:ext cx="339650" cy="182600"/>
            </a:xfrm>
            <a:custGeom>
              <a:avLst/>
              <a:gdLst/>
              <a:ahLst/>
              <a:cxnLst/>
              <a:rect l="l" t="t" r="r" b="b"/>
              <a:pathLst>
                <a:path w="13586" h="7304" extrusionOk="0">
                  <a:moveTo>
                    <a:pt x="86" y="0"/>
                  </a:moveTo>
                  <a:cubicBezTo>
                    <a:pt x="55" y="0"/>
                    <a:pt x="30" y="14"/>
                    <a:pt x="12" y="40"/>
                  </a:cubicBezTo>
                  <a:cubicBezTo>
                    <a:pt x="0" y="88"/>
                    <a:pt x="12" y="124"/>
                    <a:pt x="48" y="148"/>
                  </a:cubicBezTo>
                  <a:lnTo>
                    <a:pt x="13466" y="7291"/>
                  </a:lnTo>
                  <a:cubicBezTo>
                    <a:pt x="13466" y="7303"/>
                    <a:pt x="13490" y="7303"/>
                    <a:pt x="13502" y="7303"/>
                  </a:cubicBezTo>
                  <a:cubicBezTo>
                    <a:pt x="13526" y="7303"/>
                    <a:pt x="13550" y="7291"/>
                    <a:pt x="13573" y="7256"/>
                  </a:cubicBezTo>
                  <a:cubicBezTo>
                    <a:pt x="13585" y="7208"/>
                    <a:pt x="13573" y="7160"/>
                    <a:pt x="13550" y="7148"/>
                  </a:cubicBezTo>
                  <a:lnTo>
                    <a:pt x="119" y="5"/>
                  </a:lnTo>
                  <a:cubicBezTo>
                    <a:pt x="107" y="2"/>
                    <a:pt x="96"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1"/>
            <p:cNvSpPr/>
            <p:nvPr/>
          </p:nvSpPr>
          <p:spPr>
            <a:xfrm>
              <a:off x="4185650" y="3950700"/>
              <a:ext cx="341725" cy="188250"/>
            </a:xfrm>
            <a:custGeom>
              <a:avLst/>
              <a:gdLst/>
              <a:ahLst/>
              <a:cxnLst/>
              <a:rect l="l" t="t" r="r" b="b"/>
              <a:pathLst>
                <a:path w="13669" h="7530" extrusionOk="0">
                  <a:moveTo>
                    <a:pt x="86" y="0"/>
                  </a:moveTo>
                  <a:cubicBezTo>
                    <a:pt x="55" y="0"/>
                    <a:pt x="30" y="14"/>
                    <a:pt x="12" y="40"/>
                  </a:cubicBezTo>
                  <a:cubicBezTo>
                    <a:pt x="0" y="88"/>
                    <a:pt x="12" y="124"/>
                    <a:pt x="48" y="147"/>
                  </a:cubicBezTo>
                  <a:lnTo>
                    <a:pt x="13550" y="7517"/>
                  </a:lnTo>
                  <a:cubicBezTo>
                    <a:pt x="13550" y="7529"/>
                    <a:pt x="13562" y="7529"/>
                    <a:pt x="13573" y="7529"/>
                  </a:cubicBezTo>
                  <a:cubicBezTo>
                    <a:pt x="13609" y="7529"/>
                    <a:pt x="13621" y="7517"/>
                    <a:pt x="13645" y="7482"/>
                  </a:cubicBezTo>
                  <a:cubicBezTo>
                    <a:pt x="13669" y="7434"/>
                    <a:pt x="13645" y="7386"/>
                    <a:pt x="13621" y="7375"/>
                  </a:cubicBezTo>
                  <a:lnTo>
                    <a:pt x="119" y="5"/>
                  </a:lnTo>
                  <a:cubicBezTo>
                    <a:pt x="107" y="2"/>
                    <a:pt x="96"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1"/>
            <p:cNvSpPr/>
            <p:nvPr/>
          </p:nvSpPr>
          <p:spPr>
            <a:xfrm>
              <a:off x="4513375" y="3826425"/>
              <a:ext cx="280350" cy="339975"/>
            </a:xfrm>
            <a:custGeom>
              <a:avLst/>
              <a:gdLst/>
              <a:ahLst/>
              <a:cxnLst/>
              <a:rect l="l" t="t" r="r" b="b"/>
              <a:pathLst>
                <a:path w="11214" h="13599" extrusionOk="0">
                  <a:moveTo>
                    <a:pt x="9890" y="1"/>
                  </a:moveTo>
                  <a:cubicBezTo>
                    <a:pt x="9812" y="1"/>
                    <a:pt x="9763" y="11"/>
                    <a:pt x="9763" y="11"/>
                  </a:cubicBezTo>
                  <a:lnTo>
                    <a:pt x="0" y="10250"/>
                  </a:lnTo>
                  <a:cubicBezTo>
                    <a:pt x="0" y="10250"/>
                    <a:pt x="464" y="13119"/>
                    <a:pt x="464" y="13584"/>
                  </a:cubicBezTo>
                  <a:cubicBezTo>
                    <a:pt x="464" y="13593"/>
                    <a:pt x="469" y="13598"/>
                    <a:pt x="477" y="13598"/>
                  </a:cubicBezTo>
                  <a:cubicBezTo>
                    <a:pt x="889" y="13598"/>
                    <a:pt x="11097" y="2499"/>
                    <a:pt x="11097" y="2499"/>
                  </a:cubicBezTo>
                  <a:cubicBezTo>
                    <a:pt x="11214" y="208"/>
                    <a:pt x="10245" y="1"/>
                    <a:pt x="9890" y="1"/>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1"/>
            <p:cNvSpPr/>
            <p:nvPr/>
          </p:nvSpPr>
          <p:spPr>
            <a:xfrm>
              <a:off x="4348750" y="4053800"/>
              <a:ext cx="125950" cy="164625"/>
            </a:xfrm>
            <a:custGeom>
              <a:avLst/>
              <a:gdLst/>
              <a:ahLst/>
              <a:cxnLst/>
              <a:rect l="l" t="t" r="r" b="b"/>
              <a:pathLst>
                <a:path w="5038" h="6585" extrusionOk="0">
                  <a:moveTo>
                    <a:pt x="3251" y="0"/>
                  </a:moveTo>
                  <a:cubicBezTo>
                    <a:pt x="3251" y="0"/>
                    <a:pt x="1" y="2703"/>
                    <a:pt x="620" y="6132"/>
                  </a:cubicBezTo>
                  <a:lnTo>
                    <a:pt x="1561" y="5036"/>
                  </a:lnTo>
                  <a:lnTo>
                    <a:pt x="2335" y="6584"/>
                  </a:lnTo>
                  <a:cubicBezTo>
                    <a:pt x="2335" y="6584"/>
                    <a:pt x="2870" y="3096"/>
                    <a:pt x="5037" y="845"/>
                  </a:cubicBezTo>
                  <a:lnTo>
                    <a:pt x="3251" y="0"/>
                  </a:ln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1"/>
            <p:cNvSpPr/>
            <p:nvPr/>
          </p:nvSpPr>
          <p:spPr>
            <a:xfrm>
              <a:off x="4531825" y="4058775"/>
              <a:ext cx="20850" cy="81350"/>
            </a:xfrm>
            <a:custGeom>
              <a:avLst/>
              <a:gdLst/>
              <a:ahLst/>
              <a:cxnLst/>
              <a:rect l="l" t="t" r="r" b="b"/>
              <a:pathLst>
                <a:path w="834" h="3254" extrusionOk="0">
                  <a:moveTo>
                    <a:pt x="79" y="0"/>
                  </a:moveTo>
                  <a:cubicBezTo>
                    <a:pt x="72" y="0"/>
                    <a:pt x="66" y="1"/>
                    <a:pt x="60" y="4"/>
                  </a:cubicBezTo>
                  <a:cubicBezTo>
                    <a:pt x="24" y="15"/>
                    <a:pt x="0" y="51"/>
                    <a:pt x="12" y="99"/>
                  </a:cubicBezTo>
                  <a:cubicBezTo>
                    <a:pt x="12" y="111"/>
                    <a:pt x="679" y="2421"/>
                    <a:pt x="679" y="3171"/>
                  </a:cubicBezTo>
                  <a:cubicBezTo>
                    <a:pt x="679" y="3218"/>
                    <a:pt x="715" y="3254"/>
                    <a:pt x="750" y="3254"/>
                  </a:cubicBezTo>
                  <a:cubicBezTo>
                    <a:pt x="798" y="3254"/>
                    <a:pt x="834" y="3218"/>
                    <a:pt x="810" y="3171"/>
                  </a:cubicBezTo>
                  <a:cubicBezTo>
                    <a:pt x="810" y="2397"/>
                    <a:pt x="179" y="135"/>
                    <a:pt x="143" y="51"/>
                  </a:cubicBezTo>
                  <a:cubicBezTo>
                    <a:pt x="133" y="22"/>
                    <a:pt x="107" y="0"/>
                    <a:pt x="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1"/>
            <p:cNvSpPr/>
            <p:nvPr/>
          </p:nvSpPr>
          <p:spPr>
            <a:xfrm>
              <a:off x="4556525" y="4039400"/>
              <a:ext cx="29200" cy="76025"/>
            </a:xfrm>
            <a:custGeom>
              <a:avLst/>
              <a:gdLst/>
              <a:ahLst/>
              <a:cxnLst/>
              <a:rect l="l" t="t" r="r" b="b"/>
              <a:pathLst>
                <a:path w="1168" h="3041" extrusionOk="0">
                  <a:moveTo>
                    <a:pt x="90" y="0"/>
                  </a:moveTo>
                  <a:cubicBezTo>
                    <a:pt x="81" y="0"/>
                    <a:pt x="71" y="2"/>
                    <a:pt x="60" y="5"/>
                  </a:cubicBezTo>
                  <a:cubicBezTo>
                    <a:pt x="24" y="40"/>
                    <a:pt x="0" y="64"/>
                    <a:pt x="24" y="112"/>
                  </a:cubicBezTo>
                  <a:cubicBezTo>
                    <a:pt x="36" y="124"/>
                    <a:pt x="989" y="2314"/>
                    <a:pt x="798" y="2957"/>
                  </a:cubicBezTo>
                  <a:cubicBezTo>
                    <a:pt x="774" y="2981"/>
                    <a:pt x="798" y="3029"/>
                    <a:pt x="834" y="3041"/>
                  </a:cubicBezTo>
                  <a:lnTo>
                    <a:pt x="858" y="3041"/>
                  </a:lnTo>
                  <a:cubicBezTo>
                    <a:pt x="893" y="3041"/>
                    <a:pt x="929" y="3029"/>
                    <a:pt x="941" y="2993"/>
                  </a:cubicBezTo>
                  <a:cubicBezTo>
                    <a:pt x="1167" y="2314"/>
                    <a:pt x="215" y="136"/>
                    <a:pt x="167" y="52"/>
                  </a:cubicBezTo>
                  <a:cubicBezTo>
                    <a:pt x="140" y="16"/>
                    <a:pt x="120" y="0"/>
                    <a:pt x="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1"/>
            <p:cNvSpPr/>
            <p:nvPr/>
          </p:nvSpPr>
          <p:spPr>
            <a:xfrm>
              <a:off x="4270175" y="3842450"/>
              <a:ext cx="280425" cy="178025"/>
            </a:xfrm>
            <a:custGeom>
              <a:avLst/>
              <a:gdLst/>
              <a:ahLst/>
              <a:cxnLst/>
              <a:rect l="l" t="t" r="r" b="b"/>
              <a:pathLst>
                <a:path w="11217" h="7121" extrusionOk="0">
                  <a:moveTo>
                    <a:pt x="1787" y="132"/>
                  </a:moveTo>
                  <a:cubicBezTo>
                    <a:pt x="2168" y="179"/>
                    <a:pt x="10454" y="4382"/>
                    <a:pt x="11050" y="4680"/>
                  </a:cubicBezTo>
                  <a:cubicBezTo>
                    <a:pt x="10954" y="4978"/>
                    <a:pt x="9526" y="6763"/>
                    <a:pt x="9204" y="6978"/>
                  </a:cubicBezTo>
                  <a:cubicBezTo>
                    <a:pt x="8704" y="6966"/>
                    <a:pt x="2572" y="3787"/>
                    <a:pt x="167" y="2513"/>
                  </a:cubicBezTo>
                  <a:cubicBezTo>
                    <a:pt x="846" y="1382"/>
                    <a:pt x="1632" y="191"/>
                    <a:pt x="1787" y="132"/>
                  </a:cubicBezTo>
                  <a:close/>
                  <a:moveTo>
                    <a:pt x="1787" y="1"/>
                  </a:moveTo>
                  <a:cubicBezTo>
                    <a:pt x="1537" y="25"/>
                    <a:pt x="465" y="1751"/>
                    <a:pt x="13" y="2501"/>
                  </a:cubicBezTo>
                  <a:cubicBezTo>
                    <a:pt x="1" y="2513"/>
                    <a:pt x="1" y="2537"/>
                    <a:pt x="1" y="2561"/>
                  </a:cubicBezTo>
                  <a:cubicBezTo>
                    <a:pt x="1" y="2572"/>
                    <a:pt x="13" y="2584"/>
                    <a:pt x="24" y="2596"/>
                  </a:cubicBezTo>
                  <a:cubicBezTo>
                    <a:pt x="370" y="2799"/>
                    <a:pt x="8597" y="7121"/>
                    <a:pt x="9216" y="7121"/>
                  </a:cubicBezTo>
                  <a:lnTo>
                    <a:pt x="9288" y="7121"/>
                  </a:lnTo>
                  <a:cubicBezTo>
                    <a:pt x="9549" y="6966"/>
                    <a:pt x="11216" y="4966"/>
                    <a:pt x="11216" y="4668"/>
                  </a:cubicBezTo>
                  <a:cubicBezTo>
                    <a:pt x="11216" y="4620"/>
                    <a:pt x="11204" y="4597"/>
                    <a:pt x="11181" y="4585"/>
                  </a:cubicBezTo>
                  <a:cubicBezTo>
                    <a:pt x="11085" y="4537"/>
                    <a:pt x="2156" y="1"/>
                    <a:pt x="17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1"/>
            <p:cNvSpPr/>
            <p:nvPr/>
          </p:nvSpPr>
          <p:spPr>
            <a:xfrm>
              <a:off x="4384775" y="4141350"/>
              <a:ext cx="13125" cy="39850"/>
            </a:xfrm>
            <a:custGeom>
              <a:avLst/>
              <a:gdLst/>
              <a:ahLst/>
              <a:cxnLst/>
              <a:rect l="l" t="t" r="r" b="b"/>
              <a:pathLst>
                <a:path w="525" h="1594" extrusionOk="0">
                  <a:moveTo>
                    <a:pt x="433" y="1"/>
                  </a:moveTo>
                  <a:cubicBezTo>
                    <a:pt x="405" y="1"/>
                    <a:pt x="378" y="20"/>
                    <a:pt x="370" y="46"/>
                  </a:cubicBezTo>
                  <a:cubicBezTo>
                    <a:pt x="358" y="94"/>
                    <a:pt x="1" y="1153"/>
                    <a:pt x="24" y="1523"/>
                  </a:cubicBezTo>
                  <a:cubicBezTo>
                    <a:pt x="24" y="1570"/>
                    <a:pt x="60" y="1594"/>
                    <a:pt x="108" y="1594"/>
                  </a:cubicBezTo>
                  <a:cubicBezTo>
                    <a:pt x="143" y="1594"/>
                    <a:pt x="179" y="1570"/>
                    <a:pt x="179" y="1511"/>
                  </a:cubicBezTo>
                  <a:cubicBezTo>
                    <a:pt x="143" y="1165"/>
                    <a:pt x="501" y="106"/>
                    <a:pt x="501" y="94"/>
                  </a:cubicBezTo>
                  <a:cubicBezTo>
                    <a:pt x="524" y="70"/>
                    <a:pt x="501" y="22"/>
                    <a:pt x="465" y="10"/>
                  </a:cubicBezTo>
                  <a:cubicBezTo>
                    <a:pt x="455" y="4"/>
                    <a:pt x="444" y="1"/>
                    <a:pt x="4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1"/>
            <p:cNvSpPr/>
            <p:nvPr/>
          </p:nvSpPr>
          <p:spPr>
            <a:xfrm>
              <a:off x="4744050" y="3840575"/>
              <a:ext cx="31275" cy="69475"/>
            </a:xfrm>
            <a:custGeom>
              <a:avLst/>
              <a:gdLst/>
              <a:ahLst/>
              <a:cxnLst/>
              <a:rect l="l" t="t" r="r" b="b"/>
              <a:pathLst>
                <a:path w="1251" h="2779" extrusionOk="0">
                  <a:moveTo>
                    <a:pt x="92" y="1"/>
                  </a:moveTo>
                  <a:cubicBezTo>
                    <a:pt x="78" y="1"/>
                    <a:pt x="63" y="6"/>
                    <a:pt x="48" y="16"/>
                  </a:cubicBezTo>
                  <a:cubicBezTo>
                    <a:pt x="0" y="40"/>
                    <a:pt x="0" y="88"/>
                    <a:pt x="24" y="111"/>
                  </a:cubicBezTo>
                  <a:cubicBezTo>
                    <a:pt x="24" y="123"/>
                    <a:pt x="1072" y="1802"/>
                    <a:pt x="881" y="2695"/>
                  </a:cubicBezTo>
                  <a:cubicBezTo>
                    <a:pt x="881" y="2731"/>
                    <a:pt x="893" y="2767"/>
                    <a:pt x="941" y="2778"/>
                  </a:cubicBezTo>
                  <a:lnTo>
                    <a:pt x="953" y="2778"/>
                  </a:lnTo>
                  <a:cubicBezTo>
                    <a:pt x="1001" y="2778"/>
                    <a:pt x="1036" y="2755"/>
                    <a:pt x="1048" y="2731"/>
                  </a:cubicBezTo>
                  <a:cubicBezTo>
                    <a:pt x="1251" y="1778"/>
                    <a:pt x="203" y="111"/>
                    <a:pt x="155" y="40"/>
                  </a:cubicBezTo>
                  <a:cubicBezTo>
                    <a:pt x="134" y="12"/>
                    <a:pt x="113" y="1"/>
                    <a:pt x="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1"/>
            <p:cNvSpPr/>
            <p:nvPr/>
          </p:nvSpPr>
          <p:spPr>
            <a:xfrm>
              <a:off x="4721725" y="3863475"/>
              <a:ext cx="26525" cy="72175"/>
            </a:xfrm>
            <a:custGeom>
              <a:avLst/>
              <a:gdLst/>
              <a:ahLst/>
              <a:cxnLst/>
              <a:rect l="l" t="t" r="r" b="b"/>
              <a:pathLst>
                <a:path w="1061" h="2887" extrusionOk="0">
                  <a:moveTo>
                    <a:pt x="82" y="0"/>
                  </a:moveTo>
                  <a:cubicBezTo>
                    <a:pt x="72" y="0"/>
                    <a:pt x="61" y="2"/>
                    <a:pt x="48" y="5"/>
                  </a:cubicBezTo>
                  <a:cubicBezTo>
                    <a:pt x="24" y="29"/>
                    <a:pt x="0" y="65"/>
                    <a:pt x="24" y="112"/>
                  </a:cubicBezTo>
                  <a:cubicBezTo>
                    <a:pt x="36" y="124"/>
                    <a:pt x="751" y="1672"/>
                    <a:pt x="893" y="2827"/>
                  </a:cubicBezTo>
                  <a:cubicBezTo>
                    <a:pt x="893" y="2863"/>
                    <a:pt x="941" y="2886"/>
                    <a:pt x="977" y="2886"/>
                  </a:cubicBezTo>
                  <a:cubicBezTo>
                    <a:pt x="1036" y="2886"/>
                    <a:pt x="1060" y="2851"/>
                    <a:pt x="1048" y="2803"/>
                  </a:cubicBezTo>
                  <a:cubicBezTo>
                    <a:pt x="882" y="1612"/>
                    <a:pt x="155" y="53"/>
                    <a:pt x="155" y="29"/>
                  </a:cubicBezTo>
                  <a:cubicBezTo>
                    <a:pt x="129" y="11"/>
                    <a:pt x="109" y="0"/>
                    <a:pt x="8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1"/>
            <p:cNvSpPr/>
            <p:nvPr/>
          </p:nvSpPr>
          <p:spPr>
            <a:xfrm>
              <a:off x="4304100" y="3884625"/>
              <a:ext cx="210475" cy="99550"/>
            </a:xfrm>
            <a:custGeom>
              <a:avLst/>
              <a:gdLst/>
              <a:ahLst/>
              <a:cxnLst/>
              <a:rect l="l" t="t" r="r" b="b"/>
              <a:pathLst>
                <a:path w="8419" h="3982" extrusionOk="0">
                  <a:moveTo>
                    <a:pt x="1948" y="0"/>
                  </a:moveTo>
                  <a:cubicBezTo>
                    <a:pt x="1670" y="0"/>
                    <a:pt x="1449" y="149"/>
                    <a:pt x="1227" y="290"/>
                  </a:cubicBezTo>
                  <a:cubicBezTo>
                    <a:pt x="1022" y="435"/>
                    <a:pt x="826" y="565"/>
                    <a:pt x="583" y="565"/>
                  </a:cubicBezTo>
                  <a:cubicBezTo>
                    <a:pt x="447" y="565"/>
                    <a:pt x="296" y="524"/>
                    <a:pt x="120" y="421"/>
                  </a:cubicBezTo>
                  <a:cubicBezTo>
                    <a:pt x="108" y="418"/>
                    <a:pt x="96" y="417"/>
                    <a:pt x="85" y="417"/>
                  </a:cubicBezTo>
                  <a:cubicBezTo>
                    <a:pt x="51" y="417"/>
                    <a:pt x="22" y="430"/>
                    <a:pt x="13" y="457"/>
                  </a:cubicBezTo>
                  <a:cubicBezTo>
                    <a:pt x="1" y="493"/>
                    <a:pt x="13" y="540"/>
                    <a:pt x="37" y="552"/>
                  </a:cubicBezTo>
                  <a:cubicBezTo>
                    <a:pt x="240" y="671"/>
                    <a:pt x="419" y="717"/>
                    <a:pt x="578" y="717"/>
                  </a:cubicBezTo>
                  <a:cubicBezTo>
                    <a:pt x="867" y="717"/>
                    <a:pt x="1096" y="567"/>
                    <a:pt x="1311" y="421"/>
                  </a:cubicBezTo>
                  <a:cubicBezTo>
                    <a:pt x="1521" y="281"/>
                    <a:pt x="1715" y="157"/>
                    <a:pt x="1948" y="157"/>
                  </a:cubicBezTo>
                  <a:cubicBezTo>
                    <a:pt x="1992" y="157"/>
                    <a:pt x="2038" y="162"/>
                    <a:pt x="2085" y="171"/>
                  </a:cubicBezTo>
                  <a:cubicBezTo>
                    <a:pt x="2275" y="195"/>
                    <a:pt x="2406" y="278"/>
                    <a:pt x="2454" y="362"/>
                  </a:cubicBezTo>
                  <a:cubicBezTo>
                    <a:pt x="2513" y="481"/>
                    <a:pt x="2454" y="671"/>
                    <a:pt x="2382" y="874"/>
                  </a:cubicBezTo>
                  <a:cubicBezTo>
                    <a:pt x="2275" y="1171"/>
                    <a:pt x="2156" y="1505"/>
                    <a:pt x="2418" y="1778"/>
                  </a:cubicBezTo>
                  <a:cubicBezTo>
                    <a:pt x="2557" y="1913"/>
                    <a:pt x="2702" y="1966"/>
                    <a:pt x="2851" y="1966"/>
                  </a:cubicBezTo>
                  <a:cubicBezTo>
                    <a:pt x="3124" y="1966"/>
                    <a:pt x="3411" y="1789"/>
                    <a:pt x="3704" y="1612"/>
                  </a:cubicBezTo>
                  <a:cubicBezTo>
                    <a:pt x="3942" y="1469"/>
                    <a:pt x="4192" y="1314"/>
                    <a:pt x="4430" y="1255"/>
                  </a:cubicBezTo>
                  <a:cubicBezTo>
                    <a:pt x="4454" y="1252"/>
                    <a:pt x="4475" y="1250"/>
                    <a:pt x="4495" y="1250"/>
                  </a:cubicBezTo>
                  <a:cubicBezTo>
                    <a:pt x="4554" y="1250"/>
                    <a:pt x="4594" y="1263"/>
                    <a:pt x="4621" y="1290"/>
                  </a:cubicBezTo>
                  <a:cubicBezTo>
                    <a:pt x="4763" y="1386"/>
                    <a:pt x="4763" y="1767"/>
                    <a:pt x="4763" y="2076"/>
                  </a:cubicBezTo>
                  <a:cubicBezTo>
                    <a:pt x="4763" y="2421"/>
                    <a:pt x="4763" y="2719"/>
                    <a:pt x="4918" y="2802"/>
                  </a:cubicBezTo>
                  <a:cubicBezTo>
                    <a:pt x="5002" y="2842"/>
                    <a:pt x="5086" y="2859"/>
                    <a:pt x="5174" y="2859"/>
                  </a:cubicBezTo>
                  <a:cubicBezTo>
                    <a:pt x="5325" y="2859"/>
                    <a:pt x="5490" y="2810"/>
                    <a:pt x="5692" y="2743"/>
                  </a:cubicBezTo>
                  <a:cubicBezTo>
                    <a:pt x="5871" y="2683"/>
                    <a:pt x="6085" y="2624"/>
                    <a:pt x="6371" y="2564"/>
                  </a:cubicBezTo>
                  <a:cubicBezTo>
                    <a:pt x="6435" y="2554"/>
                    <a:pt x="6492" y="2548"/>
                    <a:pt x="6540" y="2548"/>
                  </a:cubicBezTo>
                  <a:cubicBezTo>
                    <a:pt x="6598" y="2548"/>
                    <a:pt x="6642" y="2556"/>
                    <a:pt x="6668" y="2576"/>
                  </a:cubicBezTo>
                  <a:cubicBezTo>
                    <a:pt x="6740" y="2636"/>
                    <a:pt x="6740" y="2802"/>
                    <a:pt x="6740" y="2981"/>
                  </a:cubicBezTo>
                  <a:cubicBezTo>
                    <a:pt x="6740" y="3231"/>
                    <a:pt x="6740" y="3529"/>
                    <a:pt x="6919" y="3767"/>
                  </a:cubicBezTo>
                  <a:cubicBezTo>
                    <a:pt x="7002" y="3886"/>
                    <a:pt x="7121" y="3969"/>
                    <a:pt x="7276" y="3981"/>
                  </a:cubicBezTo>
                  <a:lnTo>
                    <a:pt x="7335" y="3981"/>
                  </a:lnTo>
                  <a:cubicBezTo>
                    <a:pt x="7776" y="3981"/>
                    <a:pt x="8312" y="3505"/>
                    <a:pt x="8395" y="3457"/>
                  </a:cubicBezTo>
                  <a:cubicBezTo>
                    <a:pt x="8419" y="3433"/>
                    <a:pt x="8419" y="3386"/>
                    <a:pt x="8395" y="3350"/>
                  </a:cubicBezTo>
                  <a:cubicBezTo>
                    <a:pt x="8377" y="3338"/>
                    <a:pt x="8356" y="3332"/>
                    <a:pt x="8337" y="3332"/>
                  </a:cubicBezTo>
                  <a:cubicBezTo>
                    <a:pt x="8317" y="3332"/>
                    <a:pt x="8300" y="3338"/>
                    <a:pt x="8288" y="3350"/>
                  </a:cubicBezTo>
                  <a:cubicBezTo>
                    <a:pt x="8276" y="3373"/>
                    <a:pt x="7766" y="3829"/>
                    <a:pt x="7378" y="3829"/>
                  </a:cubicBezTo>
                  <a:cubicBezTo>
                    <a:pt x="7359" y="3829"/>
                    <a:pt x="7341" y="3828"/>
                    <a:pt x="7323" y="3826"/>
                  </a:cubicBezTo>
                  <a:cubicBezTo>
                    <a:pt x="7216" y="3814"/>
                    <a:pt x="7121" y="3767"/>
                    <a:pt x="7061" y="3683"/>
                  </a:cubicBezTo>
                  <a:cubicBezTo>
                    <a:pt x="6919" y="3469"/>
                    <a:pt x="6919" y="3207"/>
                    <a:pt x="6919" y="2981"/>
                  </a:cubicBezTo>
                  <a:cubicBezTo>
                    <a:pt x="6919" y="2755"/>
                    <a:pt x="6919" y="2564"/>
                    <a:pt x="6788" y="2457"/>
                  </a:cubicBezTo>
                  <a:cubicBezTo>
                    <a:pt x="6727" y="2419"/>
                    <a:pt x="6653" y="2396"/>
                    <a:pt x="6558" y="2396"/>
                  </a:cubicBezTo>
                  <a:cubicBezTo>
                    <a:pt x="6503" y="2396"/>
                    <a:pt x="6441" y="2404"/>
                    <a:pt x="6371" y="2421"/>
                  </a:cubicBezTo>
                  <a:cubicBezTo>
                    <a:pt x="6085" y="2481"/>
                    <a:pt x="5859" y="2540"/>
                    <a:pt x="5680" y="2600"/>
                  </a:cubicBezTo>
                  <a:cubicBezTo>
                    <a:pt x="5476" y="2655"/>
                    <a:pt x="5329" y="2700"/>
                    <a:pt x="5201" y="2700"/>
                  </a:cubicBezTo>
                  <a:cubicBezTo>
                    <a:pt x="5135" y="2700"/>
                    <a:pt x="5074" y="2688"/>
                    <a:pt x="5014" y="2659"/>
                  </a:cubicBezTo>
                  <a:cubicBezTo>
                    <a:pt x="4918" y="2612"/>
                    <a:pt x="4918" y="2302"/>
                    <a:pt x="4918" y="2064"/>
                  </a:cubicBezTo>
                  <a:cubicBezTo>
                    <a:pt x="4918" y="1683"/>
                    <a:pt x="4918" y="1314"/>
                    <a:pt x="4728" y="1147"/>
                  </a:cubicBezTo>
                  <a:cubicBezTo>
                    <a:pt x="4678" y="1098"/>
                    <a:pt x="4605" y="1077"/>
                    <a:pt x="4525" y="1077"/>
                  </a:cubicBezTo>
                  <a:cubicBezTo>
                    <a:pt x="4490" y="1077"/>
                    <a:pt x="4454" y="1081"/>
                    <a:pt x="4418" y="1088"/>
                  </a:cubicBezTo>
                  <a:cubicBezTo>
                    <a:pt x="4144" y="1147"/>
                    <a:pt x="3894" y="1314"/>
                    <a:pt x="3644" y="1469"/>
                  </a:cubicBezTo>
                  <a:cubicBezTo>
                    <a:pt x="3360" y="1643"/>
                    <a:pt x="3107" y="1806"/>
                    <a:pt x="2875" y="1806"/>
                  </a:cubicBezTo>
                  <a:cubicBezTo>
                    <a:pt x="2758" y="1806"/>
                    <a:pt x="2645" y="1764"/>
                    <a:pt x="2537" y="1659"/>
                  </a:cubicBezTo>
                  <a:cubicBezTo>
                    <a:pt x="2335" y="1445"/>
                    <a:pt x="2418" y="1195"/>
                    <a:pt x="2525" y="909"/>
                  </a:cubicBezTo>
                  <a:cubicBezTo>
                    <a:pt x="2597" y="707"/>
                    <a:pt x="2692" y="469"/>
                    <a:pt x="2585" y="290"/>
                  </a:cubicBezTo>
                  <a:cubicBezTo>
                    <a:pt x="2513" y="171"/>
                    <a:pt x="2358" y="76"/>
                    <a:pt x="2108" y="16"/>
                  </a:cubicBezTo>
                  <a:cubicBezTo>
                    <a:pt x="2053" y="5"/>
                    <a:pt x="2000" y="0"/>
                    <a:pt x="19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1"/>
            <p:cNvSpPr/>
            <p:nvPr/>
          </p:nvSpPr>
          <p:spPr>
            <a:xfrm>
              <a:off x="4587775" y="3903175"/>
              <a:ext cx="135450" cy="158075"/>
            </a:xfrm>
            <a:custGeom>
              <a:avLst/>
              <a:gdLst/>
              <a:ahLst/>
              <a:cxnLst/>
              <a:rect l="l" t="t" r="r" b="b"/>
              <a:pathLst>
                <a:path w="5418" h="6323" extrusionOk="0">
                  <a:moveTo>
                    <a:pt x="4799" y="155"/>
                  </a:moveTo>
                  <a:cubicBezTo>
                    <a:pt x="4882" y="322"/>
                    <a:pt x="5097" y="1060"/>
                    <a:pt x="5263" y="1763"/>
                  </a:cubicBezTo>
                  <a:cubicBezTo>
                    <a:pt x="3573" y="3465"/>
                    <a:pt x="1036" y="5942"/>
                    <a:pt x="655" y="6156"/>
                  </a:cubicBezTo>
                  <a:cubicBezTo>
                    <a:pt x="560" y="6001"/>
                    <a:pt x="334" y="5335"/>
                    <a:pt x="155" y="4715"/>
                  </a:cubicBezTo>
                  <a:cubicBezTo>
                    <a:pt x="1882" y="2953"/>
                    <a:pt x="4465" y="370"/>
                    <a:pt x="4799" y="155"/>
                  </a:cubicBezTo>
                  <a:close/>
                  <a:moveTo>
                    <a:pt x="4823" y="1"/>
                  </a:moveTo>
                  <a:cubicBezTo>
                    <a:pt x="4573" y="1"/>
                    <a:pt x="1370" y="3251"/>
                    <a:pt x="24" y="4632"/>
                  </a:cubicBezTo>
                  <a:cubicBezTo>
                    <a:pt x="1" y="4656"/>
                    <a:pt x="1" y="4680"/>
                    <a:pt x="1" y="4704"/>
                  </a:cubicBezTo>
                  <a:cubicBezTo>
                    <a:pt x="96" y="5049"/>
                    <a:pt x="441" y="6192"/>
                    <a:pt x="596" y="6299"/>
                  </a:cubicBezTo>
                  <a:cubicBezTo>
                    <a:pt x="620" y="6323"/>
                    <a:pt x="632" y="6323"/>
                    <a:pt x="644" y="6323"/>
                  </a:cubicBezTo>
                  <a:cubicBezTo>
                    <a:pt x="894" y="6323"/>
                    <a:pt x="4049" y="3191"/>
                    <a:pt x="5406" y="1846"/>
                  </a:cubicBezTo>
                  <a:cubicBezTo>
                    <a:pt x="5418" y="1822"/>
                    <a:pt x="5418" y="1810"/>
                    <a:pt x="5418" y="1775"/>
                  </a:cubicBezTo>
                  <a:cubicBezTo>
                    <a:pt x="5299" y="1286"/>
                    <a:pt x="5037" y="132"/>
                    <a:pt x="4870" y="24"/>
                  </a:cubicBezTo>
                  <a:cubicBezTo>
                    <a:pt x="4858" y="1"/>
                    <a:pt x="4846" y="1"/>
                    <a:pt x="48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1"/>
            <p:cNvSpPr/>
            <p:nvPr/>
          </p:nvSpPr>
          <p:spPr>
            <a:xfrm>
              <a:off x="4605650" y="3930275"/>
              <a:ext cx="99725" cy="98825"/>
            </a:xfrm>
            <a:custGeom>
              <a:avLst/>
              <a:gdLst/>
              <a:ahLst/>
              <a:cxnLst/>
              <a:rect l="l" t="t" r="r" b="b"/>
              <a:pathLst>
                <a:path w="3989" h="3953" extrusionOk="0">
                  <a:moveTo>
                    <a:pt x="3846" y="0"/>
                  </a:moveTo>
                  <a:cubicBezTo>
                    <a:pt x="3798" y="0"/>
                    <a:pt x="3774" y="24"/>
                    <a:pt x="3774" y="71"/>
                  </a:cubicBezTo>
                  <a:cubicBezTo>
                    <a:pt x="3798" y="417"/>
                    <a:pt x="3786" y="1012"/>
                    <a:pt x="3631" y="1131"/>
                  </a:cubicBezTo>
                  <a:cubicBezTo>
                    <a:pt x="3612" y="1143"/>
                    <a:pt x="3595" y="1149"/>
                    <a:pt x="3576" y="1149"/>
                  </a:cubicBezTo>
                  <a:cubicBezTo>
                    <a:pt x="3536" y="1149"/>
                    <a:pt x="3486" y="1120"/>
                    <a:pt x="3381" y="1048"/>
                  </a:cubicBezTo>
                  <a:cubicBezTo>
                    <a:pt x="3266" y="974"/>
                    <a:pt x="3103" y="863"/>
                    <a:pt x="2878" y="863"/>
                  </a:cubicBezTo>
                  <a:cubicBezTo>
                    <a:pt x="2848" y="863"/>
                    <a:pt x="2818" y="865"/>
                    <a:pt x="2786" y="869"/>
                  </a:cubicBezTo>
                  <a:cubicBezTo>
                    <a:pt x="2477" y="929"/>
                    <a:pt x="2441" y="1334"/>
                    <a:pt x="2429" y="1703"/>
                  </a:cubicBezTo>
                  <a:cubicBezTo>
                    <a:pt x="2417" y="1965"/>
                    <a:pt x="2405" y="2227"/>
                    <a:pt x="2298" y="2322"/>
                  </a:cubicBezTo>
                  <a:cubicBezTo>
                    <a:pt x="2250" y="2334"/>
                    <a:pt x="2226" y="2346"/>
                    <a:pt x="2203" y="2346"/>
                  </a:cubicBezTo>
                  <a:cubicBezTo>
                    <a:pt x="2191" y="2346"/>
                    <a:pt x="2143" y="2286"/>
                    <a:pt x="2119" y="2238"/>
                  </a:cubicBezTo>
                  <a:cubicBezTo>
                    <a:pt x="2035" y="2133"/>
                    <a:pt x="1932" y="1980"/>
                    <a:pt x="1719" y="1980"/>
                  </a:cubicBezTo>
                  <a:cubicBezTo>
                    <a:pt x="1691" y="1980"/>
                    <a:pt x="1662" y="1983"/>
                    <a:pt x="1631" y="1988"/>
                  </a:cubicBezTo>
                  <a:cubicBezTo>
                    <a:pt x="1298" y="2036"/>
                    <a:pt x="1274" y="2429"/>
                    <a:pt x="1238" y="2774"/>
                  </a:cubicBezTo>
                  <a:cubicBezTo>
                    <a:pt x="1214" y="3000"/>
                    <a:pt x="1191" y="3274"/>
                    <a:pt x="1095" y="3310"/>
                  </a:cubicBezTo>
                  <a:cubicBezTo>
                    <a:pt x="1048" y="3346"/>
                    <a:pt x="1000" y="3346"/>
                    <a:pt x="988" y="3346"/>
                  </a:cubicBezTo>
                  <a:cubicBezTo>
                    <a:pt x="953" y="3346"/>
                    <a:pt x="929" y="3274"/>
                    <a:pt x="893" y="3215"/>
                  </a:cubicBezTo>
                  <a:cubicBezTo>
                    <a:pt x="845" y="3108"/>
                    <a:pt x="798" y="2977"/>
                    <a:pt x="655" y="2893"/>
                  </a:cubicBezTo>
                  <a:cubicBezTo>
                    <a:pt x="625" y="2878"/>
                    <a:pt x="590" y="2863"/>
                    <a:pt x="556" y="2863"/>
                  </a:cubicBezTo>
                  <a:cubicBezTo>
                    <a:pt x="537" y="2863"/>
                    <a:pt x="518" y="2868"/>
                    <a:pt x="500" y="2881"/>
                  </a:cubicBezTo>
                  <a:cubicBezTo>
                    <a:pt x="238" y="2989"/>
                    <a:pt x="36" y="3715"/>
                    <a:pt x="0" y="3870"/>
                  </a:cubicBezTo>
                  <a:cubicBezTo>
                    <a:pt x="0" y="3905"/>
                    <a:pt x="24" y="3941"/>
                    <a:pt x="60" y="3953"/>
                  </a:cubicBezTo>
                  <a:lnTo>
                    <a:pt x="83" y="3953"/>
                  </a:lnTo>
                  <a:cubicBezTo>
                    <a:pt x="99" y="3953"/>
                    <a:pt x="120" y="3948"/>
                    <a:pt x="143" y="3948"/>
                  </a:cubicBezTo>
                  <a:cubicBezTo>
                    <a:pt x="155" y="3948"/>
                    <a:pt x="167" y="3949"/>
                    <a:pt x="179" y="3953"/>
                  </a:cubicBezTo>
                  <a:cubicBezTo>
                    <a:pt x="274" y="3608"/>
                    <a:pt x="452" y="3119"/>
                    <a:pt x="583" y="3060"/>
                  </a:cubicBezTo>
                  <a:lnTo>
                    <a:pt x="619" y="3060"/>
                  </a:lnTo>
                  <a:cubicBezTo>
                    <a:pt x="702" y="3108"/>
                    <a:pt x="750" y="3215"/>
                    <a:pt x="798" y="3298"/>
                  </a:cubicBezTo>
                  <a:cubicBezTo>
                    <a:pt x="833" y="3405"/>
                    <a:pt x="881" y="3489"/>
                    <a:pt x="976" y="3524"/>
                  </a:cubicBezTo>
                  <a:cubicBezTo>
                    <a:pt x="996" y="3528"/>
                    <a:pt x="1016" y="3531"/>
                    <a:pt x="1037" y="3531"/>
                  </a:cubicBezTo>
                  <a:cubicBezTo>
                    <a:pt x="1078" y="3531"/>
                    <a:pt x="1123" y="3520"/>
                    <a:pt x="1179" y="3489"/>
                  </a:cubicBezTo>
                  <a:cubicBezTo>
                    <a:pt x="1357" y="3405"/>
                    <a:pt x="1369" y="3119"/>
                    <a:pt x="1405" y="2834"/>
                  </a:cubicBezTo>
                  <a:cubicBezTo>
                    <a:pt x="1429" y="2536"/>
                    <a:pt x="1453" y="2215"/>
                    <a:pt x="1655" y="2179"/>
                  </a:cubicBezTo>
                  <a:cubicBezTo>
                    <a:pt x="1673" y="2177"/>
                    <a:pt x="1690" y="2176"/>
                    <a:pt x="1706" y="2176"/>
                  </a:cubicBezTo>
                  <a:cubicBezTo>
                    <a:pt x="1861" y="2176"/>
                    <a:pt x="1936" y="2274"/>
                    <a:pt x="2000" y="2381"/>
                  </a:cubicBezTo>
                  <a:cubicBezTo>
                    <a:pt x="2048" y="2453"/>
                    <a:pt x="2107" y="2524"/>
                    <a:pt x="2191" y="2536"/>
                  </a:cubicBezTo>
                  <a:cubicBezTo>
                    <a:pt x="2206" y="2542"/>
                    <a:pt x="2222" y="2545"/>
                    <a:pt x="2237" y="2545"/>
                  </a:cubicBezTo>
                  <a:cubicBezTo>
                    <a:pt x="2282" y="2545"/>
                    <a:pt x="2328" y="2521"/>
                    <a:pt x="2381" y="2477"/>
                  </a:cubicBezTo>
                  <a:cubicBezTo>
                    <a:pt x="2548" y="2346"/>
                    <a:pt x="2560" y="2060"/>
                    <a:pt x="2584" y="1750"/>
                  </a:cubicBezTo>
                  <a:cubicBezTo>
                    <a:pt x="2596" y="1429"/>
                    <a:pt x="2619" y="1084"/>
                    <a:pt x="2822" y="1048"/>
                  </a:cubicBezTo>
                  <a:cubicBezTo>
                    <a:pt x="2852" y="1043"/>
                    <a:pt x="2880" y="1040"/>
                    <a:pt x="2908" y="1040"/>
                  </a:cubicBezTo>
                  <a:cubicBezTo>
                    <a:pt x="3069" y="1040"/>
                    <a:pt x="3198" y="1121"/>
                    <a:pt x="3310" y="1203"/>
                  </a:cubicBezTo>
                  <a:cubicBezTo>
                    <a:pt x="3389" y="1258"/>
                    <a:pt x="3489" y="1323"/>
                    <a:pt x="3588" y="1323"/>
                  </a:cubicBezTo>
                  <a:cubicBezTo>
                    <a:pt x="3639" y="1323"/>
                    <a:pt x="3690" y="1306"/>
                    <a:pt x="3739" y="1262"/>
                  </a:cubicBezTo>
                  <a:cubicBezTo>
                    <a:pt x="3989" y="1048"/>
                    <a:pt x="3929" y="179"/>
                    <a:pt x="3917" y="71"/>
                  </a:cubicBezTo>
                  <a:cubicBezTo>
                    <a:pt x="3917" y="24"/>
                    <a:pt x="3893" y="0"/>
                    <a:pt x="38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1"/>
            <p:cNvSpPr/>
            <p:nvPr/>
          </p:nvSpPr>
          <p:spPr>
            <a:xfrm>
              <a:off x="4532425" y="3578425"/>
              <a:ext cx="262800" cy="368900"/>
            </a:xfrm>
            <a:custGeom>
              <a:avLst/>
              <a:gdLst/>
              <a:ahLst/>
              <a:cxnLst/>
              <a:rect l="l" t="t" r="r" b="b"/>
              <a:pathLst>
                <a:path w="10512" h="14756" extrusionOk="0">
                  <a:moveTo>
                    <a:pt x="7239" y="1"/>
                  </a:moveTo>
                  <a:cubicBezTo>
                    <a:pt x="7239" y="1"/>
                    <a:pt x="0" y="12324"/>
                    <a:pt x="429" y="13383"/>
                  </a:cubicBezTo>
                  <a:cubicBezTo>
                    <a:pt x="845" y="14455"/>
                    <a:pt x="4513" y="14550"/>
                    <a:pt x="5060" y="14753"/>
                  </a:cubicBezTo>
                  <a:cubicBezTo>
                    <a:pt x="5065" y="14754"/>
                    <a:pt x="5070" y="14755"/>
                    <a:pt x="5075" y="14755"/>
                  </a:cubicBezTo>
                  <a:cubicBezTo>
                    <a:pt x="5689" y="14755"/>
                    <a:pt x="10512" y="2199"/>
                    <a:pt x="10323" y="1668"/>
                  </a:cubicBezTo>
                  <a:cubicBezTo>
                    <a:pt x="10156" y="1132"/>
                    <a:pt x="7239" y="1"/>
                    <a:pt x="7239"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1"/>
            <p:cNvSpPr/>
            <p:nvPr/>
          </p:nvSpPr>
          <p:spPr>
            <a:xfrm>
              <a:off x="4613075" y="3604325"/>
              <a:ext cx="155700" cy="330050"/>
            </a:xfrm>
            <a:custGeom>
              <a:avLst/>
              <a:gdLst/>
              <a:ahLst/>
              <a:cxnLst/>
              <a:rect l="l" t="t" r="r" b="b"/>
              <a:pathLst>
                <a:path w="6228" h="13202" extrusionOk="0">
                  <a:moveTo>
                    <a:pt x="3668" y="1"/>
                  </a:moveTo>
                  <a:lnTo>
                    <a:pt x="1" y="10538"/>
                  </a:lnTo>
                  <a:cubicBezTo>
                    <a:pt x="1" y="10538"/>
                    <a:pt x="469" y="13202"/>
                    <a:pt x="1481" y="13202"/>
                  </a:cubicBezTo>
                  <a:cubicBezTo>
                    <a:pt x="1515" y="13202"/>
                    <a:pt x="1549" y="13199"/>
                    <a:pt x="1584" y="13193"/>
                  </a:cubicBezTo>
                  <a:cubicBezTo>
                    <a:pt x="2203" y="13074"/>
                    <a:pt x="6228" y="2227"/>
                    <a:pt x="6192" y="1453"/>
                  </a:cubicBezTo>
                  <a:cubicBezTo>
                    <a:pt x="6180" y="679"/>
                    <a:pt x="3668" y="1"/>
                    <a:pt x="3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1"/>
            <p:cNvSpPr/>
            <p:nvPr/>
          </p:nvSpPr>
          <p:spPr>
            <a:xfrm>
              <a:off x="4611300" y="3602650"/>
              <a:ext cx="158675" cy="333900"/>
            </a:xfrm>
            <a:custGeom>
              <a:avLst/>
              <a:gdLst/>
              <a:ahLst/>
              <a:cxnLst/>
              <a:rect l="l" t="t" r="r" b="b"/>
              <a:pathLst>
                <a:path w="6347" h="13356" extrusionOk="0">
                  <a:moveTo>
                    <a:pt x="3798" y="151"/>
                  </a:moveTo>
                  <a:cubicBezTo>
                    <a:pt x="4513" y="353"/>
                    <a:pt x="6191" y="949"/>
                    <a:pt x="6203" y="1520"/>
                  </a:cubicBezTo>
                  <a:cubicBezTo>
                    <a:pt x="6227" y="1877"/>
                    <a:pt x="5310" y="4580"/>
                    <a:pt x="4167" y="7581"/>
                  </a:cubicBezTo>
                  <a:cubicBezTo>
                    <a:pt x="2715" y="11355"/>
                    <a:pt x="1858" y="13117"/>
                    <a:pt x="1655" y="13176"/>
                  </a:cubicBezTo>
                  <a:cubicBezTo>
                    <a:pt x="1622" y="13183"/>
                    <a:pt x="1590" y="13186"/>
                    <a:pt x="1558" y="13186"/>
                  </a:cubicBezTo>
                  <a:cubicBezTo>
                    <a:pt x="659" y="13186"/>
                    <a:pt x="213" y="10835"/>
                    <a:pt x="167" y="10605"/>
                  </a:cubicBezTo>
                  <a:lnTo>
                    <a:pt x="3798" y="151"/>
                  </a:lnTo>
                  <a:close/>
                  <a:moveTo>
                    <a:pt x="3709" y="0"/>
                  </a:moveTo>
                  <a:cubicBezTo>
                    <a:pt x="3680" y="0"/>
                    <a:pt x="3662" y="26"/>
                    <a:pt x="3644" y="44"/>
                  </a:cubicBezTo>
                  <a:lnTo>
                    <a:pt x="0" y="10581"/>
                  </a:lnTo>
                  <a:lnTo>
                    <a:pt x="0" y="10617"/>
                  </a:lnTo>
                  <a:cubicBezTo>
                    <a:pt x="24" y="10724"/>
                    <a:pt x="488" y="13343"/>
                    <a:pt x="1548" y="13343"/>
                  </a:cubicBezTo>
                  <a:cubicBezTo>
                    <a:pt x="1596" y="13343"/>
                    <a:pt x="1619" y="13343"/>
                    <a:pt x="1655" y="13355"/>
                  </a:cubicBezTo>
                  <a:cubicBezTo>
                    <a:pt x="2060" y="13284"/>
                    <a:pt x="3453" y="9771"/>
                    <a:pt x="4263" y="7688"/>
                  </a:cubicBezTo>
                  <a:cubicBezTo>
                    <a:pt x="5287" y="4985"/>
                    <a:pt x="6346" y="1949"/>
                    <a:pt x="6322" y="1532"/>
                  </a:cubicBezTo>
                  <a:cubicBezTo>
                    <a:pt x="6299" y="734"/>
                    <a:pt x="4001" y="80"/>
                    <a:pt x="3739" y="8"/>
                  </a:cubicBezTo>
                  <a:cubicBezTo>
                    <a:pt x="3728" y="3"/>
                    <a:pt x="3718" y="0"/>
                    <a:pt x="370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1"/>
            <p:cNvSpPr/>
            <p:nvPr/>
          </p:nvSpPr>
          <p:spPr>
            <a:xfrm>
              <a:off x="4151125" y="3488250"/>
              <a:ext cx="579550" cy="377775"/>
            </a:xfrm>
            <a:custGeom>
              <a:avLst/>
              <a:gdLst/>
              <a:ahLst/>
              <a:cxnLst/>
              <a:rect l="l" t="t" r="r" b="b"/>
              <a:pathLst>
                <a:path w="23182" h="15111" extrusionOk="0">
                  <a:moveTo>
                    <a:pt x="4894" y="0"/>
                  </a:moveTo>
                  <a:cubicBezTo>
                    <a:pt x="4894" y="0"/>
                    <a:pt x="0" y="10430"/>
                    <a:pt x="1417" y="10835"/>
                  </a:cubicBezTo>
                  <a:cubicBezTo>
                    <a:pt x="2749" y="11207"/>
                    <a:pt x="17260" y="15110"/>
                    <a:pt x="19012" y="15110"/>
                  </a:cubicBezTo>
                  <a:cubicBezTo>
                    <a:pt x="19109" y="15110"/>
                    <a:pt x="19166" y="15098"/>
                    <a:pt x="19181" y="15074"/>
                  </a:cubicBezTo>
                  <a:cubicBezTo>
                    <a:pt x="19479" y="14597"/>
                    <a:pt x="23182" y="3501"/>
                    <a:pt x="22551" y="3072"/>
                  </a:cubicBezTo>
                  <a:cubicBezTo>
                    <a:pt x="21908" y="2632"/>
                    <a:pt x="4894" y="0"/>
                    <a:pt x="4894"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1"/>
            <p:cNvSpPr/>
            <p:nvPr/>
          </p:nvSpPr>
          <p:spPr>
            <a:xfrm>
              <a:off x="4171050" y="3751675"/>
              <a:ext cx="491175" cy="197275"/>
            </a:xfrm>
            <a:custGeom>
              <a:avLst/>
              <a:gdLst/>
              <a:ahLst/>
              <a:cxnLst/>
              <a:rect l="l" t="t" r="r" b="b"/>
              <a:pathLst>
                <a:path w="19647" h="7891" extrusionOk="0">
                  <a:moveTo>
                    <a:pt x="287" y="0"/>
                  </a:moveTo>
                  <a:cubicBezTo>
                    <a:pt x="287" y="0"/>
                    <a:pt x="1" y="2953"/>
                    <a:pt x="656" y="3703"/>
                  </a:cubicBezTo>
                  <a:cubicBezTo>
                    <a:pt x="1263" y="4410"/>
                    <a:pt x="16845" y="7890"/>
                    <a:pt x="19215" y="7890"/>
                  </a:cubicBezTo>
                  <a:cubicBezTo>
                    <a:pt x="19401" y="7890"/>
                    <a:pt x="19506" y="7869"/>
                    <a:pt x="19515" y="7823"/>
                  </a:cubicBezTo>
                  <a:cubicBezTo>
                    <a:pt x="19646" y="7204"/>
                    <a:pt x="17860" y="7037"/>
                    <a:pt x="18456" y="4298"/>
                  </a:cubicBezTo>
                  <a:lnTo>
                    <a:pt x="287" y="0"/>
                  </a:ln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1"/>
            <p:cNvSpPr/>
            <p:nvPr/>
          </p:nvSpPr>
          <p:spPr>
            <a:xfrm>
              <a:off x="4630650" y="3621200"/>
              <a:ext cx="99725" cy="280225"/>
            </a:xfrm>
            <a:custGeom>
              <a:avLst/>
              <a:gdLst/>
              <a:ahLst/>
              <a:cxnLst/>
              <a:rect l="l" t="t" r="r" b="b"/>
              <a:pathLst>
                <a:path w="3989" h="11209" extrusionOk="0">
                  <a:moveTo>
                    <a:pt x="3909" y="0"/>
                  </a:moveTo>
                  <a:cubicBezTo>
                    <a:pt x="3885" y="0"/>
                    <a:pt x="3855" y="16"/>
                    <a:pt x="3846" y="52"/>
                  </a:cubicBezTo>
                  <a:lnTo>
                    <a:pt x="12" y="11125"/>
                  </a:lnTo>
                  <a:cubicBezTo>
                    <a:pt x="0" y="11149"/>
                    <a:pt x="12" y="11196"/>
                    <a:pt x="60" y="11208"/>
                  </a:cubicBezTo>
                  <a:lnTo>
                    <a:pt x="95" y="11208"/>
                  </a:lnTo>
                  <a:cubicBezTo>
                    <a:pt x="119" y="11208"/>
                    <a:pt x="155" y="11196"/>
                    <a:pt x="155" y="11172"/>
                  </a:cubicBezTo>
                  <a:lnTo>
                    <a:pt x="3977" y="100"/>
                  </a:lnTo>
                  <a:cubicBezTo>
                    <a:pt x="3989" y="64"/>
                    <a:pt x="3977" y="16"/>
                    <a:pt x="3929" y="4"/>
                  </a:cubicBezTo>
                  <a:cubicBezTo>
                    <a:pt x="3924" y="2"/>
                    <a:pt x="3917" y="0"/>
                    <a:pt x="390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1"/>
            <p:cNvSpPr/>
            <p:nvPr/>
          </p:nvSpPr>
          <p:spPr>
            <a:xfrm>
              <a:off x="4716375" y="3664150"/>
              <a:ext cx="136150" cy="114625"/>
            </a:xfrm>
            <a:custGeom>
              <a:avLst/>
              <a:gdLst/>
              <a:ahLst/>
              <a:cxnLst/>
              <a:rect l="l" t="t" r="r" b="b"/>
              <a:pathLst>
                <a:path w="5446" h="4585" extrusionOk="0">
                  <a:moveTo>
                    <a:pt x="738" y="1"/>
                  </a:moveTo>
                  <a:lnTo>
                    <a:pt x="0" y="1858"/>
                  </a:lnTo>
                  <a:cubicBezTo>
                    <a:pt x="0" y="1858"/>
                    <a:pt x="66" y="1852"/>
                    <a:pt x="181" y="1852"/>
                  </a:cubicBezTo>
                  <a:cubicBezTo>
                    <a:pt x="837" y="1852"/>
                    <a:pt x="3108" y="2042"/>
                    <a:pt x="4060" y="4585"/>
                  </a:cubicBezTo>
                  <a:lnTo>
                    <a:pt x="4405" y="3263"/>
                  </a:lnTo>
                  <a:cubicBezTo>
                    <a:pt x="4405" y="3263"/>
                    <a:pt x="5275" y="3394"/>
                    <a:pt x="5394" y="3597"/>
                  </a:cubicBezTo>
                  <a:cubicBezTo>
                    <a:pt x="5397" y="3603"/>
                    <a:pt x="5400" y="3606"/>
                    <a:pt x="5401" y="3606"/>
                  </a:cubicBezTo>
                  <a:cubicBezTo>
                    <a:pt x="5446" y="3606"/>
                    <a:pt x="4298" y="244"/>
                    <a:pt x="738" y="1"/>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1"/>
            <p:cNvSpPr/>
            <p:nvPr/>
          </p:nvSpPr>
          <p:spPr>
            <a:xfrm>
              <a:off x="4642550" y="3629825"/>
              <a:ext cx="103900" cy="294800"/>
            </a:xfrm>
            <a:custGeom>
              <a:avLst/>
              <a:gdLst/>
              <a:ahLst/>
              <a:cxnLst/>
              <a:rect l="l" t="t" r="r" b="b"/>
              <a:pathLst>
                <a:path w="4156" h="11792" extrusionOk="0">
                  <a:moveTo>
                    <a:pt x="4071" y="0"/>
                  </a:moveTo>
                  <a:cubicBezTo>
                    <a:pt x="4044" y="0"/>
                    <a:pt x="4019" y="16"/>
                    <a:pt x="4001" y="52"/>
                  </a:cubicBezTo>
                  <a:cubicBezTo>
                    <a:pt x="3834" y="481"/>
                    <a:pt x="119" y="10613"/>
                    <a:pt x="0" y="11697"/>
                  </a:cubicBezTo>
                  <a:cubicBezTo>
                    <a:pt x="0" y="11744"/>
                    <a:pt x="36" y="11792"/>
                    <a:pt x="72" y="11792"/>
                  </a:cubicBezTo>
                  <a:cubicBezTo>
                    <a:pt x="119" y="11792"/>
                    <a:pt x="155" y="11756"/>
                    <a:pt x="155" y="11720"/>
                  </a:cubicBezTo>
                  <a:cubicBezTo>
                    <a:pt x="250" y="10649"/>
                    <a:pt x="4096" y="195"/>
                    <a:pt x="4132" y="88"/>
                  </a:cubicBezTo>
                  <a:cubicBezTo>
                    <a:pt x="4156" y="64"/>
                    <a:pt x="4132" y="17"/>
                    <a:pt x="4096" y="5"/>
                  </a:cubicBezTo>
                  <a:cubicBezTo>
                    <a:pt x="4088" y="2"/>
                    <a:pt x="4079" y="0"/>
                    <a:pt x="40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1"/>
            <p:cNvSpPr/>
            <p:nvPr/>
          </p:nvSpPr>
          <p:spPr>
            <a:xfrm>
              <a:off x="4523175" y="3584100"/>
              <a:ext cx="147975" cy="221475"/>
            </a:xfrm>
            <a:custGeom>
              <a:avLst/>
              <a:gdLst/>
              <a:ahLst/>
              <a:cxnLst/>
              <a:rect l="l" t="t" r="r" b="b"/>
              <a:pathLst>
                <a:path w="5919" h="8859" extrusionOk="0">
                  <a:moveTo>
                    <a:pt x="2716" y="155"/>
                  </a:moveTo>
                  <a:cubicBezTo>
                    <a:pt x="3287" y="155"/>
                    <a:pt x="5442" y="691"/>
                    <a:pt x="5656" y="834"/>
                  </a:cubicBezTo>
                  <a:cubicBezTo>
                    <a:pt x="5656" y="1405"/>
                    <a:pt x="3394" y="8465"/>
                    <a:pt x="3144" y="8692"/>
                  </a:cubicBezTo>
                  <a:cubicBezTo>
                    <a:pt x="3144" y="8692"/>
                    <a:pt x="3109" y="8704"/>
                    <a:pt x="3025" y="8704"/>
                  </a:cubicBezTo>
                  <a:cubicBezTo>
                    <a:pt x="2430" y="8704"/>
                    <a:pt x="561" y="8013"/>
                    <a:pt x="191" y="7870"/>
                  </a:cubicBezTo>
                  <a:cubicBezTo>
                    <a:pt x="1001" y="4953"/>
                    <a:pt x="2370" y="333"/>
                    <a:pt x="2656" y="155"/>
                  </a:cubicBezTo>
                  <a:close/>
                  <a:moveTo>
                    <a:pt x="2620" y="0"/>
                  </a:moveTo>
                  <a:cubicBezTo>
                    <a:pt x="2525" y="12"/>
                    <a:pt x="2335" y="60"/>
                    <a:pt x="1144" y="4001"/>
                  </a:cubicBezTo>
                  <a:cubicBezTo>
                    <a:pt x="561" y="5941"/>
                    <a:pt x="13" y="7894"/>
                    <a:pt x="13" y="7906"/>
                  </a:cubicBezTo>
                  <a:cubicBezTo>
                    <a:pt x="1" y="7930"/>
                    <a:pt x="25" y="7977"/>
                    <a:pt x="61" y="7989"/>
                  </a:cubicBezTo>
                  <a:cubicBezTo>
                    <a:pt x="144" y="8025"/>
                    <a:pt x="2323" y="8858"/>
                    <a:pt x="3001" y="8858"/>
                  </a:cubicBezTo>
                  <a:cubicBezTo>
                    <a:pt x="3109" y="8858"/>
                    <a:pt x="3168" y="8846"/>
                    <a:pt x="3216" y="8823"/>
                  </a:cubicBezTo>
                  <a:cubicBezTo>
                    <a:pt x="3513" y="8608"/>
                    <a:pt x="5918" y="988"/>
                    <a:pt x="5764" y="762"/>
                  </a:cubicBezTo>
                  <a:cubicBezTo>
                    <a:pt x="5621" y="572"/>
                    <a:pt x="3228" y="0"/>
                    <a:pt x="270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1"/>
            <p:cNvSpPr/>
            <p:nvPr/>
          </p:nvSpPr>
          <p:spPr>
            <a:xfrm>
              <a:off x="4242200" y="3523950"/>
              <a:ext cx="301825" cy="248875"/>
            </a:xfrm>
            <a:custGeom>
              <a:avLst/>
              <a:gdLst/>
              <a:ahLst/>
              <a:cxnLst/>
              <a:rect l="l" t="t" r="r" b="b"/>
              <a:pathLst>
                <a:path w="12073" h="9955" extrusionOk="0">
                  <a:moveTo>
                    <a:pt x="2839" y="0"/>
                  </a:moveTo>
                  <a:cubicBezTo>
                    <a:pt x="2424" y="0"/>
                    <a:pt x="0" y="7859"/>
                    <a:pt x="0" y="7859"/>
                  </a:cubicBezTo>
                  <a:cubicBezTo>
                    <a:pt x="72" y="8300"/>
                    <a:pt x="9049" y="9907"/>
                    <a:pt x="9383" y="9955"/>
                  </a:cubicBezTo>
                  <a:cubicBezTo>
                    <a:pt x="9384" y="9955"/>
                    <a:pt x="9385" y="9955"/>
                    <a:pt x="9386" y="9955"/>
                  </a:cubicBezTo>
                  <a:cubicBezTo>
                    <a:pt x="9730" y="9955"/>
                    <a:pt x="12072" y="2048"/>
                    <a:pt x="11681" y="1727"/>
                  </a:cubicBezTo>
                  <a:cubicBezTo>
                    <a:pt x="11300" y="1394"/>
                    <a:pt x="3227" y="84"/>
                    <a:pt x="2846" y="1"/>
                  </a:cubicBezTo>
                  <a:cubicBezTo>
                    <a:pt x="2844" y="0"/>
                    <a:pt x="2841" y="0"/>
                    <a:pt x="2839"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1"/>
            <p:cNvSpPr/>
            <p:nvPr/>
          </p:nvSpPr>
          <p:spPr>
            <a:xfrm>
              <a:off x="4339225" y="3560575"/>
              <a:ext cx="113750" cy="169700"/>
            </a:xfrm>
            <a:custGeom>
              <a:avLst/>
              <a:gdLst/>
              <a:ahLst/>
              <a:cxnLst/>
              <a:rect l="l" t="t" r="r" b="b"/>
              <a:pathLst>
                <a:path w="4550" h="6788" extrusionOk="0">
                  <a:moveTo>
                    <a:pt x="1132" y="167"/>
                  </a:moveTo>
                  <a:cubicBezTo>
                    <a:pt x="1954" y="167"/>
                    <a:pt x="3001" y="1286"/>
                    <a:pt x="3620" y="2798"/>
                  </a:cubicBezTo>
                  <a:cubicBezTo>
                    <a:pt x="4347" y="4561"/>
                    <a:pt x="4275" y="6251"/>
                    <a:pt x="3478" y="6597"/>
                  </a:cubicBezTo>
                  <a:cubicBezTo>
                    <a:pt x="3382" y="6644"/>
                    <a:pt x="3275" y="6656"/>
                    <a:pt x="3180" y="6656"/>
                  </a:cubicBezTo>
                  <a:cubicBezTo>
                    <a:pt x="2370" y="6656"/>
                    <a:pt x="1311" y="5537"/>
                    <a:pt x="691" y="4025"/>
                  </a:cubicBezTo>
                  <a:cubicBezTo>
                    <a:pt x="334" y="3156"/>
                    <a:pt x="168" y="2298"/>
                    <a:pt x="203" y="1572"/>
                  </a:cubicBezTo>
                  <a:cubicBezTo>
                    <a:pt x="227" y="870"/>
                    <a:pt x="453" y="393"/>
                    <a:pt x="834" y="227"/>
                  </a:cubicBezTo>
                  <a:cubicBezTo>
                    <a:pt x="930" y="179"/>
                    <a:pt x="1037" y="167"/>
                    <a:pt x="1132" y="167"/>
                  </a:cubicBezTo>
                  <a:close/>
                  <a:moveTo>
                    <a:pt x="1156" y="1"/>
                  </a:moveTo>
                  <a:cubicBezTo>
                    <a:pt x="1013" y="1"/>
                    <a:pt x="894" y="36"/>
                    <a:pt x="799" y="84"/>
                  </a:cubicBezTo>
                  <a:cubicBezTo>
                    <a:pt x="346" y="274"/>
                    <a:pt x="96" y="798"/>
                    <a:pt x="49" y="1548"/>
                  </a:cubicBezTo>
                  <a:cubicBezTo>
                    <a:pt x="1" y="2298"/>
                    <a:pt x="203" y="3191"/>
                    <a:pt x="561" y="4072"/>
                  </a:cubicBezTo>
                  <a:cubicBezTo>
                    <a:pt x="1215" y="5644"/>
                    <a:pt x="2323" y="6787"/>
                    <a:pt x="3192" y="6787"/>
                  </a:cubicBezTo>
                  <a:cubicBezTo>
                    <a:pt x="3311" y="6787"/>
                    <a:pt x="3430" y="6775"/>
                    <a:pt x="3561" y="6716"/>
                  </a:cubicBezTo>
                  <a:cubicBezTo>
                    <a:pt x="4442" y="6347"/>
                    <a:pt x="4549" y="4561"/>
                    <a:pt x="3787" y="2727"/>
                  </a:cubicBezTo>
                  <a:cubicBezTo>
                    <a:pt x="3132" y="1155"/>
                    <a:pt x="2013" y="1"/>
                    <a:pt x="1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1"/>
            <p:cNvSpPr/>
            <p:nvPr/>
          </p:nvSpPr>
          <p:spPr>
            <a:xfrm>
              <a:off x="4322275" y="3570100"/>
              <a:ext cx="159275" cy="147950"/>
            </a:xfrm>
            <a:custGeom>
              <a:avLst/>
              <a:gdLst/>
              <a:ahLst/>
              <a:cxnLst/>
              <a:rect l="l" t="t" r="r" b="b"/>
              <a:pathLst>
                <a:path w="6371" h="5918" extrusionOk="0">
                  <a:moveTo>
                    <a:pt x="4929" y="143"/>
                  </a:moveTo>
                  <a:cubicBezTo>
                    <a:pt x="5191" y="143"/>
                    <a:pt x="5418" y="215"/>
                    <a:pt x="5560" y="370"/>
                  </a:cubicBezTo>
                  <a:cubicBezTo>
                    <a:pt x="6192" y="977"/>
                    <a:pt x="5549" y="2644"/>
                    <a:pt x="4144" y="4072"/>
                  </a:cubicBezTo>
                  <a:cubicBezTo>
                    <a:pt x="3144" y="5096"/>
                    <a:pt x="1953" y="5775"/>
                    <a:pt x="1119" y="5775"/>
                  </a:cubicBezTo>
                  <a:cubicBezTo>
                    <a:pt x="846" y="5775"/>
                    <a:pt x="619" y="5692"/>
                    <a:pt x="477" y="5549"/>
                  </a:cubicBezTo>
                  <a:cubicBezTo>
                    <a:pt x="179" y="5263"/>
                    <a:pt x="167" y="4715"/>
                    <a:pt x="417" y="4025"/>
                  </a:cubicBezTo>
                  <a:cubicBezTo>
                    <a:pt x="679" y="3310"/>
                    <a:pt x="1203" y="2537"/>
                    <a:pt x="1893" y="1846"/>
                  </a:cubicBezTo>
                  <a:cubicBezTo>
                    <a:pt x="2905" y="810"/>
                    <a:pt x="4096" y="143"/>
                    <a:pt x="4929" y="143"/>
                  </a:cubicBezTo>
                  <a:close/>
                  <a:moveTo>
                    <a:pt x="4929" y="1"/>
                  </a:moveTo>
                  <a:cubicBezTo>
                    <a:pt x="4060" y="1"/>
                    <a:pt x="2822" y="679"/>
                    <a:pt x="1786" y="1739"/>
                  </a:cubicBezTo>
                  <a:cubicBezTo>
                    <a:pt x="1084" y="2453"/>
                    <a:pt x="548" y="3239"/>
                    <a:pt x="286" y="3965"/>
                  </a:cubicBezTo>
                  <a:cubicBezTo>
                    <a:pt x="0" y="4727"/>
                    <a:pt x="24" y="5323"/>
                    <a:pt x="369" y="5656"/>
                  </a:cubicBezTo>
                  <a:cubicBezTo>
                    <a:pt x="548" y="5835"/>
                    <a:pt x="798" y="5918"/>
                    <a:pt x="1119" y="5918"/>
                  </a:cubicBezTo>
                  <a:cubicBezTo>
                    <a:pt x="1977" y="5918"/>
                    <a:pt x="3215" y="5239"/>
                    <a:pt x="4251" y="4180"/>
                  </a:cubicBezTo>
                  <a:cubicBezTo>
                    <a:pt x="5739" y="2656"/>
                    <a:pt x="6370" y="953"/>
                    <a:pt x="5668" y="262"/>
                  </a:cubicBezTo>
                  <a:cubicBezTo>
                    <a:pt x="5489" y="84"/>
                    <a:pt x="5239" y="1"/>
                    <a:pt x="49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1"/>
            <p:cNvSpPr/>
            <p:nvPr/>
          </p:nvSpPr>
          <p:spPr>
            <a:xfrm>
              <a:off x="4293700" y="3601350"/>
              <a:ext cx="191400" cy="88125"/>
            </a:xfrm>
            <a:custGeom>
              <a:avLst/>
              <a:gdLst/>
              <a:ahLst/>
              <a:cxnLst/>
              <a:rect l="l" t="t" r="r" b="b"/>
              <a:pathLst>
                <a:path w="7656" h="3525" extrusionOk="0">
                  <a:moveTo>
                    <a:pt x="3239" y="132"/>
                  </a:moveTo>
                  <a:cubicBezTo>
                    <a:pt x="3489" y="132"/>
                    <a:pt x="3751" y="144"/>
                    <a:pt x="4001" y="155"/>
                  </a:cubicBezTo>
                  <a:cubicBezTo>
                    <a:pt x="4965" y="251"/>
                    <a:pt x="5870" y="501"/>
                    <a:pt x="6525" y="870"/>
                  </a:cubicBezTo>
                  <a:cubicBezTo>
                    <a:pt x="7168" y="1251"/>
                    <a:pt x="7513" y="1668"/>
                    <a:pt x="7465" y="2084"/>
                  </a:cubicBezTo>
                  <a:cubicBezTo>
                    <a:pt x="7394" y="2822"/>
                    <a:pt x="6132" y="3358"/>
                    <a:pt x="4453" y="3358"/>
                  </a:cubicBezTo>
                  <a:cubicBezTo>
                    <a:pt x="4203" y="3358"/>
                    <a:pt x="3953" y="3358"/>
                    <a:pt x="3703" y="3334"/>
                  </a:cubicBezTo>
                  <a:cubicBezTo>
                    <a:pt x="1703" y="3156"/>
                    <a:pt x="143" y="2287"/>
                    <a:pt x="226" y="1406"/>
                  </a:cubicBezTo>
                  <a:cubicBezTo>
                    <a:pt x="310" y="667"/>
                    <a:pt x="1572" y="132"/>
                    <a:pt x="3239" y="132"/>
                  </a:cubicBezTo>
                  <a:close/>
                  <a:moveTo>
                    <a:pt x="3239" y="1"/>
                  </a:moveTo>
                  <a:cubicBezTo>
                    <a:pt x="1453" y="1"/>
                    <a:pt x="155" y="572"/>
                    <a:pt x="84" y="1406"/>
                  </a:cubicBezTo>
                  <a:cubicBezTo>
                    <a:pt x="0" y="2382"/>
                    <a:pt x="1572" y="3299"/>
                    <a:pt x="3691" y="3489"/>
                  </a:cubicBezTo>
                  <a:cubicBezTo>
                    <a:pt x="3941" y="3513"/>
                    <a:pt x="4203" y="3525"/>
                    <a:pt x="4465" y="3525"/>
                  </a:cubicBezTo>
                  <a:cubicBezTo>
                    <a:pt x="6227" y="3525"/>
                    <a:pt x="7537" y="2942"/>
                    <a:pt x="7620" y="2108"/>
                  </a:cubicBezTo>
                  <a:cubicBezTo>
                    <a:pt x="7656" y="1644"/>
                    <a:pt x="7299" y="1156"/>
                    <a:pt x="6608" y="775"/>
                  </a:cubicBezTo>
                  <a:cubicBezTo>
                    <a:pt x="5930" y="382"/>
                    <a:pt x="5013" y="120"/>
                    <a:pt x="4013" y="24"/>
                  </a:cubicBezTo>
                  <a:cubicBezTo>
                    <a:pt x="3763" y="13"/>
                    <a:pt x="3489" y="1"/>
                    <a:pt x="323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1"/>
            <p:cNvSpPr/>
            <p:nvPr/>
          </p:nvSpPr>
          <p:spPr>
            <a:xfrm>
              <a:off x="4378225" y="3626650"/>
              <a:ext cx="39625" cy="39325"/>
            </a:xfrm>
            <a:custGeom>
              <a:avLst/>
              <a:gdLst/>
              <a:ahLst/>
              <a:cxnLst/>
              <a:rect l="l" t="t" r="r" b="b"/>
              <a:pathLst>
                <a:path w="1585" h="1573" extrusionOk="0">
                  <a:moveTo>
                    <a:pt x="798" y="1"/>
                  </a:moveTo>
                  <a:cubicBezTo>
                    <a:pt x="358" y="1"/>
                    <a:pt x="1" y="346"/>
                    <a:pt x="1" y="787"/>
                  </a:cubicBezTo>
                  <a:cubicBezTo>
                    <a:pt x="1" y="1215"/>
                    <a:pt x="358" y="1572"/>
                    <a:pt x="798" y="1572"/>
                  </a:cubicBezTo>
                  <a:cubicBezTo>
                    <a:pt x="1227" y="1572"/>
                    <a:pt x="1584" y="1215"/>
                    <a:pt x="1584" y="787"/>
                  </a:cubicBezTo>
                  <a:cubicBezTo>
                    <a:pt x="1584" y="346"/>
                    <a:pt x="1227" y="1"/>
                    <a:pt x="798" y="1"/>
                  </a:cubicBezTo>
                  <a:close/>
                </a:path>
              </a:pathLst>
            </a:custGeom>
            <a:solidFill>
              <a:srgbClr val="FD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1"/>
            <p:cNvSpPr/>
            <p:nvPr/>
          </p:nvSpPr>
          <p:spPr>
            <a:xfrm>
              <a:off x="4427050" y="3558800"/>
              <a:ext cx="26800" cy="26800"/>
            </a:xfrm>
            <a:custGeom>
              <a:avLst/>
              <a:gdLst/>
              <a:ahLst/>
              <a:cxnLst/>
              <a:rect l="l" t="t" r="r" b="b"/>
              <a:pathLst>
                <a:path w="1072" h="1072" extrusionOk="0">
                  <a:moveTo>
                    <a:pt x="536" y="0"/>
                  </a:moveTo>
                  <a:cubicBezTo>
                    <a:pt x="238" y="0"/>
                    <a:pt x="0" y="238"/>
                    <a:pt x="0" y="536"/>
                  </a:cubicBezTo>
                  <a:cubicBezTo>
                    <a:pt x="0" y="834"/>
                    <a:pt x="238" y="1072"/>
                    <a:pt x="536" y="1072"/>
                  </a:cubicBezTo>
                  <a:cubicBezTo>
                    <a:pt x="834" y="1072"/>
                    <a:pt x="1072" y="834"/>
                    <a:pt x="1072" y="536"/>
                  </a:cubicBezTo>
                  <a:cubicBezTo>
                    <a:pt x="1072" y="238"/>
                    <a:pt x="834" y="0"/>
                    <a:pt x="536" y="0"/>
                  </a:cubicBezTo>
                  <a:close/>
                </a:path>
              </a:pathLst>
            </a:custGeom>
            <a:solidFill>
              <a:srgbClr val="FD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1"/>
            <p:cNvSpPr/>
            <p:nvPr/>
          </p:nvSpPr>
          <p:spPr>
            <a:xfrm>
              <a:off x="4427350" y="3704650"/>
              <a:ext cx="26800" cy="26800"/>
            </a:xfrm>
            <a:custGeom>
              <a:avLst/>
              <a:gdLst/>
              <a:ahLst/>
              <a:cxnLst/>
              <a:rect l="l" t="t" r="r" b="b"/>
              <a:pathLst>
                <a:path w="1072" h="1072" extrusionOk="0">
                  <a:moveTo>
                    <a:pt x="536" y="0"/>
                  </a:moveTo>
                  <a:cubicBezTo>
                    <a:pt x="250" y="0"/>
                    <a:pt x="0" y="238"/>
                    <a:pt x="0" y="536"/>
                  </a:cubicBezTo>
                  <a:cubicBezTo>
                    <a:pt x="0" y="834"/>
                    <a:pt x="250" y="1072"/>
                    <a:pt x="536" y="1072"/>
                  </a:cubicBezTo>
                  <a:cubicBezTo>
                    <a:pt x="834" y="1072"/>
                    <a:pt x="1072" y="834"/>
                    <a:pt x="1072" y="536"/>
                  </a:cubicBezTo>
                  <a:cubicBezTo>
                    <a:pt x="1072" y="238"/>
                    <a:pt x="834" y="0"/>
                    <a:pt x="536" y="0"/>
                  </a:cubicBezTo>
                  <a:close/>
                </a:path>
              </a:pathLst>
            </a:custGeom>
            <a:solidFill>
              <a:srgbClr val="FD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1"/>
            <p:cNvSpPr/>
            <p:nvPr/>
          </p:nvSpPr>
          <p:spPr>
            <a:xfrm>
              <a:off x="4286850" y="3616825"/>
              <a:ext cx="26800" cy="26825"/>
            </a:xfrm>
            <a:custGeom>
              <a:avLst/>
              <a:gdLst/>
              <a:ahLst/>
              <a:cxnLst/>
              <a:rect l="l" t="t" r="r" b="b"/>
              <a:pathLst>
                <a:path w="1072" h="1073" extrusionOk="0">
                  <a:moveTo>
                    <a:pt x="536" y="1"/>
                  </a:moveTo>
                  <a:cubicBezTo>
                    <a:pt x="239" y="1"/>
                    <a:pt x="0" y="239"/>
                    <a:pt x="0" y="537"/>
                  </a:cubicBezTo>
                  <a:cubicBezTo>
                    <a:pt x="0" y="834"/>
                    <a:pt x="239" y="1072"/>
                    <a:pt x="536" y="1072"/>
                  </a:cubicBezTo>
                  <a:cubicBezTo>
                    <a:pt x="834" y="1072"/>
                    <a:pt x="1072" y="834"/>
                    <a:pt x="1072" y="537"/>
                  </a:cubicBezTo>
                  <a:cubicBezTo>
                    <a:pt x="1072" y="239"/>
                    <a:pt x="834" y="1"/>
                    <a:pt x="536" y="1"/>
                  </a:cubicBezTo>
                  <a:close/>
                </a:path>
              </a:pathLst>
            </a:custGeom>
            <a:solidFill>
              <a:srgbClr val="FD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1"/>
            <p:cNvSpPr/>
            <p:nvPr/>
          </p:nvSpPr>
          <p:spPr>
            <a:xfrm>
              <a:off x="4197250" y="3759625"/>
              <a:ext cx="21450" cy="96550"/>
            </a:xfrm>
            <a:custGeom>
              <a:avLst/>
              <a:gdLst/>
              <a:ahLst/>
              <a:cxnLst/>
              <a:rect l="l" t="t" r="r" b="b"/>
              <a:pathLst>
                <a:path w="858" h="3862" extrusionOk="0">
                  <a:moveTo>
                    <a:pt x="572" y="1"/>
                  </a:moveTo>
                  <a:cubicBezTo>
                    <a:pt x="533" y="1"/>
                    <a:pt x="501" y="24"/>
                    <a:pt x="501" y="63"/>
                  </a:cubicBezTo>
                  <a:cubicBezTo>
                    <a:pt x="489" y="182"/>
                    <a:pt x="1" y="3052"/>
                    <a:pt x="715" y="3826"/>
                  </a:cubicBezTo>
                  <a:cubicBezTo>
                    <a:pt x="727" y="3849"/>
                    <a:pt x="763" y="3861"/>
                    <a:pt x="775" y="3861"/>
                  </a:cubicBezTo>
                  <a:cubicBezTo>
                    <a:pt x="786" y="3861"/>
                    <a:pt x="798" y="3861"/>
                    <a:pt x="834" y="3849"/>
                  </a:cubicBezTo>
                  <a:cubicBezTo>
                    <a:pt x="858" y="3814"/>
                    <a:pt x="858" y="3766"/>
                    <a:pt x="834" y="3742"/>
                  </a:cubicBezTo>
                  <a:cubicBezTo>
                    <a:pt x="167" y="3028"/>
                    <a:pt x="655" y="123"/>
                    <a:pt x="655" y="99"/>
                  </a:cubicBezTo>
                  <a:cubicBezTo>
                    <a:pt x="667" y="51"/>
                    <a:pt x="644" y="4"/>
                    <a:pt x="596" y="4"/>
                  </a:cubicBezTo>
                  <a:cubicBezTo>
                    <a:pt x="588" y="2"/>
                    <a:pt x="580" y="1"/>
                    <a:pt x="5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1"/>
            <p:cNvSpPr/>
            <p:nvPr/>
          </p:nvSpPr>
          <p:spPr>
            <a:xfrm>
              <a:off x="4231175" y="3766775"/>
              <a:ext cx="16400" cy="99525"/>
            </a:xfrm>
            <a:custGeom>
              <a:avLst/>
              <a:gdLst/>
              <a:ahLst/>
              <a:cxnLst/>
              <a:rect l="l" t="t" r="r" b="b"/>
              <a:pathLst>
                <a:path w="656" h="3981" extrusionOk="0">
                  <a:moveTo>
                    <a:pt x="553" y="0"/>
                  </a:moveTo>
                  <a:cubicBezTo>
                    <a:pt x="522" y="0"/>
                    <a:pt x="489" y="24"/>
                    <a:pt x="489" y="63"/>
                  </a:cubicBezTo>
                  <a:cubicBezTo>
                    <a:pt x="453" y="194"/>
                    <a:pt x="1" y="3337"/>
                    <a:pt x="477" y="3944"/>
                  </a:cubicBezTo>
                  <a:cubicBezTo>
                    <a:pt x="489" y="3956"/>
                    <a:pt x="513" y="3980"/>
                    <a:pt x="537" y="3980"/>
                  </a:cubicBezTo>
                  <a:cubicBezTo>
                    <a:pt x="549" y="3980"/>
                    <a:pt x="572" y="3980"/>
                    <a:pt x="572" y="3956"/>
                  </a:cubicBezTo>
                  <a:cubicBezTo>
                    <a:pt x="608" y="3933"/>
                    <a:pt x="620" y="3885"/>
                    <a:pt x="596" y="3861"/>
                  </a:cubicBezTo>
                  <a:cubicBezTo>
                    <a:pt x="239" y="3397"/>
                    <a:pt x="501" y="980"/>
                    <a:pt x="632" y="87"/>
                  </a:cubicBezTo>
                  <a:cubicBezTo>
                    <a:pt x="656" y="39"/>
                    <a:pt x="620" y="4"/>
                    <a:pt x="572" y="4"/>
                  </a:cubicBezTo>
                  <a:cubicBezTo>
                    <a:pt x="566" y="1"/>
                    <a:pt x="560" y="0"/>
                    <a:pt x="5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1"/>
            <p:cNvSpPr/>
            <p:nvPr/>
          </p:nvSpPr>
          <p:spPr>
            <a:xfrm>
              <a:off x="4583325" y="3854850"/>
              <a:ext cx="34250" cy="89425"/>
            </a:xfrm>
            <a:custGeom>
              <a:avLst/>
              <a:gdLst/>
              <a:ahLst/>
              <a:cxnLst/>
              <a:rect l="l" t="t" r="r" b="b"/>
              <a:pathLst>
                <a:path w="1370" h="3577" extrusionOk="0">
                  <a:moveTo>
                    <a:pt x="831" y="0"/>
                  </a:moveTo>
                  <a:cubicBezTo>
                    <a:pt x="801" y="0"/>
                    <a:pt x="771" y="16"/>
                    <a:pt x="762" y="52"/>
                  </a:cubicBezTo>
                  <a:cubicBezTo>
                    <a:pt x="762" y="76"/>
                    <a:pt x="0" y="2196"/>
                    <a:pt x="1238" y="3553"/>
                  </a:cubicBezTo>
                  <a:cubicBezTo>
                    <a:pt x="1250" y="3565"/>
                    <a:pt x="1286" y="3577"/>
                    <a:pt x="1298" y="3577"/>
                  </a:cubicBezTo>
                  <a:cubicBezTo>
                    <a:pt x="1334" y="3577"/>
                    <a:pt x="1345" y="3565"/>
                    <a:pt x="1345" y="3553"/>
                  </a:cubicBezTo>
                  <a:cubicBezTo>
                    <a:pt x="1369" y="3517"/>
                    <a:pt x="1369" y="3469"/>
                    <a:pt x="1345" y="3446"/>
                  </a:cubicBezTo>
                  <a:cubicBezTo>
                    <a:pt x="167" y="2148"/>
                    <a:pt x="893" y="112"/>
                    <a:pt x="893" y="100"/>
                  </a:cubicBezTo>
                  <a:cubicBezTo>
                    <a:pt x="917" y="64"/>
                    <a:pt x="893" y="17"/>
                    <a:pt x="857" y="5"/>
                  </a:cubicBezTo>
                  <a:cubicBezTo>
                    <a:pt x="849" y="2"/>
                    <a:pt x="840" y="0"/>
                    <a:pt x="83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1"/>
            <p:cNvSpPr/>
            <p:nvPr/>
          </p:nvSpPr>
          <p:spPr>
            <a:xfrm>
              <a:off x="4553250" y="3846225"/>
              <a:ext cx="29800" cy="93600"/>
            </a:xfrm>
            <a:custGeom>
              <a:avLst/>
              <a:gdLst/>
              <a:ahLst/>
              <a:cxnLst/>
              <a:rect l="l" t="t" r="r" b="b"/>
              <a:pathLst>
                <a:path w="1192" h="3744" extrusionOk="0">
                  <a:moveTo>
                    <a:pt x="745" y="0"/>
                  </a:moveTo>
                  <a:cubicBezTo>
                    <a:pt x="716" y="0"/>
                    <a:pt x="700" y="16"/>
                    <a:pt x="691" y="52"/>
                  </a:cubicBezTo>
                  <a:cubicBezTo>
                    <a:pt x="655" y="159"/>
                    <a:pt x="1" y="2564"/>
                    <a:pt x="1060" y="3707"/>
                  </a:cubicBezTo>
                  <a:cubicBezTo>
                    <a:pt x="1072" y="3731"/>
                    <a:pt x="1108" y="3743"/>
                    <a:pt x="1120" y="3743"/>
                  </a:cubicBezTo>
                  <a:cubicBezTo>
                    <a:pt x="1132" y="3743"/>
                    <a:pt x="1144" y="3743"/>
                    <a:pt x="1155" y="3719"/>
                  </a:cubicBezTo>
                  <a:cubicBezTo>
                    <a:pt x="1191" y="3684"/>
                    <a:pt x="1191" y="3636"/>
                    <a:pt x="1155" y="3612"/>
                  </a:cubicBezTo>
                  <a:cubicBezTo>
                    <a:pt x="155" y="2541"/>
                    <a:pt x="822" y="124"/>
                    <a:pt x="822" y="100"/>
                  </a:cubicBezTo>
                  <a:cubicBezTo>
                    <a:pt x="834" y="52"/>
                    <a:pt x="822" y="28"/>
                    <a:pt x="774" y="4"/>
                  </a:cubicBezTo>
                  <a:cubicBezTo>
                    <a:pt x="763" y="2"/>
                    <a:pt x="753" y="0"/>
                    <a:pt x="74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1"/>
            <p:cNvSpPr/>
            <p:nvPr/>
          </p:nvSpPr>
          <p:spPr>
            <a:xfrm>
              <a:off x="4270775" y="3799600"/>
              <a:ext cx="261675" cy="113125"/>
            </a:xfrm>
            <a:custGeom>
              <a:avLst/>
              <a:gdLst/>
              <a:ahLst/>
              <a:cxnLst/>
              <a:rect l="l" t="t" r="r" b="b"/>
              <a:pathLst>
                <a:path w="10467" h="4525" extrusionOk="0">
                  <a:moveTo>
                    <a:pt x="536" y="167"/>
                  </a:moveTo>
                  <a:cubicBezTo>
                    <a:pt x="1132" y="286"/>
                    <a:pt x="8930" y="1846"/>
                    <a:pt x="10287" y="2024"/>
                  </a:cubicBezTo>
                  <a:cubicBezTo>
                    <a:pt x="10287" y="2370"/>
                    <a:pt x="10228" y="3858"/>
                    <a:pt x="10335" y="4370"/>
                  </a:cubicBezTo>
                  <a:cubicBezTo>
                    <a:pt x="9383" y="4334"/>
                    <a:pt x="620" y="2441"/>
                    <a:pt x="274" y="2203"/>
                  </a:cubicBezTo>
                  <a:cubicBezTo>
                    <a:pt x="215" y="2131"/>
                    <a:pt x="215" y="1619"/>
                    <a:pt x="322" y="1000"/>
                  </a:cubicBezTo>
                  <a:cubicBezTo>
                    <a:pt x="393" y="488"/>
                    <a:pt x="501" y="226"/>
                    <a:pt x="536" y="167"/>
                  </a:cubicBezTo>
                  <a:close/>
                  <a:moveTo>
                    <a:pt x="524" y="0"/>
                  </a:moveTo>
                  <a:cubicBezTo>
                    <a:pt x="512" y="0"/>
                    <a:pt x="501" y="0"/>
                    <a:pt x="477" y="12"/>
                  </a:cubicBezTo>
                  <a:cubicBezTo>
                    <a:pt x="441" y="24"/>
                    <a:pt x="334" y="84"/>
                    <a:pt x="203" y="738"/>
                  </a:cubicBezTo>
                  <a:cubicBezTo>
                    <a:pt x="120" y="1179"/>
                    <a:pt x="0" y="2096"/>
                    <a:pt x="155" y="2286"/>
                  </a:cubicBezTo>
                  <a:cubicBezTo>
                    <a:pt x="286" y="2453"/>
                    <a:pt x="3918" y="3263"/>
                    <a:pt x="5025" y="3501"/>
                  </a:cubicBezTo>
                  <a:cubicBezTo>
                    <a:pt x="7370" y="4001"/>
                    <a:pt x="9930" y="4525"/>
                    <a:pt x="10359" y="4525"/>
                  </a:cubicBezTo>
                  <a:cubicBezTo>
                    <a:pt x="10407" y="4525"/>
                    <a:pt x="10454" y="4525"/>
                    <a:pt x="10454" y="4477"/>
                  </a:cubicBezTo>
                  <a:cubicBezTo>
                    <a:pt x="10466" y="4465"/>
                    <a:pt x="10466" y="4429"/>
                    <a:pt x="10466" y="4406"/>
                  </a:cubicBezTo>
                  <a:cubicBezTo>
                    <a:pt x="10347" y="3953"/>
                    <a:pt x="10418" y="1965"/>
                    <a:pt x="10418" y="1953"/>
                  </a:cubicBezTo>
                  <a:cubicBezTo>
                    <a:pt x="10430" y="1917"/>
                    <a:pt x="10407" y="1869"/>
                    <a:pt x="10359" y="1869"/>
                  </a:cubicBezTo>
                  <a:cubicBezTo>
                    <a:pt x="9180" y="1739"/>
                    <a:pt x="608" y="12"/>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1"/>
            <p:cNvSpPr/>
            <p:nvPr/>
          </p:nvSpPr>
          <p:spPr>
            <a:xfrm>
              <a:off x="4290425" y="3827300"/>
              <a:ext cx="210175" cy="60725"/>
            </a:xfrm>
            <a:custGeom>
              <a:avLst/>
              <a:gdLst/>
              <a:ahLst/>
              <a:cxnLst/>
              <a:rect l="l" t="t" r="r" b="b"/>
              <a:pathLst>
                <a:path w="8407" h="2429" extrusionOk="0">
                  <a:moveTo>
                    <a:pt x="1087" y="0"/>
                  </a:moveTo>
                  <a:cubicBezTo>
                    <a:pt x="644" y="0"/>
                    <a:pt x="80" y="347"/>
                    <a:pt x="48" y="369"/>
                  </a:cubicBezTo>
                  <a:cubicBezTo>
                    <a:pt x="0" y="392"/>
                    <a:pt x="0" y="440"/>
                    <a:pt x="24" y="464"/>
                  </a:cubicBezTo>
                  <a:cubicBezTo>
                    <a:pt x="40" y="496"/>
                    <a:pt x="66" y="506"/>
                    <a:pt x="89" y="506"/>
                  </a:cubicBezTo>
                  <a:cubicBezTo>
                    <a:pt x="101" y="506"/>
                    <a:pt x="111" y="504"/>
                    <a:pt x="119" y="500"/>
                  </a:cubicBezTo>
                  <a:cubicBezTo>
                    <a:pt x="119" y="500"/>
                    <a:pt x="688" y="148"/>
                    <a:pt x="1093" y="148"/>
                  </a:cubicBezTo>
                  <a:cubicBezTo>
                    <a:pt x="1122" y="148"/>
                    <a:pt x="1151" y="150"/>
                    <a:pt x="1179" y="154"/>
                  </a:cubicBezTo>
                  <a:cubicBezTo>
                    <a:pt x="1334" y="166"/>
                    <a:pt x="1346" y="250"/>
                    <a:pt x="1346" y="404"/>
                  </a:cubicBezTo>
                  <a:cubicBezTo>
                    <a:pt x="1346" y="571"/>
                    <a:pt x="1358" y="785"/>
                    <a:pt x="1631" y="845"/>
                  </a:cubicBezTo>
                  <a:cubicBezTo>
                    <a:pt x="1661" y="850"/>
                    <a:pt x="1692" y="852"/>
                    <a:pt x="1725" y="852"/>
                  </a:cubicBezTo>
                  <a:cubicBezTo>
                    <a:pt x="1918" y="852"/>
                    <a:pt x="2165" y="770"/>
                    <a:pt x="2429" y="678"/>
                  </a:cubicBezTo>
                  <a:cubicBezTo>
                    <a:pt x="2685" y="587"/>
                    <a:pt x="2935" y="502"/>
                    <a:pt x="3124" y="502"/>
                  </a:cubicBezTo>
                  <a:cubicBezTo>
                    <a:pt x="3208" y="502"/>
                    <a:pt x="3279" y="519"/>
                    <a:pt x="3334" y="559"/>
                  </a:cubicBezTo>
                  <a:cubicBezTo>
                    <a:pt x="3477" y="666"/>
                    <a:pt x="3477" y="797"/>
                    <a:pt x="3477" y="928"/>
                  </a:cubicBezTo>
                  <a:cubicBezTo>
                    <a:pt x="3477" y="1107"/>
                    <a:pt x="3477" y="1333"/>
                    <a:pt x="3882" y="1381"/>
                  </a:cubicBezTo>
                  <a:cubicBezTo>
                    <a:pt x="3902" y="1382"/>
                    <a:pt x="3922" y="1383"/>
                    <a:pt x="3942" y="1383"/>
                  </a:cubicBezTo>
                  <a:cubicBezTo>
                    <a:pt x="4193" y="1383"/>
                    <a:pt x="4425" y="1251"/>
                    <a:pt x="4668" y="1119"/>
                  </a:cubicBezTo>
                  <a:cubicBezTo>
                    <a:pt x="4894" y="1010"/>
                    <a:pt x="5109" y="895"/>
                    <a:pt x="5320" y="895"/>
                  </a:cubicBezTo>
                  <a:cubicBezTo>
                    <a:pt x="5409" y="895"/>
                    <a:pt x="5496" y="915"/>
                    <a:pt x="5584" y="964"/>
                  </a:cubicBezTo>
                  <a:cubicBezTo>
                    <a:pt x="5822" y="1095"/>
                    <a:pt x="5822" y="1226"/>
                    <a:pt x="5822" y="1381"/>
                  </a:cubicBezTo>
                  <a:cubicBezTo>
                    <a:pt x="5822" y="1619"/>
                    <a:pt x="5858" y="1797"/>
                    <a:pt x="6299" y="1881"/>
                  </a:cubicBezTo>
                  <a:cubicBezTo>
                    <a:pt x="6374" y="1897"/>
                    <a:pt x="6445" y="1904"/>
                    <a:pt x="6512" y="1904"/>
                  </a:cubicBezTo>
                  <a:cubicBezTo>
                    <a:pt x="6839" y="1904"/>
                    <a:pt x="7080" y="1733"/>
                    <a:pt x="7287" y="1595"/>
                  </a:cubicBezTo>
                  <a:cubicBezTo>
                    <a:pt x="7447" y="1496"/>
                    <a:pt x="7569" y="1421"/>
                    <a:pt x="7676" y="1421"/>
                  </a:cubicBezTo>
                  <a:cubicBezTo>
                    <a:pt x="7736" y="1421"/>
                    <a:pt x="7791" y="1444"/>
                    <a:pt x="7847" y="1500"/>
                  </a:cubicBezTo>
                  <a:cubicBezTo>
                    <a:pt x="8061" y="1678"/>
                    <a:pt x="8073" y="1881"/>
                    <a:pt x="8073" y="2059"/>
                  </a:cubicBezTo>
                  <a:cubicBezTo>
                    <a:pt x="8085" y="2226"/>
                    <a:pt x="8085" y="2416"/>
                    <a:pt x="8323" y="2428"/>
                  </a:cubicBezTo>
                  <a:cubicBezTo>
                    <a:pt x="8358" y="2428"/>
                    <a:pt x="8406" y="2405"/>
                    <a:pt x="8370" y="2357"/>
                  </a:cubicBezTo>
                  <a:cubicBezTo>
                    <a:pt x="8370" y="2321"/>
                    <a:pt x="8335" y="2285"/>
                    <a:pt x="8299" y="2285"/>
                  </a:cubicBezTo>
                  <a:cubicBezTo>
                    <a:pt x="8204" y="2285"/>
                    <a:pt x="8192" y="2250"/>
                    <a:pt x="8192" y="2059"/>
                  </a:cubicBezTo>
                  <a:cubicBezTo>
                    <a:pt x="8192" y="1869"/>
                    <a:pt x="8180" y="1607"/>
                    <a:pt x="7918" y="1393"/>
                  </a:cubicBezTo>
                  <a:cubicBezTo>
                    <a:pt x="7826" y="1317"/>
                    <a:pt x="7736" y="1287"/>
                    <a:pt x="7649" y="1287"/>
                  </a:cubicBezTo>
                  <a:cubicBezTo>
                    <a:pt x="7488" y="1287"/>
                    <a:pt x="7334" y="1388"/>
                    <a:pt x="7180" y="1488"/>
                  </a:cubicBezTo>
                  <a:cubicBezTo>
                    <a:pt x="6979" y="1618"/>
                    <a:pt x="6752" y="1766"/>
                    <a:pt x="6472" y="1766"/>
                  </a:cubicBezTo>
                  <a:cubicBezTo>
                    <a:pt x="6420" y="1766"/>
                    <a:pt x="6366" y="1761"/>
                    <a:pt x="6311" y="1750"/>
                  </a:cubicBezTo>
                  <a:cubicBezTo>
                    <a:pt x="5953" y="1678"/>
                    <a:pt x="5953" y="1559"/>
                    <a:pt x="5953" y="1393"/>
                  </a:cubicBezTo>
                  <a:cubicBezTo>
                    <a:pt x="5953" y="1226"/>
                    <a:pt x="5953" y="1023"/>
                    <a:pt x="5644" y="845"/>
                  </a:cubicBezTo>
                  <a:cubicBezTo>
                    <a:pt x="5527" y="777"/>
                    <a:pt x="5413" y="750"/>
                    <a:pt x="5300" y="750"/>
                  </a:cubicBezTo>
                  <a:cubicBezTo>
                    <a:pt x="5056" y="750"/>
                    <a:pt x="4820" y="877"/>
                    <a:pt x="4584" y="1000"/>
                  </a:cubicBezTo>
                  <a:cubicBezTo>
                    <a:pt x="4373" y="1126"/>
                    <a:pt x="4162" y="1244"/>
                    <a:pt x="3967" y="1244"/>
                  </a:cubicBezTo>
                  <a:cubicBezTo>
                    <a:pt x="3942" y="1244"/>
                    <a:pt x="3918" y="1242"/>
                    <a:pt x="3894" y="1238"/>
                  </a:cubicBezTo>
                  <a:cubicBezTo>
                    <a:pt x="3620" y="1214"/>
                    <a:pt x="3620" y="1119"/>
                    <a:pt x="3620" y="940"/>
                  </a:cubicBezTo>
                  <a:cubicBezTo>
                    <a:pt x="3620" y="797"/>
                    <a:pt x="3608" y="607"/>
                    <a:pt x="3429" y="452"/>
                  </a:cubicBezTo>
                  <a:cubicBezTo>
                    <a:pt x="3347" y="386"/>
                    <a:pt x="3245" y="360"/>
                    <a:pt x="3130" y="360"/>
                  </a:cubicBezTo>
                  <a:cubicBezTo>
                    <a:pt x="2912" y="360"/>
                    <a:pt x="2647" y="454"/>
                    <a:pt x="2382" y="547"/>
                  </a:cubicBezTo>
                  <a:cubicBezTo>
                    <a:pt x="2154" y="616"/>
                    <a:pt x="1919" y="702"/>
                    <a:pt x="1750" y="702"/>
                  </a:cubicBezTo>
                  <a:cubicBezTo>
                    <a:pt x="1716" y="702"/>
                    <a:pt x="1684" y="698"/>
                    <a:pt x="1655" y="690"/>
                  </a:cubicBezTo>
                  <a:cubicBezTo>
                    <a:pt x="1512" y="666"/>
                    <a:pt x="1489" y="571"/>
                    <a:pt x="1489" y="404"/>
                  </a:cubicBezTo>
                  <a:cubicBezTo>
                    <a:pt x="1489" y="261"/>
                    <a:pt x="1489" y="47"/>
                    <a:pt x="1215" y="11"/>
                  </a:cubicBezTo>
                  <a:cubicBezTo>
                    <a:pt x="1174" y="4"/>
                    <a:pt x="1131" y="0"/>
                    <a:pt x="108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1"/>
            <p:cNvSpPr/>
            <p:nvPr/>
          </p:nvSpPr>
          <p:spPr>
            <a:xfrm>
              <a:off x="4593725" y="3633550"/>
              <a:ext cx="51225" cy="105350"/>
            </a:xfrm>
            <a:custGeom>
              <a:avLst/>
              <a:gdLst/>
              <a:ahLst/>
              <a:cxnLst/>
              <a:rect l="l" t="t" r="r" b="b"/>
              <a:pathLst>
                <a:path w="2049" h="4214" extrusionOk="0">
                  <a:moveTo>
                    <a:pt x="1437" y="1"/>
                  </a:moveTo>
                  <a:cubicBezTo>
                    <a:pt x="1416" y="1"/>
                    <a:pt x="1391" y="14"/>
                    <a:pt x="1370" y="34"/>
                  </a:cubicBezTo>
                  <a:cubicBezTo>
                    <a:pt x="1346" y="58"/>
                    <a:pt x="1358" y="106"/>
                    <a:pt x="1394" y="141"/>
                  </a:cubicBezTo>
                  <a:cubicBezTo>
                    <a:pt x="1394" y="141"/>
                    <a:pt x="1870" y="451"/>
                    <a:pt x="1727" y="832"/>
                  </a:cubicBezTo>
                  <a:cubicBezTo>
                    <a:pt x="1632" y="1106"/>
                    <a:pt x="1537" y="1153"/>
                    <a:pt x="1346" y="1249"/>
                  </a:cubicBezTo>
                  <a:cubicBezTo>
                    <a:pt x="1239" y="1296"/>
                    <a:pt x="1120" y="1356"/>
                    <a:pt x="977" y="1463"/>
                  </a:cubicBezTo>
                  <a:cubicBezTo>
                    <a:pt x="656" y="1665"/>
                    <a:pt x="739" y="1844"/>
                    <a:pt x="822" y="2023"/>
                  </a:cubicBezTo>
                  <a:cubicBezTo>
                    <a:pt x="882" y="2142"/>
                    <a:pt x="953" y="2296"/>
                    <a:pt x="953" y="2523"/>
                  </a:cubicBezTo>
                  <a:cubicBezTo>
                    <a:pt x="953" y="2832"/>
                    <a:pt x="894" y="2844"/>
                    <a:pt x="751" y="2892"/>
                  </a:cubicBezTo>
                  <a:cubicBezTo>
                    <a:pt x="656" y="2904"/>
                    <a:pt x="525" y="2951"/>
                    <a:pt x="394" y="3058"/>
                  </a:cubicBezTo>
                  <a:cubicBezTo>
                    <a:pt x="1" y="3368"/>
                    <a:pt x="275" y="4106"/>
                    <a:pt x="287" y="4142"/>
                  </a:cubicBezTo>
                  <a:cubicBezTo>
                    <a:pt x="298" y="4166"/>
                    <a:pt x="334" y="4190"/>
                    <a:pt x="358" y="4190"/>
                  </a:cubicBezTo>
                  <a:cubicBezTo>
                    <a:pt x="358" y="4190"/>
                    <a:pt x="382" y="4190"/>
                    <a:pt x="394" y="4213"/>
                  </a:cubicBezTo>
                  <a:cubicBezTo>
                    <a:pt x="441" y="4201"/>
                    <a:pt x="453" y="4166"/>
                    <a:pt x="441" y="4130"/>
                  </a:cubicBezTo>
                  <a:cubicBezTo>
                    <a:pt x="441" y="4106"/>
                    <a:pt x="179" y="3439"/>
                    <a:pt x="501" y="3201"/>
                  </a:cubicBezTo>
                  <a:cubicBezTo>
                    <a:pt x="596" y="3118"/>
                    <a:pt x="703" y="3082"/>
                    <a:pt x="798" y="3058"/>
                  </a:cubicBezTo>
                  <a:cubicBezTo>
                    <a:pt x="989" y="2999"/>
                    <a:pt x="1108" y="2951"/>
                    <a:pt x="1108" y="2535"/>
                  </a:cubicBezTo>
                  <a:cubicBezTo>
                    <a:pt x="1108" y="2285"/>
                    <a:pt x="1013" y="2118"/>
                    <a:pt x="953" y="1987"/>
                  </a:cubicBezTo>
                  <a:cubicBezTo>
                    <a:pt x="882" y="1808"/>
                    <a:pt x="858" y="1749"/>
                    <a:pt x="1060" y="1594"/>
                  </a:cubicBezTo>
                  <a:cubicBezTo>
                    <a:pt x="1215" y="1487"/>
                    <a:pt x="1310" y="1427"/>
                    <a:pt x="1418" y="1392"/>
                  </a:cubicBezTo>
                  <a:cubicBezTo>
                    <a:pt x="1632" y="1296"/>
                    <a:pt x="1763" y="1225"/>
                    <a:pt x="1882" y="892"/>
                  </a:cubicBezTo>
                  <a:cubicBezTo>
                    <a:pt x="2049" y="403"/>
                    <a:pt x="1513" y="34"/>
                    <a:pt x="1477" y="22"/>
                  </a:cubicBezTo>
                  <a:cubicBezTo>
                    <a:pt x="1467" y="7"/>
                    <a:pt x="1453" y="1"/>
                    <a:pt x="14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1"/>
            <p:cNvSpPr/>
            <p:nvPr/>
          </p:nvSpPr>
          <p:spPr>
            <a:xfrm>
              <a:off x="4557125" y="3600575"/>
              <a:ext cx="64900" cy="151725"/>
            </a:xfrm>
            <a:custGeom>
              <a:avLst/>
              <a:gdLst/>
              <a:ahLst/>
              <a:cxnLst/>
              <a:rect l="l" t="t" r="r" b="b"/>
              <a:pathLst>
                <a:path w="2596" h="6069" extrusionOk="0">
                  <a:moveTo>
                    <a:pt x="2217" y="1"/>
                  </a:moveTo>
                  <a:cubicBezTo>
                    <a:pt x="2190" y="1"/>
                    <a:pt x="2163" y="9"/>
                    <a:pt x="2155" y="32"/>
                  </a:cubicBezTo>
                  <a:cubicBezTo>
                    <a:pt x="2143" y="55"/>
                    <a:pt x="2143" y="103"/>
                    <a:pt x="2167" y="127"/>
                  </a:cubicBezTo>
                  <a:cubicBezTo>
                    <a:pt x="2167" y="151"/>
                    <a:pt x="2441" y="353"/>
                    <a:pt x="2453" y="603"/>
                  </a:cubicBezTo>
                  <a:cubicBezTo>
                    <a:pt x="2453" y="722"/>
                    <a:pt x="2405" y="817"/>
                    <a:pt x="2322" y="901"/>
                  </a:cubicBezTo>
                  <a:cubicBezTo>
                    <a:pt x="2143" y="1068"/>
                    <a:pt x="2036" y="1079"/>
                    <a:pt x="1929" y="1079"/>
                  </a:cubicBezTo>
                  <a:cubicBezTo>
                    <a:pt x="1762" y="1079"/>
                    <a:pt x="1643" y="1115"/>
                    <a:pt x="1500" y="1413"/>
                  </a:cubicBezTo>
                  <a:cubicBezTo>
                    <a:pt x="1405" y="1603"/>
                    <a:pt x="1453" y="1830"/>
                    <a:pt x="1500" y="2056"/>
                  </a:cubicBezTo>
                  <a:cubicBezTo>
                    <a:pt x="1548" y="2270"/>
                    <a:pt x="1584" y="2496"/>
                    <a:pt x="1465" y="2615"/>
                  </a:cubicBezTo>
                  <a:cubicBezTo>
                    <a:pt x="1370" y="2722"/>
                    <a:pt x="1286" y="2746"/>
                    <a:pt x="1215" y="2782"/>
                  </a:cubicBezTo>
                  <a:cubicBezTo>
                    <a:pt x="1096" y="2830"/>
                    <a:pt x="977" y="2865"/>
                    <a:pt x="798" y="3151"/>
                  </a:cubicBezTo>
                  <a:cubicBezTo>
                    <a:pt x="608" y="3449"/>
                    <a:pt x="727" y="3818"/>
                    <a:pt x="834" y="4116"/>
                  </a:cubicBezTo>
                  <a:cubicBezTo>
                    <a:pt x="893" y="4282"/>
                    <a:pt x="953" y="4461"/>
                    <a:pt x="917" y="4556"/>
                  </a:cubicBezTo>
                  <a:cubicBezTo>
                    <a:pt x="869" y="4687"/>
                    <a:pt x="798" y="4711"/>
                    <a:pt x="679" y="4770"/>
                  </a:cubicBezTo>
                  <a:cubicBezTo>
                    <a:pt x="572" y="4818"/>
                    <a:pt x="429" y="4889"/>
                    <a:pt x="298" y="5056"/>
                  </a:cubicBezTo>
                  <a:cubicBezTo>
                    <a:pt x="0" y="5413"/>
                    <a:pt x="119" y="5985"/>
                    <a:pt x="119" y="6009"/>
                  </a:cubicBezTo>
                  <a:cubicBezTo>
                    <a:pt x="131" y="6044"/>
                    <a:pt x="155" y="6068"/>
                    <a:pt x="191" y="6068"/>
                  </a:cubicBezTo>
                  <a:lnTo>
                    <a:pt x="179" y="6056"/>
                  </a:lnTo>
                  <a:cubicBezTo>
                    <a:pt x="215" y="6044"/>
                    <a:pt x="250" y="6009"/>
                    <a:pt x="238" y="5961"/>
                  </a:cubicBezTo>
                  <a:cubicBezTo>
                    <a:pt x="238" y="5961"/>
                    <a:pt x="131" y="5449"/>
                    <a:pt x="381" y="5151"/>
                  </a:cubicBezTo>
                  <a:cubicBezTo>
                    <a:pt x="500" y="4997"/>
                    <a:pt x="619" y="4937"/>
                    <a:pt x="727" y="4889"/>
                  </a:cubicBezTo>
                  <a:cubicBezTo>
                    <a:pt x="858" y="4830"/>
                    <a:pt x="977" y="4770"/>
                    <a:pt x="1036" y="4580"/>
                  </a:cubicBezTo>
                  <a:cubicBezTo>
                    <a:pt x="1072" y="4449"/>
                    <a:pt x="1024" y="4270"/>
                    <a:pt x="953" y="4056"/>
                  </a:cubicBezTo>
                  <a:cubicBezTo>
                    <a:pt x="858" y="3782"/>
                    <a:pt x="750" y="3449"/>
                    <a:pt x="905" y="3211"/>
                  </a:cubicBezTo>
                  <a:cubicBezTo>
                    <a:pt x="1048" y="2961"/>
                    <a:pt x="1143" y="2949"/>
                    <a:pt x="1250" y="2901"/>
                  </a:cubicBezTo>
                  <a:cubicBezTo>
                    <a:pt x="1334" y="2865"/>
                    <a:pt x="1429" y="2842"/>
                    <a:pt x="1560" y="2711"/>
                  </a:cubicBezTo>
                  <a:cubicBezTo>
                    <a:pt x="1739" y="2532"/>
                    <a:pt x="1679" y="2258"/>
                    <a:pt x="1631" y="2008"/>
                  </a:cubicBezTo>
                  <a:cubicBezTo>
                    <a:pt x="1584" y="1818"/>
                    <a:pt x="1548" y="1603"/>
                    <a:pt x="1620" y="1472"/>
                  </a:cubicBezTo>
                  <a:cubicBezTo>
                    <a:pt x="1751" y="1234"/>
                    <a:pt x="1810" y="1222"/>
                    <a:pt x="1929" y="1222"/>
                  </a:cubicBezTo>
                  <a:cubicBezTo>
                    <a:pt x="2048" y="1222"/>
                    <a:pt x="2203" y="1198"/>
                    <a:pt x="2417" y="996"/>
                  </a:cubicBezTo>
                  <a:cubicBezTo>
                    <a:pt x="2536" y="877"/>
                    <a:pt x="2596" y="734"/>
                    <a:pt x="2596" y="591"/>
                  </a:cubicBezTo>
                  <a:cubicBezTo>
                    <a:pt x="2584" y="282"/>
                    <a:pt x="2274" y="32"/>
                    <a:pt x="2262" y="8"/>
                  </a:cubicBezTo>
                  <a:cubicBezTo>
                    <a:pt x="2249" y="4"/>
                    <a:pt x="2233" y="1"/>
                    <a:pt x="22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1"/>
            <p:cNvSpPr/>
            <p:nvPr/>
          </p:nvSpPr>
          <p:spPr>
            <a:xfrm>
              <a:off x="4799700" y="3715050"/>
              <a:ext cx="28600" cy="32475"/>
            </a:xfrm>
            <a:custGeom>
              <a:avLst/>
              <a:gdLst/>
              <a:ahLst/>
              <a:cxnLst/>
              <a:rect l="l" t="t" r="r" b="b"/>
              <a:pathLst>
                <a:path w="1144" h="1299" extrusionOk="0">
                  <a:moveTo>
                    <a:pt x="94" y="0"/>
                  </a:moveTo>
                  <a:cubicBezTo>
                    <a:pt x="71" y="0"/>
                    <a:pt x="48" y="14"/>
                    <a:pt x="25" y="37"/>
                  </a:cubicBezTo>
                  <a:cubicBezTo>
                    <a:pt x="1" y="60"/>
                    <a:pt x="13" y="108"/>
                    <a:pt x="37" y="132"/>
                  </a:cubicBezTo>
                  <a:cubicBezTo>
                    <a:pt x="310" y="310"/>
                    <a:pt x="977" y="870"/>
                    <a:pt x="989" y="1227"/>
                  </a:cubicBezTo>
                  <a:cubicBezTo>
                    <a:pt x="989" y="1263"/>
                    <a:pt x="1025" y="1299"/>
                    <a:pt x="1072" y="1299"/>
                  </a:cubicBezTo>
                  <a:cubicBezTo>
                    <a:pt x="1108" y="1299"/>
                    <a:pt x="1144" y="1263"/>
                    <a:pt x="1144" y="1227"/>
                  </a:cubicBezTo>
                  <a:cubicBezTo>
                    <a:pt x="1132" y="715"/>
                    <a:pt x="179" y="48"/>
                    <a:pt x="132" y="13"/>
                  </a:cubicBezTo>
                  <a:cubicBezTo>
                    <a:pt x="119" y="4"/>
                    <a:pt x="107" y="0"/>
                    <a:pt x="9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1"/>
            <p:cNvSpPr/>
            <p:nvPr/>
          </p:nvSpPr>
          <p:spPr>
            <a:xfrm>
              <a:off x="4194875" y="3450475"/>
              <a:ext cx="53025" cy="33800"/>
            </a:xfrm>
            <a:custGeom>
              <a:avLst/>
              <a:gdLst/>
              <a:ahLst/>
              <a:cxnLst/>
              <a:rect l="l" t="t" r="r" b="b"/>
              <a:pathLst>
                <a:path w="2121" h="1352" extrusionOk="0">
                  <a:moveTo>
                    <a:pt x="1143" y="0"/>
                  </a:moveTo>
                  <a:cubicBezTo>
                    <a:pt x="1027" y="0"/>
                    <a:pt x="903" y="42"/>
                    <a:pt x="774" y="142"/>
                  </a:cubicBezTo>
                  <a:cubicBezTo>
                    <a:pt x="774" y="142"/>
                    <a:pt x="0" y="797"/>
                    <a:pt x="441" y="1249"/>
                  </a:cubicBezTo>
                  <a:cubicBezTo>
                    <a:pt x="506" y="1321"/>
                    <a:pt x="576" y="1352"/>
                    <a:pt x="647" y="1352"/>
                  </a:cubicBezTo>
                  <a:cubicBezTo>
                    <a:pt x="845" y="1352"/>
                    <a:pt x="1049" y="1117"/>
                    <a:pt x="1160" y="890"/>
                  </a:cubicBezTo>
                  <a:lnTo>
                    <a:pt x="1160" y="890"/>
                  </a:lnTo>
                  <a:cubicBezTo>
                    <a:pt x="1268" y="1091"/>
                    <a:pt x="1452" y="1289"/>
                    <a:pt x="1654" y="1289"/>
                  </a:cubicBezTo>
                  <a:cubicBezTo>
                    <a:pt x="1686" y="1289"/>
                    <a:pt x="1718" y="1284"/>
                    <a:pt x="1751" y="1273"/>
                  </a:cubicBezTo>
                  <a:cubicBezTo>
                    <a:pt x="2120" y="1143"/>
                    <a:pt x="1744"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1"/>
            <p:cNvSpPr/>
            <p:nvPr/>
          </p:nvSpPr>
          <p:spPr>
            <a:xfrm>
              <a:off x="4200225" y="3448650"/>
              <a:ext cx="44675" cy="37525"/>
            </a:xfrm>
            <a:custGeom>
              <a:avLst/>
              <a:gdLst/>
              <a:ahLst/>
              <a:cxnLst/>
              <a:rect l="l" t="t" r="r" b="b"/>
              <a:pathLst>
                <a:path w="1787" h="1501" extrusionOk="0">
                  <a:moveTo>
                    <a:pt x="941" y="632"/>
                  </a:moveTo>
                  <a:cubicBezTo>
                    <a:pt x="941" y="632"/>
                    <a:pt x="941" y="637"/>
                    <a:pt x="948" y="637"/>
                  </a:cubicBezTo>
                  <a:cubicBezTo>
                    <a:pt x="952" y="637"/>
                    <a:pt x="957" y="636"/>
                    <a:pt x="965" y="632"/>
                  </a:cubicBezTo>
                  <a:lnTo>
                    <a:pt x="965" y="632"/>
                  </a:lnTo>
                  <a:cubicBezTo>
                    <a:pt x="965" y="644"/>
                    <a:pt x="977" y="703"/>
                    <a:pt x="953" y="775"/>
                  </a:cubicBezTo>
                  <a:cubicBezTo>
                    <a:pt x="917" y="691"/>
                    <a:pt x="917" y="644"/>
                    <a:pt x="917" y="632"/>
                  </a:cubicBezTo>
                  <a:close/>
                  <a:moveTo>
                    <a:pt x="917" y="156"/>
                  </a:moveTo>
                  <a:cubicBezTo>
                    <a:pt x="1275" y="156"/>
                    <a:pt x="1549" y="596"/>
                    <a:pt x="1608" y="894"/>
                  </a:cubicBezTo>
                  <a:cubicBezTo>
                    <a:pt x="1620" y="1037"/>
                    <a:pt x="1620" y="1215"/>
                    <a:pt x="1513" y="1251"/>
                  </a:cubicBezTo>
                  <a:cubicBezTo>
                    <a:pt x="1501" y="1263"/>
                    <a:pt x="1477" y="1263"/>
                    <a:pt x="1441" y="1263"/>
                  </a:cubicBezTo>
                  <a:cubicBezTo>
                    <a:pt x="1275" y="1263"/>
                    <a:pt x="1132" y="1120"/>
                    <a:pt x="1037" y="953"/>
                  </a:cubicBezTo>
                  <a:cubicBezTo>
                    <a:pt x="1084" y="846"/>
                    <a:pt x="1156" y="656"/>
                    <a:pt x="1084" y="537"/>
                  </a:cubicBezTo>
                  <a:cubicBezTo>
                    <a:pt x="1050" y="493"/>
                    <a:pt x="1003" y="463"/>
                    <a:pt x="948" y="463"/>
                  </a:cubicBezTo>
                  <a:cubicBezTo>
                    <a:pt x="927" y="463"/>
                    <a:pt x="905" y="467"/>
                    <a:pt x="882" y="477"/>
                  </a:cubicBezTo>
                  <a:cubicBezTo>
                    <a:pt x="834" y="477"/>
                    <a:pt x="798" y="513"/>
                    <a:pt x="787" y="548"/>
                  </a:cubicBezTo>
                  <a:cubicBezTo>
                    <a:pt x="739" y="644"/>
                    <a:pt x="787" y="822"/>
                    <a:pt x="858" y="953"/>
                  </a:cubicBezTo>
                  <a:cubicBezTo>
                    <a:pt x="763" y="1144"/>
                    <a:pt x="584" y="1346"/>
                    <a:pt x="429" y="1346"/>
                  </a:cubicBezTo>
                  <a:cubicBezTo>
                    <a:pt x="382" y="1346"/>
                    <a:pt x="322" y="1310"/>
                    <a:pt x="286" y="1263"/>
                  </a:cubicBezTo>
                  <a:cubicBezTo>
                    <a:pt x="191" y="1179"/>
                    <a:pt x="167" y="1084"/>
                    <a:pt x="167" y="965"/>
                  </a:cubicBezTo>
                  <a:cubicBezTo>
                    <a:pt x="191" y="620"/>
                    <a:pt x="608" y="263"/>
                    <a:pt x="608" y="263"/>
                  </a:cubicBezTo>
                  <a:cubicBezTo>
                    <a:pt x="715" y="191"/>
                    <a:pt x="822" y="156"/>
                    <a:pt x="917" y="156"/>
                  </a:cubicBezTo>
                  <a:close/>
                  <a:moveTo>
                    <a:pt x="917" y="1"/>
                  </a:moveTo>
                  <a:cubicBezTo>
                    <a:pt x="787" y="1"/>
                    <a:pt x="656" y="48"/>
                    <a:pt x="525" y="156"/>
                  </a:cubicBezTo>
                  <a:cubicBezTo>
                    <a:pt x="489" y="167"/>
                    <a:pt x="48" y="548"/>
                    <a:pt x="13" y="965"/>
                  </a:cubicBezTo>
                  <a:cubicBezTo>
                    <a:pt x="1" y="1132"/>
                    <a:pt x="60" y="1263"/>
                    <a:pt x="167" y="1382"/>
                  </a:cubicBezTo>
                  <a:cubicBezTo>
                    <a:pt x="251" y="1465"/>
                    <a:pt x="322" y="1501"/>
                    <a:pt x="429" y="1501"/>
                  </a:cubicBezTo>
                  <a:cubicBezTo>
                    <a:pt x="644" y="1501"/>
                    <a:pt x="834" y="1322"/>
                    <a:pt x="953" y="1144"/>
                  </a:cubicBezTo>
                  <a:cubicBezTo>
                    <a:pt x="1037" y="1287"/>
                    <a:pt x="1203" y="1465"/>
                    <a:pt x="1429" y="1465"/>
                  </a:cubicBezTo>
                  <a:cubicBezTo>
                    <a:pt x="1477" y="1465"/>
                    <a:pt x="1513" y="1441"/>
                    <a:pt x="1560" y="1430"/>
                  </a:cubicBezTo>
                  <a:cubicBezTo>
                    <a:pt x="1727" y="1370"/>
                    <a:pt x="1787" y="1179"/>
                    <a:pt x="1739" y="906"/>
                  </a:cubicBezTo>
                  <a:cubicBezTo>
                    <a:pt x="1668" y="465"/>
                    <a:pt x="1322" y="1"/>
                    <a:pt x="9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1"/>
            <p:cNvSpPr/>
            <p:nvPr/>
          </p:nvSpPr>
          <p:spPr>
            <a:xfrm>
              <a:off x="4185050" y="3407225"/>
              <a:ext cx="50000" cy="34900"/>
            </a:xfrm>
            <a:custGeom>
              <a:avLst/>
              <a:gdLst/>
              <a:ahLst/>
              <a:cxnLst/>
              <a:rect l="l" t="t" r="r" b="b"/>
              <a:pathLst>
                <a:path w="2000" h="1396" extrusionOk="0">
                  <a:moveTo>
                    <a:pt x="1545" y="0"/>
                  </a:moveTo>
                  <a:cubicBezTo>
                    <a:pt x="1318" y="0"/>
                    <a:pt x="1165" y="265"/>
                    <a:pt x="1102" y="510"/>
                  </a:cubicBezTo>
                  <a:lnTo>
                    <a:pt x="1102" y="510"/>
                  </a:lnTo>
                  <a:cubicBezTo>
                    <a:pt x="957" y="334"/>
                    <a:pt x="737" y="167"/>
                    <a:pt x="553" y="167"/>
                  </a:cubicBezTo>
                  <a:cubicBezTo>
                    <a:pt x="457" y="167"/>
                    <a:pt x="371" y="212"/>
                    <a:pt x="310" y="324"/>
                  </a:cubicBezTo>
                  <a:cubicBezTo>
                    <a:pt x="0" y="884"/>
                    <a:pt x="905" y="1336"/>
                    <a:pt x="905" y="1336"/>
                  </a:cubicBezTo>
                  <a:cubicBezTo>
                    <a:pt x="1001" y="1377"/>
                    <a:pt x="1090" y="1396"/>
                    <a:pt x="1170" y="1396"/>
                  </a:cubicBezTo>
                  <a:cubicBezTo>
                    <a:pt x="1862" y="1396"/>
                    <a:pt x="2000" y="45"/>
                    <a:pt x="1584" y="3"/>
                  </a:cubicBezTo>
                  <a:cubicBezTo>
                    <a:pt x="1571" y="1"/>
                    <a:pt x="1557" y="0"/>
                    <a:pt x="15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1"/>
            <p:cNvSpPr/>
            <p:nvPr/>
          </p:nvSpPr>
          <p:spPr>
            <a:xfrm>
              <a:off x="4188625" y="3405100"/>
              <a:ext cx="43475" cy="38825"/>
            </a:xfrm>
            <a:custGeom>
              <a:avLst/>
              <a:gdLst/>
              <a:ahLst/>
              <a:cxnLst/>
              <a:rect l="l" t="t" r="r" b="b"/>
              <a:pathLst>
                <a:path w="1739" h="1553" extrusionOk="0">
                  <a:moveTo>
                    <a:pt x="1000" y="778"/>
                  </a:moveTo>
                  <a:cubicBezTo>
                    <a:pt x="1048" y="850"/>
                    <a:pt x="1048" y="897"/>
                    <a:pt x="1048" y="921"/>
                  </a:cubicBezTo>
                  <a:cubicBezTo>
                    <a:pt x="1048" y="921"/>
                    <a:pt x="1024" y="945"/>
                    <a:pt x="1012" y="945"/>
                  </a:cubicBezTo>
                  <a:cubicBezTo>
                    <a:pt x="1000" y="921"/>
                    <a:pt x="1000" y="862"/>
                    <a:pt x="1000" y="778"/>
                  </a:cubicBezTo>
                  <a:close/>
                  <a:moveTo>
                    <a:pt x="1402" y="169"/>
                  </a:moveTo>
                  <a:cubicBezTo>
                    <a:pt x="1411" y="169"/>
                    <a:pt x="1420" y="170"/>
                    <a:pt x="1429" y="171"/>
                  </a:cubicBezTo>
                  <a:cubicBezTo>
                    <a:pt x="1536" y="183"/>
                    <a:pt x="1608" y="362"/>
                    <a:pt x="1596" y="612"/>
                  </a:cubicBezTo>
                  <a:cubicBezTo>
                    <a:pt x="1584" y="1005"/>
                    <a:pt x="1370" y="1409"/>
                    <a:pt x="1024" y="1409"/>
                  </a:cubicBezTo>
                  <a:cubicBezTo>
                    <a:pt x="953" y="1409"/>
                    <a:pt x="870" y="1386"/>
                    <a:pt x="786" y="1362"/>
                  </a:cubicBezTo>
                  <a:cubicBezTo>
                    <a:pt x="786" y="1362"/>
                    <a:pt x="298" y="1112"/>
                    <a:pt x="191" y="778"/>
                  </a:cubicBezTo>
                  <a:cubicBezTo>
                    <a:pt x="167" y="659"/>
                    <a:pt x="179" y="552"/>
                    <a:pt x="238" y="445"/>
                  </a:cubicBezTo>
                  <a:cubicBezTo>
                    <a:pt x="286" y="374"/>
                    <a:pt x="346" y="326"/>
                    <a:pt x="417" y="326"/>
                  </a:cubicBezTo>
                  <a:cubicBezTo>
                    <a:pt x="548" y="326"/>
                    <a:pt x="750" y="469"/>
                    <a:pt x="858" y="600"/>
                  </a:cubicBezTo>
                  <a:cubicBezTo>
                    <a:pt x="822" y="743"/>
                    <a:pt x="822" y="921"/>
                    <a:pt x="881" y="1017"/>
                  </a:cubicBezTo>
                  <a:cubicBezTo>
                    <a:pt x="893" y="1064"/>
                    <a:pt x="941" y="1076"/>
                    <a:pt x="977" y="1076"/>
                  </a:cubicBezTo>
                  <a:cubicBezTo>
                    <a:pt x="1108" y="1076"/>
                    <a:pt x="1143" y="1017"/>
                    <a:pt x="1155" y="981"/>
                  </a:cubicBezTo>
                  <a:cubicBezTo>
                    <a:pt x="1215" y="850"/>
                    <a:pt x="1108" y="671"/>
                    <a:pt x="1024" y="564"/>
                  </a:cubicBezTo>
                  <a:cubicBezTo>
                    <a:pt x="1104" y="383"/>
                    <a:pt x="1226" y="169"/>
                    <a:pt x="1402" y="169"/>
                  </a:cubicBezTo>
                  <a:close/>
                  <a:moveTo>
                    <a:pt x="1377" y="1"/>
                  </a:moveTo>
                  <a:cubicBezTo>
                    <a:pt x="1154" y="1"/>
                    <a:pt x="994" y="212"/>
                    <a:pt x="905" y="433"/>
                  </a:cubicBezTo>
                  <a:cubicBezTo>
                    <a:pt x="774" y="290"/>
                    <a:pt x="584" y="171"/>
                    <a:pt x="405" y="171"/>
                  </a:cubicBezTo>
                  <a:cubicBezTo>
                    <a:pt x="310" y="171"/>
                    <a:pt x="179" y="195"/>
                    <a:pt x="96" y="362"/>
                  </a:cubicBezTo>
                  <a:cubicBezTo>
                    <a:pt x="12" y="505"/>
                    <a:pt x="0" y="659"/>
                    <a:pt x="48" y="802"/>
                  </a:cubicBezTo>
                  <a:cubicBezTo>
                    <a:pt x="179" y="1195"/>
                    <a:pt x="703" y="1457"/>
                    <a:pt x="727" y="1481"/>
                  </a:cubicBezTo>
                  <a:cubicBezTo>
                    <a:pt x="834" y="1517"/>
                    <a:pt x="941" y="1552"/>
                    <a:pt x="1024" y="1552"/>
                  </a:cubicBezTo>
                  <a:cubicBezTo>
                    <a:pt x="1477" y="1552"/>
                    <a:pt x="1727" y="1076"/>
                    <a:pt x="1727" y="612"/>
                  </a:cubicBezTo>
                  <a:cubicBezTo>
                    <a:pt x="1739" y="255"/>
                    <a:pt x="1620" y="16"/>
                    <a:pt x="1429" y="4"/>
                  </a:cubicBezTo>
                  <a:cubicBezTo>
                    <a:pt x="1411" y="2"/>
                    <a:pt x="1394" y="1"/>
                    <a:pt x="137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1"/>
            <p:cNvSpPr/>
            <p:nvPr/>
          </p:nvSpPr>
          <p:spPr>
            <a:xfrm>
              <a:off x="4229100" y="3422275"/>
              <a:ext cx="45275" cy="32350"/>
            </a:xfrm>
            <a:custGeom>
              <a:avLst/>
              <a:gdLst/>
              <a:ahLst/>
              <a:cxnLst/>
              <a:rect l="l" t="t" r="r" b="b"/>
              <a:pathLst>
                <a:path w="1811" h="1294" extrusionOk="0">
                  <a:moveTo>
                    <a:pt x="865" y="1"/>
                  </a:moveTo>
                  <a:cubicBezTo>
                    <a:pt x="714" y="1"/>
                    <a:pt x="559" y="42"/>
                    <a:pt x="417" y="139"/>
                  </a:cubicBezTo>
                  <a:cubicBezTo>
                    <a:pt x="1" y="413"/>
                    <a:pt x="1" y="889"/>
                    <a:pt x="143" y="1008"/>
                  </a:cubicBezTo>
                  <a:cubicBezTo>
                    <a:pt x="143" y="1008"/>
                    <a:pt x="398" y="1293"/>
                    <a:pt x="733" y="1293"/>
                  </a:cubicBezTo>
                  <a:cubicBezTo>
                    <a:pt x="814" y="1293"/>
                    <a:pt x="900" y="1276"/>
                    <a:pt x="989" y="1234"/>
                  </a:cubicBezTo>
                  <a:cubicBezTo>
                    <a:pt x="1429" y="1032"/>
                    <a:pt x="1810" y="627"/>
                    <a:pt x="1584" y="341"/>
                  </a:cubicBezTo>
                  <a:cubicBezTo>
                    <a:pt x="1435" y="153"/>
                    <a:pt x="1157" y="1"/>
                    <a:pt x="86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1"/>
            <p:cNvSpPr/>
            <p:nvPr/>
          </p:nvSpPr>
          <p:spPr>
            <a:xfrm>
              <a:off x="4235950" y="3429000"/>
              <a:ext cx="7475" cy="25050"/>
            </a:xfrm>
            <a:custGeom>
              <a:avLst/>
              <a:gdLst/>
              <a:ahLst/>
              <a:cxnLst/>
              <a:rect l="l" t="t" r="r" b="b"/>
              <a:pathLst>
                <a:path w="299" h="1002" extrusionOk="0">
                  <a:moveTo>
                    <a:pt x="0" y="1"/>
                  </a:moveTo>
                  <a:lnTo>
                    <a:pt x="298" y="1001"/>
                  </a:lnTo>
                  <a:cubicBezTo>
                    <a:pt x="298" y="1001"/>
                    <a:pt x="120" y="12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1"/>
            <p:cNvSpPr/>
            <p:nvPr/>
          </p:nvSpPr>
          <p:spPr>
            <a:xfrm>
              <a:off x="4233575" y="3427375"/>
              <a:ext cx="11925" cy="28750"/>
            </a:xfrm>
            <a:custGeom>
              <a:avLst/>
              <a:gdLst/>
              <a:ahLst/>
              <a:cxnLst/>
              <a:rect l="l" t="t" r="r" b="b"/>
              <a:pathLst>
                <a:path w="477" h="1150" extrusionOk="0">
                  <a:moveTo>
                    <a:pt x="85" y="0"/>
                  </a:moveTo>
                  <a:cubicBezTo>
                    <a:pt x="66" y="0"/>
                    <a:pt x="48" y="6"/>
                    <a:pt x="36" y="18"/>
                  </a:cubicBezTo>
                  <a:cubicBezTo>
                    <a:pt x="0" y="54"/>
                    <a:pt x="0" y="90"/>
                    <a:pt x="36" y="126"/>
                  </a:cubicBezTo>
                  <a:cubicBezTo>
                    <a:pt x="107" y="185"/>
                    <a:pt x="226" y="661"/>
                    <a:pt x="322" y="1078"/>
                  </a:cubicBezTo>
                  <a:cubicBezTo>
                    <a:pt x="334" y="1102"/>
                    <a:pt x="357" y="1138"/>
                    <a:pt x="393" y="1138"/>
                  </a:cubicBezTo>
                  <a:cubicBezTo>
                    <a:pt x="405" y="1138"/>
                    <a:pt x="405" y="1138"/>
                    <a:pt x="405" y="1149"/>
                  </a:cubicBezTo>
                  <a:cubicBezTo>
                    <a:pt x="453" y="1138"/>
                    <a:pt x="476" y="1102"/>
                    <a:pt x="465" y="1066"/>
                  </a:cubicBezTo>
                  <a:cubicBezTo>
                    <a:pt x="417" y="840"/>
                    <a:pt x="274" y="137"/>
                    <a:pt x="143" y="18"/>
                  </a:cubicBezTo>
                  <a:cubicBezTo>
                    <a:pt x="125" y="6"/>
                    <a:pt x="104"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1"/>
            <p:cNvSpPr/>
            <p:nvPr/>
          </p:nvSpPr>
          <p:spPr>
            <a:xfrm>
              <a:off x="4244575" y="3423350"/>
              <a:ext cx="9850" cy="29200"/>
            </a:xfrm>
            <a:custGeom>
              <a:avLst/>
              <a:gdLst/>
              <a:ahLst/>
              <a:cxnLst/>
              <a:rect l="l" t="t" r="r" b="b"/>
              <a:pathLst>
                <a:path w="394" h="1168" extrusionOk="0">
                  <a:moveTo>
                    <a:pt x="1" y="1"/>
                  </a:moveTo>
                  <a:lnTo>
                    <a:pt x="394" y="1168"/>
                  </a:lnTo>
                  <a:cubicBezTo>
                    <a:pt x="394" y="1168"/>
                    <a:pt x="156" y="13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1"/>
            <p:cNvSpPr/>
            <p:nvPr/>
          </p:nvSpPr>
          <p:spPr>
            <a:xfrm>
              <a:off x="4242500" y="3421200"/>
              <a:ext cx="14300" cy="33125"/>
            </a:xfrm>
            <a:custGeom>
              <a:avLst/>
              <a:gdLst/>
              <a:ahLst/>
              <a:cxnLst/>
              <a:rect l="l" t="t" r="r" b="b"/>
              <a:pathLst>
                <a:path w="572" h="1325" extrusionOk="0">
                  <a:moveTo>
                    <a:pt x="85" y="0"/>
                  </a:moveTo>
                  <a:cubicBezTo>
                    <a:pt x="66" y="0"/>
                    <a:pt x="48" y="9"/>
                    <a:pt x="36" y="27"/>
                  </a:cubicBezTo>
                  <a:cubicBezTo>
                    <a:pt x="0" y="63"/>
                    <a:pt x="0" y="99"/>
                    <a:pt x="36" y="134"/>
                  </a:cubicBezTo>
                  <a:cubicBezTo>
                    <a:pt x="119" y="218"/>
                    <a:pt x="298" y="849"/>
                    <a:pt x="405" y="1265"/>
                  </a:cubicBezTo>
                  <a:cubicBezTo>
                    <a:pt x="417" y="1289"/>
                    <a:pt x="453" y="1325"/>
                    <a:pt x="477" y="1325"/>
                  </a:cubicBezTo>
                  <a:lnTo>
                    <a:pt x="500" y="1325"/>
                  </a:lnTo>
                  <a:cubicBezTo>
                    <a:pt x="536" y="1313"/>
                    <a:pt x="572" y="1277"/>
                    <a:pt x="560" y="1230"/>
                  </a:cubicBezTo>
                  <a:cubicBezTo>
                    <a:pt x="512" y="1051"/>
                    <a:pt x="298" y="170"/>
                    <a:pt x="143" y="27"/>
                  </a:cubicBezTo>
                  <a:cubicBezTo>
                    <a:pt x="125" y="9"/>
                    <a:pt x="105"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1"/>
            <p:cNvSpPr/>
            <p:nvPr/>
          </p:nvSpPr>
          <p:spPr>
            <a:xfrm>
              <a:off x="4191900" y="3451050"/>
              <a:ext cx="17275" cy="18175"/>
            </a:xfrm>
            <a:custGeom>
              <a:avLst/>
              <a:gdLst/>
              <a:ahLst/>
              <a:cxnLst/>
              <a:rect l="l" t="t" r="r" b="b"/>
              <a:pathLst>
                <a:path w="691" h="727" extrusionOk="0">
                  <a:moveTo>
                    <a:pt x="691" y="0"/>
                  </a:moveTo>
                  <a:lnTo>
                    <a:pt x="691" y="0"/>
                  </a:lnTo>
                  <a:cubicBezTo>
                    <a:pt x="691" y="0"/>
                    <a:pt x="96" y="95"/>
                    <a:pt x="0" y="726"/>
                  </a:cubicBezTo>
                  <a:lnTo>
                    <a:pt x="6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1"/>
            <p:cNvSpPr/>
            <p:nvPr/>
          </p:nvSpPr>
          <p:spPr>
            <a:xfrm>
              <a:off x="4190100" y="3448950"/>
              <a:ext cx="20875" cy="22050"/>
            </a:xfrm>
            <a:custGeom>
              <a:avLst/>
              <a:gdLst/>
              <a:ahLst/>
              <a:cxnLst/>
              <a:rect l="l" t="t" r="r" b="b"/>
              <a:pathLst>
                <a:path w="835" h="882" extrusionOk="0">
                  <a:moveTo>
                    <a:pt x="751" y="1"/>
                  </a:moveTo>
                  <a:cubicBezTo>
                    <a:pt x="751" y="1"/>
                    <a:pt x="108" y="120"/>
                    <a:pt x="1" y="798"/>
                  </a:cubicBezTo>
                  <a:cubicBezTo>
                    <a:pt x="1" y="834"/>
                    <a:pt x="37" y="882"/>
                    <a:pt x="72" y="882"/>
                  </a:cubicBezTo>
                  <a:cubicBezTo>
                    <a:pt x="108" y="882"/>
                    <a:pt x="132" y="858"/>
                    <a:pt x="156" y="822"/>
                  </a:cubicBezTo>
                  <a:cubicBezTo>
                    <a:pt x="239" y="263"/>
                    <a:pt x="763" y="155"/>
                    <a:pt x="775" y="155"/>
                  </a:cubicBezTo>
                  <a:cubicBezTo>
                    <a:pt x="822" y="144"/>
                    <a:pt x="834" y="108"/>
                    <a:pt x="834" y="60"/>
                  </a:cubicBezTo>
                  <a:cubicBezTo>
                    <a:pt x="822" y="24"/>
                    <a:pt x="787"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1"/>
            <p:cNvSpPr/>
            <p:nvPr/>
          </p:nvSpPr>
          <p:spPr>
            <a:xfrm>
              <a:off x="4254100" y="3422750"/>
              <a:ext cx="7775" cy="22950"/>
            </a:xfrm>
            <a:custGeom>
              <a:avLst/>
              <a:gdLst/>
              <a:ahLst/>
              <a:cxnLst/>
              <a:rect l="l" t="t" r="r" b="b"/>
              <a:pathLst>
                <a:path w="311" h="918" extrusionOk="0">
                  <a:moveTo>
                    <a:pt x="1" y="1"/>
                  </a:moveTo>
                  <a:lnTo>
                    <a:pt x="310" y="918"/>
                  </a:lnTo>
                  <a:cubicBezTo>
                    <a:pt x="310" y="918"/>
                    <a:pt x="191" y="156"/>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1"/>
            <p:cNvSpPr/>
            <p:nvPr/>
          </p:nvSpPr>
          <p:spPr>
            <a:xfrm>
              <a:off x="4252325" y="3420850"/>
              <a:ext cx="11925" cy="26650"/>
            </a:xfrm>
            <a:custGeom>
              <a:avLst/>
              <a:gdLst/>
              <a:ahLst/>
              <a:cxnLst/>
              <a:rect l="l" t="t" r="r" b="b"/>
              <a:pathLst>
                <a:path w="477" h="1066" extrusionOk="0">
                  <a:moveTo>
                    <a:pt x="71" y="1"/>
                  </a:moveTo>
                  <a:cubicBezTo>
                    <a:pt x="52" y="1"/>
                    <a:pt x="32" y="10"/>
                    <a:pt x="12" y="29"/>
                  </a:cubicBezTo>
                  <a:cubicBezTo>
                    <a:pt x="0" y="53"/>
                    <a:pt x="0" y="101"/>
                    <a:pt x="24" y="136"/>
                  </a:cubicBezTo>
                  <a:cubicBezTo>
                    <a:pt x="143" y="232"/>
                    <a:pt x="262" y="732"/>
                    <a:pt x="310" y="1006"/>
                  </a:cubicBezTo>
                  <a:cubicBezTo>
                    <a:pt x="310" y="1041"/>
                    <a:pt x="357" y="1065"/>
                    <a:pt x="381" y="1065"/>
                  </a:cubicBezTo>
                  <a:cubicBezTo>
                    <a:pt x="441" y="1053"/>
                    <a:pt x="477" y="1029"/>
                    <a:pt x="465" y="982"/>
                  </a:cubicBezTo>
                  <a:cubicBezTo>
                    <a:pt x="441" y="910"/>
                    <a:pt x="322" y="196"/>
                    <a:pt x="119" y="17"/>
                  </a:cubicBezTo>
                  <a:cubicBezTo>
                    <a:pt x="103" y="7"/>
                    <a:pt x="87"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1"/>
            <p:cNvSpPr/>
            <p:nvPr/>
          </p:nvSpPr>
          <p:spPr>
            <a:xfrm>
              <a:off x="4184150" y="3439725"/>
              <a:ext cx="25025" cy="8225"/>
            </a:xfrm>
            <a:custGeom>
              <a:avLst/>
              <a:gdLst/>
              <a:ahLst/>
              <a:cxnLst/>
              <a:rect l="l" t="t" r="r" b="b"/>
              <a:pathLst>
                <a:path w="1001" h="329" extrusionOk="0">
                  <a:moveTo>
                    <a:pt x="1" y="1"/>
                  </a:moveTo>
                  <a:cubicBezTo>
                    <a:pt x="1" y="1"/>
                    <a:pt x="193" y="329"/>
                    <a:pt x="656" y="329"/>
                  </a:cubicBezTo>
                  <a:cubicBezTo>
                    <a:pt x="758" y="329"/>
                    <a:pt x="872" y="313"/>
                    <a:pt x="1001" y="274"/>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1"/>
            <p:cNvSpPr/>
            <p:nvPr/>
          </p:nvSpPr>
          <p:spPr>
            <a:xfrm>
              <a:off x="4182075" y="3438075"/>
              <a:ext cx="28900" cy="11800"/>
            </a:xfrm>
            <a:custGeom>
              <a:avLst/>
              <a:gdLst/>
              <a:ahLst/>
              <a:cxnLst/>
              <a:rect l="l" t="t" r="r" b="b"/>
              <a:pathLst>
                <a:path w="1156" h="472" extrusionOk="0">
                  <a:moveTo>
                    <a:pt x="74" y="0"/>
                  </a:moveTo>
                  <a:cubicBezTo>
                    <a:pt x="61" y="0"/>
                    <a:pt x="48" y="3"/>
                    <a:pt x="36" y="7"/>
                  </a:cubicBezTo>
                  <a:cubicBezTo>
                    <a:pt x="0" y="43"/>
                    <a:pt x="0" y="78"/>
                    <a:pt x="12" y="114"/>
                  </a:cubicBezTo>
                  <a:cubicBezTo>
                    <a:pt x="24" y="114"/>
                    <a:pt x="239" y="471"/>
                    <a:pt x="727" y="471"/>
                  </a:cubicBezTo>
                  <a:cubicBezTo>
                    <a:pt x="846" y="471"/>
                    <a:pt x="965" y="459"/>
                    <a:pt x="1096" y="412"/>
                  </a:cubicBezTo>
                  <a:cubicBezTo>
                    <a:pt x="1132" y="400"/>
                    <a:pt x="1155" y="364"/>
                    <a:pt x="1143" y="317"/>
                  </a:cubicBezTo>
                  <a:cubicBezTo>
                    <a:pt x="1134" y="298"/>
                    <a:pt x="1111" y="273"/>
                    <a:pt x="1079" y="273"/>
                  </a:cubicBezTo>
                  <a:cubicBezTo>
                    <a:pt x="1070" y="273"/>
                    <a:pt x="1059" y="275"/>
                    <a:pt x="1048" y="281"/>
                  </a:cubicBezTo>
                  <a:cubicBezTo>
                    <a:pt x="931" y="316"/>
                    <a:pt x="827" y="331"/>
                    <a:pt x="734" y="331"/>
                  </a:cubicBezTo>
                  <a:cubicBezTo>
                    <a:pt x="329" y="331"/>
                    <a:pt x="153" y="52"/>
                    <a:pt x="143" y="43"/>
                  </a:cubicBezTo>
                  <a:cubicBezTo>
                    <a:pt x="127" y="11"/>
                    <a:pt x="101" y="0"/>
                    <a:pt x="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1"/>
            <p:cNvSpPr/>
            <p:nvPr/>
          </p:nvSpPr>
          <p:spPr>
            <a:xfrm>
              <a:off x="4599500" y="4149950"/>
              <a:ext cx="50225" cy="38000"/>
            </a:xfrm>
            <a:custGeom>
              <a:avLst/>
              <a:gdLst/>
              <a:ahLst/>
              <a:cxnLst/>
              <a:rect l="l" t="t" r="r" b="b"/>
              <a:pathLst>
                <a:path w="2009" h="1520" extrusionOk="0">
                  <a:moveTo>
                    <a:pt x="1296" y="0"/>
                  </a:moveTo>
                  <a:cubicBezTo>
                    <a:pt x="1041" y="0"/>
                    <a:pt x="929" y="364"/>
                    <a:pt x="929" y="661"/>
                  </a:cubicBezTo>
                  <a:lnTo>
                    <a:pt x="929" y="661"/>
                  </a:lnTo>
                  <a:cubicBezTo>
                    <a:pt x="792" y="567"/>
                    <a:pt x="620" y="491"/>
                    <a:pt x="470" y="491"/>
                  </a:cubicBezTo>
                  <a:cubicBezTo>
                    <a:pt x="380" y="491"/>
                    <a:pt x="298" y="517"/>
                    <a:pt x="234" y="583"/>
                  </a:cubicBezTo>
                  <a:cubicBezTo>
                    <a:pt x="0" y="843"/>
                    <a:pt x="599" y="1519"/>
                    <a:pt x="1112" y="1519"/>
                  </a:cubicBezTo>
                  <a:cubicBezTo>
                    <a:pt x="1304" y="1519"/>
                    <a:pt x="1483" y="1425"/>
                    <a:pt x="1603" y="1179"/>
                  </a:cubicBezTo>
                  <a:cubicBezTo>
                    <a:pt x="1603" y="1179"/>
                    <a:pt x="2008" y="262"/>
                    <a:pt x="1413" y="24"/>
                  </a:cubicBezTo>
                  <a:cubicBezTo>
                    <a:pt x="1371" y="8"/>
                    <a:pt x="1332" y="0"/>
                    <a:pt x="1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1"/>
            <p:cNvSpPr/>
            <p:nvPr/>
          </p:nvSpPr>
          <p:spPr>
            <a:xfrm>
              <a:off x="4601775" y="4148150"/>
              <a:ext cx="46150" cy="41700"/>
            </a:xfrm>
            <a:custGeom>
              <a:avLst/>
              <a:gdLst/>
              <a:ahLst/>
              <a:cxnLst/>
              <a:rect l="l" t="t" r="r" b="b"/>
              <a:pathLst>
                <a:path w="1846" h="1668" extrusionOk="0">
                  <a:moveTo>
                    <a:pt x="917" y="905"/>
                  </a:moveTo>
                  <a:cubicBezTo>
                    <a:pt x="977" y="965"/>
                    <a:pt x="1012" y="1024"/>
                    <a:pt x="1024" y="1024"/>
                  </a:cubicBezTo>
                  <a:cubicBezTo>
                    <a:pt x="988" y="1048"/>
                    <a:pt x="988" y="1048"/>
                    <a:pt x="977" y="1048"/>
                  </a:cubicBezTo>
                  <a:cubicBezTo>
                    <a:pt x="953" y="1024"/>
                    <a:pt x="929" y="989"/>
                    <a:pt x="917" y="905"/>
                  </a:cubicBezTo>
                  <a:close/>
                  <a:moveTo>
                    <a:pt x="1203" y="131"/>
                  </a:moveTo>
                  <a:cubicBezTo>
                    <a:pt x="1227" y="131"/>
                    <a:pt x="1262" y="131"/>
                    <a:pt x="1286" y="155"/>
                  </a:cubicBezTo>
                  <a:cubicBezTo>
                    <a:pt x="1405" y="191"/>
                    <a:pt x="1489" y="262"/>
                    <a:pt x="1524" y="370"/>
                  </a:cubicBezTo>
                  <a:cubicBezTo>
                    <a:pt x="1667" y="703"/>
                    <a:pt x="1441" y="1203"/>
                    <a:pt x="1441" y="1203"/>
                  </a:cubicBezTo>
                  <a:cubicBezTo>
                    <a:pt x="1346" y="1405"/>
                    <a:pt x="1203" y="1501"/>
                    <a:pt x="1024" y="1501"/>
                  </a:cubicBezTo>
                  <a:cubicBezTo>
                    <a:pt x="691" y="1501"/>
                    <a:pt x="310" y="1191"/>
                    <a:pt x="191" y="929"/>
                  </a:cubicBezTo>
                  <a:cubicBezTo>
                    <a:pt x="155" y="870"/>
                    <a:pt x="131" y="774"/>
                    <a:pt x="191" y="715"/>
                  </a:cubicBezTo>
                  <a:cubicBezTo>
                    <a:pt x="238" y="667"/>
                    <a:pt x="310" y="643"/>
                    <a:pt x="381" y="643"/>
                  </a:cubicBezTo>
                  <a:cubicBezTo>
                    <a:pt x="488" y="643"/>
                    <a:pt x="619" y="703"/>
                    <a:pt x="750" y="750"/>
                  </a:cubicBezTo>
                  <a:cubicBezTo>
                    <a:pt x="750" y="846"/>
                    <a:pt x="774" y="1024"/>
                    <a:pt x="857" y="1120"/>
                  </a:cubicBezTo>
                  <a:cubicBezTo>
                    <a:pt x="893" y="1155"/>
                    <a:pt x="935" y="1173"/>
                    <a:pt x="978" y="1173"/>
                  </a:cubicBezTo>
                  <a:cubicBezTo>
                    <a:pt x="1021" y="1173"/>
                    <a:pt x="1066" y="1155"/>
                    <a:pt x="1108" y="1120"/>
                  </a:cubicBezTo>
                  <a:cubicBezTo>
                    <a:pt x="1143" y="1108"/>
                    <a:pt x="1155" y="1060"/>
                    <a:pt x="1155" y="1012"/>
                  </a:cubicBezTo>
                  <a:cubicBezTo>
                    <a:pt x="1143" y="905"/>
                    <a:pt x="1024" y="774"/>
                    <a:pt x="905" y="691"/>
                  </a:cubicBezTo>
                  <a:cubicBezTo>
                    <a:pt x="917" y="417"/>
                    <a:pt x="1024" y="131"/>
                    <a:pt x="1203" y="131"/>
                  </a:cubicBezTo>
                  <a:close/>
                  <a:moveTo>
                    <a:pt x="1203" y="0"/>
                  </a:moveTo>
                  <a:cubicBezTo>
                    <a:pt x="929" y="0"/>
                    <a:pt x="798" y="298"/>
                    <a:pt x="774" y="608"/>
                  </a:cubicBezTo>
                  <a:cubicBezTo>
                    <a:pt x="643" y="545"/>
                    <a:pt x="514" y="512"/>
                    <a:pt x="399" y="512"/>
                  </a:cubicBezTo>
                  <a:cubicBezTo>
                    <a:pt x="274" y="512"/>
                    <a:pt x="164" y="551"/>
                    <a:pt x="84" y="631"/>
                  </a:cubicBezTo>
                  <a:cubicBezTo>
                    <a:pt x="0" y="715"/>
                    <a:pt x="0" y="846"/>
                    <a:pt x="60" y="1001"/>
                  </a:cubicBezTo>
                  <a:cubicBezTo>
                    <a:pt x="191" y="1310"/>
                    <a:pt x="631" y="1667"/>
                    <a:pt x="1024" y="1667"/>
                  </a:cubicBezTo>
                  <a:cubicBezTo>
                    <a:pt x="1191" y="1667"/>
                    <a:pt x="1429" y="1608"/>
                    <a:pt x="1584" y="1286"/>
                  </a:cubicBezTo>
                  <a:cubicBezTo>
                    <a:pt x="1608" y="1251"/>
                    <a:pt x="1846" y="715"/>
                    <a:pt x="1679" y="334"/>
                  </a:cubicBezTo>
                  <a:cubicBezTo>
                    <a:pt x="1608" y="191"/>
                    <a:pt x="1500" y="96"/>
                    <a:pt x="1346" y="36"/>
                  </a:cubicBezTo>
                  <a:cubicBezTo>
                    <a:pt x="1286" y="12"/>
                    <a:pt x="1250" y="0"/>
                    <a:pt x="12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1"/>
            <p:cNvSpPr/>
            <p:nvPr/>
          </p:nvSpPr>
          <p:spPr>
            <a:xfrm>
              <a:off x="4627700" y="4188625"/>
              <a:ext cx="49100" cy="37550"/>
            </a:xfrm>
            <a:custGeom>
              <a:avLst/>
              <a:gdLst/>
              <a:ahLst/>
              <a:cxnLst/>
              <a:rect l="l" t="t" r="r" b="b"/>
              <a:pathLst>
                <a:path w="1964" h="1502" extrusionOk="0">
                  <a:moveTo>
                    <a:pt x="952" y="1"/>
                  </a:moveTo>
                  <a:cubicBezTo>
                    <a:pt x="1" y="46"/>
                    <a:pt x="460" y="1501"/>
                    <a:pt x="876" y="1501"/>
                  </a:cubicBezTo>
                  <a:cubicBezTo>
                    <a:pt x="897" y="1501"/>
                    <a:pt x="919" y="1497"/>
                    <a:pt x="940" y="1489"/>
                  </a:cubicBezTo>
                  <a:cubicBezTo>
                    <a:pt x="1172" y="1405"/>
                    <a:pt x="1201" y="1090"/>
                    <a:pt x="1151" y="833"/>
                  </a:cubicBezTo>
                  <a:lnTo>
                    <a:pt x="1151" y="833"/>
                  </a:lnTo>
                  <a:cubicBezTo>
                    <a:pt x="1284" y="891"/>
                    <a:pt x="1441" y="931"/>
                    <a:pt x="1580" y="931"/>
                  </a:cubicBezTo>
                  <a:cubicBezTo>
                    <a:pt x="1771" y="931"/>
                    <a:pt x="1928" y="855"/>
                    <a:pt x="1940" y="644"/>
                  </a:cubicBezTo>
                  <a:cubicBezTo>
                    <a:pt x="1964" y="1"/>
                    <a:pt x="952" y="1"/>
                    <a:pt x="9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1"/>
            <p:cNvSpPr/>
            <p:nvPr/>
          </p:nvSpPr>
          <p:spPr>
            <a:xfrm>
              <a:off x="4635100" y="4186850"/>
              <a:ext cx="42900" cy="41400"/>
            </a:xfrm>
            <a:custGeom>
              <a:avLst/>
              <a:gdLst/>
              <a:ahLst/>
              <a:cxnLst/>
              <a:rect l="l" t="t" r="r" b="b"/>
              <a:pathLst>
                <a:path w="1716" h="1656" extrusionOk="0">
                  <a:moveTo>
                    <a:pt x="656" y="631"/>
                  </a:moveTo>
                  <a:cubicBezTo>
                    <a:pt x="667" y="631"/>
                    <a:pt x="703" y="667"/>
                    <a:pt x="751" y="762"/>
                  </a:cubicBezTo>
                  <a:cubicBezTo>
                    <a:pt x="667" y="715"/>
                    <a:pt x="644" y="667"/>
                    <a:pt x="644" y="655"/>
                  </a:cubicBezTo>
                  <a:cubicBezTo>
                    <a:pt x="644" y="643"/>
                    <a:pt x="644" y="643"/>
                    <a:pt x="656" y="631"/>
                  </a:cubicBezTo>
                  <a:close/>
                  <a:moveTo>
                    <a:pt x="656" y="155"/>
                  </a:moveTo>
                  <a:cubicBezTo>
                    <a:pt x="656" y="155"/>
                    <a:pt x="1203" y="155"/>
                    <a:pt x="1453" y="405"/>
                  </a:cubicBezTo>
                  <a:cubicBezTo>
                    <a:pt x="1537" y="476"/>
                    <a:pt x="1560" y="584"/>
                    <a:pt x="1560" y="703"/>
                  </a:cubicBezTo>
                  <a:cubicBezTo>
                    <a:pt x="1560" y="762"/>
                    <a:pt x="1549" y="929"/>
                    <a:pt x="1287" y="929"/>
                  </a:cubicBezTo>
                  <a:cubicBezTo>
                    <a:pt x="1179" y="929"/>
                    <a:pt x="1048" y="893"/>
                    <a:pt x="929" y="846"/>
                  </a:cubicBezTo>
                  <a:cubicBezTo>
                    <a:pt x="882" y="667"/>
                    <a:pt x="787" y="476"/>
                    <a:pt x="656" y="476"/>
                  </a:cubicBezTo>
                  <a:cubicBezTo>
                    <a:pt x="632" y="476"/>
                    <a:pt x="608" y="476"/>
                    <a:pt x="596" y="488"/>
                  </a:cubicBezTo>
                  <a:cubicBezTo>
                    <a:pt x="489" y="536"/>
                    <a:pt x="477" y="607"/>
                    <a:pt x="477" y="655"/>
                  </a:cubicBezTo>
                  <a:cubicBezTo>
                    <a:pt x="477" y="810"/>
                    <a:pt x="667" y="905"/>
                    <a:pt x="787" y="965"/>
                  </a:cubicBezTo>
                  <a:cubicBezTo>
                    <a:pt x="822" y="1179"/>
                    <a:pt x="787" y="1429"/>
                    <a:pt x="608" y="1500"/>
                  </a:cubicBezTo>
                  <a:cubicBezTo>
                    <a:pt x="596" y="1504"/>
                    <a:pt x="583" y="1506"/>
                    <a:pt x="571" y="1506"/>
                  </a:cubicBezTo>
                  <a:cubicBezTo>
                    <a:pt x="397" y="1506"/>
                    <a:pt x="179" y="1137"/>
                    <a:pt x="167" y="726"/>
                  </a:cubicBezTo>
                  <a:cubicBezTo>
                    <a:pt x="167" y="524"/>
                    <a:pt x="227" y="167"/>
                    <a:pt x="656" y="155"/>
                  </a:cubicBezTo>
                  <a:close/>
                  <a:moveTo>
                    <a:pt x="644" y="0"/>
                  </a:moveTo>
                  <a:cubicBezTo>
                    <a:pt x="239" y="12"/>
                    <a:pt x="1" y="298"/>
                    <a:pt x="13" y="726"/>
                  </a:cubicBezTo>
                  <a:cubicBezTo>
                    <a:pt x="36" y="1143"/>
                    <a:pt x="286" y="1655"/>
                    <a:pt x="584" y="1655"/>
                  </a:cubicBezTo>
                  <a:cubicBezTo>
                    <a:pt x="608" y="1655"/>
                    <a:pt x="644" y="1655"/>
                    <a:pt x="656" y="1643"/>
                  </a:cubicBezTo>
                  <a:cubicBezTo>
                    <a:pt x="894" y="1548"/>
                    <a:pt x="965" y="1262"/>
                    <a:pt x="941" y="1012"/>
                  </a:cubicBezTo>
                  <a:lnTo>
                    <a:pt x="941" y="1012"/>
                  </a:lnTo>
                  <a:cubicBezTo>
                    <a:pt x="1048" y="1060"/>
                    <a:pt x="1168" y="1072"/>
                    <a:pt x="1263" y="1072"/>
                  </a:cubicBezTo>
                  <a:cubicBezTo>
                    <a:pt x="1537" y="1072"/>
                    <a:pt x="1680" y="941"/>
                    <a:pt x="1703" y="715"/>
                  </a:cubicBezTo>
                  <a:cubicBezTo>
                    <a:pt x="1715" y="548"/>
                    <a:pt x="1656" y="417"/>
                    <a:pt x="1549" y="298"/>
                  </a:cubicBezTo>
                  <a:cubicBezTo>
                    <a:pt x="1263" y="0"/>
                    <a:pt x="691" y="0"/>
                    <a:pt x="6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1"/>
            <p:cNvSpPr/>
            <p:nvPr/>
          </p:nvSpPr>
          <p:spPr>
            <a:xfrm>
              <a:off x="4593125" y="4192225"/>
              <a:ext cx="42000" cy="34225"/>
            </a:xfrm>
            <a:custGeom>
              <a:avLst/>
              <a:gdLst/>
              <a:ahLst/>
              <a:cxnLst/>
              <a:rect l="l" t="t" r="r" b="b"/>
              <a:pathLst>
                <a:path w="1680" h="1369" extrusionOk="0">
                  <a:moveTo>
                    <a:pt x="987" y="1"/>
                  </a:moveTo>
                  <a:cubicBezTo>
                    <a:pt x="816" y="1"/>
                    <a:pt x="613" y="50"/>
                    <a:pt x="465" y="238"/>
                  </a:cubicBezTo>
                  <a:cubicBezTo>
                    <a:pt x="144" y="619"/>
                    <a:pt x="1" y="1143"/>
                    <a:pt x="322" y="1285"/>
                  </a:cubicBezTo>
                  <a:cubicBezTo>
                    <a:pt x="432" y="1338"/>
                    <a:pt x="571" y="1369"/>
                    <a:pt x="715" y="1369"/>
                  </a:cubicBezTo>
                  <a:cubicBezTo>
                    <a:pt x="995" y="1369"/>
                    <a:pt x="1297" y="1254"/>
                    <a:pt x="1454" y="964"/>
                  </a:cubicBezTo>
                  <a:cubicBezTo>
                    <a:pt x="1680" y="511"/>
                    <a:pt x="1489" y="95"/>
                    <a:pt x="1323" y="59"/>
                  </a:cubicBezTo>
                  <a:cubicBezTo>
                    <a:pt x="1323" y="59"/>
                    <a:pt x="1173" y="1"/>
                    <a:pt x="987"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1"/>
            <p:cNvSpPr/>
            <p:nvPr/>
          </p:nvSpPr>
          <p:spPr>
            <a:xfrm>
              <a:off x="4613675" y="4192500"/>
              <a:ext cx="17875" cy="19075"/>
            </a:xfrm>
            <a:custGeom>
              <a:avLst/>
              <a:gdLst/>
              <a:ahLst/>
              <a:cxnLst/>
              <a:rect l="l" t="t" r="r" b="b"/>
              <a:pathLst>
                <a:path w="715" h="763" extrusionOk="0">
                  <a:moveTo>
                    <a:pt x="0" y="0"/>
                  </a:moveTo>
                  <a:lnTo>
                    <a:pt x="0" y="0"/>
                  </a:lnTo>
                  <a:cubicBezTo>
                    <a:pt x="1" y="1"/>
                    <a:pt x="548" y="715"/>
                    <a:pt x="715" y="762"/>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1"/>
            <p:cNvSpPr/>
            <p:nvPr/>
          </p:nvSpPr>
          <p:spPr>
            <a:xfrm>
              <a:off x="4611600" y="4190550"/>
              <a:ext cx="22050" cy="22800"/>
            </a:xfrm>
            <a:custGeom>
              <a:avLst/>
              <a:gdLst/>
              <a:ahLst/>
              <a:cxnLst/>
              <a:rect l="l" t="t" r="r" b="b"/>
              <a:pathLst>
                <a:path w="882" h="912" extrusionOk="0">
                  <a:moveTo>
                    <a:pt x="87" y="1"/>
                  </a:moveTo>
                  <a:cubicBezTo>
                    <a:pt x="74" y="1"/>
                    <a:pt x="61" y="6"/>
                    <a:pt x="48" y="19"/>
                  </a:cubicBezTo>
                  <a:cubicBezTo>
                    <a:pt x="12" y="43"/>
                    <a:pt x="0" y="90"/>
                    <a:pt x="36" y="126"/>
                  </a:cubicBezTo>
                  <a:cubicBezTo>
                    <a:pt x="167" y="305"/>
                    <a:pt x="607" y="864"/>
                    <a:pt x="774" y="912"/>
                  </a:cubicBezTo>
                  <a:lnTo>
                    <a:pt x="798" y="912"/>
                  </a:lnTo>
                  <a:cubicBezTo>
                    <a:pt x="822" y="912"/>
                    <a:pt x="857" y="900"/>
                    <a:pt x="869" y="852"/>
                  </a:cubicBezTo>
                  <a:cubicBezTo>
                    <a:pt x="881" y="817"/>
                    <a:pt x="869" y="781"/>
                    <a:pt x="822" y="757"/>
                  </a:cubicBezTo>
                  <a:cubicBezTo>
                    <a:pt x="750" y="745"/>
                    <a:pt x="405" y="364"/>
                    <a:pt x="155" y="31"/>
                  </a:cubicBezTo>
                  <a:cubicBezTo>
                    <a:pt x="132" y="16"/>
                    <a:pt x="110" y="1"/>
                    <a:pt x="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1"/>
            <p:cNvSpPr/>
            <p:nvPr/>
          </p:nvSpPr>
          <p:spPr>
            <a:xfrm>
              <a:off x="4604150" y="4198750"/>
              <a:ext cx="22050" cy="21750"/>
            </a:xfrm>
            <a:custGeom>
              <a:avLst/>
              <a:gdLst/>
              <a:ahLst/>
              <a:cxnLst/>
              <a:rect l="l" t="t" r="r" b="b"/>
              <a:pathLst>
                <a:path w="882" h="870" extrusionOk="0">
                  <a:moveTo>
                    <a:pt x="0" y="0"/>
                  </a:moveTo>
                  <a:cubicBezTo>
                    <a:pt x="1" y="1"/>
                    <a:pt x="679" y="810"/>
                    <a:pt x="882" y="870"/>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1"/>
            <p:cNvSpPr/>
            <p:nvPr/>
          </p:nvSpPr>
          <p:spPr>
            <a:xfrm>
              <a:off x="4602375" y="4197250"/>
              <a:ext cx="26200" cy="25325"/>
            </a:xfrm>
            <a:custGeom>
              <a:avLst/>
              <a:gdLst/>
              <a:ahLst/>
              <a:cxnLst/>
              <a:rect l="l" t="t" r="r" b="b"/>
              <a:pathLst>
                <a:path w="1048" h="1013" extrusionOk="0">
                  <a:moveTo>
                    <a:pt x="80" y="0"/>
                  </a:moveTo>
                  <a:cubicBezTo>
                    <a:pt x="68" y="0"/>
                    <a:pt x="56" y="4"/>
                    <a:pt x="48" y="13"/>
                  </a:cubicBezTo>
                  <a:cubicBezTo>
                    <a:pt x="12" y="49"/>
                    <a:pt x="0" y="84"/>
                    <a:pt x="36" y="120"/>
                  </a:cubicBezTo>
                  <a:cubicBezTo>
                    <a:pt x="155" y="251"/>
                    <a:pt x="726" y="953"/>
                    <a:pt x="941" y="1013"/>
                  </a:cubicBezTo>
                  <a:lnTo>
                    <a:pt x="953" y="1013"/>
                  </a:lnTo>
                  <a:cubicBezTo>
                    <a:pt x="988" y="1013"/>
                    <a:pt x="1012" y="989"/>
                    <a:pt x="1024" y="965"/>
                  </a:cubicBezTo>
                  <a:cubicBezTo>
                    <a:pt x="1048" y="942"/>
                    <a:pt x="1024" y="894"/>
                    <a:pt x="988" y="882"/>
                  </a:cubicBezTo>
                  <a:cubicBezTo>
                    <a:pt x="869" y="834"/>
                    <a:pt x="417" y="358"/>
                    <a:pt x="155" y="37"/>
                  </a:cubicBezTo>
                  <a:cubicBezTo>
                    <a:pt x="132" y="14"/>
                    <a:pt x="104" y="0"/>
                    <a:pt x="8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1"/>
            <p:cNvSpPr/>
            <p:nvPr/>
          </p:nvSpPr>
          <p:spPr>
            <a:xfrm>
              <a:off x="4645525" y="4155875"/>
              <a:ext cx="12225" cy="23850"/>
            </a:xfrm>
            <a:custGeom>
              <a:avLst/>
              <a:gdLst/>
              <a:ahLst/>
              <a:cxnLst/>
              <a:rect l="l" t="t" r="r" b="b"/>
              <a:pathLst>
                <a:path w="489" h="954" extrusionOk="0">
                  <a:moveTo>
                    <a:pt x="298" y="1"/>
                  </a:moveTo>
                  <a:lnTo>
                    <a:pt x="0" y="953"/>
                  </a:lnTo>
                  <a:cubicBezTo>
                    <a:pt x="0" y="953"/>
                    <a:pt x="489" y="596"/>
                    <a:pt x="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1"/>
            <p:cNvSpPr/>
            <p:nvPr/>
          </p:nvSpPr>
          <p:spPr>
            <a:xfrm>
              <a:off x="4643450" y="4154025"/>
              <a:ext cx="16375" cy="27775"/>
            </a:xfrm>
            <a:custGeom>
              <a:avLst/>
              <a:gdLst/>
              <a:ahLst/>
              <a:cxnLst/>
              <a:rect l="l" t="t" r="r" b="b"/>
              <a:pathLst>
                <a:path w="655" h="1111" extrusionOk="0">
                  <a:moveTo>
                    <a:pt x="376" y="0"/>
                  </a:moveTo>
                  <a:cubicBezTo>
                    <a:pt x="370" y="0"/>
                    <a:pt x="364" y="1"/>
                    <a:pt x="357" y="4"/>
                  </a:cubicBezTo>
                  <a:cubicBezTo>
                    <a:pt x="322" y="15"/>
                    <a:pt x="298" y="51"/>
                    <a:pt x="310" y="87"/>
                  </a:cubicBezTo>
                  <a:cubicBezTo>
                    <a:pt x="488" y="646"/>
                    <a:pt x="60" y="956"/>
                    <a:pt x="36" y="968"/>
                  </a:cubicBezTo>
                  <a:cubicBezTo>
                    <a:pt x="12" y="1004"/>
                    <a:pt x="0" y="1039"/>
                    <a:pt x="24" y="1075"/>
                  </a:cubicBezTo>
                  <a:cubicBezTo>
                    <a:pt x="36" y="1087"/>
                    <a:pt x="60" y="1111"/>
                    <a:pt x="83" y="1111"/>
                  </a:cubicBezTo>
                  <a:cubicBezTo>
                    <a:pt x="95" y="1111"/>
                    <a:pt x="119" y="1111"/>
                    <a:pt x="131" y="1087"/>
                  </a:cubicBezTo>
                  <a:cubicBezTo>
                    <a:pt x="131" y="1075"/>
                    <a:pt x="655" y="682"/>
                    <a:pt x="441" y="51"/>
                  </a:cubicBezTo>
                  <a:cubicBezTo>
                    <a:pt x="431" y="22"/>
                    <a:pt x="405" y="0"/>
                    <a:pt x="3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1"/>
            <p:cNvSpPr/>
            <p:nvPr/>
          </p:nvSpPr>
          <p:spPr>
            <a:xfrm>
              <a:off x="4600575" y="4208575"/>
              <a:ext cx="17000" cy="17000"/>
            </a:xfrm>
            <a:custGeom>
              <a:avLst/>
              <a:gdLst/>
              <a:ahLst/>
              <a:cxnLst/>
              <a:rect l="l" t="t" r="r" b="b"/>
              <a:pathLst>
                <a:path w="680" h="680" extrusionOk="0">
                  <a:moveTo>
                    <a:pt x="1" y="0"/>
                  </a:moveTo>
                  <a:cubicBezTo>
                    <a:pt x="1" y="1"/>
                    <a:pt x="441" y="620"/>
                    <a:pt x="679" y="679"/>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1"/>
            <p:cNvSpPr/>
            <p:nvPr/>
          </p:nvSpPr>
          <p:spPr>
            <a:xfrm>
              <a:off x="4598200" y="4206550"/>
              <a:ext cx="21450" cy="20800"/>
            </a:xfrm>
            <a:custGeom>
              <a:avLst/>
              <a:gdLst/>
              <a:ahLst/>
              <a:cxnLst/>
              <a:rect l="l" t="t" r="r" b="b"/>
              <a:pathLst>
                <a:path w="858" h="832" extrusionOk="0">
                  <a:moveTo>
                    <a:pt x="93" y="0"/>
                  </a:moveTo>
                  <a:cubicBezTo>
                    <a:pt x="78" y="0"/>
                    <a:pt x="63" y="7"/>
                    <a:pt x="48" y="22"/>
                  </a:cubicBezTo>
                  <a:cubicBezTo>
                    <a:pt x="24" y="46"/>
                    <a:pt x="0" y="93"/>
                    <a:pt x="36" y="117"/>
                  </a:cubicBezTo>
                  <a:cubicBezTo>
                    <a:pt x="84" y="177"/>
                    <a:pt x="500" y="772"/>
                    <a:pt x="762" y="831"/>
                  </a:cubicBezTo>
                  <a:lnTo>
                    <a:pt x="774" y="831"/>
                  </a:lnTo>
                  <a:cubicBezTo>
                    <a:pt x="822" y="831"/>
                    <a:pt x="858" y="808"/>
                    <a:pt x="858" y="772"/>
                  </a:cubicBezTo>
                  <a:cubicBezTo>
                    <a:pt x="858" y="736"/>
                    <a:pt x="834" y="700"/>
                    <a:pt x="798" y="689"/>
                  </a:cubicBezTo>
                  <a:cubicBezTo>
                    <a:pt x="643" y="653"/>
                    <a:pt x="322" y="272"/>
                    <a:pt x="155" y="34"/>
                  </a:cubicBezTo>
                  <a:cubicBezTo>
                    <a:pt x="134" y="13"/>
                    <a:pt x="114" y="0"/>
                    <a:pt x="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1"/>
            <p:cNvSpPr/>
            <p:nvPr/>
          </p:nvSpPr>
          <p:spPr>
            <a:xfrm>
              <a:off x="4647900" y="4176375"/>
              <a:ext cx="24725" cy="7525"/>
            </a:xfrm>
            <a:custGeom>
              <a:avLst/>
              <a:gdLst/>
              <a:ahLst/>
              <a:cxnLst/>
              <a:rect l="l" t="t" r="r" b="b"/>
              <a:pathLst>
                <a:path w="989" h="301" extrusionOk="0">
                  <a:moveTo>
                    <a:pt x="629" y="0"/>
                  </a:moveTo>
                  <a:cubicBezTo>
                    <a:pt x="453" y="0"/>
                    <a:pt x="231" y="65"/>
                    <a:pt x="1" y="300"/>
                  </a:cubicBezTo>
                  <a:lnTo>
                    <a:pt x="989" y="98"/>
                  </a:lnTo>
                  <a:cubicBezTo>
                    <a:pt x="989" y="98"/>
                    <a:pt x="844" y="0"/>
                    <a:pt x="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1"/>
            <p:cNvSpPr/>
            <p:nvPr/>
          </p:nvSpPr>
          <p:spPr>
            <a:xfrm>
              <a:off x="4645525" y="4174400"/>
              <a:ext cx="29500" cy="11275"/>
            </a:xfrm>
            <a:custGeom>
              <a:avLst/>
              <a:gdLst/>
              <a:ahLst/>
              <a:cxnLst/>
              <a:rect l="l" t="t" r="r" b="b"/>
              <a:pathLst>
                <a:path w="1180" h="451" extrusionOk="0">
                  <a:moveTo>
                    <a:pt x="734" y="1"/>
                  </a:moveTo>
                  <a:cubicBezTo>
                    <a:pt x="539" y="1"/>
                    <a:pt x="291" y="70"/>
                    <a:pt x="36" y="320"/>
                  </a:cubicBezTo>
                  <a:cubicBezTo>
                    <a:pt x="0" y="355"/>
                    <a:pt x="0" y="391"/>
                    <a:pt x="36" y="427"/>
                  </a:cubicBezTo>
                  <a:cubicBezTo>
                    <a:pt x="48" y="439"/>
                    <a:pt x="72" y="451"/>
                    <a:pt x="96" y="451"/>
                  </a:cubicBezTo>
                  <a:cubicBezTo>
                    <a:pt x="108" y="451"/>
                    <a:pt x="120" y="439"/>
                    <a:pt x="131" y="427"/>
                  </a:cubicBezTo>
                  <a:cubicBezTo>
                    <a:pt x="356" y="208"/>
                    <a:pt x="567" y="148"/>
                    <a:pt x="730" y="148"/>
                  </a:cubicBezTo>
                  <a:cubicBezTo>
                    <a:pt x="913" y="148"/>
                    <a:pt x="1036" y="224"/>
                    <a:pt x="1048" y="236"/>
                  </a:cubicBezTo>
                  <a:cubicBezTo>
                    <a:pt x="1057" y="245"/>
                    <a:pt x="1068" y="249"/>
                    <a:pt x="1080" y="249"/>
                  </a:cubicBezTo>
                  <a:cubicBezTo>
                    <a:pt x="1103" y="249"/>
                    <a:pt x="1128" y="236"/>
                    <a:pt x="1143" y="212"/>
                  </a:cubicBezTo>
                  <a:cubicBezTo>
                    <a:pt x="1179" y="189"/>
                    <a:pt x="1167" y="141"/>
                    <a:pt x="1132" y="105"/>
                  </a:cubicBezTo>
                  <a:cubicBezTo>
                    <a:pt x="1125" y="99"/>
                    <a:pt x="967" y="1"/>
                    <a:pt x="7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1"/>
            <p:cNvSpPr/>
            <p:nvPr/>
          </p:nvSpPr>
          <p:spPr>
            <a:xfrm>
              <a:off x="4261250" y="4146275"/>
              <a:ext cx="302450" cy="141800"/>
            </a:xfrm>
            <a:custGeom>
              <a:avLst/>
              <a:gdLst/>
              <a:ahLst/>
              <a:cxnLst/>
              <a:rect l="l" t="t" r="r" b="b"/>
              <a:pathLst>
                <a:path w="12098" h="5672" extrusionOk="0">
                  <a:moveTo>
                    <a:pt x="1555" y="1"/>
                  </a:moveTo>
                  <a:cubicBezTo>
                    <a:pt x="1549" y="1"/>
                    <a:pt x="1543" y="2"/>
                    <a:pt x="1536" y="4"/>
                  </a:cubicBezTo>
                  <a:cubicBezTo>
                    <a:pt x="1441" y="28"/>
                    <a:pt x="1334" y="75"/>
                    <a:pt x="1251" y="123"/>
                  </a:cubicBezTo>
                  <a:cubicBezTo>
                    <a:pt x="1215" y="147"/>
                    <a:pt x="1203" y="194"/>
                    <a:pt x="1215" y="230"/>
                  </a:cubicBezTo>
                  <a:cubicBezTo>
                    <a:pt x="1239" y="254"/>
                    <a:pt x="1251" y="266"/>
                    <a:pt x="1274" y="266"/>
                  </a:cubicBezTo>
                  <a:cubicBezTo>
                    <a:pt x="1298" y="266"/>
                    <a:pt x="1310" y="266"/>
                    <a:pt x="1322" y="242"/>
                  </a:cubicBezTo>
                  <a:cubicBezTo>
                    <a:pt x="1394" y="194"/>
                    <a:pt x="1489" y="171"/>
                    <a:pt x="1572" y="135"/>
                  </a:cubicBezTo>
                  <a:cubicBezTo>
                    <a:pt x="1608" y="123"/>
                    <a:pt x="1632" y="87"/>
                    <a:pt x="1620" y="52"/>
                  </a:cubicBezTo>
                  <a:cubicBezTo>
                    <a:pt x="1610" y="22"/>
                    <a:pt x="1584" y="1"/>
                    <a:pt x="1555" y="1"/>
                  </a:cubicBezTo>
                  <a:close/>
                  <a:moveTo>
                    <a:pt x="1034" y="283"/>
                  </a:moveTo>
                  <a:cubicBezTo>
                    <a:pt x="1021" y="283"/>
                    <a:pt x="1009" y="288"/>
                    <a:pt x="1001" y="302"/>
                  </a:cubicBezTo>
                  <a:cubicBezTo>
                    <a:pt x="917" y="361"/>
                    <a:pt x="846" y="433"/>
                    <a:pt x="774" y="504"/>
                  </a:cubicBezTo>
                  <a:cubicBezTo>
                    <a:pt x="739" y="540"/>
                    <a:pt x="739" y="587"/>
                    <a:pt x="774" y="611"/>
                  </a:cubicBezTo>
                  <a:cubicBezTo>
                    <a:pt x="786" y="623"/>
                    <a:pt x="798" y="623"/>
                    <a:pt x="822" y="623"/>
                  </a:cubicBezTo>
                  <a:cubicBezTo>
                    <a:pt x="834" y="623"/>
                    <a:pt x="846" y="623"/>
                    <a:pt x="882" y="611"/>
                  </a:cubicBezTo>
                  <a:cubicBezTo>
                    <a:pt x="941" y="540"/>
                    <a:pt x="1013" y="480"/>
                    <a:pt x="1084" y="421"/>
                  </a:cubicBezTo>
                  <a:cubicBezTo>
                    <a:pt x="1120" y="385"/>
                    <a:pt x="1132" y="349"/>
                    <a:pt x="1096" y="314"/>
                  </a:cubicBezTo>
                  <a:cubicBezTo>
                    <a:pt x="1081" y="298"/>
                    <a:pt x="1056" y="283"/>
                    <a:pt x="1034" y="283"/>
                  </a:cubicBezTo>
                  <a:close/>
                  <a:moveTo>
                    <a:pt x="610" y="697"/>
                  </a:moveTo>
                  <a:cubicBezTo>
                    <a:pt x="590" y="697"/>
                    <a:pt x="569" y="709"/>
                    <a:pt x="548" y="730"/>
                  </a:cubicBezTo>
                  <a:cubicBezTo>
                    <a:pt x="489" y="802"/>
                    <a:pt x="441" y="897"/>
                    <a:pt x="381" y="980"/>
                  </a:cubicBezTo>
                  <a:cubicBezTo>
                    <a:pt x="370" y="1028"/>
                    <a:pt x="381" y="1076"/>
                    <a:pt x="417" y="1087"/>
                  </a:cubicBezTo>
                  <a:cubicBezTo>
                    <a:pt x="429" y="1099"/>
                    <a:pt x="441" y="1099"/>
                    <a:pt x="465" y="1099"/>
                  </a:cubicBezTo>
                  <a:cubicBezTo>
                    <a:pt x="477" y="1099"/>
                    <a:pt x="501" y="1087"/>
                    <a:pt x="501" y="1064"/>
                  </a:cubicBezTo>
                  <a:cubicBezTo>
                    <a:pt x="560" y="980"/>
                    <a:pt x="608" y="897"/>
                    <a:pt x="667" y="825"/>
                  </a:cubicBezTo>
                  <a:cubicBezTo>
                    <a:pt x="703" y="790"/>
                    <a:pt x="679" y="742"/>
                    <a:pt x="655" y="718"/>
                  </a:cubicBezTo>
                  <a:cubicBezTo>
                    <a:pt x="640" y="703"/>
                    <a:pt x="625" y="697"/>
                    <a:pt x="610" y="697"/>
                  </a:cubicBezTo>
                  <a:close/>
                  <a:moveTo>
                    <a:pt x="309" y="1236"/>
                  </a:moveTo>
                  <a:cubicBezTo>
                    <a:pt x="281" y="1236"/>
                    <a:pt x="258" y="1255"/>
                    <a:pt x="251" y="1278"/>
                  </a:cubicBezTo>
                  <a:cubicBezTo>
                    <a:pt x="203" y="1373"/>
                    <a:pt x="167" y="1480"/>
                    <a:pt x="131" y="1564"/>
                  </a:cubicBezTo>
                  <a:cubicBezTo>
                    <a:pt x="120" y="1599"/>
                    <a:pt x="131" y="1635"/>
                    <a:pt x="179" y="1659"/>
                  </a:cubicBezTo>
                  <a:lnTo>
                    <a:pt x="203" y="1659"/>
                  </a:lnTo>
                  <a:cubicBezTo>
                    <a:pt x="239" y="1659"/>
                    <a:pt x="262" y="1623"/>
                    <a:pt x="286" y="1623"/>
                  </a:cubicBezTo>
                  <a:cubicBezTo>
                    <a:pt x="310" y="1540"/>
                    <a:pt x="346" y="1445"/>
                    <a:pt x="381" y="1361"/>
                  </a:cubicBezTo>
                  <a:cubicBezTo>
                    <a:pt x="417" y="1314"/>
                    <a:pt x="405" y="1266"/>
                    <a:pt x="358" y="1254"/>
                  </a:cubicBezTo>
                  <a:cubicBezTo>
                    <a:pt x="341" y="1242"/>
                    <a:pt x="324" y="1236"/>
                    <a:pt x="309" y="1236"/>
                  </a:cubicBezTo>
                  <a:close/>
                  <a:moveTo>
                    <a:pt x="143" y="1802"/>
                  </a:moveTo>
                  <a:cubicBezTo>
                    <a:pt x="96" y="1802"/>
                    <a:pt x="72" y="1814"/>
                    <a:pt x="60" y="1861"/>
                  </a:cubicBezTo>
                  <a:cubicBezTo>
                    <a:pt x="48" y="1957"/>
                    <a:pt x="24" y="2052"/>
                    <a:pt x="12" y="2159"/>
                  </a:cubicBezTo>
                  <a:cubicBezTo>
                    <a:pt x="12" y="2195"/>
                    <a:pt x="48" y="2230"/>
                    <a:pt x="84" y="2230"/>
                  </a:cubicBezTo>
                  <a:cubicBezTo>
                    <a:pt x="131" y="2230"/>
                    <a:pt x="167" y="2207"/>
                    <a:pt x="167" y="2171"/>
                  </a:cubicBezTo>
                  <a:cubicBezTo>
                    <a:pt x="179" y="2088"/>
                    <a:pt x="191" y="1980"/>
                    <a:pt x="203" y="1897"/>
                  </a:cubicBezTo>
                  <a:cubicBezTo>
                    <a:pt x="203" y="1849"/>
                    <a:pt x="191" y="1814"/>
                    <a:pt x="143" y="1802"/>
                  </a:cubicBezTo>
                  <a:close/>
                  <a:moveTo>
                    <a:pt x="8478" y="2349"/>
                  </a:moveTo>
                  <a:cubicBezTo>
                    <a:pt x="8418" y="2349"/>
                    <a:pt x="8335" y="2385"/>
                    <a:pt x="8263" y="2445"/>
                  </a:cubicBezTo>
                  <a:cubicBezTo>
                    <a:pt x="8228" y="2457"/>
                    <a:pt x="8204" y="2480"/>
                    <a:pt x="8180" y="2516"/>
                  </a:cubicBezTo>
                  <a:cubicBezTo>
                    <a:pt x="8156" y="2552"/>
                    <a:pt x="8168" y="2588"/>
                    <a:pt x="8204" y="2623"/>
                  </a:cubicBezTo>
                  <a:cubicBezTo>
                    <a:pt x="8216" y="2635"/>
                    <a:pt x="8228" y="2635"/>
                    <a:pt x="8240" y="2635"/>
                  </a:cubicBezTo>
                  <a:cubicBezTo>
                    <a:pt x="8263" y="2635"/>
                    <a:pt x="8287" y="2635"/>
                    <a:pt x="8299" y="2611"/>
                  </a:cubicBezTo>
                  <a:cubicBezTo>
                    <a:pt x="8299" y="2588"/>
                    <a:pt x="8323" y="2588"/>
                    <a:pt x="8335" y="2576"/>
                  </a:cubicBezTo>
                  <a:cubicBezTo>
                    <a:pt x="8406" y="2528"/>
                    <a:pt x="8466" y="2516"/>
                    <a:pt x="8513" y="2504"/>
                  </a:cubicBezTo>
                  <a:cubicBezTo>
                    <a:pt x="8561" y="2480"/>
                    <a:pt x="8573" y="2457"/>
                    <a:pt x="8573" y="2409"/>
                  </a:cubicBezTo>
                  <a:cubicBezTo>
                    <a:pt x="8561" y="2373"/>
                    <a:pt x="8525" y="2349"/>
                    <a:pt x="8478" y="2349"/>
                  </a:cubicBezTo>
                  <a:close/>
                  <a:moveTo>
                    <a:pt x="72" y="2385"/>
                  </a:moveTo>
                  <a:cubicBezTo>
                    <a:pt x="24" y="2385"/>
                    <a:pt x="0" y="2409"/>
                    <a:pt x="0" y="2457"/>
                  </a:cubicBezTo>
                  <a:lnTo>
                    <a:pt x="48" y="2766"/>
                  </a:lnTo>
                  <a:cubicBezTo>
                    <a:pt x="60" y="2802"/>
                    <a:pt x="84" y="2826"/>
                    <a:pt x="120" y="2826"/>
                  </a:cubicBezTo>
                  <a:cubicBezTo>
                    <a:pt x="167" y="2814"/>
                    <a:pt x="191" y="2778"/>
                    <a:pt x="179" y="2742"/>
                  </a:cubicBezTo>
                  <a:cubicBezTo>
                    <a:pt x="167" y="2647"/>
                    <a:pt x="143" y="2564"/>
                    <a:pt x="143" y="2457"/>
                  </a:cubicBezTo>
                  <a:cubicBezTo>
                    <a:pt x="143" y="2409"/>
                    <a:pt x="120" y="2385"/>
                    <a:pt x="72" y="2385"/>
                  </a:cubicBezTo>
                  <a:close/>
                  <a:moveTo>
                    <a:pt x="8754" y="2462"/>
                  </a:moveTo>
                  <a:cubicBezTo>
                    <a:pt x="8741" y="2462"/>
                    <a:pt x="8728" y="2465"/>
                    <a:pt x="8716" y="2469"/>
                  </a:cubicBezTo>
                  <a:cubicBezTo>
                    <a:pt x="8680" y="2504"/>
                    <a:pt x="8680" y="2540"/>
                    <a:pt x="8692" y="2576"/>
                  </a:cubicBezTo>
                  <a:cubicBezTo>
                    <a:pt x="8716" y="2635"/>
                    <a:pt x="8752" y="2719"/>
                    <a:pt x="8752" y="2826"/>
                  </a:cubicBezTo>
                  <a:cubicBezTo>
                    <a:pt x="8752" y="2873"/>
                    <a:pt x="8775" y="2909"/>
                    <a:pt x="8823" y="2909"/>
                  </a:cubicBezTo>
                  <a:cubicBezTo>
                    <a:pt x="8871" y="2909"/>
                    <a:pt x="8894" y="2873"/>
                    <a:pt x="8918" y="2814"/>
                  </a:cubicBezTo>
                  <a:cubicBezTo>
                    <a:pt x="8894" y="2695"/>
                    <a:pt x="8871" y="2576"/>
                    <a:pt x="8823" y="2504"/>
                  </a:cubicBezTo>
                  <a:cubicBezTo>
                    <a:pt x="8807" y="2473"/>
                    <a:pt x="8781" y="2462"/>
                    <a:pt x="8754" y="2462"/>
                  </a:cubicBezTo>
                  <a:close/>
                  <a:moveTo>
                    <a:pt x="4162" y="2721"/>
                  </a:moveTo>
                  <a:cubicBezTo>
                    <a:pt x="4138" y="2721"/>
                    <a:pt x="4117" y="2740"/>
                    <a:pt x="4108" y="2766"/>
                  </a:cubicBezTo>
                  <a:cubicBezTo>
                    <a:pt x="4096" y="2802"/>
                    <a:pt x="4108" y="2850"/>
                    <a:pt x="4156" y="2861"/>
                  </a:cubicBezTo>
                  <a:cubicBezTo>
                    <a:pt x="4215" y="2873"/>
                    <a:pt x="4227" y="2945"/>
                    <a:pt x="4227" y="3004"/>
                  </a:cubicBezTo>
                  <a:lnTo>
                    <a:pt x="4227" y="3028"/>
                  </a:lnTo>
                  <a:cubicBezTo>
                    <a:pt x="4227" y="3064"/>
                    <a:pt x="4251" y="3100"/>
                    <a:pt x="4299" y="3100"/>
                  </a:cubicBezTo>
                  <a:cubicBezTo>
                    <a:pt x="4346" y="3100"/>
                    <a:pt x="4370" y="3064"/>
                    <a:pt x="4370" y="3040"/>
                  </a:cubicBezTo>
                  <a:lnTo>
                    <a:pt x="4370" y="3028"/>
                  </a:lnTo>
                  <a:cubicBezTo>
                    <a:pt x="4370" y="2873"/>
                    <a:pt x="4311" y="2754"/>
                    <a:pt x="4191" y="2730"/>
                  </a:cubicBezTo>
                  <a:cubicBezTo>
                    <a:pt x="4182" y="2724"/>
                    <a:pt x="4172" y="2721"/>
                    <a:pt x="4162" y="2721"/>
                  </a:cubicBezTo>
                  <a:close/>
                  <a:moveTo>
                    <a:pt x="3898" y="2785"/>
                  </a:moveTo>
                  <a:cubicBezTo>
                    <a:pt x="3877" y="2785"/>
                    <a:pt x="3854" y="2794"/>
                    <a:pt x="3834" y="2814"/>
                  </a:cubicBezTo>
                  <a:cubicBezTo>
                    <a:pt x="3799" y="2873"/>
                    <a:pt x="3751" y="2992"/>
                    <a:pt x="3739" y="3123"/>
                  </a:cubicBezTo>
                  <a:cubicBezTo>
                    <a:pt x="3739" y="3171"/>
                    <a:pt x="3763" y="3219"/>
                    <a:pt x="3810" y="3219"/>
                  </a:cubicBezTo>
                  <a:cubicBezTo>
                    <a:pt x="3858" y="3219"/>
                    <a:pt x="3882" y="3183"/>
                    <a:pt x="3882" y="3147"/>
                  </a:cubicBezTo>
                  <a:cubicBezTo>
                    <a:pt x="3894" y="3040"/>
                    <a:pt x="3918" y="2945"/>
                    <a:pt x="3953" y="2909"/>
                  </a:cubicBezTo>
                  <a:cubicBezTo>
                    <a:pt x="3977" y="2873"/>
                    <a:pt x="3977" y="2826"/>
                    <a:pt x="3941" y="2802"/>
                  </a:cubicBezTo>
                  <a:cubicBezTo>
                    <a:pt x="3931" y="2791"/>
                    <a:pt x="3915" y="2785"/>
                    <a:pt x="3898" y="2785"/>
                  </a:cubicBezTo>
                  <a:close/>
                  <a:moveTo>
                    <a:pt x="8168" y="2766"/>
                  </a:moveTo>
                  <a:cubicBezTo>
                    <a:pt x="8121" y="2766"/>
                    <a:pt x="8097" y="2802"/>
                    <a:pt x="8097" y="2850"/>
                  </a:cubicBezTo>
                  <a:lnTo>
                    <a:pt x="8097" y="2861"/>
                  </a:lnTo>
                  <a:cubicBezTo>
                    <a:pt x="8097" y="2945"/>
                    <a:pt x="8109" y="3052"/>
                    <a:pt x="8121" y="3159"/>
                  </a:cubicBezTo>
                  <a:cubicBezTo>
                    <a:pt x="8144" y="3183"/>
                    <a:pt x="8168" y="3219"/>
                    <a:pt x="8204" y="3219"/>
                  </a:cubicBezTo>
                  <a:cubicBezTo>
                    <a:pt x="8263" y="3219"/>
                    <a:pt x="8287" y="3171"/>
                    <a:pt x="8275" y="3123"/>
                  </a:cubicBezTo>
                  <a:cubicBezTo>
                    <a:pt x="8263" y="3028"/>
                    <a:pt x="8240" y="2933"/>
                    <a:pt x="8240" y="2850"/>
                  </a:cubicBezTo>
                  <a:cubicBezTo>
                    <a:pt x="8240" y="2802"/>
                    <a:pt x="8216" y="2766"/>
                    <a:pt x="8168" y="2766"/>
                  </a:cubicBezTo>
                  <a:close/>
                  <a:moveTo>
                    <a:pt x="211" y="2976"/>
                  </a:moveTo>
                  <a:cubicBezTo>
                    <a:pt x="201" y="2976"/>
                    <a:pt x="191" y="2978"/>
                    <a:pt x="179" y="2981"/>
                  </a:cubicBezTo>
                  <a:cubicBezTo>
                    <a:pt x="131" y="2992"/>
                    <a:pt x="120" y="3028"/>
                    <a:pt x="131" y="3064"/>
                  </a:cubicBezTo>
                  <a:cubicBezTo>
                    <a:pt x="179" y="3171"/>
                    <a:pt x="227" y="3266"/>
                    <a:pt x="262" y="3350"/>
                  </a:cubicBezTo>
                  <a:cubicBezTo>
                    <a:pt x="286" y="3362"/>
                    <a:pt x="298" y="3385"/>
                    <a:pt x="322" y="3385"/>
                  </a:cubicBezTo>
                  <a:lnTo>
                    <a:pt x="358" y="3385"/>
                  </a:lnTo>
                  <a:cubicBezTo>
                    <a:pt x="405" y="3350"/>
                    <a:pt x="405" y="3302"/>
                    <a:pt x="381" y="3278"/>
                  </a:cubicBezTo>
                  <a:cubicBezTo>
                    <a:pt x="346" y="3207"/>
                    <a:pt x="298" y="3111"/>
                    <a:pt x="262" y="3016"/>
                  </a:cubicBezTo>
                  <a:cubicBezTo>
                    <a:pt x="253" y="2989"/>
                    <a:pt x="238" y="2976"/>
                    <a:pt x="211" y="2976"/>
                  </a:cubicBezTo>
                  <a:close/>
                  <a:moveTo>
                    <a:pt x="12026" y="2969"/>
                  </a:moveTo>
                  <a:cubicBezTo>
                    <a:pt x="11978" y="2969"/>
                    <a:pt x="11954" y="2992"/>
                    <a:pt x="11954" y="3040"/>
                  </a:cubicBezTo>
                  <a:cubicBezTo>
                    <a:pt x="11954" y="3040"/>
                    <a:pt x="11954" y="3159"/>
                    <a:pt x="11919" y="3326"/>
                  </a:cubicBezTo>
                  <a:cubicBezTo>
                    <a:pt x="11919" y="3362"/>
                    <a:pt x="11931" y="3409"/>
                    <a:pt x="11990" y="3409"/>
                  </a:cubicBezTo>
                  <a:cubicBezTo>
                    <a:pt x="12026" y="3409"/>
                    <a:pt x="12050" y="3385"/>
                    <a:pt x="12073" y="3350"/>
                  </a:cubicBezTo>
                  <a:cubicBezTo>
                    <a:pt x="12097" y="3159"/>
                    <a:pt x="12097" y="3040"/>
                    <a:pt x="12097" y="3040"/>
                  </a:cubicBezTo>
                  <a:cubicBezTo>
                    <a:pt x="12097" y="2992"/>
                    <a:pt x="12073" y="2969"/>
                    <a:pt x="12026" y="2969"/>
                  </a:cubicBezTo>
                  <a:close/>
                  <a:moveTo>
                    <a:pt x="8805" y="3062"/>
                  </a:moveTo>
                  <a:cubicBezTo>
                    <a:pt x="8766" y="3062"/>
                    <a:pt x="8740" y="3092"/>
                    <a:pt x="8740" y="3123"/>
                  </a:cubicBezTo>
                  <a:cubicBezTo>
                    <a:pt x="8716" y="3219"/>
                    <a:pt x="8704" y="3302"/>
                    <a:pt x="8680" y="3409"/>
                  </a:cubicBezTo>
                  <a:cubicBezTo>
                    <a:pt x="8680" y="3457"/>
                    <a:pt x="8692" y="3481"/>
                    <a:pt x="8740" y="3504"/>
                  </a:cubicBezTo>
                  <a:lnTo>
                    <a:pt x="8752" y="3504"/>
                  </a:lnTo>
                  <a:cubicBezTo>
                    <a:pt x="8775" y="3504"/>
                    <a:pt x="8811" y="3469"/>
                    <a:pt x="8823" y="3457"/>
                  </a:cubicBezTo>
                  <a:cubicBezTo>
                    <a:pt x="8859" y="3350"/>
                    <a:pt x="8871" y="3242"/>
                    <a:pt x="8883" y="3159"/>
                  </a:cubicBezTo>
                  <a:cubicBezTo>
                    <a:pt x="8894" y="3111"/>
                    <a:pt x="8871" y="3064"/>
                    <a:pt x="8823" y="3064"/>
                  </a:cubicBezTo>
                  <a:cubicBezTo>
                    <a:pt x="8817" y="3062"/>
                    <a:pt x="8810" y="3062"/>
                    <a:pt x="8805" y="3062"/>
                  </a:cubicBezTo>
                  <a:close/>
                  <a:moveTo>
                    <a:pt x="4231" y="3238"/>
                  </a:moveTo>
                  <a:cubicBezTo>
                    <a:pt x="4207" y="3238"/>
                    <a:pt x="4177" y="3254"/>
                    <a:pt x="4168" y="3290"/>
                  </a:cubicBezTo>
                  <a:cubicBezTo>
                    <a:pt x="4120" y="3373"/>
                    <a:pt x="4096" y="3457"/>
                    <a:pt x="4037" y="3540"/>
                  </a:cubicBezTo>
                  <a:cubicBezTo>
                    <a:pt x="4013" y="3576"/>
                    <a:pt x="4037" y="3635"/>
                    <a:pt x="4061" y="3647"/>
                  </a:cubicBezTo>
                  <a:cubicBezTo>
                    <a:pt x="4072" y="3659"/>
                    <a:pt x="4096" y="3659"/>
                    <a:pt x="4108" y="3659"/>
                  </a:cubicBezTo>
                  <a:cubicBezTo>
                    <a:pt x="4132" y="3659"/>
                    <a:pt x="4156" y="3647"/>
                    <a:pt x="4156" y="3612"/>
                  </a:cubicBezTo>
                  <a:cubicBezTo>
                    <a:pt x="4203" y="3516"/>
                    <a:pt x="4263" y="3421"/>
                    <a:pt x="4299" y="3338"/>
                  </a:cubicBezTo>
                  <a:cubicBezTo>
                    <a:pt x="4311" y="3302"/>
                    <a:pt x="4299" y="3266"/>
                    <a:pt x="4251" y="3242"/>
                  </a:cubicBezTo>
                  <a:cubicBezTo>
                    <a:pt x="4245" y="3240"/>
                    <a:pt x="4238" y="3238"/>
                    <a:pt x="4231" y="3238"/>
                  </a:cubicBezTo>
                  <a:close/>
                  <a:moveTo>
                    <a:pt x="8258" y="3359"/>
                  </a:moveTo>
                  <a:cubicBezTo>
                    <a:pt x="8252" y="3359"/>
                    <a:pt x="8246" y="3360"/>
                    <a:pt x="8240" y="3362"/>
                  </a:cubicBezTo>
                  <a:cubicBezTo>
                    <a:pt x="8216" y="3385"/>
                    <a:pt x="8180" y="3409"/>
                    <a:pt x="8204" y="3457"/>
                  </a:cubicBezTo>
                  <a:cubicBezTo>
                    <a:pt x="8240" y="3540"/>
                    <a:pt x="8275" y="3647"/>
                    <a:pt x="8323" y="3743"/>
                  </a:cubicBezTo>
                  <a:cubicBezTo>
                    <a:pt x="8335" y="3766"/>
                    <a:pt x="8359" y="3778"/>
                    <a:pt x="8394" y="3778"/>
                  </a:cubicBezTo>
                  <a:lnTo>
                    <a:pt x="8406" y="3778"/>
                  </a:lnTo>
                  <a:cubicBezTo>
                    <a:pt x="8442" y="3754"/>
                    <a:pt x="8454" y="3719"/>
                    <a:pt x="8442" y="3683"/>
                  </a:cubicBezTo>
                  <a:cubicBezTo>
                    <a:pt x="8394" y="3588"/>
                    <a:pt x="8359" y="3504"/>
                    <a:pt x="8335" y="3409"/>
                  </a:cubicBezTo>
                  <a:cubicBezTo>
                    <a:pt x="8325" y="3389"/>
                    <a:pt x="8297" y="3359"/>
                    <a:pt x="8258" y="3359"/>
                  </a:cubicBezTo>
                  <a:close/>
                  <a:moveTo>
                    <a:pt x="517" y="3483"/>
                  </a:moveTo>
                  <a:cubicBezTo>
                    <a:pt x="501" y="3483"/>
                    <a:pt x="487" y="3489"/>
                    <a:pt x="477" y="3504"/>
                  </a:cubicBezTo>
                  <a:cubicBezTo>
                    <a:pt x="441" y="3528"/>
                    <a:pt x="429" y="3576"/>
                    <a:pt x="465" y="3600"/>
                  </a:cubicBezTo>
                  <a:cubicBezTo>
                    <a:pt x="524" y="3683"/>
                    <a:pt x="596" y="3754"/>
                    <a:pt x="667" y="3826"/>
                  </a:cubicBezTo>
                  <a:cubicBezTo>
                    <a:pt x="679" y="3838"/>
                    <a:pt x="703" y="3838"/>
                    <a:pt x="715" y="3838"/>
                  </a:cubicBezTo>
                  <a:cubicBezTo>
                    <a:pt x="727" y="3838"/>
                    <a:pt x="739" y="3826"/>
                    <a:pt x="774" y="3826"/>
                  </a:cubicBezTo>
                  <a:cubicBezTo>
                    <a:pt x="798" y="3802"/>
                    <a:pt x="798" y="3754"/>
                    <a:pt x="774" y="3719"/>
                  </a:cubicBezTo>
                  <a:cubicBezTo>
                    <a:pt x="703" y="3659"/>
                    <a:pt x="643" y="3588"/>
                    <a:pt x="584" y="3516"/>
                  </a:cubicBezTo>
                  <a:cubicBezTo>
                    <a:pt x="563" y="3496"/>
                    <a:pt x="538" y="3483"/>
                    <a:pt x="517" y="3483"/>
                  </a:cubicBezTo>
                  <a:close/>
                  <a:moveTo>
                    <a:pt x="11931" y="3564"/>
                  </a:moveTo>
                  <a:cubicBezTo>
                    <a:pt x="11895" y="3564"/>
                    <a:pt x="11859" y="3576"/>
                    <a:pt x="11847" y="3623"/>
                  </a:cubicBezTo>
                  <a:lnTo>
                    <a:pt x="11752" y="3885"/>
                  </a:lnTo>
                  <a:cubicBezTo>
                    <a:pt x="11740" y="3921"/>
                    <a:pt x="11752" y="3957"/>
                    <a:pt x="11800" y="3981"/>
                  </a:cubicBezTo>
                  <a:lnTo>
                    <a:pt x="11835" y="3981"/>
                  </a:lnTo>
                  <a:cubicBezTo>
                    <a:pt x="11859" y="3981"/>
                    <a:pt x="11895" y="3957"/>
                    <a:pt x="11907" y="3945"/>
                  </a:cubicBezTo>
                  <a:cubicBezTo>
                    <a:pt x="11931" y="3838"/>
                    <a:pt x="11966" y="3754"/>
                    <a:pt x="11990" y="3647"/>
                  </a:cubicBezTo>
                  <a:cubicBezTo>
                    <a:pt x="11990" y="3600"/>
                    <a:pt x="11978" y="3576"/>
                    <a:pt x="11931" y="3564"/>
                  </a:cubicBezTo>
                  <a:close/>
                  <a:moveTo>
                    <a:pt x="938" y="3852"/>
                  </a:moveTo>
                  <a:cubicBezTo>
                    <a:pt x="917" y="3852"/>
                    <a:pt x="895" y="3865"/>
                    <a:pt x="882" y="3885"/>
                  </a:cubicBezTo>
                  <a:cubicBezTo>
                    <a:pt x="846" y="3909"/>
                    <a:pt x="858" y="3957"/>
                    <a:pt x="893" y="3993"/>
                  </a:cubicBezTo>
                  <a:cubicBezTo>
                    <a:pt x="977" y="4052"/>
                    <a:pt x="1072" y="4112"/>
                    <a:pt x="1155" y="4159"/>
                  </a:cubicBezTo>
                  <a:cubicBezTo>
                    <a:pt x="1155" y="4171"/>
                    <a:pt x="1179" y="4171"/>
                    <a:pt x="1191" y="4171"/>
                  </a:cubicBezTo>
                  <a:cubicBezTo>
                    <a:pt x="1215" y="4171"/>
                    <a:pt x="1251" y="4159"/>
                    <a:pt x="1263" y="4124"/>
                  </a:cubicBezTo>
                  <a:cubicBezTo>
                    <a:pt x="1274" y="4076"/>
                    <a:pt x="1263" y="4028"/>
                    <a:pt x="1239" y="4016"/>
                  </a:cubicBezTo>
                  <a:cubicBezTo>
                    <a:pt x="1143" y="3969"/>
                    <a:pt x="1060" y="3933"/>
                    <a:pt x="977" y="3873"/>
                  </a:cubicBezTo>
                  <a:cubicBezTo>
                    <a:pt x="967" y="3859"/>
                    <a:pt x="953" y="3852"/>
                    <a:pt x="938" y="3852"/>
                  </a:cubicBezTo>
                  <a:close/>
                  <a:moveTo>
                    <a:pt x="8632" y="3626"/>
                  </a:moveTo>
                  <a:cubicBezTo>
                    <a:pt x="8609" y="3626"/>
                    <a:pt x="8582" y="3645"/>
                    <a:pt x="8573" y="3671"/>
                  </a:cubicBezTo>
                  <a:cubicBezTo>
                    <a:pt x="8537" y="3754"/>
                    <a:pt x="8513" y="3838"/>
                    <a:pt x="8466" y="3909"/>
                  </a:cubicBezTo>
                  <a:cubicBezTo>
                    <a:pt x="8442" y="3945"/>
                    <a:pt x="8442" y="3993"/>
                    <a:pt x="8454" y="4016"/>
                  </a:cubicBezTo>
                  <a:cubicBezTo>
                    <a:pt x="8513" y="4112"/>
                    <a:pt x="8573" y="4195"/>
                    <a:pt x="8633" y="4278"/>
                  </a:cubicBezTo>
                  <a:cubicBezTo>
                    <a:pt x="8644" y="4290"/>
                    <a:pt x="8680" y="4302"/>
                    <a:pt x="8692" y="4302"/>
                  </a:cubicBezTo>
                  <a:cubicBezTo>
                    <a:pt x="8704" y="4302"/>
                    <a:pt x="8716" y="4290"/>
                    <a:pt x="8716" y="4278"/>
                  </a:cubicBezTo>
                  <a:cubicBezTo>
                    <a:pt x="8752" y="4243"/>
                    <a:pt x="8763" y="4195"/>
                    <a:pt x="8740" y="4171"/>
                  </a:cubicBezTo>
                  <a:cubicBezTo>
                    <a:pt x="8692" y="4112"/>
                    <a:pt x="8644" y="4052"/>
                    <a:pt x="8597" y="3981"/>
                  </a:cubicBezTo>
                  <a:cubicBezTo>
                    <a:pt x="8633" y="3885"/>
                    <a:pt x="8680" y="3814"/>
                    <a:pt x="8704" y="3719"/>
                  </a:cubicBezTo>
                  <a:cubicBezTo>
                    <a:pt x="8716" y="3695"/>
                    <a:pt x="8704" y="3647"/>
                    <a:pt x="8656" y="3635"/>
                  </a:cubicBezTo>
                  <a:cubicBezTo>
                    <a:pt x="8650" y="3629"/>
                    <a:pt x="8641" y="3626"/>
                    <a:pt x="8632" y="3626"/>
                  </a:cubicBezTo>
                  <a:close/>
                  <a:moveTo>
                    <a:pt x="3822" y="3362"/>
                  </a:moveTo>
                  <a:cubicBezTo>
                    <a:pt x="3775" y="3362"/>
                    <a:pt x="3751" y="3397"/>
                    <a:pt x="3751" y="3445"/>
                  </a:cubicBezTo>
                  <a:cubicBezTo>
                    <a:pt x="3751" y="3528"/>
                    <a:pt x="3763" y="3635"/>
                    <a:pt x="3799" y="3743"/>
                  </a:cubicBezTo>
                  <a:cubicBezTo>
                    <a:pt x="3799" y="3766"/>
                    <a:pt x="3810" y="3778"/>
                    <a:pt x="3834" y="3802"/>
                  </a:cubicBezTo>
                  <a:cubicBezTo>
                    <a:pt x="3775" y="3862"/>
                    <a:pt x="3715" y="3921"/>
                    <a:pt x="3656" y="3957"/>
                  </a:cubicBezTo>
                  <a:cubicBezTo>
                    <a:pt x="3632" y="3993"/>
                    <a:pt x="3620" y="4040"/>
                    <a:pt x="3644" y="4064"/>
                  </a:cubicBezTo>
                  <a:cubicBezTo>
                    <a:pt x="3665" y="4085"/>
                    <a:pt x="3685" y="4097"/>
                    <a:pt x="3706" y="4097"/>
                  </a:cubicBezTo>
                  <a:cubicBezTo>
                    <a:pt x="3721" y="4097"/>
                    <a:pt x="3736" y="4091"/>
                    <a:pt x="3751" y="4076"/>
                  </a:cubicBezTo>
                  <a:cubicBezTo>
                    <a:pt x="3799" y="4052"/>
                    <a:pt x="3822" y="4016"/>
                    <a:pt x="3870" y="3981"/>
                  </a:cubicBezTo>
                  <a:lnTo>
                    <a:pt x="3870" y="3981"/>
                  </a:lnTo>
                  <a:cubicBezTo>
                    <a:pt x="3858" y="3993"/>
                    <a:pt x="3834" y="4016"/>
                    <a:pt x="3858" y="4052"/>
                  </a:cubicBezTo>
                  <a:cubicBezTo>
                    <a:pt x="3894" y="4135"/>
                    <a:pt x="3930" y="4243"/>
                    <a:pt x="3977" y="4338"/>
                  </a:cubicBezTo>
                  <a:cubicBezTo>
                    <a:pt x="3989" y="4362"/>
                    <a:pt x="4013" y="4374"/>
                    <a:pt x="4049" y="4374"/>
                  </a:cubicBezTo>
                  <a:lnTo>
                    <a:pt x="4096" y="4374"/>
                  </a:lnTo>
                  <a:cubicBezTo>
                    <a:pt x="4120" y="4350"/>
                    <a:pt x="4132" y="4302"/>
                    <a:pt x="4120" y="4278"/>
                  </a:cubicBezTo>
                  <a:cubicBezTo>
                    <a:pt x="4096" y="4183"/>
                    <a:pt x="4049" y="4100"/>
                    <a:pt x="4013" y="4004"/>
                  </a:cubicBezTo>
                  <a:cubicBezTo>
                    <a:pt x="4003" y="3984"/>
                    <a:pt x="3983" y="3954"/>
                    <a:pt x="3948" y="3954"/>
                  </a:cubicBezTo>
                  <a:cubicBezTo>
                    <a:pt x="3942" y="3954"/>
                    <a:pt x="3936" y="3955"/>
                    <a:pt x="3930" y="3957"/>
                  </a:cubicBezTo>
                  <a:cubicBezTo>
                    <a:pt x="3918" y="3957"/>
                    <a:pt x="3894" y="3981"/>
                    <a:pt x="3894" y="3981"/>
                  </a:cubicBezTo>
                  <a:cubicBezTo>
                    <a:pt x="3930" y="3933"/>
                    <a:pt x="3953" y="3897"/>
                    <a:pt x="3989" y="3873"/>
                  </a:cubicBezTo>
                  <a:cubicBezTo>
                    <a:pt x="4013" y="3838"/>
                    <a:pt x="4013" y="3802"/>
                    <a:pt x="3989" y="3766"/>
                  </a:cubicBezTo>
                  <a:cubicBezTo>
                    <a:pt x="3977" y="3754"/>
                    <a:pt x="3953" y="3754"/>
                    <a:pt x="3941" y="3754"/>
                  </a:cubicBezTo>
                  <a:lnTo>
                    <a:pt x="3941" y="3719"/>
                  </a:lnTo>
                  <a:cubicBezTo>
                    <a:pt x="3918" y="3635"/>
                    <a:pt x="3918" y="3528"/>
                    <a:pt x="3894" y="3445"/>
                  </a:cubicBezTo>
                  <a:cubicBezTo>
                    <a:pt x="3894" y="3397"/>
                    <a:pt x="3858" y="3362"/>
                    <a:pt x="3822" y="3362"/>
                  </a:cubicBezTo>
                  <a:close/>
                  <a:moveTo>
                    <a:pt x="1450" y="4150"/>
                  </a:moveTo>
                  <a:cubicBezTo>
                    <a:pt x="1417" y="4150"/>
                    <a:pt x="1390" y="4169"/>
                    <a:pt x="1382" y="4195"/>
                  </a:cubicBezTo>
                  <a:cubicBezTo>
                    <a:pt x="1370" y="4243"/>
                    <a:pt x="1382" y="4290"/>
                    <a:pt x="1429" y="4302"/>
                  </a:cubicBezTo>
                  <a:cubicBezTo>
                    <a:pt x="1513" y="4350"/>
                    <a:pt x="1620" y="4374"/>
                    <a:pt x="1715" y="4409"/>
                  </a:cubicBezTo>
                  <a:lnTo>
                    <a:pt x="1739" y="4409"/>
                  </a:lnTo>
                  <a:cubicBezTo>
                    <a:pt x="1775" y="4409"/>
                    <a:pt x="1798" y="4397"/>
                    <a:pt x="1798" y="4350"/>
                  </a:cubicBezTo>
                  <a:cubicBezTo>
                    <a:pt x="1810" y="4314"/>
                    <a:pt x="1798" y="4278"/>
                    <a:pt x="1751" y="4254"/>
                  </a:cubicBezTo>
                  <a:cubicBezTo>
                    <a:pt x="1667" y="4231"/>
                    <a:pt x="1572" y="4195"/>
                    <a:pt x="1489" y="4159"/>
                  </a:cubicBezTo>
                  <a:cubicBezTo>
                    <a:pt x="1475" y="4153"/>
                    <a:pt x="1462" y="4150"/>
                    <a:pt x="1450" y="4150"/>
                  </a:cubicBezTo>
                  <a:close/>
                  <a:moveTo>
                    <a:pt x="3466" y="4144"/>
                  </a:moveTo>
                  <a:cubicBezTo>
                    <a:pt x="3449" y="4144"/>
                    <a:pt x="3432" y="4149"/>
                    <a:pt x="3418" y="4159"/>
                  </a:cubicBezTo>
                  <a:cubicBezTo>
                    <a:pt x="3346" y="4195"/>
                    <a:pt x="3263" y="4243"/>
                    <a:pt x="3168" y="4278"/>
                  </a:cubicBezTo>
                  <a:cubicBezTo>
                    <a:pt x="3120" y="4290"/>
                    <a:pt x="3108" y="4314"/>
                    <a:pt x="3120" y="4362"/>
                  </a:cubicBezTo>
                  <a:cubicBezTo>
                    <a:pt x="3144" y="4397"/>
                    <a:pt x="3168" y="4409"/>
                    <a:pt x="3203" y="4409"/>
                  </a:cubicBezTo>
                  <a:cubicBezTo>
                    <a:pt x="3209" y="4409"/>
                    <a:pt x="3212" y="4406"/>
                    <a:pt x="3214" y="4406"/>
                  </a:cubicBezTo>
                  <a:cubicBezTo>
                    <a:pt x="3215" y="4406"/>
                    <a:pt x="3215" y="4409"/>
                    <a:pt x="3215" y="4421"/>
                  </a:cubicBezTo>
                  <a:cubicBezTo>
                    <a:pt x="3310" y="4397"/>
                    <a:pt x="3406" y="4338"/>
                    <a:pt x="3501" y="4290"/>
                  </a:cubicBezTo>
                  <a:cubicBezTo>
                    <a:pt x="3537" y="4254"/>
                    <a:pt x="3537" y="4219"/>
                    <a:pt x="3525" y="4183"/>
                  </a:cubicBezTo>
                  <a:cubicBezTo>
                    <a:pt x="3511" y="4155"/>
                    <a:pt x="3489" y="4144"/>
                    <a:pt x="3466" y="4144"/>
                  </a:cubicBezTo>
                  <a:close/>
                  <a:moveTo>
                    <a:pt x="11704" y="4107"/>
                  </a:moveTo>
                  <a:cubicBezTo>
                    <a:pt x="11674" y="4107"/>
                    <a:pt x="11650" y="4118"/>
                    <a:pt x="11633" y="4135"/>
                  </a:cubicBezTo>
                  <a:cubicBezTo>
                    <a:pt x="11597" y="4231"/>
                    <a:pt x="11538" y="4302"/>
                    <a:pt x="11478" y="4374"/>
                  </a:cubicBezTo>
                  <a:cubicBezTo>
                    <a:pt x="11454" y="4409"/>
                    <a:pt x="11454" y="4457"/>
                    <a:pt x="11490" y="4481"/>
                  </a:cubicBezTo>
                  <a:cubicBezTo>
                    <a:pt x="11502" y="4493"/>
                    <a:pt x="11514" y="4493"/>
                    <a:pt x="11538" y="4493"/>
                  </a:cubicBezTo>
                  <a:cubicBezTo>
                    <a:pt x="11561" y="4493"/>
                    <a:pt x="11573" y="4481"/>
                    <a:pt x="11597" y="4469"/>
                  </a:cubicBezTo>
                  <a:cubicBezTo>
                    <a:pt x="11669" y="4397"/>
                    <a:pt x="11716" y="4302"/>
                    <a:pt x="11776" y="4207"/>
                  </a:cubicBezTo>
                  <a:cubicBezTo>
                    <a:pt x="11788" y="4171"/>
                    <a:pt x="11776" y="4124"/>
                    <a:pt x="11740" y="4112"/>
                  </a:cubicBezTo>
                  <a:cubicBezTo>
                    <a:pt x="11727" y="4108"/>
                    <a:pt x="11715" y="4107"/>
                    <a:pt x="11704" y="4107"/>
                  </a:cubicBezTo>
                  <a:close/>
                  <a:moveTo>
                    <a:pt x="2036" y="4338"/>
                  </a:moveTo>
                  <a:cubicBezTo>
                    <a:pt x="1989" y="4338"/>
                    <a:pt x="1965" y="4350"/>
                    <a:pt x="1953" y="4397"/>
                  </a:cubicBezTo>
                  <a:cubicBezTo>
                    <a:pt x="1953" y="4433"/>
                    <a:pt x="1965" y="4469"/>
                    <a:pt x="2013" y="4481"/>
                  </a:cubicBezTo>
                  <a:lnTo>
                    <a:pt x="2322" y="4528"/>
                  </a:lnTo>
                  <a:cubicBezTo>
                    <a:pt x="2370" y="4528"/>
                    <a:pt x="2394" y="4493"/>
                    <a:pt x="2394" y="4457"/>
                  </a:cubicBezTo>
                  <a:cubicBezTo>
                    <a:pt x="2394" y="4421"/>
                    <a:pt x="2370" y="4374"/>
                    <a:pt x="2322" y="4374"/>
                  </a:cubicBezTo>
                  <a:cubicBezTo>
                    <a:pt x="2227" y="4362"/>
                    <a:pt x="2132" y="4350"/>
                    <a:pt x="2036" y="4338"/>
                  </a:cubicBezTo>
                  <a:close/>
                  <a:moveTo>
                    <a:pt x="2929" y="4330"/>
                  </a:moveTo>
                  <a:cubicBezTo>
                    <a:pt x="2921" y="4330"/>
                    <a:pt x="2913" y="4333"/>
                    <a:pt x="2906" y="4338"/>
                  </a:cubicBezTo>
                  <a:cubicBezTo>
                    <a:pt x="2810" y="4362"/>
                    <a:pt x="2703" y="4374"/>
                    <a:pt x="2620" y="4374"/>
                  </a:cubicBezTo>
                  <a:cubicBezTo>
                    <a:pt x="2572" y="4374"/>
                    <a:pt x="2548" y="4409"/>
                    <a:pt x="2548" y="4457"/>
                  </a:cubicBezTo>
                  <a:cubicBezTo>
                    <a:pt x="2548" y="4493"/>
                    <a:pt x="2572" y="4528"/>
                    <a:pt x="2620" y="4528"/>
                  </a:cubicBezTo>
                  <a:cubicBezTo>
                    <a:pt x="2727" y="4528"/>
                    <a:pt x="2822" y="4516"/>
                    <a:pt x="2929" y="4481"/>
                  </a:cubicBezTo>
                  <a:cubicBezTo>
                    <a:pt x="2977" y="4469"/>
                    <a:pt x="3001" y="4433"/>
                    <a:pt x="2989" y="4397"/>
                  </a:cubicBezTo>
                  <a:cubicBezTo>
                    <a:pt x="2980" y="4360"/>
                    <a:pt x="2956" y="4330"/>
                    <a:pt x="2929" y="4330"/>
                  </a:cubicBezTo>
                  <a:close/>
                  <a:moveTo>
                    <a:pt x="8393" y="4166"/>
                  </a:moveTo>
                  <a:cubicBezTo>
                    <a:pt x="8366" y="4166"/>
                    <a:pt x="8332" y="4178"/>
                    <a:pt x="8323" y="4195"/>
                  </a:cubicBezTo>
                  <a:cubicBezTo>
                    <a:pt x="8275" y="4266"/>
                    <a:pt x="8216" y="4362"/>
                    <a:pt x="8156" y="4433"/>
                  </a:cubicBezTo>
                  <a:cubicBezTo>
                    <a:pt x="8121" y="4469"/>
                    <a:pt x="8144" y="4505"/>
                    <a:pt x="8168" y="4540"/>
                  </a:cubicBezTo>
                  <a:cubicBezTo>
                    <a:pt x="8180" y="4552"/>
                    <a:pt x="8204" y="4552"/>
                    <a:pt x="8216" y="4552"/>
                  </a:cubicBezTo>
                  <a:cubicBezTo>
                    <a:pt x="8240" y="4552"/>
                    <a:pt x="8263" y="4540"/>
                    <a:pt x="8275" y="4528"/>
                  </a:cubicBezTo>
                  <a:cubicBezTo>
                    <a:pt x="8347" y="4433"/>
                    <a:pt x="8394" y="4362"/>
                    <a:pt x="8454" y="4266"/>
                  </a:cubicBezTo>
                  <a:cubicBezTo>
                    <a:pt x="8466" y="4243"/>
                    <a:pt x="8454" y="4183"/>
                    <a:pt x="8418" y="4171"/>
                  </a:cubicBezTo>
                  <a:cubicBezTo>
                    <a:pt x="8412" y="4168"/>
                    <a:pt x="8403" y="4166"/>
                    <a:pt x="8393" y="4166"/>
                  </a:cubicBezTo>
                  <a:close/>
                  <a:moveTo>
                    <a:pt x="8893" y="4371"/>
                  </a:moveTo>
                  <a:cubicBezTo>
                    <a:pt x="8874" y="4371"/>
                    <a:pt x="8853" y="4380"/>
                    <a:pt x="8835" y="4397"/>
                  </a:cubicBezTo>
                  <a:cubicBezTo>
                    <a:pt x="8811" y="4421"/>
                    <a:pt x="8811" y="4469"/>
                    <a:pt x="8835" y="4493"/>
                  </a:cubicBezTo>
                  <a:cubicBezTo>
                    <a:pt x="8918" y="4576"/>
                    <a:pt x="9002" y="4647"/>
                    <a:pt x="9073" y="4707"/>
                  </a:cubicBezTo>
                  <a:cubicBezTo>
                    <a:pt x="9097" y="4719"/>
                    <a:pt x="9109" y="4719"/>
                    <a:pt x="9121" y="4719"/>
                  </a:cubicBezTo>
                  <a:cubicBezTo>
                    <a:pt x="9133" y="4719"/>
                    <a:pt x="9168" y="4707"/>
                    <a:pt x="9180" y="4695"/>
                  </a:cubicBezTo>
                  <a:cubicBezTo>
                    <a:pt x="9216" y="4659"/>
                    <a:pt x="9192" y="4612"/>
                    <a:pt x="9168" y="4588"/>
                  </a:cubicBezTo>
                  <a:cubicBezTo>
                    <a:pt x="9097" y="4528"/>
                    <a:pt x="9014" y="4469"/>
                    <a:pt x="8942" y="4397"/>
                  </a:cubicBezTo>
                  <a:cubicBezTo>
                    <a:pt x="8930" y="4380"/>
                    <a:pt x="8912" y="4371"/>
                    <a:pt x="8893" y="4371"/>
                  </a:cubicBezTo>
                  <a:close/>
                  <a:moveTo>
                    <a:pt x="11338" y="4537"/>
                  </a:moveTo>
                  <a:cubicBezTo>
                    <a:pt x="11323" y="4537"/>
                    <a:pt x="11309" y="4542"/>
                    <a:pt x="11300" y="4552"/>
                  </a:cubicBezTo>
                  <a:cubicBezTo>
                    <a:pt x="11216" y="4612"/>
                    <a:pt x="11145" y="4671"/>
                    <a:pt x="11061" y="4719"/>
                  </a:cubicBezTo>
                  <a:cubicBezTo>
                    <a:pt x="11026" y="4755"/>
                    <a:pt x="11014" y="4790"/>
                    <a:pt x="11026" y="4826"/>
                  </a:cubicBezTo>
                  <a:cubicBezTo>
                    <a:pt x="11038" y="4850"/>
                    <a:pt x="11049" y="4874"/>
                    <a:pt x="11085" y="4874"/>
                  </a:cubicBezTo>
                  <a:cubicBezTo>
                    <a:pt x="11097" y="4874"/>
                    <a:pt x="11097" y="4874"/>
                    <a:pt x="11133" y="4850"/>
                  </a:cubicBezTo>
                  <a:cubicBezTo>
                    <a:pt x="11216" y="4790"/>
                    <a:pt x="11311" y="4755"/>
                    <a:pt x="11383" y="4671"/>
                  </a:cubicBezTo>
                  <a:cubicBezTo>
                    <a:pt x="11430" y="4647"/>
                    <a:pt x="11430" y="4600"/>
                    <a:pt x="11395" y="4576"/>
                  </a:cubicBezTo>
                  <a:cubicBezTo>
                    <a:pt x="11381" y="4548"/>
                    <a:pt x="11359" y="4537"/>
                    <a:pt x="11338" y="4537"/>
                  </a:cubicBezTo>
                  <a:close/>
                  <a:moveTo>
                    <a:pt x="4186" y="4486"/>
                  </a:moveTo>
                  <a:cubicBezTo>
                    <a:pt x="4174" y="4486"/>
                    <a:pt x="4164" y="4489"/>
                    <a:pt x="4156" y="4493"/>
                  </a:cubicBezTo>
                  <a:cubicBezTo>
                    <a:pt x="4108" y="4528"/>
                    <a:pt x="4108" y="4564"/>
                    <a:pt x="4120" y="4600"/>
                  </a:cubicBezTo>
                  <a:cubicBezTo>
                    <a:pt x="4180" y="4695"/>
                    <a:pt x="4239" y="4778"/>
                    <a:pt x="4299" y="4850"/>
                  </a:cubicBezTo>
                  <a:cubicBezTo>
                    <a:pt x="4311" y="4874"/>
                    <a:pt x="4346" y="4886"/>
                    <a:pt x="4358" y="4886"/>
                  </a:cubicBezTo>
                  <a:cubicBezTo>
                    <a:pt x="4370" y="4886"/>
                    <a:pt x="4394" y="4874"/>
                    <a:pt x="4406" y="4874"/>
                  </a:cubicBezTo>
                  <a:cubicBezTo>
                    <a:pt x="4430" y="4838"/>
                    <a:pt x="4453" y="4790"/>
                    <a:pt x="4418" y="4766"/>
                  </a:cubicBezTo>
                  <a:cubicBezTo>
                    <a:pt x="4358" y="4695"/>
                    <a:pt x="4299" y="4612"/>
                    <a:pt x="4251" y="4528"/>
                  </a:cubicBezTo>
                  <a:cubicBezTo>
                    <a:pt x="4235" y="4497"/>
                    <a:pt x="4209" y="4486"/>
                    <a:pt x="4186" y="4486"/>
                  </a:cubicBezTo>
                  <a:close/>
                  <a:moveTo>
                    <a:pt x="8013" y="4621"/>
                  </a:moveTo>
                  <a:cubicBezTo>
                    <a:pt x="7996" y="4621"/>
                    <a:pt x="7978" y="4630"/>
                    <a:pt x="7966" y="4647"/>
                  </a:cubicBezTo>
                  <a:cubicBezTo>
                    <a:pt x="7906" y="4719"/>
                    <a:pt x="7823" y="4790"/>
                    <a:pt x="7751" y="4850"/>
                  </a:cubicBezTo>
                  <a:cubicBezTo>
                    <a:pt x="7728" y="4886"/>
                    <a:pt x="7728" y="4921"/>
                    <a:pt x="7751" y="4957"/>
                  </a:cubicBezTo>
                  <a:cubicBezTo>
                    <a:pt x="7763" y="4969"/>
                    <a:pt x="7799" y="4993"/>
                    <a:pt x="7811" y="4993"/>
                  </a:cubicBezTo>
                  <a:cubicBezTo>
                    <a:pt x="7823" y="4993"/>
                    <a:pt x="7859" y="4993"/>
                    <a:pt x="7847" y="4957"/>
                  </a:cubicBezTo>
                  <a:cubicBezTo>
                    <a:pt x="7918" y="4897"/>
                    <a:pt x="7990" y="4826"/>
                    <a:pt x="8061" y="4755"/>
                  </a:cubicBezTo>
                  <a:cubicBezTo>
                    <a:pt x="8097" y="4719"/>
                    <a:pt x="8097" y="4671"/>
                    <a:pt x="8061" y="4647"/>
                  </a:cubicBezTo>
                  <a:cubicBezTo>
                    <a:pt x="8049" y="4630"/>
                    <a:pt x="8031" y="4621"/>
                    <a:pt x="8013" y="4621"/>
                  </a:cubicBezTo>
                  <a:close/>
                  <a:moveTo>
                    <a:pt x="9371" y="4726"/>
                  </a:moveTo>
                  <a:cubicBezTo>
                    <a:pt x="9337" y="4726"/>
                    <a:pt x="9308" y="4740"/>
                    <a:pt x="9299" y="4766"/>
                  </a:cubicBezTo>
                  <a:cubicBezTo>
                    <a:pt x="9287" y="4814"/>
                    <a:pt x="9299" y="4850"/>
                    <a:pt x="9335" y="4874"/>
                  </a:cubicBezTo>
                  <a:cubicBezTo>
                    <a:pt x="9418" y="4909"/>
                    <a:pt x="9514" y="4957"/>
                    <a:pt x="9609" y="4993"/>
                  </a:cubicBezTo>
                  <a:lnTo>
                    <a:pt x="9645" y="4993"/>
                  </a:lnTo>
                  <a:cubicBezTo>
                    <a:pt x="9668" y="4993"/>
                    <a:pt x="9704" y="4969"/>
                    <a:pt x="9716" y="4933"/>
                  </a:cubicBezTo>
                  <a:cubicBezTo>
                    <a:pt x="9728" y="4897"/>
                    <a:pt x="9716" y="4850"/>
                    <a:pt x="9668" y="4838"/>
                  </a:cubicBezTo>
                  <a:cubicBezTo>
                    <a:pt x="9585" y="4802"/>
                    <a:pt x="9490" y="4778"/>
                    <a:pt x="9406" y="4731"/>
                  </a:cubicBezTo>
                  <a:cubicBezTo>
                    <a:pt x="9395" y="4728"/>
                    <a:pt x="9383" y="4726"/>
                    <a:pt x="9371" y="4726"/>
                  </a:cubicBezTo>
                  <a:close/>
                  <a:moveTo>
                    <a:pt x="10790" y="4847"/>
                  </a:moveTo>
                  <a:cubicBezTo>
                    <a:pt x="10785" y="4847"/>
                    <a:pt x="10781" y="4848"/>
                    <a:pt x="10776" y="4850"/>
                  </a:cubicBezTo>
                  <a:cubicBezTo>
                    <a:pt x="10716" y="4862"/>
                    <a:pt x="10657" y="4886"/>
                    <a:pt x="10585" y="4897"/>
                  </a:cubicBezTo>
                  <a:cubicBezTo>
                    <a:pt x="10549" y="4897"/>
                    <a:pt x="10538" y="4909"/>
                    <a:pt x="10502" y="4909"/>
                  </a:cubicBezTo>
                  <a:cubicBezTo>
                    <a:pt x="10466" y="4933"/>
                    <a:pt x="10442" y="4957"/>
                    <a:pt x="10442" y="5005"/>
                  </a:cubicBezTo>
                  <a:cubicBezTo>
                    <a:pt x="10442" y="5028"/>
                    <a:pt x="10490" y="5064"/>
                    <a:pt x="10526" y="5064"/>
                  </a:cubicBezTo>
                  <a:cubicBezTo>
                    <a:pt x="10561" y="5052"/>
                    <a:pt x="10597" y="5052"/>
                    <a:pt x="10597" y="5052"/>
                  </a:cubicBezTo>
                  <a:cubicBezTo>
                    <a:pt x="10668" y="5028"/>
                    <a:pt x="10740" y="5005"/>
                    <a:pt x="10823" y="4993"/>
                  </a:cubicBezTo>
                  <a:cubicBezTo>
                    <a:pt x="10847" y="4969"/>
                    <a:pt x="10883" y="4945"/>
                    <a:pt x="10859" y="4897"/>
                  </a:cubicBezTo>
                  <a:cubicBezTo>
                    <a:pt x="10849" y="4877"/>
                    <a:pt x="10821" y="4847"/>
                    <a:pt x="10790" y="4847"/>
                  </a:cubicBezTo>
                  <a:close/>
                  <a:moveTo>
                    <a:pt x="9923" y="4907"/>
                  </a:moveTo>
                  <a:cubicBezTo>
                    <a:pt x="9883" y="4907"/>
                    <a:pt x="9847" y="4938"/>
                    <a:pt x="9847" y="4969"/>
                  </a:cubicBezTo>
                  <a:cubicBezTo>
                    <a:pt x="9835" y="5016"/>
                    <a:pt x="9871" y="5064"/>
                    <a:pt x="9906" y="5064"/>
                  </a:cubicBezTo>
                  <a:cubicBezTo>
                    <a:pt x="10014" y="5076"/>
                    <a:pt x="10109" y="5076"/>
                    <a:pt x="10228" y="5076"/>
                  </a:cubicBezTo>
                  <a:cubicBezTo>
                    <a:pt x="10264" y="5076"/>
                    <a:pt x="10287" y="5052"/>
                    <a:pt x="10287" y="5005"/>
                  </a:cubicBezTo>
                  <a:cubicBezTo>
                    <a:pt x="10287" y="4957"/>
                    <a:pt x="10252" y="4933"/>
                    <a:pt x="10204" y="4933"/>
                  </a:cubicBezTo>
                  <a:cubicBezTo>
                    <a:pt x="10121" y="4933"/>
                    <a:pt x="10026" y="4933"/>
                    <a:pt x="9942" y="4909"/>
                  </a:cubicBezTo>
                  <a:cubicBezTo>
                    <a:pt x="9936" y="4908"/>
                    <a:pt x="9929" y="4907"/>
                    <a:pt x="9923" y="4907"/>
                  </a:cubicBezTo>
                  <a:close/>
                  <a:moveTo>
                    <a:pt x="4561" y="4951"/>
                  </a:moveTo>
                  <a:cubicBezTo>
                    <a:pt x="4543" y="4951"/>
                    <a:pt x="4525" y="4957"/>
                    <a:pt x="4513" y="4969"/>
                  </a:cubicBezTo>
                  <a:cubicBezTo>
                    <a:pt x="4477" y="5005"/>
                    <a:pt x="4477" y="5052"/>
                    <a:pt x="4513" y="5076"/>
                  </a:cubicBezTo>
                  <a:cubicBezTo>
                    <a:pt x="4584" y="5147"/>
                    <a:pt x="4656" y="5207"/>
                    <a:pt x="4751" y="5267"/>
                  </a:cubicBezTo>
                  <a:cubicBezTo>
                    <a:pt x="4763" y="5290"/>
                    <a:pt x="4775" y="5290"/>
                    <a:pt x="4787" y="5290"/>
                  </a:cubicBezTo>
                  <a:cubicBezTo>
                    <a:pt x="4811" y="5290"/>
                    <a:pt x="4834" y="5290"/>
                    <a:pt x="4846" y="5255"/>
                  </a:cubicBezTo>
                  <a:cubicBezTo>
                    <a:pt x="4882" y="5231"/>
                    <a:pt x="4870" y="5183"/>
                    <a:pt x="4834" y="5147"/>
                  </a:cubicBezTo>
                  <a:cubicBezTo>
                    <a:pt x="4763" y="5100"/>
                    <a:pt x="4692" y="5028"/>
                    <a:pt x="4608" y="4969"/>
                  </a:cubicBezTo>
                  <a:cubicBezTo>
                    <a:pt x="4596" y="4957"/>
                    <a:pt x="4578" y="4951"/>
                    <a:pt x="4561" y="4951"/>
                  </a:cubicBezTo>
                  <a:close/>
                  <a:moveTo>
                    <a:pt x="7581" y="5016"/>
                  </a:moveTo>
                  <a:cubicBezTo>
                    <a:pt x="7569" y="5016"/>
                    <a:pt x="7557" y="5020"/>
                    <a:pt x="7549" y="5028"/>
                  </a:cubicBezTo>
                  <a:cubicBezTo>
                    <a:pt x="7466" y="5076"/>
                    <a:pt x="7394" y="5136"/>
                    <a:pt x="7311" y="5183"/>
                  </a:cubicBezTo>
                  <a:cubicBezTo>
                    <a:pt x="7275" y="5207"/>
                    <a:pt x="7263" y="5255"/>
                    <a:pt x="7275" y="5290"/>
                  </a:cubicBezTo>
                  <a:cubicBezTo>
                    <a:pt x="7287" y="5314"/>
                    <a:pt x="7311" y="5326"/>
                    <a:pt x="7335" y="5326"/>
                  </a:cubicBezTo>
                  <a:cubicBezTo>
                    <a:pt x="7335" y="5326"/>
                    <a:pt x="7347" y="5326"/>
                    <a:pt x="7382" y="5314"/>
                  </a:cubicBezTo>
                  <a:cubicBezTo>
                    <a:pt x="7466" y="5267"/>
                    <a:pt x="7549" y="5207"/>
                    <a:pt x="7632" y="5147"/>
                  </a:cubicBezTo>
                  <a:cubicBezTo>
                    <a:pt x="7668" y="5124"/>
                    <a:pt x="7680" y="5076"/>
                    <a:pt x="7644" y="5052"/>
                  </a:cubicBezTo>
                  <a:cubicBezTo>
                    <a:pt x="7629" y="5029"/>
                    <a:pt x="7604" y="5016"/>
                    <a:pt x="7581" y="5016"/>
                  </a:cubicBezTo>
                  <a:close/>
                  <a:moveTo>
                    <a:pt x="5037" y="5298"/>
                  </a:moveTo>
                  <a:cubicBezTo>
                    <a:pt x="5007" y="5298"/>
                    <a:pt x="4983" y="5309"/>
                    <a:pt x="4965" y="5326"/>
                  </a:cubicBezTo>
                  <a:cubicBezTo>
                    <a:pt x="4953" y="5374"/>
                    <a:pt x="4965" y="5421"/>
                    <a:pt x="5001" y="5433"/>
                  </a:cubicBezTo>
                  <a:cubicBezTo>
                    <a:pt x="5084" y="5481"/>
                    <a:pt x="5180" y="5528"/>
                    <a:pt x="5287" y="5552"/>
                  </a:cubicBezTo>
                  <a:lnTo>
                    <a:pt x="5311" y="5552"/>
                  </a:lnTo>
                  <a:cubicBezTo>
                    <a:pt x="5346" y="5552"/>
                    <a:pt x="5370" y="5540"/>
                    <a:pt x="5382" y="5493"/>
                  </a:cubicBezTo>
                  <a:cubicBezTo>
                    <a:pt x="5394" y="5469"/>
                    <a:pt x="5382" y="5421"/>
                    <a:pt x="5346" y="5409"/>
                  </a:cubicBezTo>
                  <a:cubicBezTo>
                    <a:pt x="5251" y="5374"/>
                    <a:pt x="5168" y="5350"/>
                    <a:pt x="5073" y="5302"/>
                  </a:cubicBezTo>
                  <a:cubicBezTo>
                    <a:pt x="5060" y="5299"/>
                    <a:pt x="5048" y="5298"/>
                    <a:pt x="5037" y="5298"/>
                  </a:cubicBezTo>
                  <a:close/>
                  <a:moveTo>
                    <a:pt x="7050" y="5322"/>
                  </a:moveTo>
                  <a:cubicBezTo>
                    <a:pt x="7042" y="5322"/>
                    <a:pt x="7034" y="5323"/>
                    <a:pt x="7025" y="5326"/>
                  </a:cubicBezTo>
                  <a:lnTo>
                    <a:pt x="6751" y="5421"/>
                  </a:lnTo>
                  <a:cubicBezTo>
                    <a:pt x="6728" y="5433"/>
                    <a:pt x="6692" y="5469"/>
                    <a:pt x="6716" y="5505"/>
                  </a:cubicBezTo>
                  <a:cubicBezTo>
                    <a:pt x="6728" y="5552"/>
                    <a:pt x="6751" y="5564"/>
                    <a:pt x="6787" y="5564"/>
                  </a:cubicBezTo>
                  <a:cubicBezTo>
                    <a:pt x="6787" y="5564"/>
                    <a:pt x="6799" y="5564"/>
                    <a:pt x="6799" y="5588"/>
                  </a:cubicBezTo>
                  <a:cubicBezTo>
                    <a:pt x="6894" y="5552"/>
                    <a:pt x="6989" y="5528"/>
                    <a:pt x="7085" y="5481"/>
                  </a:cubicBezTo>
                  <a:cubicBezTo>
                    <a:pt x="7132" y="5445"/>
                    <a:pt x="7144" y="5421"/>
                    <a:pt x="7132" y="5374"/>
                  </a:cubicBezTo>
                  <a:cubicBezTo>
                    <a:pt x="7105" y="5337"/>
                    <a:pt x="7078" y="5322"/>
                    <a:pt x="7050" y="5322"/>
                  </a:cubicBezTo>
                  <a:close/>
                  <a:moveTo>
                    <a:pt x="6507" y="5455"/>
                  </a:moveTo>
                  <a:cubicBezTo>
                    <a:pt x="6502" y="5455"/>
                    <a:pt x="6496" y="5455"/>
                    <a:pt x="6489" y="5457"/>
                  </a:cubicBezTo>
                  <a:lnTo>
                    <a:pt x="6430" y="5481"/>
                  </a:lnTo>
                  <a:cubicBezTo>
                    <a:pt x="6335" y="5493"/>
                    <a:pt x="6263" y="5505"/>
                    <a:pt x="6192" y="5505"/>
                  </a:cubicBezTo>
                  <a:cubicBezTo>
                    <a:pt x="6144" y="5505"/>
                    <a:pt x="6120" y="5540"/>
                    <a:pt x="6120" y="5588"/>
                  </a:cubicBezTo>
                  <a:cubicBezTo>
                    <a:pt x="6120" y="5624"/>
                    <a:pt x="6144" y="5659"/>
                    <a:pt x="6192" y="5659"/>
                  </a:cubicBezTo>
                  <a:cubicBezTo>
                    <a:pt x="6275" y="5659"/>
                    <a:pt x="6370" y="5648"/>
                    <a:pt x="6454" y="5624"/>
                  </a:cubicBezTo>
                  <a:lnTo>
                    <a:pt x="6513" y="5612"/>
                  </a:lnTo>
                  <a:cubicBezTo>
                    <a:pt x="6561" y="5600"/>
                    <a:pt x="6573" y="5564"/>
                    <a:pt x="6573" y="5517"/>
                  </a:cubicBezTo>
                  <a:cubicBezTo>
                    <a:pt x="6562" y="5486"/>
                    <a:pt x="6543" y="5455"/>
                    <a:pt x="6507" y="5455"/>
                  </a:cubicBezTo>
                  <a:close/>
                  <a:moveTo>
                    <a:pt x="5608" y="5493"/>
                  </a:moveTo>
                  <a:cubicBezTo>
                    <a:pt x="5561" y="5493"/>
                    <a:pt x="5525" y="5505"/>
                    <a:pt x="5525" y="5552"/>
                  </a:cubicBezTo>
                  <a:cubicBezTo>
                    <a:pt x="5501" y="5600"/>
                    <a:pt x="5537" y="5648"/>
                    <a:pt x="5585" y="5648"/>
                  </a:cubicBezTo>
                  <a:cubicBezTo>
                    <a:pt x="5680" y="5659"/>
                    <a:pt x="5787" y="5671"/>
                    <a:pt x="5894" y="5671"/>
                  </a:cubicBezTo>
                  <a:cubicBezTo>
                    <a:pt x="5942" y="5671"/>
                    <a:pt x="5966" y="5648"/>
                    <a:pt x="5966" y="5600"/>
                  </a:cubicBezTo>
                  <a:cubicBezTo>
                    <a:pt x="5966" y="5552"/>
                    <a:pt x="5942" y="5528"/>
                    <a:pt x="5894" y="5528"/>
                  </a:cubicBezTo>
                  <a:cubicBezTo>
                    <a:pt x="5799" y="5528"/>
                    <a:pt x="5704" y="5505"/>
                    <a:pt x="5608" y="549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1"/>
            <p:cNvSpPr/>
            <p:nvPr/>
          </p:nvSpPr>
          <p:spPr>
            <a:xfrm>
              <a:off x="4299050" y="3404300"/>
              <a:ext cx="284300" cy="92300"/>
            </a:xfrm>
            <a:custGeom>
              <a:avLst/>
              <a:gdLst/>
              <a:ahLst/>
              <a:cxnLst/>
              <a:rect l="l" t="t" r="r" b="b"/>
              <a:pathLst>
                <a:path w="11372" h="3692" extrusionOk="0">
                  <a:moveTo>
                    <a:pt x="4965" y="1"/>
                  </a:moveTo>
                  <a:cubicBezTo>
                    <a:pt x="4918" y="1"/>
                    <a:pt x="4882" y="36"/>
                    <a:pt x="4882" y="84"/>
                  </a:cubicBezTo>
                  <a:cubicBezTo>
                    <a:pt x="4882" y="120"/>
                    <a:pt x="4918" y="156"/>
                    <a:pt x="4965" y="156"/>
                  </a:cubicBezTo>
                  <a:cubicBezTo>
                    <a:pt x="5049" y="156"/>
                    <a:pt x="5156" y="156"/>
                    <a:pt x="5263" y="167"/>
                  </a:cubicBezTo>
                  <a:cubicBezTo>
                    <a:pt x="5287" y="167"/>
                    <a:pt x="5335" y="144"/>
                    <a:pt x="5335" y="120"/>
                  </a:cubicBezTo>
                  <a:cubicBezTo>
                    <a:pt x="5346" y="84"/>
                    <a:pt x="5323" y="36"/>
                    <a:pt x="5275" y="36"/>
                  </a:cubicBezTo>
                  <a:cubicBezTo>
                    <a:pt x="5168" y="25"/>
                    <a:pt x="5061" y="1"/>
                    <a:pt x="4965" y="1"/>
                  </a:cubicBezTo>
                  <a:close/>
                  <a:moveTo>
                    <a:pt x="4644" y="1"/>
                  </a:moveTo>
                  <a:cubicBezTo>
                    <a:pt x="4537" y="25"/>
                    <a:pt x="4442" y="36"/>
                    <a:pt x="4346" y="60"/>
                  </a:cubicBezTo>
                  <a:cubicBezTo>
                    <a:pt x="4323" y="84"/>
                    <a:pt x="4287" y="108"/>
                    <a:pt x="4311" y="156"/>
                  </a:cubicBezTo>
                  <a:cubicBezTo>
                    <a:pt x="4323" y="203"/>
                    <a:pt x="4346" y="215"/>
                    <a:pt x="4382" y="215"/>
                  </a:cubicBezTo>
                  <a:lnTo>
                    <a:pt x="4394" y="215"/>
                  </a:lnTo>
                  <a:cubicBezTo>
                    <a:pt x="4489" y="179"/>
                    <a:pt x="4584" y="167"/>
                    <a:pt x="4680" y="156"/>
                  </a:cubicBezTo>
                  <a:cubicBezTo>
                    <a:pt x="4704" y="144"/>
                    <a:pt x="4739" y="108"/>
                    <a:pt x="4739" y="60"/>
                  </a:cubicBezTo>
                  <a:cubicBezTo>
                    <a:pt x="4727" y="36"/>
                    <a:pt x="4692" y="1"/>
                    <a:pt x="4644" y="1"/>
                  </a:cubicBezTo>
                  <a:close/>
                  <a:moveTo>
                    <a:pt x="5561" y="84"/>
                  </a:moveTo>
                  <a:cubicBezTo>
                    <a:pt x="5513" y="84"/>
                    <a:pt x="5477" y="96"/>
                    <a:pt x="5466" y="144"/>
                  </a:cubicBezTo>
                  <a:cubicBezTo>
                    <a:pt x="5466" y="179"/>
                    <a:pt x="5477" y="215"/>
                    <a:pt x="5525" y="227"/>
                  </a:cubicBezTo>
                  <a:cubicBezTo>
                    <a:pt x="5597" y="239"/>
                    <a:pt x="5656" y="251"/>
                    <a:pt x="5716" y="275"/>
                  </a:cubicBezTo>
                  <a:cubicBezTo>
                    <a:pt x="5751" y="287"/>
                    <a:pt x="5775" y="287"/>
                    <a:pt x="5811" y="298"/>
                  </a:cubicBezTo>
                  <a:lnTo>
                    <a:pt x="5835" y="298"/>
                  </a:lnTo>
                  <a:cubicBezTo>
                    <a:pt x="5870" y="298"/>
                    <a:pt x="5894" y="275"/>
                    <a:pt x="5894" y="239"/>
                  </a:cubicBezTo>
                  <a:cubicBezTo>
                    <a:pt x="5918" y="215"/>
                    <a:pt x="5894" y="167"/>
                    <a:pt x="5858" y="156"/>
                  </a:cubicBezTo>
                  <a:cubicBezTo>
                    <a:pt x="5811" y="144"/>
                    <a:pt x="5775" y="144"/>
                    <a:pt x="5751" y="120"/>
                  </a:cubicBezTo>
                  <a:cubicBezTo>
                    <a:pt x="5692" y="108"/>
                    <a:pt x="5620" y="96"/>
                    <a:pt x="5561" y="84"/>
                  </a:cubicBezTo>
                  <a:close/>
                  <a:moveTo>
                    <a:pt x="1632" y="108"/>
                  </a:moveTo>
                  <a:cubicBezTo>
                    <a:pt x="1525" y="120"/>
                    <a:pt x="1417" y="144"/>
                    <a:pt x="1310" y="167"/>
                  </a:cubicBezTo>
                  <a:cubicBezTo>
                    <a:pt x="1286" y="179"/>
                    <a:pt x="1251" y="215"/>
                    <a:pt x="1275" y="263"/>
                  </a:cubicBezTo>
                  <a:cubicBezTo>
                    <a:pt x="1286" y="298"/>
                    <a:pt x="1310" y="322"/>
                    <a:pt x="1346" y="322"/>
                  </a:cubicBezTo>
                  <a:cubicBezTo>
                    <a:pt x="1346" y="322"/>
                    <a:pt x="1358" y="322"/>
                    <a:pt x="1358" y="298"/>
                  </a:cubicBezTo>
                  <a:cubicBezTo>
                    <a:pt x="1453" y="275"/>
                    <a:pt x="1536" y="263"/>
                    <a:pt x="1632" y="263"/>
                  </a:cubicBezTo>
                  <a:cubicBezTo>
                    <a:pt x="1667" y="263"/>
                    <a:pt x="1703" y="227"/>
                    <a:pt x="1703" y="179"/>
                  </a:cubicBezTo>
                  <a:cubicBezTo>
                    <a:pt x="1703" y="144"/>
                    <a:pt x="1667" y="108"/>
                    <a:pt x="1632" y="108"/>
                  </a:cubicBezTo>
                  <a:close/>
                  <a:moveTo>
                    <a:pt x="1953" y="156"/>
                  </a:moveTo>
                  <a:cubicBezTo>
                    <a:pt x="1906" y="156"/>
                    <a:pt x="1882" y="167"/>
                    <a:pt x="1858" y="215"/>
                  </a:cubicBezTo>
                  <a:cubicBezTo>
                    <a:pt x="1858" y="263"/>
                    <a:pt x="1882" y="287"/>
                    <a:pt x="1917" y="298"/>
                  </a:cubicBezTo>
                  <a:cubicBezTo>
                    <a:pt x="1965" y="322"/>
                    <a:pt x="2025" y="334"/>
                    <a:pt x="2072" y="346"/>
                  </a:cubicBezTo>
                  <a:cubicBezTo>
                    <a:pt x="2096" y="358"/>
                    <a:pt x="2144" y="382"/>
                    <a:pt x="2179" y="394"/>
                  </a:cubicBezTo>
                  <a:lnTo>
                    <a:pt x="2203" y="394"/>
                  </a:lnTo>
                  <a:cubicBezTo>
                    <a:pt x="2239" y="394"/>
                    <a:pt x="2263" y="382"/>
                    <a:pt x="2287" y="358"/>
                  </a:cubicBezTo>
                  <a:cubicBezTo>
                    <a:pt x="2310" y="322"/>
                    <a:pt x="2287" y="275"/>
                    <a:pt x="2251" y="263"/>
                  </a:cubicBezTo>
                  <a:cubicBezTo>
                    <a:pt x="2203" y="239"/>
                    <a:pt x="2179" y="227"/>
                    <a:pt x="2132" y="215"/>
                  </a:cubicBezTo>
                  <a:cubicBezTo>
                    <a:pt x="2072" y="179"/>
                    <a:pt x="2013" y="167"/>
                    <a:pt x="1953" y="156"/>
                  </a:cubicBezTo>
                  <a:close/>
                  <a:moveTo>
                    <a:pt x="4094" y="175"/>
                  </a:moveTo>
                  <a:cubicBezTo>
                    <a:pt x="4086" y="175"/>
                    <a:pt x="4078" y="176"/>
                    <a:pt x="4073" y="179"/>
                  </a:cubicBezTo>
                  <a:cubicBezTo>
                    <a:pt x="3965" y="227"/>
                    <a:pt x="3894" y="287"/>
                    <a:pt x="3799" y="346"/>
                  </a:cubicBezTo>
                  <a:cubicBezTo>
                    <a:pt x="3775" y="382"/>
                    <a:pt x="3751" y="417"/>
                    <a:pt x="3787" y="453"/>
                  </a:cubicBezTo>
                  <a:cubicBezTo>
                    <a:pt x="3799" y="465"/>
                    <a:pt x="3834" y="477"/>
                    <a:pt x="3846" y="477"/>
                  </a:cubicBezTo>
                  <a:cubicBezTo>
                    <a:pt x="3858" y="477"/>
                    <a:pt x="3870" y="477"/>
                    <a:pt x="3906" y="465"/>
                  </a:cubicBezTo>
                  <a:cubicBezTo>
                    <a:pt x="3977" y="406"/>
                    <a:pt x="4049" y="358"/>
                    <a:pt x="4144" y="322"/>
                  </a:cubicBezTo>
                  <a:cubicBezTo>
                    <a:pt x="4168" y="287"/>
                    <a:pt x="4192" y="239"/>
                    <a:pt x="4168" y="215"/>
                  </a:cubicBezTo>
                  <a:cubicBezTo>
                    <a:pt x="4150" y="188"/>
                    <a:pt x="4119" y="175"/>
                    <a:pt x="4094" y="175"/>
                  </a:cubicBezTo>
                  <a:close/>
                  <a:moveTo>
                    <a:pt x="6135" y="223"/>
                  </a:moveTo>
                  <a:cubicBezTo>
                    <a:pt x="6100" y="223"/>
                    <a:pt x="6070" y="238"/>
                    <a:pt x="6061" y="275"/>
                  </a:cubicBezTo>
                  <a:cubicBezTo>
                    <a:pt x="6049" y="322"/>
                    <a:pt x="6061" y="358"/>
                    <a:pt x="6108" y="382"/>
                  </a:cubicBezTo>
                  <a:cubicBezTo>
                    <a:pt x="6192" y="417"/>
                    <a:pt x="6287" y="465"/>
                    <a:pt x="6359" y="513"/>
                  </a:cubicBezTo>
                  <a:cubicBezTo>
                    <a:pt x="6359" y="525"/>
                    <a:pt x="6370" y="525"/>
                    <a:pt x="6394" y="525"/>
                  </a:cubicBezTo>
                  <a:cubicBezTo>
                    <a:pt x="6406" y="525"/>
                    <a:pt x="6430" y="513"/>
                    <a:pt x="6466" y="465"/>
                  </a:cubicBezTo>
                  <a:cubicBezTo>
                    <a:pt x="6478" y="417"/>
                    <a:pt x="6466" y="382"/>
                    <a:pt x="6430" y="358"/>
                  </a:cubicBezTo>
                  <a:cubicBezTo>
                    <a:pt x="6359" y="322"/>
                    <a:pt x="6251" y="275"/>
                    <a:pt x="6168" y="227"/>
                  </a:cubicBezTo>
                  <a:cubicBezTo>
                    <a:pt x="6157" y="224"/>
                    <a:pt x="6146" y="223"/>
                    <a:pt x="6135" y="223"/>
                  </a:cubicBezTo>
                  <a:close/>
                  <a:moveTo>
                    <a:pt x="1070" y="279"/>
                  </a:moveTo>
                  <a:cubicBezTo>
                    <a:pt x="1057" y="279"/>
                    <a:pt x="1045" y="282"/>
                    <a:pt x="1036" y="287"/>
                  </a:cubicBezTo>
                  <a:cubicBezTo>
                    <a:pt x="941" y="334"/>
                    <a:pt x="870" y="394"/>
                    <a:pt x="774" y="465"/>
                  </a:cubicBezTo>
                  <a:cubicBezTo>
                    <a:pt x="751" y="501"/>
                    <a:pt x="739" y="537"/>
                    <a:pt x="763" y="572"/>
                  </a:cubicBezTo>
                  <a:cubicBezTo>
                    <a:pt x="774" y="584"/>
                    <a:pt x="810" y="596"/>
                    <a:pt x="822" y="596"/>
                  </a:cubicBezTo>
                  <a:cubicBezTo>
                    <a:pt x="834" y="596"/>
                    <a:pt x="858" y="596"/>
                    <a:pt x="870" y="584"/>
                  </a:cubicBezTo>
                  <a:cubicBezTo>
                    <a:pt x="941" y="525"/>
                    <a:pt x="1036" y="465"/>
                    <a:pt x="1108" y="417"/>
                  </a:cubicBezTo>
                  <a:cubicBezTo>
                    <a:pt x="1155" y="394"/>
                    <a:pt x="1155" y="346"/>
                    <a:pt x="1132" y="310"/>
                  </a:cubicBezTo>
                  <a:cubicBezTo>
                    <a:pt x="1117" y="288"/>
                    <a:pt x="1092" y="279"/>
                    <a:pt x="1070" y="279"/>
                  </a:cubicBezTo>
                  <a:close/>
                  <a:moveTo>
                    <a:pt x="9228" y="525"/>
                  </a:moveTo>
                  <a:cubicBezTo>
                    <a:pt x="9192" y="525"/>
                    <a:pt x="9156" y="560"/>
                    <a:pt x="9156" y="596"/>
                  </a:cubicBezTo>
                  <a:cubicBezTo>
                    <a:pt x="9156" y="644"/>
                    <a:pt x="9192" y="679"/>
                    <a:pt x="9228" y="679"/>
                  </a:cubicBezTo>
                  <a:lnTo>
                    <a:pt x="9264" y="679"/>
                  </a:lnTo>
                  <a:cubicBezTo>
                    <a:pt x="9347" y="679"/>
                    <a:pt x="9442" y="679"/>
                    <a:pt x="9526" y="691"/>
                  </a:cubicBezTo>
                  <a:cubicBezTo>
                    <a:pt x="9561" y="691"/>
                    <a:pt x="9585" y="656"/>
                    <a:pt x="9609" y="644"/>
                  </a:cubicBezTo>
                  <a:cubicBezTo>
                    <a:pt x="9621" y="596"/>
                    <a:pt x="9585" y="560"/>
                    <a:pt x="9549" y="560"/>
                  </a:cubicBezTo>
                  <a:cubicBezTo>
                    <a:pt x="9442" y="537"/>
                    <a:pt x="9347" y="525"/>
                    <a:pt x="9264" y="525"/>
                  </a:cubicBezTo>
                  <a:close/>
                  <a:moveTo>
                    <a:pt x="2481" y="393"/>
                  </a:moveTo>
                  <a:cubicBezTo>
                    <a:pt x="2456" y="393"/>
                    <a:pt x="2432" y="403"/>
                    <a:pt x="2418" y="417"/>
                  </a:cubicBezTo>
                  <a:cubicBezTo>
                    <a:pt x="2382" y="453"/>
                    <a:pt x="2406" y="501"/>
                    <a:pt x="2429" y="525"/>
                  </a:cubicBezTo>
                  <a:lnTo>
                    <a:pt x="2656" y="703"/>
                  </a:lnTo>
                  <a:cubicBezTo>
                    <a:pt x="2668" y="715"/>
                    <a:pt x="2679" y="715"/>
                    <a:pt x="2703" y="715"/>
                  </a:cubicBezTo>
                  <a:cubicBezTo>
                    <a:pt x="2727" y="715"/>
                    <a:pt x="2739" y="715"/>
                    <a:pt x="2763" y="703"/>
                  </a:cubicBezTo>
                  <a:cubicBezTo>
                    <a:pt x="2787" y="668"/>
                    <a:pt x="2787" y="632"/>
                    <a:pt x="2763" y="596"/>
                  </a:cubicBezTo>
                  <a:cubicBezTo>
                    <a:pt x="2679" y="525"/>
                    <a:pt x="2608" y="465"/>
                    <a:pt x="2525" y="406"/>
                  </a:cubicBezTo>
                  <a:cubicBezTo>
                    <a:pt x="2511" y="396"/>
                    <a:pt x="2496" y="393"/>
                    <a:pt x="2481" y="393"/>
                  </a:cubicBezTo>
                  <a:close/>
                  <a:moveTo>
                    <a:pt x="8918" y="560"/>
                  </a:moveTo>
                  <a:cubicBezTo>
                    <a:pt x="8811" y="584"/>
                    <a:pt x="8728" y="620"/>
                    <a:pt x="8621" y="644"/>
                  </a:cubicBezTo>
                  <a:cubicBezTo>
                    <a:pt x="8573" y="656"/>
                    <a:pt x="8561" y="691"/>
                    <a:pt x="8573" y="739"/>
                  </a:cubicBezTo>
                  <a:cubicBezTo>
                    <a:pt x="8597" y="763"/>
                    <a:pt x="8621" y="775"/>
                    <a:pt x="8656" y="775"/>
                  </a:cubicBezTo>
                  <a:lnTo>
                    <a:pt x="8680" y="775"/>
                  </a:lnTo>
                  <a:cubicBezTo>
                    <a:pt x="8775" y="751"/>
                    <a:pt x="8859" y="715"/>
                    <a:pt x="8954" y="703"/>
                  </a:cubicBezTo>
                  <a:cubicBezTo>
                    <a:pt x="8990" y="691"/>
                    <a:pt x="9026" y="656"/>
                    <a:pt x="9014" y="620"/>
                  </a:cubicBezTo>
                  <a:cubicBezTo>
                    <a:pt x="8990" y="572"/>
                    <a:pt x="8966" y="560"/>
                    <a:pt x="8918" y="560"/>
                  </a:cubicBezTo>
                  <a:close/>
                  <a:moveTo>
                    <a:pt x="6636" y="536"/>
                  </a:moveTo>
                  <a:cubicBezTo>
                    <a:pt x="6614" y="536"/>
                    <a:pt x="6588" y="549"/>
                    <a:pt x="6573" y="572"/>
                  </a:cubicBezTo>
                  <a:cubicBezTo>
                    <a:pt x="6537" y="596"/>
                    <a:pt x="6549" y="644"/>
                    <a:pt x="6585" y="679"/>
                  </a:cubicBezTo>
                  <a:cubicBezTo>
                    <a:pt x="6668" y="739"/>
                    <a:pt x="6751" y="810"/>
                    <a:pt x="6811" y="870"/>
                  </a:cubicBezTo>
                  <a:cubicBezTo>
                    <a:pt x="6823" y="882"/>
                    <a:pt x="6847" y="882"/>
                    <a:pt x="6870" y="882"/>
                  </a:cubicBezTo>
                  <a:cubicBezTo>
                    <a:pt x="6882" y="882"/>
                    <a:pt x="6894" y="882"/>
                    <a:pt x="6906" y="870"/>
                  </a:cubicBezTo>
                  <a:cubicBezTo>
                    <a:pt x="6942" y="834"/>
                    <a:pt x="6942" y="798"/>
                    <a:pt x="6906" y="763"/>
                  </a:cubicBezTo>
                  <a:cubicBezTo>
                    <a:pt x="6835" y="691"/>
                    <a:pt x="6763" y="608"/>
                    <a:pt x="6668" y="548"/>
                  </a:cubicBezTo>
                  <a:cubicBezTo>
                    <a:pt x="6660" y="540"/>
                    <a:pt x="6648" y="536"/>
                    <a:pt x="6636" y="536"/>
                  </a:cubicBezTo>
                  <a:close/>
                  <a:moveTo>
                    <a:pt x="9815" y="604"/>
                  </a:moveTo>
                  <a:cubicBezTo>
                    <a:pt x="9791" y="604"/>
                    <a:pt x="9761" y="619"/>
                    <a:pt x="9752" y="656"/>
                  </a:cubicBezTo>
                  <a:cubicBezTo>
                    <a:pt x="9740" y="691"/>
                    <a:pt x="9752" y="727"/>
                    <a:pt x="9799" y="751"/>
                  </a:cubicBezTo>
                  <a:cubicBezTo>
                    <a:pt x="9883" y="775"/>
                    <a:pt x="9954" y="810"/>
                    <a:pt x="10038" y="846"/>
                  </a:cubicBezTo>
                  <a:lnTo>
                    <a:pt x="10061" y="870"/>
                  </a:lnTo>
                  <a:cubicBezTo>
                    <a:pt x="10061" y="882"/>
                    <a:pt x="10085" y="882"/>
                    <a:pt x="10097" y="882"/>
                  </a:cubicBezTo>
                  <a:cubicBezTo>
                    <a:pt x="10109" y="882"/>
                    <a:pt x="10145" y="870"/>
                    <a:pt x="10157" y="834"/>
                  </a:cubicBezTo>
                  <a:cubicBezTo>
                    <a:pt x="10169" y="798"/>
                    <a:pt x="10157" y="751"/>
                    <a:pt x="10121" y="739"/>
                  </a:cubicBezTo>
                  <a:lnTo>
                    <a:pt x="10097" y="715"/>
                  </a:lnTo>
                  <a:cubicBezTo>
                    <a:pt x="10002" y="668"/>
                    <a:pt x="9930" y="644"/>
                    <a:pt x="9835" y="608"/>
                  </a:cubicBezTo>
                  <a:cubicBezTo>
                    <a:pt x="9830" y="605"/>
                    <a:pt x="9823" y="604"/>
                    <a:pt x="9815" y="604"/>
                  </a:cubicBezTo>
                  <a:close/>
                  <a:moveTo>
                    <a:pt x="3630" y="531"/>
                  </a:moveTo>
                  <a:cubicBezTo>
                    <a:pt x="3611" y="531"/>
                    <a:pt x="3590" y="537"/>
                    <a:pt x="3572" y="548"/>
                  </a:cubicBezTo>
                  <a:cubicBezTo>
                    <a:pt x="3501" y="632"/>
                    <a:pt x="3441" y="715"/>
                    <a:pt x="3382" y="810"/>
                  </a:cubicBezTo>
                  <a:cubicBezTo>
                    <a:pt x="3370" y="834"/>
                    <a:pt x="3382" y="894"/>
                    <a:pt x="3418" y="918"/>
                  </a:cubicBezTo>
                  <a:cubicBezTo>
                    <a:pt x="3430" y="929"/>
                    <a:pt x="3441" y="929"/>
                    <a:pt x="3453" y="929"/>
                  </a:cubicBezTo>
                  <a:cubicBezTo>
                    <a:pt x="3477" y="929"/>
                    <a:pt x="3501" y="918"/>
                    <a:pt x="3501" y="882"/>
                  </a:cubicBezTo>
                  <a:lnTo>
                    <a:pt x="3680" y="656"/>
                  </a:lnTo>
                  <a:cubicBezTo>
                    <a:pt x="3715" y="632"/>
                    <a:pt x="3715" y="584"/>
                    <a:pt x="3680" y="548"/>
                  </a:cubicBezTo>
                  <a:cubicBezTo>
                    <a:pt x="3668" y="537"/>
                    <a:pt x="3650" y="531"/>
                    <a:pt x="3630" y="531"/>
                  </a:cubicBezTo>
                  <a:close/>
                  <a:moveTo>
                    <a:pt x="594" y="650"/>
                  </a:moveTo>
                  <a:cubicBezTo>
                    <a:pt x="575" y="650"/>
                    <a:pt x="554" y="656"/>
                    <a:pt x="536" y="668"/>
                  </a:cubicBezTo>
                  <a:cubicBezTo>
                    <a:pt x="477" y="751"/>
                    <a:pt x="405" y="834"/>
                    <a:pt x="346" y="906"/>
                  </a:cubicBezTo>
                  <a:cubicBezTo>
                    <a:pt x="322" y="941"/>
                    <a:pt x="334" y="989"/>
                    <a:pt x="358" y="1013"/>
                  </a:cubicBezTo>
                  <a:cubicBezTo>
                    <a:pt x="382" y="1037"/>
                    <a:pt x="393" y="1037"/>
                    <a:pt x="405" y="1037"/>
                  </a:cubicBezTo>
                  <a:cubicBezTo>
                    <a:pt x="441" y="1037"/>
                    <a:pt x="453" y="1013"/>
                    <a:pt x="453" y="1001"/>
                  </a:cubicBezTo>
                  <a:cubicBezTo>
                    <a:pt x="513" y="929"/>
                    <a:pt x="584" y="846"/>
                    <a:pt x="644" y="775"/>
                  </a:cubicBezTo>
                  <a:cubicBezTo>
                    <a:pt x="679" y="751"/>
                    <a:pt x="679" y="703"/>
                    <a:pt x="644" y="668"/>
                  </a:cubicBezTo>
                  <a:cubicBezTo>
                    <a:pt x="632" y="656"/>
                    <a:pt x="614" y="650"/>
                    <a:pt x="594" y="650"/>
                  </a:cubicBezTo>
                  <a:close/>
                  <a:moveTo>
                    <a:pt x="8380" y="758"/>
                  </a:moveTo>
                  <a:cubicBezTo>
                    <a:pt x="8372" y="758"/>
                    <a:pt x="8365" y="760"/>
                    <a:pt x="8359" y="763"/>
                  </a:cubicBezTo>
                  <a:cubicBezTo>
                    <a:pt x="8264" y="810"/>
                    <a:pt x="8180" y="870"/>
                    <a:pt x="8085" y="929"/>
                  </a:cubicBezTo>
                  <a:cubicBezTo>
                    <a:pt x="8061" y="953"/>
                    <a:pt x="8037" y="1001"/>
                    <a:pt x="8073" y="1037"/>
                  </a:cubicBezTo>
                  <a:cubicBezTo>
                    <a:pt x="8085" y="1049"/>
                    <a:pt x="8097" y="1060"/>
                    <a:pt x="8133" y="1060"/>
                  </a:cubicBezTo>
                  <a:cubicBezTo>
                    <a:pt x="8144" y="1060"/>
                    <a:pt x="8156" y="1049"/>
                    <a:pt x="8180" y="1049"/>
                  </a:cubicBezTo>
                  <a:cubicBezTo>
                    <a:pt x="8264" y="989"/>
                    <a:pt x="8335" y="941"/>
                    <a:pt x="8430" y="894"/>
                  </a:cubicBezTo>
                  <a:cubicBezTo>
                    <a:pt x="8454" y="870"/>
                    <a:pt x="8490" y="822"/>
                    <a:pt x="8454" y="798"/>
                  </a:cubicBezTo>
                  <a:cubicBezTo>
                    <a:pt x="8436" y="772"/>
                    <a:pt x="8405" y="758"/>
                    <a:pt x="8380" y="758"/>
                  </a:cubicBezTo>
                  <a:close/>
                  <a:moveTo>
                    <a:pt x="2916" y="784"/>
                  </a:moveTo>
                  <a:cubicBezTo>
                    <a:pt x="2897" y="784"/>
                    <a:pt x="2876" y="793"/>
                    <a:pt x="2858" y="810"/>
                  </a:cubicBezTo>
                  <a:cubicBezTo>
                    <a:pt x="2834" y="834"/>
                    <a:pt x="2834" y="882"/>
                    <a:pt x="2858" y="918"/>
                  </a:cubicBezTo>
                  <a:cubicBezTo>
                    <a:pt x="2918" y="977"/>
                    <a:pt x="2977" y="1060"/>
                    <a:pt x="3037" y="1132"/>
                  </a:cubicBezTo>
                  <a:cubicBezTo>
                    <a:pt x="3060" y="1156"/>
                    <a:pt x="3072" y="1168"/>
                    <a:pt x="3096" y="1168"/>
                  </a:cubicBezTo>
                  <a:cubicBezTo>
                    <a:pt x="3120" y="1168"/>
                    <a:pt x="3132" y="1168"/>
                    <a:pt x="3144" y="1156"/>
                  </a:cubicBezTo>
                  <a:cubicBezTo>
                    <a:pt x="3180" y="1120"/>
                    <a:pt x="3191" y="1072"/>
                    <a:pt x="3156" y="1049"/>
                  </a:cubicBezTo>
                  <a:cubicBezTo>
                    <a:pt x="3096" y="953"/>
                    <a:pt x="3025" y="882"/>
                    <a:pt x="2965" y="810"/>
                  </a:cubicBezTo>
                  <a:cubicBezTo>
                    <a:pt x="2953" y="793"/>
                    <a:pt x="2935" y="784"/>
                    <a:pt x="2916" y="784"/>
                  </a:cubicBezTo>
                  <a:close/>
                  <a:moveTo>
                    <a:pt x="10350" y="877"/>
                  </a:moveTo>
                  <a:cubicBezTo>
                    <a:pt x="10319" y="877"/>
                    <a:pt x="10284" y="888"/>
                    <a:pt x="10276" y="906"/>
                  </a:cubicBezTo>
                  <a:cubicBezTo>
                    <a:pt x="10264" y="941"/>
                    <a:pt x="10276" y="1001"/>
                    <a:pt x="10299" y="1013"/>
                  </a:cubicBezTo>
                  <a:cubicBezTo>
                    <a:pt x="10395" y="1060"/>
                    <a:pt x="10466" y="1120"/>
                    <a:pt x="10538" y="1179"/>
                  </a:cubicBezTo>
                  <a:cubicBezTo>
                    <a:pt x="10561" y="1191"/>
                    <a:pt x="10573" y="1191"/>
                    <a:pt x="10585" y="1191"/>
                  </a:cubicBezTo>
                  <a:cubicBezTo>
                    <a:pt x="10621" y="1191"/>
                    <a:pt x="10633" y="1191"/>
                    <a:pt x="10645" y="1168"/>
                  </a:cubicBezTo>
                  <a:cubicBezTo>
                    <a:pt x="10657" y="1132"/>
                    <a:pt x="10657" y="1096"/>
                    <a:pt x="10633" y="1060"/>
                  </a:cubicBezTo>
                  <a:cubicBezTo>
                    <a:pt x="10538" y="1001"/>
                    <a:pt x="10466" y="941"/>
                    <a:pt x="10383" y="882"/>
                  </a:cubicBezTo>
                  <a:cubicBezTo>
                    <a:pt x="10373" y="879"/>
                    <a:pt x="10362" y="877"/>
                    <a:pt x="10350" y="877"/>
                  </a:cubicBezTo>
                  <a:close/>
                  <a:moveTo>
                    <a:pt x="7058" y="955"/>
                  </a:moveTo>
                  <a:cubicBezTo>
                    <a:pt x="7043" y="955"/>
                    <a:pt x="7028" y="962"/>
                    <a:pt x="7013" y="977"/>
                  </a:cubicBezTo>
                  <a:cubicBezTo>
                    <a:pt x="6990" y="1001"/>
                    <a:pt x="6966" y="1049"/>
                    <a:pt x="7001" y="1072"/>
                  </a:cubicBezTo>
                  <a:cubicBezTo>
                    <a:pt x="7061" y="1156"/>
                    <a:pt x="7109" y="1227"/>
                    <a:pt x="7144" y="1310"/>
                  </a:cubicBezTo>
                  <a:cubicBezTo>
                    <a:pt x="7144" y="1346"/>
                    <a:pt x="7180" y="1358"/>
                    <a:pt x="7204" y="1358"/>
                  </a:cubicBezTo>
                  <a:lnTo>
                    <a:pt x="7251" y="1358"/>
                  </a:lnTo>
                  <a:cubicBezTo>
                    <a:pt x="7287" y="1334"/>
                    <a:pt x="7299" y="1287"/>
                    <a:pt x="7287" y="1251"/>
                  </a:cubicBezTo>
                  <a:cubicBezTo>
                    <a:pt x="7240" y="1168"/>
                    <a:pt x="7180" y="1072"/>
                    <a:pt x="7121" y="989"/>
                  </a:cubicBezTo>
                  <a:cubicBezTo>
                    <a:pt x="7100" y="968"/>
                    <a:pt x="7079" y="955"/>
                    <a:pt x="7058" y="955"/>
                  </a:cubicBezTo>
                  <a:close/>
                  <a:moveTo>
                    <a:pt x="7895" y="1103"/>
                  </a:moveTo>
                  <a:cubicBezTo>
                    <a:pt x="7879" y="1103"/>
                    <a:pt x="7863" y="1109"/>
                    <a:pt x="7847" y="1120"/>
                  </a:cubicBezTo>
                  <a:cubicBezTo>
                    <a:pt x="7775" y="1179"/>
                    <a:pt x="7704" y="1251"/>
                    <a:pt x="7621" y="1334"/>
                  </a:cubicBezTo>
                  <a:cubicBezTo>
                    <a:pt x="7597" y="1358"/>
                    <a:pt x="7597" y="1406"/>
                    <a:pt x="7621" y="1429"/>
                  </a:cubicBezTo>
                  <a:cubicBezTo>
                    <a:pt x="7621" y="1453"/>
                    <a:pt x="7656" y="1453"/>
                    <a:pt x="7668" y="1453"/>
                  </a:cubicBezTo>
                  <a:cubicBezTo>
                    <a:pt x="7704" y="1453"/>
                    <a:pt x="7716" y="1429"/>
                    <a:pt x="7728" y="1429"/>
                  </a:cubicBezTo>
                  <a:cubicBezTo>
                    <a:pt x="7787" y="1370"/>
                    <a:pt x="7859" y="1299"/>
                    <a:pt x="7942" y="1239"/>
                  </a:cubicBezTo>
                  <a:cubicBezTo>
                    <a:pt x="7978" y="1215"/>
                    <a:pt x="7978" y="1179"/>
                    <a:pt x="7954" y="1132"/>
                  </a:cubicBezTo>
                  <a:cubicBezTo>
                    <a:pt x="7934" y="1112"/>
                    <a:pt x="7915" y="1103"/>
                    <a:pt x="7895" y="1103"/>
                  </a:cubicBezTo>
                  <a:close/>
                  <a:moveTo>
                    <a:pt x="236" y="1119"/>
                  </a:moveTo>
                  <a:cubicBezTo>
                    <a:pt x="213" y="1119"/>
                    <a:pt x="190" y="1133"/>
                    <a:pt x="167" y="1156"/>
                  </a:cubicBezTo>
                  <a:cubicBezTo>
                    <a:pt x="72" y="1299"/>
                    <a:pt x="12" y="1418"/>
                    <a:pt x="12" y="1418"/>
                  </a:cubicBezTo>
                  <a:cubicBezTo>
                    <a:pt x="1" y="1465"/>
                    <a:pt x="12" y="1513"/>
                    <a:pt x="48" y="1525"/>
                  </a:cubicBezTo>
                  <a:cubicBezTo>
                    <a:pt x="48" y="1537"/>
                    <a:pt x="60" y="1537"/>
                    <a:pt x="84" y="1537"/>
                  </a:cubicBezTo>
                  <a:cubicBezTo>
                    <a:pt x="108" y="1537"/>
                    <a:pt x="143" y="1525"/>
                    <a:pt x="143" y="1489"/>
                  </a:cubicBezTo>
                  <a:cubicBezTo>
                    <a:pt x="143" y="1489"/>
                    <a:pt x="203" y="1394"/>
                    <a:pt x="286" y="1239"/>
                  </a:cubicBezTo>
                  <a:cubicBezTo>
                    <a:pt x="310" y="1215"/>
                    <a:pt x="298" y="1168"/>
                    <a:pt x="274" y="1132"/>
                  </a:cubicBezTo>
                  <a:cubicBezTo>
                    <a:pt x="262" y="1123"/>
                    <a:pt x="249" y="1119"/>
                    <a:pt x="236" y="1119"/>
                  </a:cubicBezTo>
                  <a:close/>
                  <a:moveTo>
                    <a:pt x="10801" y="1260"/>
                  </a:moveTo>
                  <a:cubicBezTo>
                    <a:pt x="10782" y="1260"/>
                    <a:pt x="10764" y="1269"/>
                    <a:pt x="10752" y="1287"/>
                  </a:cubicBezTo>
                  <a:cubicBezTo>
                    <a:pt x="10716" y="1310"/>
                    <a:pt x="10716" y="1358"/>
                    <a:pt x="10752" y="1394"/>
                  </a:cubicBezTo>
                  <a:lnTo>
                    <a:pt x="10931" y="1608"/>
                  </a:lnTo>
                  <a:cubicBezTo>
                    <a:pt x="10942" y="1632"/>
                    <a:pt x="10954" y="1644"/>
                    <a:pt x="10990" y="1644"/>
                  </a:cubicBezTo>
                  <a:cubicBezTo>
                    <a:pt x="11002" y="1644"/>
                    <a:pt x="11014" y="1632"/>
                    <a:pt x="11026" y="1632"/>
                  </a:cubicBezTo>
                  <a:cubicBezTo>
                    <a:pt x="11061" y="1596"/>
                    <a:pt x="11073" y="1549"/>
                    <a:pt x="11050" y="1525"/>
                  </a:cubicBezTo>
                  <a:cubicBezTo>
                    <a:pt x="10990" y="1441"/>
                    <a:pt x="10931" y="1358"/>
                    <a:pt x="10859" y="1287"/>
                  </a:cubicBezTo>
                  <a:cubicBezTo>
                    <a:pt x="10841" y="1269"/>
                    <a:pt x="10820" y="1260"/>
                    <a:pt x="10801" y="1260"/>
                  </a:cubicBezTo>
                  <a:close/>
                  <a:moveTo>
                    <a:pt x="3285" y="1027"/>
                  </a:moveTo>
                  <a:cubicBezTo>
                    <a:pt x="3256" y="1027"/>
                    <a:pt x="3232" y="1047"/>
                    <a:pt x="3215" y="1072"/>
                  </a:cubicBezTo>
                  <a:cubicBezTo>
                    <a:pt x="3180" y="1179"/>
                    <a:pt x="3144" y="1275"/>
                    <a:pt x="3120" y="1370"/>
                  </a:cubicBezTo>
                  <a:cubicBezTo>
                    <a:pt x="3120" y="1418"/>
                    <a:pt x="3132" y="1453"/>
                    <a:pt x="3180" y="1465"/>
                  </a:cubicBezTo>
                  <a:lnTo>
                    <a:pt x="3215" y="1465"/>
                  </a:lnTo>
                  <a:lnTo>
                    <a:pt x="3311" y="1644"/>
                  </a:lnTo>
                  <a:cubicBezTo>
                    <a:pt x="3322" y="1668"/>
                    <a:pt x="3358" y="1691"/>
                    <a:pt x="3382" y="1691"/>
                  </a:cubicBezTo>
                  <a:cubicBezTo>
                    <a:pt x="3394" y="1691"/>
                    <a:pt x="3418" y="1691"/>
                    <a:pt x="3394" y="1668"/>
                  </a:cubicBezTo>
                  <a:cubicBezTo>
                    <a:pt x="3441" y="1644"/>
                    <a:pt x="3453" y="1608"/>
                    <a:pt x="3441" y="1572"/>
                  </a:cubicBezTo>
                  <a:cubicBezTo>
                    <a:pt x="3418" y="1477"/>
                    <a:pt x="3358" y="1394"/>
                    <a:pt x="3311" y="1299"/>
                  </a:cubicBezTo>
                  <a:cubicBezTo>
                    <a:pt x="3322" y="1239"/>
                    <a:pt x="3334" y="1191"/>
                    <a:pt x="3370" y="1132"/>
                  </a:cubicBezTo>
                  <a:cubicBezTo>
                    <a:pt x="3382" y="1096"/>
                    <a:pt x="3370" y="1049"/>
                    <a:pt x="3322" y="1037"/>
                  </a:cubicBezTo>
                  <a:cubicBezTo>
                    <a:pt x="3309" y="1030"/>
                    <a:pt x="3297" y="1027"/>
                    <a:pt x="3285" y="1027"/>
                  </a:cubicBezTo>
                  <a:close/>
                  <a:moveTo>
                    <a:pt x="7318" y="1486"/>
                  </a:moveTo>
                  <a:cubicBezTo>
                    <a:pt x="7312" y="1486"/>
                    <a:pt x="7305" y="1487"/>
                    <a:pt x="7299" y="1489"/>
                  </a:cubicBezTo>
                  <a:cubicBezTo>
                    <a:pt x="7263" y="1501"/>
                    <a:pt x="7240" y="1537"/>
                    <a:pt x="7251" y="1584"/>
                  </a:cubicBezTo>
                  <a:cubicBezTo>
                    <a:pt x="7251" y="1620"/>
                    <a:pt x="7263" y="1668"/>
                    <a:pt x="7287" y="1715"/>
                  </a:cubicBezTo>
                  <a:cubicBezTo>
                    <a:pt x="7263" y="1739"/>
                    <a:pt x="7251" y="1763"/>
                    <a:pt x="7240" y="1787"/>
                  </a:cubicBezTo>
                  <a:cubicBezTo>
                    <a:pt x="7204" y="1822"/>
                    <a:pt x="7228" y="1858"/>
                    <a:pt x="7251" y="1894"/>
                  </a:cubicBezTo>
                  <a:cubicBezTo>
                    <a:pt x="7269" y="1900"/>
                    <a:pt x="7281" y="1903"/>
                    <a:pt x="7292" y="1903"/>
                  </a:cubicBezTo>
                  <a:cubicBezTo>
                    <a:pt x="7302" y="1903"/>
                    <a:pt x="7311" y="1900"/>
                    <a:pt x="7323" y="1894"/>
                  </a:cubicBezTo>
                  <a:cubicBezTo>
                    <a:pt x="7347" y="1906"/>
                    <a:pt x="7359" y="1930"/>
                    <a:pt x="7382" y="1930"/>
                  </a:cubicBezTo>
                  <a:cubicBezTo>
                    <a:pt x="7442" y="1930"/>
                    <a:pt x="7478" y="1882"/>
                    <a:pt x="7466" y="1834"/>
                  </a:cubicBezTo>
                  <a:cubicBezTo>
                    <a:pt x="7466" y="1799"/>
                    <a:pt x="7442" y="1775"/>
                    <a:pt x="7442" y="1739"/>
                  </a:cubicBezTo>
                  <a:cubicBezTo>
                    <a:pt x="7478" y="1703"/>
                    <a:pt x="7502" y="1656"/>
                    <a:pt x="7537" y="1620"/>
                  </a:cubicBezTo>
                  <a:cubicBezTo>
                    <a:pt x="7549" y="1596"/>
                    <a:pt x="7549" y="1549"/>
                    <a:pt x="7525" y="1525"/>
                  </a:cubicBezTo>
                  <a:cubicBezTo>
                    <a:pt x="7509" y="1514"/>
                    <a:pt x="7491" y="1508"/>
                    <a:pt x="7473" y="1508"/>
                  </a:cubicBezTo>
                  <a:cubicBezTo>
                    <a:pt x="7452" y="1508"/>
                    <a:pt x="7431" y="1517"/>
                    <a:pt x="7418" y="1537"/>
                  </a:cubicBezTo>
                  <a:cubicBezTo>
                    <a:pt x="7418" y="1549"/>
                    <a:pt x="7406" y="1549"/>
                    <a:pt x="7406" y="1560"/>
                  </a:cubicBezTo>
                  <a:cubicBezTo>
                    <a:pt x="7382" y="1549"/>
                    <a:pt x="7382" y="1549"/>
                    <a:pt x="7382" y="1537"/>
                  </a:cubicBezTo>
                  <a:cubicBezTo>
                    <a:pt x="7373" y="1507"/>
                    <a:pt x="7347" y="1486"/>
                    <a:pt x="7318" y="1486"/>
                  </a:cubicBezTo>
                  <a:close/>
                  <a:moveTo>
                    <a:pt x="3161" y="1606"/>
                  </a:moveTo>
                  <a:cubicBezTo>
                    <a:pt x="3120" y="1606"/>
                    <a:pt x="3084" y="1637"/>
                    <a:pt x="3084" y="1668"/>
                  </a:cubicBezTo>
                  <a:cubicBezTo>
                    <a:pt x="3072" y="1751"/>
                    <a:pt x="3072" y="1822"/>
                    <a:pt x="3072" y="1882"/>
                  </a:cubicBezTo>
                  <a:lnTo>
                    <a:pt x="3072" y="1989"/>
                  </a:lnTo>
                  <a:cubicBezTo>
                    <a:pt x="3072" y="2025"/>
                    <a:pt x="3096" y="2061"/>
                    <a:pt x="3144" y="2061"/>
                  </a:cubicBezTo>
                  <a:cubicBezTo>
                    <a:pt x="3191" y="2061"/>
                    <a:pt x="3215" y="2013"/>
                    <a:pt x="3215" y="1989"/>
                  </a:cubicBezTo>
                  <a:lnTo>
                    <a:pt x="3215" y="1894"/>
                  </a:lnTo>
                  <a:cubicBezTo>
                    <a:pt x="3215" y="1834"/>
                    <a:pt x="3239" y="1763"/>
                    <a:pt x="3239" y="1703"/>
                  </a:cubicBezTo>
                  <a:cubicBezTo>
                    <a:pt x="3251" y="1656"/>
                    <a:pt x="3215" y="1608"/>
                    <a:pt x="3180" y="1608"/>
                  </a:cubicBezTo>
                  <a:cubicBezTo>
                    <a:pt x="3173" y="1606"/>
                    <a:pt x="3167" y="1606"/>
                    <a:pt x="3161" y="1606"/>
                  </a:cubicBezTo>
                  <a:close/>
                  <a:moveTo>
                    <a:pt x="11123" y="1741"/>
                  </a:moveTo>
                  <a:cubicBezTo>
                    <a:pt x="11113" y="1741"/>
                    <a:pt x="11104" y="1744"/>
                    <a:pt x="11097" y="1751"/>
                  </a:cubicBezTo>
                  <a:cubicBezTo>
                    <a:pt x="11061" y="1775"/>
                    <a:pt x="11050" y="1810"/>
                    <a:pt x="11061" y="1846"/>
                  </a:cubicBezTo>
                  <a:cubicBezTo>
                    <a:pt x="11109" y="1941"/>
                    <a:pt x="11133" y="2025"/>
                    <a:pt x="11169" y="2120"/>
                  </a:cubicBezTo>
                  <a:cubicBezTo>
                    <a:pt x="11181" y="2168"/>
                    <a:pt x="11216" y="2180"/>
                    <a:pt x="11240" y="2180"/>
                  </a:cubicBezTo>
                  <a:lnTo>
                    <a:pt x="11240" y="2168"/>
                  </a:lnTo>
                  <a:cubicBezTo>
                    <a:pt x="11288" y="2144"/>
                    <a:pt x="11312" y="2120"/>
                    <a:pt x="11300" y="2072"/>
                  </a:cubicBezTo>
                  <a:cubicBezTo>
                    <a:pt x="11276" y="1965"/>
                    <a:pt x="11240" y="1870"/>
                    <a:pt x="11192" y="1775"/>
                  </a:cubicBezTo>
                  <a:cubicBezTo>
                    <a:pt x="11176" y="1758"/>
                    <a:pt x="11147" y="1741"/>
                    <a:pt x="11123" y="1741"/>
                  </a:cubicBezTo>
                  <a:close/>
                  <a:moveTo>
                    <a:pt x="3478" y="1819"/>
                  </a:moveTo>
                  <a:cubicBezTo>
                    <a:pt x="3470" y="1819"/>
                    <a:pt x="3462" y="1820"/>
                    <a:pt x="3453" y="1822"/>
                  </a:cubicBezTo>
                  <a:cubicBezTo>
                    <a:pt x="3430" y="1834"/>
                    <a:pt x="3394" y="1870"/>
                    <a:pt x="3418" y="1906"/>
                  </a:cubicBezTo>
                  <a:cubicBezTo>
                    <a:pt x="3441" y="2001"/>
                    <a:pt x="3477" y="2108"/>
                    <a:pt x="3477" y="2180"/>
                  </a:cubicBezTo>
                  <a:cubicBezTo>
                    <a:pt x="3477" y="2227"/>
                    <a:pt x="3501" y="2251"/>
                    <a:pt x="3549" y="2251"/>
                  </a:cubicBezTo>
                  <a:cubicBezTo>
                    <a:pt x="3596" y="2251"/>
                    <a:pt x="3620" y="2227"/>
                    <a:pt x="3608" y="2180"/>
                  </a:cubicBezTo>
                  <a:cubicBezTo>
                    <a:pt x="3608" y="2084"/>
                    <a:pt x="3572" y="1989"/>
                    <a:pt x="3549" y="1870"/>
                  </a:cubicBezTo>
                  <a:cubicBezTo>
                    <a:pt x="3539" y="1841"/>
                    <a:pt x="3513" y="1819"/>
                    <a:pt x="3478" y="1819"/>
                  </a:cubicBezTo>
                  <a:close/>
                  <a:moveTo>
                    <a:pt x="7158" y="2008"/>
                  </a:moveTo>
                  <a:cubicBezTo>
                    <a:pt x="7127" y="2008"/>
                    <a:pt x="7103" y="2022"/>
                    <a:pt x="7085" y="2049"/>
                  </a:cubicBezTo>
                  <a:cubicBezTo>
                    <a:pt x="7025" y="2132"/>
                    <a:pt x="6978" y="2227"/>
                    <a:pt x="6942" y="2311"/>
                  </a:cubicBezTo>
                  <a:cubicBezTo>
                    <a:pt x="6906" y="2358"/>
                    <a:pt x="6942" y="2406"/>
                    <a:pt x="6966" y="2418"/>
                  </a:cubicBezTo>
                  <a:lnTo>
                    <a:pt x="7001" y="2418"/>
                  </a:lnTo>
                  <a:cubicBezTo>
                    <a:pt x="7025" y="2418"/>
                    <a:pt x="7061" y="2406"/>
                    <a:pt x="7085" y="2370"/>
                  </a:cubicBezTo>
                  <a:cubicBezTo>
                    <a:pt x="7132" y="2299"/>
                    <a:pt x="7180" y="2203"/>
                    <a:pt x="7228" y="2120"/>
                  </a:cubicBezTo>
                  <a:cubicBezTo>
                    <a:pt x="7240" y="2072"/>
                    <a:pt x="7228" y="2025"/>
                    <a:pt x="7192" y="2013"/>
                  </a:cubicBezTo>
                  <a:cubicBezTo>
                    <a:pt x="7180" y="2010"/>
                    <a:pt x="7169" y="2008"/>
                    <a:pt x="7158" y="2008"/>
                  </a:cubicBezTo>
                  <a:close/>
                  <a:moveTo>
                    <a:pt x="3206" y="2187"/>
                  </a:moveTo>
                  <a:cubicBezTo>
                    <a:pt x="3197" y="2187"/>
                    <a:pt x="3188" y="2189"/>
                    <a:pt x="3180" y="2191"/>
                  </a:cubicBezTo>
                  <a:cubicBezTo>
                    <a:pt x="3144" y="2227"/>
                    <a:pt x="3132" y="2251"/>
                    <a:pt x="3144" y="2299"/>
                  </a:cubicBezTo>
                  <a:cubicBezTo>
                    <a:pt x="3191" y="2406"/>
                    <a:pt x="3263" y="2465"/>
                    <a:pt x="3334" y="2489"/>
                  </a:cubicBezTo>
                  <a:cubicBezTo>
                    <a:pt x="3370" y="2501"/>
                    <a:pt x="3382" y="2501"/>
                    <a:pt x="3418" y="2501"/>
                  </a:cubicBezTo>
                  <a:cubicBezTo>
                    <a:pt x="3430" y="2501"/>
                    <a:pt x="3441" y="2501"/>
                    <a:pt x="3441" y="2477"/>
                  </a:cubicBezTo>
                  <a:cubicBezTo>
                    <a:pt x="3489" y="2465"/>
                    <a:pt x="3513" y="2430"/>
                    <a:pt x="3501" y="2382"/>
                  </a:cubicBezTo>
                  <a:cubicBezTo>
                    <a:pt x="3501" y="2346"/>
                    <a:pt x="3453" y="2322"/>
                    <a:pt x="3418" y="2322"/>
                  </a:cubicBezTo>
                  <a:lnTo>
                    <a:pt x="3382" y="2322"/>
                  </a:lnTo>
                  <a:cubicBezTo>
                    <a:pt x="3334" y="2322"/>
                    <a:pt x="3299" y="2263"/>
                    <a:pt x="3275" y="2227"/>
                  </a:cubicBezTo>
                  <a:cubicBezTo>
                    <a:pt x="3257" y="2200"/>
                    <a:pt x="3232" y="2187"/>
                    <a:pt x="3206" y="2187"/>
                  </a:cubicBezTo>
                  <a:close/>
                  <a:moveTo>
                    <a:pt x="7418" y="2061"/>
                  </a:moveTo>
                  <a:cubicBezTo>
                    <a:pt x="7371" y="2061"/>
                    <a:pt x="7347" y="2084"/>
                    <a:pt x="7347" y="2132"/>
                  </a:cubicBezTo>
                  <a:lnTo>
                    <a:pt x="7347" y="2180"/>
                  </a:lnTo>
                  <a:cubicBezTo>
                    <a:pt x="7347" y="2263"/>
                    <a:pt x="7347" y="2358"/>
                    <a:pt x="7323" y="2430"/>
                  </a:cubicBezTo>
                  <a:cubicBezTo>
                    <a:pt x="7323" y="2477"/>
                    <a:pt x="7359" y="2525"/>
                    <a:pt x="7406" y="2525"/>
                  </a:cubicBezTo>
                  <a:cubicBezTo>
                    <a:pt x="7430" y="2525"/>
                    <a:pt x="7478" y="2489"/>
                    <a:pt x="7478" y="2442"/>
                  </a:cubicBezTo>
                  <a:cubicBezTo>
                    <a:pt x="7490" y="2358"/>
                    <a:pt x="7490" y="2263"/>
                    <a:pt x="7490" y="2180"/>
                  </a:cubicBezTo>
                  <a:lnTo>
                    <a:pt x="7490" y="2132"/>
                  </a:lnTo>
                  <a:cubicBezTo>
                    <a:pt x="7490" y="2084"/>
                    <a:pt x="7466" y="2061"/>
                    <a:pt x="7418" y="2061"/>
                  </a:cubicBezTo>
                  <a:close/>
                  <a:moveTo>
                    <a:pt x="11276" y="2311"/>
                  </a:moveTo>
                  <a:cubicBezTo>
                    <a:pt x="11240" y="2322"/>
                    <a:pt x="11216" y="2358"/>
                    <a:pt x="11216" y="2406"/>
                  </a:cubicBezTo>
                  <a:cubicBezTo>
                    <a:pt x="11228" y="2489"/>
                    <a:pt x="11228" y="2561"/>
                    <a:pt x="11228" y="2644"/>
                  </a:cubicBezTo>
                  <a:lnTo>
                    <a:pt x="11228" y="2703"/>
                  </a:lnTo>
                  <a:cubicBezTo>
                    <a:pt x="11228" y="2739"/>
                    <a:pt x="11252" y="2775"/>
                    <a:pt x="11300" y="2775"/>
                  </a:cubicBezTo>
                  <a:cubicBezTo>
                    <a:pt x="11347" y="2775"/>
                    <a:pt x="11371" y="2727"/>
                    <a:pt x="11371" y="2680"/>
                  </a:cubicBezTo>
                  <a:lnTo>
                    <a:pt x="11371" y="2620"/>
                  </a:lnTo>
                  <a:cubicBezTo>
                    <a:pt x="11371" y="2537"/>
                    <a:pt x="11371" y="2442"/>
                    <a:pt x="11359" y="2370"/>
                  </a:cubicBezTo>
                  <a:cubicBezTo>
                    <a:pt x="11347" y="2346"/>
                    <a:pt x="11312" y="2311"/>
                    <a:pt x="11276" y="2311"/>
                  </a:cubicBezTo>
                  <a:close/>
                  <a:moveTo>
                    <a:pt x="6886" y="2544"/>
                  </a:moveTo>
                  <a:cubicBezTo>
                    <a:pt x="6862" y="2544"/>
                    <a:pt x="6832" y="2560"/>
                    <a:pt x="6823" y="2596"/>
                  </a:cubicBezTo>
                  <a:cubicBezTo>
                    <a:pt x="6787" y="2703"/>
                    <a:pt x="6763" y="2799"/>
                    <a:pt x="6751" y="2894"/>
                  </a:cubicBezTo>
                  <a:cubicBezTo>
                    <a:pt x="6751" y="2942"/>
                    <a:pt x="6775" y="2977"/>
                    <a:pt x="6823" y="2977"/>
                  </a:cubicBezTo>
                  <a:cubicBezTo>
                    <a:pt x="6847" y="2977"/>
                    <a:pt x="6882" y="2953"/>
                    <a:pt x="6882" y="2906"/>
                  </a:cubicBezTo>
                  <a:cubicBezTo>
                    <a:pt x="6894" y="2834"/>
                    <a:pt x="6918" y="2739"/>
                    <a:pt x="6954" y="2644"/>
                  </a:cubicBezTo>
                  <a:cubicBezTo>
                    <a:pt x="6966" y="2608"/>
                    <a:pt x="6954" y="2561"/>
                    <a:pt x="6906" y="2549"/>
                  </a:cubicBezTo>
                  <a:cubicBezTo>
                    <a:pt x="6901" y="2546"/>
                    <a:pt x="6894" y="2544"/>
                    <a:pt x="6886" y="2544"/>
                  </a:cubicBezTo>
                  <a:close/>
                  <a:moveTo>
                    <a:pt x="7359" y="2668"/>
                  </a:moveTo>
                  <a:cubicBezTo>
                    <a:pt x="7311" y="2668"/>
                    <a:pt x="7287" y="2680"/>
                    <a:pt x="7263" y="2727"/>
                  </a:cubicBezTo>
                  <a:cubicBezTo>
                    <a:pt x="7251" y="2834"/>
                    <a:pt x="7216" y="2918"/>
                    <a:pt x="7180" y="3001"/>
                  </a:cubicBezTo>
                  <a:cubicBezTo>
                    <a:pt x="7144" y="3037"/>
                    <a:pt x="7180" y="3084"/>
                    <a:pt x="7204" y="3096"/>
                  </a:cubicBezTo>
                  <a:lnTo>
                    <a:pt x="7240" y="3096"/>
                  </a:lnTo>
                  <a:cubicBezTo>
                    <a:pt x="7263" y="3096"/>
                    <a:pt x="7299" y="3084"/>
                    <a:pt x="7311" y="3061"/>
                  </a:cubicBezTo>
                  <a:cubicBezTo>
                    <a:pt x="7359" y="2965"/>
                    <a:pt x="7382" y="2858"/>
                    <a:pt x="7418" y="2763"/>
                  </a:cubicBezTo>
                  <a:cubicBezTo>
                    <a:pt x="7418" y="2715"/>
                    <a:pt x="7406" y="2680"/>
                    <a:pt x="7359" y="2668"/>
                  </a:cubicBezTo>
                  <a:close/>
                  <a:moveTo>
                    <a:pt x="11269" y="2915"/>
                  </a:moveTo>
                  <a:cubicBezTo>
                    <a:pt x="11228" y="2915"/>
                    <a:pt x="11192" y="2946"/>
                    <a:pt x="11192" y="2977"/>
                  </a:cubicBezTo>
                  <a:cubicBezTo>
                    <a:pt x="11181" y="3073"/>
                    <a:pt x="11169" y="3180"/>
                    <a:pt x="11133" y="3263"/>
                  </a:cubicBezTo>
                  <a:cubicBezTo>
                    <a:pt x="11133" y="3311"/>
                    <a:pt x="11157" y="3334"/>
                    <a:pt x="11192" y="3358"/>
                  </a:cubicBezTo>
                  <a:lnTo>
                    <a:pt x="11216" y="3358"/>
                  </a:lnTo>
                  <a:cubicBezTo>
                    <a:pt x="11252" y="3358"/>
                    <a:pt x="11288" y="3334"/>
                    <a:pt x="11288" y="3311"/>
                  </a:cubicBezTo>
                  <a:cubicBezTo>
                    <a:pt x="11312" y="3204"/>
                    <a:pt x="11323" y="3120"/>
                    <a:pt x="11347" y="3013"/>
                  </a:cubicBezTo>
                  <a:cubicBezTo>
                    <a:pt x="11359" y="2965"/>
                    <a:pt x="11323" y="2918"/>
                    <a:pt x="11288" y="2918"/>
                  </a:cubicBezTo>
                  <a:cubicBezTo>
                    <a:pt x="11281" y="2916"/>
                    <a:pt x="11275" y="2915"/>
                    <a:pt x="11269" y="2915"/>
                  </a:cubicBezTo>
                  <a:close/>
                  <a:moveTo>
                    <a:pt x="6848" y="3128"/>
                  </a:moveTo>
                  <a:cubicBezTo>
                    <a:pt x="6840" y="3128"/>
                    <a:pt x="6831" y="3129"/>
                    <a:pt x="6823" y="3132"/>
                  </a:cubicBezTo>
                  <a:cubicBezTo>
                    <a:pt x="6775" y="3156"/>
                    <a:pt x="6763" y="3192"/>
                    <a:pt x="6775" y="3239"/>
                  </a:cubicBezTo>
                  <a:cubicBezTo>
                    <a:pt x="6787" y="3263"/>
                    <a:pt x="6787" y="3275"/>
                    <a:pt x="6811" y="3299"/>
                  </a:cubicBezTo>
                  <a:cubicBezTo>
                    <a:pt x="6859" y="3370"/>
                    <a:pt x="6930" y="3382"/>
                    <a:pt x="6966" y="3382"/>
                  </a:cubicBezTo>
                  <a:cubicBezTo>
                    <a:pt x="7013" y="3382"/>
                    <a:pt x="7073" y="3358"/>
                    <a:pt x="7132" y="3323"/>
                  </a:cubicBezTo>
                  <a:cubicBezTo>
                    <a:pt x="7156" y="3299"/>
                    <a:pt x="7180" y="3251"/>
                    <a:pt x="7144" y="3215"/>
                  </a:cubicBezTo>
                  <a:cubicBezTo>
                    <a:pt x="7130" y="3201"/>
                    <a:pt x="7106" y="3191"/>
                    <a:pt x="7081" y="3191"/>
                  </a:cubicBezTo>
                  <a:cubicBezTo>
                    <a:pt x="7066" y="3191"/>
                    <a:pt x="7051" y="3194"/>
                    <a:pt x="7037" y="3204"/>
                  </a:cubicBezTo>
                  <a:cubicBezTo>
                    <a:pt x="7025" y="3215"/>
                    <a:pt x="7001" y="3239"/>
                    <a:pt x="6978" y="3239"/>
                  </a:cubicBezTo>
                  <a:cubicBezTo>
                    <a:pt x="6978" y="3239"/>
                    <a:pt x="6966" y="3239"/>
                    <a:pt x="6942" y="3204"/>
                  </a:cubicBezTo>
                  <a:cubicBezTo>
                    <a:pt x="6942" y="3192"/>
                    <a:pt x="6918" y="3192"/>
                    <a:pt x="6918" y="3180"/>
                  </a:cubicBezTo>
                  <a:cubicBezTo>
                    <a:pt x="6900" y="3143"/>
                    <a:pt x="6875" y="3128"/>
                    <a:pt x="6848" y="3128"/>
                  </a:cubicBezTo>
                  <a:close/>
                  <a:moveTo>
                    <a:pt x="11123" y="3497"/>
                  </a:moveTo>
                  <a:cubicBezTo>
                    <a:pt x="11089" y="3497"/>
                    <a:pt x="11059" y="3512"/>
                    <a:pt x="11050" y="3549"/>
                  </a:cubicBezTo>
                  <a:cubicBezTo>
                    <a:pt x="11050" y="3573"/>
                    <a:pt x="11038" y="3596"/>
                    <a:pt x="11038" y="3596"/>
                  </a:cubicBezTo>
                  <a:cubicBezTo>
                    <a:pt x="11014" y="3596"/>
                    <a:pt x="11014" y="3608"/>
                    <a:pt x="11014" y="3620"/>
                  </a:cubicBezTo>
                  <a:cubicBezTo>
                    <a:pt x="11014" y="3668"/>
                    <a:pt x="11050" y="3692"/>
                    <a:pt x="11097" y="3692"/>
                  </a:cubicBezTo>
                  <a:cubicBezTo>
                    <a:pt x="11133" y="3692"/>
                    <a:pt x="11157" y="3668"/>
                    <a:pt x="11169" y="3668"/>
                  </a:cubicBezTo>
                  <a:cubicBezTo>
                    <a:pt x="11181" y="3656"/>
                    <a:pt x="11181" y="3632"/>
                    <a:pt x="11192" y="3608"/>
                  </a:cubicBezTo>
                  <a:cubicBezTo>
                    <a:pt x="11216" y="3561"/>
                    <a:pt x="11192" y="3513"/>
                    <a:pt x="11157" y="3501"/>
                  </a:cubicBezTo>
                  <a:cubicBezTo>
                    <a:pt x="11145" y="3498"/>
                    <a:pt x="11134" y="3497"/>
                    <a:pt x="11123" y="3497"/>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1"/>
            <p:cNvSpPr/>
            <p:nvPr/>
          </p:nvSpPr>
          <p:spPr>
            <a:xfrm>
              <a:off x="4059450" y="3635000"/>
              <a:ext cx="48225" cy="45325"/>
            </a:xfrm>
            <a:custGeom>
              <a:avLst/>
              <a:gdLst/>
              <a:ahLst/>
              <a:cxnLst/>
              <a:rect l="l" t="t" r="r" b="b"/>
              <a:pathLst>
                <a:path w="1929" h="1813" extrusionOk="0">
                  <a:moveTo>
                    <a:pt x="500" y="0"/>
                  </a:moveTo>
                  <a:cubicBezTo>
                    <a:pt x="500" y="0"/>
                    <a:pt x="0" y="441"/>
                    <a:pt x="60" y="619"/>
                  </a:cubicBezTo>
                  <a:cubicBezTo>
                    <a:pt x="117" y="793"/>
                    <a:pt x="1100" y="1812"/>
                    <a:pt x="1240" y="1812"/>
                  </a:cubicBezTo>
                  <a:cubicBezTo>
                    <a:pt x="1244" y="1812"/>
                    <a:pt x="1248" y="1811"/>
                    <a:pt x="1250" y="1810"/>
                  </a:cubicBezTo>
                  <a:cubicBezTo>
                    <a:pt x="1357" y="1750"/>
                    <a:pt x="1929" y="1179"/>
                    <a:pt x="1929" y="1179"/>
                  </a:cubicBezTo>
                  <a:lnTo>
                    <a:pt x="5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1"/>
            <p:cNvSpPr/>
            <p:nvPr/>
          </p:nvSpPr>
          <p:spPr>
            <a:xfrm>
              <a:off x="4057650" y="3633050"/>
              <a:ext cx="51825" cy="49000"/>
            </a:xfrm>
            <a:custGeom>
              <a:avLst/>
              <a:gdLst/>
              <a:ahLst/>
              <a:cxnLst/>
              <a:rect l="l" t="t" r="r" b="b"/>
              <a:pathLst>
                <a:path w="2073" h="1960" extrusionOk="0">
                  <a:moveTo>
                    <a:pt x="572" y="185"/>
                  </a:moveTo>
                  <a:lnTo>
                    <a:pt x="1894" y="1269"/>
                  </a:lnTo>
                  <a:cubicBezTo>
                    <a:pt x="1679" y="1483"/>
                    <a:pt x="1406" y="1745"/>
                    <a:pt x="1310" y="1828"/>
                  </a:cubicBezTo>
                  <a:cubicBezTo>
                    <a:pt x="1132" y="1733"/>
                    <a:pt x="274" y="840"/>
                    <a:pt x="215" y="673"/>
                  </a:cubicBezTo>
                  <a:cubicBezTo>
                    <a:pt x="179" y="602"/>
                    <a:pt x="358" y="376"/>
                    <a:pt x="572" y="185"/>
                  </a:cubicBezTo>
                  <a:close/>
                  <a:moveTo>
                    <a:pt x="571" y="1"/>
                  </a:moveTo>
                  <a:cubicBezTo>
                    <a:pt x="554" y="1"/>
                    <a:pt x="536" y="7"/>
                    <a:pt x="524" y="19"/>
                  </a:cubicBezTo>
                  <a:cubicBezTo>
                    <a:pt x="405" y="126"/>
                    <a:pt x="1" y="495"/>
                    <a:pt x="72" y="709"/>
                  </a:cubicBezTo>
                  <a:cubicBezTo>
                    <a:pt x="132" y="888"/>
                    <a:pt x="1120" y="1959"/>
                    <a:pt x="1322" y="1959"/>
                  </a:cubicBezTo>
                  <a:lnTo>
                    <a:pt x="1370" y="1959"/>
                  </a:lnTo>
                  <a:cubicBezTo>
                    <a:pt x="1477" y="1900"/>
                    <a:pt x="1965" y="1412"/>
                    <a:pt x="2060" y="1316"/>
                  </a:cubicBezTo>
                  <a:cubicBezTo>
                    <a:pt x="2072" y="1304"/>
                    <a:pt x="2072" y="1269"/>
                    <a:pt x="2072" y="1257"/>
                  </a:cubicBezTo>
                  <a:cubicBezTo>
                    <a:pt x="2072" y="1233"/>
                    <a:pt x="2060" y="1209"/>
                    <a:pt x="2037" y="1197"/>
                  </a:cubicBezTo>
                  <a:lnTo>
                    <a:pt x="608" y="19"/>
                  </a:lnTo>
                  <a:cubicBezTo>
                    <a:pt x="602" y="7"/>
                    <a:pt x="587" y="1"/>
                    <a:pt x="5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1"/>
            <p:cNvSpPr/>
            <p:nvPr/>
          </p:nvSpPr>
          <p:spPr>
            <a:xfrm>
              <a:off x="4021350" y="3582825"/>
              <a:ext cx="76225" cy="42950"/>
            </a:xfrm>
            <a:custGeom>
              <a:avLst/>
              <a:gdLst/>
              <a:ahLst/>
              <a:cxnLst/>
              <a:rect l="l" t="t" r="r" b="b"/>
              <a:pathLst>
                <a:path w="3049" h="1718" extrusionOk="0">
                  <a:moveTo>
                    <a:pt x="2225" y="0"/>
                  </a:moveTo>
                  <a:cubicBezTo>
                    <a:pt x="1818" y="0"/>
                    <a:pt x="1305" y="167"/>
                    <a:pt x="786" y="777"/>
                  </a:cubicBezTo>
                  <a:cubicBezTo>
                    <a:pt x="0" y="1706"/>
                    <a:pt x="1345" y="1242"/>
                    <a:pt x="1798" y="1658"/>
                  </a:cubicBezTo>
                  <a:cubicBezTo>
                    <a:pt x="1841" y="1699"/>
                    <a:pt x="1888" y="1717"/>
                    <a:pt x="1937" y="1717"/>
                  </a:cubicBezTo>
                  <a:cubicBezTo>
                    <a:pt x="2383" y="1717"/>
                    <a:pt x="3048" y="242"/>
                    <a:pt x="3048" y="242"/>
                  </a:cubicBezTo>
                  <a:cubicBezTo>
                    <a:pt x="3048" y="242"/>
                    <a:pt x="2714" y="0"/>
                    <a:pt x="2225"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1"/>
            <p:cNvSpPr/>
            <p:nvPr/>
          </p:nvSpPr>
          <p:spPr>
            <a:xfrm>
              <a:off x="4103800" y="3643325"/>
              <a:ext cx="64900" cy="59450"/>
            </a:xfrm>
            <a:custGeom>
              <a:avLst/>
              <a:gdLst/>
              <a:ahLst/>
              <a:cxnLst/>
              <a:rect l="l" t="t" r="r" b="b"/>
              <a:pathLst>
                <a:path w="2596" h="2378" extrusionOk="0">
                  <a:moveTo>
                    <a:pt x="1905" y="0"/>
                  </a:moveTo>
                  <a:lnTo>
                    <a:pt x="1905" y="0"/>
                  </a:lnTo>
                  <a:cubicBezTo>
                    <a:pt x="1905" y="1"/>
                    <a:pt x="0" y="596"/>
                    <a:pt x="357" y="1084"/>
                  </a:cubicBezTo>
                  <a:cubicBezTo>
                    <a:pt x="654" y="1466"/>
                    <a:pt x="321" y="2378"/>
                    <a:pt x="695" y="2378"/>
                  </a:cubicBezTo>
                  <a:cubicBezTo>
                    <a:pt x="787" y="2378"/>
                    <a:pt x="922" y="2323"/>
                    <a:pt x="1119" y="2191"/>
                  </a:cubicBezTo>
                  <a:cubicBezTo>
                    <a:pt x="2596" y="1203"/>
                    <a:pt x="1905" y="1"/>
                    <a:pt x="1905"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1"/>
            <p:cNvSpPr/>
            <p:nvPr/>
          </p:nvSpPr>
          <p:spPr>
            <a:xfrm>
              <a:off x="4056650" y="3571575"/>
              <a:ext cx="125150" cy="108300"/>
            </a:xfrm>
            <a:custGeom>
              <a:avLst/>
              <a:gdLst/>
              <a:ahLst/>
              <a:cxnLst/>
              <a:rect l="l" t="t" r="r" b="b"/>
              <a:pathLst>
                <a:path w="5006" h="4332" extrusionOk="0">
                  <a:moveTo>
                    <a:pt x="3347" y="1"/>
                  </a:moveTo>
                  <a:cubicBezTo>
                    <a:pt x="1976" y="1"/>
                    <a:pt x="1" y="2038"/>
                    <a:pt x="76" y="2228"/>
                  </a:cubicBezTo>
                  <a:cubicBezTo>
                    <a:pt x="76" y="2228"/>
                    <a:pt x="1803" y="4144"/>
                    <a:pt x="2184" y="4323"/>
                  </a:cubicBezTo>
                  <a:cubicBezTo>
                    <a:pt x="2196" y="4328"/>
                    <a:pt x="2210" y="4331"/>
                    <a:pt x="2225" y="4331"/>
                  </a:cubicBezTo>
                  <a:cubicBezTo>
                    <a:pt x="2724" y="4331"/>
                    <a:pt x="5005" y="1655"/>
                    <a:pt x="4244" y="477"/>
                  </a:cubicBezTo>
                  <a:cubicBezTo>
                    <a:pt x="4016" y="137"/>
                    <a:pt x="3702" y="1"/>
                    <a:pt x="3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1"/>
            <p:cNvSpPr/>
            <p:nvPr/>
          </p:nvSpPr>
          <p:spPr>
            <a:xfrm>
              <a:off x="4056175" y="3569500"/>
              <a:ext cx="117000" cy="112550"/>
            </a:xfrm>
            <a:custGeom>
              <a:avLst/>
              <a:gdLst/>
              <a:ahLst/>
              <a:cxnLst/>
              <a:rect l="l" t="t" r="r" b="b"/>
              <a:pathLst>
                <a:path w="4680" h="4502" extrusionOk="0">
                  <a:moveTo>
                    <a:pt x="3345" y="167"/>
                  </a:moveTo>
                  <a:cubicBezTo>
                    <a:pt x="3349" y="167"/>
                    <a:pt x="3354" y="167"/>
                    <a:pt x="3358" y="167"/>
                  </a:cubicBezTo>
                  <a:cubicBezTo>
                    <a:pt x="3715" y="167"/>
                    <a:pt x="4001" y="322"/>
                    <a:pt x="4191" y="620"/>
                  </a:cubicBezTo>
                  <a:cubicBezTo>
                    <a:pt x="4453" y="1001"/>
                    <a:pt x="4358" y="1668"/>
                    <a:pt x="3929" y="2465"/>
                  </a:cubicBezTo>
                  <a:cubicBezTo>
                    <a:pt x="3370" y="3489"/>
                    <a:pt x="2477" y="4346"/>
                    <a:pt x="2250" y="4346"/>
                  </a:cubicBezTo>
                  <a:lnTo>
                    <a:pt x="2238" y="4346"/>
                  </a:lnTo>
                  <a:cubicBezTo>
                    <a:pt x="1941" y="4216"/>
                    <a:pt x="655" y="2846"/>
                    <a:pt x="167" y="2299"/>
                  </a:cubicBezTo>
                  <a:cubicBezTo>
                    <a:pt x="274" y="1990"/>
                    <a:pt x="2084" y="167"/>
                    <a:pt x="3345" y="167"/>
                  </a:cubicBezTo>
                  <a:close/>
                  <a:moveTo>
                    <a:pt x="3346" y="1"/>
                  </a:moveTo>
                  <a:cubicBezTo>
                    <a:pt x="2119" y="1"/>
                    <a:pt x="464" y="1596"/>
                    <a:pt x="107" y="2096"/>
                  </a:cubicBezTo>
                  <a:cubicBezTo>
                    <a:pt x="12" y="2227"/>
                    <a:pt x="0" y="2275"/>
                    <a:pt x="12" y="2334"/>
                  </a:cubicBezTo>
                  <a:cubicBezTo>
                    <a:pt x="12" y="2358"/>
                    <a:pt x="36" y="2370"/>
                    <a:pt x="36" y="2370"/>
                  </a:cubicBezTo>
                  <a:cubicBezTo>
                    <a:pt x="95" y="2441"/>
                    <a:pt x="1774" y="4311"/>
                    <a:pt x="2155" y="4489"/>
                  </a:cubicBezTo>
                  <a:cubicBezTo>
                    <a:pt x="2191" y="4501"/>
                    <a:pt x="2203" y="4501"/>
                    <a:pt x="2238" y="4501"/>
                  </a:cubicBezTo>
                  <a:cubicBezTo>
                    <a:pt x="2596" y="4501"/>
                    <a:pt x="3548" y="3477"/>
                    <a:pt x="4048" y="2513"/>
                  </a:cubicBezTo>
                  <a:cubicBezTo>
                    <a:pt x="4358" y="1918"/>
                    <a:pt x="4679" y="1084"/>
                    <a:pt x="4298" y="525"/>
                  </a:cubicBezTo>
                  <a:cubicBezTo>
                    <a:pt x="4084" y="179"/>
                    <a:pt x="3751" y="1"/>
                    <a:pt x="33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1"/>
            <p:cNvSpPr/>
            <p:nvPr/>
          </p:nvSpPr>
          <p:spPr>
            <a:xfrm>
              <a:off x="4108900" y="3565775"/>
              <a:ext cx="74675" cy="63875"/>
            </a:xfrm>
            <a:custGeom>
              <a:avLst/>
              <a:gdLst/>
              <a:ahLst/>
              <a:cxnLst/>
              <a:rect l="l" t="t" r="r" b="b"/>
              <a:pathLst>
                <a:path w="2987" h="2555" extrusionOk="0">
                  <a:moveTo>
                    <a:pt x="1563" y="0"/>
                  </a:moveTo>
                  <a:cubicBezTo>
                    <a:pt x="861" y="0"/>
                    <a:pt x="1" y="362"/>
                    <a:pt x="34" y="495"/>
                  </a:cubicBezTo>
                  <a:cubicBezTo>
                    <a:pt x="82" y="685"/>
                    <a:pt x="2046" y="2555"/>
                    <a:pt x="2046" y="2555"/>
                  </a:cubicBezTo>
                  <a:cubicBezTo>
                    <a:pt x="2130" y="2412"/>
                    <a:pt x="2987" y="1019"/>
                    <a:pt x="2296" y="245"/>
                  </a:cubicBezTo>
                  <a:cubicBezTo>
                    <a:pt x="2136" y="67"/>
                    <a:pt x="1864" y="0"/>
                    <a:pt x="156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1"/>
            <p:cNvSpPr/>
            <p:nvPr/>
          </p:nvSpPr>
          <p:spPr>
            <a:xfrm>
              <a:off x="4090400" y="3604625"/>
              <a:ext cx="43175" cy="43200"/>
            </a:xfrm>
            <a:custGeom>
              <a:avLst/>
              <a:gdLst/>
              <a:ahLst/>
              <a:cxnLst/>
              <a:rect l="l" t="t" r="r" b="b"/>
              <a:pathLst>
                <a:path w="1727" h="1728" extrusionOk="0">
                  <a:moveTo>
                    <a:pt x="869" y="1"/>
                  </a:moveTo>
                  <a:cubicBezTo>
                    <a:pt x="381" y="1"/>
                    <a:pt x="0" y="382"/>
                    <a:pt x="0" y="858"/>
                  </a:cubicBezTo>
                  <a:cubicBezTo>
                    <a:pt x="0" y="1334"/>
                    <a:pt x="381" y="1727"/>
                    <a:pt x="869" y="1727"/>
                  </a:cubicBezTo>
                  <a:cubicBezTo>
                    <a:pt x="1346" y="1727"/>
                    <a:pt x="1727" y="1334"/>
                    <a:pt x="1727" y="858"/>
                  </a:cubicBezTo>
                  <a:cubicBezTo>
                    <a:pt x="1727" y="382"/>
                    <a:pt x="1346" y="1"/>
                    <a:pt x="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1"/>
            <p:cNvSpPr/>
            <p:nvPr/>
          </p:nvSpPr>
          <p:spPr>
            <a:xfrm>
              <a:off x="4088300" y="3602250"/>
              <a:ext cx="47650" cy="47350"/>
            </a:xfrm>
            <a:custGeom>
              <a:avLst/>
              <a:gdLst/>
              <a:ahLst/>
              <a:cxnLst/>
              <a:rect l="l" t="t" r="r" b="b"/>
              <a:pathLst>
                <a:path w="1906" h="1894" extrusionOk="0">
                  <a:moveTo>
                    <a:pt x="953" y="155"/>
                  </a:moveTo>
                  <a:cubicBezTo>
                    <a:pt x="1168" y="155"/>
                    <a:pt x="1394" y="262"/>
                    <a:pt x="1549" y="417"/>
                  </a:cubicBezTo>
                  <a:cubicBezTo>
                    <a:pt x="1680" y="572"/>
                    <a:pt x="1751" y="774"/>
                    <a:pt x="1739" y="989"/>
                  </a:cubicBezTo>
                  <a:cubicBezTo>
                    <a:pt x="1727" y="1215"/>
                    <a:pt x="1632" y="1405"/>
                    <a:pt x="1465" y="1536"/>
                  </a:cubicBezTo>
                  <a:cubicBezTo>
                    <a:pt x="1334" y="1655"/>
                    <a:pt x="1144" y="1727"/>
                    <a:pt x="953" y="1727"/>
                  </a:cubicBezTo>
                  <a:cubicBezTo>
                    <a:pt x="727" y="1727"/>
                    <a:pt x="501" y="1632"/>
                    <a:pt x="358" y="1465"/>
                  </a:cubicBezTo>
                  <a:cubicBezTo>
                    <a:pt x="215" y="1310"/>
                    <a:pt x="144" y="1108"/>
                    <a:pt x="156" y="893"/>
                  </a:cubicBezTo>
                  <a:cubicBezTo>
                    <a:pt x="180" y="679"/>
                    <a:pt x="263" y="477"/>
                    <a:pt x="430" y="346"/>
                  </a:cubicBezTo>
                  <a:cubicBezTo>
                    <a:pt x="561" y="227"/>
                    <a:pt x="751" y="155"/>
                    <a:pt x="953" y="155"/>
                  </a:cubicBezTo>
                  <a:close/>
                  <a:moveTo>
                    <a:pt x="953" y="0"/>
                  </a:moveTo>
                  <a:cubicBezTo>
                    <a:pt x="727" y="0"/>
                    <a:pt x="501" y="96"/>
                    <a:pt x="322" y="239"/>
                  </a:cubicBezTo>
                  <a:cubicBezTo>
                    <a:pt x="132" y="417"/>
                    <a:pt x="25" y="643"/>
                    <a:pt x="13" y="893"/>
                  </a:cubicBezTo>
                  <a:cubicBezTo>
                    <a:pt x="1" y="1155"/>
                    <a:pt x="84" y="1393"/>
                    <a:pt x="251" y="1584"/>
                  </a:cubicBezTo>
                  <a:cubicBezTo>
                    <a:pt x="430" y="1774"/>
                    <a:pt x="680" y="1893"/>
                    <a:pt x="953" y="1893"/>
                  </a:cubicBezTo>
                  <a:cubicBezTo>
                    <a:pt x="1192" y="1893"/>
                    <a:pt x="1406" y="1810"/>
                    <a:pt x="1573" y="1655"/>
                  </a:cubicBezTo>
                  <a:cubicBezTo>
                    <a:pt x="1763" y="1477"/>
                    <a:pt x="1870" y="1251"/>
                    <a:pt x="1882" y="1001"/>
                  </a:cubicBezTo>
                  <a:cubicBezTo>
                    <a:pt x="1906" y="750"/>
                    <a:pt x="1811" y="512"/>
                    <a:pt x="1644" y="322"/>
                  </a:cubicBezTo>
                  <a:cubicBezTo>
                    <a:pt x="1465" y="119"/>
                    <a:pt x="1215" y="0"/>
                    <a:pt x="9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1"/>
            <p:cNvSpPr/>
            <p:nvPr/>
          </p:nvSpPr>
          <p:spPr>
            <a:xfrm>
              <a:off x="4007350" y="3657175"/>
              <a:ext cx="81275" cy="66150"/>
            </a:xfrm>
            <a:custGeom>
              <a:avLst/>
              <a:gdLst/>
              <a:ahLst/>
              <a:cxnLst/>
              <a:rect l="l" t="t" r="r" b="b"/>
              <a:pathLst>
                <a:path w="3251" h="2646" extrusionOk="0">
                  <a:moveTo>
                    <a:pt x="1558" y="0"/>
                  </a:moveTo>
                  <a:cubicBezTo>
                    <a:pt x="1339" y="0"/>
                    <a:pt x="1105" y="98"/>
                    <a:pt x="810" y="304"/>
                  </a:cubicBezTo>
                  <a:cubicBezTo>
                    <a:pt x="0" y="863"/>
                    <a:pt x="334" y="2316"/>
                    <a:pt x="405" y="2542"/>
                  </a:cubicBezTo>
                  <a:cubicBezTo>
                    <a:pt x="425" y="2609"/>
                    <a:pt x="595" y="2645"/>
                    <a:pt x="837" y="2645"/>
                  </a:cubicBezTo>
                  <a:cubicBezTo>
                    <a:pt x="1452" y="2645"/>
                    <a:pt x="2535" y="2414"/>
                    <a:pt x="2834" y="1875"/>
                  </a:cubicBezTo>
                  <a:cubicBezTo>
                    <a:pt x="3251" y="1101"/>
                    <a:pt x="2739" y="780"/>
                    <a:pt x="2739" y="780"/>
                  </a:cubicBezTo>
                  <a:cubicBezTo>
                    <a:pt x="2248" y="274"/>
                    <a:pt x="1924" y="0"/>
                    <a:pt x="1558"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1"/>
            <p:cNvSpPr/>
            <p:nvPr/>
          </p:nvSpPr>
          <p:spPr>
            <a:xfrm>
              <a:off x="4032650" y="3666325"/>
              <a:ext cx="42300" cy="33700"/>
            </a:xfrm>
            <a:custGeom>
              <a:avLst/>
              <a:gdLst/>
              <a:ahLst/>
              <a:cxnLst/>
              <a:rect l="l" t="t" r="r" b="b"/>
              <a:pathLst>
                <a:path w="1692" h="1348" extrusionOk="0">
                  <a:moveTo>
                    <a:pt x="799" y="1"/>
                  </a:moveTo>
                  <a:cubicBezTo>
                    <a:pt x="687" y="1"/>
                    <a:pt x="568" y="50"/>
                    <a:pt x="417" y="152"/>
                  </a:cubicBezTo>
                  <a:cubicBezTo>
                    <a:pt x="0" y="438"/>
                    <a:pt x="179" y="1176"/>
                    <a:pt x="215" y="1295"/>
                  </a:cubicBezTo>
                  <a:cubicBezTo>
                    <a:pt x="225" y="1329"/>
                    <a:pt x="312" y="1347"/>
                    <a:pt x="437" y="1347"/>
                  </a:cubicBezTo>
                  <a:cubicBezTo>
                    <a:pt x="751" y="1347"/>
                    <a:pt x="1303" y="1231"/>
                    <a:pt x="1465" y="950"/>
                  </a:cubicBezTo>
                  <a:cubicBezTo>
                    <a:pt x="1691" y="569"/>
                    <a:pt x="1417" y="402"/>
                    <a:pt x="1417" y="402"/>
                  </a:cubicBezTo>
                  <a:cubicBezTo>
                    <a:pt x="1156" y="140"/>
                    <a:pt x="988" y="1"/>
                    <a:pt x="79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1"/>
            <p:cNvSpPr/>
            <p:nvPr/>
          </p:nvSpPr>
          <p:spPr>
            <a:xfrm>
              <a:off x="4120450" y="3618325"/>
              <a:ext cx="9850" cy="16100"/>
            </a:xfrm>
            <a:custGeom>
              <a:avLst/>
              <a:gdLst/>
              <a:ahLst/>
              <a:cxnLst/>
              <a:rect l="l" t="t" r="r" b="b"/>
              <a:pathLst>
                <a:path w="394" h="644" extrusionOk="0">
                  <a:moveTo>
                    <a:pt x="1" y="0"/>
                  </a:moveTo>
                  <a:lnTo>
                    <a:pt x="96" y="643"/>
                  </a:lnTo>
                  <a:cubicBezTo>
                    <a:pt x="394" y="274"/>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1"/>
            <p:cNvSpPr/>
            <p:nvPr/>
          </p:nvSpPr>
          <p:spPr>
            <a:xfrm>
              <a:off x="4118375" y="3616500"/>
              <a:ext cx="9550" cy="19700"/>
            </a:xfrm>
            <a:custGeom>
              <a:avLst/>
              <a:gdLst/>
              <a:ahLst/>
              <a:cxnLst/>
              <a:rect l="l" t="t" r="r" b="b"/>
              <a:pathLst>
                <a:path w="382" h="788" extrusionOk="0">
                  <a:moveTo>
                    <a:pt x="96" y="1"/>
                  </a:moveTo>
                  <a:cubicBezTo>
                    <a:pt x="73" y="1"/>
                    <a:pt x="46" y="11"/>
                    <a:pt x="24" y="26"/>
                  </a:cubicBezTo>
                  <a:cubicBezTo>
                    <a:pt x="0" y="61"/>
                    <a:pt x="12" y="97"/>
                    <a:pt x="48" y="133"/>
                  </a:cubicBezTo>
                  <a:cubicBezTo>
                    <a:pt x="48" y="133"/>
                    <a:pt x="191" y="240"/>
                    <a:pt x="203" y="383"/>
                  </a:cubicBezTo>
                  <a:cubicBezTo>
                    <a:pt x="227" y="478"/>
                    <a:pt x="179" y="585"/>
                    <a:pt x="108" y="669"/>
                  </a:cubicBezTo>
                  <a:cubicBezTo>
                    <a:pt x="84" y="704"/>
                    <a:pt x="84" y="740"/>
                    <a:pt x="120" y="776"/>
                  </a:cubicBezTo>
                  <a:cubicBezTo>
                    <a:pt x="131" y="788"/>
                    <a:pt x="143" y="788"/>
                    <a:pt x="167" y="788"/>
                  </a:cubicBezTo>
                  <a:cubicBezTo>
                    <a:pt x="191" y="788"/>
                    <a:pt x="203" y="776"/>
                    <a:pt x="239" y="776"/>
                  </a:cubicBezTo>
                  <a:cubicBezTo>
                    <a:pt x="346" y="633"/>
                    <a:pt x="381" y="502"/>
                    <a:pt x="370" y="371"/>
                  </a:cubicBezTo>
                  <a:cubicBezTo>
                    <a:pt x="322" y="145"/>
                    <a:pt x="143" y="14"/>
                    <a:pt x="131" y="14"/>
                  </a:cubicBezTo>
                  <a:cubicBezTo>
                    <a:pt x="122" y="5"/>
                    <a:pt x="110" y="1"/>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1"/>
            <p:cNvSpPr/>
            <p:nvPr/>
          </p:nvSpPr>
          <p:spPr>
            <a:xfrm>
              <a:off x="4155875" y="3578625"/>
              <a:ext cx="11925" cy="30500"/>
            </a:xfrm>
            <a:custGeom>
              <a:avLst/>
              <a:gdLst/>
              <a:ahLst/>
              <a:cxnLst/>
              <a:rect l="l" t="t" r="r" b="b"/>
              <a:pathLst>
                <a:path w="477" h="1220" extrusionOk="0">
                  <a:moveTo>
                    <a:pt x="209" y="1"/>
                  </a:moveTo>
                  <a:cubicBezTo>
                    <a:pt x="200" y="1"/>
                    <a:pt x="190" y="2"/>
                    <a:pt x="179" y="5"/>
                  </a:cubicBezTo>
                  <a:cubicBezTo>
                    <a:pt x="132" y="29"/>
                    <a:pt x="120" y="52"/>
                    <a:pt x="132" y="100"/>
                  </a:cubicBezTo>
                  <a:cubicBezTo>
                    <a:pt x="132" y="100"/>
                    <a:pt x="334" y="648"/>
                    <a:pt x="36" y="1100"/>
                  </a:cubicBezTo>
                  <a:cubicBezTo>
                    <a:pt x="1" y="1124"/>
                    <a:pt x="13" y="1172"/>
                    <a:pt x="48" y="1207"/>
                  </a:cubicBezTo>
                  <a:cubicBezTo>
                    <a:pt x="60" y="1219"/>
                    <a:pt x="72" y="1219"/>
                    <a:pt x="96" y="1219"/>
                  </a:cubicBezTo>
                  <a:cubicBezTo>
                    <a:pt x="120" y="1219"/>
                    <a:pt x="155" y="1219"/>
                    <a:pt x="155" y="1184"/>
                  </a:cubicBezTo>
                  <a:cubicBezTo>
                    <a:pt x="477" y="683"/>
                    <a:pt x="286" y="88"/>
                    <a:pt x="275" y="52"/>
                  </a:cubicBezTo>
                  <a:cubicBezTo>
                    <a:pt x="256" y="16"/>
                    <a:pt x="238" y="1"/>
                    <a:pt x="20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1"/>
            <p:cNvSpPr/>
            <p:nvPr/>
          </p:nvSpPr>
          <p:spPr>
            <a:xfrm>
              <a:off x="4688675" y="3452525"/>
              <a:ext cx="118200" cy="118200"/>
            </a:xfrm>
            <a:custGeom>
              <a:avLst/>
              <a:gdLst/>
              <a:ahLst/>
              <a:cxnLst/>
              <a:rect l="l" t="t" r="r" b="b"/>
              <a:pathLst>
                <a:path w="4728" h="4728" extrusionOk="0">
                  <a:moveTo>
                    <a:pt x="2370" y="1"/>
                  </a:moveTo>
                  <a:cubicBezTo>
                    <a:pt x="1061" y="1"/>
                    <a:pt x="1" y="1048"/>
                    <a:pt x="1" y="2358"/>
                  </a:cubicBezTo>
                  <a:cubicBezTo>
                    <a:pt x="1" y="3668"/>
                    <a:pt x="1061" y="4727"/>
                    <a:pt x="2370" y="4727"/>
                  </a:cubicBezTo>
                  <a:cubicBezTo>
                    <a:pt x="3680" y="4727"/>
                    <a:pt x="4728" y="3668"/>
                    <a:pt x="4728" y="2358"/>
                  </a:cubicBezTo>
                  <a:cubicBezTo>
                    <a:pt x="4728" y="1048"/>
                    <a:pt x="3680" y="1"/>
                    <a:pt x="2370"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1"/>
            <p:cNvSpPr/>
            <p:nvPr/>
          </p:nvSpPr>
          <p:spPr>
            <a:xfrm>
              <a:off x="4642550" y="3478125"/>
              <a:ext cx="212550" cy="67350"/>
            </a:xfrm>
            <a:custGeom>
              <a:avLst/>
              <a:gdLst/>
              <a:ahLst/>
              <a:cxnLst/>
              <a:rect l="l" t="t" r="r" b="b"/>
              <a:pathLst>
                <a:path w="8502" h="2694" extrusionOk="0">
                  <a:moveTo>
                    <a:pt x="2191" y="0"/>
                  </a:moveTo>
                  <a:cubicBezTo>
                    <a:pt x="2191" y="1"/>
                    <a:pt x="0" y="120"/>
                    <a:pt x="715" y="1036"/>
                  </a:cubicBezTo>
                  <a:cubicBezTo>
                    <a:pt x="1304" y="1792"/>
                    <a:pt x="5161" y="2693"/>
                    <a:pt x="6871" y="2693"/>
                  </a:cubicBezTo>
                  <a:cubicBezTo>
                    <a:pt x="7236" y="2693"/>
                    <a:pt x="7503" y="2652"/>
                    <a:pt x="7620" y="2560"/>
                  </a:cubicBezTo>
                  <a:cubicBezTo>
                    <a:pt x="8501" y="1870"/>
                    <a:pt x="6608" y="1132"/>
                    <a:pt x="6608" y="1132"/>
                  </a:cubicBezTo>
                  <a:lnTo>
                    <a:pt x="6585" y="1667"/>
                  </a:lnTo>
                  <a:cubicBezTo>
                    <a:pt x="6585" y="1667"/>
                    <a:pt x="7692" y="2072"/>
                    <a:pt x="6858" y="2144"/>
                  </a:cubicBezTo>
                  <a:cubicBezTo>
                    <a:pt x="6849" y="2145"/>
                    <a:pt x="6837" y="2145"/>
                    <a:pt x="6822" y="2145"/>
                  </a:cubicBezTo>
                  <a:cubicBezTo>
                    <a:pt x="6255" y="2145"/>
                    <a:pt x="1660" y="1288"/>
                    <a:pt x="1405" y="882"/>
                  </a:cubicBezTo>
                  <a:cubicBezTo>
                    <a:pt x="1131" y="441"/>
                    <a:pt x="2072" y="405"/>
                    <a:pt x="2072" y="405"/>
                  </a:cubicBezTo>
                  <a:lnTo>
                    <a:pt x="2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1"/>
            <p:cNvSpPr/>
            <p:nvPr/>
          </p:nvSpPr>
          <p:spPr>
            <a:xfrm>
              <a:off x="4654150" y="3475750"/>
              <a:ext cx="186375" cy="71150"/>
            </a:xfrm>
            <a:custGeom>
              <a:avLst/>
              <a:gdLst/>
              <a:ahLst/>
              <a:cxnLst/>
              <a:rect l="l" t="t" r="r" b="b"/>
              <a:pathLst>
                <a:path w="7455" h="2846" extrusionOk="0">
                  <a:moveTo>
                    <a:pt x="1620" y="155"/>
                  </a:moveTo>
                  <a:lnTo>
                    <a:pt x="1549" y="393"/>
                  </a:lnTo>
                  <a:cubicBezTo>
                    <a:pt x="1394" y="405"/>
                    <a:pt x="953" y="453"/>
                    <a:pt x="846" y="679"/>
                  </a:cubicBezTo>
                  <a:cubicBezTo>
                    <a:pt x="822" y="738"/>
                    <a:pt x="787" y="834"/>
                    <a:pt x="882" y="977"/>
                  </a:cubicBezTo>
                  <a:cubicBezTo>
                    <a:pt x="1156" y="1429"/>
                    <a:pt x="5918" y="2286"/>
                    <a:pt x="6371" y="2286"/>
                  </a:cubicBezTo>
                  <a:lnTo>
                    <a:pt x="6394" y="2286"/>
                  </a:lnTo>
                  <a:cubicBezTo>
                    <a:pt x="6573" y="2262"/>
                    <a:pt x="6752" y="2239"/>
                    <a:pt x="6775" y="2108"/>
                  </a:cubicBezTo>
                  <a:cubicBezTo>
                    <a:pt x="6799" y="1941"/>
                    <a:pt x="6490" y="1774"/>
                    <a:pt x="6192" y="1667"/>
                  </a:cubicBezTo>
                  <a:lnTo>
                    <a:pt x="6204" y="1310"/>
                  </a:lnTo>
                  <a:cubicBezTo>
                    <a:pt x="6561" y="1477"/>
                    <a:pt x="7264" y="1846"/>
                    <a:pt x="7311" y="2203"/>
                  </a:cubicBezTo>
                  <a:cubicBezTo>
                    <a:pt x="7335" y="2346"/>
                    <a:pt x="7264" y="2465"/>
                    <a:pt x="7109" y="2584"/>
                  </a:cubicBezTo>
                  <a:cubicBezTo>
                    <a:pt x="7049" y="2620"/>
                    <a:pt x="6894" y="2703"/>
                    <a:pt x="6418" y="2703"/>
                  </a:cubicBezTo>
                  <a:cubicBezTo>
                    <a:pt x="4608" y="2703"/>
                    <a:pt x="846" y="1774"/>
                    <a:pt x="310" y="1072"/>
                  </a:cubicBezTo>
                  <a:cubicBezTo>
                    <a:pt x="191" y="929"/>
                    <a:pt x="167" y="798"/>
                    <a:pt x="203" y="679"/>
                  </a:cubicBezTo>
                  <a:cubicBezTo>
                    <a:pt x="370" y="334"/>
                    <a:pt x="1203" y="203"/>
                    <a:pt x="1620" y="155"/>
                  </a:cubicBezTo>
                  <a:close/>
                  <a:moveTo>
                    <a:pt x="1715" y="0"/>
                  </a:moveTo>
                  <a:cubicBezTo>
                    <a:pt x="1668" y="0"/>
                    <a:pt x="310" y="95"/>
                    <a:pt x="72" y="619"/>
                  </a:cubicBezTo>
                  <a:cubicBezTo>
                    <a:pt x="1" y="774"/>
                    <a:pt x="25" y="953"/>
                    <a:pt x="191" y="1167"/>
                  </a:cubicBezTo>
                  <a:cubicBezTo>
                    <a:pt x="822" y="1953"/>
                    <a:pt x="4704" y="2846"/>
                    <a:pt x="6418" y="2846"/>
                  </a:cubicBezTo>
                  <a:cubicBezTo>
                    <a:pt x="6811" y="2846"/>
                    <a:pt x="7085" y="2798"/>
                    <a:pt x="7168" y="2727"/>
                  </a:cubicBezTo>
                  <a:cubicBezTo>
                    <a:pt x="7371" y="2584"/>
                    <a:pt x="7454" y="2405"/>
                    <a:pt x="7430" y="2227"/>
                  </a:cubicBezTo>
                  <a:cubicBezTo>
                    <a:pt x="7347" y="1667"/>
                    <a:pt x="6192" y="1191"/>
                    <a:pt x="6144" y="1179"/>
                  </a:cubicBezTo>
                  <a:cubicBezTo>
                    <a:pt x="6132" y="1173"/>
                    <a:pt x="6118" y="1170"/>
                    <a:pt x="6104" y="1170"/>
                  </a:cubicBezTo>
                  <a:cubicBezTo>
                    <a:pt x="6091" y="1170"/>
                    <a:pt x="6079" y="1173"/>
                    <a:pt x="6073" y="1179"/>
                  </a:cubicBezTo>
                  <a:cubicBezTo>
                    <a:pt x="6061" y="1191"/>
                    <a:pt x="6037" y="1215"/>
                    <a:pt x="6037" y="1238"/>
                  </a:cubicBezTo>
                  <a:lnTo>
                    <a:pt x="6013" y="1750"/>
                  </a:lnTo>
                  <a:cubicBezTo>
                    <a:pt x="6013" y="1774"/>
                    <a:pt x="6025" y="1810"/>
                    <a:pt x="6061" y="1822"/>
                  </a:cubicBezTo>
                  <a:cubicBezTo>
                    <a:pt x="6335" y="1929"/>
                    <a:pt x="6597" y="2060"/>
                    <a:pt x="6609" y="2108"/>
                  </a:cubicBezTo>
                  <a:cubicBezTo>
                    <a:pt x="6609" y="2108"/>
                    <a:pt x="6573" y="2143"/>
                    <a:pt x="6371" y="2167"/>
                  </a:cubicBezTo>
                  <a:lnTo>
                    <a:pt x="6359" y="2167"/>
                  </a:lnTo>
                  <a:cubicBezTo>
                    <a:pt x="5740" y="2167"/>
                    <a:pt x="1203" y="1286"/>
                    <a:pt x="977" y="929"/>
                  </a:cubicBezTo>
                  <a:cubicBezTo>
                    <a:pt x="918" y="834"/>
                    <a:pt x="953" y="798"/>
                    <a:pt x="953" y="774"/>
                  </a:cubicBezTo>
                  <a:cubicBezTo>
                    <a:pt x="1025" y="643"/>
                    <a:pt x="1382" y="584"/>
                    <a:pt x="1596" y="572"/>
                  </a:cubicBezTo>
                  <a:cubicBezTo>
                    <a:pt x="1632" y="560"/>
                    <a:pt x="1656" y="536"/>
                    <a:pt x="1668" y="512"/>
                  </a:cubicBezTo>
                  <a:lnTo>
                    <a:pt x="1787" y="107"/>
                  </a:lnTo>
                  <a:cubicBezTo>
                    <a:pt x="1787" y="84"/>
                    <a:pt x="1787" y="48"/>
                    <a:pt x="1775" y="36"/>
                  </a:cubicBezTo>
                  <a:cubicBezTo>
                    <a:pt x="1751" y="24"/>
                    <a:pt x="1739" y="0"/>
                    <a:pt x="1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1"/>
            <p:cNvSpPr/>
            <p:nvPr/>
          </p:nvSpPr>
          <p:spPr>
            <a:xfrm>
              <a:off x="4783625" y="3474850"/>
              <a:ext cx="5100" cy="7475"/>
            </a:xfrm>
            <a:custGeom>
              <a:avLst/>
              <a:gdLst/>
              <a:ahLst/>
              <a:cxnLst/>
              <a:rect l="l" t="t" r="r" b="b"/>
              <a:pathLst>
                <a:path w="204" h="299" extrusionOk="0">
                  <a:moveTo>
                    <a:pt x="1" y="1"/>
                  </a:moveTo>
                  <a:lnTo>
                    <a:pt x="191" y="298"/>
                  </a:lnTo>
                  <a:cubicBezTo>
                    <a:pt x="203" y="155"/>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1"/>
            <p:cNvSpPr/>
            <p:nvPr/>
          </p:nvSpPr>
          <p:spPr>
            <a:xfrm>
              <a:off x="4780950" y="3472750"/>
              <a:ext cx="9250" cy="11350"/>
            </a:xfrm>
            <a:custGeom>
              <a:avLst/>
              <a:gdLst/>
              <a:ahLst/>
              <a:cxnLst/>
              <a:rect l="l" t="t" r="r" b="b"/>
              <a:pathLst>
                <a:path w="370" h="454" extrusionOk="0">
                  <a:moveTo>
                    <a:pt x="100" y="1"/>
                  </a:moveTo>
                  <a:cubicBezTo>
                    <a:pt x="77" y="1"/>
                    <a:pt x="52" y="14"/>
                    <a:pt x="37" y="37"/>
                  </a:cubicBezTo>
                  <a:cubicBezTo>
                    <a:pt x="1" y="61"/>
                    <a:pt x="13" y="108"/>
                    <a:pt x="48" y="144"/>
                  </a:cubicBezTo>
                  <a:cubicBezTo>
                    <a:pt x="120" y="192"/>
                    <a:pt x="227" y="299"/>
                    <a:pt x="215" y="358"/>
                  </a:cubicBezTo>
                  <a:cubicBezTo>
                    <a:pt x="215" y="406"/>
                    <a:pt x="227" y="442"/>
                    <a:pt x="287" y="454"/>
                  </a:cubicBezTo>
                  <a:cubicBezTo>
                    <a:pt x="334" y="454"/>
                    <a:pt x="358" y="418"/>
                    <a:pt x="346" y="394"/>
                  </a:cubicBezTo>
                  <a:cubicBezTo>
                    <a:pt x="370" y="227"/>
                    <a:pt x="179" y="49"/>
                    <a:pt x="132" y="13"/>
                  </a:cubicBezTo>
                  <a:cubicBezTo>
                    <a:pt x="123" y="5"/>
                    <a:pt x="112" y="1"/>
                    <a:pt x="10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1"/>
            <p:cNvSpPr/>
            <p:nvPr/>
          </p:nvSpPr>
          <p:spPr>
            <a:xfrm>
              <a:off x="4782150" y="3489725"/>
              <a:ext cx="5075" cy="7475"/>
            </a:xfrm>
            <a:custGeom>
              <a:avLst/>
              <a:gdLst/>
              <a:ahLst/>
              <a:cxnLst/>
              <a:rect l="l" t="t" r="r" b="b"/>
              <a:pathLst>
                <a:path w="203" h="299" extrusionOk="0">
                  <a:moveTo>
                    <a:pt x="0" y="1"/>
                  </a:moveTo>
                  <a:lnTo>
                    <a:pt x="191" y="298"/>
                  </a:lnTo>
                  <a:cubicBezTo>
                    <a:pt x="203" y="156"/>
                    <a:pt x="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1"/>
            <p:cNvSpPr/>
            <p:nvPr/>
          </p:nvSpPr>
          <p:spPr>
            <a:xfrm>
              <a:off x="4779475" y="3487650"/>
              <a:ext cx="9250" cy="11325"/>
            </a:xfrm>
            <a:custGeom>
              <a:avLst/>
              <a:gdLst/>
              <a:ahLst/>
              <a:cxnLst/>
              <a:rect l="l" t="t" r="r" b="b"/>
              <a:pathLst>
                <a:path w="370" h="453" extrusionOk="0">
                  <a:moveTo>
                    <a:pt x="99" y="0"/>
                  </a:moveTo>
                  <a:cubicBezTo>
                    <a:pt x="77" y="0"/>
                    <a:pt x="51" y="13"/>
                    <a:pt x="36" y="36"/>
                  </a:cubicBezTo>
                  <a:cubicBezTo>
                    <a:pt x="0" y="60"/>
                    <a:pt x="12" y="108"/>
                    <a:pt x="48" y="143"/>
                  </a:cubicBezTo>
                  <a:cubicBezTo>
                    <a:pt x="119" y="191"/>
                    <a:pt x="226" y="298"/>
                    <a:pt x="215" y="358"/>
                  </a:cubicBezTo>
                  <a:cubicBezTo>
                    <a:pt x="215" y="405"/>
                    <a:pt x="226" y="441"/>
                    <a:pt x="286" y="453"/>
                  </a:cubicBezTo>
                  <a:cubicBezTo>
                    <a:pt x="334" y="453"/>
                    <a:pt x="357" y="417"/>
                    <a:pt x="346" y="393"/>
                  </a:cubicBezTo>
                  <a:cubicBezTo>
                    <a:pt x="369" y="227"/>
                    <a:pt x="179" y="48"/>
                    <a:pt x="131" y="12"/>
                  </a:cubicBezTo>
                  <a:cubicBezTo>
                    <a:pt x="123" y="4"/>
                    <a:pt x="111" y="0"/>
                    <a:pt x="9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1"/>
            <p:cNvSpPr/>
            <p:nvPr/>
          </p:nvSpPr>
          <p:spPr>
            <a:xfrm>
              <a:off x="4795550" y="3495975"/>
              <a:ext cx="4475" cy="8075"/>
            </a:xfrm>
            <a:custGeom>
              <a:avLst/>
              <a:gdLst/>
              <a:ahLst/>
              <a:cxnLst/>
              <a:rect l="l" t="t" r="r" b="b"/>
              <a:pathLst>
                <a:path w="179" h="323" extrusionOk="0">
                  <a:moveTo>
                    <a:pt x="0" y="1"/>
                  </a:moveTo>
                  <a:lnTo>
                    <a:pt x="131" y="322"/>
                  </a:lnTo>
                  <a:cubicBezTo>
                    <a:pt x="179" y="191"/>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1"/>
            <p:cNvSpPr/>
            <p:nvPr/>
          </p:nvSpPr>
          <p:spPr>
            <a:xfrm>
              <a:off x="4792875" y="3494125"/>
              <a:ext cx="8650" cy="12000"/>
            </a:xfrm>
            <a:custGeom>
              <a:avLst/>
              <a:gdLst/>
              <a:ahLst/>
              <a:cxnLst/>
              <a:rect l="l" t="t" r="r" b="b"/>
              <a:pathLst>
                <a:path w="346" h="480" extrusionOk="0">
                  <a:moveTo>
                    <a:pt x="83" y="0"/>
                  </a:moveTo>
                  <a:cubicBezTo>
                    <a:pt x="66" y="0"/>
                    <a:pt x="48" y="9"/>
                    <a:pt x="36" y="27"/>
                  </a:cubicBezTo>
                  <a:cubicBezTo>
                    <a:pt x="0" y="63"/>
                    <a:pt x="0" y="99"/>
                    <a:pt x="36" y="134"/>
                  </a:cubicBezTo>
                  <a:cubicBezTo>
                    <a:pt x="95" y="206"/>
                    <a:pt x="167" y="325"/>
                    <a:pt x="155" y="384"/>
                  </a:cubicBezTo>
                  <a:cubicBezTo>
                    <a:pt x="131" y="420"/>
                    <a:pt x="155" y="456"/>
                    <a:pt x="191" y="480"/>
                  </a:cubicBezTo>
                  <a:lnTo>
                    <a:pt x="226" y="480"/>
                  </a:lnTo>
                  <a:cubicBezTo>
                    <a:pt x="250" y="480"/>
                    <a:pt x="286" y="456"/>
                    <a:pt x="286" y="432"/>
                  </a:cubicBezTo>
                  <a:cubicBezTo>
                    <a:pt x="345" y="265"/>
                    <a:pt x="167" y="75"/>
                    <a:pt x="131" y="27"/>
                  </a:cubicBezTo>
                  <a:cubicBezTo>
                    <a:pt x="119" y="9"/>
                    <a:pt x="101"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1"/>
            <p:cNvSpPr/>
            <p:nvPr/>
          </p:nvSpPr>
          <p:spPr>
            <a:xfrm>
              <a:off x="4768450" y="3478425"/>
              <a:ext cx="5100" cy="7475"/>
            </a:xfrm>
            <a:custGeom>
              <a:avLst/>
              <a:gdLst/>
              <a:ahLst/>
              <a:cxnLst/>
              <a:rect l="l" t="t" r="r" b="b"/>
              <a:pathLst>
                <a:path w="204" h="299" extrusionOk="0">
                  <a:moveTo>
                    <a:pt x="1" y="0"/>
                  </a:moveTo>
                  <a:lnTo>
                    <a:pt x="191" y="298"/>
                  </a:lnTo>
                  <a:cubicBezTo>
                    <a:pt x="203" y="167"/>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1"/>
            <p:cNvSpPr/>
            <p:nvPr/>
          </p:nvSpPr>
          <p:spPr>
            <a:xfrm>
              <a:off x="4766075" y="3476600"/>
              <a:ext cx="9250" cy="11075"/>
            </a:xfrm>
            <a:custGeom>
              <a:avLst/>
              <a:gdLst/>
              <a:ahLst/>
              <a:cxnLst/>
              <a:rect l="l" t="t" r="r" b="b"/>
              <a:pathLst>
                <a:path w="370" h="443" extrusionOk="0">
                  <a:moveTo>
                    <a:pt x="96" y="1"/>
                  </a:moveTo>
                  <a:cubicBezTo>
                    <a:pt x="75" y="1"/>
                    <a:pt x="51" y="11"/>
                    <a:pt x="36" y="26"/>
                  </a:cubicBezTo>
                  <a:cubicBezTo>
                    <a:pt x="0" y="61"/>
                    <a:pt x="12" y="97"/>
                    <a:pt x="48" y="133"/>
                  </a:cubicBezTo>
                  <a:cubicBezTo>
                    <a:pt x="120" y="192"/>
                    <a:pt x="227" y="300"/>
                    <a:pt x="215" y="359"/>
                  </a:cubicBezTo>
                  <a:cubicBezTo>
                    <a:pt x="215" y="407"/>
                    <a:pt x="227" y="431"/>
                    <a:pt x="286" y="442"/>
                  </a:cubicBezTo>
                  <a:cubicBezTo>
                    <a:pt x="310" y="442"/>
                    <a:pt x="346" y="431"/>
                    <a:pt x="346" y="383"/>
                  </a:cubicBezTo>
                  <a:cubicBezTo>
                    <a:pt x="370" y="216"/>
                    <a:pt x="179" y="38"/>
                    <a:pt x="131" y="14"/>
                  </a:cubicBezTo>
                  <a:cubicBezTo>
                    <a:pt x="122" y="5"/>
                    <a:pt x="110" y="1"/>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1"/>
            <p:cNvSpPr/>
            <p:nvPr/>
          </p:nvSpPr>
          <p:spPr>
            <a:xfrm>
              <a:off x="4766375" y="3465025"/>
              <a:ext cx="6575" cy="6275"/>
            </a:xfrm>
            <a:custGeom>
              <a:avLst/>
              <a:gdLst/>
              <a:ahLst/>
              <a:cxnLst/>
              <a:rect l="l" t="t" r="r" b="b"/>
              <a:pathLst>
                <a:path w="263" h="251" extrusionOk="0">
                  <a:moveTo>
                    <a:pt x="0" y="1"/>
                  </a:moveTo>
                  <a:lnTo>
                    <a:pt x="262" y="251"/>
                  </a:lnTo>
                  <a:cubicBezTo>
                    <a:pt x="239" y="120"/>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1"/>
            <p:cNvSpPr/>
            <p:nvPr/>
          </p:nvSpPr>
          <p:spPr>
            <a:xfrm>
              <a:off x="4764300" y="3463100"/>
              <a:ext cx="10725" cy="10275"/>
            </a:xfrm>
            <a:custGeom>
              <a:avLst/>
              <a:gdLst/>
              <a:ahLst/>
              <a:cxnLst/>
              <a:rect l="l" t="t" r="r" b="b"/>
              <a:pathLst>
                <a:path w="429" h="411" extrusionOk="0">
                  <a:moveTo>
                    <a:pt x="86" y="0"/>
                  </a:moveTo>
                  <a:cubicBezTo>
                    <a:pt x="60" y="0"/>
                    <a:pt x="39" y="19"/>
                    <a:pt x="24" y="42"/>
                  </a:cubicBezTo>
                  <a:cubicBezTo>
                    <a:pt x="0" y="90"/>
                    <a:pt x="24" y="137"/>
                    <a:pt x="60" y="149"/>
                  </a:cubicBezTo>
                  <a:cubicBezTo>
                    <a:pt x="143" y="185"/>
                    <a:pt x="262" y="268"/>
                    <a:pt x="262" y="328"/>
                  </a:cubicBezTo>
                  <a:cubicBezTo>
                    <a:pt x="262" y="375"/>
                    <a:pt x="298" y="411"/>
                    <a:pt x="345" y="411"/>
                  </a:cubicBezTo>
                  <a:cubicBezTo>
                    <a:pt x="381" y="411"/>
                    <a:pt x="417" y="363"/>
                    <a:pt x="429" y="328"/>
                  </a:cubicBezTo>
                  <a:cubicBezTo>
                    <a:pt x="417" y="161"/>
                    <a:pt x="179" y="30"/>
                    <a:pt x="131" y="18"/>
                  </a:cubicBezTo>
                  <a:cubicBezTo>
                    <a:pt x="114" y="6"/>
                    <a:pt x="99"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41"/>
          <p:cNvGrpSpPr/>
          <p:nvPr/>
        </p:nvGrpSpPr>
        <p:grpSpPr>
          <a:xfrm>
            <a:off x="4614611" y="1024485"/>
            <a:ext cx="123826" cy="127654"/>
            <a:chOff x="6589225" y="1110575"/>
            <a:chExt cx="48525" cy="50025"/>
          </a:xfrm>
        </p:grpSpPr>
        <p:sp>
          <p:nvSpPr>
            <p:cNvPr id="2235" name="Google Shape;2235;p41"/>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1"/>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1"/>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1"/>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9" name="Google Shape;2239;p41"/>
          <p:cNvSpPr/>
          <p:nvPr/>
        </p:nvSpPr>
        <p:spPr>
          <a:xfrm>
            <a:off x="2453588" y="1047400"/>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1"/>
          <p:cNvSpPr/>
          <p:nvPr/>
        </p:nvSpPr>
        <p:spPr>
          <a:xfrm rot="5807358" flipH="1">
            <a:off x="436998" y="241863"/>
            <a:ext cx="731690" cy="929172"/>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1" name="Google Shape;2241;p41"/>
          <p:cNvGrpSpPr/>
          <p:nvPr/>
        </p:nvGrpSpPr>
        <p:grpSpPr>
          <a:xfrm>
            <a:off x="1382233" y="288240"/>
            <a:ext cx="528680" cy="512842"/>
            <a:chOff x="7952475" y="1736250"/>
            <a:chExt cx="169400" cy="164325"/>
          </a:xfrm>
        </p:grpSpPr>
        <p:sp>
          <p:nvSpPr>
            <p:cNvPr id="2242" name="Google Shape;2242;p41"/>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1"/>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1"/>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1"/>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1"/>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1"/>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1"/>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1"/>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1"/>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1" name="Google Shape;2251;p41"/>
          <p:cNvSpPr/>
          <p:nvPr/>
        </p:nvSpPr>
        <p:spPr>
          <a:xfrm>
            <a:off x="3466902" y="392628"/>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2" name="Google Shape;2252;p41"/>
          <p:cNvGrpSpPr/>
          <p:nvPr/>
        </p:nvGrpSpPr>
        <p:grpSpPr>
          <a:xfrm rot="3390476">
            <a:off x="5908340" y="339899"/>
            <a:ext cx="548619" cy="409519"/>
            <a:chOff x="6598150" y="2646400"/>
            <a:chExt cx="248575" cy="185550"/>
          </a:xfrm>
        </p:grpSpPr>
        <p:sp>
          <p:nvSpPr>
            <p:cNvPr id="2253" name="Google Shape;2253;p41"/>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1"/>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1"/>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1"/>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1"/>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1"/>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1"/>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41"/>
          <p:cNvSpPr/>
          <p:nvPr/>
        </p:nvSpPr>
        <p:spPr>
          <a:xfrm rot="-4225302" flipH="1">
            <a:off x="3748722" y="4215686"/>
            <a:ext cx="731691" cy="929173"/>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1" name="Google Shape;2261;p41"/>
          <p:cNvGrpSpPr/>
          <p:nvPr/>
        </p:nvGrpSpPr>
        <p:grpSpPr>
          <a:xfrm>
            <a:off x="3235646" y="4420222"/>
            <a:ext cx="349721" cy="303806"/>
            <a:chOff x="6842525" y="3317975"/>
            <a:chExt cx="133675" cy="116125"/>
          </a:xfrm>
        </p:grpSpPr>
        <p:sp>
          <p:nvSpPr>
            <p:cNvPr id="2262" name="Google Shape;2262;p41"/>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1"/>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1"/>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1"/>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1"/>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370"/>
        <p:cNvGrpSpPr/>
        <p:nvPr/>
      </p:nvGrpSpPr>
      <p:grpSpPr>
        <a:xfrm>
          <a:off x="0" y="0"/>
          <a:ext cx="0" cy="0"/>
          <a:chOff x="0" y="0"/>
          <a:chExt cx="0" cy="0"/>
        </a:xfrm>
      </p:grpSpPr>
      <p:sp>
        <p:nvSpPr>
          <p:cNvPr id="3371" name="Google Shape;3371;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Local and </a:t>
            </a:r>
            <a:r>
              <a:rPr lang="en">
                <a:solidFill>
                  <a:schemeClr val="lt1"/>
                </a:solidFill>
              </a:rPr>
              <a:t>domestic</a:t>
            </a:r>
            <a:endParaRPr>
              <a:solidFill>
                <a:schemeClr val="lt1"/>
              </a:solidFill>
            </a:endParaRPr>
          </a:p>
        </p:txBody>
      </p:sp>
      <p:sp>
        <p:nvSpPr>
          <p:cNvPr id="3372" name="Google Shape;3372;p57"/>
          <p:cNvSpPr txBox="1"/>
          <p:nvPr/>
        </p:nvSpPr>
        <p:spPr>
          <a:xfrm>
            <a:off x="830775" y="2690475"/>
            <a:ext cx="2389200" cy="52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Mercury</a:t>
            </a:r>
            <a:endParaRPr sz="2500">
              <a:solidFill>
                <a:schemeClr val="dk1"/>
              </a:solidFill>
              <a:latin typeface="Passion One"/>
              <a:ea typeface="Passion One"/>
              <a:cs typeface="Passion One"/>
              <a:sym typeface="Passion One"/>
            </a:endParaRPr>
          </a:p>
        </p:txBody>
      </p:sp>
      <p:sp>
        <p:nvSpPr>
          <p:cNvPr id="3373" name="Google Shape;3373;p57"/>
          <p:cNvSpPr txBox="1"/>
          <p:nvPr/>
        </p:nvSpPr>
        <p:spPr>
          <a:xfrm>
            <a:off x="830775" y="3218175"/>
            <a:ext cx="2389200" cy="86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It’s the closest planet to the Sun and the smallest in the Solar System</a:t>
            </a:r>
            <a:endParaRPr>
              <a:solidFill>
                <a:schemeClr val="dk1"/>
              </a:solidFill>
              <a:latin typeface="DM Sans"/>
              <a:ea typeface="DM Sans"/>
              <a:cs typeface="DM Sans"/>
              <a:sym typeface="DM Sans"/>
            </a:endParaRPr>
          </a:p>
        </p:txBody>
      </p:sp>
      <p:sp>
        <p:nvSpPr>
          <p:cNvPr id="3374" name="Google Shape;3374;p57"/>
          <p:cNvSpPr txBox="1"/>
          <p:nvPr/>
        </p:nvSpPr>
        <p:spPr>
          <a:xfrm>
            <a:off x="3377476" y="2690475"/>
            <a:ext cx="2389200" cy="52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Venus</a:t>
            </a:r>
            <a:endParaRPr sz="2500">
              <a:solidFill>
                <a:schemeClr val="dk1"/>
              </a:solidFill>
              <a:latin typeface="Passion One"/>
              <a:ea typeface="Passion One"/>
              <a:cs typeface="Passion One"/>
              <a:sym typeface="Passion One"/>
            </a:endParaRPr>
          </a:p>
        </p:txBody>
      </p:sp>
      <p:sp>
        <p:nvSpPr>
          <p:cNvPr id="3375" name="Google Shape;3375;p57"/>
          <p:cNvSpPr txBox="1"/>
          <p:nvPr/>
        </p:nvSpPr>
        <p:spPr>
          <a:xfrm>
            <a:off x="3377476" y="3218175"/>
            <a:ext cx="2389200" cy="86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Venus has a beautiful name and is the second planet from the Sun</a:t>
            </a:r>
            <a:endParaRPr>
              <a:solidFill>
                <a:schemeClr val="dk1"/>
              </a:solidFill>
              <a:latin typeface="DM Sans"/>
              <a:ea typeface="DM Sans"/>
              <a:cs typeface="DM Sans"/>
              <a:sym typeface="DM Sans"/>
            </a:endParaRPr>
          </a:p>
        </p:txBody>
      </p:sp>
      <p:sp>
        <p:nvSpPr>
          <p:cNvPr id="3376" name="Google Shape;3376;p57"/>
          <p:cNvSpPr txBox="1"/>
          <p:nvPr/>
        </p:nvSpPr>
        <p:spPr>
          <a:xfrm>
            <a:off x="5924202" y="2690475"/>
            <a:ext cx="2389200" cy="52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Mars</a:t>
            </a:r>
            <a:endParaRPr sz="2500">
              <a:solidFill>
                <a:schemeClr val="dk1"/>
              </a:solidFill>
              <a:latin typeface="Passion One"/>
              <a:ea typeface="Passion One"/>
              <a:cs typeface="Passion One"/>
              <a:sym typeface="Passion One"/>
            </a:endParaRPr>
          </a:p>
        </p:txBody>
      </p:sp>
      <p:sp>
        <p:nvSpPr>
          <p:cNvPr id="3377" name="Google Shape;3377;p57"/>
          <p:cNvSpPr txBox="1"/>
          <p:nvPr/>
        </p:nvSpPr>
        <p:spPr>
          <a:xfrm>
            <a:off x="5924202" y="3218175"/>
            <a:ext cx="2389200" cy="86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Despite being red, Mars is actually a cold place. It’s full of iron oxide dust</a:t>
            </a:r>
            <a:endParaRPr>
              <a:solidFill>
                <a:schemeClr val="dk1"/>
              </a:solidFill>
              <a:latin typeface="DM Sans"/>
              <a:ea typeface="DM Sans"/>
              <a:cs typeface="DM Sans"/>
              <a:sym typeface="DM Sans"/>
            </a:endParaRPr>
          </a:p>
        </p:txBody>
      </p:sp>
      <p:sp>
        <p:nvSpPr>
          <p:cNvPr id="3378" name="Google Shape;3378;p57"/>
          <p:cNvSpPr/>
          <p:nvPr/>
        </p:nvSpPr>
        <p:spPr>
          <a:xfrm>
            <a:off x="1535475" y="1710658"/>
            <a:ext cx="979800" cy="979800"/>
          </a:xfrm>
          <a:prstGeom prst="donut">
            <a:avLst>
              <a:gd name="adj" fmla="val 141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1535475" y="1710673"/>
            <a:ext cx="979800" cy="979800"/>
          </a:xfrm>
          <a:prstGeom prst="blockArc">
            <a:avLst>
              <a:gd name="adj1" fmla="val 16211292"/>
              <a:gd name="adj2" fmla="val 5398436"/>
              <a:gd name="adj3" fmla="val 1417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4082176" y="1710658"/>
            <a:ext cx="979800" cy="979800"/>
          </a:xfrm>
          <a:prstGeom prst="donut">
            <a:avLst>
              <a:gd name="adj" fmla="val 1415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4082176" y="1710673"/>
            <a:ext cx="979800" cy="979800"/>
          </a:xfrm>
          <a:prstGeom prst="blockArc">
            <a:avLst>
              <a:gd name="adj1" fmla="val 16211292"/>
              <a:gd name="adj2" fmla="val 10774263"/>
              <a:gd name="adj3" fmla="val 14184"/>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7"/>
          <p:cNvSpPr/>
          <p:nvPr/>
        </p:nvSpPr>
        <p:spPr>
          <a:xfrm>
            <a:off x="6628902" y="1710658"/>
            <a:ext cx="979800" cy="979800"/>
          </a:xfrm>
          <a:prstGeom prst="donut">
            <a:avLst>
              <a:gd name="adj" fmla="val 1418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6628902" y="1710673"/>
            <a:ext cx="979800" cy="979800"/>
          </a:xfrm>
          <a:prstGeom prst="blockArc">
            <a:avLst>
              <a:gd name="adj1" fmla="val 16211292"/>
              <a:gd name="adj2" fmla="val 14008755"/>
              <a:gd name="adj3" fmla="val 1421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txBox="1"/>
          <p:nvPr/>
        </p:nvSpPr>
        <p:spPr>
          <a:xfrm>
            <a:off x="1596375" y="2016375"/>
            <a:ext cx="858000" cy="36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Passion One"/>
                <a:ea typeface="Passion One"/>
                <a:cs typeface="Passion One"/>
                <a:sym typeface="Passion One"/>
              </a:rPr>
              <a:t>50%</a:t>
            </a:r>
            <a:endParaRPr sz="1800">
              <a:solidFill>
                <a:schemeClr val="dk1"/>
              </a:solidFill>
              <a:latin typeface="Passion One"/>
              <a:ea typeface="Passion One"/>
              <a:cs typeface="Passion One"/>
              <a:sym typeface="Passion One"/>
            </a:endParaRPr>
          </a:p>
        </p:txBody>
      </p:sp>
      <p:sp>
        <p:nvSpPr>
          <p:cNvPr id="3385" name="Google Shape;3385;p57"/>
          <p:cNvSpPr txBox="1"/>
          <p:nvPr/>
        </p:nvSpPr>
        <p:spPr>
          <a:xfrm>
            <a:off x="4143076" y="2016375"/>
            <a:ext cx="858000" cy="36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Passion One"/>
                <a:ea typeface="Passion One"/>
                <a:cs typeface="Passion One"/>
                <a:sym typeface="Passion One"/>
              </a:rPr>
              <a:t>75%</a:t>
            </a:r>
            <a:endParaRPr sz="1800">
              <a:solidFill>
                <a:schemeClr val="dk1"/>
              </a:solidFill>
              <a:latin typeface="Passion One"/>
              <a:ea typeface="Passion One"/>
              <a:cs typeface="Passion One"/>
              <a:sym typeface="Passion One"/>
            </a:endParaRPr>
          </a:p>
        </p:txBody>
      </p:sp>
      <p:sp>
        <p:nvSpPr>
          <p:cNvPr id="3386" name="Google Shape;3386;p57"/>
          <p:cNvSpPr txBox="1"/>
          <p:nvPr/>
        </p:nvSpPr>
        <p:spPr>
          <a:xfrm>
            <a:off x="6689802" y="2016375"/>
            <a:ext cx="858000" cy="36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Passion One"/>
                <a:ea typeface="Passion One"/>
                <a:cs typeface="Passion One"/>
                <a:sym typeface="Passion One"/>
              </a:rPr>
              <a:t>85%</a:t>
            </a:r>
            <a:endParaRPr sz="1800">
              <a:solidFill>
                <a:schemeClr val="dk1"/>
              </a:solidFill>
              <a:latin typeface="Passion One"/>
              <a:ea typeface="Passion One"/>
              <a:cs typeface="Passion One"/>
              <a:sym typeface="Passion One"/>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390"/>
        <p:cNvGrpSpPr/>
        <p:nvPr/>
      </p:nvGrpSpPr>
      <p:grpSpPr>
        <a:xfrm>
          <a:off x="0" y="0"/>
          <a:ext cx="0" cy="0"/>
          <a:chOff x="0" y="0"/>
          <a:chExt cx="0" cy="0"/>
        </a:xfrm>
      </p:grpSpPr>
      <p:sp>
        <p:nvSpPr>
          <p:cNvPr id="3391" name="Google Shape;3391;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Favourite book </a:t>
            </a:r>
            <a:r>
              <a:rPr lang="en">
                <a:solidFill>
                  <a:schemeClr val="lt1"/>
                </a:solidFill>
              </a:rPr>
              <a:t>genres</a:t>
            </a:r>
            <a:endParaRPr>
              <a:solidFill>
                <a:schemeClr val="lt1"/>
              </a:solidFill>
            </a:endParaRPr>
          </a:p>
        </p:txBody>
      </p:sp>
      <p:sp>
        <p:nvSpPr>
          <p:cNvPr id="3392" name="Google Shape;3392;p58"/>
          <p:cNvSpPr txBox="1"/>
          <p:nvPr/>
        </p:nvSpPr>
        <p:spPr>
          <a:xfrm>
            <a:off x="1129425" y="3526000"/>
            <a:ext cx="1978200" cy="566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DM Sans"/>
                <a:ea typeface="DM Sans"/>
                <a:cs typeface="DM Sans"/>
                <a:sym typeface="DM Sans"/>
              </a:rPr>
              <a:t>Despite being red, Mars is a cold place</a:t>
            </a:r>
            <a:endParaRPr>
              <a:solidFill>
                <a:schemeClr val="dk1"/>
              </a:solidFill>
              <a:latin typeface="DM Sans"/>
              <a:ea typeface="DM Sans"/>
              <a:cs typeface="DM Sans"/>
              <a:sym typeface="DM Sans"/>
            </a:endParaRPr>
          </a:p>
        </p:txBody>
      </p:sp>
      <p:sp>
        <p:nvSpPr>
          <p:cNvPr id="3393" name="Google Shape;3393;p58"/>
          <p:cNvSpPr txBox="1"/>
          <p:nvPr/>
        </p:nvSpPr>
        <p:spPr>
          <a:xfrm>
            <a:off x="1129425" y="1412550"/>
            <a:ext cx="1978200" cy="449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500">
                <a:solidFill>
                  <a:schemeClr val="dk1"/>
                </a:solidFill>
                <a:latin typeface="Passion One"/>
                <a:ea typeface="Passion One"/>
                <a:cs typeface="Passion One"/>
                <a:sym typeface="Passion One"/>
              </a:rPr>
              <a:t>Venus</a:t>
            </a:r>
            <a:endParaRPr sz="2500">
              <a:solidFill>
                <a:schemeClr val="dk1"/>
              </a:solidFill>
              <a:latin typeface="Passion One"/>
              <a:ea typeface="Passion One"/>
              <a:cs typeface="Passion One"/>
              <a:sym typeface="Passion One"/>
            </a:endParaRPr>
          </a:p>
        </p:txBody>
      </p:sp>
      <p:sp>
        <p:nvSpPr>
          <p:cNvPr id="3394" name="Google Shape;3394;p58"/>
          <p:cNvSpPr txBox="1"/>
          <p:nvPr/>
        </p:nvSpPr>
        <p:spPr>
          <a:xfrm>
            <a:off x="1129425" y="1861765"/>
            <a:ext cx="1978200" cy="566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DM Sans"/>
                <a:ea typeface="DM Sans"/>
                <a:cs typeface="DM Sans"/>
                <a:sym typeface="DM Sans"/>
              </a:rPr>
              <a:t>Venus is the second planet from the Sun</a:t>
            </a:r>
            <a:endParaRPr>
              <a:solidFill>
                <a:schemeClr val="dk1"/>
              </a:solidFill>
              <a:latin typeface="DM Sans"/>
              <a:ea typeface="DM Sans"/>
              <a:cs typeface="DM Sans"/>
              <a:sym typeface="DM Sans"/>
            </a:endParaRPr>
          </a:p>
        </p:txBody>
      </p:sp>
      <p:sp>
        <p:nvSpPr>
          <p:cNvPr id="3395" name="Google Shape;3395;p58"/>
          <p:cNvSpPr txBox="1"/>
          <p:nvPr/>
        </p:nvSpPr>
        <p:spPr>
          <a:xfrm>
            <a:off x="6036377" y="1412550"/>
            <a:ext cx="1978200" cy="449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Passion One"/>
                <a:ea typeface="Passion One"/>
                <a:cs typeface="Passion One"/>
                <a:sym typeface="Passion One"/>
              </a:rPr>
              <a:t>Jupiter</a:t>
            </a:r>
            <a:endParaRPr sz="2500">
              <a:solidFill>
                <a:schemeClr val="dk1"/>
              </a:solidFill>
              <a:latin typeface="Passion One"/>
              <a:ea typeface="Passion One"/>
              <a:cs typeface="Passion One"/>
              <a:sym typeface="Passion One"/>
            </a:endParaRPr>
          </a:p>
        </p:txBody>
      </p:sp>
      <p:sp>
        <p:nvSpPr>
          <p:cNvPr id="3396" name="Google Shape;3396;p58"/>
          <p:cNvSpPr txBox="1"/>
          <p:nvPr/>
        </p:nvSpPr>
        <p:spPr>
          <a:xfrm>
            <a:off x="6036373" y="1861765"/>
            <a:ext cx="1978200" cy="566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It’s the biggest planet in the Solar System</a:t>
            </a:r>
            <a:endParaRPr>
              <a:solidFill>
                <a:schemeClr val="dk1"/>
              </a:solidFill>
              <a:latin typeface="DM Sans"/>
              <a:ea typeface="DM Sans"/>
              <a:cs typeface="DM Sans"/>
              <a:sym typeface="DM Sans"/>
            </a:endParaRPr>
          </a:p>
        </p:txBody>
      </p:sp>
      <p:sp>
        <p:nvSpPr>
          <p:cNvPr id="3397" name="Google Shape;3397;p58"/>
          <p:cNvSpPr txBox="1"/>
          <p:nvPr/>
        </p:nvSpPr>
        <p:spPr>
          <a:xfrm>
            <a:off x="1129425" y="3076900"/>
            <a:ext cx="1978200" cy="449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500">
                <a:solidFill>
                  <a:schemeClr val="dk1"/>
                </a:solidFill>
                <a:latin typeface="Passion One"/>
                <a:ea typeface="Passion One"/>
                <a:cs typeface="Passion One"/>
                <a:sym typeface="Passion One"/>
              </a:rPr>
              <a:t>Mars</a:t>
            </a:r>
            <a:endParaRPr sz="2500">
              <a:solidFill>
                <a:schemeClr val="dk1"/>
              </a:solidFill>
              <a:latin typeface="Passion One"/>
              <a:ea typeface="Passion One"/>
              <a:cs typeface="Passion One"/>
              <a:sym typeface="Passion One"/>
            </a:endParaRPr>
          </a:p>
        </p:txBody>
      </p:sp>
      <p:sp>
        <p:nvSpPr>
          <p:cNvPr id="3398" name="Google Shape;3398;p58"/>
          <p:cNvSpPr txBox="1"/>
          <p:nvPr/>
        </p:nvSpPr>
        <p:spPr>
          <a:xfrm>
            <a:off x="6036377" y="3076900"/>
            <a:ext cx="1978200" cy="449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Passion One"/>
                <a:ea typeface="Passion One"/>
                <a:cs typeface="Passion One"/>
                <a:sym typeface="Passion One"/>
              </a:rPr>
              <a:t>Saturn</a:t>
            </a:r>
            <a:endParaRPr sz="2500">
              <a:solidFill>
                <a:schemeClr val="dk1"/>
              </a:solidFill>
              <a:latin typeface="Passion One"/>
              <a:ea typeface="Passion One"/>
              <a:cs typeface="Passion One"/>
              <a:sym typeface="Passion One"/>
            </a:endParaRPr>
          </a:p>
        </p:txBody>
      </p:sp>
      <p:sp>
        <p:nvSpPr>
          <p:cNvPr id="3399" name="Google Shape;3399;p58"/>
          <p:cNvSpPr txBox="1"/>
          <p:nvPr/>
        </p:nvSpPr>
        <p:spPr>
          <a:xfrm>
            <a:off x="6036376" y="3526000"/>
            <a:ext cx="1978200" cy="566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Saturn is a gas giant and has several rings</a:t>
            </a:r>
            <a:endParaRPr>
              <a:solidFill>
                <a:schemeClr val="dk1"/>
              </a:solidFill>
              <a:latin typeface="DM Sans"/>
              <a:ea typeface="DM Sans"/>
              <a:cs typeface="DM Sans"/>
              <a:sym typeface="DM Sans"/>
            </a:endParaRPr>
          </a:p>
        </p:txBody>
      </p:sp>
      <p:sp>
        <p:nvSpPr>
          <p:cNvPr id="3400" name="Google Shape;3400;p58"/>
          <p:cNvSpPr/>
          <p:nvPr/>
        </p:nvSpPr>
        <p:spPr>
          <a:xfrm>
            <a:off x="3463950" y="1644425"/>
            <a:ext cx="2216100" cy="22161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8"/>
          <p:cNvSpPr/>
          <p:nvPr/>
        </p:nvSpPr>
        <p:spPr>
          <a:xfrm>
            <a:off x="3406175" y="1540500"/>
            <a:ext cx="838200" cy="8382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8"/>
          <p:cNvSpPr/>
          <p:nvPr/>
        </p:nvSpPr>
        <p:spPr>
          <a:xfrm>
            <a:off x="4899625" y="1540500"/>
            <a:ext cx="838200" cy="8382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8"/>
          <p:cNvSpPr/>
          <p:nvPr/>
        </p:nvSpPr>
        <p:spPr>
          <a:xfrm>
            <a:off x="3406175" y="3126250"/>
            <a:ext cx="838200" cy="8382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8"/>
          <p:cNvSpPr/>
          <p:nvPr/>
        </p:nvSpPr>
        <p:spPr>
          <a:xfrm>
            <a:off x="4899625" y="3126250"/>
            <a:ext cx="838200" cy="8382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5" name="Google Shape;3405;p58"/>
          <p:cNvGrpSpPr/>
          <p:nvPr/>
        </p:nvGrpSpPr>
        <p:grpSpPr>
          <a:xfrm>
            <a:off x="5141967" y="3345243"/>
            <a:ext cx="353511" cy="400226"/>
            <a:chOff x="2199565" y="2421172"/>
            <a:chExt cx="312179" cy="353431"/>
          </a:xfrm>
        </p:grpSpPr>
        <p:sp>
          <p:nvSpPr>
            <p:cNvPr id="3406" name="Google Shape;3406;p5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58"/>
          <p:cNvGrpSpPr/>
          <p:nvPr/>
        </p:nvGrpSpPr>
        <p:grpSpPr>
          <a:xfrm>
            <a:off x="3644009" y="3350988"/>
            <a:ext cx="362530" cy="388718"/>
            <a:chOff x="1750887" y="2425727"/>
            <a:chExt cx="320143" cy="343269"/>
          </a:xfrm>
        </p:grpSpPr>
        <p:sp>
          <p:nvSpPr>
            <p:cNvPr id="3409" name="Google Shape;3409;p5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58"/>
          <p:cNvGrpSpPr/>
          <p:nvPr/>
        </p:nvGrpSpPr>
        <p:grpSpPr>
          <a:xfrm>
            <a:off x="5127139" y="1765451"/>
            <a:ext cx="383163" cy="388285"/>
            <a:chOff x="1298037" y="2425727"/>
            <a:chExt cx="338364" cy="342887"/>
          </a:xfrm>
        </p:grpSpPr>
        <p:sp>
          <p:nvSpPr>
            <p:cNvPr id="3412" name="Google Shape;3412;p5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6" name="Google Shape;3416;p58"/>
          <p:cNvSpPr/>
          <p:nvPr/>
        </p:nvSpPr>
        <p:spPr>
          <a:xfrm>
            <a:off x="3628775" y="1757302"/>
            <a:ext cx="393010" cy="404589"/>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8"/>
          <p:cNvSpPr/>
          <p:nvPr/>
        </p:nvSpPr>
        <p:spPr>
          <a:xfrm>
            <a:off x="4325211" y="2550175"/>
            <a:ext cx="493609" cy="404597"/>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421"/>
        <p:cNvGrpSpPr/>
        <p:nvPr/>
      </p:nvGrpSpPr>
      <p:grpSpPr>
        <a:xfrm>
          <a:off x="0" y="0"/>
          <a:ext cx="0" cy="0"/>
          <a:chOff x="0" y="0"/>
          <a:chExt cx="0" cy="0"/>
        </a:xfrm>
      </p:grpSpPr>
      <p:sp>
        <p:nvSpPr>
          <p:cNvPr id="3422" name="Google Shape;3422;p59"/>
          <p:cNvSpPr txBox="1">
            <a:spLocks noGrp="1"/>
          </p:cNvSpPr>
          <p:nvPr>
            <p:ph type="title"/>
          </p:nvPr>
        </p:nvSpPr>
        <p:spPr>
          <a:xfrm>
            <a:off x="2367000" y="2431062"/>
            <a:ext cx="4410000" cy="6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Schedule</a:t>
            </a:r>
            <a:endParaRPr/>
          </a:p>
        </p:txBody>
      </p:sp>
      <p:sp>
        <p:nvSpPr>
          <p:cNvPr id="3423" name="Google Shape;3423;p59"/>
          <p:cNvSpPr txBox="1">
            <a:spLocks noGrp="1"/>
          </p:cNvSpPr>
          <p:nvPr>
            <p:ph type="title" idx="2"/>
          </p:nvPr>
        </p:nvSpPr>
        <p:spPr>
          <a:xfrm>
            <a:off x="2367000" y="1620762"/>
            <a:ext cx="4410000" cy="81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424" name="Google Shape;3424;p59"/>
          <p:cNvSpPr txBox="1">
            <a:spLocks noGrp="1"/>
          </p:cNvSpPr>
          <p:nvPr>
            <p:ph type="subTitle" idx="1"/>
          </p:nvPr>
        </p:nvSpPr>
        <p:spPr>
          <a:xfrm>
            <a:off x="2367000" y="3126738"/>
            <a:ext cx="4410000" cy="396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
        <p:nvSpPr>
          <p:cNvPr id="3425" name="Google Shape;3425;p59"/>
          <p:cNvSpPr/>
          <p:nvPr/>
        </p:nvSpPr>
        <p:spPr>
          <a:xfrm rot="-1221373">
            <a:off x="7603362" y="2588293"/>
            <a:ext cx="741886" cy="942161"/>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6" name="Google Shape;3426;p59"/>
          <p:cNvGrpSpPr/>
          <p:nvPr/>
        </p:nvGrpSpPr>
        <p:grpSpPr>
          <a:xfrm rot="414971">
            <a:off x="2014413" y="2087043"/>
            <a:ext cx="334292" cy="324228"/>
            <a:chOff x="6670475" y="2037775"/>
            <a:chExt cx="118500" cy="114925"/>
          </a:xfrm>
        </p:grpSpPr>
        <p:sp>
          <p:nvSpPr>
            <p:cNvPr id="3427" name="Google Shape;3427;p59"/>
            <p:cNvSpPr/>
            <p:nvPr/>
          </p:nvSpPr>
          <p:spPr>
            <a:xfrm>
              <a:off x="6714550" y="2040375"/>
              <a:ext cx="73250" cy="55050"/>
            </a:xfrm>
            <a:custGeom>
              <a:avLst/>
              <a:gdLst/>
              <a:ahLst/>
              <a:cxnLst/>
              <a:rect l="l" t="t" r="r" b="b"/>
              <a:pathLst>
                <a:path w="2930" h="2202" extrusionOk="0">
                  <a:moveTo>
                    <a:pt x="1627" y="0"/>
                  </a:moveTo>
                  <a:cubicBezTo>
                    <a:pt x="1030" y="0"/>
                    <a:pt x="0" y="1709"/>
                    <a:pt x="1238" y="2111"/>
                  </a:cubicBezTo>
                  <a:cubicBezTo>
                    <a:pt x="1238" y="2111"/>
                    <a:pt x="1551" y="2201"/>
                    <a:pt x="1902" y="2201"/>
                  </a:cubicBezTo>
                  <a:cubicBezTo>
                    <a:pt x="2294" y="2201"/>
                    <a:pt x="2733" y="2088"/>
                    <a:pt x="2833" y="1611"/>
                  </a:cubicBezTo>
                  <a:cubicBezTo>
                    <a:pt x="2930" y="1186"/>
                    <a:pt x="2495" y="1031"/>
                    <a:pt x="2067" y="1031"/>
                  </a:cubicBezTo>
                  <a:cubicBezTo>
                    <a:pt x="1985" y="1031"/>
                    <a:pt x="1904" y="1036"/>
                    <a:pt x="1826" y="1047"/>
                  </a:cubicBezTo>
                  <a:lnTo>
                    <a:pt x="1826" y="1047"/>
                  </a:lnTo>
                  <a:cubicBezTo>
                    <a:pt x="1995" y="713"/>
                    <a:pt x="2078" y="265"/>
                    <a:pt x="1786" y="51"/>
                  </a:cubicBezTo>
                  <a:cubicBezTo>
                    <a:pt x="1739" y="16"/>
                    <a:pt x="1685"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9"/>
            <p:cNvSpPr/>
            <p:nvPr/>
          </p:nvSpPr>
          <p:spPr>
            <a:xfrm>
              <a:off x="6727025" y="2037775"/>
              <a:ext cx="61950" cy="60450"/>
            </a:xfrm>
            <a:custGeom>
              <a:avLst/>
              <a:gdLst/>
              <a:ahLst/>
              <a:cxnLst/>
              <a:rect l="l" t="t" r="r" b="b"/>
              <a:pathLst>
                <a:path w="2478" h="2418" extrusionOk="0">
                  <a:moveTo>
                    <a:pt x="1108" y="1310"/>
                  </a:moveTo>
                  <a:lnTo>
                    <a:pt x="1108" y="1310"/>
                  </a:lnTo>
                  <a:cubicBezTo>
                    <a:pt x="1037" y="1417"/>
                    <a:pt x="977" y="1465"/>
                    <a:pt x="953" y="1477"/>
                  </a:cubicBezTo>
                  <a:cubicBezTo>
                    <a:pt x="918" y="1441"/>
                    <a:pt x="918" y="1429"/>
                    <a:pt x="918" y="1429"/>
                  </a:cubicBezTo>
                  <a:cubicBezTo>
                    <a:pt x="930" y="1405"/>
                    <a:pt x="989" y="1358"/>
                    <a:pt x="1108" y="1310"/>
                  </a:cubicBezTo>
                  <a:close/>
                  <a:moveTo>
                    <a:pt x="1117" y="220"/>
                  </a:moveTo>
                  <a:cubicBezTo>
                    <a:pt x="1154" y="220"/>
                    <a:pt x="1187" y="229"/>
                    <a:pt x="1215" y="250"/>
                  </a:cubicBezTo>
                  <a:cubicBezTo>
                    <a:pt x="1442" y="417"/>
                    <a:pt x="1382" y="786"/>
                    <a:pt x="1251" y="1072"/>
                  </a:cubicBezTo>
                  <a:cubicBezTo>
                    <a:pt x="1084" y="1108"/>
                    <a:pt x="775" y="1191"/>
                    <a:pt x="715" y="1381"/>
                  </a:cubicBezTo>
                  <a:cubicBezTo>
                    <a:pt x="691" y="1441"/>
                    <a:pt x="691" y="1548"/>
                    <a:pt x="810" y="1655"/>
                  </a:cubicBezTo>
                  <a:cubicBezTo>
                    <a:pt x="846" y="1679"/>
                    <a:pt x="894" y="1703"/>
                    <a:pt x="930" y="1703"/>
                  </a:cubicBezTo>
                  <a:cubicBezTo>
                    <a:pt x="1096" y="1703"/>
                    <a:pt x="1275" y="1477"/>
                    <a:pt x="1394" y="1262"/>
                  </a:cubicBezTo>
                  <a:cubicBezTo>
                    <a:pt x="1453" y="1250"/>
                    <a:pt x="1513" y="1250"/>
                    <a:pt x="1572" y="1250"/>
                  </a:cubicBezTo>
                  <a:cubicBezTo>
                    <a:pt x="1858" y="1250"/>
                    <a:pt x="2096" y="1322"/>
                    <a:pt x="2180" y="1441"/>
                  </a:cubicBezTo>
                  <a:cubicBezTo>
                    <a:pt x="2239" y="1500"/>
                    <a:pt x="2263" y="1596"/>
                    <a:pt x="2227" y="1703"/>
                  </a:cubicBezTo>
                  <a:cubicBezTo>
                    <a:pt x="2156" y="2036"/>
                    <a:pt x="1870" y="2203"/>
                    <a:pt x="1394" y="2203"/>
                  </a:cubicBezTo>
                  <a:cubicBezTo>
                    <a:pt x="1072" y="2203"/>
                    <a:pt x="775" y="2120"/>
                    <a:pt x="775" y="2120"/>
                  </a:cubicBezTo>
                  <a:cubicBezTo>
                    <a:pt x="275" y="1953"/>
                    <a:pt x="239" y="1596"/>
                    <a:pt x="263" y="1310"/>
                  </a:cubicBezTo>
                  <a:cubicBezTo>
                    <a:pt x="347" y="774"/>
                    <a:pt x="839" y="220"/>
                    <a:pt x="1117" y="220"/>
                  </a:cubicBezTo>
                  <a:close/>
                  <a:moveTo>
                    <a:pt x="1144" y="0"/>
                  </a:moveTo>
                  <a:cubicBezTo>
                    <a:pt x="727" y="0"/>
                    <a:pt x="179" y="655"/>
                    <a:pt x="72" y="1286"/>
                  </a:cubicBezTo>
                  <a:cubicBezTo>
                    <a:pt x="1" y="1786"/>
                    <a:pt x="215" y="2155"/>
                    <a:pt x="715" y="2322"/>
                  </a:cubicBezTo>
                  <a:cubicBezTo>
                    <a:pt x="727" y="2322"/>
                    <a:pt x="1037" y="2417"/>
                    <a:pt x="1394" y="2417"/>
                  </a:cubicBezTo>
                  <a:cubicBezTo>
                    <a:pt x="1977" y="2417"/>
                    <a:pt x="2334" y="2179"/>
                    <a:pt x="2454" y="1739"/>
                  </a:cubicBezTo>
                  <a:cubicBezTo>
                    <a:pt x="2477" y="1584"/>
                    <a:pt x="2454" y="1429"/>
                    <a:pt x="2358" y="1310"/>
                  </a:cubicBezTo>
                  <a:cubicBezTo>
                    <a:pt x="2229" y="1148"/>
                    <a:pt x="1942" y="1045"/>
                    <a:pt x="1615" y="1045"/>
                  </a:cubicBezTo>
                  <a:cubicBezTo>
                    <a:pt x="1581" y="1045"/>
                    <a:pt x="1547" y="1046"/>
                    <a:pt x="1513" y="1048"/>
                  </a:cubicBezTo>
                  <a:cubicBezTo>
                    <a:pt x="1644" y="691"/>
                    <a:pt x="1668" y="298"/>
                    <a:pt x="1370" y="72"/>
                  </a:cubicBezTo>
                  <a:cubicBezTo>
                    <a:pt x="1311" y="24"/>
                    <a:pt x="1227" y="0"/>
                    <a:pt x="1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9"/>
            <p:cNvSpPr/>
            <p:nvPr/>
          </p:nvSpPr>
          <p:spPr>
            <a:xfrm>
              <a:off x="6676725" y="2094725"/>
              <a:ext cx="63125" cy="55075"/>
            </a:xfrm>
            <a:custGeom>
              <a:avLst/>
              <a:gdLst/>
              <a:ahLst/>
              <a:cxnLst/>
              <a:rect l="l" t="t" r="r" b="b"/>
              <a:pathLst>
                <a:path w="2525" h="2203" extrusionOk="0">
                  <a:moveTo>
                    <a:pt x="1512" y="1"/>
                  </a:moveTo>
                  <a:cubicBezTo>
                    <a:pt x="828" y="1"/>
                    <a:pt x="0" y="582"/>
                    <a:pt x="191" y="949"/>
                  </a:cubicBezTo>
                  <a:cubicBezTo>
                    <a:pt x="300" y="1143"/>
                    <a:pt x="507" y="1214"/>
                    <a:pt x="731" y="1214"/>
                  </a:cubicBezTo>
                  <a:cubicBezTo>
                    <a:pt x="883" y="1214"/>
                    <a:pt x="1042" y="1181"/>
                    <a:pt x="1185" y="1132"/>
                  </a:cubicBezTo>
                  <a:lnTo>
                    <a:pt x="1185" y="1132"/>
                  </a:lnTo>
                  <a:cubicBezTo>
                    <a:pt x="1061" y="1586"/>
                    <a:pt x="1091" y="2202"/>
                    <a:pt x="1549" y="2202"/>
                  </a:cubicBezTo>
                  <a:cubicBezTo>
                    <a:pt x="1568" y="2202"/>
                    <a:pt x="1588" y="2201"/>
                    <a:pt x="1608" y="2199"/>
                  </a:cubicBezTo>
                  <a:cubicBezTo>
                    <a:pt x="2525" y="2116"/>
                    <a:pt x="2322" y="687"/>
                    <a:pt x="2322" y="687"/>
                  </a:cubicBezTo>
                  <a:cubicBezTo>
                    <a:pt x="2233" y="183"/>
                    <a:pt x="1895"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9"/>
            <p:cNvSpPr/>
            <p:nvPr/>
          </p:nvSpPr>
          <p:spPr>
            <a:xfrm>
              <a:off x="6677925" y="2092550"/>
              <a:ext cx="62825" cy="60150"/>
            </a:xfrm>
            <a:custGeom>
              <a:avLst/>
              <a:gdLst/>
              <a:ahLst/>
              <a:cxnLst/>
              <a:rect l="l" t="t" r="r" b="b"/>
              <a:pathLst>
                <a:path w="2513" h="2406" extrusionOk="0">
                  <a:moveTo>
                    <a:pt x="1465" y="857"/>
                  </a:moveTo>
                  <a:cubicBezTo>
                    <a:pt x="1465" y="857"/>
                    <a:pt x="1489" y="857"/>
                    <a:pt x="1512" y="881"/>
                  </a:cubicBezTo>
                  <a:cubicBezTo>
                    <a:pt x="1501" y="905"/>
                    <a:pt x="1453" y="964"/>
                    <a:pt x="1334" y="1024"/>
                  </a:cubicBezTo>
                  <a:cubicBezTo>
                    <a:pt x="1393" y="905"/>
                    <a:pt x="1453" y="857"/>
                    <a:pt x="1465" y="857"/>
                  </a:cubicBezTo>
                  <a:close/>
                  <a:moveTo>
                    <a:pt x="1465" y="202"/>
                  </a:moveTo>
                  <a:cubicBezTo>
                    <a:pt x="1751" y="202"/>
                    <a:pt x="2096" y="310"/>
                    <a:pt x="2179" y="798"/>
                  </a:cubicBezTo>
                  <a:cubicBezTo>
                    <a:pt x="2179" y="798"/>
                    <a:pt x="2286" y="1595"/>
                    <a:pt x="1977" y="1976"/>
                  </a:cubicBezTo>
                  <a:cubicBezTo>
                    <a:pt x="1870" y="2096"/>
                    <a:pt x="1739" y="2167"/>
                    <a:pt x="1560" y="2191"/>
                  </a:cubicBezTo>
                  <a:lnTo>
                    <a:pt x="1512" y="2191"/>
                  </a:lnTo>
                  <a:cubicBezTo>
                    <a:pt x="1429" y="2191"/>
                    <a:pt x="1346" y="2155"/>
                    <a:pt x="1286" y="2084"/>
                  </a:cubicBezTo>
                  <a:cubicBezTo>
                    <a:pt x="1155" y="1917"/>
                    <a:pt x="1167" y="1572"/>
                    <a:pt x="1227" y="1310"/>
                  </a:cubicBezTo>
                  <a:cubicBezTo>
                    <a:pt x="1441" y="1238"/>
                    <a:pt x="1667" y="1095"/>
                    <a:pt x="1727" y="953"/>
                  </a:cubicBezTo>
                  <a:cubicBezTo>
                    <a:pt x="1751" y="893"/>
                    <a:pt x="1739" y="833"/>
                    <a:pt x="1703" y="786"/>
                  </a:cubicBezTo>
                  <a:cubicBezTo>
                    <a:pt x="1631" y="679"/>
                    <a:pt x="1548" y="655"/>
                    <a:pt x="1489" y="655"/>
                  </a:cubicBezTo>
                  <a:cubicBezTo>
                    <a:pt x="1250" y="655"/>
                    <a:pt x="1131" y="1000"/>
                    <a:pt x="1072" y="1155"/>
                  </a:cubicBezTo>
                  <a:cubicBezTo>
                    <a:pt x="953" y="1203"/>
                    <a:pt x="810" y="1214"/>
                    <a:pt x="691" y="1214"/>
                  </a:cubicBezTo>
                  <a:cubicBezTo>
                    <a:pt x="488" y="1214"/>
                    <a:pt x="334" y="1143"/>
                    <a:pt x="262" y="1012"/>
                  </a:cubicBezTo>
                  <a:cubicBezTo>
                    <a:pt x="238" y="953"/>
                    <a:pt x="238" y="881"/>
                    <a:pt x="298" y="786"/>
                  </a:cubicBezTo>
                  <a:cubicBezTo>
                    <a:pt x="453" y="524"/>
                    <a:pt x="989" y="202"/>
                    <a:pt x="1465" y="202"/>
                  </a:cubicBezTo>
                  <a:close/>
                  <a:moveTo>
                    <a:pt x="1465" y="0"/>
                  </a:moveTo>
                  <a:cubicBezTo>
                    <a:pt x="953" y="0"/>
                    <a:pt x="322" y="310"/>
                    <a:pt x="96" y="679"/>
                  </a:cubicBezTo>
                  <a:cubicBezTo>
                    <a:pt x="0" y="869"/>
                    <a:pt x="24" y="1024"/>
                    <a:pt x="72" y="1107"/>
                  </a:cubicBezTo>
                  <a:cubicBezTo>
                    <a:pt x="179" y="1322"/>
                    <a:pt x="381" y="1429"/>
                    <a:pt x="679" y="1429"/>
                  </a:cubicBezTo>
                  <a:cubicBezTo>
                    <a:pt x="786" y="1429"/>
                    <a:pt x="905" y="1393"/>
                    <a:pt x="989" y="1381"/>
                  </a:cubicBezTo>
                  <a:lnTo>
                    <a:pt x="989" y="1381"/>
                  </a:lnTo>
                  <a:cubicBezTo>
                    <a:pt x="953" y="1667"/>
                    <a:pt x="953" y="2012"/>
                    <a:pt x="1108" y="2215"/>
                  </a:cubicBezTo>
                  <a:cubicBezTo>
                    <a:pt x="1215" y="2346"/>
                    <a:pt x="1346" y="2405"/>
                    <a:pt x="1512" y="2405"/>
                  </a:cubicBezTo>
                  <a:lnTo>
                    <a:pt x="1572" y="2405"/>
                  </a:lnTo>
                  <a:cubicBezTo>
                    <a:pt x="1810" y="2381"/>
                    <a:pt x="2001" y="2286"/>
                    <a:pt x="2143" y="2107"/>
                  </a:cubicBezTo>
                  <a:cubicBezTo>
                    <a:pt x="2513" y="1643"/>
                    <a:pt x="2393" y="810"/>
                    <a:pt x="2393" y="774"/>
                  </a:cubicBezTo>
                  <a:cubicBezTo>
                    <a:pt x="2298" y="274"/>
                    <a:pt x="1965" y="0"/>
                    <a:pt x="14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9"/>
            <p:cNvSpPr/>
            <p:nvPr/>
          </p:nvSpPr>
          <p:spPr>
            <a:xfrm>
              <a:off x="6670475" y="2040075"/>
              <a:ext cx="57475" cy="48325"/>
            </a:xfrm>
            <a:custGeom>
              <a:avLst/>
              <a:gdLst/>
              <a:ahLst/>
              <a:cxnLst/>
              <a:rect l="l" t="t" r="r" b="b"/>
              <a:pathLst>
                <a:path w="2299" h="1933" extrusionOk="0">
                  <a:moveTo>
                    <a:pt x="705" y="1"/>
                  </a:moveTo>
                  <a:cubicBezTo>
                    <a:pt x="443" y="1"/>
                    <a:pt x="234" y="96"/>
                    <a:pt x="155" y="325"/>
                  </a:cubicBezTo>
                  <a:cubicBezTo>
                    <a:pt x="1" y="801"/>
                    <a:pt x="179" y="1611"/>
                    <a:pt x="846" y="1861"/>
                  </a:cubicBezTo>
                  <a:cubicBezTo>
                    <a:pt x="998" y="1912"/>
                    <a:pt x="1144" y="1933"/>
                    <a:pt x="1280" y="1933"/>
                  </a:cubicBezTo>
                  <a:cubicBezTo>
                    <a:pt x="1749" y="1933"/>
                    <a:pt x="2090" y="1677"/>
                    <a:pt x="2108" y="1492"/>
                  </a:cubicBezTo>
                  <a:cubicBezTo>
                    <a:pt x="2108" y="1492"/>
                    <a:pt x="2299" y="670"/>
                    <a:pt x="1691" y="313"/>
                  </a:cubicBezTo>
                  <a:cubicBezTo>
                    <a:pt x="1369" y="123"/>
                    <a:pt x="1002" y="1"/>
                    <a:pt x="705" y="1"/>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9"/>
            <p:cNvSpPr/>
            <p:nvPr/>
          </p:nvSpPr>
          <p:spPr>
            <a:xfrm>
              <a:off x="6698750" y="2058900"/>
              <a:ext cx="23250" cy="29200"/>
            </a:xfrm>
            <a:custGeom>
              <a:avLst/>
              <a:gdLst/>
              <a:ahLst/>
              <a:cxnLst/>
              <a:rect l="l" t="t" r="r" b="b"/>
              <a:pathLst>
                <a:path w="930" h="1168" extrusionOk="0">
                  <a:moveTo>
                    <a:pt x="929" y="1"/>
                  </a:moveTo>
                  <a:lnTo>
                    <a:pt x="929" y="1"/>
                  </a:lnTo>
                  <a:cubicBezTo>
                    <a:pt x="929" y="1"/>
                    <a:pt x="36" y="929"/>
                    <a:pt x="1" y="1167"/>
                  </a:cubicBezTo>
                  <a:lnTo>
                    <a:pt x="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9"/>
            <p:cNvSpPr/>
            <p:nvPr/>
          </p:nvSpPr>
          <p:spPr>
            <a:xfrm>
              <a:off x="6695775" y="2056225"/>
              <a:ext cx="29200" cy="34550"/>
            </a:xfrm>
            <a:custGeom>
              <a:avLst/>
              <a:gdLst/>
              <a:ahLst/>
              <a:cxnLst/>
              <a:rect l="l" t="t" r="r" b="b"/>
              <a:pathLst>
                <a:path w="1168" h="1382" extrusionOk="0">
                  <a:moveTo>
                    <a:pt x="1054" y="0"/>
                  </a:moveTo>
                  <a:cubicBezTo>
                    <a:pt x="1028" y="0"/>
                    <a:pt x="1001" y="12"/>
                    <a:pt x="977" y="36"/>
                  </a:cubicBezTo>
                  <a:cubicBezTo>
                    <a:pt x="751" y="262"/>
                    <a:pt x="36" y="1001"/>
                    <a:pt x="13" y="1263"/>
                  </a:cubicBezTo>
                  <a:cubicBezTo>
                    <a:pt x="1" y="1322"/>
                    <a:pt x="36" y="1358"/>
                    <a:pt x="96" y="1382"/>
                  </a:cubicBezTo>
                  <a:lnTo>
                    <a:pt x="120" y="1382"/>
                  </a:lnTo>
                  <a:cubicBezTo>
                    <a:pt x="179" y="1382"/>
                    <a:pt x="215" y="1334"/>
                    <a:pt x="215" y="1286"/>
                  </a:cubicBezTo>
                  <a:cubicBezTo>
                    <a:pt x="251" y="1167"/>
                    <a:pt x="715" y="620"/>
                    <a:pt x="1132" y="191"/>
                  </a:cubicBezTo>
                  <a:cubicBezTo>
                    <a:pt x="1168" y="143"/>
                    <a:pt x="1168" y="84"/>
                    <a:pt x="1132" y="36"/>
                  </a:cubicBezTo>
                  <a:cubicBezTo>
                    <a:pt x="1108" y="12"/>
                    <a:pt x="1081" y="0"/>
                    <a:pt x="105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9"/>
            <p:cNvSpPr/>
            <p:nvPr/>
          </p:nvSpPr>
          <p:spPr>
            <a:xfrm>
              <a:off x="6684775" y="2047600"/>
              <a:ext cx="26500" cy="35150"/>
            </a:xfrm>
            <a:custGeom>
              <a:avLst/>
              <a:gdLst/>
              <a:ahLst/>
              <a:cxnLst/>
              <a:rect l="l" t="t" r="r" b="b"/>
              <a:pathLst>
                <a:path w="1060" h="1406" extrusionOk="0">
                  <a:moveTo>
                    <a:pt x="1060" y="0"/>
                  </a:moveTo>
                  <a:cubicBezTo>
                    <a:pt x="1059" y="1"/>
                    <a:pt x="48" y="1108"/>
                    <a:pt x="0" y="1405"/>
                  </a:cubicBezTo>
                  <a:lnTo>
                    <a:pt x="10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9"/>
            <p:cNvSpPr/>
            <p:nvPr/>
          </p:nvSpPr>
          <p:spPr>
            <a:xfrm>
              <a:off x="6681800" y="2044850"/>
              <a:ext cx="32450" cy="40275"/>
            </a:xfrm>
            <a:custGeom>
              <a:avLst/>
              <a:gdLst/>
              <a:ahLst/>
              <a:cxnLst/>
              <a:rect l="l" t="t" r="r" b="b"/>
              <a:pathLst>
                <a:path w="1298" h="1611" extrusionOk="0">
                  <a:moveTo>
                    <a:pt x="1183" y="0"/>
                  </a:moveTo>
                  <a:cubicBezTo>
                    <a:pt x="1158" y="0"/>
                    <a:pt x="1131" y="9"/>
                    <a:pt x="1107" y="27"/>
                  </a:cubicBezTo>
                  <a:cubicBezTo>
                    <a:pt x="929" y="205"/>
                    <a:pt x="60" y="1182"/>
                    <a:pt x="24" y="1491"/>
                  </a:cubicBezTo>
                  <a:cubicBezTo>
                    <a:pt x="0" y="1551"/>
                    <a:pt x="48" y="1598"/>
                    <a:pt x="119" y="1610"/>
                  </a:cubicBezTo>
                  <a:cubicBezTo>
                    <a:pt x="167" y="1610"/>
                    <a:pt x="214" y="1575"/>
                    <a:pt x="226" y="1539"/>
                  </a:cubicBezTo>
                  <a:cubicBezTo>
                    <a:pt x="262" y="1360"/>
                    <a:pt x="834" y="622"/>
                    <a:pt x="1250" y="182"/>
                  </a:cubicBezTo>
                  <a:cubicBezTo>
                    <a:pt x="1298" y="134"/>
                    <a:pt x="1298" y="74"/>
                    <a:pt x="1250" y="27"/>
                  </a:cubicBezTo>
                  <a:cubicBezTo>
                    <a:pt x="1232" y="9"/>
                    <a:pt x="1209" y="0"/>
                    <a:pt x="11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9"/>
            <p:cNvSpPr/>
            <p:nvPr/>
          </p:nvSpPr>
          <p:spPr>
            <a:xfrm>
              <a:off x="6746375" y="2102075"/>
              <a:ext cx="35150" cy="9050"/>
            </a:xfrm>
            <a:custGeom>
              <a:avLst/>
              <a:gdLst/>
              <a:ahLst/>
              <a:cxnLst/>
              <a:rect l="l" t="t" r="r" b="b"/>
              <a:pathLst>
                <a:path w="1406" h="362" extrusionOk="0">
                  <a:moveTo>
                    <a:pt x="1" y="0"/>
                  </a:moveTo>
                  <a:cubicBezTo>
                    <a:pt x="1" y="0"/>
                    <a:pt x="342" y="362"/>
                    <a:pt x="859" y="362"/>
                  </a:cubicBezTo>
                  <a:cubicBezTo>
                    <a:pt x="1025" y="362"/>
                    <a:pt x="1209" y="325"/>
                    <a:pt x="1406" y="226"/>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9"/>
            <p:cNvSpPr/>
            <p:nvPr/>
          </p:nvSpPr>
          <p:spPr>
            <a:xfrm>
              <a:off x="6742800" y="2099375"/>
              <a:ext cx="41400" cy="14325"/>
            </a:xfrm>
            <a:custGeom>
              <a:avLst/>
              <a:gdLst/>
              <a:ahLst/>
              <a:cxnLst/>
              <a:rect l="l" t="t" r="r" b="b"/>
              <a:pathLst>
                <a:path w="1656" h="573" extrusionOk="0">
                  <a:moveTo>
                    <a:pt x="126" y="1"/>
                  </a:moveTo>
                  <a:cubicBezTo>
                    <a:pt x="99" y="1"/>
                    <a:pt x="72" y="13"/>
                    <a:pt x="49" y="37"/>
                  </a:cubicBezTo>
                  <a:cubicBezTo>
                    <a:pt x="1" y="84"/>
                    <a:pt x="1" y="144"/>
                    <a:pt x="49" y="191"/>
                  </a:cubicBezTo>
                  <a:cubicBezTo>
                    <a:pt x="60" y="191"/>
                    <a:pt x="441" y="572"/>
                    <a:pt x="1001" y="572"/>
                  </a:cubicBezTo>
                  <a:cubicBezTo>
                    <a:pt x="1180" y="572"/>
                    <a:pt x="1394" y="525"/>
                    <a:pt x="1584" y="441"/>
                  </a:cubicBezTo>
                  <a:cubicBezTo>
                    <a:pt x="1620" y="406"/>
                    <a:pt x="1656" y="346"/>
                    <a:pt x="1620" y="287"/>
                  </a:cubicBezTo>
                  <a:cubicBezTo>
                    <a:pt x="1603" y="252"/>
                    <a:pt x="1566" y="230"/>
                    <a:pt x="1524" y="230"/>
                  </a:cubicBezTo>
                  <a:cubicBezTo>
                    <a:pt x="1509" y="230"/>
                    <a:pt x="1493" y="233"/>
                    <a:pt x="1477" y="239"/>
                  </a:cubicBezTo>
                  <a:cubicBezTo>
                    <a:pt x="1296" y="325"/>
                    <a:pt x="1127" y="358"/>
                    <a:pt x="975" y="358"/>
                  </a:cubicBezTo>
                  <a:cubicBezTo>
                    <a:pt x="520" y="358"/>
                    <a:pt x="221" y="63"/>
                    <a:pt x="203" y="37"/>
                  </a:cubicBezTo>
                  <a:cubicBezTo>
                    <a:pt x="179" y="13"/>
                    <a:pt x="153" y="1"/>
                    <a:pt x="12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9"/>
            <p:cNvSpPr/>
            <p:nvPr/>
          </p:nvSpPr>
          <p:spPr>
            <a:xfrm>
              <a:off x="6676425" y="2043725"/>
              <a:ext cx="20875" cy="28000"/>
            </a:xfrm>
            <a:custGeom>
              <a:avLst/>
              <a:gdLst/>
              <a:ahLst/>
              <a:cxnLst/>
              <a:rect l="l" t="t" r="r" b="b"/>
              <a:pathLst>
                <a:path w="835" h="1120" extrusionOk="0">
                  <a:moveTo>
                    <a:pt x="834" y="0"/>
                  </a:moveTo>
                  <a:cubicBezTo>
                    <a:pt x="834" y="1"/>
                    <a:pt x="25" y="762"/>
                    <a:pt x="1" y="1120"/>
                  </a:cubicBez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9"/>
            <p:cNvSpPr/>
            <p:nvPr/>
          </p:nvSpPr>
          <p:spPr>
            <a:xfrm>
              <a:off x="6673750" y="2041050"/>
              <a:ext cx="26525" cy="33350"/>
            </a:xfrm>
            <a:custGeom>
              <a:avLst/>
              <a:gdLst/>
              <a:ahLst/>
              <a:cxnLst/>
              <a:rect l="l" t="t" r="r" b="b"/>
              <a:pathLst>
                <a:path w="1061" h="1334" extrusionOk="0">
                  <a:moveTo>
                    <a:pt x="935" y="0"/>
                  </a:moveTo>
                  <a:cubicBezTo>
                    <a:pt x="908" y="0"/>
                    <a:pt x="882" y="12"/>
                    <a:pt x="858" y="36"/>
                  </a:cubicBezTo>
                  <a:cubicBezTo>
                    <a:pt x="786" y="107"/>
                    <a:pt x="24" y="822"/>
                    <a:pt x="1" y="1215"/>
                  </a:cubicBezTo>
                  <a:cubicBezTo>
                    <a:pt x="1" y="1274"/>
                    <a:pt x="24" y="1334"/>
                    <a:pt x="108" y="1334"/>
                  </a:cubicBezTo>
                  <a:cubicBezTo>
                    <a:pt x="167" y="1334"/>
                    <a:pt x="203" y="1286"/>
                    <a:pt x="203" y="1227"/>
                  </a:cubicBezTo>
                  <a:cubicBezTo>
                    <a:pt x="227" y="1000"/>
                    <a:pt x="715" y="465"/>
                    <a:pt x="1013" y="179"/>
                  </a:cubicBezTo>
                  <a:cubicBezTo>
                    <a:pt x="1060" y="143"/>
                    <a:pt x="1060" y="84"/>
                    <a:pt x="1013" y="36"/>
                  </a:cubicBezTo>
                  <a:cubicBezTo>
                    <a:pt x="989" y="12"/>
                    <a:pt x="962" y="0"/>
                    <a:pt x="93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9"/>
            <p:cNvSpPr/>
            <p:nvPr/>
          </p:nvSpPr>
          <p:spPr>
            <a:xfrm>
              <a:off x="6741025" y="2105625"/>
              <a:ext cx="20850" cy="34575"/>
            </a:xfrm>
            <a:custGeom>
              <a:avLst/>
              <a:gdLst/>
              <a:ahLst/>
              <a:cxnLst/>
              <a:rect l="l" t="t" r="r" b="b"/>
              <a:pathLst>
                <a:path w="834" h="1383" extrusionOk="0">
                  <a:moveTo>
                    <a:pt x="0" y="1"/>
                  </a:moveTo>
                  <a:lnTo>
                    <a:pt x="489" y="1382"/>
                  </a:lnTo>
                  <a:cubicBezTo>
                    <a:pt x="489" y="1382"/>
                    <a:pt x="834" y="65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9"/>
            <p:cNvSpPr/>
            <p:nvPr/>
          </p:nvSpPr>
          <p:spPr>
            <a:xfrm>
              <a:off x="6738050" y="2103025"/>
              <a:ext cx="26800" cy="39850"/>
            </a:xfrm>
            <a:custGeom>
              <a:avLst/>
              <a:gdLst/>
              <a:ahLst/>
              <a:cxnLst/>
              <a:rect l="l" t="t" r="r" b="b"/>
              <a:pathLst>
                <a:path w="1072" h="1594" extrusionOk="0">
                  <a:moveTo>
                    <a:pt x="133" y="1"/>
                  </a:moveTo>
                  <a:cubicBezTo>
                    <a:pt x="99" y="1"/>
                    <a:pt x="62" y="17"/>
                    <a:pt x="48" y="45"/>
                  </a:cubicBezTo>
                  <a:cubicBezTo>
                    <a:pt x="0" y="81"/>
                    <a:pt x="12" y="164"/>
                    <a:pt x="60" y="188"/>
                  </a:cubicBezTo>
                  <a:cubicBezTo>
                    <a:pt x="822" y="772"/>
                    <a:pt x="536" y="1415"/>
                    <a:pt x="524" y="1438"/>
                  </a:cubicBezTo>
                  <a:cubicBezTo>
                    <a:pt x="489" y="1486"/>
                    <a:pt x="512" y="1546"/>
                    <a:pt x="572" y="1569"/>
                  </a:cubicBezTo>
                  <a:cubicBezTo>
                    <a:pt x="584" y="1593"/>
                    <a:pt x="596" y="1593"/>
                    <a:pt x="608" y="1593"/>
                  </a:cubicBezTo>
                  <a:cubicBezTo>
                    <a:pt x="643" y="1593"/>
                    <a:pt x="691" y="1569"/>
                    <a:pt x="715" y="1546"/>
                  </a:cubicBezTo>
                  <a:cubicBezTo>
                    <a:pt x="715" y="1534"/>
                    <a:pt x="1072" y="724"/>
                    <a:pt x="191" y="22"/>
                  </a:cubicBezTo>
                  <a:cubicBezTo>
                    <a:pt x="177" y="7"/>
                    <a:pt x="155" y="1"/>
                    <a:pt x="1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59"/>
          <p:cNvGrpSpPr/>
          <p:nvPr/>
        </p:nvGrpSpPr>
        <p:grpSpPr>
          <a:xfrm rot="-6621414">
            <a:off x="7517160" y="2220609"/>
            <a:ext cx="434963" cy="386658"/>
            <a:chOff x="7206550" y="1981600"/>
            <a:chExt cx="202150" cy="179700"/>
          </a:xfrm>
        </p:grpSpPr>
        <p:sp>
          <p:nvSpPr>
            <p:cNvPr id="3443" name="Google Shape;3443;p59"/>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9"/>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9"/>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9"/>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9"/>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9"/>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9"/>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9"/>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9"/>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9"/>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9"/>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9"/>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9"/>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9"/>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7" name="Google Shape;3457;p59"/>
          <p:cNvGrpSpPr/>
          <p:nvPr/>
        </p:nvGrpSpPr>
        <p:grpSpPr>
          <a:xfrm rot="2700000">
            <a:off x="4304786" y="885570"/>
            <a:ext cx="534865" cy="399253"/>
            <a:chOff x="6598150" y="2646400"/>
            <a:chExt cx="248575" cy="185550"/>
          </a:xfrm>
        </p:grpSpPr>
        <p:sp>
          <p:nvSpPr>
            <p:cNvPr id="3458" name="Google Shape;3458;p59"/>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9"/>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9"/>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9"/>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9"/>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9"/>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9"/>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9"/>
          <p:cNvGrpSpPr/>
          <p:nvPr/>
        </p:nvGrpSpPr>
        <p:grpSpPr>
          <a:xfrm>
            <a:off x="4205178" y="4024321"/>
            <a:ext cx="733468" cy="362122"/>
            <a:chOff x="7305975" y="3488400"/>
            <a:chExt cx="245825" cy="121375"/>
          </a:xfrm>
        </p:grpSpPr>
        <p:sp>
          <p:nvSpPr>
            <p:cNvPr id="3466" name="Google Shape;3466;p59"/>
            <p:cNvSpPr/>
            <p:nvPr/>
          </p:nvSpPr>
          <p:spPr>
            <a:xfrm>
              <a:off x="7469100" y="3520825"/>
              <a:ext cx="82700" cy="86900"/>
            </a:xfrm>
            <a:custGeom>
              <a:avLst/>
              <a:gdLst/>
              <a:ahLst/>
              <a:cxnLst/>
              <a:rect l="l" t="t" r="r" b="b"/>
              <a:pathLst>
                <a:path w="3308" h="3476" extrusionOk="0">
                  <a:moveTo>
                    <a:pt x="2257" y="0"/>
                  </a:moveTo>
                  <a:cubicBezTo>
                    <a:pt x="2204" y="0"/>
                    <a:pt x="2164" y="15"/>
                    <a:pt x="2143" y="43"/>
                  </a:cubicBezTo>
                  <a:cubicBezTo>
                    <a:pt x="2012" y="245"/>
                    <a:pt x="2893" y="1055"/>
                    <a:pt x="2298" y="2102"/>
                  </a:cubicBezTo>
                  <a:cubicBezTo>
                    <a:pt x="1977" y="2674"/>
                    <a:pt x="1427" y="2806"/>
                    <a:pt x="989" y="2806"/>
                  </a:cubicBezTo>
                  <a:cubicBezTo>
                    <a:pt x="615" y="2806"/>
                    <a:pt x="322" y="2710"/>
                    <a:pt x="322" y="2710"/>
                  </a:cubicBezTo>
                  <a:cubicBezTo>
                    <a:pt x="322" y="2710"/>
                    <a:pt x="0" y="3126"/>
                    <a:pt x="250" y="3365"/>
                  </a:cubicBezTo>
                  <a:cubicBezTo>
                    <a:pt x="321" y="3429"/>
                    <a:pt x="553" y="3475"/>
                    <a:pt x="858" y="3475"/>
                  </a:cubicBezTo>
                  <a:cubicBezTo>
                    <a:pt x="1678" y="3475"/>
                    <a:pt x="3025" y="3140"/>
                    <a:pt x="3155" y="1924"/>
                  </a:cubicBezTo>
                  <a:cubicBezTo>
                    <a:pt x="3308" y="510"/>
                    <a:pt x="2566" y="0"/>
                    <a:pt x="225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9"/>
            <p:cNvSpPr/>
            <p:nvPr/>
          </p:nvSpPr>
          <p:spPr>
            <a:xfrm>
              <a:off x="7495275" y="3588800"/>
              <a:ext cx="7775" cy="17925"/>
            </a:xfrm>
            <a:custGeom>
              <a:avLst/>
              <a:gdLst/>
              <a:ahLst/>
              <a:cxnLst/>
              <a:rect l="l" t="t" r="r" b="b"/>
              <a:pathLst>
                <a:path w="311" h="717" extrusionOk="0">
                  <a:moveTo>
                    <a:pt x="118" y="1"/>
                  </a:moveTo>
                  <a:cubicBezTo>
                    <a:pt x="111" y="1"/>
                    <a:pt x="104" y="1"/>
                    <a:pt x="96" y="3"/>
                  </a:cubicBezTo>
                  <a:cubicBezTo>
                    <a:pt x="49" y="3"/>
                    <a:pt x="1" y="62"/>
                    <a:pt x="13" y="122"/>
                  </a:cubicBezTo>
                  <a:lnTo>
                    <a:pt x="84" y="634"/>
                  </a:lnTo>
                  <a:cubicBezTo>
                    <a:pt x="84" y="681"/>
                    <a:pt x="144" y="717"/>
                    <a:pt x="191" y="717"/>
                  </a:cubicBezTo>
                  <a:lnTo>
                    <a:pt x="203" y="717"/>
                  </a:lnTo>
                  <a:cubicBezTo>
                    <a:pt x="263" y="717"/>
                    <a:pt x="310" y="657"/>
                    <a:pt x="299" y="598"/>
                  </a:cubicBezTo>
                  <a:lnTo>
                    <a:pt x="215" y="98"/>
                  </a:lnTo>
                  <a:cubicBezTo>
                    <a:pt x="215" y="45"/>
                    <a:pt x="177" y="1"/>
                    <a:pt x="11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9"/>
            <p:cNvSpPr/>
            <p:nvPr/>
          </p:nvSpPr>
          <p:spPr>
            <a:xfrm>
              <a:off x="7521775" y="3576775"/>
              <a:ext cx="15200" cy="16575"/>
            </a:xfrm>
            <a:custGeom>
              <a:avLst/>
              <a:gdLst/>
              <a:ahLst/>
              <a:cxnLst/>
              <a:rect l="l" t="t" r="r" b="b"/>
              <a:pathLst>
                <a:path w="608" h="663" extrusionOk="0">
                  <a:moveTo>
                    <a:pt x="125" y="1"/>
                  </a:moveTo>
                  <a:cubicBezTo>
                    <a:pt x="101" y="1"/>
                    <a:pt x="76" y="10"/>
                    <a:pt x="60" y="31"/>
                  </a:cubicBezTo>
                  <a:cubicBezTo>
                    <a:pt x="12" y="55"/>
                    <a:pt x="1" y="126"/>
                    <a:pt x="36" y="174"/>
                  </a:cubicBezTo>
                  <a:lnTo>
                    <a:pt x="393" y="626"/>
                  </a:lnTo>
                  <a:cubicBezTo>
                    <a:pt x="429" y="650"/>
                    <a:pt x="453" y="662"/>
                    <a:pt x="489" y="662"/>
                  </a:cubicBezTo>
                  <a:cubicBezTo>
                    <a:pt x="513" y="662"/>
                    <a:pt x="536" y="662"/>
                    <a:pt x="548" y="638"/>
                  </a:cubicBezTo>
                  <a:cubicBezTo>
                    <a:pt x="596" y="603"/>
                    <a:pt x="608" y="531"/>
                    <a:pt x="560" y="484"/>
                  </a:cubicBezTo>
                  <a:lnTo>
                    <a:pt x="203" y="43"/>
                  </a:lnTo>
                  <a:cubicBezTo>
                    <a:pt x="190" y="16"/>
                    <a:pt x="157" y="1"/>
                    <a:pt x="1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9"/>
            <p:cNvSpPr/>
            <p:nvPr/>
          </p:nvSpPr>
          <p:spPr>
            <a:xfrm>
              <a:off x="7528025" y="3559050"/>
              <a:ext cx="19375" cy="7200"/>
            </a:xfrm>
            <a:custGeom>
              <a:avLst/>
              <a:gdLst/>
              <a:ahLst/>
              <a:cxnLst/>
              <a:rect l="l" t="t" r="r" b="b"/>
              <a:pathLst>
                <a:path w="775" h="288" extrusionOk="0">
                  <a:moveTo>
                    <a:pt x="113" y="0"/>
                  </a:moveTo>
                  <a:cubicBezTo>
                    <a:pt x="62" y="0"/>
                    <a:pt x="23" y="44"/>
                    <a:pt x="12" y="97"/>
                  </a:cubicBezTo>
                  <a:cubicBezTo>
                    <a:pt x="1" y="157"/>
                    <a:pt x="48" y="204"/>
                    <a:pt x="108" y="216"/>
                  </a:cubicBezTo>
                  <a:lnTo>
                    <a:pt x="655" y="288"/>
                  </a:lnTo>
                  <a:cubicBezTo>
                    <a:pt x="715" y="288"/>
                    <a:pt x="763" y="240"/>
                    <a:pt x="763" y="204"/>
                  </a:cubicBezTo>
                  <a:cubicBezTo>
                    <a:pt x="774" y="145"/>
                    <a:pt x="727" y="97"/>
                    <a:pt x="667" y="85"/>
                  </a:cubicBezTo>
                  <a:lnTo>
                    <a:pt x="132" y="2"/>
                  </a:lnTo>
                  <a:cubicBezTo>
                    <a:pt x="125" y="1"/>
                    <a:pt x="119" y="0"/>
                    <a:pt x="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9"/>
            <p:cNvSpPr/>
            <p:nvPr/>
          </p:nvSpPr>
          <p:spPr>
            <a:xfrm>
              <a:off x="7526825" y="3533725"/>
              <a:ext cx="16400" cy="9025"/>
            </a:xfrm>
            <a:custGeom>
              <a:avLst/>
              <a:gdLst/>
              <a:ahLst/>
              <a:cxnLst/>
              <a:rect l="l" t="t" r="r" b="b"/>
              <a:pathLst>
                <a:path w="656" h="361" extrusionOk="0">
                  <a:moveTo>
                    <a:pt x="537" y="1"/>
                  </a:moveTo>
                  <a:cubicBezTo>
                    <a:pt x="529" y="1"/>
                    <a:pt x="521" y="1"/>
                    <a:pt x="513" y="3"/>
                  </a:cubicBezTo>
                  <a:lnTo>
                    <a:pt x="72" y="158"/>
                  </a:lnTo>
                  <a:cubicBezTo>
                    <a:pt x="25" y="170"/>
                    <a:pt x="1" y="229"/>
                    <a:pt x="13" y="289"/>
                  </a:cubicBezTo>
                  <a:cubicBezTo>
                    <a:pt x="37" y="336"/>
                    <a:pt x="72" y="360"/>
                    <a:pt x="120" y="360"/>
                  </a:cubicBezTo>
                  <a:cubicBezTo>
                    <a:pt x="120" y="360"/>
                    <a:pt x="132" y="360"/>
                    <a:pt x="156" y="348"/>
                  </a:cubicBezTo>
                  <a:lnTo>
                    <a:pt x="584" y="205"/>
                  </a:lnTo>
                  <a:cubicBezTo>
                    <a:pt x="632" y="182"/>
                    <a:pt x="656" y="122"/>
                    <a:pt x="644" y="62"/>
                  </a:cubicBezTo>
                  <a:cubicBezTo>
                    <a:pt x="634" y="32"/>
                    <a:pt x="588" y="1"/>
                    <a:pt x="5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9"/>
            <p:cNvSpPr/>
            <p:nvPr/>
          </p:nvSpPr>
          <p:spPr>
            <a:xfrm>
              <a:off x="7305975" y="3488400"/>
              <a:ext cx="175950" cy="121375"/>
            </a:xfrm>
            <a:custGeom>
              <a:avLst/>
              <a:gdLst/>
              <a:ahLst/>
              <a:cxnLst/>
              <a:rect l="l" t="t" r="r" b="b"/>
              <a:pathLst>
                <a:path w="7038" h="4855" extrusionOk="0">
                  <a:moveTo>
                    <a:pt x="3856" y="1"/>
                  </a:moveTo>
                  <a:cubicBezTo>
                    <a:pt x="3808" y="1"/>
                    <a:pt x="3757" y="3"/>
                    <a:pt x="3703" y="6"/>
                  </a:cubicBezTo>
                  <a:cubicBezTo>
                    <a:pt x="2775" y="66"/>
                    <a:pt x="2513" y="1995"/>
                    <a:pt x="2513" y="1995"/>
                  </a:cubicBezTo>
                  <a:cubicBezTo>
                    <a:pt x="2377" y="1889"/>
                    <a:pt x="2299" y="1847"/>
                    <a:pt x="2233" y="1847"/>
                  </a:cubicBezTo>
                  <a:cubicBezTo>
                    <a:pt x="2090" y="1847"/>
                    <a:pt x="2005" y="2045"/>
                    <a:pt x="1525" y="2233"/>
                  </a:cubicBezTo>
                  <a:cubicBezTo>
                    <a:pt x="1404" y="2283"/>
                    <a:pt x="1301" y="2304"/>
                    <a:pt x="1212" y="2304"/>
                  </a:cubicBezTo>
                  <a:cubicBezTo>
                    <a:pt x="804" y="2304"/>
                    <a:pt x="674" y="1875"/>
                    <a:pt x="467" y="1875"/>
                  </a:cubicBezTo>
                  <a:cubicBezTo>
                    <a:pt x="462" y="1875"/>
                    <a:pt x="458" y="1875"/>
                    <a:pt x="453" y="1875"/>
                  </a:cubicBezTo>
                  <a:cubicBezTo>
                    <a:pt x="203" y="1911"/>
                    <a:pt x="1" y="2935"/>
                    <a:pt x="679" y="3626"/>
                  </a:cubicBezTo>
                  <a:cubicBezTo>
                    <a:pt x="1286" y="4222"/>
                    <a:pt x="5621" y="4855"/>
                    <a:pt x="6659" y="4855"/>
                  </a:cubicBezTo>
                  <a:cubicBezTo>
                    <a:pt x="6803" y="4855"/>
                    <a:pt x="6884" y="4842"/>
                    <a:pt x="6882" y="4816"/>
                  </a:cubicBezTo>
                  <a:cubicBezTo>
                    <a:pt x="6870" y="4590"/>
                    <a:pt x="7037" y="2983"/>
                    <a:pt x="6251" y="2030"/>
                  </a:cubicBezTo>
                  <a:cubicBezTo>
                    <a:pt x="5921" y="1631"/>
                    <a:pt x="5445" y="1493"/>
                    <a:pt x="4958" y="1493"/>
                  </a:cubicBezTo>
                  <a:cubicBezTo>
                    <a:pt x="4568" y="1493"/>
                    <a:pt x="4172" y="1582"/>
                    <a:pt x="3837" y="1697"/>
                  </a:cubicBezTo>
                  <a:lnTo>
                    <a:pt x="3837" y="1697"/>
                  </a:lnTo>
                  <a:cubicBezTo>
                    <a:pt x="4476" y="1044"/>
                    <a:pt x="5015" y="1"/>
                    <a:pt x="385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9"/>
            <p:cNvSpPr/>
            <p:nvPr/>
          </p:nvSpPr>
          <p:spPr>
            <a:xfrm>
              <a:off x="7330750" y="3496575"/>
              <a:ext cx="53900" cy="42900"/>
            </a:xfrm>
            <a:custGeom>
              <a:avLst/>
              <a:gdLst/>
              <a:ahLst/>
              <a:cxnLst/>
              <a:rect l="l" t="t" r="r" b="b"/>
              <a:pathLst>
                <a:path w="2156" h="1716" extrusionOk="0">
                  <a:moveTo>
                    <a:pt x="1057" y="0"/>
                  </a:moveTo>
                  <a:cubicBezTo>
                    <a:pt x="1049" y="0"/>
                    <a:pt x="1041" y="1"/>
                    <a:pt x="1034" y="1"/>
                  </a:cubicBezTo>
                  <a:cubicBezTo>
                    <a:pt x="0" y="33"/>
                    <a:pt x="676" y="1716"/>
                    <a:pt x="1336" y="1716"/>
                  </a:cubicBezTo>
                  <a:cubicBezTo>
                    <a:pt x="1399" y="1716"/>
                    <a:pt x="1461" y="1700"/>
                    <a:pt x="1522" y="1668"/>
                  </a:cubicBezTo>
                  <a:cubicBezTo>
                    <a:pt x="1522" y="1668"/>
                    <a:pt x="2156" y="0"/>
                    <a:pt x="1057"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9"/>
            <p:cNvSpPr/>
            <p:nvPr/>
          </p:nvSpPr>
          <p:spPr>
            <a:xfrm>
              <a:off x="7423550" y="3533900"/>
              <a:ext cx="16700" cy="8550"/>
            </a:xfrm>
            <a:custGeom>
              <a:avLst/>
              <a:gdLst/>
              <a:ahLst/>
              <a:cxnLst/>
              <a:rect l="l" t="t" r="r" b="b"/>
              <a:pathLst>
                <a:path w="668" h="342" extrusionOk="0">
                  <a:moveTo>
                    <a:pt x="346" y="0"/>
                  </a:moveTo>
                  <a:cubicBezTo>
                    <a:pt x="241" y="0"/>
                    <a:pt x="136" y="38"/>
                    <a:pt x="72" y="79"/>
                  </a:cubicBezTo>
                  <a:cubicBezTo>
                    <a:pt x="12" y="103"/>
                    <a:pt x="0" y="175"/>
                    <a:pt x="24" y="222"/>
                  </a:cubicBezTo>
                  <a:cubicBezTo>
                    <a:pt x="49" y="263"/>
                    <a:pt x="90" y="281"/>
                    <a:pt x="129" y="281"/>
                  </a:cubicBezTo>
                  <a:cubicBezTo>
                    <a:pt x="147" y="281"/>
                    <a:pt x="164" y="277"/>
                    <a:pt x="179" y="270"/>
                  </a:cubicBezTo>
                  <a:cubicBezTo>
                    <a:pt x="179" y="270"/>
                    <a:pt x="263" y="226"/>
                    <a:pt x="341" y="226"/>
                  </a:cubicBezTo>
                  <a:cubicBezTo>
                    <a:pt x="385" y="226"/>
                    <a:pt x="427" y="239"/>
                    <a:pt x="453" y="282"/>
                  </a:cubicBezTo>
                  <a:cubicBezTo>
                    <a:pt x="477" y="329"/>
                    <a:pt x="512" y="341"/>
                    <a:pt x="548" y="341"/>
                  </a:cubicBezTo>
                  <a:cubicBezTo>
                    <a:pt x="572" y="341"/>
                    <a:pt x="596" y="341"/>
                    <a:pt x="596" y="317"/>
                  </a:cubicBezTo>
                  <a:cubicBezTo>
                    <a:pt x="655" y="282"/>
                    <a:pt x="667" y="210"/>
                    <a:pt x="632" y="163"/>
                  </a:cubicBezTo>
                  <a:cubicBezTo>
                    <a:pt x="565" y="41"/>
                    <a:pt x="455" y="0"/>
                    <a:pt x="34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9"/>
            <p:cNvSpPr/>
            <p:nvPr/>
          </p:nvSpPr>
          <p:spPr>
            <a:xfrm>
              <a:off x="7431875" y="3551350"/>
              <a:ext cx="14625" cy="11625"/>
            </a:xfrm>
            <a:custGeom>
              <a:avLst/>
              <a:gdLst/>
              <a:ahLst/>
              <a:cxnLst/>
              <a:rect l="l" t="t" r="r" b="b"/>
              <a:pathLst>
                <a:path w="585" h="465" extrusionOk="0">
                  <a:moveTo>
                    <a:pt x="108" y="0"/>
                  </a:moveTo>
                  <a:cubicBezTo>
                    <a:pt x="48" y="0"/>
                    <a:pt x="1" y="48"/>
                    <a:pt x="1" y="108"/>
                  </a:cubicBezTo>
                  <a:cubicBezTo>
                    <a:pt x="1" y="167"/>
                    <a:pt x="48" y="215"/>
                    <a:pt x="108" y="215"/>
                  </a:cubicBezTo>
                  <a:cubicBezTo>
                    <a:pt x="108" y="215"/>
                    <a:pt x="358" y="227"/>
                    <a:pt x="358" y="358"/>
                  </a:cubicBezTo>
                  <a:cubicBezTo>
                    <a:pt x="358" y="417"/>
                    <a:pt x="406" y="465"/>
                    <a:pt x="465" y="465"/>
                  </a:cubicBezTo>
                  <a:cubicBezTo>
                    <a:pt x="537" y="465"/>
                    <a:pt x="584" y="417"/>
                    <a:pt x="572" y="358"/>
                  </a:cubicBezTo>
                  <a:cubicBezTo>
                    <a:pt x="572" y="72"/>
                    <a:pt x="275" y="0"/>
                    <a:pt x="10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9"/>
            <p:cNvSpPr/>
            <p:nvPr/>
          </p:nvSpPr>
          <p:spPr>
            <a:xfrm>
              <a:off x="7444975" y="3542350"/>
              <a:ext cx="14325" cy="13775"/>
            </a:xfrm>
            <a:custGeom>
              <a:avLst/>
              <a:gdLst/>
              <a:ahLst/>
              <a:cxnLst/>
              <a:rect l="l" t="t" r="r" b="b"/>
              <a:pathLst>
                <a:path w="573" h="551" extrusionOk="0">
                  <a:moveTo>
                    <a:pt x="125" y="0"/>
                  </a:moveTo>
                  <a:cubicBezTo>
                    <a:pt x="74" y="0"/>
                    <a:pt x="23" y="25"/>
                    <a:pt x="13" y="75"/>
                  </a:cubicBezTo>
                  <a:cubicBezTo>
                    <a:pt x="1" y="134"/>
                    <a:pt x="25" y="194"/>
                    <a:pt x="96" y="218"/>
                  </a:cubicBezTo>
                  <a:cubicBezTo>
                    <a:pt x="96" y="218"/>
                    <a:pt x="310" y="289"/>
                    <a:pt x="286" y="420"/>
                  </a:cubicBezTo>
                  <a:cubicBezTo>
                    <a:pt x="275" y="479"/>
                    <a:pt x="298" y="539"/>
                    <a:pt x="358" y="551"/>
                  </a:cubicBezTo>
                  <a:lnTo>
                    <a:pt x="394" y="551"/>
                  </a:lnTo>
                  <a:cubicBezTo>
                    <a:pt x="429" y="551"/>
                    <a:pt x="477" y="527"/>
                    <a:pt x="489" y="468"/>
                  </a:cubicBezTo>
                  <a:cubicBezTo>
                    <a:pt x="572" y="218"/>
                    <a:pt x="298" y="51"/>
                    <a:pt x="156" y="3"/>
                  </a:cubicBezTo>
                  <a:cubicBezTo>
                    <a:pt x="146" y="1"/>
                    <a:pt x="135" y="0"/>
                    <a:pt x="12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9"/>
            <p:cNvSpPr/>
            <p:nvPr/>
          </p:nvSpPr>
          <p:spPr>
            <a:xfrm>
              <a:off x="7348550" y="3546675"/>
              <a:ext cx="22050" cy="16900"/>
            </a:xfrm>
            <a:custGeom>
              <a:avLst/>
              <a:gdLst/>
              <a:ahLst/>
              <a:cxnLst/>
              <a:rect l="l" t="t" r="r" b="b"/>
              <a:pathLst>
                <a:path w="882" h="676" extrusionOk="0">
                  <a:moveTo>
                    <a:pt x="450" y="0"/>
                  </a:moveTo>
                  <a:cubicBezTo>
                    <a:pt x="427" y="0"/>
                    <a:pt x="404" y="3"/>
                    <a:pt x="381" y="9"/>
                  </a:cubicBezTo>
                  <a:cubicBezTo>
                    <a:pt x="214" y="45"/>
                    <a:pt x="95" y="223"/>
                    <a:pt x="24" y="545"/>
                  </a:cubicBezTo>
                  <a:cubicBezTo>
                    <a:pt x="0" y="604"/>
                    <a:pt x="36" y="664"/>
                    <a:pt x="95" y="676"/>
                  </a:cubicBezTo>
                  <a:lnTo>
                    <a:pt x="119" y="676"/>
                  </a:lnTo>
                  <a:cubicBezTo>
                    <a:pt x="179" y="676"/>
                    <a:pt x="226" y="640"/>
                    <a:pt x="238" y="592"/>
                  </a:cubicBezTo>
                  <a:cubicBezTo>
                    <a:pt x="298" y="283"/>
                    <a:pt x="393" y="235"/>
                    <a:pt x="441" y="223"/>
                  </a:cubicBezTo>
                  <a:cubicBezTo>
                    <a:pt x="447" y="221"/>
                    <a:pt x="454" y="220"/>
                    <a:pt x="461" y="220"/>
                  </a:cubicBezTo>
                  <a:cubicBezTo>
                    <a:pt x="535" y="220"/>
                    <a:pt x="647" y="324"/>
                    <a:pt x="691" y="378"/>
                  </a:cubicBezTo>
                  <a:cubicBezTo>
                    <a:pt x="705" y="406"/>
                    <a:pt x="739" y="417"/>
                    <a:pt x="772" y="417"/>
                  </a:cubicBezTo>
                  <a:cubicBezTo>
                    <a:pt x="796" y="417"/>
                    <a:pt x="819" y="412"/>
                    <a:pt x="834" y="402"/>
                  </a:cubicBezTo>
                  <a:cubicBezTo>
                    <a:pt x="881" y="366"/>
                    <a:pt x="881" y="295"/>
                    <a:pt x="857" y="247"/>
                  </a:cubicBezTo>
                  <a:cubicBezTo>
                    <a:pt x="825" y="225"/>
                    <a:pt x="657" y="0"/>
                    <a:pt x="45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9"/>
            <p:cNvSpPr/>
            <p:nvPr/>
          </p:nvSpPr>
          <p:spPr>
            <a:xfrm>
              <a:off x="7324425" y="3564675"/>
              <a:ext cx="10750" cy="17950"/>
            </a:xfrm>
            <a:custGeom>
              <a:avLst/>
              <a:gdLst/>
              <a:ahLst/>
              <a:cxnLst/>
              <a:rect l="l" t="t" r="r" b="b"/>
              <a:pathLst>
                <a:path w="430" h="718" extrusionOk="0">
                  <a:moveTo>
                    <a:pt x="198" y="0"/>
                  </a:moveTo>
                  <a:cubicBezTo>
                    <a:pt x="188" y="0"/>
                    <a:pt x="178" y="1"/>
                    <a:pt x="167" y="3"/>
                  </a:cubicBezTo>
                  <a:cubicBezTo>
                    <a:pt x="108" y="15"/>
                    <a:pt x="72" y="75"/>
                    <a:pt x="96" y="134"/>
                  </a:cubicBezTo>
                  <a:cubicBezTo>
                    <a:pt x="120" y="218"/>
                    <a:pt x="167" y="432"/>
                    <a:pt x="60" y="527"/>
                  </a:cubicBezTo>
                  <a:cubicBezTo>
                    <a:pt x="13" y="551"/>
                    <a:pt x="1" y="634"/>
                    <a:pt x="48" y="670"/>
                  </a:cubicBezTo>
                  <a:cubicBezTo>
                    <a:pt x="60" y="706"/>
                    <a:pt x="96" y="718"/>
                    <a:pt x="120" y="718"/>
                  </a:cubicBezTo>
                  <a:cubicBezTo>
                    <a:pt x="132" y="718"/>
                    <a:pt x="167" y="718"/>
                    <a:pt x="215" y="670"/>
                  </a:cubicBezTo>
                  <a:cubicBezTo>
                    <a:pt x="429" y="491"/>
                    <a:pt x="310" y="110"/>
                    <a:pt x="298" y="63"/>
                  </a:cubicBezTo>
                  <a:cubicBezTo>
                    <a:pt x="288" y="23"/>
                    <a:pt x="246" y="0"/>
                    <a:pt x="19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9"/>
            <p:cNvSpPr/>
            <p:nvPr/>
          </p:nvSpPr>
          <p:spPr>
            <a:xfrm>
              <a:off x="7315200" y="3543675"/>
              <a:ext cx="9550" cy="10075"/>
            </a:xfrm>
            <a:custGeom>
              <a:avLst/>
              <a:gdLst/>
              <a:ahLst/>
              <a:cxnLst/>
              <a:rect l="l" t="t" r="r" b="b"/>
              <a:pathLst>
                <a:path w="382" h="403" extrusionOk="0">
                  <a:moveTo>
                    <a:pt x="128" y="1"/>
                  </a:moveTo>
                  <a:cubicBezTo>
                    <a:pt x="95" y="1"/>
                    <a:pt x="63" y="17"/>
                    <a:pt x="48" y="45"/>
                  </a:cubicBezTo>
                  <a:cubicBezTo>
                    <a:pt x="1" y="81"/>
                    <a:pt x="13" y="165"/>
                    <a:pt x="60" y="188"/>
                  </a:cubicBezTo>
                  <a:cubicBezTo>
                    <a:pt x="108" y="224"/>
                    <a:pt x="143" y="284"/>
                    <a:pt x="167" y="307"/>
                  </a:cubicBezTo>
                  <a:cubicBezTo>
                    <a:pt x="179" y="355"/>
                    <a:pt x="227" y="379"/>
                    <a:pt x="263" y="379"/>
                  </a:cubicBezTo>
                  <a:cubicBezTo>
                    <a:pt x="286" y="379"/>
                    <a:pt x="298" y="379"/>
                    <a:pt x="298" y="403"/>
                  </a:cubicBezTo>
                  <a:cubicBezTo>
                    <a:pt x="358" y="379"/>
                    <a:pt x="382" y="319"/>
                    <a:pt x="370" y="260"/>
                  </a:cubicBezTo>
                  <a:cubicBezTo>
                    <a:pt x="346" y="141"/>
                    <a:pt x="227" y="45"/>
                    <a:pt x="191" y="22"/>
                  </a:cubicBezTo>
                  <a:cubicBezTo>
                    <a:pt x="172" y="8"/>
                    <a:pt x="150" y="1"/>
                    <a:pt x="12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9" name="Google Shape;3479;p59"/>
          <p:cNvSpPr/>
          <p:nvPr/>
        </p:nvSpPr>
        <p:spPr>
          <a:xfrm>
            <a:off x="6432851" y="411877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0" name="Google Shape;3480;p59"/>
          <p:cNvGrpSpPr/>
          <p:nvPr/>
        </p:nvGrpSpPr>
        <p:grpSpPr>
          <a:xfrm>
            <a:off x="6468416" y="576174"/>
            <a:ext cx="104411" cy="107639"/>
            <a:chOff x="6589225" y="1110575"/>
            <a:chExt cx="48525" cy="50025"/>
          </a:xfrm>
        </p:grpSpPr>
        <p:sp>
          <p:nvSpPr>
            <p:cNvPr id="3481" name="Google Shape;3481;p59"/>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9"/>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9"/>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9"/>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5" name="Google Shape;3485;p59"/>
          <p:cNvSpPr/>
          <p:nvPr/>
        </p:nvSpPr>
        <p:spPr>
          <a:xfrm>
            <a:off x="2316104" y="4052979"/>
            <a:ext cx="128134" cy="128134"/>
          </a:xfrm>
          <a:custGeom>
            <a:avLst/>
            <a:gdLst/>
            <a:ahLst/>
            <a:cxnLst/>
            <a:rect l="l" t="t" r="r" b="b"/>
            <a:pathLst>
              <a:path w="2382" h="2382" extrusionOk="0">
                <a:moveTo>
                  <a:pt x="1251" y="263"/>
                </a:moveTo>
                <a:cubicBezTo>
                  <a:pt x="1286" y="370"/>
                  <a:pt x="1334" y="501"/>
                  <a:pt x="1346" y="596"/>
                </a:cubicBezTo>
                <a:cubicBezTo>
                  <a:pt x="1405" y="834"/>
                  <a:pt x="1417" y="894"/>
                  <a:pt x="1453" y="918"/>
                </a:cubicBezTo>
                <a:cubicBezTo>
                  <a:pt x="1477" y="965"/>
                  <a:pt x="1524" y="977"/>
                  <a:pt x="1763" y="1072"/>
                </a:cubicBezTo>
                <a:cubicBezTo>
                  <a:pt x="1834" y="1096"/>
                  <a:pt x="1965" y="1144"/>
                  <a:pt x="2060" y="1191"/>
                </a:cubicBezTo>
                <a:cubicBezTo>
                  <a:pt x="1929" y="1251"/>
                  <a:pt x="1715" y="1334"/>
                  <a:pt x="1524" y="1394"/>
                </a:cubicBezTo>
                <a:cubicBezTo>
                  <a:pt x="1489" y="1418"/>
                  <a:pt x="1477" y="1429"/>
                  <a:pt x="1465" y="1453"/>
                </a:cubicBezTo>
                <a:cubicBezTo>
                  <a:pt x="1370" y="1680"/>
                  <a:pt x="1251" y="1930"/>
                  <a:pt x="1179" y="2072"/>
                </a:cubicBezTo>
                <a:cubicBezTo>
                  <a:pt x="1132" y="1918"/>
                  <a:pt x="1060" y="1656"/>
                  <a:pt x="1001" y="1429"/>
                </a:cubicBezTo>
                <a:cubicBezTo>
                  <a:pt x="989" y="1394"/>
                  <a:pt x="953" y="1370"/>
                  <a:pt x="905" y="1358"/>
                </a:cubicBezTo>
                <a:cubicBezTo>
                  <a:pt x="703" y="1322"/>
                  <a:pt x="441" y="1263"/>
                  <a:pt x="298" y="1215"/>
                </a:cubicBezTo>
                <a:cubicBezTo>
                  <a:pt x="453" y="1132"/>
                  <a:pt x="739" y="1013"/>
                  <a:pt x="953" y="894"/>
                </a:cubicBezTo>
                <a:cubicBezTo>
                  <a:pt x="989" y="882"/>
                  <a:pt x="1001" y="858"/>
                  <a:pt x="1013" y="834"/>
                </a:cubicBezTo>
                <a:cubicBezTo>
                  <a:pt x="1096" y="620"/>
                  <a:pt x="1179" y="406"/>
                  <a:pt x="1251" y="263"/>
                </a:cubicBezTo>
                <a:close/>
                <a:moveTo>
                  <a:pt x="1310" y="1"/>
                </a:moveTo>
                <a:cubicBezTo>
                  <a:pt x="1251" y="1"/>
                  <a:pt x="1155" y="1"/>
                  <a:pt x="870" y="739"/>
                </a:cubicBezTo>
                <a:cubicBezTo>
                  <a:pt x="60" y="1072"/>
                  <a:pt x="36" y="1179"/>
                  <a:pt x="24" y="1215"/>
                </a:cubicBezTo>
                <a:cubicBezTo>
                  <a:pt x="0" y="1251"/>
                  <a:pt x="24" y="1299"/>
                  <a:pt x="36" y="1322"/>
                </a:cubicBezTo>
                <a:cubicBezTo>
                  <a:pt x="48" y="1334"/>
                  <a:pt x="108" y="1429"/>
                  <a:pt x="810" y="1560"/>
                </a:cubicBezTo>
                <a:cubicBezTo>
                  <a:pt x="1013" y="2382"/>
                  <a:pt x="1096" y="2382"/>
                  <a:pt x="1167" y="2382"/>
                </a:cubicBezTo>
                <a:cubicBezTo>
                  <a:pt x="1239" y="2370"/>
                  <a:pt x="1310" y="2370"/>
                  <a:pt x="1655" y="1620"/>
                </a:cubicBezTo>
                <a:cubicBezTo>
                  <a:pt x="1870" y="1549"/>
                  <a:pt x="2251" y="1394"/>
                  <a:pt x="2346" y="1322"/>
                </a:cubicBezTo>
                <a:cubicBezTo>
                  <a:pt x="2370" y="1299"/>
                  <a:pt x="2382" y="1239"/>
                  <a:pt x="2382" y="1203"/>
                </a:cubicBezTo>
                <a:cubicBezTo>
                  <a:pt x="2370" y="1096"/>
                  <a:pt x="2263" y="1060"/>
                  <a:pt x="1846" y="906"/>
                </a:cubicBezTo>
                <a:cubicBezTo>
                  <a:pt x="1775" y="882"/>
                  <a:pt x="1691" y="846"/>
                  <a:pt x="1644" y="834"/>
                </a:cubicBezTo>
                <a:cubicBezTo>
                  <a:pt x="1632" y="775"/>
                  <a:pt x="1596" y="667"/>
                  <a:pt x="1584" y="584"/>
                </a:cubicBezTo>
                <a:cubicBezTo>
                  <a:pt x="1524" y="298"/>
                  <a:pt x="1465" y="120"/>
                  <a:pt x="1417" y="48"/>
                </a:cubicBezTo>
                <a:cubicBezTo>
                  <a:pt x="1394" y="25"/>
                  <a:pt x="1346"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9"/>
          <p:cNvSpPr/>
          <p:nvPr/>
        </p:nvSpPr>
        <p:spPr>
          <a:xfrm>
            <a:off x="2316088" y="543522"/>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9"/>
          <p:cNvSpPr/>
          <p:nvPr/>
        </p:nvSpPr>
        <p:spPr>
          <a:xfrm rot="5095047" flipH="1">
            <a:off x="1152677" y="1883681"/>
            <a:ext cx="789091" cy="1002100"/>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491"/>
        <p:cNvGrpSpPr/>
        <p:nvPr/>
      </p:nvGrpSpPr>
      <p:grpSpPr>
        <a:xfrm>
          <a:off x="0" y="0"/>
          <a:ext cx="0" cy="0"/>
          <a:chOff x="0" y="0"/>
          <a:chExt cx="0" cy="0"/>
        </a:xfrm>
      </p:grpSpPr>
      <p:sp>
        <p:nvSpPr>
          <p:cNvPr id="3492" name="Google Shape;3492;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Upcoming </a:t>
            </a:r>
            <a:r>
              <a:rPr lang="en">
                <a:solidFill>
                  <a:schemeClr val="lt1"/>
                </a:solidFill>
              </a:rPr>
              <a:t>events</a:t>
            </a:r>
            <a:endParaRPr>
              <a:solidFill>
                <a:schemeClr val="lt1"/>
              </a:solidFill>
            </a:endParaRPr>
          </a:p>
        </p:txBody>
      </p:sp>
      <p:graphicFrame>
        <p:nvGraphicFramePr>
          <p:cNvPr id="3493" name="Google Shape;3493;p60"/>
          <p:cNvGraphicFramePr/>
          <p:nvPr/>
        </p:nvGraphicFramePr>
        <p:xfrm>
          <a:off x="1083350" y="1509151"/>
          <a:ext cx="6977275" cy="2383650"/>
        </p:xfrm>
        <a:graphic>
          <a:graphicData uri="http://schemas.openxmlformats.org/drawingml/2006/table">
            <a:tbl>
              <a:tblPr>
                <a:noFill/>
                <a:tableStyleId>{EB8B3EFA-050E-429F-8EC9-0E8BF0912099}</a:tableStyleId>
              </a:tblPr>
              <a:tblGrid>
                <a:gridCol w="1237225"/>
                <a:gridCol w="1100850"/>
                <a:gridCol w="1551875"/>
                <a:gridCol w="3087325"/>
              </a:tblGrid>
              <a:tr h="523700">
                <a:tc>
                  <a:txBody>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Events</a:t>
                      </a:r>
                      <a:endParaRPr sz="2500">
                        <a:solidFill>
                          <a:schemeClr val="dk1"/>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Time</a:t>
                      </a:r>
                      <a:endParaRPr sz="2500">
                        <a:solidFill>
                          <a:schemeClr val="dk1"/>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Place</a:t>
                      </a:r>
                      <a:endParaRPr sz="2500">
                        <a:solidFill>
                          <a:schemeClr val="dk1"/>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Description</a:t>
                      </a:r>
                      <a:endParaRPr sz="2500">
                        <a:solidFill>
                          <a:schemeClr val="dk1"/>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r>
              <a:tr h="454950">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Mercury</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09.00</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New York</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You can write the description here</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454950">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Venus</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11.30</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Madrid</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You can write the description here</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454950">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Mars</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14.00</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Jakarta</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You can write the description here</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454950">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Jupiter</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17.00</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Tokyo</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DM Sans"/>
                          <a:ea typeface="DM Sans"/>
                          <a:cs typeface="DM Sans"/>
                          <a:sym typeface="DM Sans"/>
                        </a:rPr>
                        <a:t>You can write the description here</a:t>
                      </a:r>
                      <a:endParaRPr>
                        <a:solidFill>
                          <a:schemeClr val="dk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497"/>
        <p:cNvGrpSpPr/>
        <p:nvPr/>
      </p:nvGrpSpPr>
      <p:grpSpPr>
        <a:xfrm>
          <a:off x="0" y="0"/>
          <a:ext cx="0" cy="0"/>
          <a:chOff x="0" y="0"/>
          <a:chExt cx="0" cy="0"/>
        </a:xfrm>
      </p:grpSpPr>
      <p:sp>
        <p:nvSpPr>
          <p:cNvPr id="3498" name="Google Shape;3498;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Events </a:t>
            </a:r>
            <a:r>
              <a:rPr lang="en">
                <a:solidFill>
                  <a:schemeClr val="lt1"/>
                </a:solidFill>
              </a:rPr>
              <a:t>calendar</a:t>
            </a:r>
            <a:endParaRPr>
              <a:solidFill>
                <a:schemeClr val="lt1"/>
              </a:solidFill>
            </a:endParaRPr>
          </a:p>
        </p:txBody>
      </p:sp>
      <p:graphicFrame>
        <p:nvGraphicFramePr>
          <p:cNvPr id="3499" name="Google Shape;3499;p61"/>
          <p:cNvGraphicFramePr/>
          <p:nvPr/>
        </p:nvGraphicFramePr>
        <p:xfrm>
          <a:off x="1114475" y="1304113"/>
          <a:ext cx="3976525" cy="2941110"/>
        </p:xfrm>
        <a:graphic>
          <a:graphicData uri="http://schemas.openxmlformats.org/drawingml/2006/table">
            <a:tbl>
              <a:tblPr>
                <a:noFill/>
                <a:tableStyleId>{EB8B3EFA-050E-429F-8EC9-0E8BF0912099}</a:tableStyleId>
              </a:tblPr>
              <a:tblGrid>
                <a:gridCol w="568075"/>
                <a:gridCol w="568075"/>
                <a:gridCol w="568075"/>
                <a:gridCol w="568075"/>
                <a:gridCol w="568075"/>
                <a:gridCol w="568075"/>
                <a:gridCol w="568075"/>
              </a:tblGrid>
              <a:tr h="419900">
                <a:tc gridSpan="7">
                  <a:txBody>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December</a:t>
                      </a: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375900">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Mon</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Tue</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Wed</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Thu</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Fri</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Sat</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a:solidFill>
                            <a:schemeClr val="dk2"/>
                          </a:solidFill>
                          <a:latin typeface="Passion One"/>
                          <a:ea typeface="Passion One"/>
                          <a:cs typeface="Passion One"/>
                          <a:sym typeface="Passion One"/>
                        </a:rPr>
                        <a:t>Sun</a:t>
                      </a:r>
                      <a:endParaRPr>
                        <a:solidFill>
                          <a:schemeClr val="dk2"/>
                        </a:solidFill>
                        <a:latin typeface="Passion One"/>
                        <a:ea typeface="Passion One"/>
                        <a:cs typeface="Passion One"/>
                        <a:sym typeface="Passion On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r>
              <a:tr h="375900">
                <a:tc>
                  <a:txBody>
                    <a:bodyPr/>
                    <a:lstStyle/>
                    <a:p>
                      <a:pPr marL="0" lvl="0" indent="0" algn="ctr" rtl="0">
                        <a:spcBef>
                          <a:spcPts val="0"/>
                        </a:spcBef>
                        <a:spcAft>
                          <a:spcPts val="0"/>
                        </a:spcAft>
                        <a:buNone/>
                      </a:pPr>
                      <a:r>
                        <a:rPr lang="en">
                          <a:latin typeface="DM Sans"/>
                          <a:ea typeface="DM Sans"/>
                          <a:cs typeface="DM Sans"/>
                          <a:sym typeface="DM Sans"/>
                        </a:rPr>
                        <a:t>01</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02</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03</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04</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05</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06</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latin typeface="DM Sans"/>
                          <a:ea typeface="DM Sans"/>
                          <a:cs typeface="DM Sans"/>
                          <a:sym typeface="DM Sans"/>
                        </a:rPr>
                        <a:t>07</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375900">
                <a:tc>
                  <a:txBody>
                    <a:bodyPr/>
                    <a:lstStyle/>
                    <a:p>
                      <a:pPr marL="0" lvl="0" indent="0" algn="ctr" rtl="0">
                        <a:spcBef>
                          <a:spcPts val="0"/>
                        </a:spcBef>
                        <a:spcAft>
                          <a:spcPts val="0"/>
                        </a:spcAft>
                        <a:buNone/>
                      </a:pPr>
                      <a:r>
                        <a:rPr lang="en">
                          <a:latin typeface="DM Sans"/>
                          <a:ea typeface="DM Sans"/>
                          <a:cs typeface="DM Sans"/>
                          <a:sym typeface="DM Sans"/>
                        </a:rPr>
                        <a:t>08</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09</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10</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latin typeface="DM Sans"/>
                          <a:ea typeface="DM Sans"/>
                          <a:cs typeface="DM Sans"/>
                          <a:sym typeface="DM Sans"/>
                        </a:rPr>
                        <a:t>11</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12</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13</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14</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375900">
                <a:tc>
                  <a:txBody>
                    <a:bodyPr/>
                    <a:lstStyle/>
                    <a:p>
                      <a:pPr marL="0" lvl="0" indent="0" algn="ctr" rtl="0">
                        <a:spcBef>
                          <a:spcPts val="0"/>
                        </a:spcBef>
                        <a:spcAft>
                          <a:spcPts val="0"/>
                        </a:spcAft>
                        <a:buNone/>
                      </a:pPr>
                      <a:r>
                        <a:rPr lang="en">
                          <a:latin typeface="DM Sans"/>
                          <a:ea typeface="DM Sans"/>
                          <a:cs typeface="DM Sans"/>
                          <a:sym typeface="DM Sans"/>
                        </a:rPr>
                        <a:t>15</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16</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17</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18</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19</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DM Sans"/>
                          <a:ea typeface="DM Sans"/>
                          <a:cs typeface="DM Sans"/>
                          <a:sym typeface="DM Sans"/>
                        </a:rPr>
                        <a:t>20</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21</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375900">
                <a:tc>
                  <a:txBody>
                    <a:bodyPr/>
                    <a:lstStyle/>
                    <a:p>
                      <a:pPr marL="0" lvl="0" indent="0" algn="ctr" rtl="0">
                        <a:spcBef>
                          <a:spcPts val="0"/>
                        </a:spcBef>
                        <a:spcAft>
                          <a:spcPts val="0"/>
                        </a:spcAft>
                        <a:buNone/>
                      </a:pPr>
                      <a:r>
                        <a:rPr lang="en">
                          <a:latin typeface="DM Sans"/>
                          <a:ea typeface="DM Sans"/>
                          <a:cs typeface="DM Sans"/>
                          <a:sym typeface="DM Sans"/>
                        </a:rPr>
                        <a:t>22</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23</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24</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25</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26</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27</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28</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r h="375900">
                <a:tc>
                  <a:txBody>
                    <a:bodyPr/>
                    <a:lstStyle/>
                    <a:p>
                      <a:pPr marL="0" lvl="0" indent="0" algn="ctr" rtl="0">
                        <a:spcBef>
                          <a:spcPts val="0"/>
                        </a:spcBef>
                        <a:spcAft>
                          <a:spcPts val="0"/>
                        </a:spcAft>
                        <a:buNone/>
                      </a:pPr>
                      <a:r>
                        <a:rPr lang="en">
                          <a:latin typeface="DM Sans"/>
                          <a:ea typeface="DM Sans"/>
                          <a:cs typeface="DM Sans"/>
                          <a:sym typeface="DM Sans"/>
                        </a:rPr>
                        <a:t>29</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30</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DM Sans"/>
                          <a:ea typeface="DM Sans"/>
                          <a:cs typeface="DM Sans"/>
                          <a:sym typeface="DM Sans"/>
                        </a:rPr>
                        <a:t>31</a:t>
                      </a:r>
                      <a:endParaRPr>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1"/>
                          </a:solidFill>
                          <a:latin typeface="DM Sans"/>
                          <a:ea typeface="DM Sans"/>
                          <a:cs typeface="DM Sans"/>
                          <a:sym typeface="DM Sans"/>
                        </a:rPr>
                        <a:t>01</a:t>
                      </a:r>
                      <a:endParaRPr>
                        <a:solidFill>
                          <a:schemeClr val="accent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1"/>
                          </a:solidFill>
                          <a:latin typeface="DM Sans"/>
                          <a:ea typeface="DM Sans"/>
                          <a:cs typeface="DM Sans"/>
                          <a:sym typeface="DM Sans"/>
                        </a:rPr>
                        <a:t>02</a:t>
                      </a:r>
                      <a:endParaRPr>
                        <a:solidFill>
                          <a:schemeClr val="accent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1"/>
                          </a:solidFill>
                          <a:latin typeface="DM Sans"/>
                          <a:ea typeface="DM Sans"/>
                          <a:cs typeface="DM Sans"/>
                          <a:sym typeface="DM Sans"/>
                        </a:rPr>
                        <a:t>03</a:t>
                      </a:r>
                      <a:endParaRPr>
                        <a:solidFill>
                          <a:schemeClr val="accent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1"/>
                          </a:solidFill>
                          <a:latin typeface="DM Sans"/>
                          <a:ea typeface="DM Sans"/>
                          <a:cs typeface="DM Sans"/>
                          <a:sym typeface="DM Sans"/>
                        </a:rPr>
                        <a:t>04</a:t>
                      </a:r>
                      <a:endParaRPr>
                        <a:solidFill>
                          <a:schemeClr val="accent1"/>
                        </a:solidFill>
                        <a:latin typeface="DM Sans"/>
                        <a:ea typeface="DM Sans"/>
                        <a:cs typeface="DM Sans"/>
                        <a:sym typeface="DM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r>
            </a:tbl>
          </a:graphicData>
        </a:graphic>
      </p:graphicFrame>
      <p:sp>
        <p:nvSpPr>
          <p:cNvPr id="3500" name="Google Shape;3500;p61"/>
          <p:cNvSpPr txBox="1"/>
          <p:nvPr/>
        </p:nvSpPr>
        <p:spPr>
          <a:xfrm>
            <a:off x="5968806" y="1948837"/>
            <a:ext cx="2060700" cy="38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Mercury is very small</a:t>
            </a:r>
            <a:endParaRPr>
              <a:solidFill>
                <a:schemeClr val="dk1"/>
              </a:solidFill>
              <a:latin typeface="DM Sans"/>
              <a:ea typeface="DM Sans"/>
              <a:cs typeface="DM Sans"/>
              <a:sym typeface="DM Sans"/>
            </a:endParaRPr>
          </a:p>
        </p:txBody>
      </p:sp>
      <p:sp>
        <p:nvSpPr>
          <p:cNvPr id="3501" name="Google Shape;3501;p61"/>
          <p:cNvSpPr txBox="1"/>
          <p:nvPr/>
        </p:nvSpPr>
        <p:spPr>
          <a:xfrm>
            <a:off x="5968806" y="2833709"/>
            <a:ext cx="2060700" cy="38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Venus is a hot planet</a:t>
            </a:r>
            <a:endParaRPr>
              <a:solidFill>
                <a:schemeClr val="dk1"/>
              </a:solidFill>
              <a:latin typeface="DM Sans"/>
              <a:ea typeface="DM Sans"/>
              <a:cs typeface="DM Sans"/>
              <a:sym typeface="DM Sans"/>
            </a:endParaRPr>
          </a:p>
        </p:txBody>
      </p:sp>
      <p:sp>
        <p:nvSpPr>
          <p:cNvPr id="3502" name="Google Shape;3502;p61"/>
          <p:cNvSpPr txBox="1"/>
          <p:nvPr/>
        </p:nvSpPr>
        <p:spPr>
          <a:xfrm>
            <a:off x="5968800" y="1447350"/>
            <a:ext cx="2060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rgbClr val="1A1F36"/>
                </a:solidFill>
                <a:latin typeface="Passion One"/>
                <a:ea typeface="Passion One"/>
                <a:cs typeface="Passion One"/>
                <a:sym typeface="Passion One"/>
              </a:rPr>
              <a:t>Mercury</a:t>
            </a:r>
            <a:endParaRPr sz="2500">
              <a:solidFill>
                <a:srgbClr val="1A1F36"/>
              </a:solidFill>
              <a:latin typeface="Passion One"/>
              <a:ea typeface="Passion One"/>
              <a:cs typeface="Passion One"/>
              <a:sym typeface="Passion One"/>
            </a:endParaRPr>
          </a:p>
        </p:txBody>
      </p:sp>
      <p:sp>
        <p:nvSpPr>
          <p:cNvPr id="3503" name="Google Shape;3503;p61"/>
          <p:cNvSpPr txBox="1"/>
          <p:nvPr/>
        </p:nvSpPr>
        <p:spPr>
          <a:xfrm>
            <a:off x="5968800" y="2332222"/>
            <a:ext cx="2060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rgbClr val="1A1F36"/>
                </a:solidFill>
                <a:latin typeface="Passion One"/>
                <a:ea typeface="Passion One"/>
                <a:cs typeface="Passion One"/>
                <a:sym typeface="Passion One"/>
              </a:rPr>
              <a:t>Venus</a:t>
            </a:r>
            <a:endParaRPr sz="2500">
              <a:solidFill>
                <a:srgbClr val="1A1F36"/>
              </a:solidFill>
              <a:latin typeface="Passion One"/>
              <a:ea typeface="Passion One"/>
              <a:cs typeface="Passion One"/>
              <a:sym typeface="Passion One"/>
            </a:endParaRPr>
          </a:p>
        </p:txBody>
      </p:sp>
      <p:sp>
        <p:nvSpPr>
          <p:cNvPr id="3504" name="Google Shape;3504;p61"/>
          <p:cNvSpPr txBox="1"/>
          <p:nvPr/>
        </p:nvSpPr>
        <p:spPr>
          <a:xfrm>
            <a:off x="5964463" y="3718601"/>
            <a:ext cx="2060700" cy="38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DM Sans"/>
                <a:ea typeface="DM Sans"/>
                <a:cs typeface="DM Sans"/>
                <a:sym typeface="DM Sans"/>
              </a:rPr>
              <a:t>Mars is made of basalt</a:t>
            </a:r>
            <a:endParaRPr>
              <a:solidFill>
                <a:schemeClr val="dk1"/>
              </a:solidFill>
              <a:latin typeface="DM Sans"/>
              <a:ea typeface="DM Sans"/>
              <a:cs typeface="DM Sans"/>
              <a:sym typeface="DM Sans"/>
            </a:endParaRPr>
          </a:p>
        </p:txBody>
      </p:sp>
      <p:sp>
        <p:nvSpPr>
          <p:cNvPr id="3505" name="Google Shape;3505;p61"/>
          <p:cNvSpPr txBox="1"/>
          <p:nvPr/>
        </p:nvSpPr>
        <p:spPr>
          <a:xfrm>
            <a:off x="5964463" y="3217107"/>
            <a:ext cx="2060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rgbClr val="1A1F36"/>
                </a:solidFill>
                <a:latin typeface="Passion One"/>
                <a:ea typeface="Passion One"/>
                <a:cs typeface="Passion One"/>
                <a:sym typeface="Passion One"/>
              </a:rPr>
              <a:t>Mars</a:t>
            </a:r>
            <a:endParaRPr sz="2500">
              <a:solidFill>
                <a:srgbClr val="1A1F36"/>
              </a:solidFill>
              <a:latin typeface="Passion One"/>
              <a:ea typeface="Passion One"/>
              <a:cs typeface="Passion One"/>
              <a:sym typeface="Passion One"/>
            </a:endParaRPr>
          </a:p>
        </p:txBody>
      </p:sp>
      <p:sp>
        <p:nvSpPr>
          <p:cNvPr id="3506" name="Google Shape;3506;p61"/>
          <p:cNvSpPr/>
          <p:nvPr/>
        </p:nvSpPr>
        <p:spPr>
          <a:xfrm>
            <a:off x="5610688" y="1621275"/>
            <a:ext cx="181500" cy="181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1"/>
          <p:cNvSpPr/>
          <p:nvPr/>
        </p:nvSpPr>
        <p:spPr>
          <a:xfrm>
            <a:off x="5610688" y="2505325"/>
            <a:ext cx="181500" cy="181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1"/>
          <p:cNvSpPr/>
          <p:nvPr/>
        </p:nvSpPr>
        <p:spPr>
          <a:xfrm>
            <a:off x="5610688" y="3389375"/>
            <a:ext cx="181500" cy="181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512"/>
        <p:cNvGrpSpPr/>
        <p:nvPr/>
      </p:nvGrpSpPr>
      <p:grpSpPr>
        <a:xfrm>
          <a:off x="0" y="0"/>
          <a:ext cx="0" cy="0"/>
          <a:chOff x="0" y="0"/>
          <a:chExt cx="0" cy="0"/>
        </a:xfrm>
      </p:grpSpPr>
      <p:sp>
        <p:nvSpPr>
          <p:cNvPr id="3513" name="Google Shape;3513;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a:t>
            </a:r>
            <a:endParaRPr/>
          </a:p>
        </p:txBody>
      </p:sp>
      <p:grpSp>
        <p:nvGrpSpPr>
          <p:cNvPr id="3514" name="Google Shape;3514;p62"/>
          <p:cNvGrpSpPr/>
          <p:nvPr/>
        </p:nvGrpSpPr>
        <p:grpSpPr>
          <a:xfrm>
            <a:off x="3410766" y="1399617"/>
            <a:ext cx="5013240" cy="2670736"/>
            <a:chOff x="233350" y="949250"/>
            <a:chExt cx="7137300" cy="3802300"/>
          </a:xfrm>
        </p:grpSpPr>
        <p:sp>
          <p:nvSpPr>
            <p:cNvPr id="3515" name="Google Shape;3515;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6" name="Google Shape;3566;p62"/>
          <p:cNvSpPr txBox="1"/>
          <p:nvPr/>
        </p:nvSpPr>
        <p:spPr>
          <a:xfrm>
            <a:off x="720000" y="1247800"/>
            <a:ext cx="2346900" cy="401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500">
                <a:solidFill>
                  <a:schemeClr val="dk1"/>
                </a:solidFill>
                <a:latin typeface="Passion One"/>
                <a:ea typeface="Passion One"/>
                <a:cs typeface="Passion One"/>
                <a:sym typeface="Passion One"/>
              </a:rPr>
              <a:t>Mercury</a:t>
            </a:r>
            <a:endParaRPr sz="2500">
              <a:solidFill>
                <a:schemeClr val="dk1"/>
              </a:solidFill>
              <a:latin typeface="Passion One"/>
              <a:ea typeface="Passion One"/>
              <a:cs typeface="Passion One"/>
              <a:sym typeface="Passion One"/>
            </a:endParaRPr>
          </a:p>
        </p:txBody>
      </p:sp>
      <p:sp>
        <p:nvSpPr>
          <p:cNvPr id="3567" name="Google Shape;3567;p62"/>
          <p:cNvSpPr txBox="1"/>
          <p:nvPr/>
        </p:nvSpPr>
        <p:spPr>
          <a:xfrm>
            <a:off x="720000" y="1653400"/>
            <a:ext cx="2346900" cy="75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DM Sans"/>
                <a:ea typeface="DM Sans"/>
                <a:cs typeface="DM Sans"/>
                <a:sym typeface="DM Sans"/>
              </a:rPr>
              <a:t>It’s the closest planet to the Sun and the smallest in the Solar System</a:t>
            </a:r>
            <a:endParaRPr>
              <a:solidFill>
                <a:schemeClr val="dk1"/>
              </a:solidFill>
              <a:latin typeface="DM Sans"/>
              <a:ea typeface="DM Sans"/>
              <a:cs typeface="DM Sans"/>
              <a:sym typeface="DM Sans"/>
            </a:endParaRPr>
          </a:p>
        </p:txBody>
      </p:sp>
      <p:sp>
        <p:nvSpPr>
          <p:cNvPr id="3568" name="Google Shape;3568;p62"/>
          <p:cNvSpPr txBox="1"/>
          <p:nvPr/>
        </p:nvSpPr>
        <p:spPr>
          <a:xfrm>
            <a:off x="720000" y="3100275"/>
            <a:ext cx="2346900" cy="401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500">
                <a:solidFill>
                  <a:schemeClr val="dk1"/>
                </a:solidFill>
                <a:latin typeface="Passion One"/>
                <a:ea typeface="Passion One"/>
                <a:cs typeface="Passion One"/>
                <a:sym typeface="Passion One"/>
              </a:rPr>
              <a:t>Venus</a:t>
            </a:r>
            <a:endParaRPr sz="2500">
              <a:solidFill>
                <a:schemeClr val="dk1"/>
              </a:solidFill>
              <a:latin typeface="Passion One"/>
              <a:ea typeface="Passion One"/>
              <a:cs typeface="Passion One"/>
              <a:sym typeface="Passion One"/>
            </a:endParaRPr>
          </a:p>
        </p:txBody>
      </p:sp>
      <p:sp>
        <p:nvSpPr>
          <p:cNvPr id="3569" name="Google Shape;3569;p62"/>
          <p:cNvSpPr txBox="1"/>
          <p:nvPr/>
        </p:nvSpPr>
        <p:spPr>
          <a:xfrm>
            <a:off x="720000" y="3501949"/>
            <a:ext cx="2346900" cy="75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DM Sans"/>
                <a:ea typeface="DM Sans"/>
                <a:cs typeface="DM Sans"/>
                <a:sym typeface="DM Sans"/>
              </a:rPr>
              <a:t>Venus has a beautiful name and is the second planet from the Sun</a:t>
            </a:r>
            <a:endParaRPr>
              <a:solidFill>
                <a:schemeClr val="dk1"/>
              </a:solidFill>
              <a:latin typeface="DM Sans"/>
              <a:ea typeface="DM Sans"/>
              <a:cs typeface="DM Sans"/>
              <a:sym typeface="DM Sans"/>
            </a:endParaRPr>
          </a:p>
        </p:txBody>
      </p:sp>
      <p:cxnSp>
        <p:nvCxnSpPr>
          <p:cNvPr id="3570" name="Google Shape;3570;p62"/>
          <p:cNvCxnSpPr>
            <a:stCxn id="3566" idx="3"/>
          </p:cNvCxnSpPr>
          <p:nvPr/>
        </p:nvCxnSpPr>
        <p:spPr>
          <a:xfrm>
            <a:off x="3066900" y="1448650"/>
            <a:ext cx="2619600" cy="9558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3571" name="Google Shape;3571;p62"/>
          <p:cNvCxnSpPr/>
          <p:nvPr/>
        </p:nvCxnSpPr>
        <p:spPr>
          <a:xfrm rot="10800000" flipH="1">
            <a:off x="3066900" y="3047925"/>
            <a:ext cx="1625400" cy="220800"/>
          </a:xfrm>
          <a:prstGeom prst="bentConnector3">
            <a:avLst>
              <a:gd name="adj1" fmla="val 50000"/>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sp>
        <p:nvSpPr>
          <p:cNvPr id="3576" name="Google Shape;3576;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sp>
        <p:nvSpPr>
          <p:cNvPr id="3577" name="Google Shape;3577;p63"/>
          <p:cNvSpPr txBox="1"/>
          <p:nvPr/>
        </p:nvSpPr>
        <p:spPr>
          <a:xfrm>
            <a:off x="6277125" y="2098577"/>
            <a:ext cx="2146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Mars is actually a very cold place</a:t>
            </a:r>
            <a:endParaRPr>
              <a:solidFill>
                <a:schemeClr val="dk1"/>
              </a:solidFill>
              <a:latin typeface="DM Sans"/>
              <a:ea typeface="DM Sans"/>
              <a:cs typeface="DM Sans"/>
              <a:sym typeface="DM Sans"/>
            </a:endParaRPr>
          </a:p>
        </p:txBody>
      </p:sp>
      <p:sp>
        <p:nvSpPr>
          <p:cNvPr id="3578" name="Google Shape;3578;p63"/>
          <p:cNvSpPr txBox="1"/>
          <p:nvPr/>
        </p:nvSpPr>
        <p:spPr>
          <a:xfrm>
            <a:off x="6277125" y="1666810"/>
            <a:ext cx="2146800" cy="431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Mars</a:t>
            </a:r>
            <a:endParaRPr sz="2500">
              <a:solidFill>
                <a:schemeClr val="dk1"/>
              </a:solidFill>
              <a:latin typeface="Passion One"/>
              <a:ea typeface="Passion One"/>
              <a:cs typeface="Passion One"/>
              <a:sym typeface="Passion One"/>
            </a:endParaRPr>
          </a:p>
        </p:txBody>
      </p:sp>
      <p:sp>
        <p:nvSpPr>
          <p:cNvPr id="3579" name="Google Shape;3579;p63"/>
          <p:cNvSpPr txBox="1"/>
          <p:nvPr/>
        </p:nvSpPr>
        <p:spPr>
          <a:xfrm>
            <a:off x="720075" y="1666810"/>
            <a:ext cx="2146800" cy="431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Mercury</a:t>
            </a:r>
            <a:endParaRPr sz="2500">
              <a:solidFill>
                <a:schemeClr val="dk1"/>
              </a:solidFill>
              <a:latin typeface="Passion One"/>
              <a:ea typeface="Passion One"/>
              <a:cs typeface="Passion One"/>
              <a:sym typeface="Passion One"/>
            </a:endParaRPr>
          </a:p>
        </p:txBody>
      </p:sp>
      <p:sp>
        <p:nvSpPr>
          <p:cNvPr id="3580" name="Google Shape;3580;p63"/>
          <p:cNvSpPr txBox="1"/>
          <p:nvPr/>
        </p:nvSpPr>
        <p:spPr>
          <a:xfrm>
            <a:off x="720075" y="2098577"/>
            <a:ext cx="2146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Mercury is the closest planet to the Sun</a:t>
            </a:r>
            <a:endParaRPr>
              <a:solidFill>
                <a:schemeClr val="dk1"/>
              </a:solidFill>
              <a:latin typeface="DM Sans"/>
              <a:ea typeface="DM Sans"/>
              <a:cs typeface="DM Sans"/>
              <a:sym typeface="DM Sans"/>
            </a:endParaRPr>
          </a:p>
        </p:txBody>
      </p:sp>
      <p:sp>
        <p:nvSpPr>
          <p:cNvPr id="3581" name="Google Shape;3581;p63"/>
          <p:cNvSpPr txBox="1"/>
          <p:nvPr/>
        </p:nvSpPr>
        <p:spPr>
          <a:xfrm>
            <a:off x="3498600" y="1666810"/>
            <a:ext cx="2146800" cy="431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Venus</a:t>
            </a:r>
            <a:endParaRPr sz="2500">
              <a:solidFill>
                <a:schemeClr val="dk1"/>
              </a:solidFill>
              <a:latin typeface="Passion One"/>
              <a:ea typeface="Passion One"/>
              <a:cs typeface="Passion One"/>
              <a:sym typeface="Passion One"/>
            </a:endParaRPr>
          </a:p>
        </p:txBody>
      </p:sp>
      <p:sp>
        <p:nvSpPr>
          <p:cNvPr id="3582" name="Google Shape;3582;p63"/>
          <p:cNvSpPr txBox="1"/>
          <p:nvPr/>
        </p:nvSpPr>
        <p:spPr>
          <a:xfrm>
            <a:off x="3498600" y="2098577"/>
            <a:ext cx="2146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Venus is the farthest planet from the Sun</a:t>
            </a:r>
            <a:endParaRPr>
              <a:solidFill>
                <a:schemeClr val="dk1"/>
              </a:solidFill>
              <a:latin typeface="DM Sans"/>
              <a:ea typeface="DM Sans"/>
              <a:cs typeface="DM Sans"/>
              <a:sym typeface="DM Sans"/>
            </a:endParaRPr>
          </a:p>
        </p:txBody>
      </p:sp>
      <p:sp>
        <p:nvSpPr>
          <p:cNvPr id="3583" name="Google Shape;3583;p63"/>
          <p:cNvSpPr txBox="1"/>
          <p:nvPr/>
        </p:nvSpPr>
        <p:spPr>
          <a:xfrm>
            <a:off x="2109250" y="2974100"/>
            <a:ext cx="2146800" cy="431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Jupiter</a:t>
            </a:r>
            <a:endParaRPr sz="2500">
              <a:solidFill>
                <a:schemeClr val="dk1"/>
              </a:solidFill>
              <a:latin typeface="Passion One"/>
              <a:ea typeface="Passion One"/>
              <a:cs typeface="Passion One"/>
              <a:sym typeface="Passion One"/>
            </a:endParaRPr>
          </a:p>
        </p:txBody>
      </p:sp>
      <p:sp>
        <p:nvSpPr>
          <p:cNvPr id="3584" name="Google Shape;3584;p63"/>
          <p:cNvSpPr txBox="1"/>
          <p:nvPr/>
        </p:nvSpPr>
        <p:spPr>
          <a:xfrm>
            <a:off x="2109250" y="3405800"/>
            <a:ext cx="2146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Jupiter is the biggest planet of them all</a:t>
            </a:r>
            <a:endParaRPr>
              <a:solidFill>
                <a:schemeClr val="dk1"/>
              </a:solidFill>
              <a:latin typeface="DM Sans"/>
              <a:ea typeface="DM Sans"/>
              <a:cs typeface="DM Sans"/>
              <a:sym typeface="DM Sans"/>
            </a:endParaRPr>
          </a:p>
        </p:txBody>
      </p:sp>
      <p:sp>
        <p:nvSpPr>
          <p:cNvPr id="3585" name="Google Shape;3585;p63"/>
          <p:cNvSpPr txBox="1"/>
          <p:nvPr/>
        </p:nvSpPr>
        <p:spPr>
          <a:xfrm>
            <a:off x="4887775" y="2974100"/>
            <a:ext cx="2146800" cy="431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Passion One"/>
                <a:ea typeface="Passion One"/>
                <a:cs typeface="Passion One"/>
                <a:sym typeface="Passion One"/>
              </a:rPr>
              <a:t>Saturn</a:t>
            </a:r>
            <a:endParaRPr sz="2500">
              <a:solidFill>
                <a:schemeClr val="dk1"/>
              </a:solidFill>
              <a:latin typeface="Passion One"/>
              <a:ea typeface="Passion One"/>
              <a:cs typeface="Passion One"/>
              <a:sym typeface="Passion One"/>
            </a:endParaRPr>
          </a:p>
        </p:txBody>
      </p:sp>
      <p:sp>
        <p:nvSpPr>
          <p:cNvPr id="3586" name="Google Shape;3586;p63"/>
          <p:cNvSpPr txBox="1"/>
          <p:nvPr/>
        </p:nvSpPr>
        <p:spPr>
          <a:xfrm>
            <a:off x="4887775" y="3405800"/>
            <a:ext cx="2146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Saturn is composed of hydrogen and helium</a:t>
            </a:r>
            <a:endParaRPr>
              <a:solidFill>
                <a:schemeClr val="dk1"/>
              </a:solidFill>
              <a:latin typeface="DM Sans"/>
              <a:ea typeface="DM Sans"/>
              <a:cs typeface="DM Sans"/>
              <a:sym typeface="DM Sans"/>
            </a:endParaRPr>
          </a:p>
        </p:txBody>
      </p:sp>
      <p:sp>
        <p:nvSpPr>
          <p:cNvPr id="3587" name="Google Shape;3587;p63"/>
          <p:cNvSpPr/>
          <p:nvPr/>
        </p:nvSpPr>
        <p:spPr>
          <a:xfrm>
            <a:off x="1715100" y="2750750"/>
            <a:ext cx="156600" cy="15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3"/>
          <p:cNvSpPr/>
          <p:nvPr/>
        </p:nvSpPr>
        <p:spPr>
          <a:xfrm>
            <a:off x="3104400" y="2750750"/>
            <a:ext cx="156600" cy="15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3"/>
          <p:cNvSpPr/>
          <p:nvPr/>
        </p:nvSpPr>
        <p:spPr>
          <a:xfrm>
            <a:off x="4493700" y="2750750"/>
            <a:ext cx="156600" cy="15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3"/>
          <p:cNvSpPr/>
          <p:nvPr/>
        </p:nvSpPr>
        <p:spPr>
          <a:xfrm>
            <a:off x="5883000" y="2750750"/>
            <a:ext cx="156600" cy="15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91" name="Google Shape;3591;p63"/>
          <p:cNvCxnSpPr>
            <a:stCxn id="3587" idx="6"/>
            <a:endCxn id="3588" idx="2"/>
          </p:cNvCxnSpPr>
          <p:nvPr/>
        </p:nvCxnSpPr>
        <p:spPr>
          <a:xfrm>
            <a:off x="1871700" y="2829050"/>
            <a:ext cx="1232700" cy="0"/>
          </a:xfrm>
          <a:prstGeom prst="straightConnector1">
            <a:avLst/>
          </a:prstGeom>
          <a:noFill/>
          <a:ln w="9525" cap="flat" cmpd="sng">
            <a:solidFill>
              <a:schemeClr val="dk1"/>
            </a:solidFill>
            <a:prstDash val="solid"/>
            <a:round/>
            <a:headEnd type="none" w="med" len="med"/>
            <a:tailEnd type="none" w="med" len="med"/>
          </a:ln>
        </p:spPr>
      </p:cxnSp>
      <p:cxnSp>
        <p:nvCxnSpPr>
          <p:cNvPr id="3592" name="Google Shape;3592;p63"/>
          <p:cNvCxnSpPr>
            <a:stCxn id="3588" idx="6"/>
            <a:endCxn id="3589" idx="2"/>
          </p:cNvCxnSpPr>
          <p:nvPr/>
        </p:nvCxnSpPr>
        <p:spPr>
          <a:xfrm>
            <a:off x="3261000" y="2829050"/>
            <a:ext cx="1232700" cy="0"/>
          </a:xfrm>
          <a:prstGeom prst="straightConnector1">
            <a:avLst/>
          </a:prstGeom>
          <a:noFill/>
          <a:ln w="9525" cap="flat" cmpd="sng">
            <a:solidFill>
              <a:schemeClr val="dk1"/>
            </a:solidFill>
            <a:prstDash val="solid"/>
            <a:round/>
            <a:headEnd type="none" w="med" len="med"/>
            <a:tailEnd type="none" w="med" len="med"/>
          </a:ln>
        </p:spPr>
      </p:cxnSp>
      <p:cxnSp>
        <p:nvCxnSpPr>
          <p:cNvPr id="3593" name="Google Shape;3593;p63"/>
          <p:cNvCxnSpPr>
            <a:stCxn id="3589" idx="6"/>
            <a:endCxn id="3590" idx="2"/>
          </p:cNvCxnSpPr>
          <p:nvPr/>
        </p:nvCxnSpPr>
        <p:spPr>
          <a:xfrm>
            <a:off x="4650300" y="2829050"/>
            <a:ext cx="1232700" cy="0"/>
          </a:xfrm>
          <a:prstGeom prst="straightConnector1">
            <a:avLst/>
          </a:prstGeom>
          <a:noFill/>
          <a:ln w="9525" cap="flat" cmpd="sng">
            <a:solidFill>
              <a:schemeClr val="dk1"/>
            </a:solidFill>
            <a:prstDash val="solid"/>
            <a:round/>
            <a:headEnd type="none" w="med" len="med"/>
            <a:tailEnd type="none" w="med" len="med"/>
          </a:ln>
        </p:spPr>
      </p:cxnSp>
      <p:sp>
        <p:nvSpPr>
          <p:cNvPr id="3594" name="Google Shape;3594;p63"/>
          <p:cNvSpPr/>
          <p:nvPr/>
        </p:nvSpPr>
        <p:spPr>
          <a:xfrm>
            <a:off x="7272300" y="2750750"/>
            <a:ext cx="156600" cy="15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95" name="Google Shape;3595;p63"/>
          <p:cNvCxnSpPr>
            <a:stCxn id="3590" idx="6"/>
            <a:endCxn id="3594" idx="2"/>
          </p:cNvCxnSpPr>
          <p:nvPr/>
        </p:nvCxnSpPr>
        <p:spPr>
          <a:xfrm>
            <a:off x="6039600" y="2829050"/>
            <a:ext cx="1232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599"/>
        <p:cNvGrpSpPr/>
        <p:nvPr/>
      </p:nvGrpSpPr>
      <p:grpSpPr>
        <a:xfrm>
          <a:off x="0" y="0"/>
          <a:ext cx="0" cy="0"/>
          <a:chOff x="0" y="0"/>
          <a:chExt cx="0" cy="0"/>
        </a:xfrm>
      </p:grpSpPr>
      <p:sp>
        <p:nvSpPr>
          <p:cNvPr id="3600" name="Google Shape;3600;p64"/>
          <p:cNvSpPr txBox="1">
            <a:spLocks noGrp="1"/>
          </p:cNvSpPr>
          <p:nvPr>
            <p:ph type="title"/>
          </p:nvPr>
        </p:nvSpPr>
        <p:spPr>
          <a:xfrm>
            <a:off x="1284000" y="1346475"/>
            <a:ext cx="6576000" cy="146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3601" name="Google Shape;3601;p64"/>
          <p:cNvSpPr txBox="1">
            <a:spLocks noGrp="1"/>
          </p:cNvSpPr>
          <p:nvPr>
            <p:ph type="subTitle" idx="1"/>
          </p:nvPr>
        </p:nvSpPr>
        <p:spPr>
          <a:xfrm>
            <a:off x="1284000" y="2812563"/>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3602" name="Google Shape;3602;p64"/>
          <p:cNvSpPr/>
          <p:nvPr/>
        </p:nvSpPr>
        <p:spPr>
          <a:xfrm>
            <a:off x="4484238" y="755810"/>
            <a:ext cx="175525" cy="172943"/>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4290561" y="4040725"/>
            <a:ext cx="562847" cy="371521"/>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rot="-4477467">
            <a:off x="7608041" y="422032"/>
            <a:ext cx="737360" cy="936411"/>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rot="4477467" flipH="1">
            <a:off x="615191" y="422032"/>
            <a:ext cx="737360" cy="936411"/>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6" name="Google Shape;3606;p64"/>
          <p:cNvGrpSpPr/>
          <p:nvPr/>
        </p:nvGrpSpPr>
        <p:grpSpPr>
          <a:xfrm>
            <a:off x="7099084" y="271294"/>
            <a:ext cx="427653" cy="371530"/>
            <a:chOff x="6842525" y="3317975"/>
            <a:chExt cx="133675" cy="116125"/>
          </a:xfrm>
        </p:grpSpPr>
        <p:sp>
          <p:nvSpPr>
            <p:cNvPr id="3607" name="Google Shape;3607;p64"/>
            <p:cNvSpPr/>
            <p:nvPr/>
          </p:nvSpPr>
          <p:spPr>
            <a:xfrm>
              <a:off x="6845200" y="3328675"/>
              <a:ext cx="40200" cy="29525"/>
            </a:xfrm>
            <a:custGeom>
              <a:avLst/>
              <a:gdLst/>
              <a:ahLst/>
              <a:cxnLst/>
              <a:rect l="l" t="t" r="r" b="b"/>
              <a:pathLst>
                <a:path w="1608" h="1181" extrusionOk="0">
                  <a:moveTo>
                    <a:pt x="215" y="1"/>
                  </a:moveTo>
                  <a:cubicBezTo>
                    <a:pt x="89" y="1"/>
                    <a:pt x="76" y="38"/>
                    <a:pt x="60" y="85"/>
                  </a:cubicBezTo>
                  <a:cubicBezTo>
                    <a:pt x="1" y="252"/>
                    <a:pt x="941" y="1156"/>
                    <a:pt x="953" y="1168"/>
                  </a:cubicBezTo>
                  <a:cubicBezTo>
                    <a:pt x="965" y="1180"/>
                    <a:pt x="1001" y="1180"/>
                    <a:pt x="1013" y="1180"/>
                  </a:cubicBezTo>
                  <a:cubicBezTo>
                    <a:pt x="1048" y="1180"/>
                    <a:pt x="1072" y="1168"/>
                    <a:pt x="1072" y="1156"/>
                  </a:cubicBezTo>
                  <a:cubicBezTo>
                    <a:pt x="1120" y="1109"/>
                    <a:pt x="1096" y="1037"/>
                    <a:pt x="1060" y="1002"/>
                  </a:cubicBezTo>
                  <a:cubicBezTo>
                    <a:pt x="977" y="942"/>
                    <a:pt x="548" y="490"/>
                    <a:pt x="346" y="228"/>
                  </a:cubicBezTo>
                  <a:lnTo>
                    <a:pt x="346" y="228"/>
                  </a:lnTo>
                  <a:cubicBezTo>
                    <a:pt x="596" y="264"/>
                    <a:pt x="1036" y="371"/>
                    <a:pt x="1453" y="454"/>
                  </a:cubicBezTo>
                  <a:cubicBezTo>
                    <a:pt x="1463" y="456"/>
                    <a:pt x="1473" y="457"/>
                    <a:pt x="1484" y="457"/>
                  </a:cubicBezTo>
                  <a:cubicBezTo>
                    <a:pt x="1535" y="457"/>
                    <a:pt x="1586" y="432"/>
                    <a:pt x="1596" y="383"/>
                  </a:cubicBezTo>
                  <a:cubicBezTo>
                    <a:pt x="1608" y="323"/>
                    <a:pt x="1584" y="264"/>
                    <a:pt x="1513" y="252"/>
                  </a:cubicBezTo>
                  <a:cubicBezTo>
                    <a:pt x="727" y="64"/>
                    <a:pt x="377"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6842525" y="3317975"/>
              <a:ext cx="133675" cy="116125"/>
            </a:xfrm>
            <a:custGeom>
              <a:avLst/>
              <a:gdLst/>
              <a:ahLst/>
              <a:cxnLst/>
              <a:rect l="l" t="t" r="r" b="b"/>
              <a:pathLst>
                <a:path w="5347" h="4645" extrusionOk="0">
                  <a:moveTo>
                    <a:pt x="4326" y="0"/>
                  </a:moveTo>
                  <a:cubicBezTo>
                    <a:pt x="3672" y="0"/>
                    <a:pt x="2763" y="1668"/>
                    <a:pt x="2763" y="1668"/>
                  </a:cubicBezTo>
                  <a:cubicBezTo>
                    <a:pt x="2763" y="1668"/>
                    <a:pt x="2692" y="268"/>
                    <a:pt x="1988" y="268"/>
                  </a:cubicBezTo>
                  <a:cubicBezTo>
                    <a:pt x="1929" y="268"/>
                    <a:pt x="1866" y="278"/>
                    <a:pt x="1798" y="299"/>
                  </a:cubicBezTo>
                  <a:cubicBezTo>
                    <a:pt x="596" y="703"/>
                    <a:pt x="0" y="3787"/>
                    <a:pt x="2251" y="4490"/>
                  </a:cubicBezTo>
                  <a:cubicBezTo>
                    <a:pt x="2605" y="4598"/>
                    <a:pt x="2925" y="4644"/>
                    <a:pt x="3212" y="4644"/>
                  </a:cubicBezTo>
                  <a:cubicBezTo>
                    <a:pt x="4747" y="4644"/>
                    <a:pt x="5346" y="3335"/>
                    <a:pt x="5346" y="3335"/>
                  </a:cubicBezTo>
                  <a:lnTo>
                    <a:pt x="4144" y="3037"/>
                  </a:lnTo>
                  <a:cubicBezTo>
                    <a:pt x="4144" y="3037"/>
                    <a:pt x="5025" y="2263"/>
                    <a:pt x="4942" y="1620"/>
                  </a:cubicBezTo>
                  <a:cubicBezTo>
                    <a:pt x="4915" y="1390"/>
                    <a:pt x="4808" y="1316"/>
                    <a:pt x="4683" y="1316"/>
                  </a:cubicBezTo>
                  <a:cubicBezTo>
                    <a:pt x="4465" y="1316"/>
                    <a:pt x="4191" y="1537"/>
                    <a:pt x="4191" y="1537"/>
                  </a:cubicBezTo>
                  <a:cubicBezTo>
                    <a:pt x="4191" y="1537"/>
                    <a:pt x="5001" y="60"/>
                    <a:pt x="4346" y="1"/>
                  </a:cubicBezTo>
                  <a:cubicBezTo>
                    <a:pt x="4339" y="1"/>
                    <a:pt x="4333" y="0"/>
                    <a:pt x="432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6880325" y="3332775"/>
              <a:ext cx="19675" cy="21850"/>
            </a:xfrm>
            <a:custGeom>
              <a:avLst/>
              <a:gdLst/>
              <a:ahLst/>
              <a:cxnLst/>
              <a:rect l="l" t="t" r="r" b="b"/>
              <a:pathLst>
                <a:path w="787" h="874" extrusionOk="0">
                  <a:moveTo>
                    <a:pt x="324" y="0"/>
                  </a:moveTo>
                  <a:cubicBezTo>
                    <a:pt x="285" y="0"/>
                    <a:pt x="243" y="18"/>
                    <a:pt x="215" y="64"/>
                  </a:cubicBezTo>
                  <a:cubicBezTo>
                    <a:pt x="132" y="266"/>
                    <a:pt x="1" y="635"/>
                    <a:pt x="84" y="778"/>
                  </a:cubicBezTo>
                  <a:cubicBezTo>
                    <a:pt x="120" y="838"/>
                    <a:pt x="155" y="873"/>
                    <a:pt x="215" y="873"/>
                  </a:cubicBezTo>
                  <a:lnTo>
                    <a:pt x="239" y="873"/>
                  </a:lnTo>
                  <a:cubicBezTo>
                    <a:pt x="477" y="873"/>
                    <a:pt x="691" y="528"/>
                    <a:pt x="751" y="433"/>
                  </a:cubicBezTo>
                  <a:cubicBezTo>
                    <a:pt x="786" y="397"/>
                    <a:pt x="774" y="326"/>
                    <a:pt x="727" y="290"/>
                  </a:cubicBezTo>
                  <a:cubicBezTo>
                    <a:pt x="711" y="282"/>
                    <a:pt x="692" y="278"/>
                    <a:pt x="673" y="278"/>
                  </a:cubicBezTo>
                  <a:cubicBezTo>
                    <a:pt x="636" y="278"/>
                    <a:pt x="596" y="294"/>
                    <a:pt x="572" y="326"/>
                  </a:cubicBezTo>
                  <a:cubicBezTo>
                    <a:pt x="489" y="457"/>
                    <a:pt x="358" y="623"/>
                    <a:pt x="263" y="647"/>
                  </a:cubicBezTo>
                  <a:cubicBezTo>
                    <a:pt x="263" y="564"/>
                    <a:pt x="322" y="338"/>
                    <a:pt x="417" y="147"/>
                  </a:cubicBezTo>
                  <a:cubicBezTo>
                    <a:pt x="429" y="100"/>
                    <a:pt x="417" y="40"/>
                    <a:pt x="358" y="4"/>
                  </a:cubicBezTo>
                  <a:cubicBezTo>
                    <a:pt x="347" y="2"/>
                    <a:pt x="336" y="0"/>
                    <a:pt x="3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6910700" y="3350500"/>
              <a:ext cx="43475" cy="43125"/>
            </a:xfrm>
            <a:custGeom>
              <a:avLst/>
              <a:gdLst/>
              <a:ahLst/>
              <a:cxnLst/>
              <a:rect l="l" t="t" r="r" b="b"/>
              <a:pathLst>
                <a:path w="1739" h="1725" extrusionOk="0">
                  <a:moveTo>
                    <a:pt x="955" y="0"/>
                  </a:moveTo>
                  <a:cubicBezTo>
                    <a:pt x="858" y="0"/>
                    <a:pt x="625" y="117"/>
                    <a:pt x="36" y="1010"/>
                  </a:cubicBezTo>
                  <a:cubicBezTo>
                    <a:pt x="0" y="1057"/>
                    <a:pt x="12" y="1129"/>
                    <a:pt x="60" y="1165"/>
                  </a:cubicBezTo>
                  <a:cubicBezTo>
                    <a:pt x="75" y="1172"/>
                    <a:pt x="94" y="1176"/>
                    <a:pt x="113" y="1176"/>
                  </a:cubicBezTo>
                  <a:cubicBezTo>
                    <a:pt x="151" y="1176"/>
                    <a:pt x="191" y="1161"/>
                    <a:pt x="214" y="1129"/>
                  </a:cubicBezTo>
                  <a:cubicBezTo>
                    <a:pt x="464" y="760"/>
                    <a:pt x="786" y="331"/>
                    <a:pt x="929" y="236"/>
                  </a:cubicBezTo>
                  <a:lnTo>
                    <a:pt x="929" y="236"/>
                  </a:lnTo>
                  <a:cubicBezTo>
                    <a:pt x="953" y="343"/>
                    <a:pt x="905" y="653"/>
                    <a:pt x="833" y="938"/>
                  </a:cubicBezTo>
                  <a:cubicBezTo>
                    <a:pt x="822" y="986"/>
                    <a:pt x="833" y="1022"/>
                    <a:pt x="881" y="1057"/>
                  </a:cubicBezTo>
                  <a:cubicBezTo>
                    <a:pt x="891" y="1062"/>
                    <a:pt x="907" y="1065"/>
                    <a:pt x="925" y="1065"/>
                  </a:cubicBezTo>
                  <a:cubicBezTo>
                    <a:pt x="950" y="1065"/>
                    <a:pt x="979" y="1059"/>
                    <a:pt x="1000" y="1045"/>
                  </a:cubicBezTo>
                  <a:cubicBezTo>
                    <a:pt x="1183" y="886"/>
                    <a:pt x="1409" y="759"/>
                    <a:pt x="1480" y="759"/>
                  </a:cubicBezTo>
                  <a:cubicBezTo>
                    <a:pt x="1483" y="759"/>
                    <a:pt x="1486" y="759"/>
                    <a:pt x="1488" y="760"/>
                  </a:cubicBezTo>
                  <a:lnTo>
                    <a:pt x="1488" y="784"/>
                  </a:lnTo>
                  <a:cubicBezTo>
                    <a:pt x="1524" y="1010"/>
                    <a:pt x="1179" y="1355"/>
                    <a:pt x="964" y="1534"/>
                  </a:cubicBezTo>
                  <a:cubicBezTo>
                    <a:pt x="929" y="1557"/>
                    <a:pt x="929" y="1641"/>
                    <a:pt x="953" y="1677"/>
                  </a:cubicBezTo>
                  <a:cubicBezTo>
                    <a:pt x="988" y="1712"/>
                    <a:pt x="1012" y="1724"/>
                    <a:pt x="1048" y="1724"/>
                  </a:cubicBezTo>
                  <a:cubicBezTo>
                    <a:pt x="1060" y="1724"/>
                    <a:pt x="1083" y="1724"/>
                    <a:pt x="1107" y="1677"/>
                  </a:cubicBezTo>
                  <a:cubicBezTo>
                    <a:pt x="1179" y="1641"/>
                    <a:pt x="1738" y="1165"/>
                    <a:pt x="1715" y="760"/>
                  </a:cubicBezTo>
                  <a:cubicBezTo>
                    <a:pt x="1703" y="641"/>
                    <a:pt x="1619" y="581"/>
                    <a:pt x="1584" y="569"/>
                  </a:cubicBezTo>
                  <a:cubicBezTo>
                    <a:pt x="1551" y="556"/>
                    <a:pt x="1516" y="549"/>
                    <a:pt x="1480" y="549"/>
                  </a:cubicBezTo>
                  <a:cubicBezTo>
                    <a:pt x="1360" y="549"/>
                    <a:pt x="1226" y="618"/>
                    <a:pt x="1107" y="700"/>
                  </a:cubicBezTo>
                  <a:cubicBezTo>
                    <a:pt x="1179" y="295"/>
                    <a:pt x="1143" y="57"/>
                    <a:pt x="1000" y="10"/>
                  </a:cubicBezTo>
                  <a:cubicBezTo>
                    <a:pt x="990" y="5"/>
                    <a:pt x="975" y="0"/>
                    <a:pt x="9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6864850" y="3374500"/>
              <a:ext cx="63425" cy="46200"/>
            </a:xfrm>
            <a:custGeom>
              <a:avLst/>
              <a:gdLst/>
              <a:ahLst/>
              <a:cxnLst/>
              <a:rect l="l" t="t" r="r" b="b"/>
              <a:pathLst>
                <a:path w="2537" h="1848" extrusionOk="0">
                  <a:moveTo>
                    <a:pt x="126" y="0"/>
                  </a:moveTo>
                  <a:cubicBezTo>
                    <a:pt x="120" y="0"/>
                    <a:pt x="114" y="1"/>
                    <a:pt x="108" y="2"/>
                  </a:cubicBezTo>
                  <a:cubicBezTo>
                    <a:pt x="48" y="2"/>
                    <a:pt x="0" y="62"/>
                    <a:pt x="24" y="121"/>
                  </a:cubicBezTo>
                  <a:cubicBezTo>
                    <a:pt x="108" y="776"/>
                    <a:pt x="381" y="1276"/>
                    <a:pt x="810" y="1550"/>
                  </a:cubicBezTo>
                  <a:cubicBezTo>
                    <a:pt x="1167" y="1788"/>
                    <a:pt x="1584" y="1848"/>
                    <a:pt x="1894" y="1848"/>
                  </a:cubicBezTo>
                  <a:cubicBezTo>
                    <a:pt x="2203" y="1848"/>
                    <a:pt x="2429" y="1788"/>
                    <a:pt x="2441" y="1788"/>
                  </a:cubicBezTo>
                  <a:cubicBezTo>
                    <a:pt x="2501" y="1776"/>
                    <a:pt x="2536" y="1717"/>
                    <a:pt x="2525" y="1657"/>
                  </a:cubicBezTo>
                  <a:cubicBezTo>
                    <a:pt x="2505" y="1607"/>
                    <a:pt x="2460" y="1583"/>
                    <a:pt x="2411" y="1583"/>
                  </a:cubicBezTo>
                  <a:cubicBezTo>
                    <a:pt x="2402" y="1583"/>
                    <a:pt x="2392" y="1584"/>
                    <a:pt x="2382" y="1586"/>
                  </a:cubicBezTo>
                  <a:cubicBezTo>
                    <a:pt x="2382" y="1586"/>
                    <a:pt x="2179" y="1635"/>
                    <a:pt x="1900" y="1635"/>
                  </a:cubicBezTo>
                  <a:cubicBezTo>
                    <a:pt x="1612" y="1635"/>
                    <a:pt x="1243" y="1583"/>
                    <a:pt x="929" y="1371"/>
                  </a:cubicBezTo>
                  <a:cubicBezTo>
                    <a:pt x="536" y="1121"/>
                    <a:pt x="310" y="693"/>
                    <a:pt x="227" y="97"/>
                  </a:cubicBezTo>
                  <a:cubicBezTo>
                    <a:pt x="227" y="44"/>
                    <a:pt x="179" y="0"/>
                    <a:pt x="1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2" name="Google Shape;3612;p64"/>
          <p:cNvGrpSpPr/>
          <p:nvPr/>
        </p:nvGrpSpPr>
        <p:grpSpPr>
          <a:xfrm rot="4146864">
            <a:off x="1407557" y="343517"/>
            <a:ext cx="388823" cy="340065"/>
            <a:chOff x="8058000" y="3281750"/>
            <a:chExt cx="128325" cy="112225"/>
          </a:xfrm>
        </p:grpSpPr>
        <p:sp>
          <p:nvSpPr>
            <p:cNvPr id="3613" name="Google Shape;3613;p64"/>
            <p:cNvSpPr/>
            <p:nvPr/>
          </p:nvSpPr>
          <p:spPr>
            <a:xfrm>
              <a:off x="8102225" y="3322075"/>
              <a:ext cx="84100" cy="71900"/>
            </a:xfrm>
            <a:custGeom>
              <a:avLst/>
              <a:gdLst/>
              <a:ahLst/>
              <a:cxnLst/>
              <a:rect l="l" t="t" r="r" b="b"/>
              <a:pathLst>
                <a:path w="3364" h="2876" extrusionOk="0">
                  <a:moveTo>
                    <a:pt x="2301" y="0"/>
                  </a:moveTo>
                  <a:cubicBezTo>
                    <a:pt x="1609" y="0"/>
                    <a:pt x="857" y="837"/>
                    <a:pt x="857" y="837"/>
                  </a:cubicBezTo>
                  <a:cubicBezTo>
                    <a:pt x="1" y="1623"/>
                    <a:pt x="1034" y="2876"/>
                    <a:pt x="1813" y="2876"/>
                  </a:cubicBezTo>
                  <a:cubicBezTo>
                    <a:pt x="1966" y="2876"/>
                    <a:pt x="2109" y="2828"/>
                    <a:pt x="2226" y="2718"/>
                  </a:cubicBezTo>
                  <a:cubicBezTo>
                    <a:pt x="2665" y="2309"/>
                    <a:pt x="2453" y="1834"/>
                    <a:pt x="2151" y="1620"/>
                  </a:cubicBezTo>
                  <a:lnTo>
                    <a:pt x="2151" y="1620"/>
                  </a:lnTo>
                  <a:cubicBezTo>
                    <a:pt x="2683" y="1466"/>
                    <a:pt x="3363" y="1078"/>
                    <a:pt x="3060" y="528"/>
                  </a:cubicBezTo>
                  <a:cubicBezTo>
                    <a:pt x="2853" y="139"/>
                    <a:pt x="2582" y="0"/>
                    <a:pt x="2301"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8126900" y="3337450"/>
              <a:ext cx="33075" cy="45150"/>
            </a:xfrm>
            <a:custGeom>
              <a:avLst/>
              <a:gdLst/>
              <a:ahLst/>
              <a:cxnLst/>
              <a:rect l="l" t="t" r="r" b="b"/>
              <a:pathLst>
                <a:path w="1323" h="1806" extrusionOk="0">
                  <a:moveTo>
                    <a:pt x="805" y="0"/>
                  </a:moveTo>
                  <a:cubicBezTo>
                    <a:pt x="507" y="0"/>
                    <a:pt x="165" y="156"/>
                    <a:pt x="120" y="174"/>
                  </a:cubicBezTo>
                  <a:cubicBezTo>
                    <a:pt x="72" y="186"/>
                    <a:pt x="49" y="246"/>
                    <a:pt x="72" y="305"/>
                  </a:cubicBezTo>
                  <a:cubicBezTo>
                    <a:pt x="89" y="340"/>
                    <a:pt x="125" y="368"/>
                    <a:pt x="165" y="368"/>
                  </a:cubicBezTo>
                  <a:cubicBezTo>
                    <a:pt x="182" y="368"/>
                    <a:pt x="198" y="363"/>
                    <a:pt x="215" y="353"/>
                  </a:cubicBezTo>
                  <a:cubicBezTo>
                    <a:pt x="369" y="290"/>
                    <a:pt x="626" y="206"/>
                    <a:pt x="809" y="206"/>
                  </a:cubicBezTo>
                  <a:cubicBezTo>
                    <a:pt x="866" y="206"/>
                    <a:pt x="916" y="214"/>
                    <a:pt x="953" y="234"/>
                  </a:cubicBezTo>
                  <a:cubicBezTo>
                    <a:pt x="1001" y="270"/>
                    <a:pt x="1013" y="294"/>
                    <a:pt x="1025" y="353"/>
                  </a:cubicBezTo>
                  <a:cubicBezTo>
                    <a:pt x="1025" y="389"/>
                    <a:pt x="1061" y="472"/>
                    <a:pt x="918" y="591"/>
                  </a:cubicBezTo>
                  <a:cubicBezTo>
                    <a:pt x="870" y="639"/>
                    <a:pt x="811" y="663"/>
                    <a:pt x="751" y="698"/>
                  </a:cubicBezTo>
                  <a:cubicBezTo>
                    <a:pt x="644" y="663"/>
                    <a:pt x="561" y="639"/>
                    <a:pt x="477" y="639"/>
                  </a:cubicBezTo>
                  <a:cubicBezTo>
                    <a:pt x="464" y="638"/>
                    <a:pt x="451" y="637"/>
                    <a:pt x="438" y="637"/>
                  </a:cubicBezTo>
                  <a:cubicBezTo>
                    <a:pt x="308" y="637"/>
                    <a:pt x="237" y="692"/>
                    <a:pt x="215" y="746"/>
                  </a:cubicBezTo>
                  <a:cubicBezTo>
                    <a:pt x="168" y="805"/>
                    <a:pt x="180" y="877"/>
                    <a:pt x="227" y="925"/>
                  </a:cubicBezTo>
                  <a:cubicBezTo>
                    <a:pt x="279" y="965"/>
                    <a:pt x="358" y="983"/>
                    <a:pt x="447" y="983"/>
                  </a:cubicBezTo>
                  <a:cubicBezTo>
                    <a:pt x="544" y="983"/>
                    <a:pt x="652" y="962"/>
                    <a:pt x="751" y="925"/>
                  </a:cubicBezTo>
                  <a:cubicBezTo>
                    <a:pt x="834" y="972"/>
                    <a:pt x="942" y="1032"/>
                    <a:pt x="1001" y="1103"/>
                  </a:cubicBezTo>
                  <a:cubicBezTo>
                    <a:pt x="1061" y="1175"/>
                    <a:pt x="1108" y="1282"/>
                    <a:pt x="953" y="1437"/>
                  </a:cubicBezTo>
                  <a:cubicBezTo>
                    <a:pt x="868" y="1533"/>
                    <a:pt x="782" y="1581"/>
                    <a:pt x="688" y="1581"/>
                  </a:cubicBezTo>
                  <a:cubicBezTo>
                    <a:pt x="677" y="1581"/>
                    <a:pt x="667" y="1581"/>
                    <a:pt x="656" y="1579"/>
                  </a:cubicBezTo>
                  <a:cubicBezTo>
                    <a:pt x="465" y="1544"/>
                    <a:pt x="275" y="1246"/>
                    <a:pt x="227" y="1139"/>
                  </a:cubicBezTo>
                  <a:cubicBezTo>
                    <a:pt x="210" y="1114"/>
                    <a:pt x="176" y="1088"/>
                    <a:pt x="136" y="1088"/>
                  </a:cubicBezTo>
                  <a:cubicBezTo>
                    <a:pt x="119" y="1088"/>
                    <a:pt x="102" y="1093"/>
                    <a:pt x="84" y="1103"/>
                  </a:cubicBezTo>
                  <a:cubicBezTo>
                    <a:pt x="37" y="1127"/>
                    <a:pt x="1" y="1186"/>
                    <a:pt x="37" y="1246"/>
                  </a:cubicBezTo>
                  <a:cubicBezTo>
                    <a:pt x="49" y="1270"/>
                    <a:pt x="275" y="1746"/>
                    <a:pt x="632" y="1806"/>
                  </a:cubicBezTo>
                  <a:lnTo>
                    <a:pt x="703" y="1806"/>
                  </a:lnTo>
                  <a:cubicBezTo>
                    <a:pt x="858" y="1806"/>
                    <a:pt x="1001" y="1722"/>
                    <a:pt x="1132" y="1591"/>
                  </a:cubicBezTo>
                  <a:cubicBezTo>
                    <a:pt x="1323" y="1401"/>
                    <a:pt x="1311" y="1222"/>
                    <a:pt x="1263" y="1103"/>
                  </a:cubicBezTo>
                  <a:cubicBezTo>
                    <a:pt x="1203" y="996"/>
                    <a:pt x="1120" y="889"/>
                    <a:pt x="1001" y="817"/>
                  </a:cubicBezTo>
                  <a:cubicBezTo>
                    <a:pt x="1192" y="686"/>
                    <a:pt x="1287" y="520"/>
                    <a:pt x="1251" y="329"/>
                  </a:cubicBezTo>
                  <a:cubicBezTo>
                    <a:pt x="1227" y="210"/>
                    <a:pt x="1168" y="115"/>
                    <a:pt x="1061" y="55"/>
                  </a:cubicBezTo>
                  <a:cubicBezTo>
                    <a:pt x="987" y="16"/>
                    <a:pt x="898" y="0"/>
                    <a:pt x="8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8058000" y="3296200"/>
              <a:ext cx="61650" cy="73400"/>
            </a:xfrm>
            <a:custGeom>
              <a:avLst/>
              <a:gdLst/>
              <a:ahLst/>
              <a:cxnLst/>
              <a:rect l="l" t="t" r="r" b="b"/>
              <a:pathLst>
                <a:path w="2466" h="2936" extrusionOk="0">
                  <a:moveTo>
                    <a:pt x="1224" y="1"/>
                  </a:moveTo>
                  <a:cubicBezTo>
                    <a:pt x="1089" y="1"/>
                    <a:pt x="938" y="34"/>
                    <a:pt x="769" y="110"/>
                  </a:cubicBezTo>
                  <a:cubicBezTo>
                    <a:pt x="185" y="370"/>
                    <a:pt x="478" y="1088"/>
                    <a:pt x="806" y="1533"/>
                  </a:cubicBezTo>
                  <a:lnTo>
                    <a:pt x="806" y="1533"/>
                  </a:lnTo>
                  <a:cubicBezTo>
                    <a:pt x="800" y="1533"/>
                    <a:pt x="795" y="1533"/>
                    <a:pt x="789" y="1533"/>
                  </a:cubicBezTo>
                  <a:cubicBezTo>
                    <a:pt x="426" y="1533"/>
                    <a:pt x="1" y="1782"/>
                    <a:pt x="102" y="2360"/>
                  </a:cubicBezTo>
                  <a:cubicBezTo>
                    <a:pt x="160" y="2745"/>
                    <a:pt x="573" y="2936"/>
                    <a:pt x="1029" y="2936"/>
                  </a:cubicBezTo>
                  <a:cubicBezTo>
                    <a:pt x="1701" y="2936"/>
                    <a:pt x="2465" y="2521"/>
                    <a:pt x="2316" y="1705"/>
                  </a:cubicBezTo>
                  <a:cubicBezTo>
                    <a:pt x="2316" y="1705"/>
                    <a:pt x="2188" y="1"/>
                    <a:pt x="1224"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8069475" y="3316425"/>
              <a:ext cx="42575" cy="43250"/>
            </a:xfrm>
            <a:custGeom>
              <a:avLst/>
              <a:gdLst/>
              <a:ahLst/>
              <a:cxnLst/>
              <a:rect l="l" t="t" r="r" b="b"/>
              <a:pathLst>
                <a:path w="1703" h="1730" extrusionOk="0">
                  <a:moveTo>
                    <a:pt x="947" y="1"/>
                  </a:moveTo>
                  <a:cubicBezTo>
                    <a:pt x="852" y="1"/>
                    <a:pt x="771" y="30"/>
                    <a:pt x="691" y="111"/>
                  </a:cubicBezTo>
                  <a:cubicBezTo>
                    <a:pt x="560" y="242"/>
                    <a:pt x="536" y="444"/>
                    <a:pt x="607" y="658"/>
                  </a:cubicBezTo>
                  <a:cubicBezTo>
                    <a:pt x="452" y="658"/>
                    <a:pt x="322" y="682"/>
                    <a:pt x="214" y="742"/>
                  </a:cubicBezTo>
                  <a:cubicBezTo>
                    <a:pt x="119" y="813"/>
                    <a:pt x="0" y="944"/>
                    <a:pt x="24" y="1218"/>
                  </a:cubicBezTo>
                  <a:cubicBezTo>
                    <a:pt x="60" y="1432"/>
                    <a:pt x="143" y="1587"/>
                    <a:pt x="298" y="1670"/>
                  </a:cubicBezTo>
                  <a:cubicBezTo>
                    <a:pt x="369" y="1718"/>
                    <a:pt x="476" y="1730"/>
                    <a:pt x="560" y="1730"/>
                  </a:cubicBezTo>
                  <a:cubicBezTo>
                    <a:pt x="822" y="1730"/>
                    <a:pt x="1062" y="1610"/>
                    <a:pt x="1093" y="1610"/>
                  </a:cubicBezTo>
                  <a:cubicBezTo>
                    <a:pt x="1094" y="1610"/>
                    <a:pt x="1095" y="1610"/>
                    <a:pt x="1095" y="1611"/>
                  </a:cubicBezTo>
                  <a:cubicBezTo>
                    <a:pt x="1143" y="1587"/>
                    <a:pt x="1167" y="1527"/>
                    <a:pt x="1143" y="1468"/>
                  </a:cubicBezTo>
                  <a:cubicBezTo>
                    <a:pt x="1117" y="1434"/>
                    <a:pt x="1080" y="1406"/>
                    <a:pt x="1038" y="1406"/>
                  </a:cubicBezTo>
                  <a:cubicBezTo>
                    <a:pt x="1022" y="1406"/>
                    <a:pt x="1005" y="1410"/>
                    <a:pt x="988" y="1420"/>
                  </a:cubicBezTo>
                  <a:cubicBezTo>
                    <a:pt x="912" y="1463"/>
                    <a:pt x="728" y="1535"/>
                    <a:pt x="564" y="1535"/>
                  </a:cubicBezTo>
                  <a:cubicBezTo>
                    <a:pt x="497" y="1535"/>
                    <a:pt x="433" y="1523"/>
                    <a:pt x="381" y="1492"/>
                  </a:cubicBezTo>
                  <a:cubicBezTo>
                    <a:pt x="310" y="1444"/>
                    <a:pt x="250" y="1349"/>
                    <a:pt x="226" y="1194"/>
                  </a:cubicBezTo>
                  <a:cubicBezTo>
                    <a:pt x="214" y="968"/>
                    <a:pt x="322" y="908"/>
                    <a:pt x="405" y="896"/>
                  </a:cubicBezTo>
                  <a:cubicBezTo>
                    <a:pt x="444" y="891"/>
                    <a:pt x="488" y="889"/>
                    <a:pt x="533" y="889"/>
                  </a:cubicBezTo>
                  <a:cubicBezTo>
                    <a:pt x="597" y="889"/>
                    <a:pt x="664" y="894"/>
                    <a:pt x="726" y="908"/>
                  </a:cubicBezTo>
                  <a:cubicBezTo>
                    <a:pt x="818" y="1069"/>
                    <a:pt x="977" y="1230"/>
                    <a:pt x="1106" y="1230"/>
                  </a:cubicBezTo>
                  <a:cubicBezTo>
                    <a:pt x="1110" y="1230"/>
                    <a:pt x="1115" y="1230"/>
                    <a:pt x="1119" y="1230"/>
                  </a:cubicBezTo>
                  <a:cubicBezTo>
                    <a:pt x="1179" y="1206"/>
                    <a:pt x="1226" y="1170"/>
                    <a:pt x="1238" y="1087"/>
                  </a:cubicBezTo>
                  <a:cubicBezTo>
                    <a:pt x="1262" y="1027"/>
                    <a:pt x="1238" y="944"/>
                    <a:pt x="1095" y="837"/>
                  </a:cubicBezTo>
                  <a:cubicBezTo>
                    <a:pt x="1036" y="789"/>
                    <a:pt x="941" y="754"/>
                    <a:pt x="857" y="718"/>
                  </a:cubicBezTo>
                  <a:cubicBezTo>
                    <a:pt x="822" y="658"/>
                    <a:pt x="798" y="599"/>
                    <a:pt x="786" y="539"/>
                  </a:cubicBezTo>
                  <a:cubicBezTo>
                    <a:pt x="738" y="361"/>
                    <a:pt x="810" y="301"/>
                    <a:pt x="845" y="277"/>
                  </a:cubicBezTo>
                  <a:cubicBezTo>
                    <a:pt x="873" y="241"/>
                    <a:pt x="907" y="225"/>
                    <a:pt x="943" y="225"/>
                  </a:cubicBezTo>
                  <a:cubicBezTo>
                    <a:pt x="954" y="225"/>
                    <a:pt x="965" y="227"/>
                    <a:pt x="976" y="230"/>
                  </a:cubicBezTo>
                  <a:cubicBezTo>
                    <a:pt x="1155" y="253"/>
                    <a:pt x="1381" y="587"/>
                    <a:pt x="1476" y="777"/>
                  </a:cubicBezTo>
                  <a:cubicBezTo>
                    <a:pt x="1503" y="812"/>
                    <a:pt x="1541" y="834"/>
                    <a:pt x="1584" y="834"/>
                  </a:cubicBezTo>
                  <a:cubicBezTo>
                    <a:pt x="1599" y="834"/>
                    <a:pt x="1615" y="831"/>
                    <a:pt x="1631" y="825"/>
                  </a:cubicBezTo>
                  <a:cubicBezTo>
                    <a:pt x="1679" y="789"/>
                    <a:pt x="1703" y="730"/>
                    <a:pt x="1679" y="670"/>
                  </a:cubicBezTo>
                  <a:cubicBezTo>
                    <a:pt x="1631" y="611"/>
                    <a:pt x="1345" y="63"/>
                    <a:pt x="1000" y="3"/>
                  </a:cubicBezTo>
                  <a:cubicBezTo>
                    <a:pt x="982" y="2"/>
                    <a:pt x="964" y="1"/>
                    <a:pt x="9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8125125" y="3294725"/>
              <a:ext cx="42300" cy="34600"/>
            </a:xfrm>
            <a:custGeom>
              <a:avLst/>
              <a:gdLst/>
              <a:ahLst/>
              <a:cxnLst/>
              <a:rect l="l" t="t" r="r" b="b"/>
              <a:pathLst>
                <a:path w="1692" h="1384" extrusionOk="0">
                  <a:moveTo>
                    <a:pt x="1367" y="0"/>
                  </a:moveTo>
                  <a:cubicBezTo>
                    <a:pt x="1332" y="0"/>
                    <a:pt x="1297" y="5"/>
                    <a:pt x="1263" y="14"/>
                  </a:cubicBezTo>
                  <a:cubicBezTo>
                    <a:pt x="715" y="121"/>
                    <a:pt x="108" y="1098"/>
                    <a:pt x="24" y="1217"/>
                  </a:cubicBezTo>
                  <a:cubicBezTo>
                    <a:pt x="1" y="1276"/>
                    <a:pt x="12" y="1336"/>
                    <a:pt x="60" y="1371"/>
                  </a:cubicBezTo>
                  <a:cubicBezTo>
                    <a:pt x="72" y="1383"/>
                    <a:pt x="108" y="1383"/>
                    <a:pt x="120" y="1383"/>
                  </a:cubicBezTo>
                  <a:cubicBezTo>
                    <a:pt x="155" y="1383"/>
                    <a:pt x="179" y="1371"/>
                    <a:pt x="191" y="1324"/>
                  </a:cubicBezTo>
                  <a:cubicBezTo>
                    <a:pt x="370" y="1038"/>
                    <a:pt x="905" y="300"/>
                    <a:pt x="1298" y="217"/>
                  </a:cubicBezTo>
                  <a:cubicBezTo>
                    <a:pt x="1318" y="214"/>
                    <a:pt x="1336" y="212"/>
                    <a:pt x="1354" y="212"/>
                  </a:cubicBezTo>
                  <a:cubicBezTo>
                    <a:pt x="1410" y="212"/>
                    <a:pt x="1455" y="228"/>
                    <a:pt x="1501" y="264"/>
                  </a:cubicBezTo>
                  <a:cubicBezTo>
                    <a:pt x="1522" y="285"/>
                    <a:pt x="1547" y="295"/>
                    <a:pt x="1572" y="295"/>
                  </a:cubicBezTo>
                  <a:cubicBezTo>
                    <a:pt x="1604" y="295"/>
                    <a:pt x="1635" y="279"/>
                    <a:pt x="1655" y="252"/>
                  </a:cubicBezTo>
                  <a:cubicBezTo>
                    <a:pt x="1691" y="205"/>
                    <a:pt x="1679" y="133"/>
                    <a:pt x="1632" y="98"/>
                  </a:cubicBezTo>
                  <a:cubicBezTo>
                    <a:pt x="1561" y="36"/>
                    <a:pt x="1465" y="0"/>
                    <a:pt x="136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8111725" y="3281750"/>
              <a:ext cx="20875" cy="43700"/>
            </a:xfrm>
            <a:custGeom>
              <a:avLst/>
              <a:gdLst/>
              <a:ahLst/>
              <a:cxnLst/>
              <a:rect l="l" t="t" r="r" b="b"/>
              <a:pathLst>
                <a:path w="835" h="1748" extrusionOk="0">
                  <a:moveTo>
                    <a:pt x="133" y="0"/>
                  </a:moveTo>
                  <a:cubicBezTo>
                    <a:pt x="99" y="0"/>
                    <a:pt x="63" y="16"/>
                    <a:pt x="48" y="45"/>
                  </a:cubicBezTo>
                  <a:cubicBezTo>
                    <a:pt x="1" y="81"/>
                    <a:pt x="13" y="164"/>
                    <a:pt x="60" y="188"/>
                  </a:cubicBezTo>
                  <a:cubicBezTo>
                    <a:pt x="584" y="581"/>
                    <a:pt x="227" y="1605"/>
                    <a:pt x="227" y="1617"/>
                  </a:cubicBezTo>
                  <a:cubicBezTo>
                    <a:pt x="191" y="1676"/>
                    <a:pt x="227" y="1736"/>
                    <a:pt x="286" y="1748"/>
                  </a:cubicBezTo>
                  <a:lnTo>
                    <a:pt x="310" y="1748"/>
                  </a:lnTo>
                  <a:cubicBezTo>
                    <a:pt x="358" y="1748"/>
                    <a:pt x="394" y="1724"/>
                    <a:pt x="429" y="1688"/>
                  </a:cubicBezTo>
                  <a:cubicBezTo>
                    <a:pt x="453" y="1652"/>
                    <a:pt x="834" y="497"/>
                    <a:pt x="191" y="21"/>
                  </a:cubicBezTo>
                  <a:cubicBezTo>
                    <a:pt x="177" y="7"/>
                    <a:pt x="156"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622"/>
        <p:cNvGrpSpPr/>
        <p:nvPr/>
      </p:nvGrpSpPr>
      <p:grpSpPr>
        <a:xfrm>
          <a:off x="0" y="0"/>
          <a:ext cx="0" cy="0"/>
          <a:chOff x="0" y="0"/>
          <a:chExt cx="0" cy="0"/>
        </a:xfrm>
      </p:grpSpPr>
      <p:sp>
        <p:nvSpPr>
          <p:cNvPr id="3623" name="Google Shape;3623;p65"/>
          <p:cNvSpPr txBox="1">
            <a:spLocks noGrp="1"/>
          </p:cNvSpPr>
          <p:nvPr>
            <p:ph type="title"/>
          </p:nvPr>
        </p:nvSpPr>
        <p:spPr>
          <a:xfrm>
            <a:off x="2223600" y="669275"/>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3624" name="Google Shape;3624;p65"/>
          <p:cNvSpPr txBox="1">
            <a:spLocks noGrp="1"/>
          </p:cNvSpPr>
          <p:nvPr>
            <p:ph type="subTitle" idx="1"/>
          </p:nvPr>
        </p:nvSpPr>
        <p:spPr>
          <a:xfrm>
            <a:off x="2223600" y="1438175"/>
            <a:ext cx="4696800" cy="40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3625" name="Google Shape;3625;p65"/>
          <p:cNvSpPr txBox="1">
            <a:spLocks noGrp="1"/>
          </p:cNvSpPr>
          <p:nvPr>
            <p:ph type="title" idx="2"/>
          </p:nvPr>
        </p:nvSpPr>
        <p:spPr>
          <a:xfrm>
            <a:off x="2223600" y="1966981"/>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3626" name="Google Shape;3626;p65"/>
          <p:cNvSpPr txBox="1">
            <a:spLocks noGrp="1"/>
          </p:cNvSpPr>
          <p:nvPr>
            <p:ph type="subTitle" idx="3"/>
          </p:nvPr>
        </p:nvSpPr>
        <p:spPr>
          <a:xfrm>
            <a:off x="2223600" y="2748598"/>
            <a:ext cx="4696800" cy="40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Earths is the Sun’s mass</a:t>
            </a:r>
            <a:endParaRPr/>
          </a:p>
        </p:txBody>
      </p:sp>
      <p:sp>
        <p:nvSpPr>
          <p:cNvPr id="3627" name="Google Shape;3627;p65"/>
          <p:cNvSpPr txBox="1">
            <a:spLocks noGrp="1"/>
          </p:cNvSpPr>
          <p:nvPr>
            <p:ph type="title" idx="4"/>
          </p:nvPr>
        </p:nvSpPr>
        <p:spPr>
          <a:xfrm>
            <a:off x="2223600" y="3264688"/>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3628" name="Google Shape;3628;p65"/>
          <p:cNvSpPr txBox="1">
            <a:spLocks noGrp="1"/>
          </p:cNvSpPr>
          <p:nvPr>
            <p:ph type="subTitle" idx="5"/>
          </p:nvPr>
        </p:nvSpPr>
        <p:spPr>
          <a:xfrm>
            <a:off x="2223600" y="4059021"/>
            <a:ext cx="4696800" cy="40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3629" name="Google Shape;3629;p65"/>
          <p:cNvGrpSpPr/>
          <p:nvPr/>
        </p:nvGrpSpPr>
        <p:grpSpPr>
          <a:xfrm>
            <a:off x="327111" y="1574126"/>
            <a:ext cx="2128833" cy="2031698"/>
            <a:chOff x="2882500" y="3404000"/>
            <a:chExt cx="809350" cy="772450"/>
          </a:xfrm>
        </p:grpSpPr>
        <p:sp>
          <p:nvSpPr>
            <p:cNvPr id="3630" name="Google Shape;3630;p65"/>
            <p:cNvSpPr/>
            <p:nvPr/>
          </p:nvSpPr>
          <p:spPr>
            <a:xfrm>
              <a:off x="3015250" y="3409675"/>
              <a:ext cx="56875" cy="57750"/>
            </a:xfrm>
            <a:custGeom>
              <a:avLst/>
              <a:gdLst/>
              <a:ahLst/>
              <a:cxnLst/>
              <a:rect l="l" t="t" r="r" b="b"/>
              <a:pathLst>
                <a:path w="2275" h="2310" extrusionOk="0">
                  <a:moveTo>
                    <a:pt x="656" y="226"/>
                  </a:moveTo>
                  <a:lnTo>
                    <a:pt x="656" y="226"/>
                  </a:lnTo>
                  <a:cubicBezTo>
                    <a:pt x="727" y="286"/>
                    <a:pt x="858" y="405"/>
                    <a:pt x="1025" y="536"/>
                  </a:cubicBezTo>
                  <a:lnTo>
                    <a:pt x="715" y="714"/>
                  </a:lnTo>
                  <a:cubicBezTo>
                    <a:pt x="668" y="441"/>
                    <a:pt x="656" y="298"/>
                    <a:pt x="656" y="226"/>
                  </a:cubicBezTo>
                  <a:close/>
                  <a:moveTo>
                    <a:pt x="1823" y="357"/>
                  </a:moveTo>
                  <a:cubicBezTo>
                    <a:pt x="1799" y="429"/>
                    <a:pt x="1739" y="595"/>
                    <a:pt x="1620" y="857"/>
                  </a:cubicBezTo>
                  <a:cubicBezTo>
                    <a:pt x="1513" y="774"/>
                    <a:pt x="1406" y="667"/>
                    <a:pt x="1287" y="560"/>
                  </a:cubicBezTo>
                  <a:cubicBezTo>
                    <a:pt x="1561" y="429"/>
                    <a:pt x="1739" y="357"/>
                    <a:pt x="1823" y="357"/>
                  </a:cubicBezTo>
                  <a:close/>
                  <a:moveTo>
                    <a:pt x="608" y="941"/>
                  </a:moveTo>
                  <a:cubicBezTo>
                    <a:pt x="620" y="1072"/>
                    <a:pt x="656" y="1214"/>
                    <a:pt x="680" y="1357"/>
                  </a:cubicBezTo>
                  <a:cubicBezTo>
                    <a:pt x="358" y="1298"/>
                    <a:pt x="239" y="1250"/>
                    <a:pt x="180" y="1214"/>
                  </a:cubicBezTo>
                  <a:cubicBezTo>
                    <a:pt x="239" y="1179"/>
                    <a:pt x="370" y="1084"/>
                    <a:pt x="608" y="941"/>
                  </a:cubicBezTo>
                  <a:close/>
                  <a:moveTo>
                    <a:pt x="1144" y="643"/>
                  </a:moveTo>
                  <a:cubicBezTo>
                    <a:pt x="1287" y="762"/>
                    <a:pt x="1430" y="893"/>
                    <a:pt x="1549" y="1000"/>
                  </a:cubicBezTo>
                  <a:cubicBezTo>
                    <a:pt x="1465" y="1143"/>
                    <a:pt x="1394" y="1310"/>
                    <a:pt x="1323" y="1453"/>
                  </a:cubicBezTo>
                  <a:cubicBezTo>
                    <a:pt x="1144" y="1429"/>
                    <a:pt x="977" y="1417"/>
                    <a:pt x="834" y="1381"/>
                  </a:cubicBezTo>
                  <a:cubicBezTo>
                    <a:pt x="799" y="1203"/>
                    <a:pt x="775" y="1024"/>
                    <a:pt x="739" y="857"/>
                  </a:cubicBezTo>
                  <a:lnTo>
                    <a:pt x="1144" y="643"/>
                  </a:lnTo>
                  <a:close/>
                  <a:moveTo>
                    <a:pt x="1644" y="1095"/>
                  </a:moveTo>
                  <a:cubicBezTo>
                    <a:pt x="1918" y="1357"/>
                    <a:pt x="2001" y="1488"/>
                    <a:pt x="2049" y="1548"/>
                  </a:cubicBezTo>
                  <a:cubicBezTo>
                    <a:pt x="1942" y="1536"/>
                    <a:pt x="1727" y="1500"/>
                    <a:pt x="1489" y="1476"/>
                  </a:cubicBezTo>
                  <a:cubicBezTo>
                    <a:pt x="1549" y="1357"/>
                    <a:pt x="1608" y="1238"/>
                    <a:pt x="1644" y="1095"/>
                  </a:cubicBezTo>
                  <a:close/>
                  <a:moveTo>
                    <a:pt x="870" y="1536"/>
                  </a:moveTo>
                  <a:lnTo>
                    <a:pt x="870" y="1536"/>
                  </a:lnTo>
                  <a:cubicBezTo>
                    <a:pt x="989" y="1560"/>
                    <a:pt x="1108" y="1572"/>
                    <a:pt x="1263" y="1595"/>
                  </a:cubicBezTo>
                  <a:cubicBezTo>
                    <a:pt x="1132" y="1846"/>
                    <a:pt x="1049" y="1988"/>
                    <a:pt x="989" y="2084"/>
                  </a:cubicBezTo>
                  <a:cubicBezTo>
                    <a:pt x="977" y="1976"/>
                    <a:pt x="930" y="1786"/>
                    <a:pt x="870" y="1536"/>
                  </a:cubicBezTo>
                  <a:close/>
                  <a:moveTo>
                    <a:pt x="572" y="0"/>
                  </a:moveTo>
                  <a:cubicBezTo>
                    <a:pt x="561" y="0"/>
                    <a:pt x="537" y="12"/>
                    <a:pt x="513" y="24"/>
                  </a:cubicBezTo>
                  <a:cubicBezTo>
                    <a:pt x="489" y="60"/>
                    <a:pt x="441" y="95"/>
                    <a:pt x="561" y="774"/>
                  </a:cubicBezTo>
                  <a:cubicBezTo>
                    <a:pt x="334" y="917"/>
                    <a:pt x="60" y="1084"/>
                    <a:pt x="13" y="1179"/>
                  </a:cubicBezTo>
                  <a:cubicBezTo>
                    <a:pt x="1" y="1203"/>
                    <a:pt x="1" y="1226"/>
                    <a:pt x="13" y="1262"/>
                  </a:cubicBezTo>
                  <a:cubicBezTo>
                    <a:pt x="37" y="1322"/>
                    <a:pt x="120" y="1393"/>
                    <a:pt x="715" y="1500"/>
                  </a:cubicBezTo>
                  <a:cubicBezTo>
                    <a:pt x="775" y="1786"/>
                    <a:pt x="858" y="2203"/>
                    <a:pt x="894" y="2262"/>
                  </a:cubicBezTo>
                  <a:cubicBezTo>
                    <a:pt x="906" y="2286"/>
                    <a:pt x="930" y="2310"/>
                    <a:pt x="965" y="2310"/>
                  </a:cubicBezTo>
                  <a:cubicBezTo>
                    <a:pt x="1025" y="2310"/>
                    <a:pt x="1072" y="2310"/>
                    <a:pt x="1418" y="1584"/>
                  </a:cubicBezTo>
                  <a:cubicBezTo>
                    <a:pt x="1811" y="1643"/>
                    <a:pt x="2132" y="1679"/>
                    <a:pt x="2132" y="1679"/>
                  </a:cubicBezTo>
                  <a:cubicBezTo>
                    <a:pt x="2156" y="1679"/>
                    <a:pt x="2180" y="1667"/>
                    <a:pt x="2192" y="1643"/>
                  </a:cubicBezTo>
                  <a:cubicBezTo>
                    <a:pt x="2275" y="1560"/>
                    <a:pt x="2227" y="1417"/>
                    <a:pt x="1715" y="929"/>
                  </a:cubicBezTo>
                  <a:cubicBezTo>
                    <a:pt x="1823" y="714"/>
                    <a:pt x="1954" y="381"/>
                    <a:pt x="1977" y="286"/>
                  </a:cubicBezTo>
                  <a:cubicBezTo>
                    <a:pt x="1977" y="250"/>
                    <a:pt x="1965" y="226"/>
                    <a:pt x="1942" y="202"/>
                  </a:cubicBezTo>
                  <a:cubicBezTo>
                    <a:pt x="1930" y="191"/>
                    <a:pt x="1894" y="179"/>
                    <a:pt x="1858" y="179"/>
                  </a:cubicBezTo>
                  <a:cubicBezTo>
                    <a:pt x="1715" y="179"/>
                    <a:pt x="1406" y="310"/>
                    <a:pt x="1156" y="441"/>
                  </a:cubicBezTo>
                  <a:cubicBezTo>
                    <a:pt x="870" y="191"/>
                    <a:pt x="632" y="12"/>
                    <a:pt x="632" y="12"/>
                  </a:cubicBezTo>
                  <a:cubicBezTo>
                    <a:pt x="608" y="0"/>
                    <a:pt x="596" y="0"/>
                    <a:pt x="5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2964650" y="4015850"/>
              <a:ext cx="28025" cy="21000"/>
            </a:xfrm>
            <a:custGeom>
              <a:avLst/>
              <a:gdLst/>
              <a:ahLst/>
              <a:cxnLst/>
              <a:rect l="l" t="t" r="r" b="b"/>
              <a:pathLst>
                <a:path w="1121" h="840" extrusionOk="0">
                  <a:moveTo>
                    <a:pt x="141" y="0"/>
                  </a:moveTo>
                  <a:cubicBezTo>
                    <a:pt x="62" y="0"/>
                    <a:pt x="51" y="24"/>
                    <a:pt x="37" y="54"/>
                  </a:cubicBezTo>
                  <a:cubicBezTo>
                    <a:pt x="1" y="173"/>
                    <a:pt x="656" y="828"/>
                    <a:pt x="656" y="828"/>
                  </a:cubicBezTo>
                  <a:cubicBezTo>
                    <a:pt x="668" y="839"/>
                    <a:pt x="680" y="839"/>
                    <a:pt x="691" y="839"/>
                  </a:cubicBezTo>
                  <a:cubicBezTo>
                    <a:pt x="715" y="839"/>
                    <a:pt x="727" y="828"/>
                    <a:pt x="763" y="828"/>
                  </a:cubicBezTo>
                  <a:cubicBezTo>
                    <a:pt x="787" y="792"/>
                    <a:pt x="787" y="756"/>
                    <a:pt x="751" y="720"/>
                  </a:cubicBezTo>
                  <a:cubicBezTo>
                    <a:pt x="703" y="673"/>
                    <a:pt x="394" y="351"/>
                    <a:pt x="263" y="173"/>
                  </a:cubicBezTo>
                  <a:lnTo>
                    <a:pt x="263" y="173"/>
                  </a:lnTo>
                  <a:cubicBezTo>
                    <a:pt x="429" y="197"/>
                    <a:pt x="751" y="256"/>
                    <a:pt x="1037" y="339"/>
                  </a:cubicBezTo>
                  <a:cubicBezTo>
                    <a:pt x="1084" y="339"/>
                    <a:pt x="1108" y="316"/>
                    <a:pt x="1120" y="280"/>
                  </a:cubicBezTo>
                  <a:cubicBezTo>
                    <a:pt x="1120" y="232"/>
                    <a:pt x="1108" y="197"/>
                    <a:pt x="1061" y="185"/>
                  </a:cubicBezTo>
                  <a:cubicBezTo>
                    <a:pt x="492" y="46"/>
                    <a:pt x="251" y="0"/>
                    <a:pt x="14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2961975" y="4009125"/>
              <a:ext cx="93500" cy="81150"/>
            </a:xfrm>
            <a:custGeom>
              <a:avLst/>
              <a:gdLst/>
              <a:ahLst/>
              <a:cxnLst/>
              <a:rect l="l" t="t" r="r" b="b"/>
              <a:pathLst>
                <a:path w="3740" h="3246" extrusionOk="0">
                  <a:moveTo>
                    <a:pt x="3036" y="1"/>
                  </a:moveTo>
                  <a:cubicBezTo>
                    <a:pt x="2607" y="1"/>
                    <a:pt x="1953" y="1156"/>
                    <a:pt x="1953" y="1156"/>
                  </a:cubicBezTo>
                  <a:cubicBezTo>
                    <a:pt x="1953" y="1156"/>
                    <a:pt x="1923" y="170"/>
                    <a:pt x="1430" y="170"/>
                  </a:cubicBezTo>
                  <a:cubicBezTo>
                    <a:pt x="1389" y="170"/>
                    <a:pt x="1346" y="177"/>
                    <a:pt x="1298" y="192"/>
                  </a:cubicBezTo>
                  <a:cubicBezTo>
                    <a:pt x="441" y="454"/>
                    <a:pt x="1" y="2597"/>
                    <a:pt x="1560" y="3121"/>
                  </a:cubicBezTo>
                  <a:cubicBezTo>
                    <a:pt x="1822" y="3209"/>
                    <a:pt x="2058" y="3245"/>
                    <a:pt x="2268" y="3245"/>
                  </a:cubicBezTo>
                  <a:cubicBezTo>
                    <a:pt x="3311" y="3245"/>
                    <a:pt x="3739" y="2347"/>
                    <a:pt x="3739" y="2347"/>
                  </a:cubicBezTo>
                  <a:lnTo>
                    <a:pt x="2882" y="2121"/>
                  </a:lnTo>
                  <a:cubicBezTo>
                    <a:pt x="2882" y="2121"/>
                    <a:pt x="3513" y="1585"/>
                    <a:pt x="3465" y="1144"/>
                  </a:cubicBezTo>
                  <a:cubicBezTo>
                    <a:pt x="3448" y="976"/>
                    <a:pt x="3369" y="923"/>
                    <a:pt x="3277" y="923"/>
                  </a:cubicBezTo>
                  <a:cubicBezTo>
                    <a:pt x="3122" y="923"/>
                    <a:pt x="2930" y="1073"/>
                    <a:pt x="2930" y="1073"/>
                  </a:cubicBezTo>
                  <a:cubicBezTo>
                    <a:pt x="2930" y="1073"/>
                    <a:pt x="3513" y="37"/>
                    <a:pt x="3049" y="1"/>
                  </a:cubicBezTo>
                  <a:cubicBezTo>
                    <a:pt x="3044" y="1"/>
                    <a:pt x="3040" y="1"/>
                    <a:pt x="3036"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2988775" y="4019050"/>
              <a:ext cx="14000" cy="15425"/>
            </a:xfrm>
            <a:custGeom>
              <a:avLst/>
              <a:gdLst/>
              <a:ahLst/>
              <a:cxnLst/>
              <a:rect l="l" t="t" r="r" b="b"/>
              <a:pathLst>
                <a:path w="560" h="617" extrusionOk="0">
                  <a:moveTo>
                    <a:pt x="211" y="0"/>
                  </a:moveTo>
                  <a:cubicBezTo>
                    <a:pt x="188" y="0"/>
                    <a:pt x="169" y="16"/>
                    <a:pt x="155" y="45"/>
                  </a:cubicBezTo>
                  <a:cubicBezTo>
                    <a:pt x="96" y="200"/>
                    <a:pt x="0" y="450"/>
                    <a:pt x="60" y="557"/>
                  </a:cubicBezTo>
                  <a:cubicBezTo>
                    <a:pt x="72" y="581"/>
                    <a:pt x="96" y="616"/>
                    <a:pt x="143" y="616"/>
                  </a:cubicBezTo>
                  <a:lnTo>
                    <a:pt x="167" y="616"/>
                  </a:lnTo>
                  <a:cubicBezTo>
                    <a:pt x="322" y="616"/>
                    <a:pt x="488" y="390"/>
                    <a:pt x="536" y="330"/>
                  </a:cubicBezTo>
                  <a:cubicBezTo>
                    <a:pt x="560" y="295"/>
                    <a:pt x="548" y="259"/>
                    <a:pt x="512" y="223"/>
                  </a:cubicBezTo>
                  <a:cubicBezTo>
                    <a:pt x="503" y="214"/>
                    <a:pt x="491" y="210"/>
                    <a:pt x="477" y="210"/>
                  </a:cubicBezTo>
                  <a:cubicBezTo>
                    <a:pt x="456" y="210"/>
                    <a:pt x="432" y="221"/>
                    <a:pt x="417" y="235"/>
                  </a:cubicBezTo>
                  <a:cubicBezTo>
                    <a:pt x="357" y="330"/>
                    <a:pt x="250" y="450"/>
                    <a:pt x="191" y="461"/>
                  </a:cubicBezTo>
                  <a:cubicBezTo>
                    <a:pt x="191" y="402"/>
                    <a:pt x="238" y="259"/>
                    <a:pt x="298" y="116"/>
                  </a:cubicBezTo>
                  <a:cubicBezTo>
                    <a:pt x="322" y="80"/>
                    <a:pt x="310" y="33"/>
                    <a:pt x="262" y="21"/>
                  </a:cubicBezTo>
                  <a:cubicBezTo>
                    <a:pt x="243" y="7"/>
                    <a:pt x="226" y="0"/>
                    <a:pt x="21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3009600" y="4031925"/>
              <a:ext cx="30400" cy="30225"/>
            </a:xfrm>
            <a:custGeom>
              <a:avLst/>
              <a:gdLst/>
              <a:ahLst/>
              <a:cxnLst/>
              <a:rect l="l" t="t" r="r" b="b"/>
              <a:pathLst>
                <a:path w="1216" h="1209" extrusionOk="0">
                  <a:moveTo>
                    <a:pt x="687" y="1"/>
                  </a:moveTo>
                  <a:cubicBezTo>
                    <a:pt x="624" y="1"/>
                    <a:pt x="459" y="74"/>
                    <a:pt x="25" y="697"/>
                  </a:cubicBezTo>
                  <a:cubicBezTo>
                    <a:pt x="1" y="720"/>
                    <a:pt x="13" y="768"/>
                    <a:pt x="48" y="792"/>
                  </a:cubicBezTo>
                  <a:cubicBezTo>
                    <a:pt x="58" y="807"/>
                    <a:pt x="72" y="813"/>
                    <a:pt x="87" y="813"/>
                  </a:cubicBezTo>
                  <a:cubicBezTo>
                    <a:pt x="108" y="813"/>
                    <a:pt x="130" y="801"/>
                    <a:pt x="144" y="780"/>
                  </a:cubicBezTo>
                  <a:cubicBezTo>
                    <a:pt x="346" y="506"/>
                    <a:pt x="584" y="208"/>
                    <a:pt x="667" y="149"/>
                  </a:cubicBezTo>
                  <a:lnTo>
                    <a:pt x="667" y="149"/>
                  </a:lnTo>
                  <a:cubicBezTo>
                    <a:pt x="679" y="232"/>
                    <a:pt x="656" y="435"/>
                    <a:pt x="596" y="649"/>
                  </a:cubicBezTo>
                  <a:cubicBezTo>
                    <a:pt x="584" y="697"/>
                    <a:pt x="596" y="720"/>
                    <a:pt x="620" y="732"/>
                  </a:cubicBezTo>
                  <a:cubicBezTo>
                    <a:pt x="634" y="746"/>
                    <a:pt x="646" y="751"/>
                    <a:pt x="658" y="751"/>
                  </a:cubicBezTo>
                  <a:cubicBezTo>
                    <a:pt x="676" y="751"/>
                    <a:pt x="693" y="739"/>
                    <a:pt x="715" y="732"/>
                  </a:cubicBezTo>
                  <a:cubicBezTo>
                    <a:pt x="838" y="621"/>
                    <a:pt x="992" y="541"/>
                    <a:pt x="1050" y="541"/>
                  </a:cubicBezTo>
                  <a:cubicBezTo>
                    <a:pt x="1054" y="541"/>
                    <a:pt x="1057" y="541"/>
                    <a:pt x="1060" y="542"/>
                  </a:cubicBezTo>
                  <a:lnTo>
                    <a:pt x="1060" y="554"/>
                  </a:lnTo>
                  <a:cubicBezTo>
                    <a:pt x="1072" y="720"/>
                    <a:pt x="834" y="958"/>
                    <a:pt x="679" y="1078"/>
                  </a:cubicBezTo>
                  <a:cubicBezTo>
                    <a:pt x="656" y="1113"/>
                    <a:pt x="644" y="1149"/>
                    <a:pt x="667" y="1185"/>
                  </a:cubicBezTo>
                  <a:cubicBezTo>
                    <a:pt x="679" y="1197"/>
                    <a:pt x="715" y="1209"/>
                    <a:pt x="727" y="1209"/>
                  </a:cubicBezTo>
                  <a:cubicBezTo>
                    <a:pt x="739" y="1209"/>
                    <a:pt x="763" y="1209"/>
                    <a:pt x="775" y="1161"/>
                  </a:cubicBezTo>
                  <a:cubicBezTo>
                    <a:pt x="822" y="1137"/>
                    <a:pt x="1215" y="804"/>
                    <a:pt x="1203" y="530"/>
                  </a:cubicBezTo>
                  <a:cubicBezTo>
                    <a:pt x="1203" y="435"/>
                    <a:pt x="1144" y="411"/>
                    <a:pt x="1120" y="399"/>
                  </a:cubicBezTo>
                  <a:cubicBezTo>
                    <a:pt x="1096" y="387"/>
                    <a:pt x="1070" y="382"/>
                    <a:pt x="1042" y="382"/>
                  </a:cubicBezTo>
                  <a:cubicBezTo>
                    <a:pt x="960" y="382"/>
                    <a:pt x="864" y="429"/>
                    <a:pt x="775" y="482"/>
                  </a:cubicBezTo>
                  <a:cubicBezTo>
                    <a:pt x="834" y="196"/>
                    <a:pt x="822" y="42"/>
                    <a:pt x="715" y="6"/>
                  </a:cubicBezTo>
                  <a:cubicBezTo>
                    <a:pt x="709" y="4"/>
                    <a:pt x="700" y="1"/>
                    <a:pt x="6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2978050" y="4047850"/>
              <a:ext cx="43775" cy="33050"/>
            </a:xfrm>
            <a:custGeom>
              <a:avLst/>
              <a:gdLst/>
              <a:ahLst/>
              <a:cxnLst/>
              <a:rect l="l" t="t" r="r" b="b"/>
              <a:pathLst>
                <a:path w="1751" h="1322" extrusionOk="0">
                  <a:moveTo>
                    <a:pt x="48" y="0"/>
                  </a:moveTo>
                  <a:cubicBezTo>
                    <a:pt x="24" y="12"/>
                    <a:pt x="1" y="36"/>
                    <a:pt x="1" y="83"/>
                  </a:cubicBezTo>
                  <a:cubicBezTo>
                    <a:pt x="60" y="548"/>
                    <a:pt x="239" y="893"/>
                    <a:pt x="536" y="1095"/>
                  </a:cubicBezTo>
                  <a:cubicBezTo>
                    <a:pt x="798" y="1274"/>
                    <a:pt x="1096" y="1322"/>
                    <a:pt x="1322" y="1322"/>
                  </a:cubicBezTo>
                  <a:cubicBezTo>
                    <a:pt x="1513" y="1322"/>
                    <a:pt x="1668" y="1286"/>
                    <a:pt x="1679" y="1274"/>
                  </a:cubicBezTo>
                  <a:cubicBezTo>
                    <a:pt x="1715" y="1262"/>
                    <a:pt x="1751" y="1226"/>
                    <a:pt x="1739" y="1191"/>
                  </a:cubicBezTo>
                  <a:cubicBezTo>
                    <a:pt x="1720" y="1153"/>
                    <a:pt x="1702" y="1124"/>
                    <a:pt x="1672" y="1124"/>
                  </a:cubicBezTo>
                  <a:cubicBezTo>
                    <a:pt x="1663" y="1124"/>
                    <a:pt x="1654" y="1126"/>
                    <a:pt x="1644" y="1131"/>
                  </a:cubicBezTo>
                  <a:cubicBezTo>
                    <a:pt x="1638" y="1131"/>
                    <a:pt x="1507" y="1160"/>
                    <a:pt x="1326" y="1160"/>
                  </a:cubicBezTo>
                  <a:cubicBezTo>
                    <a:pt x="1120" y="1160"/>
                    <a:pt x="848" y="1123"/>
                    <a:pt x="620" y="964"/>
                  </a:cubicBezTo>
                  <a:cubicBezTo>
                    <a:pt x="346" y="786"/>
                    <a:pt x="191" y="476"/>
                    <a:pt x="144" y="60"/>
                  </a:cubicBezTo>
                  <a:cubicBezTo>
                    <a:pt x="132" y="24"/>
                    <a:pt x="96" y="0"/>
                    <a:pt x="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3636175" y="3508325"/>
              <a:ext cx="28600" cy="21025"/>
            </a:xfrm>
            <a:custGeom>
              <a:avLst/>
              <a:gdLst/>
              <a:ahLst/>
              <a:cxnLst/>
              <a:rect l="l" t="t" r="r" b="b"/>
              <a:pathLst>
                <a:path w="1144" h="841" extrusionOk="0">
                  <a:moveTo>
                    <a:pt x="995" y="0"/>
                  </a:moveTo>
                  <a:cubicBezTo>
                    <a:pt x="885" y="0"/>
                    <a:pt x="639" y="44"/>
                    <a:pt x="72" y="174"/>
                  </a:cubicBezTo>
                  <a:cubicBezTo>
                    <a:pt x="24" y="186"/>
                    <a:pt x="0" y="221"/>
                    <a:pt x="12" y="257"/>
                  </a:cubicBezTo>
                  <a:cubicBezTo>
                    <a:pt x="22" y="294"/>
                    <a:pt x="45" y="324"/>
                    <a:pt x="78" y="324"/>
                  </a:cubicBezTo>
                  <a:cubicBezTo>
                    <a:pt x="87" y="324"/>
                    <a:pt x="97" y="322"/>
                    <a:pt x="108" y="316"/>
                  </a:cubicBezTo>
                  <a:cubicBezTo>
                    <a:pt x="381" y="245"/>
                    <a:pt x="703" y="186"/>
                    <a:pt x="881" y="162"/>
                  </a:cubicBezTo>
                  <a:lnTo>
                    <a:pt x="881" y="162"/>
                  </a:lnTo>
                  <a:cubicBezTo>
                    <a:pt x="727" y="340"/>
                    <a:pt x="417" y="662"/>
                    <a:pt x="369" y="709"/>
                  </a:cubicBezTo>
                  <a:cubicBezTo>
                    <a:pt x="346" y="745"/>
                    <a:pt x="322" y="781"/>
                    <a:pt x="358" y="817"/>
                  </a:cubicBezTo>
                  <a:cubicBezTo>
                    <a:pt x="369" y="828"/>
                    <a:pt x="381" y="840"/>
                    <a:pt x="417" y="840"/>
                  </a:cubicBezTo>
                  <a:cubicBezTo>
                    <a:pt x="429" y="840"/>
                    <a:pt x="441" y="840"/>
                    <a:pt x="477" y="817"/>
                  </a:cubicBezTo>
                  <a:cubicBezTo>
                    <a:pt x="489" y="817"/>
                    <a:pt x="1143" y="174"/>
                    <a:pt x="1096" y="55"/>
                  </a:cubicBezTo>
                  <a:cubicBezTo>
                    <a:pt x="1086" y="24"/>
                    <a:pt x="1078" y="0"/>
                    <a:pt x="99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3572775" y="3501600"/>
              <a:ext cx="93475" cy="81225"/>
            </a:xfrm>
            <a:custGeom>
              <a:avLst/>
              <a:gdLst/>
              <a:ahLst/>
              <a:cxnLst/>
              <a:rect l="l" t="t" r="r" b="b"/>
              <a:pathLst>
                <a:path w="3739" h="3249" extrusionOk="0">
                  <a:moveTo>
                    <a:pt x="741" y="1"/>
                  </a:moveTo>
                  <a:cubicBezTo>
                    <a:pt x="732" y="1"/>
                    <a:pt x="723" y="1"/>
                    <a:pt x="715" y="2"/>
                  </a:cubicBezTo>
                  <a:cubicBezTo>
                    <a:pt x="262" y="38"/>
                    <a:pt x="822" y="1074"/>
                    <a:pt x="822" y="1074"/>
                  </a:cubicBezTo>
                  <a:cubicBezTo>
                    <a:pt x="822" y="1074"/>
                    <a:pt x="625" y="915"/>
                    <a:pt x="469" y="915"/>
                  </a:cubicBezTo>
                  <a:cubicBezTo>
                    <a:pt x="380" y="915"/>
                    <a:pt x="303" y="968"/>
                    <a:pt x="286" y="1133"/>
                  </a:cubicBezTo>
                  <a:cubicBezTo>
                    <a:pt x="238" y="1586"/>
                    <a:pt x="858" y="2121"/>
                    <a:pt x="858" y="2121"/>
                  </a:cubicBezTo>
                  <a:lnTo>
                    <a:pt x="0" y="2336"/>
                  </a:lnTo>
                  <a:cubicBezTo>
                    <a:pt x="0" y="2336"/>
                    <a:pt x="410" y="3248"/>
                    <a:pt x="1469" y="3248"/>
                  </a:cubicBezTo>
                  <a:cubicBezTo>
                    <a:pt x="1673" y="3248"/>
                    <a:pt x="1901" y="3214"/>
                    <a:pt x="2155" y="3133"/>
                  </a:cubicBezTo>
                  <a:cubicBezTo>
                    <a:pt x="3739" y="2645"/>
                    <a:pt x="3322" y="490"/>
                    <a:pt x="2477" y="204"/>
                  </a:cubicBezTo>
                  <a:cubicBezTo>
                    <a:pt x="2427" y="188"/>
                    <a:pt x="2381" y="181"/>
                    <a:pt x="2338" y="181"/>
                  </a:cubicBezTo>
                  <a:cubicBezTo>
                    <a:pt x="1850" y="181"/>
                    <a:pt x="1810" y="1157"/>
                    <a:pt x="1810" y="1157"/>
                  </a:cubicBezTo>
                  <a:cubicBezTo>
                    <a:pt x="1810" y="1157"/>
                    <a:pt x="1180" y="1"/>
                    <a:pt x="741"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3626050" y="3511825"/>
              <a:ext cx="14600" cy="15150"/>
            </a:xfrm>
            <a:custGeom>
              <a:avLst/>
              <a:gdLst/>
              <a:ahLst/>
              <a:cxnLst/>
              <a:rect l="l" t="t" r="r" b="b"/>
              <a:pathLst>
                <a:path w="584" h="606" extrusionOk="0">
                  <a:moveTo>
                    <a:pt x="342" y="0"/>
                  </a:moveTo>
                  <a:cubicBezTo>
                    <a:pt x="331" y="0"/>
                    <a:pt x="320" y="3"/>
                    <a:pt x="310" y="10"/>
                  </a:cubicBezTo>
                  <a:cubicBezTo>
                    <a:pt x="274" y="34"/>
                    <a:pt x="251" y="69"/>
                    <a:pt x="274" y="105"/>
                  </a:cubicBezTo>
                  <a:cubicBezTo>
                    <a:pt x="334" y="248"/>
                    <a:pt x="370" y="391"/>
                    <a:pt x="370" y="450"/>
                  </a:cubicBezTo>
                  <a:cubicBezTo>
                    <a:pt x="310" y="415"/>
                    <a:pt x="215" y="319"/>
                    <a:pt x="155" y="212"/>
                  </a:cubicBezTo>
                  <a:cubicBezTo>
                    <a:pt x="132" y="180"/>
                    <a:pt x="102" y="170"/>
                    <a:pt x="79" y="170"/>
                  </a:cubicBezTo>
                  <a:cubicBezTo>
                    <a:pt x="67" y="170"/>
                    <a:pt x="56" y="173"/>
                    <a:pt x="48" y="176"/>
                  </a:cubicBezTo>
                  <a:cubicBezTo>
                    <a:pt x="1" y="212"/>
                    <a:pt x="1" y="260"/>
                    <a:pt x="12" y="284"/>
                  </a:cubicBezTo>
                  <a:cubicBezTo>
                    <a:pt x="60" y="367"/>
                    <a:pt x="227" y="605"/>
                    <a:pt x="393" y="605"/>
                  </a:cubicBezTo>
                  <a:cubicBezTo>
                    <a:pt x="429" y="605"/>
                    <a:pt x="477" y="569"/>
                    <a:pt x="513" y="557"/>
                  </a:cubicBezTo>
                  <a:cubicBezTo>
                    <a:pt x="584" y="450"/>
                    <a:pt x="477" y="200"/>
                    <a:pt x="417" y="46"/>
                  </a:cubicBezTo>
                  <a:cubicBezTo>
                    <a:pt x="400" y="20"/>
                    <a:pt x="371" y="0"/>
                    <a:pt x="34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3588250" y="3524425"/>
              <a:ext cx="30675" cy="29925"/>
            </a:xfrm>
            <a:custGeom>
              <a:avLst/>
              <a:gdLst/>
              <a:ahLst/>
              <a:cxnLst/>
              <a:rect l="l" t="t" r="r" b="b"/>
              <a:pathLst>
                <a:path w="1227" h="1197" extrusionOk="0">
                  <a:moveTo>
                    <a:pt x="545" y="1"/>
                  </a:moveTo>
                  <a:cubicBezTo>
                    <a:pt x="531" y="1"/>
                    <a:pt x="520" y="4"/>
                    <a:pt x="512" y="6"/>
                  </a:cubicBezTo>
                  <a:cubicBezTo>
                    <a:pt x="417" y="42"/>
                    <a:pt x="381" y="196"/>
                    <a:pt x="441" y="482"/>
                  </a:cubicBezTo>
                  <a:cubicBezTo>
                    <a:pt x="358" y="436"/>
                    <a:pt x="262" y="383"/>
                    <a:pt x="183" y="383"/>
                  </a:cubicBezTo>
                  <a:cubicBezTo>
                    <a:pt x="160" y="383"/>
                    <a:pt x="139" y="388"/>
                    <a:pt x="120" y="399"/>
                  </a:cubicBezTo>
                  <a:cubicBezTo>
                    <a:pt x="84" y="399"/>
                    <a:pt x="36" y="434"/>
                    <a:pt x="24" y="530"/>
                  </a:cubicBezTo>
                  <a:cubicBezTo>
                    <a:pt x="0" y="815"/>
                    <a:pt x="393" y="1149"/>
                    <a:pt x="441" y="1185"/>
                  </a:cubicBezTo>
                  <a:cubicBezTo>
                    <a:pt x="453" y="1196"/>
                    <a:pt x="477" y="1196"/>
                    <a:pt x="489" y="1196"/>
                  </a:cubicBezTo>
                  <a:cubicBezTo>
                    <a:pt x="497" y="1196"/>
                    <a:pt x="515" y="1191"/>
                    <a:pt x="537" y="1191"/>
                  </a:cubicBezTo>
                  <a:cubicBezTo>
                    <a:pt x="548" y="1191"/>
                    <a:pt x="560" y="1193"/>
                    <a:pt x="572" y="1196"/>
                  </a:cubicBezTo>
                  <a:cubicBezTo>
                    <a:pt x="596" y="1173"/>
                    <a:pt x="596" y="1125"/>
                    <a:pt x="560" y="1089"/>
                  </a:cubicBezTo>
                  <a:cubicBezTo>
                    <a:pt x="417" y="970"/>
                    <a:pt x="179" y="720"/>
                    <a:pt x="191" y="577"/>
                  </a:cubicBezTo>
                  <a:lnTo>
                    <a:pt x="191" y="554"/>
                  </a:lnTo>
                  <a:cubicBezTo>
                    <a:pt x="194" y="553"/>
                    <a:pt x="197" y="553"/>
                    <a:pt x="200" y="553"/>
                  </a:cubicBezTo>
                  <a:cubicBezTo>
                    <a:pt x="256" y="553"/>
                    <a:pt x="401" y="644"/>
                    <a:pt x="536" y="756"/>
                  </a:cubicBezTo>
                  <a:cubicBezTo>
                    <a:pt x="548" y="762"/>
                    <a:pt x="563" y="765"/>
                    <a:pt x="578" y="765"/>
                  </a:cubicBezTo>
                  <a:cubicBezTo>
                    <a:pt x="593" y="765"/>
                    <a:pt x="608" y="762"/>
                    <a:pt x="620" y="756"/>
                  </a:cubicBezTo>
                  <a:cubicBezTo>
                    <a:pt x="655" y="720"/>
                    <a:pt x="667" y="696"/>
                    <a:pt x="655" y="661"/>
                  </a:cubicBezTo>
                  <a:cubicBezTo>
                    <a:pt x="596" y="458"/>
                    <a:pt x="560" y="232"/>
                    <a:pt x="572" y="173"/>
                  </a:cubicBezTo>
                  <a:lnTo>
                    <a:pt x="572" y="173"/>
                  </a:lnTo>
                  <a:cubicBezTo>
                    <a:pt x="667" y="220"/>
                    <a:pt x="905" y="518"/>
                    <a:pt x="1084" y="792"/>
                  </a:cubicBezTo>
                  <a:cubicBezTo>
                    <a:pt x="1099" y="815"/>
                    <a:pt x="1125" y="828"/>
                    <a:pt x="1150" y="828"/>
                  </a:cubicBezTo>
                  <a:cubicBezTo>
                    <a:pt x="1164" y="828"/>
                    <a:pt x="1178" y="824"/>
                    <a:pt x="1191" y="815"/>
                  </a:cubicBezTo>
                  <a:cubicBezTo>
                    <a:pt x="1215" y="780"/>
                    <a:pt x="1227" y="732"/>
                    <a:pt x="1203" y="708"/>
                  </a:cubicBezTo>
                  <a:cubicBezTo>
                    <a:pt x="777" y="75"/>
                    <a:pt x="615" y="1"/>
                    <a:pt x="5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3606400" y="3540550"/>
              <a:ext cx="44075" cy="32550"/>
            </a:xfrm>
            <a:custGeom>
              <a:avLst/>
              <a:gdLst/>
              <a:ahLst/>
              <a:cxnLst/>
              <a:rect l="l" t="t" r="r" b="b"/>
              <a:pathLst>
                <a:path w="1763" h="1302" extrusionOk="0">
                  <a:moveTo>
                    <a:pt x="1668" y="1"/>
                  </a:moveTo>
                  <a:cubicBezTo>
                    <a:pt x="1633" y="1"/>
                    <a:pt x="1608" y="24"/>
                    <a:pt x="1608" y="63"/>
                  </a:cubicBezTo>
                  <a:cubicBezTo>
                    <a:pt x="1549" y="480"/>
                    <a:pt x="1382" y="778"/>
                    <a:pt x="1108" y="956"/>
                  </a:cubicBezTo>
                  <a:cubicBezTo>
                    <a:pt x="892" y="1102"/>
                    <a:pt x="642" y="1139"/>
                    <a:pt x="443" y="1139"/>
                  </a:cubicBezTo>
                  <a:cubicBezTo>
                    <a:pt x="236" y="1139"/>
                    <a:pt x="84" y="1099"/>
                    <a:pt x="84" y="1099"/>
                  </a:cubicBezTo>
                  <a:cubicBezTo>
                    <a:pt x="36" y="1099"/>
                    <a:pt x="13" y="1123"/>
                    <a:pt x="1" y="1159"/>
                  </a:cubicBezTo>
                  <a:cubicBezTo>
                    <a:pt x="1" y="1206"/>
                    <a:pt x="13" y="1242"/>
                    <a:pt x="60" y="1254"/>
                  </a:cubicBezTo>
                  <a:cubicBezTo>
                    <a:pt x="72" y="1254"/>
                    <a:pt x="239" y="1302"/>
                    <a:pt x="441" y="1302"/>
                  </a:cubicBezTo>
                  <a:cubicBezTo>
                    <a:pt x="667" y="1302"/>
                    <a:pt x="953" y="1266"/>
                    <a:pt x="1203" y="1087"/>
                  </a:cubicBezTo>
                  <a:cubicBezTo>
                    <a:pt x="1501" y="897"/>
                    <a:pt x="1691" y="551"/>
                    <a:pt x="1751" y="87"/>
                  </a:cubicBezTo>
                  <a:cubicBezTo>
                    <a:pt x="1763" y="51"/>
                    <a:pt x="1739" y="4"/>
                    <a:pt x="1691" y="4"/>
                  </a:cubicBezTo>
                  <a:cubicBezTo>
                    <a:pt x="1683" y="2"/>
                    <a:pt x="1675" y="1"/>
                    <a:pt x="166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2938175" y="3932350"/>
              <a:ext cx="41700" cy="41700"/>
            </a:xfrm>
            <a:custGeom>
              <a:avLst/>
              <a:gdLst/>
              <a:ahLst/>
              <a:cxnLst/>
              <a:rect l="l" t="t" r="r" b="b"/>
              <a:pathLst>
                <a:path w="1668" h="1668" extrusionOk="0">
                  <a:moveTo>
                    <a:pt x="893" y="227"/>
                  </a:moveTo>
                  <a:cubicBezTo>
                    <a:pt x="905" y="286"/>
                    <a:pt x="929" y="393"/>
                    <a:pt x="953" y="453"/>
                  </a:cubicBezTo>
                  <a:cubicBezTo>
                    <a:pt x="1000" y="631"/>
                    <a:pt x="1012" y="655"/>
                    <a:pt x="1024" y="691"/>
                  </a:cubicBezTo>
                  <a:cubicBezTo>
                    <a:pt x="1048" y="715"/>
                    <a:pt x="1084" y="727"/>
                    <a:pt x="1250" y="786"/>
                  </a:cubicBezTo>
                  <a:cubicBezTo>
                    <a:pt x="1310" y="810"/>
                    <a:pt x="1393" y="834"/>
                    <a:pt x="1453" y="870"/>
                  </a:cubicBezTo>
                  <a:cubicBezTo>
                    <a:pt x="1369" y="905"/>
                    <a:pt x="1215" y="965"/>
                    <a:pt x="1084" y="1012"/>
                  </a:cubicBezTo>
                  <a:lnTo>
                    <a:pt x="1036" y="1060"/>
                  </a:lnTo>
                  <a:cubicBezTo>
                    <a:pt x="965" y="1203"/>
                    <a:pt x="893" y="1370"/>
                    <a:pt x="834" y="1477"/>
                  </a:cubicBezTo>
                  <a:cubicBezTo>
                    <a:pt x="786" y="1370"/>
                    <a:pt x="738" y="1191"/>
                    <a:pt x="703" y="1024"/>
                  </a:cubicBezTo>
                  <a:cubicBezTo>
                    <a:pt x="679" y="1001"/>
                    <a:pt x="667" y="965"/>
                    <a:pt x="643" y="965"/>
                  </a:cubicBezTo>
                  <a:cubicBezTo>
                    <a:pt x="488" y="941"/>
                    <a:pt x="310" y="893"/>
                    <a:pt x="203" y="870"/>
                  </a:cubicBezTo>
                  <a:cubicBezTo>
                    <a:pt x="310" y="810"/>
                    <a:pt x="500" y="715"/>
                    <a:pt x="679" y="655"/>
                  </a:cubicBezTo>
                  <a:cubicBezTo>
                    <a:pt x="703" y="643"/>
                    <a:pt x="726" y="631"/>
                    <a:pt x="726" y="608"/>
                  </a:cubicBezTo>
                  <a:cubicBezTo>
                    <a:pt x="774" y="477"/>
                    <a:pt x="846" y="310"/>
                    <a:pt x="893" y="227"/>
                  </a:cubicBezTo>
                  <a:close/>
                  <a:moveTo>
                    <a:pt x="905" y="0"/>
                  </a:moveTo>
                  <a:cubicBezTo>
                    <a:pt x="857" y="0"/>
                    <a:pt x="786" y="0"/>
                    <a:pt x="596" y="524"/>
                  </a:cubicBezTo>
                  <a:cubicBezTo>
                    <a:pt x="24" y="750"/>
                    <a:pt x="12" y="822"/>
                    <a:pt x="0" y="846"/>
                  </a:cubicBezTo>
                  <a:cubicBezTo>
                    <a:pt x="0" y="870"/>
                    <a:pt x="0" y="905"/>
                    <a:pt x="12" y="929"/>
                  </a:cubicBezTo>
                  <a:cubicBezTo>
                    <a:pt x="24" y="941"/>
                    <a:pt x="72" y="1001"/>
                    <a:pt x="560" y="1084"/>
                  </a:cubicBezTo>
                  <a:cubicBezTo>
                    <a:pt x="715" y="1667"/>
                    <a:pt x="762" y="1667"/>
                    <a:pt x="822" y="1667"/>
                  </a:cubicBezTo>
                  <a:cubicBezTo>
                    <a:pt x="857" y="1667"/>
                    <a:pt x="905" y="1667"/>
                    <a:pt x="1155" y="1131"/>
                  </a:cubicBezTo>
                  <a:cubicBezTo>
                    <a:pt x="1298" y="1072"/>
                    <a:pt x="1572" y="989"/>
                    <a:pt x="1631" y="929"/>
                  </a:cubicBezTo>
                  <a:cubicBezTo>
                    <a:pt x="1655" y="905"/>
                    <a:pt x="1667" y="881"/>
                    <a:pt x="1667" y="846"/>
                  </a:cubicBezTo>
                  <a:cubicBezTo>
                    <a:pt x="1655" y="774"/>
                    <a:pt x="1572" y="750"/>
                    <a:pt x="1298" y="643"/>
                  </a:cubicBezTo>
                  <a:cubicBezTo>
                    <a:pt x="1238" y="608"/>
                    <a:pt x="1179" y="596"/>
                    <a:pt x="1143" y="584"/>
                  </a:cubicBezTo>
                  <a:cubicBezTo>
                    <a:pt x="1131" y="536"/>
                    <a:pt x="1119" y="465"/>
                    <a:pt x="1096" y="405"/>
                  </a:cubicBezTo>
                  <a:cubicBezTo>
                    <a:pt x="1060" y="215"/>
                    <a:pt x="1012" y="72"/>
                    <a:pt x="977" y="36"/>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3555800" y="3727850"/>
              <a:ext cx="41700" cy="41700"/>
            </a:xfrm>
            <a:custGeom>
              <a:avLst/>
              <a:gdLst/>
              <a:ahLst/>
              <a:cxnLst/>
              <a:rect l="l" t="t" r="r" b="b"/>
              <a:pathLst>
                <a:path w="1668" h="1668" extrusionOk="0">
                  <a:moveTo>
                    <a:pt x="894" y="215"/>
                  </a:moveTo>
                  <a:cubicBezTo>
                    <a:pt x="906" y="275"/>
                    <a:pt x="929" y="382"/>
                    <a:pt x="953" y="441"/>
                  </a:cubicBezTo>
                  <a:cubicBezTo>
                    <a:pt x="989" y="620"/>
                    <a:pt x="1013" y="656"/>
                    <a:pt x="1025" y="679"/>
                  </a:cubicBezTo>
                  <a:cubicBezTo>
                    <a:pt x="1048" y="715"/>
                    <a:pt x="1084" y="727"/>
                    <a:pt x="1251" y="787"/>
                  </a:cubicBezTo>
                  <a:cubicBezTo>
                    <a:pt x="1310" y="799"/>
                    <a:pt x="1394" y="834"/>
                    <a:pt x="1453" y="858"/>
                  </a:cubicBezTo>
                  <a:cubicBezTo>
                    <a:pt x="1370" y="906"/>
                    <a:pt x="1215" y="965"/>
                    <a:pt x="1084" y="1013"/>
                  </a:cubicBezTo>
                  <a:lnTo>
                    <a:pt x="1037" y="1049"/>
                  </a:lnTo>
                  <a:cubicBezTo>
                    <a:pt x="965" y="1203"/>
                    <a:pt x="894" y="1370"/>
                    <a:pt x="834" y="1465"/>
                  </a:cubicBezTo>
                  <a:cubicBezTo>
                    <a:pt x="786" y="1370"/>
                    <a:pt x="739" y="1191"/>
                    <a:pt x="703" y="1025"/>
                  </a:cubicBezTo>
                  <a:cubicBezTo>
                    <a:pt x="679" y="989"/>
                    <a:pt x="667" y="965"/>
                    <a:pt x="644" y="965"/>
                  </a:cubicBezTo>
                  <a:cubicBezTo>
                    <a:pt x="489" y="930"/>
                    <a:pt x="310" y="894"/>
                    <a:pt x="203" y="858"/>
                  </a:cubicBezTo>
                  <a:cubicBezTo>
                    <a:pt x="310" y="799"/>
                    <a:pt x="501" y="715"/>
                    <a:pt x="679" y="656"/>
                  </a:cubicBezTo>
                  <a:cubicBezTo>
                    <a:pt x="691" y="632"/>
                    <a:pt x="727" y="620"/>
                    <a:pt x="727" y="608"/>
                  </a:cubicBezTo>
                  <a:cubicBezTo>
                    <a:pt x="775" y="477"/>
                    <a:pt x="846" y="310"/>
                    <a:pt x="894" y="215"/>
                  </a:cubicBezTo>
                  <a:close/>
                  <a:moveTo>
                    <a:pt x="906" y="1"/>
                  </a:moveTo>
                  <a:cubicBezTo>
                    <a:pt x="858" y="1"/>
                    <a:pt x="786" y="1"/>
                    <a:pt x="596" y="513"/>
                  </a:cubicBezTo>
                  <a:cubicBezTo>
                    <a:pt x="24" y="739"/>
                    <a:pt x="13" y="810"/>
                    <a:pt x="1" y="846"/>
                  </a:cubicBezTo>
                  <a:cubicBezTo>
                    <a:pt x="1" y="858"/>
                    <a:pt x="1" y="906"/>
                    <a:pt x="13" y="918"/>
                  </a:cubicBezTo>
                  <a:cubicBezTo>
                    <a:pt x="24" y="930"/>
                    <a:pt x="72" y="989"/>
                    <a:pt x="560" y="1084"/>
                  </a:cubicBezTo>
                  <a:cubicBezTo>
                    <a:pt x="715" y="1668"/>
                    <a:pt x="763" y="1668"/>
                    <a:pt x="822" y="1668"/>
                  </a:cubicBezTo>
                  <a:cubicBezTo>
                    <a:pt x="858" y="1668"/>
                    <a:pt x="906" y="1668"/>
                    <a:pt x="1156" y="1132"/>
                  </a:cubicBezTo>
                  <a:cubicBezTo>
                    <a:pt x="1287" y="1072"/>
                    <a:pt x="1572" y="977"/>
                    <a:pt x="1632" y="918"/>
                  </a:cubicBezTo>
                  <a:cubicBezTo>
                    <a:pt x="1644" y="906"/>
                    <a:pt x="1668" y="870"/>
                    <a:pt x="1668" y="846"/>
                  </a:cubicBezTo>
                  <a:cubicBezTo>
                    <a:pt x="1644" y="775"/>
                    <a:pt x="1572" y="739"/>
                    <a:pt x="1287" y="632"/>
                  </a:cubicBezTo>
                  <a:cubicBezTo>
                    <a:pt x="1227" y="608"/>
                    <a:pt x="1167" y="596"/>
                    <a:pt x="1144" y="572"/>
                  </a:cubicBezTo>
                  <a:cubicBezTo>
                    <a:pt x="1132" y="537"/>
                    <a:pt x="1108" y="453"/>
                    <a:pt x="1096" y="394"/>
                  </a:cubicBezTo>
                  <a:cubicBezTo>
                    <a:pt x="1048" y="203"/>
                    <a:pt x="1013" y="72"/>
                    <a:pt x="977" y="25"/>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3039425" y="3910150"/>
              <a:ext cx="140125" cy="79700"/>
            </a:xfrm>
            <a:custGeom>
              <a:avLst/>
              <a:gdLst/>
              <a:ahLst/>
              <a:cxnLst/>
              <a:rect l="l" t="t" r="r" b="b"/>
              <a:pathLst>
                <a:path w="5605" h="3188" extrusionOk="0">
                  <a:moveTo>
                    <a:pt x="3422" y="0"/>
                  </a:moveTo>
                  <a:cubicBezTo>
                    <a:pt x="3162" y="0"/>
                    <a:pt x="2930" y="148"/>
                    <a:pt x="2771" y="341"/>
                  </a:cubicBezTo>
                  <a:lnTo>
                    <a:pt x="2771" y="341"/>
                  </a:lnTo>
                  <a:cubicBezTo>
                    <a:pt x="2664" y="253"/>
                    <a:pt x="2524" y="175"/>
                    <a:pt x="2344" y="114"/>
                  </a:cubicBezTo>
                  <a:cubicBezTo>
                    <a:pt x="2196" y="65"/>
                    <a:pt x="2072" y="44"/>
                    <a:pt x="1968" y="44"/>
                  </a:cubicBezTo>
                  <a:cubicBezTo>
                    <a:pt x="1312" y="44"/>
                    <a:pt x="1427" y="876"/>
                    <a:pt x="1427" y="876"/>
                  </a:cubicBezTo>
                  <a:cubicBezTo>
                    <a:pt x="1359" y="836"/>
                    <a:pt x="1286" y="818"/>
                    <a:pt x="1211" y="818"/>
                  </a:cubicBezTo>
                  <a:cubicBezTo>
                    <a:pt x="648" y="818"/>
                    <a:pt x="1" y="1863"/>
                    <a:pt x="737" y="2389"/>
                  </a:cubicBezTo>
                  <a:cubicBezTo>
                    <a:pt x="964" y="2557"/>
                    <a:pt x="1180" y="2635"/>
                    <a:pt x="1364" y="2648"/>
                  </a:cubicBezTo>
                  <a:lnTo>
                    <a:pt x="1364" y="2648"/>
                  </a:lnTo>
                  <a:cubicBezTo>
                    <a:pt x="1424" y="2931"/>
                    <a:pt x="1622" y="3178"/>
                    <a:pt x="2046" y="3186"/>
                  </a:cubicBezTo>
                  <a:cubicBezTo>
                    <a:pt x="2072" y="3187"/>
                    <a:pt x="2098" y="3187"/>
                    <a:pt x="2124" y="3187"/>
                  </a:cubicBezTo>
                  <a:cubicBezTo>
                    <a:pt x="2693" y="3187"/>
                    <a:pt x="3077" y="3055"/>
                    <a:pt x="3294" y="2858"/>
                  </a:cubicBezTo>
                  <a:lnTo>
                    <a:pt x="3294" y="2858"/>
                  </a:lnTo>
                  <a:cubicBezTo>
                    <a:pt x="3339" y="2918"/>
                    <a:pt x="3395" y="2977"/>
                    <a:pt x="3463" y="3032"/>
                  </a:cubicBezTo>
                  <a:cubicBezTo>
                    <a:pt x="3561" y="3110"/>
                    <a:pt x="3680" y="3145"/>
                    <a:pt x="3810" y="3145"/>
                  </a:cubicBezTo>
                  <a:cubicBezTo>
                    <a:pt x="4544" y="3145"/>
                    <a:pt x="5604" y="2021"/>
                    <a:pt x="4987" y="1353"/>
                  </a:cubicBezTo>
                  <a:cubicBezTo>
                    <a:pt x="4811" y="1165"/>
                    <a:pt x="4623" y="1094"/>
                    <a:pt x="4448" y="1094"/>
                  </a:cubicBezTo>
                  <a:cubicBezTo>
                    <a:pt x="4428" y="1094"/>
                    <a:pt x="4409" y="1095"/>
                    <a:pt x="4389" y="1097"/>
                  </a:cubicBezTo>
                  <a:lnTo>
                    <a:pt x="4389" y="1097"/>
                  </a:lnTo>
                  <a:cubicBezTo>
                    <a:pt x="4400" y="767"/>
                    <a:pt x="4239" y="386"/>
                    <a:pt x="3832" y="126"/>
                  </a:cubicBezTo>
                  <a:cubicBezTo>
                    <a:pt x="3692" y="38"/>
                    <a:pt x="3554" y="0"/>
                    <a:pt x="3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3045625" y="3908825"/>
              <a:ext cx="126225" cy="83075"/>
            </a:xfrm>
            <a:custGeom>
              <a:avLst/>
              <a:gdLst/>
              <a:ahLst/>
              <a:cxnLst/>
              <a:rect l="l" t="t" r="r" b="b"/>
              <a:pathLst>
                <a:path w="5049" h="3323" extrusionOk="0">
                  <a:moveTo>
                    <a:pt x="2536" y="513"/>
                  </a:moveTo>
                  <a:cubicBezTo>
                    <a:pt x="2727" y="703"/>
                    <a:pt x="2775" y="929"/>
                    <a:pt x="2715" y="1072"/>
                  </a:cubicBezTo>
                  <a:cubicBezTo>
                    <a:pt x="2685" y="1156"/>
                    <a:pt x="2630" y="1201"/>
                    <a:pt x="2567" y="1201"/>
                  </a:cubicBezTo>
                  <a:cubicBezTo>
                    <a:pt x="2531" y="1201"/>
                    <a:pt x="2492" y="1186"/>
                    <a:pt x="2453" y="1156"/>
                  </a:cubicBezTo>
                  <a:cubicBezTo>
                    <a:pt x="2322" y="1037"/>
                    <a:pt x="2358" y="751"/>
                    <a:pt x="2536" y="513"/>
                  </a:cubicBezTo>
                  <a:close/>
                  <a:moveTo>
                    <a:pt x="4060" y="1251"/>
                  </a:moveTo>
                  <a:cubicBezTo>
                    <a:pt x="4025" y="1525"/>
                    <a:pt x="3858" y="1727"/>
                    <a:pt x="3644" y="1763"/>
                  </a:cubicBezTo>
                  <a:lnTo>
                    <a:pt x="3596" y="1763"/>
                  </a:lnTo>
                  <a:cubicBezTo>
                    <a:pt x="3548" y="1763"/>
                    <a:pt x="3548" y="1751"/>
                    <a:pt x="3548" y="1727"/>
                  </a:cubicBezTo>
                  <a:cubicBezTo>
                    <a:pt x="3525" y="1608"/>
                    <a:pt x="3751" y="1334"/>
                    <a:pt x="4060" y="1251"/>
                  </a:cubicBezTo>
                  <a:close/>
                  <a:moveTo>
                    <a:pt x="1417" y="1942"/>
                  </a:moveTo>
                  <a:cubicBezTo>
                    <a:pt x="1441" y="1942"/>
                    <a:pt x="1489" y="1989"/>
                    <a:pt x="1524" y="2013"/>
                  </a:cubicBezTo>
                  <a:cubicBezTo>
                    <a:pt x="1620" y="2144"/>
                    <a:pt x="1655" y="2311"/>
                    <a:pt x="1596" y="2430"/>
                  </a:cubicBezTo>
                  <a:cubicBezTo>
                    <a:pt x="1524" y="2561"/>
                    <a:pt x="1370" y="2656"/>
                    <a:pt x="1179" y="2656"/>
                  </a:cubicBezTo>
                  <a:cubicBezTo>
                    <a:pt x="1131" y="2406"/>
                    <a:pt x="1203" y="2132"/>
                    <a:pt x="1310" y="2013"/>
                  </a:cubicBezTo>
                  <a:cubicBezTo>
                    <a:pt x="1346" y="1965"/>
                    <a:pt x="1381" y="1942"/>
                    <a:pt x="1417" y="1942"/>
                  </a:cubicBezTo>
                  <a:close/>
                  <a:moveTo>
                    <a:pt x="3084" y="2168"/>
                  </a:moveTo>
                  <a:cubicBezTo>
                    <a:pt x="3096" y="2168"/>
                    <a:pt x="3132" y="2192"/>
                    <a:pt x="3156" y="2263"/>
                  </a:cubicBezTo>
                  <a:cubicBezTo>
                    <a:pt x="3215" y="2465"/>
                    <a:pt x="3191" y="2656"/>
                    <a:pt x="3048" y="2799"/>
                  </a:cubicBezTo>
                  <a:cubicBezTo>
                    <a:pt x="2929" y="2596"/>
                    <a:pt x="2953" y="2370"/>
                    <a:pt x="3013" y="2239"/>
                  </a:cubicBezTo>
                  <a:cubicBezTo>
                    <a:pt x="3036" y="2180"/>
                    <a:pt x="3072" y="2168"/>
                    <a:pt x="3084" y="2168"/>
                  </a:cubicBezTo>
                  <a:close/>
                  <a:moveTo>
                    <a:pt x="3151" y="154"/>
                  </a:moveTo>
                  <a:cubicBezTo>
                    <a:pt x="3281" y="154"/>
                    <a:pt x="3412" y="193"/>
                    <a:pt x="3537" y="275"/>
                  </a:cubicBezTo>
                  <a:cubicBezTo>
                    <a:pt x="3858" y="465"/>
                    <a:pt x="4048" y="775"/>
                    <a:pt x="4060" y="1108"/>
                  </a:cubicBezTo>
                  <a:cubicBezTo>
                    <a:pt x="3679" y="1168"/>
                    <a:pt x="3358" y="1525"/>
                    <a:pt x="3382" y="1727"/>
                  </a:cubicBezTo>
                  <a:cubicBezTo>
                    <a:pt x="3382" y="1822"/>
                    <a:pt x="3441" y="1906"/>
                    <a:pt x="3584" y="1906"/>
                  </a:cubicBezTo>
                  <a:lnTo>
                    <a:pt x="3644" y="1906"/>
                  </a:lnTo>
                  <a:cubicBezTo>
                    <a:pt x="3953" y="1870"/>
                    <a:pt x="4179" y="1596"/>
                    <a:pt x="4215" y="1239"/>
                  </a:cubicBezTo>
                  <a:cubicBezTo>
                    <a:pt x="4370" y="1251"/>
                    <a:pt x="4537" y="1334"/>
                    <a:pt x="4668" y="1477"/>
                  </a:cubicBezTo>
                  <a:cubicBezTo>
                    <a:pt x="4906" y="1727"/>
                    <a:pt x="4846" y="2025"/>
                    <a:pt x="4763" y="2239"/>
                  </a:cubicBezTo>
                  <a:cubicBezTo>
                    <a:pt x="4549" y="2715"/>
                    <a:pt x="3977" y="3144"/>
                    <a:pt x="3537" y="3144"/>
                  </a:cubicBezTo>
                  <a:cubicBezTo>
                    <a:pt x="3521" y="3146"/>
                    <a:pt x="3506" y="3146"/>
                    <a:pt x="3492" y="3146"/>
                  </a:cubicBezTo>
                  <a:cubicBezTo>
                    <a:pt x="3393" y="3146"/>
                    <a:pt x="3311" y="3113"/>
                    <a:pt x="3239" y="3061"/>
                  </a:cubicBezTo>
                  <a:cubicBezTo>
                    <a:pt x="3203" y="3013"/>
                    <a:pt x="3156" y="2977"/>
                    <a:pt x="3120" y="2942"/>
                  </a:cubicBezTo>
                  <a:cubicBezTo>
                    <a:pt x="3298" y="2739"/>
                    <a:pt x="3358" y="2489"/>
                    <a:pt x="3286" y="2239"/>
                  </a:cubicBezTo>
                  <a:cubicBezTo>
                    <a:pt x="3227" y="2061"/>
                    <a:pt x="3144" y="2025"/>
                    <a:pt x="3084" y="2025"/>
                  </a:cubicBezTo>
                  <a:cubicBezTo>
                    <a:pt x="3001" y="2025"/>
                    <a:pt x="2929" y="2084"/>
                    <a:pt x="2870" y="2192"/>
                  </a:cubicBezTo>
                  <a:cubicBezTo>
                    <a:pt x="2786" y="2370"/>
                    <a:pt x="2763" y="2656"/>
                    <a:pt x="2929" y="2918"/>
                  </a:cubicBezTo>
                  <a:cubicBezTo>
                    <a:pt x="2775" y="3061"/>
                    <a:pt x="2441" y="3192"/>
                    <a:pt x="1858" y="3192"/>
                  </a:cubicBezTo>
                  <a:lnTo>
                    <a:pt x="1798" y="3192"/>
                  </a:lnTo>
                  <a:cubicBezTo>
                    <a:pt x="1429" y="3180"/>
                    <a:pt x="1262" y="2989"/>
                    <a:pt x="1203" y="2799"/>
                  </a:cubicBezTo>
                  <a:cubicBezTo>
                    <a:pt x="1441" y="2787"/>
                    <a:pt x="1620" y="2668"/>
                    <a:pt x="1727" y="2501"/>
                  </a:cubicBezTo>
                  <a:cubicBezTo>
                    <a:pt x="1810" y="2323"/>
                    <a:pt x="1786" y="2120"/>
                    <a:pt x="1643" y="1942"/>
                  </a:cubicBezTo>
                  <a:cubicBezTo>
                    <a:pt x="1560" y="1834"/>
                    <a:pt x="1489" y="1822"/>
                    <a:pt x="1429" y="1822"/>
                  </a:cubicBezTo>
                  <a:cubicBezTo>
                    <a:pt x="1346" y="1822"/>
                    <a:pt x="1262" y="1858"/>
                    <a:pt x="1203" y="1942"/>
                  </a:cubicBezTo>
                  <a:cubicBezTo>
                    <a:pt x="1084" y="2084"/>
                    <a:pt x="1000" y="2370"/>
                    <a:pt x="1024" y="2656"/>
                  </a:cubicBezTo>
                  <a:cubicBezTo>
                    <a:pt x="870" y="2620"/>
                    <a:pt x="703" y="2537"/>
                    <a:pt x="536" y="2418"/>
                  </a:cubicBezTo>
                  <a:cubicBezTo>
                    <a:pt x="155" y="2132"/>
                    <a:pt x="238" y="1739"/>
                    <a:pt x="286" y="1584"/>
                  </a:cubicBezTo>
                  <a:cubicBezTo>
                    <a:pt x="393" y="1239"/>
                    <a:pt x="703" y="953"/>
                    <a:pt x="953" y="953"/>
                  </a:cubicBezTo>
                  <a:cubicBezTo>
                    <a:pt x="1012" y="953"/>
                    <a:pt x="1072" y="965"/>
                    <a:pt x="1131" y="1001"/>
                  </a:cubicBezTo>
                  <a:cubicBezTo>
                    <a:pt x="1137" y="1007"/>
                    <a:pt x="1149" y="1010"/>
                    <a:pt x="1163" y="1010"/>
                  </a:cubicBezTo>
                  <a:cubicBezTo>
                    <a:pt x="1176" y="1010"/>
                    <a:pt x="1191" y="1007"/>
                    <a:pt x="1203" y="1001"/>
                  </a:cubicBezTo>
                  <a:cubicBezTo>
                    <a:pt x="1215" y="989"/>
                    <a:pt x="1239" y="953"/>
                    <a:pt x="1239" y="929"/>
                  </a:cubicBezTo>
                  <a:cubicBezTo>
                    <a:pt x="1239" y="929"/>
                    <a:pt x="1191" y="525"/>
                    <a:pt x="1370" y="310"/>
                  </a:cubicBezTo>
                  <a:cubicBezTo>
                    <a:pt x="1445" y="228"/>
                    <a:pt x="1552" y="189"/>
                    <a:pt x="1693" y="189"/>
                  </a:cubicBezTo>
                  <a:cubicBezTo>
                    <a:pt x="1796" y="189"/>
                    <a:pt x="1919" y="210"/>
                    <a:pt x="2060" y="251"/>
                  </a:cubicBezTo>
                  <a:cubicBezTo>
                    <a:pt x="2191" y="298"/>
                    <a:pt x="2310" y="346"/>
                    <a:pt x="2394" y="418"/>
                  </a:cubicBezTo>
                  <a:cubicBezTo>
                    <a:pt x="2203" y="703"/>
                    <a:pt x="2132" y="1072"/>
                    <a:pt x="2358" y="1263"/>
                  </a:cubicBezTo>
                  <a:cubicBezTo>
                    <a:pt x="2405" y="1322"/>
                    <a:pt x="2489" y="1358"/>
                    <a:pt x="2560" y="1358"/>
                  </a:cubicBezTo>
                  <a:cubicBezTo>
                    <a:pt x="2691" y="1358"/>
                    <a:pt x="2798" y="1263"/>
                    <a:pt x="2846" y="1132"/>
                  </a:cubicBezTo>
                  <a:cubicBezTo>
                    <a:pt x="2917" y="941"/>
                    <a:pt x="2870" y="644"/>
                    <a:pt x="2620" y="406"/>
                  </a:cubicBezTo>
                  <a:cubicBezTo>
                    <a:pt x="2769" y="242"/>
                    <a:pt x="2958" y="154"/>
                    <a:pt x="3151" y="154"/>
                  </a:cubicBezTo>
                  <a:close/>
                  <a:moveTo>
                    <a:pt x="3156" y="1"/>
                  </a:moveTo>
                  <a:cubicBezTo>
                    <a:pt x="2917" y="1"/>
                    <a:pt x="2679" y="108"/>
                    <a:pt x="2501" y="298"/>
                  </a:cubicBezTo>
                  <a:cubicBezTo>
                    <a:pt x="2394" y="227"/>
                    <a:pt x="2263" y="156"/>
                    <a:pt x="2108" y="108"/>
                  </a:cubicBezTo>
                  <a:cubicBezTo>
                    <a:pt x="1963" y="58"/>
                    <a:pt x="1831" y="34"/>
                    <a:pt x="1714" y="34"/>
                  </a:cubicBezTo>
                  <a:cubicBezTo>
                    <a:pt x="1524" y="34"/>
                    <a:pt x="1373" y="97"/>
                    <a:pt x="1262" y="215"/>
                  </a:cubicBezTo>
                  <a:cubicBezTo>
                    <a:pt x="1120" y="394"/>
                    <a:pt x="1084" y="656"/>
                    <a:pt x="1084" y="810"/>
                  </a:cubicBezTo>
                  <a:cubicBezTo>
                    <a:pt x="1048" y="799"/>
                    <a:pt x="1000" y="799"/>
                    <a:pt x="953" y="799"/>
                  </a:cubicBezTo>
                  <a:cubicBezTo>
                    <a:pt x="631" y="799"/>
                    <a:pt x="274" y="1120"/>
                    <a:pt x="131" y="1525"/>
                  </a:cubicBezTo>
                  <a:cubicBezTo>
                    <a:pt x="0" y="1906"/>
                    <a:pt x="108" y="2287"/>
                    <a:pt x="429" y="2525"/>
                  </a:cubicBezTo>
                  <a:cubicBezTo>
                    <a:pt x="631" y="2668"/>
                    <a:pt x="846" y="2751"/>
                    <a:pt x="1048" y="2787"/>
                  </a:cubicBezTo>
                  <a:cubicBezTo>
                    <a:pt x="1131" y="3120"/>
                    <a:pt x="1405" y="3323"/>
                    <a:pt x="1786" y="3323"/>
                  </a:cubicBezTo>
                  <a:lnTo>
                    <a:pt x="1858" y="3323"/>
                  </a:lnTo>
                  <a:cubicBezTo>
                    <a:pt x="2370" y="3323"/>
                    <a:pt x="2775" y="3215"/>
                    <a:pt x="3025" y="3037"/>
                  </a:cubicBezTo>
                  <a:cubicBezTo>
                    <a:pt x="3048" y="3085"/>
                    <a:pt x="3108" y="3132"/>
                    <a:pt x="3156" y="3180"/>
                  </a:cubicBezTo>
                  <a:cubicBezTo>
                    <a:pt x="3263" y="3263"/>
                    <a:pt x="3394" y="3311"/>
                    <a:pt x="3548" y="3311"/>
                  </a:cubicBezTo>
                  <a:cubicBezTo>
                    <a:pt x="4037" y="3311"/>
                    <a:pt x="4656" y="2846"/>
                    <a:pt x="4894" y="2311"/>
                  </a:cubicBezTo>
                  <a:cubicBezTo>
                    <a:pt x="5049" y="1953"/>
                    <a:pt x="5001" y="1620"/>
                    <a:pt x="4775" y="1382"/>
                  </a:cubicBezTo>
                  <a:cubicBezTo>
                    <a:pt x="4620" y="1203"/>
                    <a:pt x="4418" y="1108"/>
                    <a:pt x="4215" y="1108"/>
                  </a:cubicBezTo>
                  <a:cubicBezTo>
                    <a:pt x="4179" y="727"/>
                    <a:pt x="3977" y="370"/>
                    <a:pt x="3620" y="156"/>
                  </a:cubicBezTo>
                  <a:cubicBezTo>
                    <a:pt x="3465" y="48"/>
                    <a:pt x="3322"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3108425" y="3404000"/>
              <a:ext cx="26225" cy="25625"/>
            </a:xfrm>
            <a:custGeom>
              <a:avLst/>
              <a:gdLst/>
              <a:ahLst/>
              <a:cxnLst/>
              <a:rect l="l" t="t" r="r" b="b"/>
              <a:pathLst>
                <a:path w="1049" h="1025" extrusionOk="0">
                  <a:moveTo>
                    <a:pt x="536" y="132"/>
                  </a:moveTo>
                  <a:cubicBezTo>
                    <a:pt x="632" y="156"/>
                    <a:pt x="715" y="179"/>
                    <a:pt x="798" y="251"/>
                  </a:cubicBezTo>
                  <a:cubicBezTo>
                    <a:pt x="870" y="310"/>
                    <a:pt x="894" y="406"/>
                    <a:pt x="894" y="513"/>
                  </a:cubicBezTo>
                  <a:cubicBezTo>
                    <a:pt x="894" y="703"/>
                    <a:pt x="715" y="870"/>
                    <a:pt x="524" y="870"/>
                  </a:cubicBezTo>
                  <a:cubicBezTo>
                    <a:pt x="334" y="870"/>
                    <a:pt x="167" y="703"/>
                    <a:pt x="167" y="489"/>
                  </a:cubicBezTo>
                  <a:cubicBezTo>
                    <a:pt x="167" y="299"/>
                    <a:pt x="334" y="132"/>
                    <a:pt x="536" y="132"/>
                  </a:cubicBezTo>
                  <a:close/>
                  <a:moveTo>
                    <a:pt x="524" y="1"/>
                  </a:moveTo>
                  <a:cubicBezTo>
                    <a:pt x="239" y="1"/>
                    <a:pt x="1" y="227"/>
                    <a:pt x="1" y="513"/>
                  </a:cubicBezTo>
                  <a:cubicBezTo>
                    <a:pt x="1" y="787"/>
                    <a:pt x="239" y="1025"/>
                    <a:pt x="524" y="1025"/>
                  </a:cubicBezTo>
                  <a:cubicBezTo>
                    <a:pt x="810" y="1025"/>
                    <a:pt x="1048" y="787"/>
                    <a:pt x="1048" y="513"/>
                  </a:cubicBezTo>
                  <a:cubicBezTo>
                    <a:pt x="1048" y="370"/>
                    <a:pt x="989" y="251"/>
                    <a:pt x="894" y="156"/>
                  </a:cubicBezTo>
                  <a:cubicBezTo>
                    <a:pt x="798"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3352200" y="3543300"/>
              <a:ext cx="26225" cy="25625"/>
            </a:xfrm>
            <a:custGeom>
              <a:avLst/>
              <a:gdLst/>
              <a:ahLst/>
              <a:cxnLst/>
              <a:rect l="l" t="t" r="r" b="b"/>
              <a:pathLst>
                <a:path w="1049" h="1025" extrusionOk="0">
                  <a:moveTo>
                    <a:pt x="525" y="144"/>
                  </a:moveTo>
                  <a:cubicBezTo>
                    <a:pt x="632" y="144"/>
                    <a:pt x="715" y="191"/>
                    <a:pt x="775" y="263"/>
                  </a:cubicBezTo>
                  <a:cubicBezTo>
                    <a:pt x="846" y="322"/>
                    <a:pt x="882" y="418"/>
                    <a:pt x="882" y="513"/>
                  </a:cubicBezTo>
                  <a:cubicBezTo>
                    <a:pt x="882" y="715"/>
                    <a:pt x="703" y="870"/>
                    <a:pt x="513" y="870"/>
                  </a:cubicBezTo>
                  <a:cubicBezTo>
                    <a:pt x="310" y="870"/>
                    <a:pt x="156" y="715"/>
                    <a:pt x="156" y="501"/>
                  </a:cubicBezTo>
                  <a:cubicBezTo>
                    <a:pt x="156" y="311"/>
                    <a:pt x="310" y="144"/>
                    <a:pt x="525" y="144"/>
                  </a:cubicBezTo>
                  <a:close/>
                  <a:moveTo>
                    <a:pt x="525" y="1"/>
                  </a:moveTo>
                  <a:cubicBezTo>
                    <a:pt x="239" y="1"/>
                    <a:pt x="1" y="215"/>
                    <a:pt x="1" y="501"/>
                  </a:cubicBezTo>
                  <a:cubicBezTo>
                    <a:pt x="1" y="787"/>
                    <a:pt x="239" y="1025"/>
                    <a:pt x="525" y="1025"/>
                  </a:cubicBezTo>
                  <a:cubicBezTo>
                    <a:pt x="810" y="1025"/>
                    <a:pt x="1049" y="799"/>
                    <a:pt x="1049" y="501"/>
                  </a:cubicBezTo>
                  <a:cubicBezTo>
                    <a:pt x="1049" y="370"/>
                    <a:pt x="989" y="251"/>
                    <a:pt x="894" y="144"/>
                  </a:cubicBezTo>
                  <a:cubicBezTo>
                    <a:pt x="787"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3642425" y="4119875"/>
              <a:ext cx="26225" cy="25625"/>
            </a:xfrm>
            <a:custGeom>
              <a:avLst/>
              <a:gdLst/>
              <a:ahLst/>
              <a:cxnLst/>
              <a:rect l="l" t="t" r="r" b="b"/>
              <a:pathLst>
                <a:path w="1049" h="1025" extrusionOk="0">
                  <a:moveTo>
                    <a:pt x="524" y="155"/>
                  </a:moveTo>
                  <a:cubicBezTo>
                    <a:pt x="631" y="155"/>
                    <a:pt x="715" y="191"/>
                    <a:pt x="774" y="274"/>
                  </a:cubicBezTo>
                  <a:cubicBezTo>
                    <a:pt x="846" y="334"/>
                    <a:pt x="881" y="417"/>
                    <a:pt x="881" y="524"/>
                  </a:cubicBezTo>
                  <a:cubicBezTo>
                    <a:pt x="881" y="715"/>
                    <a:pt x="703" y="881"/>
                    <a:pt x="512" y="881"/>
                  </a:cubicBezTo>
                  <a:cubicBezTo>
                    <a:pt x="310" y="881"/>
                    <a:pt x="155" y="715"/>
                    <a:pt x="155" y="512"/>
                  </a:cubicBezTo>
                  <a:cubicBezTo>
                    <a:pt x="155" y="310"/>
                    <a:pt x="310" y="155"/>
                    <a:pt x="524" y="155"/>
                  </a:cubicBezTo>
                  <a:close/>
                  <a:moveTo>
                    <a:pt x="524" y="0"/>
                  </a:moveTo>
                  <a:cubicBezTo>
                    <a:pt x="239" y="0"/>
                    <a:pt x="0" y="227"/>
                    <a:pt x="0" y="512"/>
                  </a:cubicBezTo>
                  <a:cubicBezTo>
                    <a:pt x="0" y="786"/>
                    <a:pt x="239" y="1024"/>
                    <a:pt x="524" y="1024"/>
                  </a:cubicBezTo>
                  <a:cubicBezTo>
                    <a:pt x="810" y="1024"/>
                    <a:pt x="1048" y="810"/>
                    <a:pt x="1048" y="512"/>
                  </a:cubicBezTo>
                  <a:cubicBezTo>
                    <a:pt x="1048" y="369"/>
                    <a:pt x="989" y="250"/>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3386725" y="3406975"/>
              <a:ext cx="153625" cy="151250"/>
            </a:xfrm>
            <a:custGeom>
              <a:avLst/>
              <a:gdLst/>
              <a:ahLst/>
              <a:cxnLst/>
              <a:rect l="l" t="t" r="r" b="b"/>
              <a:pathLst>
                <a:path w="6145" h="6050" extrusionOk="0">
                  <a:moveTo>
                    <a:pt x="3085" y="120"/>
                  </a:moveTo>
                  <a:cubicBezTo>
                    <a:pt x="3156" y="251"/>
                    <a:pt x="3323" y="632"/>
                    <a:pt x="3442" y="942"/>
                  </a:cubicBezTo>
                  <a:cubicBezTo>
                    <a:pt x="3454" y="953"/>
                    <a:pt x="3466" y="989"/>
                    <a:pt x="3489" y="989"/>
                  </a:cubicBezTo>
                  <a:cubicBezTo>
                    <a:pt x="3495" y="995"/>
                    <a:pt x="3504" y="998"/>
                    <a:pt x="3515" y="998"/>
                  </a:cubicBezTo>
                  <a:cubicBezTo>
                    <a:pt x="3525" y="998"/>
                    <a:pt x="3537" y="995"/>
                    <a:pt x="3549" y="989"/>
                  </a:cubicBezTo>
                  <a:cubicBezTo>
                    <a:pt x="3847" y="822"/>
                    <a:pt x="4299" y="596"/>
                    <a:pt x="4418" y="572"/>
                  </a:cubicBezTo>
                  <a:lnTo>
                    <a:pt x="4418" y="572"/>
                  </a:lnTo>
                  <a:cubicBezTo>
                    <a:pt x="4442" y="668"/>
                    <a:pt x="4382" y="1049"/>
                    <a:pt x="4299" y="1346"/>
                  </a:cubicBezTo>
                  <a:cubicBezTo>
                    <a:pt x="4287" y="1370"/>
                    <a:pt x="4299" y="1406"/>
                    <a:pt x="4323" y="1418"/>
                  </a:cubicBezTo>
                  <a:cubicBezTo>
                    <a:pt x="4335" y="1442"/>
                    <a:pt x="4347" y="1442"/>
                    <a:pt x="4382" y="1442"/>
                  </a:cubicBezTo>
                  <a:cubicBezTo>
                    <a:pt x="4382" y="1442"/>
                    <a:pt x="4990" y="1358"/>
                    <a:pt x="5299" y="1358"/>
                  </a:cubicBezTo>
                  <a:lnTo>
                    <a:pt x="5406" y="1358"/>
                  </a:lnTo>
                  <a:cubicBezTo>
                    <a:pt x="5359" y="1489"/>
                    <a:pt x="5192" y="1834"/>
                    <a:pt x="5037" y="2144"/>
                  </a:cubicBezTo>
                  <a:cubicBezTo>
                    <a:pt x="5013" y="2156"/>
                    <a:pt x="5013" y="2192"/>
                    <a:pt x="5037" y="2204"/>
                  </a:cubicBezTo>
                  <a:cubicBezTo>
                    <a:pt x="5037" y="2239"/>
                    <a:pt x="5061" y="2251"/>
                    <a:pt x="5073" y="2251"/>
                  </a:cubicBezTo>
                  <a:cubicBezTo>
                    <a:pt x="5430" y="2335"/>
                    <a:pt x="5847" y="2489"/>
                    <a:pt x="5930" y="2549"/>
                  </a:cubicBezTo>
                  <a:cubicBezTo>
                    <a:pt x="5871" y="2656"/>
                    <a:pt x="5490" y="2954"/>
                    <a:pt x="5168" y="3192"/>
                  </a:cubicBezTo>
                  <a:cubicBezTo>
                    <a:pt x="5156" y="3204"/>
                    <a:pt x="5133" y="3216"/>
                    <a:pt x="5133" y="3251"/>
                  </a:cubicBezTo>
                  <a:cubicBezTo>
                    <a:pt x="5133" y="3275"/>
                    <a:pt x="5156" y="3287"/>
                    <a:pt x="5168" y="3311"/>
                  </a:cubicBezTo>
                  <a:cubicBezTo>
                    <a:pt x="5549" y="3561"/>
                    <a:pt x="5871" y="3859"/>
                    <a:pt x="5871" y="3930"/>
                  </a:cubicBezTo>
                  <a:cubicBezTo>
                    <a:pt x="5835" y="4001"/>
                    <a:pt x="5359" y="4144"/>
                    <a:pt x="4859" y="4228"/>
                  </a:cubicBezTo>
                  <a:cubicBezTo>
                    <a:pt x="4823" y="4240"/>
                    <a:pt x="4811" y="4263"/>
                    <a:pt x="4799" y="4275"/>
                  </a:cubicBezTo>
                  <a:cubicBezTo>
                    <a:pt x="4775" y="4299"/>
                    <a:pt x="4775" y="4335"/>
                    <a:pt x="4799" y="4347"/>
                  </a:cubicBezTo>
                  <a:cubicBezTo>
                    <a:pt x="4954" y="4644"/>
                    <a:pt x="5121" y="5037"/>
                    <a:pt x="5121" y="5121"/>
                  </a:cubicBezTo>
                  <a:cubicBezTo>
                    <a:pt x="5109" y="5121"/>
                    <a:pt x="5085" y="5132"/>
                    <a:pt x="5002" y="5132"/>
                  </a:cubicBezTo>
                  <a:cubicBezTo>
                    <a:pt x="4728" y="5132"/>
                    <a:pt x="4204" y="5013"/>
                    <a:pt x="4204" y="5013"/>
                  </a:cubicBezTo>
                  <a:cubicBezTo>
                    <a:pt x="4197" y="5012"/>
                    <a:pt x="4191" y="5011"/>
                    <a:pt x="4186" y="5011"/>
                  </a:cubicBezTo>
                  <a:cubicBezTo>
                    <a:pt x="4150" y="5011"/>
                    <a:pt x="4129" y="5040"/>
                    <a:pt x="4109" y="5061"/>
                  </a:cubicBezTo>
                  <a:cubicBezTo>
                    <a:pt x="4001" y="5394"/>
                    <a:pt x="3870" y="5752"/>
                    <a:pt x="3811" y="5871"/>
                  </a:cubicBezTo>
                  <a:cubicBezTo>
                    <a:pt x="3704" y="5787"/>
                    <a:pt x="3430" y="5454"/>
                    <a:pt x="3204" y="5132"/>
                  </a:cubicBezTo>
                  <a:cubicBezTo>
                    <a:pt x="3192" y="5121"/>
                    <a:pt x="3180" y="5109"/>
                    <a:pt x="3144" y="5109"/>
                  </a:cubicBezTo>
                  <a:cubicBezTo>
                    <a:pt x="3141" y="5109"/>
                    <a:pt x="3137" y="5110"/>
                    <a:pt x="3134" y="5110"/>
                  </a:cubicBezTo>
                  <a:cubicBezTo>
                    <a:pt x="3124" y="5110"/>
                    <a:pt x="3114" y="5104"/>
                    <a:pt x="3097" y="5061"/>
                  </a:cubicBezTo>
                  <a:cubicBezTo>
                    <a:pt x="2811" y="5347"/>
                    <a:pt x="2489" y="5644"/>
                    <a:pt x="2370" y="5728"/>
                  </a:cubicBezTo>
                  <a:cubicBezTo>
                    <a:pt x="2335" y="5609"/>
                    <a:pt x="2275" y="5287"/>
                    <a:pt x="2215" y="4990"/>
                  </a:cubicBezTo>
                  <a:cubicBezTo>
                    <a:pt x="2215" y="4978"/>
                    <a:pt x="2204" y="4954"/>
                    <a:pt x="2192" y="4942"/>
                  </a:cubicBezTo>
                  <a:cubicBezTo>
                    <a:pt x="2184" y="4942"/>
                    <a:pt x="2165" y="4937"/>
                    <a:pt x="2150" y="4937"/>
                  </a:cubicBezTo>
                  <a:cubicBezTo>
                    <a:pt x="2143" y="4937"/>
                    <a:pt x="2136" y="4938"/>
                    <a:pt x="2132" y="4942"/>
                  </a:cubicBezTo>
                  <a:cubicBezTo>
                    <a:pt x="1799" y="5073"/>
                    <a:pt x="1263" y="5275"/>
                    <a:pt x="1072" y="5299"/>
                  </a:cubicBezTo>
                  <a:cubicBezTo>
                    <a:pt x="1084" y="5156"/>
                    <a:pt x="1203" y="4740"/>
                    <a:pt x="1311" y="4359"/>
                  </a:cubicBezTo>
                  <a:cubicBezTo>
                    <a:pt x="1323" y="4347"/>
                    <a:pt x="1323" y="4323"/>
                    <a:pt x="1311" y="4299"/>
                  </a:cubicBezTo>
                  <a:cubicBezTo>
                    <a:pt x="1299" y="4287"/>
                    <a:pt x="1287" y="4275"/>
                    <a:pt x="1263" y="4275"/>
                  </a:cubicBezTo>
                  <a:cubicBezTo>
                    <a:pt x="882" y="4180"/>
                    <a:pt x="418" y="4049"/>
                    <a:pt x="299" y="3978"/>
                  </a:cubicBezTo>
                  <a:cubicBezTo>
                    <a:pt x="394" y="3870"/>
                    <a:pt x="715" y="3608"/>
                    <a:pt x="1013" y="3382"/>
                  </a:cubicBezTo>
                  <a:cubicBezTo>
                    <a:pt x="1025" y="3370"/>
                    <a:pt x="1049" y="3347"/>
                    <a:pt x="1049" y="3323"/>
                  </a:cubicBezTo>
                  <a:cubicBezTo>
                    <a:pt x="1049" y="3287"/>
                    <a:pt x="1025" y="3275"/>
                    <a:pt x="1013" y="3263"/>
                  </a:cubicBezTo>
                  <a:cubicBezTo>
                    <a:pt x="584" y="3025"/>
                    <a:pt x="215" y="2727"/>
                    <a:pt x="215" y="2632"/>
                  </a:cubicBezTo>
                  <a:cubicBezTo>
                    <a:pt x="227" y="2561"/>
                    <a:pt x="632" y="2394"/>
                    <a:pt x="1072" y="2299"/>
                  </a:cubicBezTo>
                  <a:lnTo>
                    <a:pt x="1120" y="2251"/>
                  </a:lnTo>
                  <a:cubicBezTo>
                    <a:pt x="1132" y="2239"/>
                    <a:pt x="1132" y="2204"/>
                    <a:pt x="1120" y="2192"/>
                  </a:cubicBezTo>
                  <a:cubicBezTo>
                    <a:pt x="930" y="1834"/>
                    <a:pt x="715" y="1418"/>
                    <a:pt x="668" y="1263"/>
                  </a:cubicBezTo>
                  <a:lnTo>
                    <a:pt x="668" y="1263"/>
                  </a:lnTo>
                  <a:cubicBezTo>
                    <a:pt x="870" y="1287"/>
                    <a:pt x="1382" y="1418"/>
                    <a:pt x="1584" y="1465"/>
                  </a:cubicBezTo>
                  <a:cubicBezTo>
                    <a:pt x="1596" y="1465"/>
                    <a:pt x="1620" y="1465"/>
                    <a:pt x="1644" y="1442"/>
                  </a:cubicBezTo>
                  <a:cubicBezTo>
                    <a:pt x="1656" y="1430"/>
                    <a:pt x="1668" y="1418"/>
                    <a:pt x="1668" y="1382"/>
                  </a:cubicBezTo>
                  <a:cubicBezTo>
                    <a:pt x="1680" y="1001"/>
                    <a:pt x="1715" y="549"/>
                    <a:pt x="1739" y="406"/>
                  </a:cubicBezTo>
                  <a:cubicBezTo>
                    <a:pt x="1894" y="489"/>
                    <a:pt x="2311" y="751"/>
                    <a:pt x="2680" y="1001"/>
                  </a:cubicBezTo>
                  <a:cubicBezTo>
                    <a:pt x="2688" y="1009"/>
                    <a:pt x="2709" y="1018"/>
                    <a:pt x="2724" y="1018"/>
                  </a:cubicBezTo>
                  <a:cubicBezTo>
                    <a:pt x="2730" y="1018"/>
                    <a:pt x="2736" y="1016"/>
                    <a:pt x="2739" y="1013"/>
                  </a:cubicBezTo>
                  <a:cubicBezTo>
                    <a:pt x="2751" y="1013"/>
                    <a:pt x="2787" y="1001"/>
                    <a:pt x="2787" y="965"/>
                  </a:cubicBezTo>
                  <a:cubicBezTo>
                    <a:pt x="2894" y="644"/>
                    <a:pt x="3013" y="275"/>
                    <a:pt x="3085" y="120"/>
                  </a:cubicBezTo>
                  <a:close/>
                  <a:moveTo>
                    <a:pt x="3085" y="1"/>
                  </a:moveTo>
                  <a:cubicBezTo>
                    <a:pt x="3037" y="1"/>
                    <a:pt x="2954" y="1"/>
                    <a:pt x="2680" y="894"/>
                  </a:cubicBezTo>
                  <a:cubicBezTo>
                    <a:pt x="2108" y="501"/>
                    <a:pt x="1775" y="310"/>
                    <a:pt x="1704" y="310"/>
                  </a:cubicBezTo>
                  <a:lnTo>
                    <a:pt x="1680" y="310"/>
                  </a:lnTo>
                  <a:cubicBezTo>
                    <a:pt x="1620" y="334"/>
                    <a:pt x="1561" y="346"/>
                    <a:pt x="1537" y="1370"/>
                  </a:cubicBezTo>
                  <a:cubicBezTo>
                    <a:pt x="1323" y="1311"/>
                    <a:pt x="811" y="1192"/>
                    <a:pt x="644" y="1192"/>
                  </a:cubicBezTo>
                  <a:cubicBezTo>
                    <a:pt x="608" y="1192"/>
                    <a:pt x="584" y="1192"/>
                    <a:pt x="549" y="1203"/>
                  </a:cubicBezTo>
                  <a:cubicBezTo>
                    <a:pt x="513" y="1239"/>
                    <a:pt x="430" y="1287"/>
                    <a:pt x="942" y="2227"/>
                  </a:cubicBezTo>
                  <a:cubicBezTo>
                    <a:pt x="632" y="2323"/>
                    <a:pt x="72" y="2477"/>
                    <a:pt x="49" y="2680"/>
                  </a:cubicBezTo>
                  <a:cubicBezTo>
                    <a:pt x="1" y="2882"/>
                    <a:pt x="525" y="3227"/>
                    <a:pt x="822" y="3406"/>
                  </a:cubicBezTo>
                  <a:cubicBezTo>
                    <a:pt x="96" y="3942"/>
                    <a:pt x="120" y="4037"/>
                    <a:pt x="120" y="4073"/>
                  </a:cubicBezTo>
                  <a:cubicBezTo>
                    <a:pt x="132" y="4120"/>
                    <a:pt x="156" y="4216"/>
                    <a:pt x="1144" y="4466"/>
                  </a:cubicBezTo>
                  <a:cubicBezTo>
                    <a:pt x="1061" y="4775"/>
                    <a:pt x="894" y="5347"/>
                    <a:pt x="906" y="5454"/>
                  </a:cubicBezTo>
                  <a:cubicBezTo>
                    <a:pt x="906" y="5466"/>
                    <a:pt x="930" y="5525"/>
                    <a:pt x="1013" y="5525"/>
                  </a:cubicBezTo>
                  <a:cubicBezTo>
                    <a:pt x="1192" y="5525"/>
                    <a:pt x="1846" y="5275"/>
                    <a:pt x="2085" y="5180"/>
                  </a:cubicBezTo>
                  <a:cubicBezTo>
                    <a:pt x="2132" y="5466"/>
                    <a:pt x="2227" y="5883"/>
                    <a:pt x="2263" y="5942"/>
                  </a:cubicBezTo>
                  <a:cubicBezTo>
                    <a:pt x="2287" y="5954"/>
                    <a:pt x="2311" y="5966"/>
                    <a:pt x="2346" y="5966"/>
                  </a:cubicBezTo>
                  <a:cubicBezTo>
                    <a:pt x="2430" y="5966"/>
                    <a:pt x="2704" y="5752"/>
                    <a:pt x="3144" y="5299"/>
                  </a:cubicBezTo>
                  <a:cubicBezTo>
                    <a:pt x="3501" y="5787"/>
                    <a:pt x="3739" y="6049"/>
                    <a:pt x="3847" y="6049"/>
                  </a:cubicBezTo>
                  <a:cubicBezTo>
                    <a:pt x="3866" y="6049"/>
                    <a:pt x="3885" y="6034"/>
                    <a:pt x="3904" y="6034"/>
                  </a:cubicBezTo>
                  <a:cubicBezTo>
                    <a:pt x="3909" y="6034"/>
                    <a:pt x="3913" y="6035"/>
                    <a:pt x="3918" y="6037"/>
                  </a:cubicBezTo>
                  <a:cubicBezTo>
                    <a:pt x="3990" y="5966"/>
                    <a:pt x="4168" y="5466"/>
                    <a:pt x="4240" y="5228"/>
                  </a:cubicBezTo>
                  <a:cubicBezTo>
                    <a:pt x="4394" y="5252"/>
                    <a:pt x="4775" y="5323"/>
                    <a:pt x="5013" y="5323"/>
                  </a:cubicBezTo>
                  <a:cubicBezTo>
                    <a:pt x="5121" y="5323"/>
                    <a:pt x="5228" y="5311"/>
                    <a:pt x="5275" y="5240"/>
                  </a:cubicBezTo>
                  <a:cubicBezTo>
                    <a:pt x="5347" y="5109"/>
                    <a:pt x="5133" y="4692"/>
                    <a:pt x="4990" y="4406"/>
                  </a:cubicBezTo>
                  <a:cubicBezTo>
                    <a:pt x="5394" y="4335"/>
                    <a:pt x="5978" y="4192"/>
                    <a:pt x="6014" y="4013"/>
                  </a:cubicBezTo>
                  <a:cubicBezTo>
                    <a:pt x="6061" y="3823"/>
                    <a:pt x="5644" y="3501"/>
                    <a:pt x="5347" y="3287"/>
                  </a:cubicBezTo>
                  <a:cubicBezTo>
                    <a:pt x="6145" y="2704"/>
                    <a:pt x="6085" y="2585"/>
                    <a:pt x="6073" y="2549"/>
                  </a:cubicBezTo>
                  <a:cubicBezTo>
                    <a:pt x="6025" y="2430"/>
                    <a:pt x="5597" y="2275"/>
                    <a:pt x="5216" y="2168"/>
                  </a:cubicBezTo>
                  <a:cubicBezTo>
                    <a:pt x="5347" y="1918"/>
                    <a:pt x="5573" y="1477"/>
                    <a:pt x="5573" y="1370"/>
                  </a:cubicBezTo>
                  <a:cubicBezTo>
                    <a:pt x="5573" y="1251"/>
                    <a:pt x="5406" y="1251"/>
                    <a:pt x="5299" y="1251"/>
                  </a:cubicBezTo>
                  <a:cubicBezTo>
                    <a:pt x="5061" y="1251"/>
                    <a:pt x="4656" y="1299"/>
                    <a:pt x="4466" y="1322"/>
                  </a:cubicBezTo>
                  <a:cubicBezTo>
                    <a:pt x="4644" y="561"/>
                    <a:pt x="4537" y="501"/>
                    <a:pt x="4501" y="489"/>
                  </a:cubicBezTo>
                  <a:cubicBezTo>
                    <a:pt x="4490" y="477"/>
                    <a:pt x="4454" y="477"/>
                    <a:pt x="4442" y="477"/>
                  </a:cubicBezTo>
                  <a:cubicBezTo>
                    <a:pt x="4287" y="477"/>
                    <a:pt x="3775" y="739"/>
                    <a:pt x="3549" y="858"/>
                  </a:cubicBezTo>
                  <a:cubicBezTo>
                    <a:pt x="3216" y="49"/>
                    <a:pt x="3144" y="13"/>
                    <a:pt x="3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3415025" y="3437950"/>
              <a:ext cx="95250" cy="95275"/>
            </a:xfrm>
            <a:custGeom>
              <a:avLst/>
              <a:gdLst/>
              <a:ahLst/>
              <a:cxnLst/>
              <a:rect l="l" t="t" r="r" b="b"/>
              <a:pathLst>
                <a:path w="3810" h="3811" extrusionOk="0">
                  <a:moveTo>
                    <a:pt x="1905" y="0"/>
                  </a:moveTo>
                  <a:cubicBezTo>
                    <a:pt x="857" y="0"/>
                    <a:pt x="0" y="845"/>
                    <a:pt x="0" y="1905"/>
                  </a:cubicBezTo>
                  <a:cubicBezTo>
                    <a:pt x="0" y="2953"/>
                    <a:pt x="857" y="3810"/>
                    <a:pt x="1905" y="3810"/>
                  </a:cubicBezTo>
                  <a:cubicBezTo>
                    <a:pt x="2965" y="3810"/>
                    <a:pt x="3810" y="2953"/>
                    <a:pt x="3810" y="1905"/>
                  </a:cubicBezTo>
                  <a:cubicBezTo>
                    <a:pt x="3810" y="845"/>
                    <a:pt x="2965" y="0"/>
                    <a:pt x="1905"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3466500" y="3452525"/>
              <a:ext cx="7775" cy="4800"/>
            </a:xfrm>
            <a:custGeom>
              <a:avLst/>
              <a:gdLst/>
              <a:ahLst/>
              <a:cxnLst/>
              <a:rect l="l" t="t" r="r" b="b"/>
              <a:pathLst>
                <a:path w="311" h="192" extrusionOk="0">
                  <a:moveTo>
                    <a:pt x="1" y="1"/>
                  </a:moveTo>
                  <a:lnTo>
                    <a:pt x="310" y="191"/>
                  </a:lnTo>
                  <a:cubicBezTo>
                    <a:pt x="287" y="60"/>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3464125" y="3450450"/>
              <a:ext cx="11925" cy="8650"/>
            </a:xfrm>
            <a:custGeom>
              <a:avLst/>
              <a:gdLst/>
              <a:ahLst/>
              <a:cxnLst/>
              <a:rect l="l" t="t" r="r" b="b"/>
              <a:pathLst>
                <a:path w="477" h="346" extrusionOk="0">
                  <a:moveTo>
                    <a:pt x="96" y="0"/>
                  </a:moveTo>
                  <a:cubicBezTo>
                    <a:pt x="48" y="0"/>
                    <a:pt x="24" y="24"/>
                    <a:pt x="1" y="60"/>
                  </a:cubicBezTo>
                  <a:cubicBezTo>
                    <a:pt x="1" y="107"/>
                    <a:pt x="24" y="143"/>
                    <a:pt x="60" y="155"/>
                  </a:cubicBezTo>
                  <a:cubicBezTo>
                    <a:pt x="167" y="167"/>
                    <a:pt x="310" y="226"/>
                    <a:pt x="334" y="286"/>
                  </a:cubicBezTo>
                  <a:cubicBezTo>
                    <a:pt x="346" y="334"/>
                    <a:pt x="370" y="345"/>
                    <a:pt x="405" y="345"/>
                  </a:cubicBezTo>
                  <a:cubicBezTo>
                    <a:pt x="417" y="345"/>
                    <a:pt x="417" y="345"/>
                    <a:pt x="417" y="334"/>
                  </a:cubicBezTo>
                  <a:cubicBezTo>
                    <a:pt x="453" y="322"/>
                    <a:pt x="477" y="286"/>
                    <a:pt x="465" y="238"/>
                  </a:cubicBezTo>
                  <a:cubicBezTo>
                    <a:pt x="417" y="84"/>
                    <a:pt x="155" y="24"/>
                    <a:pt x="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3472175" y="3467400"/>
              <a:ext cx="7750" cy="4800"/>
            </a:xfrm>
            <a:custGeom>
              <a:avLst/>
              <a:gdLst/>
              <a:ahLst/>
              <a:cxnLst/>
              <a:rect l="l" t="t" r="r" b="b"/>
              <a:pathLst>
                <a:path w="310" h="192" extrusionOk="0">
                  <a:moveTo>
                    <a:pt x="0" y="1"/>
                  </a:moveTo>
                  <a:lnTo>
                    <a:pt x="310" y="191"/>
                  </a:lnTo>
                  <a:cubicBezTo>
                    <a:pt x="274" y="60"/>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3469775" y="3465325"/>
              <a:ext cx="11925" cy="8650"/>
            </a:xfrm>
            <a:custGeom>
              <a:avLst/>
              <a:gdLst/>
              <a:ahLst/>
              <a:cxnLst/>
              <a:rect l="l" t="t" r="r" b="b"/>
              <a:pathLst>
                <a:path w="477" h="346" extrusionOk="0">
                  <a:moveTo>
                    <a:pt x="96" y="1"/>
                  </a:moveTo>
                  <a:cubicBezTo>
                    <a:pt x="48" y="1"/>
                    <a:pt x="13" y="24"/>
                    <a:pt x="1" y="60"/>
                  </a:cubicBezTo>
                  <a:cubicBezTo>
                    <a:pt x="1" y="108"/>
                    <a:pt x="13" y="143"/>
                    <a:pt x="60" y="155"/>
                  </a:cubicBezTo>
                  <a:cubicBezTo>
                    <a:pt x="167" y="167"/>
                    <a:pt x="310" y="227"/>
                    <a:pt x="322" y="286"/>
                  </a:cubicBezTo>
                  <a:cubicBezTo>
                    <a:pt x="346" y="334"/>
                    <a:pt x="370" y="346"/>
                    <a:pt x="406" y="346"/>
                  </a:cubicBezTo>
                  <a:cubicBezTo>
                    <a:pt x="417" y="346"/>
                    <a:pt x="417" y="346"/>
                    <a:pt x="417" y="334"/>
                  </a:cubicBezTo>
                  <a:cubicBezTo>
                    <a:pt x="453" y="322"/>
                    <a:pt x="477" y="286"/>
                    <a:pt x="465" y="239"/>
                  </a:cubicBezTo>
                  <a:cubicBezTo>
                    <a:pt x="417" y="84"/>
                    <a:pt x="156" y="24"/>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3487650" y="3466825"/>
              <a:ext cx="7150" cy="5975"/>
            </a:xfrm>
            <a:custGeom>
              <a:avLst/>
              <a:gdLst/>
              <a:ahLst/>
              <a:cxnLst/>
              <a:rect l="l" t="t" r="r" b="b"/>
              <a:pathLst>
                <a:path w="286" h="239" extrusionOk="0">
                  <a:moveTo>
                    <a:pt x="0" y="0"/>
                  </a:moveTo>
                  <a:lnTo>
                    <a:pt x="286" y="238"/>
                  </a:lnTo>
                  <a:cubicBezTo>
                    <a:pt x="262" y="107"/>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3485250" y="3465675"/>
              <a:ext cx="11350" cy="9500"/>
            </a:xfrm>
            <a:custGeom>
              <a:avLst/>
              <a:gdLst/>
              <a:ahLst/>
              <a:cxnLst/>
              <a:rect l="l" t="t" r="r" b="b"/>
              <a:pathLst>
                <a:path w="454" h="380" extrusionOk="0">
                  <a:moveTo>
                    <a:pt x="84" y="1"/>
                  </a:moveTo>
                  <a:cubicBezTo>
                    <a:pt x="60" y="1"/>
                    <a:pt x="33" y="20"/>
                    <a:pt x="25" y="46"/>
                  </a:cubicBezTo>
                  <a:cubicBezTo>
                    <a:pt x="1" y="82"/>
                    <a:pt x="25" y="129"/>
                    <a:pt x="60" y="141"/>
                  </a:cubicBezTo>
                  <a:cubicBezTo>
                    <a:pt x="168" y="165"/>
                    <a:pt x="299" y="260"/>
                    <a:pt x="299" y="320"/>
                  </a:cubicBezTo>
                  <a:cubicBezTo>
                    <a:pt x="299" y="344"/>
                    <a:pt x="346" y="379"/>
                    <a:pt x="382" y="379"/>
                  </a:cubicBezTo>
                  <a:cubicBezTo>
                    <a:pt x="430" y="368"/>
                    <a:pt x="453" y="332"/>
                    <a:pt x="441" y="308"/>
                  </a:cubicBezTo>
                  <a:cubicBezTo>
                    <a:pt x="430" y="141"/>
                    <a:pt x="156" y="22"/>
                    <a:pt x="108" y="10"/>
                  </a:cubicBezTo>
                  <a:cubicBezTo>
                    <a:pt x="101" y="4"/>
                    <a:pt x="93"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3454300" y="3463250"/>
              <a:ext cx="7775" cy="4775"/>
            </a:xfrm>
            <a:custGeom>
              <a:avLst/>
              <a:gdLst/>
              <a:ahLst/>
              <a:cxnLst/>
              <a:rect l="l" t="t" r="r" b="b"/>
              <a:pathLst>
                <a:path w="311" h="191" extrusionOk="0">
                  <a:moveTo>
                    <a:pt x="1" y="0"/>
                  </a:moveTo>
                  <a:lnTo>
                    <a:pt x="310" y="191"/>
                  </a:lnTo>
                  <a:cubicBezTo>
                    <a:pt x="274" y="6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3451925" y="3461450"/>
              <a:ext cx="11925" cy="8375"/>
            </a:xfrm>
            <a:custGeom>
              <a:avLst/>
              <a:gdLst/>
              <a:ahLst/>
              <a:cxnLst/>
              <a:rect l="l" t="t" r="r" b="b"/>
              <a:pathLst>
                <a:path w="477" h="335" extrusionOk="0">
                  <a:moveTo>
                    <a:pt x="96" y="1"/>
                  </a:moveTo>
                  <a:cubicBezTo>
                    <a:pt x="48" y="1"/>
                    <a:pt x="12" y="13"/>
                    <a:pt x="0" y="60"/>
                  </a:cubicBezTo>
                  <a:cubicBezTo>
                    <a:pt x="0" y="96"/>
                    <a:pt x="12" y="132"/>
                    <a:pt x="60" y="144"/>
                  </a:cubicBezTo>
                  <a:cubicBezTo>
                    <a:pt x="167" y="156"/>
                    <a:pt x="310" y="215"/>
                    <a:pt x="334" y="275"/>
                  </a:cubicBezTo>
                  <a:cubicBezTo>
                    <a:pt x="346" y="322"/>
                    <a:pt x="369" y="334"/>
                    <a:pt x="405" y="334"/>
                  </a:cubicBezTo>
                  <a:cubicBezTo>
                    <a:pt x="405" y="334"/>
                    <a:pt x="417" y="334"/>
                    <a:pt x="417" y="322"/>
                  </a:cubicBezTo>
                  <a:cubicBezTo>
                    <a:pt x="453" y="310"/>
                    <a:pt x="477" y="275"/>
                    <a:pt x="465" y="239"/>
                  </a:cubicBezTo>
                  <a:cubicBezTo>
                    <a:pt x="417" y="72"/>
                    <a:pt x="155" y="13"/>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3445975" y="3451625"/>
              <a:ext cx="8950" cy="3000"/>
            </a:xfrm>
            <a:custGeom>
              <a:avLst/>
              <a:gdLst/>
              <a:ahLst/>
              <a:cxnLst/>
              <a:rect l="l" t="t" r="r" b="b"/>
              <a:pathLst>
                <a:path w="358" h="120" extrusionOk="0">
                  <a:moveTo>
                    <a:pt x="19" y="1"/>
                  </a:moveTo>
                  <a:cubicBezTo>
                    <a:pt x="7" y="1"/>
                    <a:pt x="0" y="1"/>
                    <a:pt x="0" y="1"/>
                  </a:cubicBezTo>
                  <a:lnTo>
                    <a:pt x="357" y="120"/>
                  </a:lnTo>
                  <a:cubicBezTo>
                    <a:pt x="297" y="9"/>
                    <a:pt x="83"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3444175" y="3449850"/>
              <a:ext cx="12525" cy="6575"/>
            </a:xfrm>
            <a:custGeom>
              <a:avLst/>
              <a:gdLst/>
              <a:ahLst/>
              <a:cxnLst/>
              <a:rect l="l" t="t" r="r" b="b"/>
              <a:pathLst>
                <a:path w="501" h="263" extrusionOk="0">
                  <a:moveTo>
                    <a:pt x="72" y="0"/>
                  </a:moveTo>
                  <a:cubicBezTo>
                    <a:pt x="25" y="0"/>
                    <a:pt x="1" y="24"/>
                    <a:pt x="1" y="72"/>
                  </a:cubicBezTo>
                  <a:cubicBezTo>
                    <a:pt x="1" y="119"/>
                    <a:pt x="25" y="143"/>
                    <a:pt x="72" y="143"/>
                  </a:cubicBezTo>
                  <a:cubicBezTo>
                    <a:pt x="168" y="143"/>
                    <a:pt x="322" y="167"/>
                    <a:pt x="358" y="227"/>
                  </a:cubicBezTo>
                  <a:cubicBezTo>
                    <a:pt x="370" y="250"/>
                    <a:pt x="382" y="262"/>
                    <a:pt x="418" y="262"/>
                  </a:cubicBezTo>
                  <a:cubicBezTo>
                    <a:pt x="429" y="262"/>
                    <a:pt x="441" y="250"/>
                    <a:pt x="453" y="250"/>
                  </a:cubicBezTo>
                  <a:cubicBezTo>
                    <a:pt x="501" y="227"/>
                    <a:pt x="501" y="179"/>
                    <a:pt x="489" y="143"/>
                  </a:cubicBezTo>
                  <a:cubicBezTo>
                    <a:pt x="406" y="0"/>
                    <a:pt x="132"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3009300" y="3864775"/>
              <a:ext cx="3600" cy="34850"/>
            </a:xfrm>
            <a:custGeom>
              <a:avLst/>
              <a:gdLst/>
              <a:ahLst/>
              <a:cxnLst/>
              <a:rect l="l" t="t" r="r" b="b"/>
              <a:pathLst>
                <a:path w="144" h="1394" extrusionOk="0">
                  <a:moveTo>
                    <a:pt x="72" y="1"/>
                  </a:moveTo>
                  <a:cubicBezTo>
                    <a:pt x="25" y="1"/>
                    <a:pt x="1" y="24"/>
                    <a:pt x="1" y="72"/>
                  </a:cubicBezTo>
                  <a:lnTo>
                    <a:pt x="1" y="1322"/>
                  </a:lnTo>
                  <a:cubicBezTo>
                    <a:pt x="1" y="1370"/>
                    <a:pt x="25" y="1394"/>
                    <a:pt x="72" y="1394"/>
                  </a:cubicBezTo>
                  <a:cubicBezTo>
                    <a:pt x="120" y="1394"/>
                    <a:pt x="144" y="1370"/>
                    <a:pt x="144" y="1322"/>
                  </a:cubicBezTo>
                  <a:lnTo>
                    <a:pt x="144" y="72"/>
                  </a:lnTo>
                  <a:cubicBezTo>
                    <a:pt x="144" y="24"/>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2996200" y="3871325"/>
              <a:ext cx="30100" cy="21750"/>
            </a:xfrm>
            <a:custGeom>
              <a:avLst/>
              <a:gdLst/>
              <a:ahLst/>
              <a:cxnLst/>
              <a:rect l="l" t="t" r="r" b="b"/>
              <a:pathLst>
                <a:path w="1204" h="870" extrusionOk="0">
                  <a:moveTo>
                    <a:pt x="1105" y="0"/>
                  </a:moveTo>
                  <a:cubicBezTo>
                    <a:pt x="1092" y="0"/>
                    <a:pt x="1081" y="4"/>
                    <a:pt x="1072" y="13"/>
                  </a:cubicBezTo>
                  <a:lnTo>
                    <a:pt x="49" y="727"/>
                  </a:lnTo>
                  <a:cubicBezTo>
                    <a:pt x="13" y="763"/>
                    <a:pt x="1" y="810"/>
                    <a:pt x="25" y="834"/>
                  </a:cubicBezTo>
                  <a:cubicBezTo>
                    <a:pt x="49" y="846"/>
                    <a:pt x="60" y="870"/>
                    <a:pt x="84" y="870"/>
                  </a:cubicBezTo>
                  <a:cubicBezTo>
                    <a:pt x="108" y="870"/>
                    <a:pt x="120" y="870"/>
                    <a:pt x="132" y="846"/>
                  </a:cubicBezTo>
                  <a:lnTo>
                    <a:pt x="1156" y="132"/>
                  </a:lnTo>
                  <a:cubicBezTo>
                    <a:pt x="1192" y="108"/>
                    <a:pt x="1203" y="60"/>
                    <a:pt x="1180" y="36"/>
                  </a:cubicBezTo>
                  <a:cubicBezTo>
                    <a:pt x="1157" y="13"/>
                    <a:pt x="1129" y="0"/>
                    <a:pt x="11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2999175" y="3869700"/>
              <a:ext cx="23850" cy="24875"/>
            </a:xfrm>
            <a:custGeom>
              <a:avLst/>
              <a:gdLst/>
              <a:ahLst/>
              <a:cxnLst/>
              <a:rect l="l" t="t" r="r" b="b"/>
              <a:pathLst>
                <a:path w="954" h="995" extrusionOk="0">
                  <a:moveTo>
                    <a:pt x="83" y="0"/>
                  </a:moveTo>
                  <a:cubicBezTo>
                    <a:pt x="63" y="0"/>
                    <a:pt x="43" y="6"/>
                    <a:pt x="25" y="18"/>
                  </a:cubicBezTo>
                  <a:cubicBezTo>
                    <a:pt x="1" y="54"/>
                    <a:pt x="1" y="89"/>
                    <a:pt x="25" y="125"/>
                  </a:cubicBezTo>
                  <a:lnTo>
                    <a:pt x="823" y="959"/>
                  </a:lnTo>
                  <a:cubicBezTo>
                    <a:pt x="834" y="970"/>
                    <a:pt x="858" y="994"/>
                    <a:pt x="882" y="994"/>
                  </a:cubicBezTo>
                  <a:cubicBezTo>
                    <a:pt x="894" y="994"/>
                    <a:pt x="906" y="970"/>
                    <a:pt x="918" y="959"/>
                  </a:cubicBezTo>
                  <a:cubicBezTo>
                    <a:pt x="953" y="935"/>
                    <a:pt x="953" y="887"/>
                    <a:pt x="918" y="851"/>
                  </a:cubicBezTo>
                  <a:lnTo>
                    <a:pt x="132" y="18"/>
                  </a:lnTo>
                  <a:cubicBezTo>
                    <a:pt x="120" y="6"/>
                    <a:pt x="102"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2992925" y="3879650"/>
              <a:ext cx="33675" cy="3900"/>
            </a:xfrm>
            <a:custGeom>
              <a:avLst/>
              <a:gdLst/>
              <a:ahLst/>
              <a:cxnLst/>
              <a:rect l="l" t="t" r="r" b="b"/>
              <a:pathLst>
                <a:path w="1347" h="156" extrusionOk="0">
                  <a:moveTo>
                    <a:pt x="1275" y="1"/>
                  </a:moveTo>
                  <a:lnTo>
                    <a:pt x="72" y="13"/>
                  </a:lnTo>
                  <a:cubicBezTo>
                    <a:pt x="25" y="13"/>
                    <a:pt x="1" y="37"/>
                    <a:pt x="1" y="84"/>
                  </a:cubicBezTo>
                  <a:cubicBezTo>
                    <a:pt x="1" y="132"/>
                    <a:pt x="25" y="156"/>
                    <a:pt x="72" y="156"/>
                  </a:cubicBezTo>
                  <a:lnTo>
                    <a:pt x="1275" y="144"/>
                  </a:lnTo>
                  <a:cubicBezTo>
                    <a:pt x="1323" y="144"/>
                    <a:pt x="1346" y="120"/>
                    <a:pt x="1346" y="72"/>
                  </a:cubicBezTo>
                  <a:cubicBezTo>
                    <a:pt x="1346" y="25"/>
                    <a:pt x="1323"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3344475" y="3418300"/>
              <a:ext cx="3600" cy="34850"/>
            </a:xfrm>
            <a:custGeom>
              <a:avLst/>
              <a:gdLst/>
              <a:ahLst/>
              <a:cxnLst/>
              <a:rect l="l" t="t" r="r" b="b"/>
              <a:pathLst>
                <a:path w="144" h="1394" extrusionOk="0">
                  <a:moveTo>
                    <a:pt x="72" y="0"/>
                  </a:moveTo>
                  <a:cubicBezTo>
                    <a:pt x="24" y="0"/>
                    <a:pt x="0" y="24"/>
                    <a:pt x="0" y="72"/>
                  </a:cubicBezTo>
                  <a:lnTo>
                    <a:pt x="0" y="1322"/>
                  </a:lnTo>
                  <a:cubicBezTo>
                    <a:pt x="0" y="1370"/>
                    <a:pt x="24" y="1393"/>
                    <a:pt x="72" y="1393"/>
                  </a:cubicBezTo>
                  <a:cubicBezTo>
                    <a:pt x="119" y="1393"/>
                    <a:pt x="143" y="1346"/>
                    <a:pt x="143" y="1322"/>
                  </a:cubicBezTo>
                  <a:lnTo>
                    <a:pt x="143" y="72"/>
                  </a:lnTo>
                  <a:cubicBezTo>
                    <a:pt x="143"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3331375" y="3424525"/>
              <a:ext cx="30075" cy="21475"/>
            </a:xfrm>
            <a:custGeom>
              <a:avLst/>
              <a:gdLst/>
              <a:ahLst/>
              <a:cxnLst/>
              <a:rect l="l" t="t" r="r" b="b"/>
              <a:pathLst>
                <a:path w="1203" h="859" extrusionOk="0">
                  <a:moveTo>
                    <a:pt x="1113" y="0"/>
                  </a:moveTo>
                  <a:cubicBezTo>
                    <a:pt x="1099" y="0"/>
                    <a:pt x="1086" y="4"/>
                    <a:pt x="1072" y="13"/>
                  </a:cubicBezTo>
                  <a:lnTo>
                    <a:pt x="48" y="728"/>
                  </a:lnTo>
                  <a:cubicBezTo>
                    <a:pt x="12" y="763"/>
                    <a:pt x="0" y="799"/>
                    <a:pt x="36" y="835"/>
                  </a:cubicBezTo>
                  <a:cubicBezTo>
                    <a:pt x="48" y="847"/>
                    <a:pt x="60" y="859"/>
                    <a:pt x="96" y="859"/>
                  </a:cubicBezTo>
                  <a:cubicBezTo>
                    <a:pt x="108" y="859"/>
                    <a:pt x="119" y="859"/>
                    <a:pt x="131" y="847"/>
                  </a:cubicBezTo>
                  <a:lnTo>
                    <a:pt x="1167" y="132"/>
                  </a:lnTo>
                  <a:cubicBezTo>
                    <a:pt x="1191" y="109"/>
                    <a:pt x="1203" y="61"/>
                    <a:pt x="1179" y="25"/>
                  </a:cubicBezTo>
                  <a:cubicBezTo>
                    <a:pt x="1157" y="10"/>
                    <a:pt x="1135" y="0"/>
                    <a:pt x="1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3334350" y="3422675"/>
              <a:ext cx="23825" cy="24825"/>
            </a:xfrm>
            <a:custGeom>
              <a:avLst/>
              <a:gdLst/>
              <a:ahLst/>
              <a:cxnLst/>
              <a:rect l="l" t="t" r="r" b="b"/>
              <a:pathLst>
                <a:path w="953" h="993" extrusionOk="0">
                  <a:moveTo>
                    <a:pt x="84" y="1"/>
                  </a:moveTo>
                  <a:cubicBezTo>
                    <a:pt x="66" y="1"/>
                    <a:pt x="48" y="10"/>
                    <a:pt x="36" y="28"/>
                  </a:cubicBezTo>
                  <a:cubicBezTo>
                    <a:pt x="0" y="63"/>
                    <a:pt x="0" y="99"/>
                    <a:pt x="36" y="135"/>
                  </a:cubicBezTo>
                  <a:lnTo>
                    <a:pt x="822" y="968"/>
                  </a:lnTo>
                  <a:cubicBezTo>
                    <a:pt x="834" y="980"/>
                    <a:pt x="870" y="992"/>
                    <a:pt x="881" y="992"/>
                  </a:cubicBezTo>
                  <a:cubicBezTo>
                    <a:pt x="893" y="992"/>
                    <a:pt x="929" y="980"/>
                    <a:pt x="929" y="968"/>
                  </a:cubicBezTo>
                  <a:cubicBezTo>
                    <a:pt x="953" y="933"/>
                    <a:pt x="953" y="897"/>
                    <a:pt x="929" y="861"/>
                  </a:cubicBezTo>
                  <a:lnTo>
                    <a:pt x="131" y="28"/>
                  </a:lnTo>
                  <a:cubicBezTo>
                    <a:pt x="119" y="10"/>
                    <a:pt x="10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3328400" y="3433175"/>
              <a:ext cx="33950" cy="3900"/>
            </a:xfrm>
            <a:custGeom>
              <a:avLst/>
              <a:gdLst/>
              <a:ahLst/>
              <a:cxnLst/>
              <a:rect l="l" t="t" r="r" b="b"/>
              <a:pathLst>
                <a:path w="1358" h="156" extrusionOk="0">
                  <a:moveTo>
                    <a:pt x="1286" y="1"/>
                  </a:moveTo>
                  <a:lnTo>
                    <a:pt x="72" y="13"/>
                  </a:lnTo>
                  <a:cubicBezTo>
                    <a:pt x="36" y="13"/>
                    <a:pt x="0" y="36"/>
                    <a:pt x="0" y="84"/>
                  </a:cubicBezTo>
                  <a:cubicBezTo>
                    <a:pt x="0" y="132"/>
                    <a:pt x="36" y="155"/>
                    <a:pt x="72" y="155"/>
                  </a:cubicBezTo>
                  <a:lnTo>
                    <a:pt x="1286" y="144"/>
                  </a:lnTo>
                  <a:cubicBezTo>
                    <a:pt x="1322" y="144"/>
                    <a:pt x="1358" y="120"/>
                    <a:pt x="1358" y="72"/>
                  </a:cubicBezTo>
                  <a:cubicBezTo>
                    <a:pt x="1358" y="24"/>
                    <a:pt x="1322" y="1"/>
                    <a:pt x="128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3641225" y="3751075"/>
              <a:ext cx="3900" cy="35150"/>
            </a:xfrm>
            <a:custGeom>
              <a:avLst/>
              <a:gdLst/>
              <a:ahLst/>
              <a:cxnLst/>
              <a:rect l="l" t="t" r="r" b="b"/>
              <a:pathLst>
                <a:path w="156" h="1406" extrusionOk="0">
                  <a:moveTo>
                    <a:pt x="84" y="1"/>
                  </a:moveTo>
                  <a:cubicBezTo>
                    <a:pt x="36" y="1"/>
                    <a:pt x="1" y="36"/>
                    <a:pt x="1" y="84"/>
                  </a:cubicBezTo>
                  <a:lnTo>
                    <a:pt x="1" y="1334"/>
                  </a:lnTo>
                  <a:cubicBezTo>
                    <a:pt x="1" y="1370"/>
                    <a:pt x="36" y="1405"/>
                    <a:pt x="84" y="1405"/>
                  </a:cubicBezTo>
                  <a:cubicBezTo>
                    <a:pt x="120" y="1405"/>
                    <a:pt x="156" y="1370"/>
                    <a:pt x="156" y="1334"/>
                  </a:cubicBezTo>
                  <a:lnTo>
                    <a:pt x="156" y="84"/>
                  </a:lnTo>
                  <a:cubicBezTo>
                    <a:pt x="156" y="36"/>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3628125" y="3757900"/>
              <a:ext cx="30400" cy="21475"/>
            </a:xfrm>
            <a:custGeom>
              <a:avLst/>
              <a:gdLst/>
              <a:ahLst/>
              <a:cxnLst/>
              <a:rect l="l" t="t" r="r" b="b"/>
              <a:pathLst>
                <a:path w="1216" h="859" extrusionOk="0">
                  <a:moveTo>
                    <a:pt x="1119" y="0"/>
                  </a:moveTo>
                  <a:cubicBezTo>
                    <a:pt x="1106" y="0"/>
                    <a:pt x="1093" y="4"/>
                    <a:pt x="1084" y="13"/>
                  </a:cubicBezTo>
                  <a:lnTo>
                    <a:pt x="49" y="728"/>
                  </a:lnTo>
                  <a:cubicBezTo>
                    <a:pt x="25" y="763"/>
                    <a:pt x="1" y="799"/>
                    <a:pt x="37" y="835"/>
                  </a:cubicBezTo>
                  <a:cubicBezTo>
                    <a:pt x="49" y="847"/>
                    <a:pt x="60" y="859"/>
                    <a:pt x="96" y="859"/>
                  </a:cubicBezTo>
                  <a:cubicBezTo>
                    <a:pt x="108" y="859"/>
                    <a:pt x="132" y="859"/>
                    <a:pt x="144" y="847"/>
                  </a:cubicBezTo>
                  <a:lnTo>
                    <a:pt x="1168" y="132"/>
                  </a:lnTo>
                  <a:cubicBezTo>
                    <a:pt x="1203" y="109"/>
                    <a:pt x="1215" y="61"/>
                    <a:pt x="1180" y="25"/>
                  </a:cubicBezTo>
                  <a:cubicBezTo>
                    <a:pt x="1165" y="10"/>
                    <a:pt x="1141" y="0"/>
                    <a:pt x="111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3631400" y="3756050"/>
              <a:ext cx="23850" cy="24825"/>
            </a:xfrm>
            <a:custGeom>
              <a:avLst/>
              <a:gdLst/>
              <a:ahLst/>
              <a:cxnLst/>
              <a:rect l="l" t="t" r="r" b="b"/>
              <a:pathLst>
                <a:path w="954" h="993" extrusionOk="0">
                  <a:moveTo>
                    <a:pt x="78" y="1"/>
                  </a:moveTo>
                  <a:cubicBezTo>
                    <a:pt x="60" y="1"/>
                    <a:pt x="43" y="10"/>
                    <a:pt x="25" y="28"/>
                  </a:cubicBezTo>
                  <a:cubicBezTo>
                    <a:pt x="1" y="63"/>
                    <a:pt x="1" y="99"/>
                    <a:pt x="25" y="135"/>
                  </a:cubicBezTo>
                  <a:lnTo>
                    <a:pt x="810" y="968"/>
                  </a:lnTo>
                  <a:cubicBezTo>
                    <a:pt x="834" y="980"/>
                    <a:pt x="858" y="992"/>
                    <a:pt x="870" y="992"/>
                  </a:cubicBezTo>
                  <a:cubicBezTo>
                    <a:pt x="906" y="992"/>
                    <a:pt x="918" y="980"/>
                    <a:pt x="918" y="968"/>
                  </a:cubicBezTo>
                  <a:cubicBezTo>
                    <a:pt x="953" y="933"/>
                    <a:pt x="953" y="897"/>
                    <a:pt x="918" y="861"/>
                  </a:cubicBezTo>
                  <a:lnTo>
                    <a:pt x="132" y="28"/>
                  </a:lnTo>
                  <a:cubicBezTo>
                    <a:pt x="114" y="10"/>
                    <a:pt x="96" y="1"/>
                    <a:pt x="7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3625450" y="3765950"/>
              <a:ext cx="33675" cy="4200"/>
            </a:xfrm>
            <a:custGeom>
              <a:avLst/>
              <a:gdLst/>
              <a:ahLst/>
              <a:cxnLst/>
              <a:rect l="l" t="t" r="r" b="b"/>
              <a:pathLst>
                <a:path w="1347" h="168" extrusionOk="0">
                  <a:moveTo>
                    <a:pt x="1275" y="1"/>
                  </a:moveTo>
                  <a:lnTo>
                    <a:pt x="72" y="25"/>
                  </a:lnTo>
                  <a:cubicBezTo>
                    <a:pt x="25" y="25"/>
                    <a:pt x="1" y="48"/>
                    <a:pt x="1" y="96"/>
                  </a:cubicBezTo>
                  <a:cubicBezTo>
                    <a:pt x="1" y="144"/>
                    <a:pt x="25" y="168"/>
                    <a:pt x="72" y="168"/>
                  </a:cubicBezTo>
                  <a:lnTo>
                    <a:pt x="1275" y="156"/>
                  </a:lnTo>
                  <a:cubicBezTo>
                    <a:pt x="1322" y="156"/>
                    <a:pt x="1346" y="120"/>
                    <a:pt x="1346" y="84"/>
                  </a:cubicBezTo>
                  <a:cubicBezTo>
                    <a:pt x="1346" y="37"/>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2945600" y="3419175"/>
              <a:ext cx="400375" cy="389025"/>
            </a:xfrm>
            <a:custGeom>
              <a:avLst/>
              <a:gdLst/>
              <a:ahLst/>
              <a:cxnLst/>
              <a:rect l="l" t="t" r="r" b="b"/>
              <a:pathLst>
                <a:path w="16015" h="15561" extrusionOk="0">
                  <a:moveTo>
                    <a:pt x="11087" y="1"/>
                  </a:moveTo>
                  <a:cubicBezTo>
                    <a:pt x="11006" y="1"/>
                    <a:pt x="10426" y="41"/>
                    <a:pt x="8478" y="1037"/>
                  </a:cubicBezTo>
                  <a:cubicBezTo>
                    <a:pt x="4216" y="3204"/>
                    <a:pt x="6930" y="5859"/>
                    <a:pt x="6395" y="6192"/>
                  </a:cubicBezTo>
                  <a:cubicBezTo>
                    <a:pt x="6370" y="6208"/>
                    <a:pt x="6347" y="6216"/>
                    <a:pt x="6325" y="6216"/>
                  </a:cubicBezTo>
                  <a:cubicBezTo>
                    <a:pt x="5875" y="6216"/>
                    <a:pt x="5933" y="3001"/>
                    <a:pt x="2863" y="3001"/>
                  </a:cubicBezTo>
                  <a:cubicBezTo>
                    <a:pt x="2842" y="3001"/>
                    <a:pt x="2821" y="3001"/>
                    <a:pt x="2799" y="3001"/>
                  </a:cubicBezTo>
                  <a:cubicBezTo>
                    <a:pt x="1251" y="3025"/>
                    <a:pt x="1" y="3478"/>
                    <a:pt x="1" y="3478"/>
                  </a:cubicBezTo>
                  <a:cubicBezTo>
                    <a:pt x="1" y="3478"/>
                    <a:pt x="1501" y="14193"/>
                    <a:pt x="1644" y="14586"/>
                  </a:cubicBezTo>
                  <a:cubicBezTo>
                    <a:pt x="1784" y="14952"/>
                    <a:pt x="7813" y="15561"/>
                    <a:pt x="9265" y="15561"/>
                  </a:cubicBezTo>
                  <a:cubicBezTo>
                    <a:pt x="9421" y="15561"/>
                    <a:pt x="9524" y="15554"/>
                    <a:pt x="9562" y="15539"/>
                  </a:cubicBezTo>
                  <a:cubicBezTo>
                    <a:pt x="9966" y="15396"/>
                    <a:pt x="15122" y="10895"/>
                    <a:pt x="15562" y="10574"/>
                  </a:cubicBezTo>
                  <a:cubicBezTo>
                    <a:pt x="16015" y="10240"/>
                    <a:pt x="11097" y="1"/>
                    <a:pt x="11097" y="1"/>
                  </a:cubicBezTo>
                  <a:cubicBezTo>
                    <a:pt x="11097" y="1"/>
                    <a:pt x="11094" y="1"/>
                    <a:pt x="110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2943225" y="3417100"/>
              <a:ext cx="400375" cy="392925"/>
            </a:xfrm>
            <a:custGeom>
              <a:avLst/>
              <a:gdLst/>
              <a:ahLst/>
              <a:cxnLst/>
              <a:rect l="l" t="t" r="r" b="b"/>
              <a:pathLst>
                <a:path w="16015" h="15717" extrusionOk="0">
                  <a:moveTo>
                    <a:pt x="11121" y="167"/>
                  </a:moveTo>
                  <a:cubicBezTo>
                    <a:pt x="12967" y="4001"/>
                    <a:pt x="15776" y="10192"/>
                    <a:pt x="15586" y="10597"/>
                  </a:cubicBezTo>
                  <a:cubicBezTo>
                    <a:pt x="15443" y="10716"/>
                    <a:pt x="14693" y="11335"/>
                    <a:pt x="13776" y="12133"/>
                  </a:cubicBezTo>
                  <a:cubicBezTo>
                    <a:pt x="12228" y="13455"/>
                    <a:pt x="9859" y="15467"/>
                    <a:pt x="9621" y="15550"/>
                  </a:cubicBezTo>
                  <a:cubicBezTo>
                    <a:pt x="9621" y="15550"/>
                    <a:pt x="9573" y="15562"/>
                    <a:pt x="9371" y="15562"/>
                  </a:cubicBezTo>
                  <a:cubicBezTo>
                    <a:pt x="7799" y="15562"/>
                    <a:pt x="2048" y="14943"/>
                    <a:pt x="1810" y="14645"/>
                  </a:cubicBezTo>
                  <a:cubicBezTo>
                    <a:pt x="1691" y="14336"/>
                    <a:pt x="691" y="7323"/>
                    <a:pt x="167" y="3596"/>
                  </a:cubicBezTo>
                  <a:cubicBezTo>
                    <a:pt x="441" y="3513"/>
                    <a:pt x="1548" y="3180"/>
                    <a:pt x="2858" y="3156"/>
                  </a:cubicBezTo>
                  <a:lnTo>
                    <a:pt x="2918" y="3156"/>
                  </a:lnTo>
                  <a:cubicBezTo>
                    <a:pt x="5108" y="3156"/>
                    <a:pt x="5680" y="4763"/>
                    <a:pt x="6001" y="5728"/>
                  </a:cubicBezTo>
                  <a:cubicBezTo>
                    <a:pt x="6132" y="6144"/>
                    <a:pt x="6228" y="6382"/>
                    <a:pt x="6406" y="6382"/>
                  </a:cubicBezTo>
                  <a:cubicBezTo>
                    <a:pt x="6430" y="6382"/>
                    <a:pt x="6478" y="6382"/>
                    <a:pt x="6513" y="6359"/>
                  </a:cubicBezTo>
                  <a:cubicBezTo>
                    <a:pt x="6692" y="6240"/>
                    <a:pt x="6597" y="5954"/>
                    <a:pt x="6466" y="5561"/>
                  </a:cubicBezTo>
                  <a:cubicBezTo>
                    <a:pt x="6120" y="4585"/>
                    <a:pt x="5501" y="2763"/>
                    <a:pt x="8573" y="1191"/>
                  </a:cubicBezTo>
                  <a:cubicBezTo>
                    <a:pt x="10323" y="298"/>
                    <a:pt x="10954" y="179"/>
                    <a:pt x="11121" y="167"/>
                  </a:cubicBezTo>
                  <a:close/>
                  <a:moveTo>
                    <a:pt x="11181" y="1"/>
                  </a:moveTo>
                  <a:cubicBezTo>
                    <a:pt x="11073" y="1"/>
                    <a:pt x="10466" y="36"/>
                    <a:pt x="8537" y="1037"/>
                  </a:cubicBezTo>
                  <a:cubicBezTo>
                    <a:pt x="5335" y="2680"/>
                    <a:pt x="5989" y="4573"/>
                    <a:pt x="6347" y="5597"/>
                  </a:cubicBezTo>
                  <a:cubicBezTo>
                    <a:pt x="6454" y="5906"/>
                    <a:pt x="6537" y="6156"/>
                    <a:pt x="6454" y="6216"/>
                  </a:cubicBezTo>
                  <a:cubicBezTo>
                    <a:pt x="6430" y="6240"/>
                    <a:pt x="6418" y="6240"/>
                    <a:pt x="6418" y="6240"/>
                  </a:cubicBezTo>
                  <a:cubicBezTo>
                    <a:pt x="6347" y="6240"/>
                    <a:pt x="6239" y="5942"/>
                    <a:pt x="6156" y="5680"/>
                  </a:cubicBezTo>
                  <a:cubicBezTo>
                    <a:pt x="5823" y="4751"/>
                    <a:pt x="5227" y="3001"/>
                    <a:pt x="2930" y="3001"/>
                  </a:cubicBezTo>
                  <a:lnTo>
                    <a:pt x="2882" y="3001"/>
                  </a:lnTo>
                  <a:cubicBezTo>
                    <a:pt x="1334" y="3037"/>
                    <a:pt x="60" y="3477"/>
                    <a:pt x="48" y="3477"/>
                  </a:cubicBezTo>
                  <a:cubicBezTo>
                    <a:pt x="24" y="3477"/>
                    <a:pt x="1" y="3525"/>
                    <a:pt x="1" y="3561"/>
                  </a:cubicBezTo>
                  <a:cubicBezTo>
                    <a:pt x="60" y="3989"/>
                    <a:pt x="1513" y="14288"/>
                    <a:pt x="1656" y="14693"/>
                  </a:cubicBezTo>
                  <a:cubicBezTo>
                    <a:pt x="1834" y="15134"/>
                    <a:pt x="8097" y="15717"/>
                    <a:pt x="9371" y="15717"/>
                  </a:cubicBezTo>
                  <a:cubicBezTo>
                    <a:pt x="9585" y="15717"/>
                    <a:pt x="9645" y="15705"/>
                    <a:pt x="9680" y="15681"/>
                  </a:cubicBezTo>
                  <a:cubicBezTo>
                    <a:pt x="9919" y="15598"/>
                    <a:pt x="11716" y="14062"/>
                    <a:pt x="13871" y="12228"/>
                  </a:cubicBezTo>
                  <a:cubicBezTo>
                    <a:pt x="14764" y="11490"/>
                    <a:pt x="15526" y="10835"/>
                    <a:pt x="15693" y="10716"/>
                  </a:cubicBezTo>
                  <a:cubicBezTo>
                    <a:pt x="15788" y="10621"/>
                    <a:pt x="16015" y="10454"/>
                    <a:pt x="13645" y="5204"/>
                  </a:cubicBezTo>
                  <a:cubicBezTo>
                    <a:pt x="12490" y="2632"/>
                    <a:pt x="11264" y="72"/>
                    <a:pt x="11252" y="36"/>
                  </a:cubicBezTo>
                  <a:cubicBezTo>
                    <a:pt x="11240" y="13"/>
                    <a:pt x="11228" y="1"/>
                    <a:pt x="111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2908100" y="3424850"/>
              <a:ext cx="364050" cy="180100"/>
            </a:xfrm>
            <a:custGeom>
              <a:avLst/>
              <a:gdLst/>
              <a:ahLst/>
              <a:cxnLst/>
              <a:rect l="l" t="t" r="r" b="b"/>
              <a:pathLst>
                <a:path w="14562" h="7204" extrusionOk="0">
                  <a:moveTo>
                    <a:pt x="13395" y="0"/>
                  </a:moveTo>
                  <a:cubicBezTo>
                    <a:pt x="13395" y="0"/>
                    <a:pt x="12645" y="1108"/>
                    <a:pt x="10597" y="1489"/>
                  </a:cubicBezTo>
                  <a:cubicBezTo>
                    <a:pt x="8201" y="1936"/>
                    <a:pt x="7437" y="4521"/>
                    <a:pt x="8047" y="6333"/>
                  </a:cubicBezTo>
                  <a:lnTo>
                    <a:pt x="8047" y="6333"/>
                  </a:lnTo>
                  <a:cubicBezTo>
                    <a:pt x="7782" y="5745"/>
                    <a:pt x="7085" y="4547"/>
                    <a:pt x="5680" y="4096"/>
                  </a:cubicBezTo>
                  <a:cubicBezTo>
                    <a:pt x="5305" y="3976"/>
                    <a:pt x="4948" y="3931"/>
                    <a:pt x="4602" y="3931"/>
                  </a:cubicBezTo>
                  <a:cubicBezTo>
                    <a:pt x="3572" y="3931"/>
                    <a:pt x="2649" y="4332"/>
                    <a:pt x="1684" y="4332"/>
                  </a:cubicBezTo>
                  <a:cubicBezTo>
                    <a:pt x="1341" y="4332"/>
                    <a:pt x="992" y="4281"/>
                    <a:pt x="632" y="4144"/>
                  </a:cubicBezTo>
                  <a:cubicBezTo>
                    <a:pt x="622" y="4139"/>
                    <a:pt x="612" y="4137"/>
                    <a:pt x="603" y="4137"/>
                  </a:cubicBezTo>
                  <a:cubicBezTo>
                    <a:pt x="281" y="4137"/>
                    <a:pt x="1" y="6370"/>
                    <a:pt x="1" y="6370"/>
                  </a:cubicBezTo>
                  <a:lnTo>
                    <a:pt x="8395" y="7204"/>
                  </a:lnTo>
                  <a:lnTo>
                    <a:pt x="14562" y="1858"/>
                  </a:lnTo>
                  <a:cubicBezTo>
                    <a:pt x="14562" y="1858"/>
                    <a:pt x="13824" y="167"/>
                    <a:pt x="13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2905725" y="3423250"/>
              <a:ext cx="367925" cy="184075"/>
            </a:xfrm>
            <a:custGeom>
              <a:avLst/>
              <a:gdLst/>
              <a:ahLst/>
              <a:cxnLst/>
              <a:rect l="l" t="t" r="r" b="b"/>
              <a:pathLst>
                <a:path w="14717" h="7363" extrusionOk="0">
                  <a:moveTo>
                    <a:pt x="13502" y="183"/>
                  </a:moveTo>
                  <a:cubicBezTo>
                    <a:pt x="13824" y="398"/>
                    <a:pt x="14359" y="1445"/>
                    <a:pt x="14574" y="1922"/>
                  </a:cubicBezTo>
                  <a:lnTo>
                    <a:pt x="8454" y="7208"/>
                  </a:lnTo>
                  <a:lnTo>
                    <a:pt x="167" y="6375"/>
                  </a:lnTo>
                  <a:cubicBezTo>
                    <a:pt x="310" y="5255"/>
                    <a:pt x="548" y="4291"/>
                    <a:pt x="715" y="4279"/>
                  </a:cubicBezTo>
                  <a:cubicBezTo>
                    <a:pt x="1060" y="4410"/>
                    <a:pt x="1393" y="4470"/>
                    <a:pt x="1786" y="4470"/>
                  </a:cubicBezTo>
                  <a:cubicBezTo>
                    <a:pt x="2263" y="4470"/>
                    <a:pt x="2751" y="4362"/>
                    <a:pt x="3215" y="4279"/>
                  </a:cubicBezTo>
                  <a:cubicBezTo>
                    <a:pt x="3691" y="4172"/>
                    <a:pt x="4180" y="4065"/>
                    <a:pt x="4703" y="4065"/>
                  </a:cubicBezTo>
                  <a:cubicBezTo>
                    <a:pt x="5072" y="4065"/>
                    <a:pt x="5418" y="4124"/>
                    <a:pt x="5763" y="4231"/>
                  </a:cubicBezTo>
                  <a:cubicBezTo>
                    <a:pt x="7168" y="4684"/>
                    <a:pt x="7870" y="5946"/>
                    <a:pt x="8097" y="6446"/>
                  </a:cubicBezTo>
                  <a:cubicBezTo>
                    <a:pt x="8120" y="6553"/>
                    <a:pt x="8168" y="6660"/>
                    <a:pt x="8216" y="6767"/>
                  </a:cubicBezTo>
                  <a:cubicBezTo>
                    <a:pt x="8224" y="6793"/>
                    <a:pt x="8251" y="6813"/>
                    <a:pt x="8275" y="6813"/>
                  </a:cubicBezTo>
                  <a:cubicBezTo>
                    <a:pt x="8284" y="6813"/>
                    <a:pt x="8292" y="6810"/>
                    <a:pt x="8299" y="6803"/>
                  </a:cubicBezTo>
                  <a:cubicBezTo>
                    <a:pt x="8335" y="6791"/>
                    <a:pt x="8359" y="6756"/>
                    <a:pt x="8347" y="6720"/>
                  </a:cubicBezTo>
                  <a:cubicBezTo>
                    <a:pt x="8347" y="6696"/>
                    <a:pt x="8299" y="6589"/>
                    <a:pt x="8228" y="6398"/>
                  </a:cubicBezTo>
                  <a:cubicBezTo>
                    <a:pt x="7859" y="5351"/>
                    <a:pt x="7990" y="4100"/>
                    <a:pt x="8537" y="3148"/>
                  </a:cubicBezTo>
                  <a:cubicBezTo>
                    <a:pt x="9013" y="2338"/>
                    <a:pt x="9764" y="1826"/>
                    <a:pt x="10704" y="1636"/>
                  </a:cubicBezTo>
                  <a:cubicBezTo>
                    <a:pt x="12514" y="1314"/>
                    <a:pt x="13324" y="410"/>
                    <a:pt x="13502" y="183"/>
                  </a:cubicBezTo>
                  <a:close/>
                  <a:moveTo>
                    <a:pt x="13457" y="0"/>
                  </a:moveTo>
                  <a:cubicBezTo>
                    <a:pt x="13433" y="0"/>
                    <a:pt x="13404" y="14"/>
                    <a:pt x="13395" y="40"/>
                  </a:cubicBezTo>
                  <a:cubicBezTo>
                    <a:pt x="13395" y="52"/>
                    <a:pt x="12645" y="1124"/>
                    <a:pt x="10657" y="1493"/>
                  </a:cubicBezTo>
                  <a:cubicBezTo>
                    <a:pt x="9668" y="1672"/>
                    <a:pt x="8882" y="2219"/>
                    <a:pt x="8394" y="3077"/>
                  </a:cubicBezTo>
                  <a:cubicBezTo>
                    <a:pt x="7918" y="3874"/>
                    <a:pt x="7751" y="4898"/>
                    <a:pt x="7918" y="5851"/>
                  </a:cubicBezTo>
                  <a:cubicBezTo>
                    <a:pt x="7549" y="5243"/>
                    <a:pt x="6870" y="4446"/>
                    <a:pt x="5787" y="4100"/>
                  </a:cubicBezTo>
                  <a:cubicBezTo>
                    <a:pt x="5430" y="3993"/>
                    <a:pt x="5072" y="3934"/>
                    <a:pt x="4691" y="3934"/>
                  </a:cubicBezTo>
                  <a:cubicBezTo>
                    <a:pt x="4168" y="3934"/>
                    <a:pt x="3656" y="4041"/>
                    <a:pt x="3167" y="4148"/>
                  </a:cubicBezTo>
                  <a:cubicBezTo>
                    <a:pt x="2691" y="4243"/>
                    <a:pt x="2227" y="4339"/>
                    <a:pt x="1774" y="4339"/>
                  </a:cubicBezTo>
                  <a:cubicBezTo>
                    <a:pt x="1393" y="4339"/>
                    <a:pt x="1072" y="4279"/>
                    <a:pt x="739" y="4160"/>
                  </a:cubicBezTo>
                  <a:cubicBezTo>
                    <a:pt x="715" y="4148"/>
                    <a:pt x="703" y="4148"/>
                    <a:pt x="691" y="4148"/>
                  </a:cubicBezTo>
                  <a:cubicBezTo>
                    <a:pt x="346" y="4148"/>
                    <a:pt x="96" y="5744"/>
                    <a:pt x="0" y="6434"/>
                  </a:cubicBezTo>
                  <a:cubicBezTo>
                    <a:pt x="0" y="6458"/>
                    <a:pt x="12" y="6482"/>
                    <a:pt x="12" y="6494"/>
                  </a:cubicBezTo>
                  <a:cubicBezTo>
                    <a:pt x="12" y="6506"/>
                    <a:pt x="48" y="6529"/>
                    <a:pt x="60" y="6529"/>
                  </a:cubicBezTo>
                  <a:lnTo>
                    <a:pt x="8466" y="7363"/>
                  </a:lnTo>
                  <a:cubicBezTo>
                    <a:pt x="8501" y="7363"/>
                    <a:pt x="8513" y="7339"/>
                    <a:pt x="8513" y="7327"/>
                  </a:cubicBezTo>
                  <a:lnTo>
                    <a:pt x="14693" y="1981"/>
                  </a:lnTo>
                  <a:cubicBezTo>
                    <a:pt x="14705" y="1957"/>
                    <a:pt x="14717" y="1922"/>
                    <a:pt x="14705" y="1898"/>
                  </a:cubicBezTo>
                  <a:cubicBezTo>
                    <a:pt x="14633" y="1719"/>
                    <a:pt x="13931" y="171"/>
                    <a:pt x="13478" y="5"/>
                  </a:cubicBezTo>
                  <a:cubicBezTo>
                    <a:pt x="13472" y="2"/>
                    <a:pt x="13465" y="0"/>
                    <a:pt x="1345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2882500" y="3463700"/>
              <a:ext cx="483425" cy="378550"/>
            </a:xfrm>
            <a:custGeom>
              <a:avLst/>
              <a:gdLst/>
              <a:ahLst/>
              <a:cxnLst/>
              <a:rect l="l" t="t" r="r" b="b"/>
              <a:pathLst>
                <a:path w="19337" h="15142" extrusionOk="0">
                  <a:moveTo>
                    <a:pt x="15572" y="1"/>
                  </a:moveTo>
                  <a:cubicBezTo>
                    <a:pt x="14177" y="1"/>
                    <a:pt x="8919" y="4435"/>
                    <a:pt x="8919" y="4435"/>
                  </a:cubicBezTo>
                  <a:cubicBezTo>
                    <a:pt x="8851" y="4413"/>
                    <a:pt x="8511" y="4403"/>
                    <a:pt x="8003" y="4403"/>
                  </a:cubicBezTo>
                  <a:cubicBezTo>
                    <a:pt x="5828" y="4403"/>
                    <a:pt x="563" y="4581"/>
                    <a:pt x="322" y="4697"/>
                  </a:cubicBezTo>
                  <a:cubicBezTo>
                    <a:pt x="1" y="4852"/>
                    <a:pt x="2108" y="14972"/>
                    <a:pt x="2108" y="14972"/>
                  </a:cubicBezTo>
                  <a:cubicBezTo>
                    <a:pt x="2108" y="14972"/>
                    <a:pt x="4917" y="15142"/>
                    <a:pt x="7612" y="15142"/>
                  </a:cubicBezTo>
                  <a:cubicBezTo>
                    <a:pt x="9431" y="15142"/>
                    <a:pt x="11198" y="15065"/>
                    <a:pt x="12014" y="14805"/>
                  </a:cubicBezTo>
                  <a:cubicBezTo>
                    <a:pt x="12609" y="14615"/>
                    <a:pt x="19336" y="9567"/>
                    <a:pt x="19158" y="8995"/>
                  </a:cubicBezTo>
                  <a:cubicBezTo>
                    <a:pt x="18979" y="8436"/>
                    <a:pt x="16669" y="768"/>
                    <a:pt x="15800" y="66"/>
                  </a:cubicBezTo>
                  <a:cubicBezTo>
                    <a:pt x="15744" y="21"/>
                    <a:pt x="15667" y="1"/>
                    <a:pt x="15572"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3115275" y="3435450"/>
              <a:ext cx="137550" cy="124250"/>
            </a:xfrm>
            <a:custGeom>
              <a:avLst/>
              <a:gdLst/>
              <a:ahLst/>
              <a:cxnLst/>
              <a:rect l="l" t="t" r="r" b="b"/>
              <a:pathLst>
                <a:path w="5502" h="4970" extrusionOk="0">
                  <a:moveTo>
                    <a:pt x="5430" y="0"/>
                  </a:moveTo>
                  <a:cubicBezTo>
                    <a:pt x="5396" y="0"/>
                    <a:pt x="5367" y="14"/>
                    <a:pt x="5358" y="41"/>
                  </a:cubicBezTo>
                  <a:cubicBezTo>
                    <a:pt x="5346" y="53"/>
                    <a:pt x="4691" y="1196"/>
                    <a:pt x="2334" y="1577"/>
                  </a:cubicBezTo>
                  <a:cubicBezTo>
                    <a:pt x="1560" y="1696"/>
                    <a:pt x="917" y="2303"/>
                    <a:pt x="465" y="3339"/>
                  </a:cubicBezTo>
                  <a:cubicBezTo>
                    <a:pt x="119" y="4113"/>
                    <a:pt x="0" y="4851"/>
                    <a:pt x="0" y="4875"/>
                  </a:cubicBezTo>
                  <a:cubicBezTo>
                    <a:pt x="0" y="4922"/>
                    <a:pt x="24" y="4970"/>
                    <a:pt x="72" y="4970"/>
                  </a:cubicBezTo>
                  <a:cubicBezTo>
                    <a:pt x="108" y="4970"/>
                    <a:pt x="131" y="4946"/>
                    <a:pt x="143" y="4886"/>
                  </a:cubicBezTo>
                  <a:cubicBezTo>
                    <a:pt x="167" y="4863"/>
                    <a:pt x="608" y="2005"/>
                    <a:pt x="2370" y="1719"/>
                  </a:cubicBezTo>
                  <a:cubicBezTo>
                    <a:pt x="4787" y="1350"/>
                    <a:pt x="5465" y="160"/>
                    <a:pt x="5489" y="112"/>
                  </a:cubicBezTo>
                  <a:cubicBezTo>
                    <a:pt x="5501" y="64"/>
                    <a:pt x="5489" y="29"/>
                    <a:pt x="5465" y="5"/>
                  </a:cubicBezTo>
                  <a:cubicBezTo>
                    <a:pt x="5453" y="2"/>
                    <a:pt x="5442" y="0"/>
                    <a:pt x="543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2914950" y="3545775"/>
              <a:ext cx="178325" cy="37150"/>
            </a:xfrm>
            <a:custGeom>
              <a:avLst/>
              <a:gdLst/>
              <a:ahLst/>
              <a:cxnLst/>
              <a:rect l="l" t="t" r="r" b="b"/>
              <a:pathLst>
                <a:path w="7133" h="1486" extrusionOk="0">
                  <a:moveTo>
                    <a:pt x="4775" y="0"/>
                  </a:moveTo>
                  <a:cubicBezTo>
                    <a:pt x="4490" y="0"/>
                    <a:pt x="4180" y="49"/>
                    <a:pt x="3846" y="164"/>
                  </a:cubicBezTo>
                  <a:cubicBezTo>
                    <a:pt x="3206" y="386"/>
                    <a:pt x="2605" y="463"/>
                    <a:pt x="2081" y="463"/>
                  </a:cubicBezTo>
                  <a:cubicBezTo>
                    <a:pt x="921" y="463"/>
                    <a:pt x="136" y="85"/>
                    <a:pt x="120" y="69"/>
                  </a:cubicBezTo>
                  <a:cubicBezTo>
                    <a:pt x="111" y="66"/>
                    <a:pt x="101" y="64"/>
                    <a:pt x="91" y="64"/>
                  </a:cubicBezTo>
                  <a:cubicBezTo>
                    <a:pt x="62" y="64"/>
                    <a:pt x="33" y="78"/>
                    <a:pt x="24" y="104"/>
                  </a:cubicBezTo>
                  <a:cubicBezTo>
                    <a:pt x="1" y="152"/>
                    <a:pt x="24" y="200"/>
                    <a:pt x="48" y="212"/>
                  </a:cubicBezTo>
                  <a:cubicBezTo>
                    <a:pt x="56" y="212"/>
                    <a:pt x="869" y="603"/>
                    <a:pt x="2065" y="603"/>
                  </a:cubicBezTo>
                  <a:cubicBezTo>
                    <a:pt x="2602" y="603"/>
                    <a:pt x="3217" y="524"/>
                    <a:pt x="3870" y="295"/>
                  </a:cubicBezTo>
                  <a:cubicBezTo>
                    <a:pt x="4190" y="186"/>
                    <a:pt x="4486" y="140"/>
                    <a:pt x="4758" y="140"/>
                  </a:cubicBezTo>
                  <a:cubicBezTo>
                    <a:pt x="6183" y="140"/>
                    <a:pt x="6936" y="1402"/>
                    <a:pt x="6966" y="1462"/>
                  </a:cubicBezTo>
                  <a:cubicBezTo>
                    <a:pt x="6989" y="1474"/>
                    <a:pt x="7001" y="1485"/>
                    <a:pt x="7025" y="1485"/>
                  </a:cubicBezTo>
                  <a:cubicBezTo>
                    <a:pt x="7041" y="1485"/>
                    <a:pt x="7052" y="1480"/>
                    <a:pt x="7064" y="1480"/>
                  </a:cubicBezTo>
                  <a:cubicBezTo>
                    <a:pt x="7070" y="1480"/>
                    <a:pt x="7077" y="1482"/>
                    <a:pt x="7085" y="1485"/>
                  </a:cubicBezTo>
                  <a:cubicBezTo>
                    <a:pt x="7132" y="1462"/>
                    <a:pt x="7132" y="1414"/>
                    <a:pt x="7120" y="1390"/>
                  </a:cubicBezTo>
                  <a:cubicBezTo>
                    <a:pt x="7110" y="1370"/>
                    <a:pt x="6291" y="0"/>
                    <a:pt x="47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3054250" y="3548750"/>
              <a:ext cx="162850" cy="296200"/>
            </a:xfrm>
            <a:custGeom>
              <a:avLst/>
              <a:gdLst/>
              <a:ahLst/>
              <a:cxnLst/>
              <a:rect l="l" t="t" r="r" b="b"/>
              <a:pathLst>
                <a:path w="6514" h="11848" extrusionOk="0">
                  <a:moveTo>
                    <a:pt x="3149" y="0"/>
                  </a:moveTo>
                  <a:cubicBezTo>
                    <a:pt x="2487" y="0"/>
                    <a:pt x="1" y="1033"/>
                    <a:pt x="1" y="1033"/>
                  </a:cubicBezTo>
                  <a:cubicBezTo>
                    <a:pt x="1" y="1033"/>
                    <a:pt x="2811" y="11546"/>
                    <a:pt x="3061" y="11773"/>
                  </a:cubicBezTo>
                  <a:cubicBezTo>
                    <a:pt x="3120" y="11825"/>
                    <a:pt x="3226" y="11847"/>
                    <a:pt x="3366" y="11847"/>
                  </a:cubicBezTo>
                  <a:cubicBezTo>
                    <a:pt x="4180" y="11847"/>
                    <a:pt x="6118" y="11074"/>
                    <a:pt x="6311" y="10891"/>
                  </a:cubicBezTo>
                  <a:cubicBezTo>
                    <a:pt x="6513" y="10689"/>
                    <a:pt x="3513" y="343"/>
                    <a:pt x="3299" y="45"/>
                  </a:cubicBezTo>
                  <a:cubicBezTo>
                    <a:pt x="3278" y="14"/>
                    <a:pt x="3226" y="0"/>
                    <a:pt x="3149"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3056925" y="3572875"/>
              <a:ext cx="84275" cy="28800"/>
            </a:xfrm>
            <a:custGeom>
              <a:avLst/>
              <a:gdLst/>
              <a:ahLst/>
              <a:cxnLst/>
              <a:rect l="l" t="t" r="r" b="b"/>
              <a:pathLst>
                <a:path w="3371" h="1152" extrusionOk="0">
                  <a:moveTo>
                    <a:pt x="3300" y="1"/>
                  </a:moveTo>
                  <a:cubicBezTo>
                    <a:pt x="3292" y="1"/>
                    <a:pt x="3283" y="3"/>
                    <a:pt x="3275" y="9"/>
                  </a:cubicBezTo>
                  <a:lnTo>
                    <a:pt x="60" y="997"/>
                  </a:lnTo>
                  <a:cubicBezTo>
                    <a:pt x="25" y="1021"/>
                    <a:pt x="1" y="1044"/>
                    <a:pt x="13" y="1092"/>
                  </a:cubicBezTo>
                  <a:cubicBezTo>
                    <a:pt x="25" y="1140"/>
                    <a:pt x="60" y="1152"/>
                    <a:pt x="84" y="1152"/>
                  </a:cubicBezTo>
                  <a:cubicBezTo>
                    <a:pt x="96" y="1152"/>
                    <a:pt x="96" y="1152"/>
                    <a:pt x="96" y="1140"/>
                  </a:cubicBezTo>
                  <a:lnTo>
                    <a:pt x="3311" y="140"/>
                  </a:lnTo>
                  <a:cubicBezTo>
                    <a:pt x="3346" y="116"/>
                    <a:pt x="3370" y="92"/>
                    <a:pt x="3358" y="44"/>
                  </a:cubicBezTo>
                  <a:cubicBezTo>
                    <a:pt x="3349" y="26"/>
                    <a:pt x="3326" y="1"/>
                    <a:pt x="330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3066450" y="3592625"/>
              <a:ext cx="86650" cy="32875"/>
            </a:xfrm>
            <a:custGeom>
              <a:avLst/>
              <a:gdLst/>
              <a:ahLst/>
              <a:cxnLst/>
              <a:rect l="l" t="t" r="r" b="b"/>
              <a:pathLst>
                <a:path w="3466" h="1315" extrusionOk="0">
                  <a:moveTo>
                    <a:pt x="3395" y="0"/>
                  </a:moveTo>
                  <a:cubicBezTo>
                    <a:pt x="3387" y="0"/>
                    <a:pt x="3379" y="2"/>
                    <a:pt x="3370" y="4"/>
                  </a:cubicBezTo>
                  <a:lnTo>
                    <a:pt x="60" y="1183"/>
                  </a:lnTo>
                  <a:cubicBezTo>
                    <a:pt x="13" y="1195"/>
                    <a:pt x="1" y="1219"/>
                    <a:pt x="13" y="1266"/>
                  </a:cubicBezTo>
                  <a:cubicBezTo>
                    <a:pt x="37" y="1302"/>
                    <a:pt x="60" y="1314"/>
                    <a:pt x="96" y="1314"/>
                  </a:cubicBezTo>
                  <a:lnTo>
                    <a:pt x="108" y="1314"/>
                  </a:lnTo>
                  <a:lnTo>
                    <a:pt x="3406" y="135"/>
                  </a:lnTo>
                  <a:cubicBezTo>
                    <a:pt x="3454" y="123"/>
                    <a:pt x="3466" y="88"/>
                    <a:pt x="3454" y="52"/>
                  </a:cubicBezTo>
                  <a:cubicBezTo>
                    <a:pt x="3445" y="16"/>
                    <a:pt x="3422" y="0"/>
                    <a:pt x="339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3130450" y="3802500"/>
              <a:ext cx="77725" cy="26875"/>
            </a:xfrm>
            <a:custGeom>
              <a:avLst/>
              <a:gdLst/>
              <a:ahLst/>
              <a:cxnLst/>
              <a:rect l="l" t="t" r="r" b="b"/>
              <a:pathLst>
                <a:path w="3109" h="1075" extrusionOk="0">
                  <a:moveTo>
                    <a:pt x="3032" y="0"/>
                  </a:moveTo>
                  <a:cubicBezTo>
                    <a:pt x="3026" y="0"/>
                    <a:pt x="3019" y="1"/>
                    <a:pt x="3013" y="3"/>
                  </a:cubicBezTo>
                  <a:lnTo>
                    <a:pt x="60" y="944"/>
                  </a:lnTo>
                  <a:cubicBezTo>
                    <a:pt x="36" y="956"/>
                    <a:pt x="1" y="980"/>
                    <a:pt x="13" y="1027"/>
                  </a:cubicBezTo>
                  <a:cubicBezTo>
                    <a:pt x="36" y="1063"/>
                    <a:pt x="60" y="1075"/>
                    <a:pt x="96" y="1075"/>
                  </a:cubicBezTo>
                  <a:lnTo>
                    <a:pt x="108" y="1075"/>
                  </a:lnTo>
                  <a:lnTo>
                    <a:pt x="3049" y="134"/>
                  </a:lnTo>
                  <a:cubicBezTo>
                    <a:pt x="3084" y="122"/>
                    <a:pt x="3108" y="87"/>
                    <a:pt x="3096" y="51"/>
                  </a:cubicBezTo>
                  <a:cubicBezTo>
                    <a:pt x="3086" y="22"/>
                    <a:pt x="3061" y="0"/>
                    <a:pt x="303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3124800" y="3779750"/>
              <a:ext cx="81275" cy="24925"/>
            </a:xfrm>
            <a:custGeom>
              <a:avLst/>
              <a:gdLst/>
              <a:ahLst/>
              <a:cxnLst/>
              <a:rect l="l" t="t" r="r" b="b"/>
              <a:pathLst>
                <a:path w="3251" h="997" extrusionOk="0">
                  <a:moveTo>
                    <a:pt x="3173" y="1"/>
                  </a:moveTo>
                  <a:cubicBezTo>
                    <a:pt x="3165" y="1"/>
                    <a:pt x="3155" y="3"/>
                    <a:pt x="3144" y="8"/>
                  </a:cubicBezTo>
                  <a:lnTo>
                    <a:pt x="60" y="854"/>
                  </a:lnTo>
                  <a:cubicBezTo>
                    <a:pt x="36" y="866"/>
                    <a:pt x="0" y="901"/>
                    <a:pt x="24" y="937"/>
                  </a:cubicBezTo>
                  <a:cubicBezTo>
                    <a:pt x="36" y="985"/>
                    <a:pt x="60" y="997"/>
                    <a:pt x="96" y="997"/>
                  </a:cubicBezTo>
                  <a:cubicBezTo>
                    <a:pt x="96" y="997"/>
                    <a:pt x="108" y="997"/>
                    <a:pt x="108" y="985"/>
                  </a:cubicBezTo>
                  <a:lnTo>
                    <a:pt x="3191" y="139"/>
                  </a:lnTo>
                  <a:cubicBezTo>
                    <a:pt x="3215" y="116"/>
                    <a:pt x="3251" y="92"/>
                    <a:pt x="3239" y="44"/>
                  </a:cubicBezTo>
                  <a:cubicBezTo>
                    <a:pt x="3221" y="26"/>
                    <a:pt x="3202" y="1"/>
                    <a:pt x="31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3088475" y="3617725"/>
              <a:ext cx="98250" cy="161650"/>
            </a:xfrm>
            <a:custGeom>
              <a:avLst/>
              <a:gdLst/>
              <a:ahLst/>
              <a:cxnLst/>
              <a:rect l="l" t="t" r="r" b="b"/>
              <a:pathLst>
                <a:path w="3930" h="6466" extrusionOk="0">
                  <a:moveTo>
                    <a:pt x="2096" y="131"/>
                  </a:moveTo>
                  <a:cubicBezTo>
                    <a:pt x="2156" y="131"/>
                    <a:pt x="2168" y="143"/>
                    <a:pt x="2168" y="143"/>
                  </a:cubicBezTo>
                  <a:cubicBezTo>
                    <a:pt x="2406" y="429"/>
                    <a:pt x="3716" y="5323"/>
                    <a:pt x="3680" y="5739"/>
                  </a:cubicBezTo>
                  <a:lnTo>
                    <a:pt x="3644" y="5751"/>
                  </a:lnTo>
                  <a:cubicBezTo>
                    <a:pt x="2585" y="6216"/>
                    <a:pt x="2168" y="6323"/>
                    <a:pt x="1989" y="6323"/>
                  </a:cubicBezTo>
                  <a:cubicBezTo>
                    <a:pt x="1930" y="6323"/>
                    <a:pt x="1906" y="6299"/>
                    <a:pt x="1906" y="6299"/>
                  </a:cubicBezTo>
                  <a:cubicBezTo>
                    <a:pt x="1799" y="6132"/>
                    <a:pt x="822" y="2953"/>
                    <a:pt x="179" y="834"/>
                  </a:cubicBezTo>
                  <a:cubicBezTo>
                    <a:pt x="465" y="715"/>
                    <a:pt x="1668" y="143"/>
                    <a:pt x="2096" y="131"/>
                  </a:cubicBezTo>
                  <a:close/>
                  <a:moveTo>
                    <a:pt x="2084" y="1"/>
                  </a:moveTo>
                  <a:cubicBezTo>
                    <a:pt x="1596" y="1"/>
                    <a:pt x="120" y="691"/>
                    <a:pt x="60" y="727"/>
                  </a:cubicBezTo>
                  <a:cubicBezTo>
                    <a:pt x="13" y="739"/>
                    <a:pt x="1" y="786"/>
                    <a:pt x="13" y="810"/>
                  </a:cubicBezTo>
                  <a:cubicBezTo>
                    <a:pt x="179" y="1346"/>
                    <a:pt x="1620" y="6132"/>
                    <a:pt x="1775" y="6382"/>
                  </a:cubicBezTo>
                  <a:cubicBezTo>
                    <a:pt x="1811" y="6442"/>
                    <a:pt x="1894" y="6466"/>
                    <a:pt x="1989" y="6466"/>
                  </a:cubicBezTo>
                  <a:cubicBezTo>
                    <a:pt x="2263" y="6466"/>
                    <a:pt x="2846" y="6287"/>
                    <a:pt x="3704" y="5894"/>
                  </a:cubicBezTo>
                  <a:lnTo>
                    <a:pt x="3751" y="5870"/>
                  </a:lnTo>
                  <a:cubicBezTo>
                    <a:pt x="3775" y="5870"/>
                    <a:pt x="3799" y="5846"/>
                    <a:pt x="3811" y="5799"/>
                  </a:cubicBezTo>
                  <a:cubicBezTo>
                    <a:pt x="3930" y="5311"/>
                    <a:pt x="2454" y="262"/>
                    <a:pt x="2275" y="60"/>
                  </a:cubicBezTo>
                  <a:cubicBezTo>
                    <a:pt x="2227" y="12"/>
                    <a:pt x="2168" y="1"/>
                    <a:pt x="20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3164250" y="3495650"/>
              <a:ext cx="165350" cy="243625"/>
            </a:xfrm>
            <a:custGeom>
              <a:avLst/>
              <a:gdLst/>
              <a:ahLst/>
              <a:cxnLst/>
              <a:rect l="l" t="t" r="r" b="b"/>
              <a:pathLst>
                <a:path w="6614" h="9745" extrusionOk="0">
                  <a:moveTo>
                    <a:pt x="4259" y="1"/>
                  </a:moveTo>
                  <a:cubicBezTo>
                    <a:pt x="3734" y="1"/>
                    <a:pt x="0" y="2598"/>
                    <a:pt x="113" y="2598"/>
                  </a:cubicBezTo>
                  <a:cubicBezTo>
                    <a:pt x="113" y="2598"/>
                    <a:pt x="2078" y="9622"/>
                    <a:pt x="2161" y="9741"/>
                  </a:cubicBezTo>
                  <a:cubicBezTo>
                    <a:pt x="2162" y="9744"/>
                    <a:pt x="2165" y="9745"/>
                    <a:pt x="2170" y="9745"/>
                  </a:cubicBezTo>
                  <a:cubicBezTo>
                    <a:pt x="2393" y="9745"/>
                    <a:pt x="6378" y="6881"/>
                    <a:pt x="6495" y="6729"/>
                  </a:cubicBezTo>
                  <a:cubicBezTo>
                    <a:pt x="6614" y="6562"/>
                    <a:pt x="4483" y="359"/>
                    <a:pt x="4316" y="26"/>
                  </a:cubicBezTo>
                  <a:cubicBezTo>
                    <a:pt x="4308" y="9"/>
                    <a:pt x="4289" y="1"/>
                    <a:pt x="425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3229575" y="3677550"/>
              <a:ext cx="115525" cy="91100"/>
            </a:xfrm>
            <a:custGeom>
              <a:avLst/>
              <a:gdLst/>
              <a:ahLst/>
              <a:cxnLst/>
              <a:rect l="l" t="t" r="r" b="b"/>
              <a:pathLst>
                <a:path w="4621" h="3644" extrusionOk="0">
                  <a:moveTo>
                    <a:pt x="4549" y="1"/>
                  </a:moveTo>
                  <a:cubicBezTo>
                    <a:pt x="4501" y="1"/>
                    <a:pt x="4477" y="24"/>
                    <a:pt x="4477" y="72"/>
                  </a:cubicBezTo>
                  <a:cubicBezTo>
                    <a:pt x="4477" y="72"/>
                    <a:pt x="4477" y="727"/>
                    <a:pt x="4144" y="953"/>
                  </a:cubicBezTo>
                  <a:cubicBezTo>
                    <a:pt x="4060" y="1013"/>
                    <a:pt x="4025" y="1013"/>
                    <a:pt x="4025" y="1013"/>
                  </a:cubicBezTo>
                  <a:cubicBezTo>
                    <a:pt x="4013" y="1013"/>
                    <a:pt x="4001" y="965"/>
                    <a:pt x="3977" y="953"/>
                  </a:cubicBezTo>
                  <a:cubicBezTo>
                    <a:pt x="3934" y="867"/>
                    <a:pt x="3843" y="734"/>
                    <a:pt x="3574" y="734"/>
                  </a:cubicBezTo>
                  <a:cubicBezTo>
                    <a:pt x="3544" y="734"/>
                    <a:pt x="3512" y="735"/>
                    <a:pt x="3477" y="739"/>
                  </a:cubicBezTo>
                  <a:cubicBezTo>
                    <a:pt x="3060" y="798"/>
                    <a:pt x="3037" y="1132"/>
                    <a:pt x="3001" y="1429"/>
                  </a:cubicBezTo>
                  <a:cubicBezTo>
                    <a:pt x="2989" y="1608"/>
                    <a:pt x="2965" y="1775"/>
                    <a:pt x="2894" y="1870"/>
                  </a:cubicBezTo>
                  <a:cubicBezTo>
                    <a:pt x="2839" y="1943"/>
                    <a:pt x="2806" y="1973"/>
                    <a:pt x="2769" y="1973"/>
                  </a:cubicBezTo>
                  <a:cubicBezTo>
                    <a:pt x="2734" y="1973"/>
                    <a:pt x="2695" y="1946"/>
                    <a:pt x="2632" y="1906"/>
                  </a:cubicBezTo>
                  <a:cubicBezTo>
                    <a:pt x="2525" y="1834"/>
                    <a:pt x="2370" y="1739"/>
                    <a:pt x="2155" y="1727"/>
                  </a:cubicBezTo>
                  <a:cubicBezTo>
                    <a:pt x="2137" y="1725"/>
                    <a:pt x="2119" y="1725"/>
                    <a:pt x="2103" y="1725"/>
                  </a:cubicBezTo>
                  <a:cubicBezTo>
                    <a:pt x="1756" y="1725"/>
                    <a:pt x="1688" y="2064"/>
                    <a:pt x="1632" y="2370"/>
                  </a:cubicBezTo>
                  <a:cubicBezTo>
                    <a:pt x="1596" y="2525"/>
                    <a:pt x="1572" y="2680"/>
                    <a:pt x="1513" y="2799"/>
                  </a:cubicBezTo>
                  <a:cubicBezTo>
                    <a:pt x="1466" y="2886"/>
                    <a:pt x="1422" y="2922"/>
                    <a:pt x="1360" y="2922"/>
                  </a:cubicBezTo>
                  <a:cubicBezTo>
                    <a:pt x="1296" y="2922"/>
                    <a:pt x="1211" y="2883"/>
                    <a:pt x="1084" y="2822"/>
                  </a:cubicBezTo>
                  <a:cubicBezTo>
                    <a:pt x="977" y="2787"/>
                    <a:pt x="858" y="2715"/>
                    <a:pt x="703" y="2680"/>
                  </a:cubicBezTo>
                  <a:cubicBezTo>
                    <a:pt x="671" y="2668"/>
                    <a:pt x="638" y="2662"/>
                    <a:pt x="605" y="2662"/>
                  </a:cubicBezTo>
                  <a:cubicBezTo>
                    <a:pt x="538" y="2662"/>
                    <a:pt x="469" y="2684"/>
                    <a:pt x="405" y="2715"/>
                  </a:cubicBezTo>
                  <a:cubicBezTo>
                    <a:pt x="108" y="2918"/>
                    <a:pt x="0" y="3525"/>
                    <a:pt x="0" y="3561"/>
                  </a:cubicBezTo>
                  <a:cubicBezTo>
                    <a:pt x="0" y="3596"/>
                    <a:pt x="12" y="3632"/>
                    <a:pt x="72" y="3644"/>
                  </a:cubicBezTo>
                  <a:cubicBezTo>
                    <a:pt x="96" y="3644"/>
                    <a:pt x="131" y="3632"/>
                    <a:pt x="143" y="3573"/>
                  </a:cubicBezTo>
                  <a:cubicBezTo>
                    <a:pt x="179" y="3406"/>
                    <a:pt x="274" y="2977"/>
                    <a:pt x="489" y="2846"/>
                  </a:cubicBezTo>
                  <a:cubicBezTo>
                    <a:pt x="528" y="2815"/>
                    <a:pt x="568" y="2804"/>
                    <a:pt x="608" y="2804"/>
                  </a:cubicBezTo>
                  <a:cubicBezTo>
                    <a:pt x="627" y="2804"/>
                    <a:pt x="647" y="2807"/>
                    <a:pt x="667" y="2811"/>
                  </a:cubicBezTo>
                  <a:cubicBezTo>
                    <a:pt x="798" y="2846"/>
                    <a:pt x="917" y="2906"/>
                    <a:pt x="1024" y="2942"/>
                  </a:cubicBezTo>
                  <a:cubicBezTo>
                    <a:pt x="1147" y="3003"/>
                    <a:pt x="1266" y="3061"/>
                    <a:pt x="1377" y="3061"/>
                  </a:cubicBezTo>
                  <a:cubicBezTo>
                    <a:pt x="1482" y="3061"/>
                    <a:pt x="1580" y="3009"/>
                    <a:pt x="1667" y="2858"/>
                  </a:cubicBezTo>
                  <a:cubicBezTo>
                    <a:pt x="1739" y="2703"/>
                    <a:pt x="1763" y="2549"/>
                    <a:pt x="1798" y="2382"/>
                  </a:cubicBezTo>
                  <a:cubicBezTo>
                    <a:pt x="1856" y="2047"/>
                    <a:pt x="1891" y="1858"/>
                    <a:pt x="2133" y="1858"/>
                  </a:cubicBezTo>
                  <a:cubicBezTo>
                    <a:pt x="2140" y="1858"/>
                    <a:pt x="2148" y="1858"/>
                    <a:pt x="2155" y="1858"/>
                  </a:cubicBezTo>
                  <a:cubicBezTo>
                    <a:pt x="2346" y="1894"/>
                    <a:pt x="2465" y="1965"/>
                    <a:pt x="2572" y="2025"/>
                  </a:cubicBezTo>
                  <a:cubicBezTo>
                    <a:pt x="2641" y="2069"/>
                    <a:pt x="2714" y="2116"/>
                    <a:pt x="2794" y="2116"/>
                  </a:cubicBezTo>
                  <a:cubicBezTo>
                    <a:pt x="2867" y="2116"/>
                    <a:pt x="2946" y="2078"/>
                    <a:pt x="3037" y="1965"/>
                  </a:cubicBezTo>
                  <a:cubicBezTo>
                    <a:pt x="3132" y="1810"/>
                    <a:pt x="3144" y="1620"/>
                    <a:pt x="3167" y="1441"/>
                  </a:cubicBezTo>
                  <a:cubicBezTo>
                    <a:pt x="3191" y="1132"/>
                    <a:pt x="3227" y="941"/>
                    <a:pt x="3501" y="894"/>
                  </a:cubicBezTo>
                  <a:cubicBezTo>
                    <a:pt x="3549" y="885"/>
                    <a:pt x="3590" y="881"/>
                    <a:pt x="3625" y="881"/>
                  </a:cubicBezTo>
                  <a:cubicBezTo>
                    <a:pt x="3777" y="881"/>
                    <a:pt x="3810" y="957"/>
                    <a:pt x="3858" y="1025"/>
                  </a:cubicBezTo>
                  <a:cubicBezTo>
                    <a:pt x="3894" y="1072"/>
                    <a:pt x="3918" y="1132"/>
                    <a:pt x="4001" y="1144"/>
                  </a:cubicBezTo>
                  <a:cubicBezTo>
                    <a:pt x="4011" y="1146"/>
                    <a:pt x="4021" y="1147"/>
                    <a:pt x="4031" y="1147"/>
                  </a:cubicBezTo>
                  <a:cubicBezTo>
                    <a:pt x="4081" y="1147"/>
                    <a:pt x="4136" y="1122"/>
                    <a:pt x="4215" y="1072"/>
                  </a:cubicBezTo>
                  <a:cubicBezTo>
                    <a:pt x="4620" y="822"/>
                    <a:pt x="4620" y="108"/>
                    <a:pt x="4620" y="72"/>
                  </a:cubicBezTo>
                  <a:cubicBezTo>
                    <a:pt x="4620" y="24"/>
                    <a:pt x="4596" y="1"/>
                    <a:pt x="45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3204575" y="3560875"/>
              <a:ext cx="89325" cy="101825"/>
            </a:xfrm>
            <a:custGeom>
              <a:avLst/>
              <a:gdLst/>
              <a:ahLst/>
              <a:cxnLst/>
              <a:rect l="l" t="t" r="r" b="b"/>
              <a:pathLst>
                <a:path w="3573" h="4073" extrusionOk="0">
                  <a:moveTo>
                    <a:pt x="1155" y="215"/>
                  </a:moveTo>
                  <a:cubicBezTo>
                    <a:pt x="1239" y="286"/>
                    <a:pt x="1393" y="453"/>
                    <a:pt x="1751" y="846"/>
                  </a:cubicBezTo>
                  <a:cubicBezTo>
                    <a:pt x="1560" y="941"/>
                    <a:pt x="1334" y="1084"/>
                    <a:pt x="1119" y="1215"/>
                  </a:cubicBezTo>
                  <a:cubicBezTo>
                    <a:pt x="1119" y="560"/>
                    <a:pt x="1143" y="310"/>
                    <a:pt x="1155" y="215"/>
                  </a:cubicBezTo>
                  <a:close/>
                  <a:moveTo>
                    <a:pt x="2763" y="524"/>
                  </a:moveTo>
                  <a:cubicBezTo>
                    <a:pt x="2763" y="584"/>
                    <a:pt x="2727" y="762"/>
                    <a:pt x="2441" y="1358"/>
                  </a:cubicBezTo>
                  <a:lnTo>
                    <a:pt x="1989" y="870"/>
                  </a:lnTo>
                  <a:cubicBezTo>
                    <a:pt x="2513" y="608"/>
                    <a:pt x="2703" y="548"/>
                    <a:pt x="2763" y="524"/>
                  </a:cubicBezTo>
                  <a:close/>
                  <a:moveTo>
                    <a:pt x="977" y="1477"/>
                  </a:moveTo>
                  <a:cubicBezTo>
                    <a:pt x="977" y="1691"/>
                    <a:pt x="977" y="1929"/>
                    <a:pt x="1000" y="2191"/>
                  </a:cubicBezTo>
                  <a:cubicBezTo>
                    <a:pt x="477" y="2096"/>
                    <a:pt x="262" y="2036"/>
                    <a:pt x="191" y="2001"/>
                  </a:cubicBezTo>
                  <a:cubicBezTo>
                    <a:pt x="298" y="1917"/>
                    <a:pt x="596" y="1715"/>
                    <a:pt x="977" y="1477"/>
                  </a:cubicBezTo>
                  <a:close/>
                  <a:moveTo>
                    <a:pt x="1870" y="941"/>
                  </a:moveTo>
                  <a:cubicBezTo>
                    <a:pt x="2036" y="1120"/>
                    <a:pt x="2203" y="1322"/>
                    <a:pt x="2382" y="1513"/>
                  </a:cubicBezTo>
                  <a:cubicBezTo>
                    <a:pt x="2262" y="1763"/>
                    <a:pt x="2108" y="2048"/>
                    <a:pt x="1953" y="2358"/>
                  </a:cubicBezTo>
                  <a:cubicBezTo>
                    <a:pt x="1655" y="2310"/>
                    <a:pt x="1381" y="2275"/>
                    <a:pt x="1143" y="2227"/>
                  </a:cubicBezTo>
                  <a:cubicBezTo>
                    <a:pt x="1131" y="1917"/>
                    <a:pt x="1108" y="1632"/>
                    <a:pt x="1131" y="1382"/>
                  </a:cubicBezTo>
                  <a:cubicBezTo>
                    <a:pt x="1393" y="1227"/>
                    <a:pt x="1655" y="1060"/>
                    <a:pt x="1870" y="941"/>
                  </a:cubicBezTo>
                  <a:close/>
                  <a:moveTo>
                    <a:pt x="2489" y="1643"/>
                  </a:moveTo>
                  <a:cubicBezTo>
                    <a:pt x="2810" y="2013"/>
                    <a:pt x="3120" y="2358"/>
                    <a:pt x="3286" y="2548"/>
                  </a:cubicBezTo>
                  <a:cubicBezTo>
                    <a:pt x="3036" y="2525"/>
                    <a:pt x="2584" y="2465"/>
                    <a:pt x="2096" y="2394"/>
                  </a:cubicBezTo>
                  <a:cubicBezTo>
                    <a:pt x="2251" y="2108"/>
                    <a:pt x="2382" y="1858"/>
                    <a:pt x="2489" y="1643"/>
                  </a:cubicBezTo>
                  <a:close/>
                  <a:moveTo>
                    <a:pt x="1143" y="2370"/>
                  </a:moveTo>
                  <a:lnTo>
                    <a:pt x="1143" y="2370"/>
                  </a:lnTo>
                  <a:cubicBezTo>
                    <a:pt x="1358" y="2417"/>
                    <a:pt x="1608" y="2465"/>
                    <a:pt x="1870" y="2489"/>
                  </a:cubicBezTo>
                  <a:cubicBezTo>
                    <a:pt x="1608" y="3001"/>
                    <a:pt x="1358" y="3465"/>
                    <a:pt x="1203" y="3727"/>
                  </a:cubicBezTo>
                  <a:cubicBezTo>
                    <a:pt x="1191" y="3429"/>
                    <a:pt x="1155" y="2929"/>
                    <a:pt x="1143" y="2370"/>
                  </a:cubicBezTo>
                  <a:close/>
                  <a:moveTo>
                    <a:pt x="1155" y="0"/>
                  </a:moveTo>
                  <a:cubicBezTo>
                    <a:pt x="1131" y="0"/>
                    <a:pt x="1096" y="24"/>
                    <a:pt x="1084" y="36"/>
                  </a:cubicBezTo>
                  <a:cubicBezTo>
                    <a:pt x="1036" y="84"/>
                    <a:pt x="965" y="155"/>
                    <a:pt x="977" y="1286"/>
                  </a:cubicBezTo>
                  <a:cubicBezTo>
                    <a:pt x="584" y="1536"/>
                    <a:pt x="131" y="1834"/>
                    <a:pt x="48" y="1929"/>
                  </a:cubicBezTo>
                  <a:cubicBezTo>
                    <a:pt x="12" y="1953"/>
                    <a:pt x="0" y="2001"/>
                    <a:pt x="12" y="2024"/>
                  </a:cubicBezTo>
                  <a:cubicBezTo>
                    <a:pt x="24" y="2084"/>
                    <a:pt x="60" y="2167"/>
                    <a:pt x="1000" y="2346"/>
                  </a:cubicBezTo>
                  <a:cubicBezTo>
                    <a:pt x="1024" y="3203"/>
                    <a:pt x="1072" y="3977"/>
                    <a:pt x="1072" y="4001"/>
                  </a:cubicBezTo>
                  <a:cubicBezTo>
                    <a:pt x="1072" y="4037"/>
                    <a:pt x="1096" y="4072"/>
                    <a:pt x="1131" y="4072"/>
                  </a:cubicBezTo>
                  <a:lnTo>
                    <a:pt x="1143" y="4072"/>
                  </a:lnTo>
                  <a:cubicBezTo>
                    <a:pt x="1179" y="4072"/>
                    <a:pt x="1203" y="4060"/>
                    <a:pt x="1215" y="4013"/>
                  </a:cubicBezTo>
                  <a:cubicBezTo>
                    <a:pt x="1215" y="4013"/>
                    <a:pt x="1631" y="3287"/>
                    <a:pt x="2036" y="2513"/>
                  </a:cubicBezTo>
                  <a:cubicBezTo>
                    <a:pt x="2798" y="2608"/>
                    <a:pt x="3477" y="2703"/>
                    <a:pt x="3477" y="2703"/>
                  </a:cubicBezTo>
                  <a:cubicBezTo>
                    <a:pt x="3513" y="2703"/>
                    <a:pt x="3536" y="2691"/>
                    <a:pt x="3560" y="2656"/>
                  </a:cubicBezTo>
                  <a:cubicBezTo>
                    <a:pt x="3572" y="2620"/>
                    <a:pt x="3560" y="2596"/>
                    <a:pt x="3536" y="2572"/>
                  </a:cubicBezTo>
                  <a:cubicBezTo>
                    <a:pt x="3536" y="2572"/>
                    <a:pt x="3084" y="2048"/>
                    <a:pt x="2560" y="1465"/>
                  </a:cubicBezTo>
                  <a:cubicBezTo>
                    <a:pt x="2989" y="572"/>
                    <a:pt x="2965" y="453"/>
                    <a:pt x="2882" y="393"/>
                  </a:cubicBezTo>
                  <a:cubicBezTo>
                    <a:pt x="2870" y="381"/>
                    <a:pt x="2846" y="358"/>
                    <a:pt x="2798" y="358"/>
                  </a:cubicBezTo>
                  <a:cubicBezTo>
                    <a:pt x="2751" y="358"/>
                    <a:pt x="2608" y="358"/>
                    <a:pt x="1917" y="739"/>
                  </a:cubicBezTo>
                  <a:cubicBezTo>
                    <a:pt x="1334" y="96"/>
                    <a:pt x="1250" y="36"/>
                    <a:pt x="1215" y="24"/>
                  </a:cubicBezTo>
                  <a:cubicBezTo>
                    <a:pt x="1203" y="24"/>
                    <a:pt x="1179" y="0"/>
                    <a:pt x="1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3172125" y="3511675"/>
              <a:ext cx="103025" cy="65000"/>
            </a:xfrm>
            <a:custGeom>
              <a:avLst/>
              <a:gdLst/>
              <a:ahLst/>
              <a:cxnLst/>
              <a:rect l="l" t="t" r="r" b="b"/>
              <a:pathLst>
                <a:path w="4121" h="2600" extrusionOk="0">
                  <a:moveTo>
                    <a:pt x="4049" y="0"/>
                  </a:moveTo>
                  <a:cubicBezTo>
                    <a:pt x="4033" y="0"/>
                    <a:pt x="4016" y="6"/>
                    <a:pt x="4001" y="16"/>
                  </a:cubicBezTo>
                  <a:lnTo>
                    <a:pt x="48" y="2468"/>
                  </a:lnTo>
                  <a:cubicBezTo>
                    <a:pt x="1" y="2492"/>
                    <a:pt x="1" y="2540"/>
                    <a:pt x="12" y="2576"/>
                  </a:cubicBezTo>
                  <a:cubicBezTo>
                    <a:pt x="36" y="2588"/>
                    <a:pt x="48" y="2599"/>
                    <a:pt x="72" y="2599"/>
                  </a:cubicBezTo>
                  <a:lnTo>
                    <a:pt x="120" y="2599"/>
                  </a:lnTo>
                  <a:lnTo>
                    <a:pt x="4084" y="147"/>
                  </a:lnTo>
                  <a:cubicBezTo>
                    <a:pt x="4120" y="111"/>
                    <a:pt x="4120" y="75"/>
                    <a:pt x="4108" y="40"/>
                  </a:cubicBezTo>
                  <a:cubicBezTo>
                    <a:pt x="4094" y="12"/>
                    <a:pt x="4072" y="0"/>
                    <a:pt x="404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3214700" y="3647750"/>
              <a:ext cx="104500" cy="79250"/>
            </a:xfrm>
            <a:custGeom>
              <a:avLst/>
              <a:gdLst/>
              <a:ahLst/>
              <a:cxnLst/>
              <a:rect l="l" t="t" r="r" b="b"/>
              <a:pathLst>
                <a:path w="4180" h="3170" extrusionOk="0">
                  <a:moveTo>
                    <a:pt x="4083" y="1"/>
                  </a:moveTo>
                  <a:cubicBezTo>
                    <a:pt x="4070" y="1"/>
                    <a:pt x="4057" y="5"/>
                    <a:pt x="4048" y="14"/>
                  </a:cubicBezTo>
                  <a:lnTo>
                    <a:pt x="36" y="3038"/>
                  </a:lnTo>
                  <a:cubicBezTo>
                    <a:pt x="12" y="3062"/>
                    <a:pt x="0" y="3110"/>
                    <a:pt x="24" y="3145"/>
                  </a:cubicBezTo>
                  <a:cubicBezTo>
                    <a:pt x="36" y="3157"/>
                    <a:pt x="60" y="3169"/>
                    <a:pt x="83" y="3169"/>
                  </a:cubicBezTo>
                  <a:cubicBezTo>
                    <a:pt x="95" y="3169"/>
                    <a:pt x="107" y="3169"/>
                    <a:pt x="131" y="3157"/>
                  </a:cubicBezTo>
                  <a:lnTo>
                    <a:pt x="4132" y="133"/>
                  </a:lnTo>
                  <a:cubicBezTo>
                    <a:pt x="4167" y="109"/>
                    <a:pt x="4179" y="62"/>
                    <a:pt x="4143" y="26"/>
                  </a:cubicBezTo>
                  <a:cubicBezTo>
                    <a:pt x="4129" y="11"/>
                    <a:pt x="4105" y="1"/>
                    <a:pt x="40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2934300" y="3616375"/>
              <a:ext cx="117600" cy="95300"/>
            </a:xfrm>
            <a:custGeom>
              <a:avLst/>
              <a:gdLst/>
              <a:ahLst/>
              <a:cxnLst/>
              <a:rect l="l" t="t" r="r" b="b"/>
              <a:pathLst>
                <a:path w="4704" h="3812" extrusionOk="0">
                  <a:moveTo>
                    <a:pt x="3584" y="1"/>
                  </a:moveTo>
                  <a:cubicBezTo>
                    <a:pt x="2554" y="1"/>
                    <a:pt x="84" y="316"/>
                    <a:pt x="84" y="316"/>
                  </a:cubicBezTo>
                  <a:cubicBezTo>
                    <a:pt x="0" y="447"/>
                    <a:pt x="393" y="3603"/>
                    <a:pt x="465" y="3769"/>
                  </a:cubicBezTo>
                  <a:cubicBezTo>
                    <a:pt x="482" y="3799"/>
                    <a:pt x="621" y="3812"/>
                    <a:pt x="839" y="3812"/>
                  </a:cubicBezTo>
                  <a:cubicBezTo>
                    <a:pt x="1837" y="3812"/>
                    <a:pt x="4487" y="3546"/>
                    <a:pt x="4584" y="3448"/>
                  </a:cubicBezTo>
                  <a:cubicBezTo>
                    <a:pt x="4703" y="3329"/>
                    <a:pt x="4144" y="305"/>
                    <a:pt x="4025" y="66"/>
                  </a:cubicBezTo>
                  <a:cubicBezTo>
                    <a:pt x="4001" y="20"/>
                    <a:pt x="3836" y="1"/>
                    <a:pt x="3584"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2957525" y="3726600"/>
              <a:ext cx="89600" cy="17050"/>
            </a:xfrm>
            <a:custGeom>
              <a:avLst/>
              <a:gdLst/>
              <a:ahLst/>
              <a:cxnLst/>
              <a:rect l="l" t="t" r="r" b="b"/>
              <a:pathLst>
                <a:path w="3584" h="682" extrusionOk="0">
                  <a:moveTo>
                    <a:pt x="2206" y="0"/>
                  </a:moveTo>
                  <a:cubicBezTo>
                    <a:pt x="2028" y="0"/>
                    <a:pt x="1893" y="111"/>
                    <a:pt x="1774" y="229"/>
                  </a:cubicBezTo>
                  <a:cubicBezTo>
                    <a:pt x="1667" y="313"/>
                    <a:pt x="1548" y="420"/>
                    <a:pt x="1381" y="444"/>
                  </a:cubicBezTo>
                  <a:cubicBezTo>
                    <a:pt x="1333" y="455"/>
                    <a:pt x="1294" y="460"/>
                    <a:pt x="1261" y="460"/>
                  </a:cubicBezTo>
                  <a:cubicBezTo>
                    <a:pt x="1155" y="460"/>
                    <a:pt x="1114" y="406"/>
                    <a:pt x="1060" y="325"/>
                  </a:cubicBezTo>
                  <a:cubicBezTo>
                    <a:pt x="1000" y="253"/>
                    <a:pt x="941" y="182"/>
                    <a:pt x="822" y="122"/>
                  </a:cubicBezTo>
                  <a:cubicBezTo>
                    <a:pt x="780" y="102"/>
                    <a:pt x="736" y="93"/>
                    <a:pt x="691" y="93"/>
                  </a:cubicBezTo>
                  <a:cubicBezTo>
                    <a:pt x="392" y="93"/>
                    <a:pt x="53" y="487"/>
                    <a:pt x="12" y="539"/>
                  </a:cubicBezTo>
                  <a:cubicBezTo>
                    <a:pt x="0" y="563"/>
                    <a:pt x="0" y="610"/>
                    <a:pt x="24" y="646"/>
                  </a:cubicBezTo>
                  <a:cubicBezTo>
                    <a:pt x="37" y="650"/>
                    <a:pt x="52" y="653"/>
                    <a:pt x="66" y="653"/>
                  </a:cubicBezTo>
                  <a:cubicBezTo>
                    <a:pt x="91" y="653"/>
                    <a:pt x="116" y="645"/>
                    <a:pt x="131" y="622"/>
                  </a:cubicBezTo>
                  <a:cubicBezTo>
                    <a:pt x="227" y="516"/>
                    <a:pt x="511" y="240"/>
                    <a:pt x="698" y="240"/>
                  </a:cubicBezTo>
                  <a:cubicBezTo>
                    <a:pt x="721" y="240"/>
                    <a:pt x="743" y="244"/>
                    <a:pt x="762" y="253"/>
                  </a:cubicBezTo>
                  <a:cubicBezTo>
                    <a:pt x="845" y="301"/>
                    <a:pt x="893" y="360"/>
                    <a:pt x="941" y="420"/>
                  </a:cubicBezTo>
                  <a:cubicBezTo>
                    <a:pt x="1001" y="510"/>
                    <a:pt x="1087" y="609"/>
                    <a:pt x="1277" y="609"/>
                  </a:cubicBezTo>
                  <a:cubicBezTo>
                    <a:pt x="1312" y="609"/>
                    <a:pt x="1350" y="606"/>
                    <a:pt x="1393" y="599"/>
                  </a:cubicBezTo>
                  <a:cubicBezTo>
                    <a:pt x="1596" y="563"/>
                    <a:pt x="1738" y="444"/>
                    <a:pt x="1857" y="348"/>
                  </a:cubicBezTo>
                  <a:cubicBezTo>
                    <a:pt x="1986" y="249"/>
                    <a:pt x="2091" y="158"/>
                    <a:pt x="2211" y="158"/>
                  </a:cubicBezTo>
                  <a:cubicBezTo>
                    <a:pt x="2235" y="158"/>
                    <a:pt x="2260" y="162"/>
                    <a:pt x="2286" y="170"/>
                  </a:cubicBezTo>
                  <a:cubicBezTo>
                    <a:pt x="2405" y="194"/>
                    <a:pt x="2453" y="265"/>
                    <a:pt x="2500" y="408"/>
                  </a:cubicBezTo>
                  <a:cubicBezTo>
                    <a:pt x="2548" y="527"/>
                    <a:pt x="2608" y="682"/>
                    <a:pt x="2822" y="682"/>
                  </a:cubicBezTo>
                  <a:cubicBezTo>
                    <a:pt x="2870" y="682"/>
                    <a:pt x="2917" y="670"/>
                    <a:pt x="2977" y="670"/>
                  </a:cubicBezTo>
                  <a:cubicBezTo>
                    <a:pt x="3512" y="539"/>
                    <a:pt x="3572" y="170"/>
                    <a:pt x="3572" y="146"/>
                  </a:cubicBezTo>
                  <a:cubicBezTo>
                    <a:pt x="3584" y="110"/>
                    <a:pt x="3560" y="63"/>
                    <a:pt x="3512" y="63"/>
                  </a:cubicBezTo>
                  <a:cubicBezTo>
                    <a:pt x="3504" y="61"/>
                    <a:pt x="3496" y="60"/>
                    <a:pt x="3488" y="60"/>
                  </a:cubicBezTo>
                  <a:cubicBezTo>
                    <a:pt x="3450" y="60"/>
                    <a:pt x="3417" y="83"/>
                    <a:pt x="3417" y="122"/>
                  </a:cubicBezTo>
                  <a:cubicBezTo>
                    <a:pt x="3417" y="134"/>
                    <a:pt x="3381" y="420"/>
                    <a:pt x="2929" y="527"/>
                  </a:cubicBezTo>
                  <a:cubicBezTo>
                    <a:pt x="2894" y="533"/>
                    <a:pt x="2864" y="536"/>
                    <a:pt x="2839" y="536"/>
                  </a:cubicBezTo>
                  <a:cubicBezTo>
                    <a:pt x="2714" y="536"/>
                    <a:pt x="2681" y="467"/>
                    <a:pt x="2631" y="348"/>
                  </a:cubicBezTo>
                  <a:cubicBezTo>
                    <a:pt x="2584" y="229"/>
                    <a:pt x="2524" y="63"/>
                    <a:pt x="2322" y="15"/>
                  </a:cubicBezTo>
                  <a:cubicBezTo>
                    <a:pt x="2281" y="5"/>
                    <a:pt x="2243" y="0"/>
                    <a:pt x="22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2961675" y="3752225"/>
              <a:ext cx="89625" cy="18225"/>
            </a:xfrm>
            <a:custGeom>
              <a:avLst/>
              <a:gdLst/>
              <a:ahLst/>
              <a:cxnLst/>
              <a:rect l="l" t="t" r="r" b="b"/>
              <a:pathLst>
                <a:path w="3585" h="729" extrusionOk="0">
                  <a:moveTo>
                    <a:pt x="2211" y="1"/>
                  </a:moveTo>
                  <a:cubicBezTo>
                    <a:pt x="2017" y="1"/>
                    <a:pt x="1894" y="129"/>
                    <a:pt x="1763" y="240"/>
                  </a:cubicBezTo>
                  <a:cubicBezTo>
                    <a:pt x="1644" y="347"/>
                    <a:pt x="1549" y="443"/>
                    <a:pt x="1382" y="478"/>
                  </a:cubicBezTo>
                  <a:cubicBezTo>
                    <a:pt x="1353" y="482"/>
                    <a:pt x="1327" y="484"/>
                    <a:pt x="1304" y="484"/>
                  </a:cubicBezTo>
                  <a:cubicBezTo>
                    <a:pt x="1173" y="484"/>
                    <a:pt x="1119" y="430"/>
                    <a:pt x="1049" y="359"/>
                  </a:cubicBezTo>
                  <a:cubicBezTo>
                    <a:pt x="1013" y="300"/>
                    <a:pt x="929" y="205"/>
                    <a:pt x="810" y="169"/>
                  </a:cubicBezTo>
                  <a:cubicBezTo>
                    <a:pt x="772" y="152"/>
                    <a:pt x="732" y="144"/>
                    <a:pt x="692" y="144"/>
                  </a:cubicBezTo>
                  <a:cubicBezTo>
                    <a:pt x="395" y="144"/>
                    <a:pt x="67" y="557"/>
                    <a:pt x="25" y="609"/>
                  </a:cubicBezTo>
                  <a:cubicBezTo>
                    <a:pt x="1" y="645"/>
                    <a:pt x="13" y="681"/>
                    <a:pt x="37" y="717"/>
                  </a:cubicBezTo>
                  <a:cubicBezTo>
                    <a:pt x="60" y="728"/>
                    <a:pt x="72" y="728"/>
                    <a:pt x="84" y="728"/>
                  </a:cubicBezTo>
                  <a:cubicBezTo>
                    <a:pt x="96" y="728"/>
                    <a:pt x="132" y="728"/>
                    <a:pt x="132" y="705"/>
                  </a:cubicBezTo>
                  <a:cubicBezTo>
                    <a:pt x="229" y="575"/>
                    <a:pt x="501" y="290"/>
                    <a:pt x="685" y="290"/>
                  </a:cubicBezTo>
                  <a:cubicBezTo>
                    <a:pt x="704" y="290"/>
                    <a:pt x="722" y="293"/>
                    <a:pt x="739" y="300"/>
                  </a:cubicBezTo>
                  <a:cubicBezTo>
                    <a:pt x="834" y="324"/>
                    <a:pt x="894" y="383"/>
                    <a:pt x="929" y="443"/>
                  </a:cubicBezTo>
                  <a:cubicBezTo>
                    <a:pt x="1007" y="530"/>
                    <a:pt x="1093" y="625"/>
                    <a:pt x="1270" y="625"/>
                  </a:cubicBezTo>
                  <a:cubicBezTo>
                    <a:pt x="1310" y="625"/>
                    <a:pt x="1355" y="620"/>
                    <a:pt x="1406" y="609"/>
                  </a:cubicBezTo>
                  <a:cubicBezTo>
                    <a:pt x="1620" y="586"/>
                    <a:pt x="1751" y="443"/>
                    <a:pt x="1870" y="347"/>
                  </a:cubicBezTo>
                  <a:cubicBezTo>
                    <a:pt x="1989" y="240"/>
                    <a:pt x="2097" y="142"/>
                    <a:pt x="2241" y="142"/>
                  </a:cubicBezTo>
                  <a:cubicBezTo>
                    <a:pt x="2256" y="142"/>
                    <a:pt x="2271" y="143"/>
                    <a:pt x="2287" y="145"/>
                  </a:cubicBezTo>
                  <a:cubicBezTo>
                    <a:pt x="2406" y="169"/>
                    <a:pt x="2442" y="240"/>
                    <a:pt x="2501" y="371"/>
                  </a:cubicBezTo>
                  <a:cubicBezTo>
                    <a:pt x="2559" y="496"/>
                    <a:pt x="2616" y="651"/>
                    <a:pt x="2816" y="651"/>
                  </a:cubicBezTo>
                  <a:cubicBezTo>
                    <a:pt x="2865" y="651"/>
                    <a:pt x="2922" y="642"/>
                    <a:pt x="2989" y="621"/>
                  </a:cubicBezTo>
                  <a:cubicBezTo>
                    <a:pt x="3525" y="478"/>
                    <a:pt x="3573" y="109"/>
                    <a:pt x="3573" y="85"/>
                  </a:cubicBezTo>
                  <a:cubicBezTo>
                    <a:pt x="3585" y="62"/>
                    <a:pt x="3549" y="14"/>
                    <a:pt x="3513" y="14"/>
                  </a:cubicBezTo>
                  <a:cubicBezTo>
                    <a:pt x="3507" y="12"/>
                    <a:pt x="3501" y="11"/>
                    <a:pt x="3494" y="11"/>
                  </a:cubicBezTo>
                  <a:cubicBezTo>
                    <a:pt x="3462" y="11"/>
                    <a:pt x="3430" y="34"/>
                    <a:pt x="3430" y="74"/>
                  </a:cubicBezTo>
                  <a:cubicBezTo>
                    <a:pt x="3430" y="85"/>
                    <a:pt x="3394" y="371"/>
                    <a:pt x="2954" y="490"/>
                  </a:cubicBezTo>
                  <a:cubicBezTo>
                    <a:pt x="2903" y="504"/>
                    <a:pt x="2862" y="511"/>
                    <a:pt x="2828" y="511"/>
                  </a:cubicBezTo>
                  <a:cubicBezTo>
                    <a:pt x="2721" y="511"/>
                    <a:pt x="2689" y="442"/>
                    <a:pt x="2644" y="324"/>
                  </a:cubicBezTo>
                  <a:cubicBezTo>
                    <a:pt x="2584" y="205"/>
                    <a:pt x="2525" y="62"/>
                    <a:pt x="2323" y="14"/>
                  </a:cubicBezTo>
                  <a:cubicBezTo>
                    <a:pt x="2283" y="5"/>
                    <a:pt x="2246" y="1"/>
                    <a:pt x="22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2957825" y="3632750"/>
              <a:ext cx="65800" cy="79050"/>
            </a:xfrm>
            <a:custGeom>
              <a:avLst/>
              <a:gdLst/>
              <a:ahLst/>
              <a:cxnLst/>
              <a:rect l="l" t="t" r="r" b="b"/>
              <a:pathLst>
                <a:path w="2632" h="3162" extrusionOk="0">
                  <a:moveTo>
                    <a:pt x="1312" y="0"/>
                  </a:moveTo>
                  <a:cubicBezTo>
                    <a:pt x="1036" y="0"/>
                    <a:pt x="747" y="109"/>
                    <a:pt x="476" y="328"/>
                  </a:cubicBezTo>
                  <a:cubicBezTo>
                    <a:pt x="0" y="721"/>
                    <a:pt x="429" y="1793"/>
                    <a:pt x="643" y="2317"/>
                  </a:cubicBezTo>
                  <a:cubicBezTo>
                    <a:pt x="667" y="2400"/>
                    <a:pt x="702" y="2471"/>
                    <a:pt x="714" y="2519"/>
                  </a:cubicBezTo>
                  <a:cubicBezTo>
                    <a:pt x="786" y="2757"/>
                    <a:pt x="643" y="3043"/>
                    <a:pt x="643" y="3043"/>
                  </a:cubicBezTo>
                  <a:cubicBezTo>
                    <a:pt x="631" y="3090"/>
                    <a:pt x="643" y="3126"/>
                    <a:pt x="667" y="3150"/>
                  </a:cubicBezTo>
                  <a:cubicBezTo>
                    <a:pt x="667" y="3162"/>
                    <a:pt x="691" y="3162"/>
                    <a:pt x="702" y="3162"/>
                  </a:cubicBezTo>
                  <a:cubicBezTo>
                    <a:pt x="726" y="3162"/>
                    <a:pt x="762" y="3150"/>
                    <a:pt x="774" y="3102"/>
                  </a:cubicBezTo>
                  <a:cubicBezTo>
                    <a:pt x="786" y="3079"/>
                    <a:pt x="953" y="2757"/>
                    <a:pt x="869" y="2459"/>
                  </a:cubicBezTo>
                  <a:cubicBezTo>
                    <a:pt x="845" y="2412"/>
                    <a:pt x="822" y="2340"/>
                    <a:pt x="774" y="2233"/>
                  </a:cubicBezTo>
                  <a:cubicBezTo>
                    <a:pt x="595" y="1793"/>
                    <a:pt x="179" y="745"/>
                    <a:pt x="572" y="435"/>
                  </a:cubicBezTo>
                  <a:cubicBezTo>
                    <a:pt x="800" y="238"/>
                    <a:pt x="1066" y="131"/>
                    <a:pt x="1304" y="131"/>
                  </a:cubicBezTo>
                  <a:cubicBezTo>
                    <a:pt x="1338" y="131"/>
                    <a:pt x="1372" y="133"/>
                    <a:pt x="1405" y="138"/>
                  </a:cubicBezTo>
                  <a:cubicBezTo>
                    <a:pt x="1560" y="150"/>
                    <a:pt x="1703" y="221"/>
                    <a:pt x="1786" y="340"/>
                  </a:cubicBezTo>
                  <a:cubicBezTo>
                    <a:pt x="1881" y="459"/>
                    <a:pt x="1953" y="602"/>
                    <a:pt x="2024" y="721"/>
                  </a:cubicBezTo>
                  <a:cubicBezTo>
                    <a:pt x="2179" y="935"/>
                    <a:pt x="2298" y="1150"/>
                    <a:pt x="2453" y="1257"/>
                  </a:cubicBezTo>
                  <a:lnTo>
                    <a:pt x="2477" y="1257"/>
                  </a:lnTo>
                  <a:cubicBezTo>
                    <a:pt x="2441" y="1281"/>
                    <a:pt x="2369" y="1316"/>
                    <a:pt x="2322" y="1328"/>
                  </a:cubicBezTo>
                  <a:cubicBezTo>
                    <a:pt x="2215" y="1376"/>
                    <a:pt x="2143" y="1400"/>
                    <a:pt x="2131" y="1459"/>
                  </a:cubicBezTo>
                  <a:cubicBezTo>
                    <a:pt x="2119" y="1495"/>
                    <a:pt x="2119" y="1507"/>
                    <a:pt x="2131" y="1531"/>
                  </a:cubicBezTo>
                  <a:cubicBezTo>
                    <a:pt x="2143" y="1566"/>
                    <a:pt x="2179" y="1614"/>
                    <a:pt x="2203" y="1650"/>
                  </a:cubicBezTo>
                  <a:cubicBezTo>
                    <a:pt x="2262" y="1757"/>
                    <a:pt x="2357" y="1876"/>
                    <a:pt x="2381" y="1983"/>
                  </a:cubicBezTo>
                  <a:cubicBezTo>
                    <a:pt x="2357" y="2007"/>
                    <a:pt x="2215" y="2055"/>
                    <a:pt x="2143" y="2067"/>
                  </a:cubicBezTo>
                  <a:cubicBezTo>
                    <a:pt x="2000" y="2114"/>
                    <a:pt x="1881" y="2150"/>
                    <a:pt x="1881" y="2245"/>
                  </a:cubicBezTo>
                  <a:cubicBezTo>
                    <a:pt x="1881" y="2352"/>
                    <a:pt x="1976" y="2840"/>
                    <a:pt x="2274" y="2959"/>
                  </a:cubicBezTo>
                  <a:cubicBezTo>
                    <a:pt x="2287" y="2966"/>
                    <a:pt x="2301" y="2969"/>
                    <a:pt x="2313" y="2969"/>
                  </a:cubicBezTo>
                  <a:cubicBezTo>
                    <a:pt x="2346" y="2969"/>
                    <a:pt x="2373" y="2950"/>
                    <a:pt x="2381" y="2924"/>
                  </a:cubicBezTo>
                  <a:cubicBezTo>
                    <a:pt x="2393" y="2876"/>
                    <a:pt x="2381" y="2829"/>
                    <a:pt x="2334" y="2817"/>
                  </a:cubicBezTo>
                  <a:cubicBezTo>
                    <a:pt x="2131" y="2721"/>
                    <a:pt x="2036" y="2364"/>
                    <a:pt x="2024" y="2245"/>
                  </a:cubicBezTo>
                  <a:cubicBezTo>
                    <a:pt x="2072" y="2233"/>
                    <a:pt x="2143" y="2221"/>
                    <a:pt x="2191" y="2209"/>
                  </a:cubicBezTo>
                  <a:cubicBezTo>
                    <a:pt x="2369" y="2162"/>
                    <a:pt x="2572" y="2102"/>
                    <a:pt x="2536" y="1936"/>
                  </a:cubicBezTo>
                  <a:cubicBezTo>
                    <a:pt x="2500" y="1816"/>
                    <a:pt x="2417" y="1674"/>
                    <a:pt x="2334" y="1566"/>
                  </a:cubicBezTo>
                  <a:cubicBezTo>
                    <a:pt x="2322" y="1555"/>
                    <a:pt x="2310" y="1519"/>
                    <a:pt x="2298" y="1507"/>
                  </a:cubicBezTo>
                  <a:lnTo>
                    <a:pt x="2381" y="1459"/>
                  </a:lnTo>
                  <a:cubicBezTo>
                    <a:pt x="2500" y="1424"/>
                    <a:pt x="2619" y="1376"/>
                    <a:pt x="2631" y="1269"/>
                  </a:cubicBezTo>
                  <a:cubicBezTo>
                    <a:pt x="2631" y="1209"/>
                    <a:pt x="2607" y="1162"/>
                    <a:pt x="2548" y="1126"/>
                  </a:cubicBezTo>
                  <a:cubicBezTo>
                    <a:pt x="2429" y="1043"/>
                    <a:pt x="2310" y="852"/>
                    <a:pt x="2179" y="638"/>
                  </a:cubicBezTo>
                  <a:cubicBezTo>
                    <a:pt x="2096" y="531"/>
                    <a:pt x="2012" y="388"/>
                    <a:pt x="1917" y="269"/>
                  </a:cubicBezTo>
                  <a:cubicBezTo>
                    <a:pt x="1798" y="126"/>
                    <a:pt x="1631" y="31"/>
                    <a:pt x="1429" y="7"/>
                  </a:cubicBezTo>
                  <a:cubicBezTo>
                    <a:pt x="1390" y="2"/>
                    <a:pt x="1351" y="0"/>
                    <a:pt x="131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2983125" y="3678100"/>
              <a:ext cx="25600" cy="14350"/>
            </a:xfrm>
            <a:custGeom>
              <a:avLst/>
              <a:gdLst/>
              <a:ahLst/>
              <a:cxnLst/>
              <a:rect l="l" t="t" r="r" b="b"/>
              <a:pathLst>
                <a:path w="1024" h="574" extrusionOk="0">
                  <a:moveTo>
                    <a:pt x="78" y="0"/>
                  </a:moveTo>
                  <a:cubicBezTo>
                    <a:pt x="72" y="0"/>
                    <a:pt x="66" y="1"/>
                    <a:pt x="60" y="2"/>
                  </a:cubicBezTo>
                  <a:cubicBezTo>
                    <a:pt x="36" y="26"/>
                    <a:pt x="0" y="50"/>
                    <a:pt x="12" y="98"/>
                  </a:cubicBezTo>
                  <a:cubicBezTo>
                    <a:pt x="12" y="110"/>
                    <a:pt x="107" y="395"/>
                    <a:pt x="369" y="514"/>
                  </a:cubicBezTo>
                  <a:cubicBezTo>
                    <a:pt x="452" y="562"/>
                    <a:pt x="536" y="574"/>
                    <a:pt x="643" y="574"/>
                  </a:cubicBezTo>
                  <a:cubicBezTo>
                    <a:pt x="750" y="574"/>
                    <a:pt x="845" y="562"/>
                    <a:pt x="964" y="503"/>
                  </a:cubicBezTo>
                  <a:cubicBezTo>
                    <a:pt x="1012" y="479"/>
                    <a:pt x="1024" y="455"/>
                    <a:pt x="1012" y="407"/>
                  </a:cubicBezTo>
                  <a:cubicBezTo>
                    <a:pt x="1003" y="371"/>
                    <a:pt x="980" y="355"/>
                    <a:pt x="954" y="355"/>
                  </a:cubicBezTo>
                  <a:cubicBezTo>
                    <a:pt x="946" y="355"/>
                    <a:pt x="937" y="357"/>
                    <a:pt x="929" y="360"/>
                  </a:cubicBezTo>
                  <a:cubicBezTo>
                    <a:pt x="819" y="405"/>
                    <a:pt x="723" y="426"/>
                    <a:pt x="636" y="426"/>
                  </a:cubicBezTo>
                  <a:cubicBezTo>
                    <a:pt x="562" y="426"/>
                    <a:pt x="494" y="411"/>
                    <a:pt x="429" y="383"/>
                  </a:cubicBezTo>
                  <a:cubicBezTo>
                    <a:pt x="226" y="276"/>
                    <a:pt x="155" y="50"/>
                    <a:pt x="155" y="50"/>
                  </a:cubicBezTo>
                  <a:cubicBezTo>
                    <a:pt x="134" y="30"/>
                    <a:pt x="114"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2992925" y="3658125"/>
              <a:ext cx="10750" cy="5175"/>
            </a:xfrm>
            <a:custGeom>
              <a:avLst/>
              <a:gdLst/>
              <a:ahLst/>
              <a:cxnLst/>
              <a:rect l="l" t="t" r="r" b="b"/>
              <a:pathLst>
                <a:path w="430" h="207" extrusionOk="0">
                  <a:moveTo>
                    <a:pt x="345" y="1"/>
                  </a:moveTo>
                  <a:cubicBezTo>
                    <a:pt x="338" y="1"/>
                    <a:pt x="331" y="2"/>
                    <a:pt x="322" y="4"/>
                  </a:cubicBezTo>
                  <a:cubicBezTo>
                    <a:pt x="322" y="4"/>
                    <a:pt x="144" y="51"/>
                    <a:pt x="49" y="63"/>
                  </a:cubicBezTo>
                  <a:cubicBezTo>
                    <a:pt x="13" y="75"/>
                    <a:pt x="1" y="111"/>
                    <a:pt x="1" y="147"/>
                  </a:cubicBezTo>
                  <a:cubicBezTo>
                    <a:pt x="1" y="182"/>
                    <a:pt x="37" y="206"/>
                    <a:pt x="72" y="206"/>
                  </a:cubicBezTo>
                  <a:cubicBezTo>
                    <a:pt x="180" y="194"/>
                    <a:pt x="358" y="147"/>
                    <a:pt x="358" y="147"/>
                  </a:cubicBezTo>
                  <a:cubicBezTo>
                    <a:pt x="394" y="135"/>
                    <a:pt x="430" y="111"/>
                    <a:pt x="418" y="63"/>
                  </a:cubicBezTo>
                  <a:cubicBezTo>
                    <a:pt x="398" y="24"/>
                    <a:pt x="378" y="1"/>
                    <a:pt x="3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3007225" y="3673625"/>
              <a:ext cx="11025" cy="6625"/>
            </a:xfrm>
            <a:custGeom>
              <a:avLst/>
              <a:gdLst/>
              <a:ahLst/>
              <a:cxnLst/>
              <a:rect l="l" t="t" r="r" b="b"/>
              <a:pathLst>
                <a:path w="441" h="265" extrusionOk="0">
                  <a:moveTo>
                    <a:pt x="352" y="1"/>
                  </a:moveTo>
                  <a:cubicBezTo>
                    <a:pt x="346" y="1"/>
                    <a:pt x="340" y="1"/>
                    <a:pt x="334" y="3"/>
                  </a:cubicBezTo>
                  <a:cubicBezTo>
                    <a:pt x="322" y="27"/>
                    <a:pt x="120" y="86"/>
                    <a:pt x="48" y="110"/>
                  </a:cubicBezTo>
                  <a:cubicBezTo>
                    <a:pt x="24" y="146"/>
                    <a:pt x="0" y="181"/>
                    <a:pt x="24" y="217"/>
                  </a:cubicBezTo>
                  <a:cubicBezTo>
                    <a:pt x="24" y="241"/>
                    <a:pt x="48" y="265"/>
                    <a:pt x="84" y="265"/>
                  </a:cubicBezTo>
                  <a:cubicBezTo>
                    <a:pt x="96" y="265"/>
                    <a:pt x="108" y="265"/>
                    <a:pt x="120" y="229"/>
                  </a:cubicBezTo>
                  <a:cubicBezTo>
                    <a:pt x="167" y="217"/>
                    <a:pt x="322" y="158"/>
                    <a:pt x="381" y="146"/>
                  </a:cubicBezTo>
                  <a:cubicBezTo>
                    <a:pt x="405" y="122"/>
                    <a:pt x="441" y="98"/>
                    <a:pt x="417" y="51"/>
                  </a:cubicBezTo>
                  <a:cubicBezTo>
                    <a:pt x="407" y="30"/>
                    <a:pt x="388" y="1"/>
                    <a:pt x="35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3115275" y="3644800"/>
              <a:ext cx="47650" cy="109275"/>
            </a:xfrm>
            <a:custGeom>
              <a:avLst/>
              <a:gdLst/>
              <a:ahLst/>
              <a:cxnLst/>
              <a:rect l="l" t="t" r="r" b="b"/>
              <a:pathLst>
                <a:path w="1906" h="4371" extrusionOk="0">
                  <a:moveTo>
                    <a:pt x="84" y="1"/>
                  </a:moveTo>
                  <a:cubicBezTo>
                    <a:pt x="48" y="1"/>
                    <a:pt x="12" y="13"/>
                    <a:pt x="0" y="61"/>
                  </a:cubicBezTo>
                  <a:cubicBezTo>
                    <a:pt x="0" y="108"/>
                    <a:pt x="12" y="132"/>
                    <a:pt x="60" y="144"/>
                  </a:cubicBezTo>
                  <a:cubicBezTo>
                    <a:pt x="191" y="180"/>
                    <a:pt x="596" y="299"/>
                    <a:pt x="667" y="489"/>
                  </a:cubicBezTo>
                  <a:cubicBezTo>
                    <a:pt x="703" y="561"/>
                    <a:pt x="620" y="644"/>
                    <a:pt x="500" y="751"/>
                  </a:cubicBezTo>
                  <a:cubicBezTo>
                    <a:pt x="358" y="906"/>
                    <a:pt x="167" y="1096"/>
                    <a:pt x="358" y="1334"/>
                  </a:cubicBezTo>
                  <a:cubicBezTo>
                    <a:pt x="477" y="1501"/>
                    <a:pt x="667" y="1561"/>
                    <a:pt x="834" y="1620"/>
                  </a:cubicBezTo>
                  <a:cubicBezTo>
                    <a:pt x="1072" y="1692"/>
                    <a:pt x="1203" y="1751"/>
                    <a:pt x="1179" y="1942"/>
                  </a:cubicBezTo>
                  <a:cubicBezTo>
                    <a:pt x="1143" y="2144"/>
                    <a:pt x="1024" y="2323"/>
                    <a:pt x="905" y="2466"/>
                  </a:cubicBezTo>
                  <a:cubicBezTo>
                    <a:pt x="774" y="2656"/>
                    <a:pt x="643" y="2835"/>
                    <a:pt x="822" y="2978"/>
                  </a:cubicBezTo>
                  <a:cubicBezTo>
                    <a:pt x="893" y="3013"/>
                    <a:pt x="1001" y="3085"/>
                    <a:pt x="1096" y="3120"/>
                  </a:cubicBezTo>
                  <a:cubicBezTo>
                    <a:pt x="1334" y="3228"/>
                    <a:pt x="1608" y="3359"/>
                    <a:pt x="1679" y="3597"/>
                  </a:cubicBezTo>
                  <a:cubicBezTo>
                    <a:pt x="1774" y="3942"/>
                    <a:pt x="1477" y="4252"/>
                    <a:pt x="1477" y="4252"/>
                  </a:cubicBezTo>
                  <a:cubicBezTo>
                    <a:pt x="1441" y="4287"/>
                    <a:pt x="1441" y="4323"/>
                    <a:pt x="1477" y="4359"/>
                  </a:cubicBezTo>
                  <a:cubicBezTo>
                    <a:pt x="1489" y="4371"/>
                    <a:pt x="1513" y="4371"/>
                    <a:pt x="1536" y="4371"/>
                  </a:cubicBezTo>
                  <a:cubicBezTo>
                    <a:pt x="1548" y="4371"/>
                    <a:pt x="1560" y="4371"/>
                    <a:pt x="1548" y="4359"/>
                  </a:cubicBezTo>
                  <a:cubicBezTo>
                    <a:pt x="1560" y="4347"/>
                    <a:pt x="1905" y="3990"/>
                    <a:pt x="1786" y="3549"/>
                  </a:cubicBezTo>
                  <a:cubicBezTo>
                    <a:pt x="1691" y="3251"/>
                    <a:pt x="1382" y="3109"/>
                    <a:pt x="1132" y="2989"/>
                  </a:cubicBezTo>
                  <a:cubicBezTo>
                    <a:pt x="1036" y="2942"/>
                    <a:pt x="941" y="2894"/>
                    <a:pt x="881" y="2858"/>
                  </a:cubicBezTo>
                  <a:cubicBezTo>
                    <a:pt x="834" y="2811"/>
                    <a:pt x="881" y="2751"/>
                    <a:pt x="1012" y="2561"/>
                  </a:cubicBezTo>
                  <a:cubicBezTo>
                    <a:pt x="1132" y="2406"/>
                    <a:pt x="1274" y="2204"/>
                    <a:pt x="1310" y="1977"/>
                  </a:cubicBezTo>
                  <a:cubicBezTo>
                    <a:pt x="1358" y="1656"/>
                    <a:pt x="1096" y="1561"/>
                    <a:pt x="881" y="1489"/>
                  </a:cubicBezTo>
                  <a:cubicBezTo>
                    <a:pt x="727" y="1430"/>
                    <a:pt x="560" y="1370"/>
                    <a:pt x="465" y="1251"/>
                  </a:cubicBezTo>
                  <a:cubicBezTo>
                    <a:pt x="370" y="1132"/>
                    <a:pt x="429" y="1037"/>
                    <a:pt x="608" y="858"/>
                  </a:cubicBezTo>
                  <a:cubicBezTo>
                    <a:pt x="739" y="739"/>
                    <a:pt x="893" y="596"/>
                    <a:pt x="822" y="430"/>
                  </a:cubicBezTo>
                  <a:cubicBezTo>
                    <a:pt x="679" y="132"/>
                    <a:pt x="143" y="13"/>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2905725" y="3588000"/>
              <a:ext cx="16700" cy="6225"/>
            </a:xfrm>
            <a:custGeom>
              <a:avLst/>
              <a:gdLst/>
              <a:ahLst/>
              <a:cxnLst/>
              <a:rect l="l" t="t" r="r" b="b"/>
              <a:pathLst>
                <a:path w="668" h="249" extrusionOk="0">
                  <a:moveTo>
                    <a:pt x="422" y="1"/>
                  </a:moveTo>
                  <a:cubicBezTo>
                    <a:pt x="250" y="1"/>
                    <a:pt x="82" y="86"/>
                    <a:pt x="48" y="94"/>
                  </a:cubicBezTo>
                  <a:cubicBezTo>
                    <a:pt x="12" y="130"/>
                    <a:pt x="0" y="177"/>
                    <a:pt x="12" y="201"/>
                  </a:cubicBezTo>
                  <a:cubicBezTo>
                    <a:pt x="12" y="237"/>
                    <a:pt x="48" y="249"/>
                    <a:pt x="72" y="249"/>
                  </a:cubicBezTo>
                  <a:cubicBezTo>
                    <a:pt x="96" y="249"/>
                    <a:pt x="108" y="249"/>
                    <a:pt x="108" y="237"/>
                  </a:cubicBezTo>
                  <a:cubicBezTo>
                    <a:pt x="159" y="203"/>
                    <a:pt x="301" y="145"/>
                    <a:pt x="417" y="145"/>
                  </a:cubicBezTo>
                  <a:cubicBezTo>
                    <a:pt x="464" y="145"/>
                    <a:pt x="506" y="154"/>
                    <a:pt x="536" y="177"/>
                  </a:cubicBezTo>
                  <a:cubicBezTo>
                    <a:pt x="549" y="186"/>
                    <a:pt x="561" y="190"/>
                    <a:pt x="574" y="190"/>
                  </a:cubicBezTo>
                  <a:cubicBezTo>
                    <a:pt x="597" y="190"/>
                    <a:pt x="620" y="177"/>
                    <a:pt x="643" y="154"/>
                  </a:cubicBezTo>
                  <a:cubicBezTo>
                    <a:pt x="667" y="130"/>
                    <a:pt x="655" y="82"/>
                    <a:pt x="631" y="58"/>
                  </a:cubicBezTo>
                  <a:cubicBezTo>
                    <a:pt x="568" y="16"/>
                    <a:pt x="495" y="1"/>
                    <a:pt x="42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2919125" y="3598425"/>
              <a:ext cx="16675" cy="6225"/>
            </a:xfrm>
            <a:custGeom>
              <a:avLst/>
              <a:gdLst/>
              <a:ahLst/>
              <a:cxnLst/>
              <a:rect l="l" t="t" r="r" b="b"/>
              <a:pathLst>
                <a:path w="667" h="249" extrusionOk="0">
                  <a:moveTo>
                    <a:pt x="422" y="1"/>
                  </a:moveTo>
                  <a:cubicBezTo>
                    <a:pt x="250" y="1"/>
                    <a:pt x="81" y="85"/>
                    <a:pt x="48" y="94"/>
                  </a:cubicBezTo>
                  <a:cubicBezTo>
                    <a:pt x="12" y="130"/>
                    <a:pt x="0" y="177"/>
                    <a:pt x="12" y="201"/>
                  </a:cubicBezTo>
                  <a:cubicBezTo>
                    <a:pt x="12" y="237"/>
                    <a:pt x="48" y="249"/>
                    <a:pt x="72" y="249"/>
                  </a:cubicBezTo>
                  <a:cubicBezTo>
                    <a:pt x="72" y="249"/>
                    <a:pt x="95" y="249"/>
                    <a:pt x="107" y="237"/>
                  </a:cubicBezTo>
                  <a:cubicBezTo>
                    <a:pt x="158" y="203"/>
                    <a:pt x="301" y="144"/>
                    <a:pt x="417" y="144"/>
                  </a:cubicBezTo>
                  <a:cubicBezTo>
                    <a:pt x="463" y="144"/>
                    <a:pt x="505" y="153"/>
                    <a:pt x="536" y="177"/>
                  </a:cubicBezTo>
                  <a:cubicBezTo>
                    <a:pt x="549" y="186"/>
                    <a:pt x="561" y="190"/>
                    <a:pt x="574" y="190"/>
                  </a:cubicBezTo>
                  <a:cubicBezTo>
                    <a:pt x="597" y="190"/>
                    <a:pt x="620" y="176"/>
                    <a:pt x="643" y="153"/>
                  </a:cubicBezTo>
                  <a:cubicBezTo>
                    <a:pt x="667" y="130"/>
                    <a:pt x="655" y="82"/>
                    <a:pt x="631" y="58"/>
                  </a:cubicBezTo>
                  <a:cubicBezTo>
                    <a:pt x="568" y="16"/>
                    <a:pt x="495" y="1"/>
                    <a:pt x="42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2931325" y="3585475"/>
              <a:ext cx="16975" cy="6075"/>
            </a:xfrm>
            <a:custGeom>
              <a:avLst/>
              <a:gdLst/>
              <a:ahLst/>
              <a:cxnLst/>
              <a:rect l="l" t="t" r="r" b="b"/>
              <a:pathLst>
                <a:path w="679" h="243" extrusionOk="0">
                  <a:moveTo>
                    <a:pt x="427" y="0"/>
                  </a:moveTo>
                  <a:cubicBezTo>
                    <a:pt x="253" y="0"/>
                    <a:pt x="82" y="83"/>
                    <a:pt x="48" y="100"/>
                  </a:cubicBezTo>
                  <a:cubicBezTo>
                    <a:pt x="24" y="124"/>
                    <a:pt x="0" y="171"/>
                    <a:pt x="24" y="195"/>
                  </a:cubicBezTo>
                  <a:cubicBezTo>
                    <a:pt x="24" y="231"/>
                    <a:pt x="48" y="243"/>
                    <a:pt x="84" y="243"/>
                  </a:cubicBezTo>
                  <a:cubicBezTo>
                    <a:pt x="96" y="243"/>
                    <a:pt x="108" y="231"/>
                    <a:pt x="108" y="231"/>
                  </a:cubicBezTo>
                  <a:cubicBezTo>
                    <a:pt x="159" y="197"/>
                    <a:pt x="310" y="144"/>
                    <a:pt x="425" y="144"/>
                  </a:cubicBezTo>
                  <a:cubicBezTo>
                    <a:pt x="470" y="144"/>
                    <a:pt x="510" y="151"/>
                    <a:pt x="536" y="171"/>
                  </a:cubicBezTo>
                  <a:cubicBezTo>
                    <a:pt x="550" y="180"/>
                    <a:pt x="565" y="184"/>
                    <a:pt x="580" y="184"/>
                  </a:cubicBezTo>
                  <a:cubicBezTo>
                    <a:pt x="605" y="184"/>
                    <a:pt x="629" y="174"/>
                    <a:pt x="643" y="159"/>
                  </a:cubicBezTo>
                  <a:cubicBezTo>
                    <a:pt x="679" y="124"/>
                    <a:pt x="655" y="76"/>
                    <a:pt x="631" y="52"/>
                  </a:cubicBezTo>
                  <a:cubicBezTo>
                    <a:pt x="569" y="14"/>
                    <a:pt x="498" y="0"/>
                    <a:pt x="4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2943225" y="3595875"/>
              <a:ext cx="17000" cy="6100"/>
            </a:xfrm>
            <a:custGeom>
              <a:avLst/>
              <a:gdLst/>
              <a:ahLst/>
              <a:cxnLst/>
              <a:rect l="l" t="t" r="r" b="b"/>
              <a:pathLst>
                <a:path w="680" h="244" extrusionOk="0">
                  <a:moveTo>
                    <a:pt x="427" y="1"/>
                  </a:moveTo>
                  <a:cubicBezTo>
                    <a:pt x="253" y="1"/>
                    <a:pt x="82" y="84"/>
                    <a:pt x="48" y="101"/>
                  </a:cubicBezTo>
                  <a:cubicBezTo>
                    <a:pt x="24" y="124"/>
                    <a:pt x="1" y="172"/>
                    <a:pt x="24" y="196"/>
                  </a:cubicBezTo>
                  <a:cubicBezTo>
                    <a:pt x="24" y="232"/>
                    <a:pt x="48" y="243"/>
                    <a:pt x="84" y="243"/>
                  </a:cubicBezTo>
                  <a:cubicBezTo>
                    <a:pt x="96" y="243"/>
                    <a:pt x="108" y="243"/>
                    <a:pt x="108" y="232"/>
                  </a:cubicBezTo>
                  <a:cubicBezTo>
                    <a:pt x="159" y="197"/>
                    <a:pt x="310" y="144"/>
                    <a:pt x="426" y="144"/>
                  </a:cubicBezTo>
                  <a:cubicBezTo>
                    <a:pt x="470" y="144"/>
                    <a:pt x="510" y="152"/>
                    <a:pt x="536" y="172"/>
                  </a:cubicBezTo>
                  <a:cubicBezTo>
                    <a:pt x="550" y="181"/>
                    <a:pt x="565" y="185"/>
                    <a:pt x="581" y="185"/>
                  </a:cubicBezTo>
                  <a:cubicBezTo>
                    <a:pt x="605" y="185"/>
                    <a:pt x="629" y="175"/>
                    <a:pt x="644" y="160"/>
                  </a:cubicBezTo>
                  <a:cubicBezTo>
                    <a:pt x="679" y="124"/>
                    <a:pt x="655" y="77"/>
                    <a:pt x="632" y="53"/>
                  </a:cubicBezTo>
                  <a:cubicBezTo>
                    <a:pt x="569" y="15"/>
                    <a:pt x="498" y="1"/>
                    <a:pt x="4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2957825" y="3584625"/>
              <a:ext cx="16675" cy="6325"/>
            </a:xfrm>
            <a:custGeom>
              <a:avLst/>
              <a:gdLst/>
              <a:ahLst/>
              <a:cxnLst/>
              <a:rect l="l" t="t" r="r" b="b"/>
              <a:pathLst>
                <a:path w="667" h="253" extrusionOk="0">
                  <a:moveTo>
                    <a:pt x="435" y="1"/>
                  </a:moveTo>
                  <a:cubicBezTo>
                    <a:pt x="259" y="1"/>
                    <a:pt x="82" y="90"/>
                    <a:pt x="48" y="98"/>
                  </a:cubicBezTo>
                  <a:cubicBezTo>
                    <a:pt x="12" y="134"/>
                    <a:pt x="0" y="170"/>
                    <a:pt x="12" y="205"/>
                  </a:cubicBezTo>
                  <a:cubicBezTo>
                    <a:pt x="12" y="229"/>
                    <a:pt x="48" y="253"/>
                    <a:pt x="71" y="253"/>
                  </a:cubicBezTo>
                  <a:cubicBezTo>
                    <a:pt x="95" y="253"/>
                    <a:pt x="107" y="253"/>
                    <a:pt x="107" y="229"/>
                  </a:cubicBezTo>
                  <a:cubicBezTo>
                    <a:pt x="160" y="203"/>
                    <a:pt x="311" y="144"/>
                    <a:pt x="429" y="144"/>
                  </a:cubicBezTo>
                  <a:cubicBezTo>
                    <a:pt x="470" y="144"/>
                    <a:pt x="508" y="151"/>
                    <a:pt x="536" y="170"/>
                  </a:cubicBezTo>
                  <a:cubicBezTo>
                    <a:pt x="551" y="185"/>
                    <a:pt x="566" y="191"/>
                    <a:pt x="581" y="191"/>
                  </a:cubicBezTo>
                  <a:cubicBezTo>
                    <a:pt x="601" y="191"/>
                    <a:pt x="622" y="178"/>
                    <a:pt x="643" y="158"/>
                  </a:cubicBezTo>
                  <a:cubicBezTo>
                    <a:pt x="667" y="134"/>
                    <a:pt x="655" y="86"/>
                    <a:pt x="631" y="51"/>
                  </a:cubicBezTo>
                  <a:cubicBezTo>
                    <a:pt x="571" y="14"/>
                    <a:pt x="503" y="1"/>
                    <a:pt x="4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3088175" y="3812150"/>
              <a:ext cx="17000" cy="5625"/>
            </a:xfrm>
            <a:custGeom>
              <a:avLst/>
              <a:gdLst/>
              <a:ahLst/>
              <a:cxnLst/>
              <a:rect l="l" t="t" r="r" b="b"/>
              <a:pathLst>
                <a:path w="680" h="225" extrusionOk="0">
                  <a:moveTo>
                    <a:pt x="414" y="0"/>
                  </a:moveTo>
                  <a:cubicBezTo>
                    <a:pt x="250" y="0"/>
                    <a:pt x="85" y="66"/>
                    <a:pt x="60" y="82"/>
                  </a:cubicBezTo>
                  <a:cubicBezTo>
                    <a:pt x="13" y="105"/>
                    <a:pt x="1" y="141"/>
                    <a:pt x="13" y="177"/>
                  </a:cubicBezTo>
                  <a:cubicBezTo>
                    <a:pt x="25" y="213"/>
                    <a:pt x="60" y="224"/>
                    <a:pt x="84" y="224"/>
                  </a:cubicBezTo>
                  <a:cubicBezTo>
                    <a:pt x="84" y="224"/>
                    <a:pt x="96" y="224"/>
                    <a:pt x="120" y="213"/>
                  </a:cubicBezTo>
                  <a:cubicBezTo>
                    <a:pt x="169" y="188"/>
                    <a:pt x="304" y="146"/>
                    <a:pt x="417" y="146"/>
                  </a:cubicBezTo>
                  <a:cubicBezTo>
                    <a:pt x="468" y="146"/>
                    <a:pt x="515" y="155"/>
                    <a:pt x="549" y="177"/>
                  </a:cubicBezTo>
                  <a:cubicBezTo>
                    <a:pt x="559" y="192"/>
                    <a:pt x="573" y="198"/>
                    <a:pt x="588" y="198"/>
                  </a:cubicBezTo>
                  <a:cubicBezTo>
                    <a:pt x="610" y="198"/>
                    <a:pt x="635" y="186"/>
                    <a:pt x="656" y="165"/>
                  </a:cubicBezTo>
                  <a:cubicBezTo>
                    <a:pt x="680" y="141"/>
                    <a:pt x="668" y="94"/>
                    <a:pt x="632" y="58"/>
                  </a:cubicBezTo>
                  <a:cubicBezTo>
                    <a:pt x="570" y="15"/>
                    <a:pt x="492" y="0"/>
                    <a:pt x="41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3067650" y="3821525"/>
              <a:ext cx="17000" cy="5475"/>
            </a:xfrm>
            <a:custGeom>
              <a:avLst/>
              <a:gdLst/>
              <a:ahLst/>
              <a:cxnLst/>
              <a:rect l="l" t="t" r="r" b="b"/>
              <a:pathLst>
                <a:path w="680" h="219" extrusionOk="0">
                  <a:moveTo>
                    <a:pt x="416" y="1"/>
                  </a:moveTo>
                  <a:cubicBezTo>
                    <a:pt x="253" y="1"/>
                    <a:pt x="92" y="68"/>
                    <a:pt x="60" y="76"/>
                  </a:cubicBezTo>
                  <a:cubicBezTo>
                    <a:pt x="12" y="100"/>
                    <a:pt x="0" y="135"/>
                    <a:pt x="12" y="183"/>
                  </a:cubicBezTo>
                  <a:cubicBezTo>
                    <a:pt x="24" y="207"/>
                    <a:pt x="60" y="219"/>
                    <a:pt x="84" y="219"/>
                  </a:cubicBezTo>
                  <a:cubicBezTo>
                    <a:pt x="108" y="219"/>
                    <a:pt x="119" y="219"/>
                    <a:pt x="119" y="207"/>
                  </a:cubicBezTo>
                  <a:cubicBezTo>
                    <a:pt x="168" y="190"/>
                    <a:pt x="300" y="147"/>
                    <a:pt x="412" y="147"/>
                  </a:cubicBezTo>
                  <a:cubicBezTo>
                    <a:pt x="465" y="147"/>
                    <a:pt x="514" y="156"/>
                    <a:pt x="548" y="183"/>
                  </a:cubicBezTo>
                  <a:cubicBezTo>
                    <a:pt x="561" y="191"/>
                    <a:pt x="573" y="195"/>
                    <a:pt x="586" y="195"/>
                  </a:cubicBezTo>
                  <a:cubicBezTo>
                    <a:pt x="609" y="195"/>
                    <a:pt x="632" y="182"/>
                    <a:pt x="655" y="159"/>
                  </a:cubicBezTo>
                  <a:cubicBezTo>
                    <a:pt x="679" y="135"/>
                    <a:pt x="667" y="88"/>
                    <a:pt x="643" y="64"/>
                  </a:cubicBezTo>
                  <a:cubicBezTo>
                    <a:pt x="577" y="17"/>
                    <a:pt x="496" y="1"/>
                    <a:pt x="41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3062300" y="3807075"/>
              <a:ext cx="17275" cy="5650"/>
            </a:xfrm>
            <a:custGeom>
              <a:avLst/>
              <a:gdLst/>
              <a:ahLst/>
              <a:cxnLst/>
              <a:rect l="l" t="t" r="r" b="b"/>
              <a:pathLst>
                <a:path w="691" h="226" extrusionOk="0">
                  <a:moveTo>
                    <a:pt x="421" y="1"/>
                  </a:moveTo>
                  <a:cubicBezTo>
                    <a:pt x="258" y="1"/>
                    <a:pt x="92" y="62"/>
                    <a:pt x="60" y="70"/>
                  </a:cubicBezTo>
                  <a:cubicBezTo>
                    <a:pt x="24" y="106"/>
                    <a:pt x="0" y="130"/>
                    <a:pt x="24" y="177"/>
                  </a:cubicBezTo>
                  <a:cubicBezTo>
                    <a:pt x="36" y="201"/>
                    <a:pt x="60" y="225"/>
                    <a:pt x="95" y="225"/>
                  </a:cubicBezTo>
                  <a:cubicBezTo>
                    <a:pt x="107" y="225"/>
                    <a:pt x="107" y="225"/>
                    <a:pt x="119" y="201"/>
                  </a:cubicBezTo>
                  <a:cubicBezTo>
                    <a:pt x="176" y="185"/>
                    <a:pt x="311" y="147"/>
                    <a:pt x="425" y="147"/>
                  </a:cubicBezTo>
                  <a:cubicBezTo>
                    <a:pt x="477" y="147"/>
                    <a:pt x="526" y="155"/>
                    <a:pt x="560" y="177"/>
                  </a:cubicBezTo>
                  <a:cubicBezTo>
                    <a:pt x="569" y="187"/>
                    <a:pt x="581" y="190"/>
                    <a:pt x="595" y="190"/>
                  </a:cubicBezTo>
                  <a:cubicBezTo>
                    <a:pt x="616" y="190"/>
                    <a:pt x="640" y="180"/>
                    <a:pt x="655" y="166"/>
                  </a:cubicBezTo>
                  <a:cubicBezTo>
                    <a:pt x="691" y="130"/>
                    <a:pt x="679" y="82"/>
                    <a:pt x="643" y="58"/>
                  </a:cubicBezTo>
                  <a:cubicBezTo>
                    <a:pt x="580" y="15"/>
                    <a:pt x="501" y="1"/>
                    <a:pt x="42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3047100" y="3815125"/>
              <a:ext cx="17300" cy="5625"/>
            </a:xfrm>
            <a:custGeom>
              <a:avLst/>
              <a:gdLst/>
              <a:ahLst/>
              <a:cxnLst/>
              <a:rect l="l" t="t" r="r" b="b"/>
              <a:pathLst>
                <a:path w="692" h="225" extrusionOk="0">
                  <a:moveTo>
                    <a:pt x="425" y="1"/>
                  </a:moveTo>
                  <a:cubicBezTo>
                    <a:pt x="261" y="1"/>
                    <a:pt x="93" y="66"/>
                    <a:pt x="60" y="82"/>
                  </a:cubicBezTo>
                  <a:cubicBezTo>
                    <a:pt x="13" y="105"/>
                    <a:pt x="1" y="141"/>
                    <a:pt x="13" y="177"/>
                  </a:cubicBezTo>
                  <a:cubicBezTo>
                    <a:pt x="37" y="213"/>
                    <a:pt x="60" y="225"/>
                    <a:pt x="96" y="225"/>
                  </a:cubicBezTo>
                  <a:cubicBezTo>
                    <a:pt x="108" y="225"/>
                    <a:pt x="120" y="225"/>
                    <a:pt x="120" y="213"/>
                  </a:cubicBezTo>
                  <a:cubicBezTo>
                    <a:pt x="169" y="188"/>
                    <a:pt x="309" y="146"/>
                    <a:pt x="423" y="146"/>
                  </a:cubicBezTo>
                  <a:cubicBezTo>
                    <a:pt x="473" y="146"/>
                    <a:pt x="519" y="155"/>
                    <a:pt x="549" y="177"/>
                  </a:cubicBezTo>
                  <a:cubicBezTo>
                    <a:pt x="564" y="192"/>
                    <a:pt x="581" y="199"/>
                    <a:pt x="597" y="199"/>
                  </a:cubicBezTo>
                  <a:cubicBezTo>
                    <a:pt x="620" y="199"/>
                    <a:pt x="642" y="186"/>
                    <a:pt x="656" y="165"/>
                  </a:cubicBezTo>
                  <a:cubicBezTo>
                    <a:pt x="691" y="141"/>
                    <a:pt x="668" y="94"/>
                    <a:pt x="644" y="58"/>
                  </a:cubicBezTo>
                  <a:cubicBezTo>
                    <a:pt x="582" y="15"/>
                    <a:pt x="504" y="1"/>
                    <a:pt x="4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3260225" y="3740350"/>
              <a:ext cx="405450" cy="384575"/>
            </a:xfrm>
            <a:custGeom>
              <a:avLst/>
              <a:gdLst/>
              <a:ahLst/>
              <a:cxnLst/>
              <a:rect l="l" t="t" r="r" b="b"/>
              <a:pathLst>
                <a:path w="16218" h="15383" extrusionOk="0">
                  <a:moveTo>
                    <a:pt x="5120" y="1"/>
                  </a:moveTo>
                  <a:cubicBezTo>
                    <a:pt x="5120" y="1"/>
                    <a:pt x="215" y="9657"/>
                    <a:pt x="108" y="10062"/>
                  </a:cubicBezTo>
                  <a:cubicBezTo>
                    <a:pt x="1" y="10478"/>
                    <a:pt x="5632" y="15277"/>
                    <a:pt x="6049" y="15372"/>
                  </a:cubicBezTo>
                  <a:cubicBezTo>
                    <a:pt x="6078" y="15379"/>
                    <a:pt x="6136" y="15383"/>
                    <a:pt x="6221" y="15383"/>
                  </a:cubicBezTo>
                  <a:cubicBezTo>
                    <a:pt x="7370" y="15383"/>
                    <a:pt x="13302" y="14752"/>
                    <a:pt x="13812" y="14741"/>
                  </a:cubicBezTo>
                  <a:cubicBezTo>
                    <a:pt x="14372" y="14717"/>
                    <a:pt x="16217" y="3513"/>
                    <a:pt x="16217" y="3513"/>
                  </a:cubicBezTo>
                  <a:cubicBezTo>
                    <a:pt x="16217" y="3513"/>
                    <a:pt x="15812" y="3192"/>
                    <a:pt x="13479" y="2858"/>
                  </a:cubicBezTo>
                  <a:cubicBezTo>
                    <a:pt x="13096" y="2806"/>
                    <a:pt x="12749" y="2781"/>
                    <a:pt x="12433" y="2781"/>
                  </a:cubicBezTo>
                  <a:cubicBezTo>
                    <a:pt x="8853" y="2781"/>
                    <a:pt x="9385" y="5907"/>
                    <a:pt x="8809" y="5907"/>
                  </a:cubicBezTo>
                  <a:cubicBezTo>
                    <a:pt x="8806" y="5907"/>
                    <a:pt x="8803" y="5907"/>
                    <a:pt x="8799" y="5906"/>
                  </a:cubicBezTo>
                  <a:cubicBezTo>
                    <a:pt x="8180" y="5883"/>
                    <a:pt x="10407" y="3073"/>
                    <a:pt x="7680" y="1227"/>
                  </a:cubicBezTo>
                  <a:cubicBezTo>
                    <a:pt x="6406" y="346"/>
                    <a:pt x="5120" y="1"/>
                    <a:pt x="5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3259925" y="3738575"/>
              <a:ext cx="407825" cy="388475"/>
            </a:xfrm>
            <a:custGeom>
              <a:avLst/>
              <a:gdLst/>
              <a:ahLst/>
              <a:cxnLst/>
              <a:rect l="l" t="t" r="r" b="b"/>
              <a:pathLst>
                <a:path w="16313" h="15539" extrusionOk="0">
                  <a:moveTo>
                    <a:pt x="5180" y="167"/>
                  </a:moveTo>
                  <a:cubicBezTo>
                    <a:pt x="5430" y="250"/>
                    <a:pt x="6549" y="608"/>
                    <a:pt x="7680" y="1358"/>
                  </a:cubicBezTo>
                  <a:cubicBezTo>
                    <a:pt x="9514" y="2608"/>
                    <a:pt x="9038" y="4334"/>
                    <a:pt x="8764" y="5251"/>
                  </a:cubicBezTo>
                  <a:cubicBezTo>
                    <a:pt x="8645" y="5644"/>
                    <a:pt x="8585" y="5858"/>
                    <a:pt x="8681" y="5977"/>
                  </a:cubicBezTo>
                  <a:cubicBezTo>
                    <a:pt x="8704" y="6013"/>
                    <a:pt x="8752" y="6061"/>
                    <a:pt x="8847" y="6061"/>
                  </a:cubicBezTo>
                  <a:cubicBezTo>
                    <a:pt x="9062" y="6061"/>
                    <a:pt x="9157" y="5775"/>
                    <a:pt x="9264" y="5382"/>
                  </a:cubicBezTo>
                  <a:cubicBezTo>
                    <a:pt x="9514" y="4465"/>
                    <a:pt x="9954" y="2929"/>
                    <a:pt x="12455" y="2929"/>
                  </a:cubicBezTo>
                  <a:cubicBezTo>
                    <a:pt x="12788" y="2929"/>
                    <a:pt x="13133" y="2965"/>
                    <a:pt x="13503" y="3001"/>
                  </a:cubicBezTo>
                  <a:cubicBezTo>
                    <a:pt x="15431" y="3275"/>
                    <a:pt x="16027" y="3560"/>
                    <a:pt x="16170" y="3632"/>
                  </a:cubicBezTo>
                  <a:cubicBezTo>
                    <a:pt x="15467" y="7847"/>
                    <a:pt x="14229" y="14538"/>
                    <a:pt x="13848" y="14752"/>
                  </a:cubicBezTo>
                  <a:cubicBezTo>
                    <a:pt x="13645" y="14752"/>
                    <a:pt x="12681" y="14836"/>
                    <a:pt x="11478" y="14955"/>
                  </a:cubicBezTo>
                  <a:cubicBezTo>
                    <a:pt x="9573" y="15133"/>
                    <a:pt x="6954" y="15383"/>
                    <a:pt x="6252" y="15383"/>
                  </a:cubicBezTo>
                  <a:cubicBezTo>
                    <a:pt x="6144" y="15383"/>
                    <a:pt x="6121" y="15371"/>
                    <a:pt x="6109" y="15371"/>
                  </a:cubicBezTo>
                  <a:cubicBezTo>
                    <a:pt x="5763" y="15288"/>
                    <a:pt x="239" y="10609"/>
                    <a:pt x="215" y="10145"/>
                  </a:cubicBezTo>
                  <a:cubicBezTo>
                    <a:pt x="287" y="9835"/>
                    <a:pt x="3489" y="3513"/>
                    <a:pt x="5180" y="167"/>
                  </a:cubicBezTo>
                  <a:close/>
                  <a:moveTo>
                    <a:pt x="5168" y="0"/>
                  </a:moveTo>
                  <a:cubicBezTo>
                    <a:pt x="5121" y="0"/>
                    <a:pt x="5097" y="12"/>
                    <a:pt x="5073" y="36"/>
                  </a:cubicBezTo>
                  <a:cubicBezTo>
                    <a:pt x="4882" y="429"/>
                    <a:pt x="168" y="9704"/>
                    <a:pt x="60" y="10121"/>
                  </a:cubicBezTo>
                  <a:cubicBezTo>
                    <a:pt x="1" y="10323"/>
                    <a:pt x="941" y="11288"/>
                    <a:pt x="2858" y="12966"/>
                  </a:cubicBezTo>
                  <a:cubicBezTo>
                    <a:pt x="4037" y="13990"/>
                    <a:pt x="5799" y="15467"/>
                    <a:pt x="6061" y="15526"/>
                  </a:cubicBezTo>
                  <a:cubicBezTo>
                    <a:pt x="6073" y="15538"/>
                    <a:pt x="6121" y="15538"/>
                    <a:pt x="6240" y="15538"/>
                  </a:cubicBezTo>
                  <a:cubicBezTo>
                    <a:pt x="6930" y="15538"/>
                    <a:pt x="9454" y="15300"/>
                    <a:pt x="11502" y="15086"/>
                  </a:cubicBezTo>
                  <a:cubicBezTo>
                    <a:pt x="12669" y="14990"/>
                    <a:pt x="13669" y="14883"/>
                    <a:pt x="13860" y="14883"/>
                  </a:cubicBezTo>
                  <a:cubicBezTo>
                    <a:pt x="13991" y="14883"/>
                    <a:pt x="14265" y="14883"/>
                    <a:pt x="15336" y="9204"/>
                  </a:cubicBezTo>
                  <a:cubicBezTo>
                    <a:pt x="15848" y="6442"/>
                    <a:pt x="16312" y="3632"/>
                    <a:pt x="16312" y="3596"/>
                  </a:cubicBezTo>
                  <a:cubicBezTo>
                    <a:pt x="16312" y="3572"/>
                    <a:pt x="16301" y="3537"/>
                    <a:pt x="16289" y="3525"/>
                  </a:cubicBezTo>
                  <a:cubicBezTo>
                    <a:pt x="16265" y="3513"/>
                    <a:pt x="15836" y="3179"/>
                    <a:pt x="13503" y="2858"/>
                  </a:cubicBezTo>
                  <a:cubicBezTo>
                    <a:pt x="13133" y="2810"/>
                    <a:pt x="12776" y="2775"/>
                    <a:pt x="12443" y="2775"/>
                  </a:cubicBezTo>
                  <a:cubicBezTo>
                    <a:pt x="9824" y="2775"/>
                    <a:pt x="9347" y="4441"/>
                    <a:pt x="9097" y="5334"/>
                  </a:cubicBezTo>
                  <a:cubicBezTo>
                    <a:pt x="9002" y="5632"/>
                    <a:pt x="8931" y="5906"/>
                    <a:pt x="8823" y="5906"/>
                  </a:cubicBezTo>
                  <a:cubicBezTo>
                    <a:pt x="8811" y="5906"/>
                    <a:pt x="8800" y="5894"/>
                    <a:pt x="8800" y="5894"/>
                  </a:cubicBezTo>
                  <a:cubicBezTo>
                    <a:pt x="8752" y="5834"/>
                    <a:pt x="8823" y="5561"/>
                    <a:pt x="8907" y="5299"/>
                  </a:cubicBezTo>
                  <a:cubicBezTo>
                    <a:pt x="9181" y="4346"/>
                    <a:pt x="9693" y="2536"/>
                    <a:pt x="7752" y="1227"/>
                  </a:cubicBezTo>
                  <a:cubicBezTo>
                    <a:pt x="6478" y="358"/>
                    <a:pt x="5180" y="0"/>
                    <a:pt x="51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3312325" y="3745450"/>
              <a:ext cx="372100" cy="174725"/>
            </a:xfrm>
            <a:custGeom>
              <a:avLst/>
              <a:gdLst/>
              <a:ahLst/>
              <a:cxnLst/>
              <a:rect l="l" t="t" r="r" b="b"/>
              <a:pathLst>
                <a:path w="14884" h="6989" extrusionOk="0">
                  <a:moveTo>
                    <a:pt x="1736" y="1"/>
                  </a:moveTo>
                  <a:cubicBezTo>
                    <a:pt x="1356" y="1"/>
                    <a:pt x="0" y="1488"/>
                    <a:pt x="0" y="1488"/>
                  </a:cubicBezTo>
                  <a:lnTo>
                    <a:pt x="6406" y="6988"/>
                  </a:lnTo>
                  <a:lnTo>
                    <a:pt x="14526" y="6131"/>
                  </a:lnTo>
                  <a:cubicBezTo>
                    <a:pt x="14526" y="6131"/>
                    <a:pt x="14883" y="4321"/>
                    <a:pt x="14621" y="3928"/>
                  </a:cubicBezTo>
                  <a:lnTo>
                    <a:pt x="14621" y="3928"/>
                  </a:lnTo>
                  <a:cubicBezTo>
                    <a:pt x="14621" y="3928"/>
                    <a:pt x="14275" y="4065"/>
                    <a:pt x="13666" y="4065"/>
                  </a:cubicBezTo>
                  <a:cubicBezTo>
                    <a:pt x="13124" y="4065"/>
                    <a:pt x="12375" y="3957"/>
                    <a:pt x="11478" y="3547"/>
                  </a:cubicBezTo>
                  <a:cubicBezTo>
                    <a:pt x="11034" y="3350"/>
                    <a:pt x="10594" y="3262"/>
                    <a:pt x="10170" y="3262"/>
                  </a:cubicBezTo>
                  <a:cubicBezTo>
                    <a:pt x="8488" y="3262"/>
                    <a:pt x="7056" y="4649"/>
                    <a:pt x="6627" y="6117"/>
                  </a:cubicBezTo>
                  <a:lnTo>
                    <a:pt x="6627" y="6117"/>
                  </a:lnTo>
                  <a:cubicBezTo>
                    <a:pt x="6748" y="5493"/>
                    <a:pt x="6884" y="4078"/>
                    <a:pt x="5977" y="2892"/>
                  </a:cubicBezTo>
                  <a:cubicBezTo>
                    <a:pt x="4787" y="1321"/>
                    <a:pt x="2846" y="1559"/>
                    <a:pt x="1810" y="35"/>
                  </a:cubicBezTo>
                  <a:cubicBezTo>
                    <a:pt x="1793" y="12"/>
                    <a:pt x="1768"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3310825" y="3744225"/>
              <a:ext cx="375975" cy="178025"/>
            </a:xfrm>
            <a:custGeom>
              <a:avLst/>
              <a:gdLst/>
              <a:ahLst/>
              <a:cxnLst/>
              <a:rect l="l" t="t" r="r" b="b"/>
              <a:pathLst>
                <a:path w="15039" h="7121" extrusionOk="0">
                  <a:moveTo>
                    <a:pt x="1822" y="144"/>
                  </a:moveTo>
                  <a:cubicBezTo>
                    <a:pt x="2346" y="917"/>
                    <a:pt x="3085" y="1227"/>
                    <a:pt x="3870" y="1572"/>
                  </a:cubicBezTo>
                  <a:cubicBezTo>
                    <a:pt x="4632" y="1894"/>
                    <a:pt x="5406" y="2227"/>
                    <a:pt x="5990" y="3001"/>
                  </a:cubicBezTo>
                  <a:cubicBezTo>
                    <a:pt x="6883" y="4180"/>
                    <a:pt x="6728" y="5608"/>
                    <a:pt x="6633" y="6156"/>
                  </a:cubicBezTo>
                  <a:cubicBezTo>
                    <a:pt x="6597" y="6263"/>
                    <a:pt x="6573" y="6382"/>
                    <a:pt x="6549" y="6478"/>
                  </a:cubicBezTo>
                  <a:cubicBezTo>
                    <a:pt x="6549" y="6525"/>
                    <a:pt x="6573" y="6561"/>
                    <a:pt x="6609" y="6573"/>
                  </a:cubicBezTo>
                  <a:cubicBezTo>
                    <a:pt x="6620" y="6576"/>
                    <a:pt x="6630" y="6577"/>
                    <a:pt x="6639" y="6577"/>
                  </a:cubicBezTo>
                  <a:cubicBezTo>
                    <a:pt x="6668" y="6577"/>
                    <a:pt x="6686" y="6562"/>
                    <a:pt x="6704" y="6525"/>
                  </a:cubicBezTo>
                  <a:cubicBezTo>
                    <a:pt x="6704" y="6513"/>
                    <a:pt x="6728" y="6394"/>
                    <a:pt x="6775" y="6204"/>
                  </a:cubicBezTo>
                  <a:cubicBezTo>
                    <a:pt x="7168" y="4846"/>
                    <a:pt x="8502" y="3406"/>
                    <a:pt x="10216" y="3406"/>
                  </a:cubicBezTo>
                  <a:cubicBezTo>
                    <a:pt x="10657" y="3406"/>
                    <a:pt x="11109" y="3513"/>
                    <a:pt x="11538" y="3703"/>
                  </a:cubicBezTo>
                  <a:cubicBezTo>
                    <a:pt x="12300" y="4037"/>
                    <a:pt x="13038" y="4215"/>
                    <a:pt x="13753" y="4215"/>
                  </a:cubicBezTo>
                  <a:cubicBezTo>
                    <a:pt x="14217" y="4215"/>
                    <a:pt x="14526" y="4144"/>
                    <a:pt x="14669" y="4108"/>
                  </a:cubicBezTo>
                  <a:lnTo>
                    <a:pt x="14669" y="4108"/>
                  </a:lnTo>
                  <a:cubicBezTo>
                    <a:pt x="14812" y="4465"/>
                    <a:pt x="14634" y="5632"/>
                    <a:pt x="14550" y="6144"/>
                  </a:cubicBezTo>
                  <a:lnTo>
                    <a:pt x="6514" y="6978"/>
                  </a:lnTo>
                  <a:lnTo>
                    <a:pt x="179" y="1548"/>
                  </a:lnTo>
                  <a:cubicBezTo>
                    <a:pt x="703" y="977"/>
                    <a:pt x="1549" y="144"/>
                    <a:pt x="1822" y="144"/>
                  </a:cubicBezTo>
                  <a:close/>
                  <a:moveTo>
                    <a:pt x="1811" y="1"/>
                  </a:moveTo>
                  <a:cubicBezTo>
                    <a:pt x="1418" y="1"/>
                    <a:pt x="239" y="1263"/>
                    <a:pt x="25" y="1513"/>
                  </a:cubicBezTo>
                  <a:cubicBezTo>
                    <a:pt x="1" y="1525"/>
                    <a:pt x="1" y="1560"/>
                    <a:pt x="1" y="1572"/>
                  </a:cubicBezTo>
                  <a:cubicBezTo>
                    <a:pt x="1" y="1584"/>
                    <a:pt x="25" y="1608"/>
                    <a:pt x="37" y="1620"/>
                  </a:cubicBezTo>
                  <a:lnTo>
                    <a:pt x="6430" y="7109"/>
                  </a:lnTo>
                  <a:cubicBezTo>
                    <a:pt x="6442" y="7121"/>
                    <a:pt x="6466" y="7121"/>
                    <a:pt x="6478" y="7121"/>
                  </a:cubicBezTo>
                  <a:lnTo>
                    <a:pt x="14634" y="6275"/>
                  </a:lnTo>
                  <a:cubicBezTo>
                    <a:pt x="14669" y="6275"/>
                    <a:pt x="14693" y="6251"/>
                    <a:pt x="14693" y="6216"/>
                  </a:cubicBezTo>
                  <a:cubicBezTo>
                    <a:pt x="14729" y="6037"/>
                    <a:pt x="15038" y="4358"/>
                    <a:pt x="14765" y="3965"/>
                  </a:cubicBezTo>
                  <a:cubicBezTo>
                    <a:pt x="14756" y="3949"/>
                    <a:pt x="14730" y="3932"/>
                    <a:pt x="14707" y="3932"/>
                  </a:cubicBezTo>
                  <a:cubicBezTo>
                    <a:pt x="14697" y="3932"/>
                    <a:pt x="14688" y="3935"/>
                    <a:pt x="14681" y="3942"/>
                  </a:cubicBezTo>
                  <a:cubicBezTo>
                    <a:pt x="14681" y="3942"/>
                    <a:pt x="14336" y="4073"/>
                    <a:pt x="13753" y="4073"/>
                  </a:cubicBezTo>
                  <a:cubicBezTo>
                    <a:pt x="13074" y="4073"/>
                    <a:pt x="12336" y="3906"/>
                    <a:pt x="11598" y="3573"/>
                  </a:cubicBezTo>
                  <a:cubicBezTo>
                    <a:pt x="11145" y="3358"/>
                    <a:pt x="10681" y="3251"/>
                    <a:pt x="10216" y="3251"/>
                  </a:cubicBezTo>
                  <a:cubicBezTo>
                    <a:pt x="8680" y="3251"/>
                    <a:pt x="7430" y="4370"/>
                    <a:pt x="6847" y="5573"/>
                  </a:cubicBezTo>
                  <a:cubicBezTo>
                    <a:pt x="6895" y="4858"/>
                    <a:pt x="6811" y="3823"/>
                    <a:pt x="6109" y="2918"/>
                  </a:cubicBezTo>
                  <a:cubicBezTo>
                    <a:pt x="5490" y="2108"/>
                    <a:pt x="4704" y="1763"/>
                    <a:pt x="3930" y="1441"/>
                  </a:cubicBezTo>
                  <a:cubicBezTo>
                    <a:pt x="3168" y="1096"/>
                    <a:pt x="2442" y="798"/>
                    <a:pt x="1942" y="60"/>
                  </a:cubicBezTo>
                  <a:cubicBezTo>
                    <a:pt x="1906" y="24"/>
                    <a:pt x="1870" y="1"/>
                    <a:pt x="18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3190275" y="3770425"/>
              <a:ext cx="501575" cy="375800"/>
            </a:xfrm>
            <a:custGeom>
              <a:avLst/>
              <a:gdLst/>
              <a:ahLst/>
              <a:cxnLst/>
              <a:rect l="l" t="t" r="r" b="b"/>
              <a:pathLst>
                <a:path w="20063" h="15032" extrusionOk="0">
                  <a:moveTo>
                    <a:pt x="4426" y="0"/>
                  </a:moveTo>
                  <a:cubicBezTo>
                    <a:pt x="4054" y="0"/>
                    <a:pt x="1" y="9442"/>
                    <a:pt x="1" y="9442"/>
                  </a:cubicBezTo>
                  <a:cubicBezTo>
                    <a:pt x="1" y="9442"/>
                    <a:pt x="6192" y="14347"/>
                    <a:pt x="8216" y="14978"/>
                  </a:cubicBezTo>
                  <a:cubicBezTo>
                    <a:pt x="8340" y="15014"/>
                    <a:pt x="8777" y="15031"/>
                    <a:pt x="9398" y="15031"/>
                  </a:cubicBezTo>
                  <a:cubicBezTo>
                    <a:pt x="11872" y="15031"/>
                    <a:pt x="17265" y="14759"/>
                    <a:pt x="17408" y="14312"/>
                  </a:cubicBezTo>
                  <a:cubicBezTo>
                    <a:pt x="17563" y="13740"/>
                    <a:pt x="20063" y="6132"/>
                    <a:pt x="19753" y="5061"/>
                  </a:cubicBezTo>
                  <a:cubicBezTo>
                    <a:pt x="19615" y="4601"/>
                    <a:pt x="18100" y="4470"/>
                    <a:pt x="16413" y="4470"/>
                  </a:cubicBezTo>
                  <a:cubicBezTo>
                    <a:pt x="14164" y="4470"/>
                    <a:pt x="11609" y="4703"/>
                    <a:pt x="11609" y="4703"/>
                  </a:cubicBezTo>
                  <a:cubicBezTo>
                    <a:pt x="11371" y="4430"/>
                    <a:pt x="4739" y="60"/>
                    <a:pt x="4430" y="0"/>
                  </a:cubicBezTo>
                  <a:cubicBezTo>
                    <a:pt x="4429" y="0"/>
                    <a:pt x="4427" y="0"/>
                    <a:pt x="4426" y="0"/>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3497475" y="3841825"/>
              <a:ext cx="182475" cy="41425"/>
            </a:xfrm>
            <a:custGeom>
              <a:avLst/>
              <a:gdLst/>
              <a:ahLst/>
              <a:cxnLst/>
              <a:rect l="l" t="t" r="r" b="b"/>
              <a:pathLst>
                <a:path w="7299" h="1657" extrusionOk="0">
                  <a:moveTo>
                    <a:pt x="3000" y="0"/>
                  </a:moveTo>
                  <a:cubicBezTo>
                    <a:pt x="2473" y="0"/>
                    <a:pt x="1891" y="188"/>
                    <a:pt x="1274" y="561"/>
                  </a:cubicBezTo>
                  <a:cubicBezTo>
                    <a:pt x="548" y="990"/>
                    <a:pt x="36" y="1526"/>
                    <a:pt x="24" y="1538"/>
                  </a:cubicBezTo>
                  <a:cubicBezTo>
                    <a:pt x="0" y="1574"/>
                    <a:pt x="0" y="1609"/>
                    <a:pt x="24" y="1645"/>
                  </a:cubicBezTo>
                  <a:cubicBezTo>
                    <a:pt x="36" y="1657"/>
                    <a:pt x="60" y="1657"/>
                    <a:pt x="71" y="1657"/>
                  </a:cubicBezTo>
                  <a:cubicBezTo>
                    <a:pt x="83" y="1657"/>
                    <a:pt x="107" y="1645"/>
                    <a:pt x="143" y="1645"/>
                  </a:cubicBezTo>
                  <a:cubicBezTo>
                    <a:pt x="153" y="1635"/>
                    <a:pt x="1594" y="151"/>
                    <a:pt x="3003" y="151"/>
                  </a:cubicBezTo>
                  <a:cubicBezTo>
                    <a:pt x="3264" y="151"/>
                    <a:pt x="3525" y="202"/>
                    <a:pt x="3774" y="323"/>
                  </a:cubicBezTo>
                  <a:cubicBezTo>
                    <a:pt x="4825" y="840"/>
                    <a:pt x="5656" y="978"/>
                    <a:pt x="6243" y="978"/>
                  </a:cubicBezTo>
                  <a:cubicBezTo>
                    <a:pt x="6887" y="978"/>
                    <a:pt x="7238" y="812"/>
                    <a:pt x="7263" y="800"/>
                  </a:cubicBezTo>
                  <a:cubicBezTo>
                    <a:pt x="7287" y="764"/>
                    <a:pt x="7299" y="716"/>
                    <a:pt x="7287" y="692"/>
                  </a:cubicBezTo>
                  <a:cubicBezTo>
                    <a:pt x="7269" y="666"/>
                    <a:pt x="7238" y="652"/>
                    <a:pt x="7208" y="652"/>
                  </a:cubicBezTo>
                  <a:cubicBezTo>
                    <a:pt x="7198" y="652"/>
                    <a:pt x="7188" y="654"/>
                    <a:pt x="7180" y="657"/>
                  </a:cubicBezTo>
                  <a:cubicBezTo>
                    <a:pt x="7180" y="657"/>
                    <a:pt x="6852" y="812"/>
                    <a:pt x="6235" y="812"/>
                  </a:cubicBezTo>
                  <a:cubicBezTo>
                    <a:pt x="5669" y="812"/>
                    <a:pt x="4859" y="682"/>
                    <a:pt x="3834" y="180"/>
                  </a:cubicBezTo>
                  <a:cubicBezTo>
                    <a:pt x="3576" y="60"/>
                    <a:pt x="3297" y="0"/>
                    <a:pt x="300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3337925" y="3757375"/>
              <a:ext cx="132775" cy="129750"/>
            </a:xfrm>
            <a:custGeom>
              <a:avLst/>
              <a:gdLst/>
              <a:ahLst/>
              <a:cxnLst/>
              <a:rect l="l" t="t" r="r" b="b"/>
              <a:pathLst>
                <a:path w="5311" h="5190" extrusionOk="0">
                  <a:moveTo>
                    <a:pt x="81" y="1"/>
                  </a:moveTo>
                  <a:cubicBezTo>
                    <a:pt x="70" y="1"/>
                    <a:pt x="58" y="3"/>
                    <a:pt x="48" y="10"/>
                  </a:cubicBezTo>
                  <a:cubicBezTo>
                    <a:pt x="24" y="34"/>
                    <a:pt x="0" y="82"/>
                    <a:pt x="24" y="106"/>
                  </a:cubicBezTo>
                  <a:cubicBezTo>
                    <a:pt x="24" y="141"/>
                    <a:pt x="941" y="1773"/>
                    <a:pt x="3108" y="2392"/>
                  </a:cubicBezTo>
                  <a:cubicBezTo>
                    <a:pt x="5132" y="2963"/>
                    <a:pt x="4977" y="5023"/>
                    <a:pt x="4977" y="5106"/>
                  </a:cubicBezTo>
                  <a:cubicBezTo>
                    <a:pt x="4977" y="5142"/>
                    <a:pt x="5013" y="5190"/>
                    <a:pt x="5049" y="5190"/>
                  </a:cubicBezTo>
                  <a:cubicBezTo>
                    <a:pt x="5096" y="5190"/>
                    <a:pt x="5132" y="5154"/>
                    <a:pt x="5132" y="5130"/>
                  </a:cubicBezTo>
                  <a:cubicBezTo>
                    <a:pt x="5144" y="5094"/>
                    <a:pt x="5310" y="2844"/>
                    <a:pt x="3144" y="2237"/>
                  </a:cubicBezTo>
                  <a:cubicBezTo>
                    <a:pt x="1060" y="1642"/>
                    <a:pt x="167" y="46"/>
                    <a:pt x="155" y="34"/>
                  </a:cubicBezTo>
                  <a:cubicBezTo>
                    <a:pt x="138" y="17"/>
                    <a:pt x="109" y="1"/>
                    <a:pt x="8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3345650" y="3859125"/>
              <a:ext cx="174450" cy="292375"/>
            </a:xfrm>
            <a:custGeom>
              <a:avLst/>
              <a:gdLst/>
              <a:ahLst/>
              <a:cxnLst/>
              <a:rect l="l" t="t" r="r" b="b"/>
              <a:pathLst>
                <a:path w="6978" h="11695" extrusionOk="0">
                  <a:moveTo>
                    <a:pt x="3704" y="0"/>
                  </a:moveTo>
                  <a:cubicBezTo>
                    <a:pt x="3704" y="0"/>
                    <a:pt x="1" y="10240"/>
                    <a:pt x="72" y="10561"/>
                  </a:cubicBezTo>
                  <a:cubicBezTo>
                    <a:pt x="187" y="11067"/>
                    <a:pt x="2743" y="11695"/>
                    <a:pt x="3188" y="11695"/>
                  </a:cubicBezTo>
                  <a:cubicBezTo>
                    <a:pt x="3204" y="11695"/>
                    <a:pt x="3217" y="11694"/>
                    <a:pt x="3227" y="11692"/>
                  </a:cubicBezTo>
                  <a:cubicBezTo>
                    <a:pt x="3525" y="11657"/>
                    <a:pt x="6978" y="1453"/>
                    <a:pt x="6978" y="1084"/>
                  </a:cubicBezTo>
                  <a:cubicBezTo>
                    <a:pt x="6966" y="715"/>
                    <a:pt x="3704" y="0"/>
                    <a:pt x="3704"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3425425" y="3881350"/>
              <a:ext cx="84575" cy="29000"/>
            </a:xfrm>
            <a:custGeom>
              <a:avLst/>
              <a:gdLst/>
              <a:ahLst/>
              <a:cxnLst/>
              <a:rect l="l" t="t" r="r" b="b"/>
              <a:pathLst>
                <a:path w="3383" h="1160" extrusionOk="0">
                  <a:moveTo>
                    <a:pt x="83" y="0"/>
                  </a:moveTo>
                  <a:cubicBezTo>
                    <a:pt x="56" y="0"/>
                    <a:pt x="31" y="16"/>
                    <a:pt x="13" y="52"/>
                  </a:cubicBezTo>
                  <a:cubicBezTo>
                    <a:pt x="1" y="76"/>
                    <a:pt x="13" y="123"/>
                    <a:pt x="60" y="135"/>
                  </a:cubicBezTo>
                  <a:lnTo>
                    <a:pt x="3275" y="1159"/>
                  </a:lnTo>
                  <a:lnTo>
                    <a:pt x="3311" y="1159"/>
                  </a:lnTo>
                  <a:cubicBezTo>
                    <a:pt x="3334" y="1159"/>
                    <a:pt x="3370" y="1136"/>
                    <a:pt x="3370" y="1124"/>
                  </a:cubicBezTo>
                  <a:cubicBezTo>
                    <a:pt x="3382" y="1088"/>
                    <a:pt x="3370" y="1040"/>
                    <a:pt x="3323" y="1028"/>
                  </a:cubicBezTo>
                  <a:lnTo>
                    <a:pt x="108" y="4"/>
                  </a:lnTo>
                  <a:cubicBezTo>
                    <a:pt x="99" y="2"/>
                    <a:pt x="91"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3420375" y="3906200"/>
              <a:ext cx="88425" cy="26475"/>
            </a:xfrm>
            <a:custGeom>
              <a:avLst/>
              <a:gdLst/>
              <a:ahLst/>
              <a:cxnLst/>
              <a:rect l="l" t="t" r="r" b="b"/>
              <a:pathLst>
                <a:path w="3537" h="1059" extrusionOk="0">
                  <a:moveTo>
                    <a:pt x="71" y="1"/>
                  </a:moveTo>
                  <a:cubicBezTo>
                    <a:pt x="42" y="1"/>
                    <a:pt x="21" y="21"/>
                    <a:pt x="12" y="46"/>
                  </a:cubicBezTo>
                  <a:cubicBezTo>
                    <a:pt x="0" y="94"/>
                    <a:pt x="12" y="118"/>
                    <a:pt x="60" y="142"/>
                  </a:cubicBezTo>
                  <a:lnTo>
                    <a:pt x="3441" y="1058"/>
                  </a:lnTo>
                  <a:lnTo>
                    <a:pt x="3453" y="1058"/>
                  </a:lnTo>
                  <a:cubicBezTo>
                    <a:pt x="3477" y="1058"/>
                    <a:pt x="3513" y="1046"/>
                    <a:pt x="3525" y="1023"/>
                  </a:cubicBezTo>
                  <a:cubicBezTo>
                    <a:pt x="3536" y="975"/>
                    <a:pt x="3525" y="939"/>
                    <a:pt x="3477" y="927"/>
                  </a:cubicBezTo>
                  <a:lnTo>
                    <a:pt x="107" y="11"/>
                  </a:lnTo>
                  <a:cubicBezTo>
                    <a:pt x="94" y="4"/>
                    <a:pt x="82"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3355475" y="4109650"/>
              <a:ext cx="78325" cy="26325"/>
            </a:xfrm>
            <a:custGeom>
              <a:avLst/>
              <a:gdLst/>
              <a:ahLst/>
              <a:cxnLst/>
              <a:rect l="l" t="t" r="r" b="b"/>
              <a:pathLst>
                <a:path w="3133" h="1053" extrusionOk="0">
                  <a:moveTo>
                    <a:pt x="88" y="0"/>
                  </a:moveTo>
                  <a:cubicBezTo>
                    <a:pt x="64" y="0"/>
                    <a:pt x="34" y="16"/>
                    <a:pt x="25" y="52"/>
                  </a:cubicBezTo>
                  <a:cubicBezTo>
                    <a:pt x="1" y="88"/>
                    <a:pt x="25" y="124"/>
                    <a:pt x="60" y="147"/>
                  </a:cubicBezTo>
                  <a:lnTo>
                    <a:pt x="3025" y="1052"/>
                  </a:lnTo>
                  <a:lnTo>
                    <a:pt x="3037" y="1052"/>
                  </a:lnTo>
                  <a:cubicBezTo>
                    <a:pt x="3073" y="1052"/>
                    <a:pt x="3096" y="1040"/>
                    <a:pt x="3108" y="1005"/>
                  </a:cubicBezTo>
                  <a:cubicBezTo>
                    <a:pt x="3132" y="981"/>
                    <a:pt x="3108" y="933"/>
                    <a:pt x="3073" y="921"/>
                  </a:cubicBezTo>
                  <a:lnTo>
                    <a:pt x="108" y="5"/>
                  </a:lnTo>
                  <a:cubicBezTo>
                    <a:pt x="102" y="2"/>
                    <a:pt x="95" y="0"/>
                    <a:pt x="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3365000" y="4086725"/>
              <a:ext cx="79200" cy="29900"/>
            </a:xfrm>
            <a:custGeom>
              <a:avLst/>
              <a:gdLst/>
              <a:ahLst/>
              <a:cxnLst/>
              <a:rect l="l" t="t" r="r" b="b"/>
              <a:pathLst>
                <a:path w="3168" h="1196" extrusionOk="0">
                  <a:moveTo>
                    <a:pt x="75" y="0"/>
                  </a:moveTo>
                  <a:cubicBezTo>
                    <a:pt x="51" y="0"/>
                    <a:pt x="22" y="14"/>
                    <a:pt x="13" y="40"/>
                  </a:cubicBezTo>
                  <a:cubicBezTo>
                    <a:pt x="1" y="76"/>
                    <a:pt x="13" y="124"/>
                    <a:pt x="48" y="136"/>
                  </a:cubicBezTo>
                  <a:lnTo>
                    <a:pt x="3061" y="1195"/>
                  </a:lnTo>
                  <a:lnTo>
                    <a:pt x="3096" y="1195"/>
                  </a:lnTo>
                  <a:cubicBezTo>
                    <a:pt x="3120" y="1195"/>
                    <a:pt x="3156" y="1183"/>
                    <a:pt x="3156" y="1148"/>
                  </a:cubicBezTo>
                  <a:cubicBezTo>
                    <a:pt x="3168" y="1124"/>
                    <a:pt x="3156" y="1076"/>
                    <a:pt x="3108" y="1064"/>
                  </a:cubicBezTo>
                  <a:lnTo>
                    <a:pt x="96" y="5"/>
                  </a:lnTo>
                  <a:cubicBezTo>
                    <a:pt x="90" y="2"/>
                    <a:pt x="83" y="0"/>
                    <a:pt x="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3386150" y="3930075"/>
              <a:ext cx="102700" cy="158275"/>
            </a:xfrm>
            <a:custGeom>
              <a:avLst/>
              <a:gdLst/>
              <a:ahLst/>
              <a:cxnLst/>
              <a:rect l="l" t="t" r="r" b="b"/>
              <a:pathLst>
                <a:path w="4108" h="6331" extrusionOk="0">
                  <a:moveTo>
                    <a:pt x="1881" y="151"/>
                  </a:moveTo>
                  <a:cubicBezTo>
                    <a:pt x="2965" y="330"/>
                    <a:pt x="3882" y="580"/>
                    <a:pt x="3893" y="734"/>
                  </a:cubicBezTo>
                  <a:cubicBezTo>
                    <a:pt x="3917" y="1103"/>
                    <a:pt x="2179" y="5866"/>
                    <a:pt x="1917" y="6175"/>
                  </a:cubicBezTo>
                  <a:lnTo>
                    <a:pt x="1881" y="6175"/>
                  </a:lnTo>
                  <a:cubicBezTo>
                    <a:pt x="155" y="5842"/>
                    <a:pt x="155" y="5628"/>
                    <a:pt x="155" y="5628"/>
                  </a:cubicBezTo>
                  <a:cubicBezTo>
                    <a:pt x="179" y="5425"/>
                    <a:pt x="1191" y="2270"/>
                    <a:pt x="1881" y="151"/>
                  </a:cubicBezTo>
                  <a:close/>
                  <a:moveTo>
                    <a:pt x="1845" y="0"/>
                  </a:moveTo>
                  <a:cubicBezTo>
                    <a:pt x="1818" y="0"/>
                    <a:pt x="1795" y="25"/>
                    <a:pt x="1786" y="44"/>
                  </a:cubicBezTo>
                  <a:cubicBezTo>
                    <a:pt x="1607" y="580"/>
                    <a:pt x="48" y="5318"/>
                    <a:pt x="24" y="5616"/>
                  </a:cubicBezTo>
                  <a:cubicBezTo>
                    <a:pt x="12" y="5699"/>
                    <a:pt x="0" y="5937"/>
                    <a:pt x="1869" y="6318"/>
                  </a:cubicBezTo>
                  <a:lnTo>
                    <a:pt x="1917" y="6330"/>
                  </a:lnTo>
                  <a:lnTo>
                    <a:pt x="1929" y="6330"/>
                  </a:lnTo>
                  <a:cubicBezTo>
                    <a:pt x="1977" y="6330"/>
                    <a:pt x="2024" y="6295"/>
                    <a:pt x="2048" y="6295"/>
                  </a:cubicBezTo>
                  <a:cubicBezTo>
                    <a:pt x="2429" y="5902"/>
                    <a:pt x="4108" y="1032"/>
                    <a:pt x="4072" y="734"/>
                  </a:cubicBezTo>
                  <a:cubicBezTo>
                    <a:pt x="4036" y="389"/>
                    <a:pt x="2524" y="103"/>
                    <a:pt x="1869" y="8"/>
                  </a:cubicBezTo>
                  <a:cubicBezTo>
                    <a:pt x="1861" y="3"/>
                    <a:pt x="1853" y="0"/>
                    <a:pt x="184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3478125" y="3911400"/>
              <a:ext cx="184500" cy="178625"/>
            </a:xfrm>
            <a:custGeom>
              <a:avLst/>
              <a:gdLst/>
              <a:ahLst/>
              <a:cxnLst/>
              <a:rect l="l" t="t" r="r" b="b"/>
              <a:pathLst>
                <a:path w="7380" h="7145" extrusionOk="0">
                  <a:moveTo>
                    <a:pt x="3425" y="1"/>
                  </a:moveTo>
                  <a:cubicBezTo>
                    <a:pt x="2814" y="1"/>
                    <a:pt x="2389" y="16"/>
                    <a:pt x="2417" y="41"/>
                  </a:cubicBezTo>
                  <a:cubicBezTo>
                    <a:pt x="2417" y="41"/>
                    <a:pt x="0" y="6911"/>
                    <a:pt x="0" y="7065"/>
                  </a:cubicBezTo>
                  <a:cubicBezTo>
                    <a:pt x="0" y="7124"/>
                    <a:pt x="845" y="7144"/>
                    <a:pt x="1858" y="7144"/>
                  </a:cubicBezTo>
                  <a:cubicBezTo>
                    <a:pt x="3332" y="7144"/>
                    <a:pt x="5162" y="7101"/>
                    <a:pt x="5275" y="7065"/>
                  </a:cubicBezTo>
                  <a:cubicBezTo>
                    <a:pt x="5477" y="7006"/>
                    <a:pt x="7287" y="696"/>
                    <a:pt x="7346" y="338"/>
                  </a:cubicBezTo>
                  <a:cubicBezTo>
                    <a:pt x="7380" y="87"/>
                    <a:pt x="4878" y="1"/>
                    <a:pt x="3425"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3470375" y="4105850"/>
              <a:ext cx="145875" cy="22975"/>
            </a:xfrm>
            <a:custGeom>
              <a:avLst/>
              <a:gdLst/>
              <a:ahLst/>
              <a:cxnLst/>
              <a:rect l="l" t="t" r="r" b="b"/>
              <a:pathLst>
                <a:path w="5835" h="919" extrusionOk="0">
                  <a:moveTo>
                    <a:pt x="830" y="1"/>
                  </a:moveTo>
                  <a:cubicBezTo>
                    <a:pt x="478" y="1"/>
                    <a:pt x="48" y="431"/>
                    <a:pt x="36" y="442"/>
                  </a:cubicBezTo>
                  <a:cubicBezTo>
                    <a:pt x="1" y="478"/>
                    <a:pt x="1" y="514"/>
                    <a:pt x="36" y="549"/>
                  </a:cubicBezTo>
                  <a:cubicBezTo>
                    <a:pt x="48" y="561"/>
                    <a:pt x="66" y="567"/>
                    <a:pt x="85" y="567"/>
                  </a:cubicBezTo>
                  <a:cubicBezTo>
                    <a:pt x="105" y="567"/>
                    <a:pt x="126" y="561"/>
                    <a:pt x="143" y="549"/>
                  </a:cubicBezTo>
                  <a:cubicBezTo>
                    <a:pt x="249" y="433"/>
                    <a:pt x="582" y="144"/>
                    <a:pt x="831" y="144"/>
                  </a:cubicBezTo>
                  <a:cubicBezTo>
                    <a:pt x="836" y="144"/>
                    <a:pt x="841" y="144"/>
                    <a:pt x="846" y="145"/>
                  </a:cubicBezTo>
                  <a:cubicBezTo>
                    <a:pt x="917" y="145"/>
                    <a:pt x="965" y="180"/>
                    <a:pt x="1001" y="216"/>
                  </a:cubicBezTo>
                  <a:cubicBezTo>
                    <a:pt x="1096" y="323"/>
                    <a:pt x="1155" y="430"/>
                    <a:pt x="1215" y="538"/>
                  </a:cubicBezTo>
                  <a:cubicBezTo>
                    <a:pt x="1314" y="700"/>
                    <a:pt x="1407" y="869"/>
                    <a:pt x="1585" y="869"/>
                  </a:cubicBezTo>
                  <a:cubicBezTo>
                    <a:pt x="1643" y="869"/>
                    <a:pt x="1709" y="852"/>
                    <a:pt x="1787" y="811"/>
                  </a:cubicBezTo>
                  <a:cubicBezTo>
                    <a:pt x="1941" y="752"/>
                    <a:pt x="2060" y="633"/>
                    <a:pt x="2179" y="514"/>
                  </a:cubicBezTo>
                  <a:cubicBezTo>
                    <a:pt x="2356" y="363"/>
                    <a:pt x="2485" y="241"/>
                    <a:pt x="2612" y="241"/>
                  </a:cubicBezTo>
                  <a:cubicBezTo>
                    <a:pt x="2666" y="241"/>
                    <a:pt x="2719" y="262"/>
                    <a:pt x="2775" y="311"/>
                  </a:cubicBezTo>
                  <a:cubicBezTo>
                    <a:pt x="2930" y="442"/>
                    <a:pt x="2989" y="573"/>
                    <a:pt x="3025" y="680"/>
                  </a:cubicBezTo>
                  <a:cubicBezTo>
                    <a:pt x="3084" y="799"/>
                    <a:pt x="3132" y="919"/>
                    <a:pt x="3299" y="919"/>
                  </a:cubicBezTo>
                  <a:cubicBezTo>
                    <a:pt x="3346" y="919"/>
                    <a:pt x="3382" y="907"/>
                    <a:pt x="3394" y="883"/>
                  </a:cubicBezTo>
                  <a:cubicBezTo>
                    <a:pt x="3572" y="823"/>
                    <a:pt x="3692" y="692"/>
                    <a:pt x="3811" y="549"/>
                  </a:cubicBezTo>
                  <a:cubicBezTo>
                    <a:pt x="3971" y="371"/>
                    <a:pt x="4085" y="240"/>
                    <a:pt x="4237" y="240"/>
                  </a:cubicBezTo>
                  <a:cubicBezTo>
                    <a:pt x="4288" y="240"/>
                    <a:pt x="4343" y="255"/>
                    <a:pt x="4406" y="287"/>
                  </a:cubicBezTo>
                  <a:cubicBezTo>
                    <a:pt x="4632" y="418"/>
                    <a:pt x="4620" y="514"/>
                    <a:pt x="4620" y="621"/>
                  </a:cubicBezTo>
                  <a:cubicBezTo>
                    <a:pt x="4620" y="680"/>
                    <a:pt x="4620" y="740"/>
                    <a:pt x="4668" y="799"/>
                  </a:cubicBezTo>
                  <a:cubicBezTo>
                    <a:pt x="4704" y="847"/>
                    <a:pt x="4787" y="871"/>
                    <a:pt x="4906" y="871"/>
                  </a:cubicBezTo>
                  <a:cubicBezTo>
                    <a:pt x="5382" y="871"/>
                    <a:pt x="5799" y="311"/>
                    <a:pt x="5811" y="276"/>
                  </a:cubicBezTo>
                  <a:cubicBezTo>
                    <a:pt x="5835" y="252"/>
                    <a:pt x="5823" y="204"/>
                    <a:pt x="5799" y="168"/>
                  </a:cubicBezTo>
                  <a:cubicBezTo>
                    <a:pt x="5786" y="160"/>
                    <a:pt x="5772" y="156"/>
                    <a:pt x="5758" y="156"/>
                  </a:cubicBezTo>
                  <a:cubicBezTo>
                    <a:pt x="5732" y="156"/>
                    <a:pt x="5707" y="169"/>
                    <a:pt x="5692" y="192"/>
                  </a:cubicBezTo>
                  <a:cubicBezTo>
                    <a:pt x="5692" y="192"/>
                    <a:pt x="5323" y="716"/>
                    <a:pt x="4918" y="716"/>
                  </a:cubicBezTo>
                  <a:cubicBezTo>
                    <a:pt x="4811" y="692"/>
                    <a:pt x="4799" y="680"/>
                    <a:pt x="4799" y="680"/>
                  </a:cubicBezTo>
                  <a:lnTo>
                    <a:pt x="4799" y="609"/>
                  </a:lnTo>
                  <a:cubicBezTo>
                    <a:pt x="4799" y="490"/>
                    <a:pt x="4811" y="311"/>
                    <a:pt x="4501" y="145"/>
                  </a:cubicBezTo>
                  <a:cubicBezTo>
                    <a:pt x="4412" y="98"/>
                    <a:pt x="4331" y="79"/>
                    <a:pt x="4258" y="79"/>
                  </a:cubicBezTo>
                  <a:cubicBezTo>
                    <a:pt x="4030" y="79"/>
                    <a:pt x="3872" y="271"/>
                    <a:pt x="3727" y="442"/>
                  </a:cubicBezTo>
                  <a:cubicBezTo>
                    <a:pt x="3620" y="573"/>
                    <a:pt x="3513" y="692"/>
                    <a:pt x="3382" y="740"/>
                  </a:cubicBezTo>
                  <a:cubicBezTo>
                    <a:pt x="3336" y="753"/>
                    <a:pt x="3302" y="760"/>
                    <a:pt x="3275" y="760"/>
                  </a:cubicBezTo>
                  <a:cubicBezTo>
                    <a:pt x="3205" y="760"/>
                    <a:pt x="3187" y="713"/>
                    <a:pt x="3144" y="609"/>
                  </a:cubicBezTo>
                  <a:cubicBezTo>
                    <a:pt x="3084" y="502"/>
                    <a:pt x="3025" y="335"/>
                    <a:pt x="2846" y="192"/>
                  </a:cubicBezTo>
                  <a:cubicBezTo>
                    <a:pt x="2758" y="114"/>
                    <a:pt x="2672" y="83"/>
                    <a:pt x="2590" y="83"/>
                  </a:cubicBezTo>
                  <a:cubicBezTo>
                    <a:pt x="2396" y="83"/>
                    <a:pt x="2219" y="259"/>
                    <a:pt x="2060" y="418"/>
                  </a:cubicBezTo>
                  <a:cubicBezTo>
                    <a:pt x="1953" y="526"/>
                    <a:pt x="1834" y="633"/>
                    <a:pt x="1715" y="692"/>
                  </a:cubicBezTo>
                  <a:cubicBezTo>
                    <a:pt x="1665" y="719"/>
                    <a:pt x="1624" y="733"/>
                    <a:pt x="1588" y="733"/>
                  </a:cubicBezTo>
                  <a:cubicBezTo>
                    <a:pt x="1497" y="733"/>
                    <a:pt x="1440" y="645"/>
                    <a:pt x="1346" y="466"/>
                  </a:cubicBezTo>
                  <a:cubicBezTo>
                    <a:pt x="1286" y="371"/>
                    <a:pt x="1227" y="252"/>
                    <a:pt x="1120" y="133"/>
                  </a:cubicBezTo>
                  <a:cubicBezTo>
                    <a:pt x="1048" y="37"/>
                    <a:pt x="953" y="2"/>
                    <a:pt x="858" y="2"/>
                  </a:cubicBezTo>
                  <a:cubicBezTo>
                    <a:pt x="849" y="1"/>
                    <a:pt x="839" y="1"/>
                    <a:pt x="83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3534075" y="3926400"/>
              <a:ext cx="120275" cy="10150"/>
            </a:xfrm>
            <a:custGeom>
              <a:avLst/>
              <a:gdLst/>
              <a:ahLst/>
              <a:cxnLst/>
              <a:rect l="l" t="t" r="r" b="b"/>
              <a:pathLst>
                <a:path w="4811" h="406" extrusionOk="0">
                  <a:moveTo>
                    <a:pt x="84" y="0"/>
                  </a:moveTo>
                  <a:cubicBezTo>
                    <a:pt x="36" y="0"/>
                    <a:pt x="1" y="36"/>
                    <a:pt x="1" y="72"/>
                  </a:cubicBezTo>
                  <a:cubicBezTo>
                    <a:pt x="1" y="107"/>
                    <a:pt x="36" y="155"/>
                    <a:pt x="84" y="155"/>
                  </a:cubicBezTo>
                  <a:lnTo>
                    <a:pt x="4739" y="405"/>
                  </a:lnTo>
                  <a:cubicBezTo>
                    <a:pt x="4787" y="405"/>
                    <a:pt x="4811" y="357"/>
                    <a:pt x="4811" y="334"/>
                  </a:cubicBezTo>
                  <a:cubicBezTo>
                    <a:pt x="4811" y="298"/>
                    <a:pt x="4787" y="250"/>
                    <a:pt x="4739" y="250"/>
                  </a:cubicBezTo>
                  <a:lnTo>
                    <a:pt x="84"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3483475" y="4069275"/>
              <a:ext cx="129200" cy="8350"/>
            </a:xfrm>
            <a:custGeom>
              <a:avLst/>
              <a:gdLst/>
              <a:ahLst/>
              <a:cxnLst/>
              <a:rect l="l" t="t" r="r" b="b"/>
              <a:pathLst>
                <a:path w="5168" h="334" extrusionOk="0">
                  <a:moveTo>
                    <a:pt x="5096" y="0"/>
                  </a:moveTo>
                  <a:lnTo>
                    <a:pt x="72" y="179"/>
                  </a:lnTo>
                  <a:cubicBezTo>
                    <a:pt x="36" y="179"/>
                    <a:pt x="0" y="215"/>
                    <a:pt x="0" y="250"/>
                  </a:cubicBezTo>
                  <a:cubicBezTo>
                    <a:pt x="0" y="298"/>
                    <a:pt x="36" y="334"/>
                    <a:pt x="72" y="334"/>
                  </a:cubicBezTo>
                  <a:lnTo>
                    <a:pt x="5096" y="143"/>
                  </a:lnTo>
                  <a:cubicBezTo>
                    <a:pt x="5132" y="143"/>
                    <a:pt x="5168" y="119"/>
                    <a:pt x="5168" y="72"/>
                  </a:cubicBezTo>
                  <a:cubicBezTo>
                    <a:pt x="5168" y="36"/>
                    <a:pt x="5132" y="0"/>
                    <a:pt x="50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3271250" y="3832325"/>
              <a:ext cx="127425" cy="128625"/>
            </a:xfrm>
            <a:custGeom>
              <a:avLst/>
              <a:gdLst/>
              <a:ahLst/>
              <a:cxnLst/>
              <a:rect l="l" t="t" r="r" b="b"/>
              <a:pathLst>
                <a:path w="5097" h="5145" extrusionOk="0">
                  <a:moveTo>
                    <a:pt x="1679" y="1"/>
                  </a:moveTo>
                  <a:cubicBezTo>
                    <a:pt x="1524" y="60"/>
                    <a:pt x="36" y="2882"/>
                    <a:pt x="24" y="3049"/>
                  </a:cubicBezTo>
                  <a:cubicBezTo>
                    <a:pt x="1" y="3238"/>
                    <a:pt x="3355" y="5145"/>
                    <a:pt x="3579" y="5145"/>
                  </a:cubicBezTo>
                  <a:cubicBezTo>
                    <a:pt x="3581" y="5145"/>
                    <a:pt x="3583" y="5145"/>
                    <a:pt x="3584" y="5144"/>
                  </a:cubicBezTo>
                  <a:cubicBezTo>
                    <a:pt x="3751" y="5121"/>
                    <a:pt x="5013" y="2323"/>
                    <a:pt x="5060" y="2049"/>
                  </a:cubicBezTo>
                  <a:cubicBezTo>
                    <a:pt x="5096" y="1787"/>
                    <a:pt x="1679" y="1"/>
                    <a:pt x="1679"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3262900" y="3938050"/>
              <a:ext cx="81300" cy="48200"/>
            </a:xfrm>
            <a:custGeom>
              <a:avLst/>
              <a:gdLst/>
              <a:ahLst/>
              <a:cxnLst/>
              <a:rect l="l" t="t" r="r" b="b"/>
              <a:pathLst>
                <a:path w="3252" h="1928" extrusionOk="0">
                  <a:moveTo>
                    <a:pt x="524" y="1"/>
                  </a:moveTo>
                  <a:cubicBezTo>
                    <a:pt x="319" y="1"/>
                    <a:pt x="117" y="52"/>
                    <a:pt x="72" y="58"/>
                  </a:cubicBezTo>
                  <a:cubicBezTo>
                    <a:pt x="37" y="70"/>
                    <a:pt x="1" y="106"/>
                    <a:pt x="13" y="141"/>
                  </a:cubicBezTo>
                  <a:cubicBezTo>
                    <a:pt x="31" y="179"/>
                    <a:pt x="50" y="209"/>
                    <a:pt x="80" y="209"/>
                  </a:cubicBezTo>
                  <a:cubicBezTo>
                    <a:pt x="88" y="209"/>
                    <a:pt x="98" y="206"/>
                    <a:pt x="108" y="201"/>
                  </a:cubicBezTo>
                  <a:cubicBezTo>
                    <a:pt x="198" y="182"/>
                    <a:pt x="372" y="148"/>
                    <a:pt x="530" y="148"/>
                  </a:cubicBezTo>
                  <a:cubicBezTo>
                    <a:pt x="664" y="148"/>
                    <a:pt x="785" y="172"/>
                    <a:pt x="834" y="249"/>
                  </a:cubicBezTo>
                  <a:cubicBezTo>
                    <a:pt x="882" y="344"/>
                    <a:pt x="894" y="415"/>
                    <a:pt x="894" y="487"/>
                  </a:cubicBezTo>
                  <a:cubicBezTo>
                    <a:pt x="906" y="618"/>
                    <a:pt x="906" y="773"/>
                    <a:pt x="1180" y="903"/>
                  </a:cubicBezTo>
                  <a:cubicBezTo>
                    <a:pt x="1293" y="960"/>
                    <a:pt x="1402" y="975"/>
                    <a:pt x="1507" y="975"/>
                  </a:cubicBezTo>
                  <a:cubicBezTo>
                    <a:pt x="1578" y="975"/>
                    <a:pt x="1648" y="968"/>
                    <a:pt x="1715" y="963"/>
                  </a:cubicBezTo>
                  <a:cubicBezTo>
                    <a:pt x="1783" y="954"/>
                    <a:pt x="1845" y="945"/>
                    <a:pt x="1903" y="945"/>
                  </a:cubicBezTo>
                  <a:cubicBezTo>
                    <a:pt x="1999" y="945"/>
                    <a:pt x="2082" y="969"/>
                    <a:pt x="2156" y="1058"/>
                  </a:cubicBezTo>
                  <a:cubicBezTo>
                    <a:pt x="2239" y="1142"/>
                    <a:pt x="2215" y="1237"/>
                    <a:pt x="2192" y="1368"/>
                  </a:cubicBezTo>
                  <a:cubicBezTo>
                    <a:pt x="2144" y="1511"/>
                    <a:pt x="2096" y="1737"/>
                    <a:pt x="2430" y="1856"/>
                  </a:cubicBezTo>
                  <a:cubicBezTo>
                    <a:pt x="2561" y="1916"/>
                    <a:pt x="2680" y="1927"/>
                    <a:pt x="2787" y="1927"/>
                  </a:cubicBezTo>
                  <a:cubicBezTo>
                    <a:pt x="3073" y="1927"/>
                    <a:pt x="3204" y="1785"/>
                    <a:pt x="3216" y="1773"/>
                  </a:cubicBezTo>
                  <a:cubicBezTo>
                    <a:pt x="3251" y="1737"/>
                    <a:pt x="3251" y="1689"/>
                    <a:pt x="3216" y="1665"/>
                  </a:cubicBezTo>
                  <a:cubicBezTo>
                    <a:pt x="3204" y="1648"/>
                    <a:pt x="3186" y="1639"/>
                    <a:pt x="3166" y="1639"/>
                  </a:cubicBezTo>
                  <a:cubicBezTo>
                    <a:pt x="3147" y="1639"/>
                    <a:pt x="3126" y="1648"/>
                    <a:pt x="3108" y="1665"/>
                  </a:cubicBezTo>
                  <a:cubicBezTo>
                    <a:pt x="3108" y="1665"/>
                    <a:pt x="3009" y="1771"/>
                    <a:pt x="2791" y="1771"/>
                  </a:cubicBezTo>
                  <a:cubicBezTo>
                    <a:pt x="2708" y="1771"/>
                    <a:pt x="2608" y="1756"/>
                    <a:pt x="2489" y="1713"/>
                  </a:cubicBezTo>
                  <a:cubicBezTo>
                    <a:pt x="2275" y="1630"/>
                    <a:pt x="2299" y="1546"/>
                    <a:pt x="2335" y="1392"/>
                  </a:cubicBezTo>
                  <a:cubicBezTo>
                    <a:pt x="2370" y="1261"/>
                    <a:pt x="2406" y="1094"/>
                    <a:pt x="2263" y="951"/>
                  </a:cubicBezTo>
                  <a:cubicBezTo>
                    <a:pt x="2136" y="815"/>
                    <a:pt x="1991" y="788"/>
                    <a:pt x="1849" y="788"/>
                  </a:cubicBezTo>
                  <a:cubicBezTo>
                    <a:pt x="1791" y="788"/>
                    <a:pt x="1735" y="793"/>
                    <a:pt x="1680" y="796"/>
                  </a:cubicBezTo>
                  <a:cubicBezTo>
                    <a:pt x="1618" y="807"/>
                    <a:pt x="1553" y="815"/>
                    <a:pt x="1489" y="815"/>
                  </a:cubicBezTo>
                  <a:cubicBezTo>
                    <a:pt x="1405" y="815"/>
                    <a:pt x="1320" y="801"/>
                    <a:pt x="1239" y="761"/>
                  </a:cubicBezTo>
                  <a:cubicBezTo>
                    <a:pt x="1061" y="665"/>
                    <a:pt x="1049" y="594"/>
                    <a:pt x="1049" y="475"/>
                  </a:cubicBezTo>
                  <a:cubicBezTo>
                    <a:pt x="1049" y="403"/>
                    <a:pt x="1025" y="296"/>
                    <a:pt x="965" y="177"/>
                  </a:cubicBezTo>
                  <a:cubicBezTo>
                    <a:pt x="882" y="39"/>
                    <a:pt x="702"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3250400" y="3962750"/>
              <a:ext cx="82175" cy="46425"/>
            </a:xfrm>
            <a:custGeom>
              <a:avLst/>
              <a:gdLst/>
              <a:ahLst/>
              <a:cxnLst/>
              <a:rect l="l" t="t" r="r" b="b"/>
              <a:pathLst>
                <a:path w="3287" h="1857" extrusionOk="0">
                  <a:moveTo>
                    <a:pt x="546" y="0"/>
                  </a:moveTo>
                  <a:cubicBezTo>
                    <a:pt x="326" y="0"/>
                    <a:pt x="101" y="69"/>
                    <a:pt x="60" y="82"/>
                  </a:cubicBezTo>
                  <a:cubicBezTo>
                    <a:pt x="25" y="94"/>
                    <a:pt x="1" y="130"/>
                    <a:pt x="13" y="166"/>
                  </a:cubicBezTo>
                  <a:cubicBezTo>
                    <a:pt x="23" y="195"/>
                    <a:pt x="48" y="216"/>
                    <a:pt x="77" y="216"/>
                  </a:cubicBezTo>
                  <a:cubicBezTo>
                    <a:pt x="83" y="216"/>
                    <a:pt x="90" y="215"/>
                    <a:pt x="96" y="213"/>
                  </a:cubicBezTo>
                  <a:cubicBezTo>
                    <a:pt x="191" y="186"/>
                    <a:pt x="381" y="148"/>
                    <a:pt x="548" y="148"/>
                  </a:cubicBezTo>
                  <a:cubicBezTo>
                    <a:pt x="675" y="148"/>
                    <a:pt x="788" y="170"/>
                    <a:pt x="834" y="237"/>
                  </a:cubicBezTo>
                  <a:cubicBezTo>
                    <a:pt x="870" y="332"/>
                    <a:pt x="894" y="404"/>
                    <a:pt x="894" y="487"/>
                  </a:cubicBezTo>
                  <a:cubicBezTo>
                    <a:pt x="906" y="618"/>
                    <a:pt x="918" y="761"/>
                    <a:pt x="1191" y="880"/>
                  </a:cubicBezTo>
                  <a:cubicBezTo>
                    <a:pt x="1292" y="930"/>
                    <a:pt x="1390" y="944"/>
                    <a:pt x="1484" y="944"/>
                  </a:cubicBezTo>
                  <a:cubicBezTo>
                    <a:pt x="1568" y="944"/>
                    <a:pt x="1649" y="933"/>
                    <a:pt x="1727" y="928"/>
                  </a:cubicBezTo>
                  <a:cubicBezTo>
                    <a:pt x="1803" y="913"/>
                    <a:pt x="1871" y="903"/>
                    <a:pt x="1933" y="903"/>
                  </a:cubicBezTo>
                  <a:cubicBezTo>
                    <a:pt x="2027" y="903"/>
                    <a:pt x="2108" y="927"/>
                    <a:pt x="2180" y="999"/>
                  </a:cubicBezTo>
                  <a:cubicBezTo>
                    <a:pt x="2275" y="1094"/>
                    <a:pt x="2263" y="1178"/>
                    <a:pt x="2227" y="1320"/>
                  </a:cubicBezTo>
                  <a:cubicBezTo>
                    <a:pt x="2204" y="1463"/>
                    <a:pt x="2144" y="1678"/>
                    <a:pt x="2477" y="1797"/>
                  </a:cubicBezTo>
                  <a:cubicBezTo>
                    <a:pt x="2620" y="1832"/>
                    <a:pt x="2739" y="1856"/>
                    <a:pt x="2823" y="1856"/>
                  </a:cubicBezTo>
                  <a:cubicBezTo>
                    <a:pt x="3110" y="1856"/>
                    <a:pt x="3264" y="1701"/>
                    <a:pt x="3275" y="1701"/>
                  </a:cubicBezTo>
                  <a:cubicBezTo>
                    <a:pt x="3275" y="1701"/>
                    <a:pt x="3275" y="1701"/>
                    <a:pt x="3275" y="1701"/>
                  </a:cubicBezTo>
                  <a:cubicBezTo>
                    <a:pt x="3287" y="1678"/>
                    <a:pt x="3287" y="1630"/>
                    <a:pt x="3251" y="1594"/>
                  </a:cubicBezTo>
                  <a:cubicBezTo>
                    <a:pt x="3239" y="1582"/>
                    <a:pt x="3221" y="1576"/>
                    <a:pt x="3204" y="1576"/>
                  </a:cubicBezTo>
                  <a:cubicBezTo>
                    <a:pt x="3186" y="1576"/>
                    <a:pt x="3168" y="1582"/>
                    <a:pt x="3156" y="1594"/>
                  </a:cubicBezTo>
                  <a:cubicBezTo>
                    <a:pt x="3139" y="1594"/>
                    <a:pt x="3037" y="1710"/>
                    <a:pt x="2815" y="1710"/>
                  </a:cubicBezTo>
                  <a:cubicBezTo>
                    <a:pt x="2735" y="1710"/>
                    <a:pt x="2639" y="1695"/>
                    <a:pt x="2525" y="1654"/>
                  </a:cubicBezTo>
                  <a:cubicBezTo>
                    <a:pt x="2323" y="1582"/>
                    <a:pt x="2334" y="1511"/>
                    <a:pt x="2358" y="1344"/>
                  </a:cubicBezTo>
                  <a:cubicBezTo>
                    <a:pt x="2382" y="1213"/>
                    <a:pt x="2418" y="1047"/>
                    <a:pt x="2275" y="892"/>
                  </a:cubicBezTo>
                  <a:cubicBezTo>
                    <a:pt x="2165" y="789"/>
                    <a:pt x="2042" y="759"/>
                    <a:pt x="1919" y="759"/>
                  </a:cubicBezTo>
                  <a:cubicBezTo>
                    <a:pt x="1842" y="759"/>
                    <a:pt x="1765" y="771"/>
                    <a:pt x="1692" y="785"/>
                  </a:cubicBezTo>
                  <a:cubicBezTo>
                    <a:pt x="1633" y="790"/>
                    <a:pt x="1573" y="794"/>
                    <a:pt x="1512" y="794"/>
                  </a:cubicBezTo>
                  <a:cubicBezTo>
                    <a:pt x="1424" y="794"/>
                    <a:pt x="1336" y="784"/>
                    <a:pt x="1251" y="749"/>
                  </a:cubicBezTo>
                  <a:cubicBezTo>
                    <a:pt x="1049" y="654"/>
                    <a:pt x="1049" y="582"/>
                    <a:pt x="1037" y="463"/>
                  </a:cubicBezTo>
                  <a:cubicBezTo>
                    <a:pt x="1025" y="392"/>
                    <a:pt x="1025" y="285"/>
                    <a:pt x="953" y="166"/>
                  </a:cubicBezTo>
                  <a:cubicBezTo>
                    <a:pt x="872" y="38"/>
                    <a:pt x="710" y="0"/>
                    <a:pt x="5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3415900" y="3952725"/>
              <a:ext cx="43775" cy="110925"/>
            </a:xfrm>
            <a:custGeom>
              <a:avLst/>
              <a:gdLst/>
              <a:ahLst/>
              <a:cxnLst/>
              <a:rect l="l" t="t" r="r" b="b"/>
              <a:pathLst>
                <a:path w="1751" h="4437" extrusionOk="0">
                  <a:moveTo>
                    <a:pt x="1287" y="1"/>
                  </a:moveTo>
                  <a:cubicBezTo>
                    <a:pt x="1269" y="1"/>
                    <a:pt x="1251" y="7"/>
                    <a:pt x="1239" y="19"/>
                  </a:cubicBezTo>
                  <a:cubicBezTo>
                    <a:pt x="1203" y="55"/>
                    <a:pt x="1203" y="90"/>
                    <a:pt x="1239" y="126"/>
                  </a:cubicBezTo>
                  <a:cubicBezTo>
                    <a:pt x="1334" y="245"/>
                    <a:pt x="1584" y="555"/>
                    <a:pt x="1549" y="769"/>
                  </a:cubicBezTo>
                  <a:cubicBezTo>
                    <a:pt x="1537" y="852"/>
                    <a:pt x="1418" y="864"/>
                    <a:pt x="1251" y="900"/>
                  </a:cubicBezTo>
                  <a:cubicBezTo>
                    <a:pt x="1037" y="924"/>
                    <a:pt x="751" y="971"/>
                    <a:pt x="787" y="1281"/>
                  </a:cubicBezTo>
                  <a:cubicBezTo>
                    <a:pt x="798" y="1495"/>
                    <a:pt x="918" y="1638"/>
                    <a:pt x="1025" y="1793"/>
                  </a:cubicBezTo>
                  <a:cubicBezTo>
                    <a:pt x="1179" y="1995"/>
                    <a:pt x="1251" y="2102"/>
                    <a:pt x="1120" y="2257"/>
                  </a:cubicBezTo>
                  <a:cubicBezTo>
                    <a:pt x="1001" y="2388"/>
                    <a:pt x="787" y="2460"/>
                    <a:pt x="608" y="2519"/>
                  </a:cubicBezTo>
                  <a:cubicBezTo>
                    <a:pt x="382" y="2591"/>
                    <a:pt x="167" y="2674"/>
                    <a:pt x="239" y="2876"/>
                  </a:cubicBezTo>
                  <a:cubicBezTo>
                    <a:pt x="263" y="2948"/>
                    <a:pt x="322" y="3055"/>
                    <a:pt x="382" y="3162"/>
                  </a:cubicBezTo>
                  <a:cubicBezTo>
                    <a:pt x="525" y="3388"/>
                    <a:pt x="667" y="3638"/>
                    <a:pt x="596" y="3876"/>
                  </a:cubicBezTo>
                  <a:cubicBezTo>
                    <a:pt x="477" y="4222"/>
                    <a:pt x="60" y="4293"/>
                    <a:pt x="60" y="4293"/>
                  </a:cubicBezTo>
                  <a:cubicBezTo>
                    <a:pt x="13" y="4305"/>
                    <a:pt x="1" y="4341"/>
                    <a:pt x="1" y="4377"/>
                  </a:cubicBezTo>
                  <a:cubicBezTo>
                    <a:pt x="13" y="4412"/>
                    <a:pt x="48" y="4436"/>
                    <a:pt x="72" y="4436"/>
                  </a:cubicBezTo>
                  <a:cubicBezTo>
                    <a:pt x="96" y="4424"/>
                    <a:pt x="596" y="4341"/>
                    <a:pt x="703" y="3936"/>
                  </a:cubicBezTo>
                  <a:cubicBezTo>
                    <a:pt x="798" y="3638"/>
                    <a:pt x="620" y="3329"/>
                    <a:pt x="489" y="3091"/>
                  </a:cubicBezTo>
                  <a:cubicBezTo>
                    <a:pt x="429" y="2983"/>
                    <a:pt x="382" y="2888"/>
                    <a:pt x="358" y="2817"/>
                  </a:cubicBezTo>
                  <a:cubicBezTo>
                    <a:pt x="322" y="2757"/>
                    <a:pt x="406" y="2733"/>
                    <a:pt x="620" y="2650"/>
                  </a:cubicBezTo>
                  <a:cubicBezTo>
                    <a:pt x="822" y="2591"/>
                    <a:pt x="1060" y="2519"/>
                    <a:pt x="1203" y="2341"/>
                  </a:cubicBezTo>
                  <a:cubicBezTo>
                    <a:pt x="1429" y="2102"/>
                    <a:pt x="1263" y="1876"/>
                    <a:pt x="1132" y="1686"/>
                  </a:cubicBezTo>
                  <a:cubicBezTo>
                    <a:pt x="1025" y="1555"/>
                    <a:pt x="941" y="1424"/>
                    <a:pt x="918" y="1257"/>
                  </a:cubicBezTo>
                  <a:cubicBezTo>
                    <a:pt x="906" y="1102"/>
                    <a:pt x="1025" y="1078"/>
                    <a:pt x="1263" y="1031"/>
                  </a:cubicBezTo>
                  <a:cubicBezTo>
                    <a:pt x="1441" y="1007"/>
                    <a:pt x="1632" y="971"/>
                    <a:pt x="1680" y="793"/>
                  </a:cubicBezTo>
                  <a:cubicBezTo>
                    <a:pt x="1751" y="471"/>
                    <a:pt x="1382" y="66"/>
                    <a:pt x="1334" y="19"/>
                  </a:cubicBezTo>
                  <a:cubicBezTo>
                    <a:pt x="1322" y="7"/>
                    <a:pt x="1304"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3305775" y="3787900"/>
              <a:ext cx="15500" cy="9925"/>
            </a:xfrm>
            <a:custGeom>
              <a:avLst/>
              <a:gdLst/>
              <a:ahLst/>
              <a:cxnLst/>
              <a:rect l="l" t="t" r="r" b="b"/>
              <a:pathLst>
                <a:path w="620" h="397" extrusionOk="0">
                  <a:moveTo>
                    <a:pt x="83" y="1"/>
                  </a:moveTo>
                  <a:cubicBezTo>
                    <a:pt x="45" y="1"/>
                    <a:pt x="12" y="24"/>
                    <a:pt x="12" y="63"/>
                  </a:cubicBezTo>
                  <a:cubicBezTo>
                    <a:pt x="0" y="111"/>
                    <a:pt x="24" y="159"/>
                    <a:pt x="72" y="159"/>
                  </a:cubicBezTo>
                  <a:cubicBezTo>
                    <a:pt x="167" y="171"/>
                    <a:pt x="417" y="230"/>
                    <a:pt x="465" y="349"/>
                  </a:cubicBezTo>
                  <a:cubicBezTo>
                    <a:pt x="477" y="373"/>
                    <a:pt x="500" y="397"/>
                    <a:pt x="536" y="397"/>
                  </a:cubicBezTo>
                  <a:cubicBezTo>
                    <a:pt x="536" y="397"/>
                    <a:pt x="548" y="397"/>
                    <a:pt x="560" y="373"/>
                  </a:cubicBezTo>
                  <a:cubicBezTo>
                    <a:pt x="608" y="361"/>
                    <a:pt x="620" y="337"/>
                    <a:pt x="608" y="290"/>
                  </a:cubicBezTo>
                  <a:cubicBezTo>
                    <a:pt x="524" y="75"/>
                    <a:pt x="143" y="4"/>
                    <a:pt x="108" y="4"/>
                  </a:cubicBezTo>
                  <a:cubicBezTo>
                    <a:pt x="99" y="2"/>
                    <a:pt x="91"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3310525" y="3803975"/>
              <a:ext cx="15800" cy="9625"/>
            </a:xfrm>
            <a:custGeom>
              <a:avLst/>
              <a:gdLst/>
              <a:ahLst/>
              <a:cxnLst/>
              <a:rect l="l" t="t" r="r" b="b"/>
              <a:pathLst>
                <a:path w="632" h="385" extrusionOk="0">
                  <a:moveTo>
                    <a:pt x="84" y="1"/>
                  </a:moveTo>
                  <a:cubicBezTo>
                    <a:pt x="46" y="1"/>
                    <a:pt x="13" y="24"/>
                    <a:pt x="13" y="63"/>
                  </a:cubicBezTo>
                  <a:cubicBezTo>
                    <a:pt x="1" y="111"/>
                    <a:pt x="37" y="147"/>
                    <a:pt x="72" y="147"/>
                  </a:cubicBezTo>
                  <a:cubicBezTo>
                    <a:pt x="168" y="170"/>
                    <a:pt x="418" y="230"/>
                    <a:pt x="465" y="349"/>
                  </a:cubicBezTo>
                  <a:cubicBezTo>
                    <a:pt x="477" y="373"/>
                    <a:pt x="501" y="385"/>
                    <a:pt x="537" y="385"/>
                  </a:cubicBezTo>
                  <a:cubicBezTo>
                    <a:pt x="537" y="385"/>
                    <a:pt x="549" y="385"/>
                    <a:pt x="572" y="373"/>
                  </a:cubicBezTo>
                  <a:cubicBezTo>
                    <a:pt x="608" y="361"/>
                    <a:pt x="632" y="325"/>
                    <a:pt x="608" y="290"/>
                  </a:cubicBezTo>
                  <a:cubicBezTo>
                    <a:pt x="525" y="75"/>
                    <a:pt x="144" y="4"/>
                    <a:pt x="108" y="4"/>
                  </a:cubicBezTo>
                  <a:cubicBezTo>
                    <a:pt x="100" y="2"/>
                    <a:pt x="9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3328400" y="3800125"/>
              <a:ext cx="15800" cy="9900"/>
            </a:xfrm>
            <a:custGeom>
              <a:avLst/>
              <a:gdLst/>
              <a:ahLst/>
              <a:cxnLst/>
              <a:rect l="l" t="t" r="r" b="b"/>
              <a:pathLst>
                <a:path w="632" h="396" extrusionOk="0">
                  <a:moveTo>
                    <a:pt x="88" y="1"/>
                  </a:moveTo>
                  <a:cubicBezTo>
                    <a:pt x="48" y="1"/>
                    <a:pt x="12" y="32"/>
                    <a:pt x="12" y="63"/>
                  </a:cubicBezTo>
                  <a:cubicBezTo>
                    <a:pt x="0" y="110"/>
                    <a:pt x="36" y="158"/>
                    <a:pt x="72" y="158"/>
                  </a:cubicBezTo>
                  <a:cubicBezTo>
                    <a:pt x="167" y="170"/>
                    <a:pt x="417" y="229"/>
                    <a:pt x="465" y="348"/>
                  </a:cubicBezTo>
                  <a:cubicBezTo>
                    <a:pt x="477" y="384"/>
                    <a:pt x="512" y="396"/>
                    <a:pt x="536" y="396"/>
                  </a:cubicBezTo>
                  <a:cubicBezTo>
                    <a:pt x="536" y="396"/>
                    <a:pt x="548" y="396"/>
                    <a:pt x="572" y="384"/>
                  </a:cubicBezTo>
                  <a:cubicBezTo>
                    <a:pt x="608" y="360"/>
                    <a:pt x="631" y="336"/>
                    <a:pt x="608" y="289"/>
                  </a:cubicBezTo>
                  <a:cubicBezTo>
                    <a:pt x="524" y="86"/>
                    <a:pt x="155" y="3"/>
                    <a:pt x="107" y="3"/>
                  </a:cubicBezTo>
                  <a:cubicBezTo>
                    <a:pt x="101" y="1"/>
                    <a:pt x="95" y="1"/>
                    <a:pt x="8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3332275" y="3815475"/>
              <a:ext cx="15500" cy="9750"/>
            </a:xfrm>
            <a:custGeom>
              <a:avLst/>
              <a:gdLst/>
              <a:ahLst/>
              <a:cxnLst/>
              <a:rect l="l" t="t" r="r" b="b"/>
              <a:pathLst>
                <a:path w="620" h="390" extrusionOk="0">
                  <a:moveTo>
                    <a:pt x="71" y="1"/>
                  </a:moveTo>
                  <a:cubicBezTo>
                    <a:pt x="41" y="1"/>
                    <a:pt x="12" y="31"/>
                    <a:pt x="12" y="68"/>
                  </a:cubicBezTo>
                  <a:cubicBezTo>
                    <a:pt x="0" y="103"/>
                    <a:pt x="24" y="151"/>
                    <a:pt x="72" y="151"/>
                  </a:cubicBezTo>
                  <a:cubicBezTo>
                    <a:pt x="155" y="163"/>
                    <a:pt x="417" y="222"/>
                    <a:pt x="453" y="342"/>
                  </a:cubicBezTo>
                  <a:cubicBezTo>
                    <a:pt x="476" y="377"/>
                    <a:pt x="500" y="389"/>
                    <a:pt x="536" y="389"/>
                  </a:cubicBezTo>
                  <a:cubicBezTo>
                    <a:pt x="536" y="389"/>
                    <a:pt x="548" y="389"/>
                    <a:pt x="560" y="377"/>
                  </a:cubicBezTo>
                  <a:cubicBezTo>
                    <a:pt x="607" y="365"/>
                    <a:pt x="619" y="330"/>
                    <a:pt x="607" y="282"/>
                  </a:cubicBezTo>
                  <a:cubicBezTo>
                    <a:pt x="512" y="80"/>
                    <a:pt x="143" y="8"/>
                    <a:pt x="95" y="8"/>
                  </a:cubicBezTo>
                  <a:cubicBezTo>
                    <a:pt x="87" y="3"/>
                    <a:pt x="79"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3350425" y="3814700"/>
              <a:ext cx="15500" cy="9925"/>
            </a:xfrm>
            <a:custGeom>
              <a:avLst/>
              <a:gdLst/>
              <a:ahLst/>
              <a:cxnLst/>
              <a:rect l="l" t="t" r="r" b="b"/>
              <a:pathLst>
                <a:path w="620" h="397" extrusionOk="0">
                  <a:moveTo>
                    <a:pt x="83" y="0"/>
                  </a:moveTo>
                  <a:cubicBezTo>
                    <a:pt x="45" y="0"/>
                    <a:pt x="12" y="24"/>
                    <a:pt x="12" y="63"/>
                  </a:cubicBezTo>
                  <a:cubicBezTo>
                    <a:pt x="0" y="111"/>
                    <a:pt x="24" y="158"/>
                    <a:pt x="72" y="158"/>
                  </a:cubicBezTo>
                  <a:cubicBezTo>
                    <a:pt x="167" y="170"/>
                    <a:pt x="417" y="230"/>
                    <a:pt x="465" y="349"/>
                  </a:cubicBezTo>
                  <a:cubicBezTo>
                    <a:pt x="477" y="373"/>
                    <a:pt x="500" y="396"/>
                    <a:pt x="536" y="396"/>
                  </a:cubicBezTo>
                  <a:cubicBezTo>
                    <a:pt x="548" y="396"/>
                    <a:pt x="548" y="396"/>
                    <a:pt x="560" y="373"/>
                  </a:cubicBezTo>
                  <a:cubicBezTo>
                    <a:pt x="608" y="361"/>
                    <a:pt x="619" y="337"/>
                    <a:pt x="608" y="289"/>
                  </a:cubicBezTo>
                  <a:cubicBezTo>
                    <a:pt x="524" y="75"/>
                    <a:pt x="143" y="3"/>
                    <a:pt x="108" y="3"/>
                  </a:cubicBezTo>
                  <a:cubicBezTo>
                    <a:pt x="99" y="1"/>
                    <a:pt x="91"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3327200" y="4075525"/>
              <a:ext cx="14625" cy="11025"/>
            </a:xfrm>
            <a:custGeom>
              <a:avLst/>
              <a:gdLst/>
              <a:ahLst/>
              <a:cxnLst/>
              <a:rect l="l" t="t" r="r" b="b"/>
              <a:pathLst>
                <a:path w="585" h="441" extrusionOk="0">
                  <a:moveTo>
                    <a:pt x="96" y="0"/>
                  </a:moveTo>
                  <a:cubicBezTo>
                    <a:pt x="48" y="0"/>
                    <a:pt x="24" y="24"/>
                    <a:pt x="1" y="60"/>
                  </a:cubicBezTo>
                  <a:cubicBezTo>
                    <a:pt x="1" y="107"/>
                    <a:pt x="24" y="143"/>
                    <a:pt x="60" y="155"/>
                  </a:cubicBezTo>
                  <a:cubicBezTo>
                    <a:pt x="155" y="167"/>
                    <a:pt x="394" y="262"/>
                    <a:pt x="441" y="381"/>
                  </a:cubicBezTo>
                  <a:cubicBezTo>
                    <a:pt x="453" y="417"/>
                    <a:pt x="477" y="441"/>
                    <a:pt x="513" y="441"/>
                  </a:cubicBezTo>
                  <a:cubicBezTo>
                    <a:pt x="525" y="441"/>
                    <a:pt x="525" y="441"/>
                    <a:pt x="525" y="417"/>
                  </a:cubicBezTo>
                  <a:cubicBezTo>
                    <a:pt x="560" y="405"/>
                    <a:pt x="584" y="381"/>
                    <a:pt x="572" y="334"/>
                  </a:cubicBezTo>
                  <a:cubicBezTo>
                    <a:pt x="513" y="96"/>
                    <a:pt x="144" y="24"/>
                    <a:pt x="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3305775" y="4071650"/>
              <a:ext cx="14600" cy="10750"/>
            </a:xfrm>
            <a:custGeom>
              <a:avLst/>
              <a:gdLst/>
              <a:ahLst/>
              <a:cxnLst/>
              <a:rect l="l" t="t" r="r" b="b"/>
              <a:pathLst>
                <a:path w="584" h="430" extrusionOk="0">
                  <a:moveTo>
                    <a:pt x="84" y="1"/>
                  </a:moveTo>
                  <a:cubicBezTo>
                    <a:pt x="36" y="1"/>
                    <a:pt x="12" y="12"/>
                    <a:pt x="0" y="60"/>
                  </a:cubicBezTo>
                  <a:cubicBezTo>
                    <a:pt x="0" y="96"/>
                    <a:pt x="12" y="131"/>
                    <a:pt x="60" y="143"/>
                  </a:cubicBezTo>
                  <a:cubicBezTo>
                    <a:pt x="143" y="155"/>
                    <a:pt x="381" y="251"/>
                    <a:pt x="429" y="370"/>
                  </a:cubicBezTo>
                  <a:cubicBezTo>
                    <a:pt x="441" y="417"/>
                    <a:pt x="477" y="429"/>
                    <a:pt x="500" y="429"/>
                  </a:cubicBezTo>
                  <a:cubicBezTo>
                    <a:pt x="500" y="429"/>
                    <a:pt x="524" y="429"/>
                    <a:pt x="524" y="417"/>
                  </a:cubicBezTo>
                  <a:cubicBezTo>
                    <a:pt x="548" y="393"/>
                    <a:pt x="584" y="370"/>
                    <a:pt x="560" y="322"/>
                  </a:cubicBezTo>
                  <a:cubicBezTo>
                    <a:pt x="500" y="84"/>
                    <a:pt x="131" y="12"/>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3309350" y="4056775"/>
              <a:ext cx="14600" cy="10725"/>
            </a:xfrm>
            <a:custGeom>
              <a:avLst/>
              <a:gdLst/>
              <a:ahLst/>
              <a:cxnLst/>
              <a:rect l="l" t="t" r="r" b="b"/>
              <a:pathLst>
                <a:path w="584" h="429" extrusionOk="0">
                  <a:moveTo>
                    <a:pt x="96" y="0"/>
                  </a:moveTo>
                  <a:cubicBezTo>
                    <a:pt x="48" y="0"/>
                    <a:pt x="24" y="12"/>
                    <a:pt x="0" y="60"/>
                  </a:cubicBezTo>
                  <a:cubicBezTo>
                    <a:pt x="0" y="95"/>
                    <a:pt x="24" y="131"/>
                    <a:pt x="60" y="143"/>
                  </a:cubicBezTo>
                  <a:cubicBezTo>
                    <a:pt x="155" y="155"/>
                    <a:pt x="393" y="250"/>
                    <a:pt x="441" y="369"/>
                  </a:cubicBezTo>
                  <a:cubicBezTo>
                    <a:pt x="453" y="417"/>
                    <a:pt x="477" y="429"/>
                    <a:pt x="512" y="429"/>
                  </a:cubicBezTo>
                  <a:cubicBezTo>
                    <a:pt x="524" y="429"/>
                    <a:pt x="524" y="429"/>
                    <a:pt x="524" y="417"/>
                  </a:cubicBezTo>
                  <a:cubicBezTo>
                    <a:pt x="560" y="393"/>
                    <a:pt x="584" y="369"/>
                    <a:pt x="572" y="322"/>
                  </a:cubicBezTo>
                  <a:cubicBezTo>
                    <a:pt x="512" y="84"/>
                    <a:pt x="143" y="12"/>
                    <a:pt x="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3292375" y="4054375"/>
              <a:ext cx="14625" cy="10750"/>
            </a:xfrm>
            <a:custGeom>
              <a:avLst/>
              <a:gdLst/>
              <a:ahLst/>
              <a:cxnLst/>
              <a:rect l="l" t="t" r="r" b="b"/>
              <a:pathLst>
                <a:path w="585" h="430" extrusionOk="0">
                  <a:moveTo>
                    <a:pt x="84" y="1"/>
                  </a:moveTo>
                  <a:cubicBezTo>
                    <a:pt x="36" y="1"/>
                    <a:pt x="13" y="13"/>
                    <a:pt x="1" y="60"/>
                  </a:cubicBezTo>
                  <a:cubicBezTo>
                    <a:pt x="1" y="108"/>
                    <a:pt x="13" y="132"/>
                    <a:pt x="60" y="156"/>
                  </a:cubicBezTo>
                  <a:cubicBezTo>
                    <a:pt x="144" y="168"/>
                    <a:pt x="382" y="251"/>
                    <a:pt x="429" y="370"/>
                  </a:cubicBezTo>
                  <a:cubicBezTo>
                    <a:pt x="441" y="418"/>
                    <a:pt x="477" y="430"/>
                    <a:pt x="501" y="430"/>
                  </a:cubicBezTo>
                  <a:cubicBezTo>
                    <a:pt x="525" y="430"/>
                    <a:pt x="525" y="430"/>
                    <a:pt x="525" y="418"/>
                  </a:cubicBezTo>
                  <a:cubicBezTo>
                    <a:pt x="548" y="406"/>
                    <a:pt x="584" y="370"/>
                    <a:pt x="560" y="334"/>
                  </a:cubicBezTo>
                  <a:cubicBezTo>
                    <a:pt x="501" y="96"/>
                    <a:pt x="132" y="13"/>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3540625" y="3966875"/>
              <a:ext cx="69075" cy="69375"/>
            </a:xfrm>
            <a:custGeom>
              <a:avLst/>
              <a:gdLst/>
              <a:ahLst/>
              <a:cxnLst/>
              <a:rect l="l" t="t" r="r" b="b"/>
              <a:pathLst>
                <a:path w="2763" h="2775" extrusionOk="0">
                  <a:moveTo>
                    <a:pt x="1382" y="155"/>
                  </a:moveTo>
                  <a:cubicBezTo>
                    <a:pt x="2060" y="155"/>
                    <a:pt x="2608" y="703"/>
                    <a:pt x="2608" y="1394"/>
                  </a:cubicBezTo>
                  <a:cubicBezTo>
                    <a:pt x="2608" y="2072"/>
                    <a:pt x="2060" y="2620"/>
                    <a:pt x="1382" y="2620"/>
                  </a:cubicBezTo>
                  <a:cubicBezTo>
                    <a:pt x="691" y="2620"/>
                    <a:pt x="143" y="2072"/>
                    <a:pt x="143" y="1394"/>
                  </a:cubicBezTo>
                  <a:cubicBezTo>
                    <a:pt x="143" y="703"/>
                    <a:pt x="691" y="155"/>
                    <a:pt x="1382" y="155"/>
                  </a:cubicBezTo>
                  <a:close/>
                  <a:moveTo>
                    <a:pt x="1382" y="1"/>
                  </a:moveTo>
                  <a:cubicBezTo>
                    <a:pt x="620" y="1"/>
                    <a:pt x="0" y="632"/>
                    <a:pt x="0" y="1394"/>
                  </a:cubicBezTo>
                  <a:cubicBezTo>
                    <a:pt x="0" y="2144"/>
                    <a:pt x="620" y="2775"/>
                    <a:pt x="1382" y="2775"/>
                  </a:cubicBezTo>
                  <a:cubicBezTo>
                    <a:pt x="2144" y="2775"/>
                    <a:pt x="2763" y="2144"/>
                    <a:pt x="2763" y="1394"/>
                  </a:cubicBezTo>
                  <a:cubicBezTo>
                    <a:pt x="2763" y="632"/>
                    <a:pt x="2144" y="1"/>
                    <a:pt x="13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3515925" y="3943075"/>
              <a:ext cx="115800" cy="115500"/>
            </a:xfrm>
            <a:custGeom>
              <a:avLst/>
              <a:gdLst/>
              <a:ahLst/>
              <a:cxnLst/>
              <a:rect l="l" t="t" r="r" b="b"/>
              <a:pathLst>
                <a:path w="4632" h="4620" extrusionOk="0">
                  <a:moveTo>
                    <a:pt x="2905" y="155"/>
                  </a:moveTo>
                  <a:cubicBezTo>
                    <a:pt x="2965" y="357"/>
                    <a:pt x="3191" y="881"/>
                    <a:pt x="3203" y="917"/>
                  </a:cubicBezTo>
                  <a:cubicBezTo>
                    <a:pt x="3212" y="935"/>
                    <a:pt x="3242" y="960"/>
                    <a:pt x="3267" y="960"/>
                  </a:cubicBezTo>
                  <a:cubicBezTo>
                    <a:pt x="3274" y="960"/>
                    <a:pt x="3281" y="958"/>
                    <a:pt x="3286" y="953"/>
                  </a:cubicBezTo>
                  <a:cubicBezTo>
                    <a:pt x="3286" y="953"/>
                    <a:pt x="3608" y="869"/>
                    <a:pt x="3822" y="869"/>
                  </a:cubicBezTo>
                  <a:cubicBezTo>
                    <a:pt x="3941" y="869"/>
                    <a:pt x="3977" y="893"/>
                    <a:pt x="3977" y="893"/>
                  </a:cubicBezTo>
                  <a:cubicBezTo>
                    <a:pt x="4025" y="988"/>
                    <a:pt x="3941" y="1298"/>
                    <a:pt x="3822" y="1548"/>
                  </a:cubicBezTo>
                  <a:cubicBezTo>
                    <a:pt x="3810" y="1584"/>
                    <a:pt x="3810" y="1607"/>
                    <a:pt x="3822" y="1631"/>
                  </a:cubicBezTo>
                  <a:cubicBezTo>
                    <a:pt x="3846" y="1643"/>
                    <a:pt x="3858" y="1655"/>
                    <a:pt x="3882" y="1655"/>
                  </a:cubicBezTo>
                  <a:cubicBezTo>
                    <a:pt x="4191" y="1667"/>
                    <a:pt x="4453" y="1750"/>
                    <a:pt x="4453" y="1810"/>
                  </a:cubicBezTo>
                  <a:cubicBezTo>
                    <a:pt x="4453" y="1905"/>
                    <a:pt x="4179" y="2143"/>
                    <a:pt x="4001" y="2262"/>
                  </a:cubicBezTo>
                  <a:cubicBezTo>
                    <a:pt x="3989" y="2286"/>
                    <a:pt x="3977" y="2298"/>
                    <a:pt x="3977" y="2322"/>
                  </a:cubicBezTo>
                  <a:cubicBezTo>
                    <a:pt x="3977" y="2357"/>
                    <a:pt x="3989" y="2369"/>
                    <a:pt x="4001" y="2381"/>
                  </a:cubicBezTo>
                  <a:cubicBezTo>
                    <a:pt x="4227" y="2584"/>
                    <a:pt x="4406" y="2786"/>
                    <a:pt x="4406" y="2846"/>
                  </a:cubicBezTo>
                  <a:cubicBezTo>
                    <a:pt x="4394" y="2905"/>
                    <a:pt x="4120" y="3012"/>
                    <a:pt x="3858" y="3072"/>
                  </a:cubicBezTo>
                  <a:cubicBezTo>
                    <a:pt x="3810" y="3084"/>
                    <a:pt x="3798" y="3119"/>
                    <a:pt x="3798" y="3155"/>
                  </a:cubicBezTo>
                  <a:cubicBezTo>
                    <a:pt x="3822" y="3393"/>
                    <a:pt x="3858" y="3679"/>
                    <a:pt x="3858" y="3774"/>
                  </a:cubicBezTo>
                  <a:lnTo>
                    <a:pt x="3822" y="3774"/>
                  </a:lnTo>
                  <a:cubicBezTo>
                    <a:pt x="3632" y="3774"/>
                    <a:pt x="3239" y="3691"/>
                    <a:pt x="3239" y="3691"/>
                  </a:cubicBezTo>
                  <a:cubicBezTo>
                    <a:pt x="3227" y="3691"/>
                    <a:pt x="3203" y="3691"/>
                    <a:pt x="3191" y="3715"/>
                  </a:cubicBezTo>
                  <a:cubicBezTo>
                    <a:pt x="3167" y="3715"/>
                    <a:pt x="3155" y="3739"/>
                    <a:pt x="3155" y="3750"/>
                  </a:cubicBezTo>
                  <a:cubicBezTo>
                    <a:pt x="3096" y="4131"/>
                    <a:pt x="2965" y="4465"/>
                    <a:pt x="2870" y="4465"/>
                  </a:cubicBezTo>
                  <a:cubicBezTo>
                    <a:pt x="2739" y="4465"/>
                    <a:pt x="2429" y="4131"/>
                    <a:pt x="2239" y="3893"/>
                  </a:cubicBezTo>
                  <a:cubicBezTo>
                    <a:pt x="2215" y="3870"/>
                    <a:pt x="2191" y="3858"/>
                    <a:pt x="2179" y="3858"/>
                  </a:cubicBezTo>
                  <a:cubicBezTo>
                    <a:pt x="1917" y="4048"/>
                    <a:pt x="1608" y="4262"/>
                    <a:pt x="1500" y="4286"/>
                  </a:cubicBezTo>
                  <a:cubicBezTo>
                    <a:pt x="1477" y="4191"/>
                    <a:pt x="1441" y="3858"/>
                    <a:pt x="1429" y="3572"/>
                  </a:cubicBezTo>
                  <a:cubicBezTo>
                    <a:pt x="1429" y="3548"/>
                    <a:pt x="1417" y="3536"/>
                    <a:pt x="1405" y="3512"/>
                  </a:cubicBezTo>
                  <a:cubicBezTo>
                    <a:pt x="1381" y="3500"/>
                    <a:pt x="1358" y="3500"/>
                    <a:pt x="1346" y="3500"/>
                  </a:cubicBezTo>
                  <a:cubicBezTo>
                    <a:pt x="1322" y="3500"/>
                    <a:pt x="846" y="3572"/>
                    <a:pt x="548" y="3572"/>
                  </a:cubicBezTo>
                  <a:cubicBezTo>
                    <a:pt x="453" y="3572"/>
                    <a:pt x="405" y="3560"/>
                    <a:pt x="369" y="3560"/>
                  </a:cubicBezTo>
                  <a:cubicBezTo>
                    <a:pt x="417" y="3441"/>
                    <a:pt x="643" y="3155"/>
                    <a:pt x="786" y="2977"/>
                  </a:cubicBezTo>
                  <a:cubicBezTo>
                    <a:pt x="810" y="2965"/>
                    <a:pt x="810" y="2929"/>
                    <a:pt x="810" y="2917"/>
                  </a:cubicBezTo>
                  <a:cubicBezTo>
                    <a:pt x="810" y="2905"/>
                    <a:pt x="786" y="2893"/>
                    <a:pt x="774" y="2881"/>
                  </a:cubicBezTo>
                  <a:cubicBezTo>
                    <a:pt x="476" y="2667"/>
                    <a:pt x="215" y="2429"/>
                    <a:pt x="179" y="2346"/>
                  </a:cubicBezTo>
                  <a:cubicBezTo>
                    <a:pt x="262" y="2262"/>
                    <a:pt x="560" y="2167"/>
                    <a:pt x="750" y="2119"/>
                  </a:cubicBezTo>
                  <a:cubicBezTo>
                    <a:pt x="762" y="2119"/>
                    <a:pt x="774" y="2107"/>
                    <a:pt x="786" y="2084"/>
                  </a:cubicBezTo>
                  <a:lnTo>
                    <a:pt x="786" y="2024"/>
                  </a:lnTo>
                  <a:cubicBezTo>
                    <a:pt x="667" y="1631"/>
                    <a:pt x="607" y="1226"/>
                    <a:pt x="643" y="1167"/>
                  </a:cubicBezTo>
                  <a:cubicBezTo>
                    <a:pt x="655" y="1167"/>
                    <a:pt x="715" y="1131"/>
                    <a:pt x="905" y="1131"/>
                  </a:cubicBezTo>
                  <a:cubicBezTo>
                    <a:pt x="1072" y="1131"/>
                    <a:pt x="1238" y="1155"/>
                    <a:pt x="1238" y="1155"/>
                  </a:cubicBezTo>
                  <a:cubicBezTo>
                    <a:pt x="1242" y="1157"/>
                    <a:pt x="1245" y="1157"/>
                    <a:pt x="1249" y="1157"/>
                  </a:cubicBezTo>
                  <a:cubicBezTo>
                    <a:pt x="1274" y="1157"/>
                    <a:pt x="1310" y="1126"/>
                    <a:pt x="1310" y="1095"/>
                  </a:cubicBezTo>
                  <a:cubicBezTo>
                    <a:pt x="1358" y="798"/>
                    <a:pt x="1441" y="452"/>
                    <a:pt x="1489" y="381"/>
                  </a:cubicBezTo>
                  <a:cubicBezTo>
                    <a:pt x="1584" y="393"/>
                    <a:pt x="1941" y="560"/>
                    <a:pt x="2239" y="702"/>
                  </a:cubicBezTo>
                  <a:cubicBezTo>
                    <a:pt x="2248" y="707"/>
                    <a:pt x="2260" y="710"/>
                    <a:pt x="2273" y="710"/>
                  </a:cubicBezTo>
                  <a:cubicBezTo>
                    <a:pt x="2290" y="710"/>
                    <a:pt x="2308" y="705"/>
                    <a:pt x="2322" y="691"/>
                  </a:cubicBezTo>
                  <a:cubicBezTo>
                    <a:pt x="2560" y="417"/>
                    <a:pt x="2810" y="202"/>
                    <a:pt x="2905" y="155"/>
                  </a:cubicBezTo>
                  <a:close/>
                  <a:moveTo>
                    <a:pt x="2905" y="0"/>
                  </a:moveTo>
                  <a:cubicBezTo>
                    <a:pt x="2739" y="0"/>
                    <a:pt x="2417" y="357"/>
                    <a:pt x="2239" y="548"/>
                  </a:cubicBezTo>
                  <a:cubicBezTo>
                    <a:pt x="2048" y="464"/>
                    <a:pt x="1596" y="238"/>
                    <a:pt x="1453" y="238"/>
                  </a:cubicBezTo>
                  <a:lnTo>
                    <a:pt x="1429" y="238"/>
                  </a:lnTo>
                  <a:cubicBezTo>
                    <a:pt x="1381" y="250"/>
                    <a:pt x="1274" y="286"/>
                    <a:pt x="1155" y="1012"/>
                  </a:cubicBezTo>
                  <a:cubicBezTo>
                    <a:pt x="1108" y="1000"/>
                    <a:pt x="1000" y="1000"/>
                    <a:pt x="893" y="1000"/>
                  </a:cubicBezTo>
                  <a:cubicBezTo>
                    <a:pt x="727" y="1000"/>
                    <a:pt x="607" y="1012"/>
                    <a:pt x="548" y="1060"/>
                  </a:cubicBezTo>
                  <a:cubicBezTo>
                    <a:pt x="405" y="1131"/>
                    <a:pt x="488" y="1607"/>
                    <a:pt x="607" y="2012"/>
                  </a:cubicBezTo>
                  <a:cubicBezTo>
                    <a:pt x="453" y="2060"/>
                    <a:pt x="131" y="2155"/>
                    <a:pt x="36" y="2262"/>
                  </a:cubicBezTo>
                  <a:cubicBezTo>
                    <a:pt x="12" y="2274"/>
                    <a:pt x="0" y="2322"/>
                    <a:pt x="0" y="2357"/>
                  </a:cubicBezTo>
                  <a:cubicBezTo>
                    <a:pt x="12" y="2500"/>
                    <a:pt x="393" y="2798"/>
                    <a:pt x="596" y="2965"/>
                  </a:cubicBezTo>
                  <a:cubicBezTo>
                    <a:pt x="465" y="3096"/>
                    <a:pt x="215" y="3429"/>
                    <a:pt x="179" y="3572"/>
                  </a:cubicBezTo>
                  <a:cubicBezTo>
                    <a:pt x="179" y="3608"/>
                    <a:pt x="191" y="3631"/>
                    <a:pt x="215" y="3667"/>
                  </a:cubicBezTo>
                  <a:cubicBezTo>
                    <a:pt x="250" y="3727"/>
                    <a:pt x="346" y="3739"/>
                    <a:pt x="524" y="3739"/>
                  </a:cubicBezTo>
                  <a:cubicBezTo>
                    <a:pt x="762" y="3739"/>
                    <a:pt x="1108" y="3691"/>
                    <a:pt x="1250" y="3679"/>
                  </a:cubicBezTo>
                  <a:cubicBezTo>
                    <a:pt x="1286" y="4370"/>
                    <a:pt x="1358" y="4429"/>
                    <a:pt x="1381" y="4441"/>
                  </a:cubicBezTo>
                  <a:cubicBezTo>
                    <a:pt x="1405" y="4453"/>
                    <a:pt x="1417" y="4453"/>
                    <a:pt x="1441" y="4453"/>
                  </a:cubicBezTo>
                  <a:cubicBezTo>
                    <a:pt x="1560" y="4453"/>
                    <a:pt x="1953" y="4191"/>
                    <a:pt x="2155" y="4036"/>
                  </a:cubicBezTo>
                  <a:cubicBezTo>
                    <a:pt x="2310" y="4203"/>
                    <a:pt x="2643" y="4620"/>
                    <a:pt x="2870" y="4620"/>
                  </a:cubicBezTo>
                  <a:cubicBezTo>
                    <a:pt x="3108" y="4620"/>
                    <a:pt x="3239" y="4096"/>
                    <a:pt x="3298" y="3858"/>
                  </a:cubicBezTo>
                  <a:cubicBezTo>
                    <a:pt x="3441" y="3893"/>
                    <a:pt x="3691" y="3929"/>
                    <a:pt x="3834" y="3929"/>
                  </a:cubicBezTo>
                  <a:cubicBezTo>
                    <a:pt x="3882" y="3929"/>
                    <a:pt x="3989" y="3929"/>
                    <a:pt x="4013" y="3858"/>
                  </a:cubicBezTo>
                  <a:cubicBezTo>
                    <a:pt x="4048" y="3774"/>
                    <a:pt x="4001" y="3429"/>
                    <a:pt x="3977" y="3215"/>
                  </a:cubicBezTo>
                  <a:cubicBezTo>
                    <a:pt x="4191" y="3155"/>
                    <a:pt x="4537" y="3060"/>
                    <a:pt x="4572" y="2905"/>
                  </a:cubicBezTo>
                  <a:cubicBezTo>
                    <a:pt x="4596" y="2774"/>
                    <a:pt x="4382" y="2536"/>
                    <a:pt x="4191" y="2369"/>
                  </a:cubicBezTo>
                  <a:cubicBezTo>
                    <a:pt x="4346" y="2250"/>
                    <a:pt x="4632" y="2012"/>
                    <a:pt x="4632" y="1834"/>
                  </a:cubicBezTo>
                  <a:cubicBezTo>
                    <a:pt x="4632" y="1619"/>
                    <a:pt x="4251" y="1548"/>
                    <a:pt x="4013" y="1536"/>
                  </a:cubicBezTo>
                  <a:cubicBezTo>
                    <a:pt x="4096" y="1345"/>
                    <a:pt x="4215" y="988"/>
                    <a:pt x="4108" y="833"/>
                  </a:cubicBezTo>
                  <a:cubicBezTo>
                    <a:pt x="4060" y="762"/>
                    <a:pt x="3977" y="726"/>
                    <a:pt x="3822" y="726"/>
                  </a:cubicBezTo>
                  <a:cubicBezTo>
                    <a:pt x="3644" y="726"/>
                    <a:pt x="3405" y="774"/>
                    <a:pt x="3298" y="810"/>
                  </a:cubicBezTo>
                  <a:cubicBezTo>
                    <a:pt x="3227" y="655"/>
                    <a:pt x="3060" y="238"/>
                    <a:pt x="3024" y="95"/>
                  </a:cubicBezTo>
                  <a:cubicBezTo>
                    <a:pt x="3013" y="36"/>
                    <a:pt x="2965" y="0"/>
                    <a:pt x="2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3271550" y="3879550"/>
              <a:ext cx="94975" cy="83475"/>
            </a:xfrm>
            <a:custGeom>
              <a:avLst/>
              <a:gdLst/>
              <a:ahLst/>
              <a:cxnLst/>
              <a:rect l="l" t="t" r="r" b="b"/>
              <a:pathLst>
                <a:path w="3799" h="3339" extrusionOk="0">
                  <a:moveTo>
                    <a:pt x="2368" y="0"/>
                  </a:moveTo>
                  <a:cubicBezTo>
                    <a:pt x="2021" y="0"/>
                    <a:pt x="942" y="520"/>
                    <a:pt x="48" y="993"/>
                  </a:cubicBezTo>
                  <a:cubicBezTo>
                    <a:pt x="12" y="1029"/>
                    <a:pt x="0" y="1077"/>
                    <a:pt x="12" y="1100"/>
                  </a:cubicBezTo>
                  <a:cubicBezTo>
                    <a:pt x="39" y="1127"/>
                    <a:pt x="66" y="1141"/>
                    <a:pt x="92" y="1141"/>
                  </a:cubicBezTo>
                  <a:cubicBezTo>
                    <a:pt x="101" y="1141"/>
                    <a:pt x="110" y="1139"/>
                    <a:pt x="119" y="1136"/>
                  </a:cubicBezTo>
                  <a:cubicBezTo>
                    <a:pt x="1053" y="635"/>
                    <a:pt x="2118" y="145"/>
                    <a:pt x="2344" y="145"/>
                  </a:cubicBezTo>
                  <a:cubicBezTo>
                    <a:pt x="2354" y="145"/>
                    <a:pt x="2363" y="146"/>
                    <a:pt x="2370" y="148"/>
                  </a:cubicBezTo>
                  <a:cubicBezTo>
                    <a:pt x="2453" y="243"/>
                    <a:pt x="2381" y="874"/>
                    <a:pt x="2346" y="1196"/>
                  </a:cubicBezTo>
                  <a:cubicBezTo>
                    <a:pt x="2298" y="1589"/>
                    <a:pt x="2298" y="1684"/>
                    <a:pt x="2334" y="1731"/>
                  </a:cubicBezTo>
                  <a:cubicBezTo>
                    <a:pt x="2353" y="1754"/>
                    <a:pt x="2378" y="1765"/>
                    <a:pt x="2415" y="1765"/>
                  </a:cubicBezTo>
                  <a:cubicBezTo>
                    <a:pt x="2492" y="1765"/>
                    <a:pt x="2619" y="1717"/>
                    <a:pt x="2846" y="1636"/>
                  </a:cubicBezTo>
                  <a:cubicBezTo>
                    <a:pt x="3012" y="1574"/>
                    <a:pt x="3358" y="1449"/>
                    <a:pt x="3484" y="1449"/>
                  </a:cubicBezTo>
                  <a:cubicBezTo>
                    <a:pt x="3503" y="1449"/>
                    <a:pt x="3517" y="1451"/>
                    <a:pt x="3524" y="1458"/>
                  </a:cubicBezTo>
                  <a:cubicBezTo>
                    <a:pt x="3596" y="1565"/>
                    <a:pt x="3572" y="2470"/>
                    <a:pt x="3489" y="3255"/>
                  </a:cubicBezTo>
                  <a:cubicBezTo>
                    <a:pt x="3489" y="3291"/>
                    <a:pt x="3524" y="3339"/>
                    <a:pt x="3572" y="3339"/>
                  </a:cubicBezTo>
                  <a:cubicBezTo>
                    <a:pt x="3596" y="3339"/>
                    <a:pt x="3632" y="3303"/>
                    <a:pt x="3644" y="3243"/>
                  </a:cubicBezTo>
                  <a:cubicBezTo>
                    <a:pt x="3691" y="2720"/>
                    <a:pt x="3798" y="1469"/>
                    <a:pt x="3620" y="1327"/>
                  </a:cubicBezTo>
                  <a:cubicBezTo>
                    <a:pt x="3577" y="1295"/>
                    <a:pt x="3523" y="1281"/>
                    <a:pt x="3456" y="1281"/>
                  </a:cubicBezTo>
                  <a:cubicBezTo>
                    <a:pt x="3298" y="1281"/>
                    <a:pt x="3071" y="1360"/>
                    <a:pt x="2786" y="1469"/>
                  </a:cubicBezTo>
                  <a:cubicBezTo>
                    <a:pt x="2655" y="1517"/>
                    <a:pt x="2524" y="1577"/>
                    <a:pt x="2453" y="1589"/>
                  </a:cubicBezTo>
                  <a:cubicBezTo>
                    <a:pt x="2453" y="1517"/>
                    <a:pt x="2465" y="1338"/>
                    <a:pt x="2489" y="1184"/>
                  </a:cubicBezTo>
                  <a:cubicBezTo>
                    <a:pt x="2560" y="576"/>
                    <a:pt x="2584" y="148"/>
                    <a:pt x="2465" y="29"/>
                  </a:cubicBezTo>
                  <a:cubicBezTo>
                    <a:pt x="2447" y="9"/>
                    <a:pt x="2414" y="0"/>
                    <a:pt x="23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3347150" y="3874300"/>
              <a:ext cx="26800" cy="26825"/>
            </a:xfrm>
            <a:custGeom>
              <a:avLst/>
              <a:gdLst/>
              <a:ahLst/>
              <a:cxnLst/>
              <a:rect l="l" t="t" r="r" b="b"/>
              <a:pathLst>
                <a:path w="1072" h="1073" extrusionOk="0">
                  <a:moveTo>
                    <a:pt x="536" y="155"/>
                  </a:moveTo>
                  <a:cubicBezTo>
                    <a:pt x="739" y="155"/>
                    <a:pt x="917" y="334"/>
                    <a:pt x="917" y="536"/>
                  </a:cubicBezTo>
                  <a:cubicBezTo>
                    <a:pt x="917" y="751"/>
                    <a:pt x="739" y="929"/>
                    <a:pt x="536" y="929"/>
                  </a:cubicBezTo>
                  <a:cubicBezTo>
                    <a:pt x="322" y="929"/>
                    <a:pt x="143" y="751"/>
                    <a:pt x="143" y="536"/>
                  </a:cubicBezTo>
                  <a:cubicBezTo>
                    <a:pt x="143" y="334"/>
                    <a:pt x="322" y="155"/>
                    <a:pt x="536" y="155"/>
                  </a:cubicBezTo>
                  <a:close/>
                  <a:moveTo>
                    <a:pt x="536" y="1"/>
                  </a:moveTo>
                  <a:cubicBezTo>
                    <a:pt x="239" y="1"/>
                    <a:pt x="0" y="239"/>
                    <a:pt x="0" y="536"/>
                  </a:cubicBezTo>
                  <a:cubicBezTo>
                    <a:pt x="0" y="834"/>
                    <a:pt x="239" y="1072"/>
                    <a:pt x="536" y="1072"/>
                  </a:cubicBezTo>
                  <a:cubicBezTo>
                    <a:pt x="834" y="1072"/>
                    <a:pt x="1072" y="834"/>
                    <a:pt x="1072" y="536"/>
                  </a:cubicBezTo>
                  <a:cubicBezTo>
                    <a:pt x="1072" y="239"/>
                    <a:pt x="834" y="1"/>
                    <a:pt x="53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3069425" y="4071850"/>
              <a:ext cx="230725" cy="104600"/>
            </a:xfrm>
            <a:custGeom>
              <a:avLst/>
              <a:gdLst/>
              <a:ahLst/>
              <a:cxnLst/>
              <a:rect l="l" t="t" r="r" b="b"/>
              <a:pathLst>
                <a:path w="9229" h="4184" extrusionOk="0">
                  <a:moveTo>
                    <a:pt x="112" y="0"/>
                  </a:moveTo>
                  <a:cubicBezTo>
                    <a:pt x="88" y="0"/>
                    <a:pt x="58" y="16"/>
                    <a:pt x="48" y="52"/>
                  </a:cubicBezTo>
                  <a:cubicBezTo>
                    <a:pt x="48" y="52"/>
                    <a:pt x="1" y="183"/>
                    <a:pt x="1" y="362"/>
                  </a:cubicBezTo>
                  <a:cubicBezTo>
                    <a:pt x="1" y="409"/>
                    <a:pt x="37" y="433"/>
                    <a:pt x="72" y="433"/>
                  </a:cubicBezTo>
                  <a:cubicBezTo>
                    <a:pt x="120" y="433"/>
                    <a:pt x="156" y="409"/>
                    <a:pt x="156" y="362"/>
                  </a:cubicBezTo>
                  <a:cubicBezTo>
                    <a:pt x="156" y="207"/>
                    <a:pt x="179" y="88"/>
                    <a:pt x="179" y="88"/>
                  </a:cubicBezTo>
                  <a:cubicBezTo>
                    <a:pt x="191" y="64"/>
                    <a:pt x="179" y="16"/>
                    <a:pt x="132" y="4"/>
                  </a:cubicBezTo>
                  <a:cubicBezTo>
                    <a:pt x="126" y="2"/>
                    <a:pt x="119" y="0"/>
                    <a:pt x="112" y="0"/>
                  </a:cubicBezTo>
                  <a:close/>
                  <a:moveTo>
                    <a:pt x="2610" y="263"/>
                  </a:moveTo>
                  <a:cubicBezTo>
                    <a:pt x="2555" y="263"/>
                    <a:pt x="2502" y="274"/>
                    <a:pt x="2454" y="302"/>
                  </a:cubicBezTo>
                  <a:cubicBezTo>
                    <a:pt x="2430" y="326"/>
                    <a:pt x="2394" y="374"/>
                    <a:pt x="2430" y="397"/>
                  </a:cubicBezTo>
                  <a:cubicBezTo>
                    <a:pt x="2448" y="424"/>
                    <a:pt x="2479" y="438"/>
                    <a:pt x="2508" y="438"/>
                  </a:cubicBezTo>
                  <a:cubicBezTo>
                    <a:pt x="2518" y="438"/>
                    <a:pt x="2528" y="436"/>
                    <a:pt x="2537" y="433"/>
                  </a:cubicBezTo>
                  <a:cubicBezTo>
                    <a:pt x="2555" y="427"/>
                    <a:pt x="2579" y="424"/>
                    <a:pt x="2605" y="424"/>
                  </a:cubicBezTo>
                  <a:cubicBezTo>
                    <a:pt x="2632" y="424"/>
                    <a:pt x="2662" y="427"/>
                    <a:pt x="2692" y="433"/>
                  </a:cubicBezTo>
                  <a:cubicBezTo>
                    <a:pt x="2715" y="433"/>
                    <a:pt x="2739" y="433"/>
                    <a:pt x="2751" y="445"/>
                  </a:cubicBezTo>
                  <a:lnTo>
                    <a:pt x="2787" y="445"/>
                  </a:lnTo>
                  <a:cubicBezTo>
                    <a:pt x="2811" y="445"/>
                    <a:pt x="2846" y="433"/>
                    <a:pt x="2846" y="421"/>
                  </a:cubicBezTo>
                  <a:cubicBezTo>
                    <a:pt x="2858" y="374"/>
                    <a:pt x="2846" y="326"/>
                    <a:pt x="2799" y="314"/>
                  </a:cubicBezTo>
                  <a:cubicBezTo>
                    <a:pt x="2787" y="302"/>
                    <a:pt x="2751" y="302"/>
                    <a:pt x="2727" y="278"/>
                  </a:cubicBezTo>
                  <a:cubicBezTo>
                    <a:pt x="2688" y="268"/>
                    <a:pt x="2648" y="263"/>
                    <a:pt x="2610" y="263"/>
                  </a:cubicBezTo>
                  <a:close/>
                  <a:moveTo>
                    <a:pt x="2966" y="504"/>
                  </a:moveTo>
                  <a:cubicBezTo>
                    <a:pt x="2918" y="528"/>
                    <a:pt x="2906" y="552"/>
                    <a:pt x="2906" y="600"/>
                  </a:cubicBezTo>
                  <a:lnTo>
                    <a:pt x="2906" y="647"/>
                  </a:lnTo>
                  <a:cubicBezTo>
                    <a:pt x="2906" y="707"/>
                    <a:pt x="2894" y="766"/>
                    <a:pt x="2846" y="838"/>
                  </a:cubicBezTo>
                  <a:cubicBezTo>
                    <a:pt x="2835" y="885"/>
                    <a:pt x="2846" y="921"/>
                    <a:pt x="2870" y="945"/>
                  </a:cubicBezTo>
                  <a:cubicBezTo>
                    <a:pt x="2870" y="957"/>
                    <a:pt x="2894" y="957"/>
                    <a:pt x="2906" y="957"/>
                  </a:cubicBezTo>
                  <a:cubicBezTo>
                    <a:pt x="2930" y="957"/>
                    <a:pt x="2966" y="945"/>
                    <a:pt x="2977" y="897"/>
                  </a:cubicBezTo>
                  <a:cubicBezTo>
                    <a:pt x="3025" y="802"/>
                    <a:pt x="3049" y="719"/>
                    <a:pt x="3049" y="624"/>
                  </a:cubicBezTo>
                  <a:lnTo>
                    <a:pt x="3049" y="564"/>
                  </a:lnTo>
                  <a:cubicBezTo>
                    <a:pt x="3037" y="528"/>
                    <a:pt x="3013" y="504"/>
                    <a:pt x="2966" y="504"/>
                  </a:cubicBezTo>
                  <a:close/>
                  <a:moveTo>
                    <a:pt x="2321" y="519"/>
                  </a:moveTo>
                  <a:cubicBezTo>
                    <a:pt x="2293" y="519"/>
                    <a:pt x="2272" y="538"/>
                    <a:pt x="2263" y="564"/>
                  </a:cubicBezTo>
                  <a:cubicBezTo>
                    <a:pt x="2251" y="659"/>
                    <a:pt x="2239" y="755"/>
                    <a:pt x="2239" y="862"/>
                  </a:cubicBezTo>
                  <a:lnTo>
                    <a:pt x="2239" y="897"/>
                  </a:lnTo>
                  <a:cubicBezTo>
                    <a:pt x="2239" y="933"/>
                    <a:pt x="2263" y="969"/>
                    <a:pt x="2311" y="969"/>
                  </a:cubicBezTo>
                  <a:cubicBezTo>
                    <a:pt x="2334" y="969"/>
                    <a:pt x="2382" y="945"/>
                    <a:pt x="2370" y="885"/>
                  </a:cubicBezTo>
                  <a:lnTo>
                    <a:pt x="2370" y="862"/>
                  </a:lnTo>
                  <a:cubicBezTo>
                    <a:pt x="2370" y="778"/>
                    <a:pt x="2382" y="683"/>
                    <a:pt x="2394" y="612"/>
                  </a:cubicBezTo>
                  <a:cubicBezTo>
                    <a:pt x="2418" y="564"/>
                    <a:pt x="2394" y="540"/>
                    <a:pt x="2358" y="528"/>
                  </a:cubicBezTo>
                  <a:cubicBezTo>
                    <a:pt x="2345" y="522"/>
                    <a:pt x="2333" y="519"/>
                    <a:pt x="2321" y="519"/>
                  </a:cubicBezTo>
                  <a:close/>
                  <a:moveTo>
                    <a:pt x="136" y="580"/>
                  </a:moveTo>
                  <a:cubicBezTo>
                    <a:pt x="128" y="580"/>
                    <a:pt x="118" y="583"/>
                    <a:pt x="108" y="588"/>
                  </a:cubicBezTo>
                  <a:cubicBezTo>
                    <a:pt x="60" y="600"/>
                    <a:pt x="37" y="624"/>
                    <a:pt x="48" y="671"/>
                  </a:cubicBezTo>
                  <a:cubicBezTo>
                    <a:pt x="72" y="778"/>
                    <a:pt x="108" y="885"/>
                    <a:pt x="156" y="969"/>
                  </a:cubicBezTo>
                  <a:cubicBezTo>
                    <a:pt x="156" y="1005"/>
                    <a:pt x="179" y="1016"/>
                    <a:pt x="215" y="1016"/>
                  </a:cubicBezTo>
                  <a:lnTo>
                    <a:pt x="251" y="1016"/>
                  </a:lnTo>
                  <a:cubicBezTo>
                    <a:pt x="287" y="981"/>
                    <a:pt x="299" y="945"/>
                    <a:pt x="287" y="909"/>
                  </a:cubicBezTo>
                  <a:cubicBezTo>
                    <a:pt x="239" y="826"/>
                    <a:pt x="215" y="731"/>
                    <a:pt x="191" y="647"/>
                  </a:cubicBezTo>
                  <a:cubicBezTo>
                    <a:pt x="182" y="610"/>
                    <a:pt x="165" y="580"/>
                    <a:pt x="136" y="580"/>
                  </a:cubicBezTo>
                  <a:close/>
                  <a:moveTo>
                    <a:pt x="378" y="1110"/>
                  </a:moveTo>
                  <a:cubicBezTo>
                    <a:pt x="361" y="1110"/>
                    <a:pt x="345" y="1119"/>
                    <a:pt x="334" y="1136"/>
                  </a:cubicBezTo>
                  <a:cubicBezTo>
                    <a:pt x="287" y="1159"/>
                    <a:pt x="287" y="1207"/>
                    <a:pt x="310" y="1243"/>
                  </a:cubicBezTo>
                  <a:cubicBezTo>
                    <a:pt x="370" y="1314"/>
                    <a:pt x="441" y="1386"/>
                    <a:pt x="537" y="1445"/>
                  </a:cubicBezTo>
                  <a:cubicBezTo>
                    <a:pt x="549" y="1457"/>
                    <a:pt x="560" y="1457"/>
                    <a:pt x="584" y="1457"/>
                  </a:cubicBezTo>
                  <a:cubicBezTo>
                    <a:pt x="608" y="1457"/>
                    <a:pt x="632" y="1445"/>
                    <a:pt x="656" y="1445"/>
                  </a:cubicBezTo>
                  <a:cubicBezTo>
                    <a:pt x="691" y="1421"/>
                    <a:pt x="668" y="1374"/>
                    <a:pt x="644" y="1338"/>
                  </a:cubicBezTo>
                  <a:cubicBezTo>
                    <a:pt x="560" y="1278"/>
                    <a:pt x="489" y="1219"/>
                    <a:pt x="429" y="1147"/>
                  </a:cubicBezTo>
                  <a:cubicBezTo>
                    <a:pt x="417" y="1122"/>
                    <a:pt x="397" y="1110"/>
                    <a:pt x="378" y="1110"/>
                  </a:cubicBezTo>
                  <a:close/>
                  <a:moveTo>
                    <a:pt x="2717" y="1037"/>
                  </a:moveTo>
                  <a:cubicBezTo>
                    <a:pt x="2698" y="1037"/>
                    <a:pt x="2680" y="1046"/>
                    <a:pt x="2668" y="1064"/>
                  </a:cubicBezTo>
                  <a:cubicBezTo>
                    <a:pt x="2608" y="1136"/>
                    <a:pt x="2537" y="1195"/>
                    <a:pt x="2454" y="1255"/>
                  </a:cubicBezTo>
                  <a:cubicBezTo>
                    <a:pt x="2438" y="1270"/>
                    <a:pt x="2427" y="1296"/>
                    <a:pt x="2429" y="1323"/>
                  </a:cubicBezTo>
                  <a:lnTo>
                    <a:pt x="2429" y="1323"/>
                  </a:lnTo>
                  <a:cubicBezTo>
                    <a:pt x="2418" y="1274"/>
                    <a:pt x="2406" y="1226"/>
                    <a:pt x="2394" y="1183"/>
                  </a:cubicBezTo>
                  <a:cubicBezTo>
                    <a:pt x="2382" y="1136"/>
                    <a:pt x="2358" y="1124"/>
                    <a:pt x="2311" y="1124"/>
                  </a:cubicBezTo>
                  <a:cubicBezTo>
                    <a:pt x="2263" y="1136"/>
                    <a:pt x="2251" y="1159"/>
                    <a:pt x="2251" y="1207"/>
                  </a:cubicBezTo>
                  <a:cubicBezTo>
                    <a:pt x="2263" y="1278"/>
                    <a:pt x="2275" y="1338"/>
                    <a:pt x="2299" y="1421"/>
                  </a:cubicBezTo>
                  <a:cubicBezTo>
                    <a:pt x="2287" y="1409"/>
                    <a:pt x="2275" y="1403"/>
                    <a:pt x="2262" y="1403"/>
                  </a:cubicBezTo>
                  <a:cubicBezTo>
                    <a:pt x="2248" y="1403"/>
                    <a:pt x="2233" y="1409"/>
                    <a:pt x="2215" y="1421"/>
                  </a:cubicBezTo>
                  <a:cubicBezTo>
                    <a:pt x="2132" y="1457"/>
                    <a:pt x="2037" y="1505"/>
                    <a:pt x="1953" y="1540"/>
                  </a:cubicBezTo>
                  <a:cubicBezTo>
                    <a:pt x="1906" y="1552"/>
                    <a:pt x="1894" y="1576"/>
                    <a:pt x="1906" y="1624"/>
                  </a:cubicBezTo>
                  <a:cubicBezTo>
                    <a:pt x="1918" y="1659"/>
                    <a:pt x="1953" y="1671"/>
                    <a:pt x="1977" y="1671"/>
                  </a:cubicBezTo>
                  <a:lnTo>
                    <a:pt x="2013" y="1671"/>
                  </a:lnTo>
                  <a:cubicBezTo>
                    <a:pt x="2096" y="1636"/>
                    <a:pt x="2204" y="1600"/>
                    <a:pt x="2299" y="1552"/>
                  </a:cubicBezTo>
                  <a:cubicBezTo>
                    <a:pt x="2311" y="1540"/>
                    <a:pt x="2323" y="1517"/>
                    <a:pt x="2323" y="1505"/>
                  </a:cubicBezTo>
                  <a:cubicBezTo>
                    <a:pt x="2332" y="1534"/>
                    <a:pt x="2358" y="1555"/>
                    <a:pt x="2394" y="1555"/>
                  </a:cubicBezTo>
                  <a:cubicBezTo>
                    <a:pt x="2401" y="1555"/>
                    <a:pt x="2409" y="1554"/>
                    <a:pt x="2418" y="1552"/>
                  </a:cubicBezTo>
                  <a:cubicBezTo>
                    <a:pt x="2442" y="1540"/>
                    <a:pt x="2477" y="1505"/>
                    <a:pt x="2454" y="1457"/>
                  </a:cubicBezTo>
                  <a:cubicBezTo>
                    <a:pt x="2449" y="1423"/>
                    <a:pt x="2442" y="1385"/>
                    <a:pt x="2434" y="1347"/>
                  </a:cubicBezTo>
                  <a:lnTo>
                    <a:pt x="2434" y="1347"/>
                  </a:lnTo>
                  <a:cubicBezTo>
                    <a:pt x="2436" y="1352"/>
                    <a:pt x="2438" y="1357"/>
                    <a:pt x="2442" y="1362"/>
                  </a:cubicBezTo>
                  <a:cubicBezTo>
                    <a:pt x="2454" y="1374"/>
                    <a:pt x="2477" y="1386"/>
                    <a:pt x="2501" y="1386"/>
                  </a:cubicBezTo>
                  <a:cubicBezTo>
                    <a:pt x="2513" y="1386"/>
                    <a:pt x="2549" y="1386"/>
                    <a:pt x="2537" y="1374"/>
                  </a:cubicBezTo>
                  <a:cubicBezTo>
                    <a:pt x="2620" y="1302"/>
                    <a:pt x="2692" y="1243"/>
                    <a:pt x="2775" y="1159"/>
                  </a:cubicBezTo>
                  <a:cubicBezTo>
                    <a:pt x="2799" y="1136"/>
                    <a:pt x="2799" y="1088"/>
                    <a:pt x="2775" y="1064"/>
                  </a:cubicBezTo>
                  <a:cubicBezTo>
                    <a:pt x="2757" y="1046"/>
                    <a:pt x="2736" y="1037"/>
                    <a:pt x="2717" y="1037"/>
                  </a:cubicBezTo>
                  <a:close/>
                  <a:moveTo>
                    <a:pt x="5990" y="1433"/>
                  </a:moveTo>
                  <a:cubicBezTo>
                    <a:pt x="5894" y="1433"/>
                    <a:pt x="5811" y="1481"/>
                    <a:pt x="5728" y="1552"/>
                  </a:cubicBezTo>
                  <a:cubicBezTo>
                    <a:pt x="5704" y="1576"/>
                    <a:pt x="5704" y="1624"/>
                    <a:pt x="5728" y="1659"/>
                  </a:cubicBezTo>
                  <a:cubicBezTo>
                    <a:pt x="5740" y="1671"/>
                    <a:pt x="5763" y="1671"/>
                    <a:pt x="5775" y="1671"/>
                  </a:cubicBezTo>
                  <a:cubicBezTo>
                    <a:pt x="5783" y="1671"/>
                    <a:pt x="5802" y="1666"/>
                    <a:pt x="5817" y="1666"/>
                  </a:cubicBezTo>
                  <a:cubicBezTo>
                    <a:pt x="5824" y="1666"/>
                    <a:pt x="5831" y="1667"/>
                    <a:pt x="5835" y="1671"/>
                  </a:cubicBezTo>
                  <a:cubicBezTo>
                    <a:pt x="5883" y="1624"/>
                    <a:pt x="5930" y="1600"/>
                    <a:pt x="5990" y="1600"/>
                  </a:cubicBezTo>
                  <a:lnTo>
                    <a:pt x="6049" y="1600"/>
                  </a:lnTo>
                  <a:cubicBezTo>
                    <a:pt x="6085" y="1600"/>
                    <a:pt x="6133" y="1576"/>
                    <a:pt x="6133" y="1540"/>
                  </a:cubicBezTo>
                  <a:cubicBezTo>
                    <a:pt x="6133" y="1493"/>
                    <a:pt x="6121" y="1457"/>
                    <a:pt x="6073" y="1445"/>
                  </a:cubicBezTo>
                  <a:cubicBezTo>
                    <a:pt x="6049" y="1433"/>
                    <a:pt x="6014" y="1433"/>
                    <a:pt x="5990" y="1433"/>
                  </a:cubicBezTo>
                  <a:close/>
                  <a:moveTo>
                    <a:pt x="825" y="1471"/>
                  </a:moveTo>
                  <a:cubicBezTo>
                    <a:pt x="798" y="1471"/>
                    <a:pt x="771" y="1488"/>
                    <a:pt x="763" y="1505"/>
                  </a:cubicBezTo>
                  <a:cubicBezTo>
                    <a:pt x="739" y="1552"/>
                    <a:pt x="763" y="1600"/>
                    <a:pt x="787" y="1612"/>
                  </a:cubicBezTo>
                  <a:lnTo>
                    <a:pt x="882" y="1659"/>
                  </a:lnTo>
                  <a:cubicBezTo>
                    <a:pt x="953" y="1683"/>
                    <a:pt x="1013" y="1719"/>
                    <a:pt x="1084" y="1731"/>
                  </a:cubicBezTo>
                  <a:lnTo>
                    <a:pt x="1108" y="1731"/>
                  </a:lnTo>
                  <a:cubicBezTo>
                    <a:pt x="1144" y="1731"/>
                    <a:pt x="1180" y="1719"/>
                    <a:pt x="1180" y="1671"/>
                  </a:cubicBezTo>
                  <a:cubicBezTo>
                    <a:pt x="1180" y="1624"/>
                    <a:pt x="1156" y="1588"/>
                    <a:pt x="1120" y="1576"/>
                  </a:cubicBezTo>
                  <a:cubicBezTo>
                    <a:pt x="1061" y="1564"/>
                    <a:pt x="1001" y="1552"/>
                    <a:pt x="941" y="1517"/>
                  </a:cubicBezTo>
                  <a:cubicBezTo>
                    <a:pt x="906" y="1505"/>
                    <a:pt x="894" y="1493"/>
                    <a:pt x="858" y="1481"/>
                  </a:cubicBezTo>
                  <a:cubicBezTo>
                    <a:pt x="848" y="1474"/>
                    <a:pt x="836" y="1471"/>
                    <a:pt x="825" y="1471"/>
                  </a:cubicBezTo>
                  <a:close/>
                  <a:moveTo>
                    <a:pt x="1696" y="1592"/>
                  </a:moveTo>
                  <a:cubicBezTo>
                    <a:pt x="1687" y="1592"/>
                    <a:pt x="1678" y="1595"/>
                    <a:pt x="1668" y="1600"/>
                  </a:cubicBezTo>
                  <a:cubicBezTo>
                    <a:pt x="1596" y="1612"/>
                    <a:pt x="1501" y="1624"/>
                    <a:pt x="1418" y="1624"/>
                  </a:cubicBezTo>
                  <a:lnTo>
                    <a:pt x="1406" y="1624"/>
                  </a:lnTo>
                  <a:cubicBezTo>
                    <a:pt x="1358" y="1624"/>
                    <a:pt x="1322" y="1659"/>
                    <a:pt x="1322" y="1695"/>
                  </a:cubicBezTo>
                  <a:cubicBezTo>
                    <a:pt x="1322" y="1743"/>
                    <a:pt x="1358" y="1778"/>
                    <a:pt x="1406" y="1778"/>
                  </a:cubicBezTo>
                  <a:lnTo>
                    <a:pt x="1430" y="1778"/>
                  </a:lnTo>
                  <a:cubicBezTo>
                    <a:pt x="1525" y="1778"/>
                    <a:pt x="1608" y="1755"/>
                    <a:pt x="1703" y="1743"/>
                  </a:cubicBezTo>
                  <a:cubicBezTo>
                    <a:pt x="1739" y="1731"/>
                    <a:pt x="1775" y="1695"/>
                    <a:pt x="1763" y="1659"/>
                  </a:cubicBezTo>
                  <a:cubicBezTo>
                    <a:pt x="1744" y="1622"/>
                    <a:pt x="1726" y="1592"/>
                    <a:pt x="1696" y="1592"/>
                  </a:cubicBezTo>
                  <a:close/>
                  <a:moveTo>
                    <a:pt x="6204" y="1659"/>
                  </a:moveTo>
                  <a:cubicBezTo>
                    <a:pt x="6180" y="1671"/>
                    <a:pt x="6144" y="1695"/>
                    <a:pt x="6144" y="1743"/>
                  </a:cubicBezTo>
                  <a:lnTo>
                    <a:pt x="6144" y="1790"/>
                  </a:lnTo>
                  <a:cubicBezTo>
                    <a:pt x="6144" y="1850"/>
                    <a:pt x="6133" y="1921"/>
                    <a:pt x="6109" y="1993"/>
                  </a:cubicBezTo>
                  <a:cubicBezTo>
                    <a:pt x="6085" y="2028"/>
                    <a:pt x="6109" y="2076"/>
                    <a:pt x="6144" y="2088"/>
                  </a:cubicBezTo>
                  <a:lnTo>
                    <a:pt x="6180" y="2088"/>
                  </a:lnTo>
                  <a:cubicBezTo>
                    <a:pt x="6204" y="2088"/>
                    <a:pt x="6240" y="2076"/>
                    <a:pt x="6252" y="2028"/>
                  </a:cubicBezTo>
                  <a:cubicBezTo>
                    <a:pt x="6275" y="1933"/>
                    <a:pt x="6299" y="1850"/>
                    <a:pt x="6299" y="1778"/>
                  </a:cubicBezTo>
                  <a:lnTo>
                    <a:pt x="6299" y="1719"/>
                  </a:lnTo>
                  <a:cubicBezTo>
                    <a:pt x="6275" y="1683"/>
                    <a:pt x="6252" y="1659"/>
                    <a:pt x="6204" y="1659"/>
                  </a:cubicBezTo>
                  <a:close/>
                  <a:moveTo>
                    <a:pt x="2502" y="1667"/>
                  </a:moveTo>
                  <a:cubicBezTo>
                    <a:pt x="2494" y="1667"/>
                    <a:pt x="2486" y="1668"/>
                    <a:pt x="2477" y="1671"/>
                  </a:cubicBezTo>
                  <a:cubicBezTo>
                    <a:pt x="2430" y="1695"/>
                    <a:pt x="2418" y="1731"/>
                    <a:pt x="2430" y="1778"/>
                  </a:cubicBezTo>
                  <a:cubicBezTo>
                    <a:pt x="2477" y="1874"/>
                    <a:pt x="2513" y="1969"/>
                    <a:pt x="2561" y="2052"/>
                  </a:cubicBezTo>
                  <a:cubicBezTo>
                    <a:pt x="2573" y="2088"/>
                    <a:pt x="2596" y="2100"/>
                    <a:pt x="2620" y="2100"/>
                  </a:cubicBezTo>
                  <a:cubicBezTo>
                    <a:pt x="2632" y="2100"/>
                    <a:pt x="2656" y="2100"/>
                    <a:pt x="2668" y="2088"/>
                  </a:cubicBezTo>
                  <a:cubicBezTo>
                    <a:pt x="2692" y="2052"/>
                    <a:pt x="2715" y="2017"/>
                    <a:pt x="2692" y="1981"/>
                  </a:cubicBezTo>
                  <a:cubicBezTo>
                    <a:pt x="2656" y="1898"/>
                    <a:pt x="2608" y="1802"/>
                    <a:pt x="2573" y="1719"/>
                  </a:cubicBezTo>
                  <a:cubicBezTo>
                    <a:pt x="2554" y="1683"/>
                    <a:pt x="2529" y="1667"/>
                    <a:pt x="2502" y="1667"/>
                  </a:cubicBezTo>
                  <a:close/>
                  <a:moveTo>
                    <a:pt x="5631" y="1786"/>
                  </a:moveTo>
                  <a:cubicBezTo>
                    <a:pt x="5605" y="1786"/>
                    <a:pt x="5582" y="1802"/>
                    <a:pt x="5573" y="1838"/>
                  </a:cubicBezTo>
                  <a:cubicBezTo>
                    <a:pt x="5537" y="1921"/>
                    <a:pt x="5525" y="2028"/>
                    <a:pt x="5513" y="2148"/>
                  </a:cubicBezTo>
                  <a:cubicBezTo>
                    <a:pt x="5513" y="2171"/>
                    <a:pt x="5537" y="2219"/>
                    <a:pt x="5585" y="2219"/>
                  </a:cubicBezTo>
                  <a:cubicBezTo>
                    <a:pt x="5621" y="2219"/>
                    <a:pt x="5656" y="2195"/>
                    <a:pt x="5656" y="2159"/>
                  </a:cubicBezTo>
                  <a:cubicBezTo>
                    <a:pt x="5656" y="2052"/>
                    <a:pt x="5668" y="1957"/>
                    <a:pt x="5704" y="1874"/>
                  </a:cubicBezTo>
                  <a:cubicBezTo>
                    <a:pt x="5716" y="1850"/>
                    <a:pt x="5704" y="1802"/>
                    <a:pt x="5656" y="1790"/>
                  </a:cubicBezTo>
                  <a:cubicBezTo>
                    <a:pt x="5648" y="1788"/>
                    <a:pt x="5639" y="1786"/>
                    <a:pt x="5631" y="1786"/>
                  </a:cubicBezTo>
                  <a:close/>
                  <a:moveTo>
                    <a:pt x="2762" y="2201"/>
                  </a:moveTo>
                  <a:cubicBezTo>
                    <a:pt x="2748" y="2201"/>
                    <a:pt x="2736" y="2206"/>
                    <a:pt x="2727" y="2219"/>
                  </a:cubicBezTo>
                  <a:cubicBezTo>
                    <a:pt x="2692" y="2255"/>
                    <a:pt x="2680" y="2290"/>
                    <a:pt x="2715" y="2326"/>
                  </a:cubicBezTo>
                  <a:cubicBezTo>
                    <a:pt x="2775" y="2409"/>
                    <a:pt x="2846" y="2493"/>
                    <a:pt x="2906" y="2564"/>
                  </a:cubicBezTo>
                  <a:cubicBezTo>
                    <a:pt x="2918" y="2576"/>
                    <a:pt x="2942" y="2588"/>
                    <a:pt x="2966" y="2588"/>
                  </a:cubicBezTo>
                  <a:cubicBezTo>
                    <a:pt x="2977" y="2588"/>
                    <a:pt x="2989" y="2588"/>
                    <a:pt x="3013" y="2564"/>
                  </a:cubicBezTo>
                  <a:cubicBezTo>
                    <a:pt x="3037" y="2529"/>
                    <a:pt x="3037" y="2493"/>
                    <a:pt x="3013" y="2457"/>
                  </a:cubicBezTo>
                  <a:cubicBezTo>
                    <a:pt x="2954" y="2398"/>
                    <a:pt x="2894" y="2314"/>
                    <a:pt x="2835" y="2231"/>
                  </a:cubicBezTo>
                  <a:cubicBezTo>
                    <a:pt x="2812" y="2216"/>
                    <a:pt x="2785" y="2201"/>
                    <a:pt x="2762" y="2201"/>
                  </a:cubicBezTo>
                  <a:close/>
                  <a:moveTo>
                    <a:pt x="6080" y="2215"/>
                  </a:moveTo>
                  <a:cubicBezTo>
                    <a:pt x="6051" y="2215"/>
                    <a:pt x="6019" y="2228"/>
                    <a:pt x="6002" y="2255"/>
                  </a:cubicBezTo>
                  <a:lnTo>
                    <a:pt x="5823" y="2469"/>
                  </a:lnTo>
                  <a:cubicBezTo>
                    <a:pt x="5787" y="2505"/>
                    <a:pt x="5787" y="2552"/>
                    <a:pt x="5823" y="2576"/>
                  </a:cubicBezTo>
                  <a:cubicBezTo>
                    <a:pt x="5835" y="2588"/>
                    <a:pt x="5847" y="2588"/>
                    <a:pt x="5871" y="2588"/>
                  </a:cubicBezTo>
                  <a:cubicBezTo>
                    <a:pt x="5894" y="2588"/>
                    <a:pt x="5906" y="2576"/>
                    <a:pt x="5942" y="2576"/>
                  </a:cubicBezTo>
                  <a:cubicBezTo>
                    <a:pt x="6014" y="2493"/>
                    <a:pt x="6073" y="2409"/>
                    <a:pt x="6133" y="2326"/>
                  </a:cubicBezTo>
                  <a:cubicBezTo>
                    <a:pt x="6144" y="2290"/>
                    <a:pt x="6133" y="2231"/>
                    <a:pt x="6109" y="2219"/>
                  </a:cubicBezTo>
                  <a:cubicBezTo>
                    <a:pt x="6100" y="2216"/>
                    <a:pt x="6090" y="2215"/>
                    <a:pt x="6080" y="2215"/>
                  </a:cubicBezTo>
                  <a:close/>
                  <a:moveTo>
                    <a:pt x="9157" y="2386"/>
                  </a:moveTo>
                  <a:cubicBezTo>
                    <a:pt x="9109" y="2386"/>
                    <a:pt x="9085" y="2409"/>
                    <a:pt x="9085" y="2457"/>
                  </a:cubicBezTo>
                  <a:lnTo>
                    <a:pt x="9085" y="2517"/>
                  </a:lnTo>
                  <a:cubicBezTo>
                    <a:pt x="9085" y="2564"/>
                    <a:pt x="9109" y="2612"/>
                    <a:pt x="9157" y="2612"/>
                  </a:cubicBezTo>
                  <a:cubicBezTo>
                    <a:pt x="9192" y="2612"/>
                    <a:pt x="9228" y="2576"/>
                    <a:pt x="9216" y="2552"/>
                  </a:cubicBezTo>
                  <a:cubicBezTo>
                    <a:pt x="9228" y="2505"/>
                    <a:pt x="9228" y="2493"/>
                    <a:pt x="9228" y="2469"/>
                  </a:cubicBezTo>
                  <a:lnTo>
                    <a:pt x="9228" y="2457"/>
                  </a:lnTo>
                  <a:cubicBezTo>
                    <a:pt x="9228" y="2409"/>
                    <a:pt x="9192" y="2386"/>
                    <a:pt x="9157" y="2386"/>
                  </a:cubicBezTo>
                  <a:close/>
                  <a:moveTo>
                    <a:pt x="5597" y="2350"/>
                  </a:moveTo>
                  <a:cubicBezTo>
                    <a:pt x="5549" y="2350"/>
                    <a:pt x="5525" y="2386"/>
                    <a:pt x="5525" y="2433"/>
                  </a:cubicBezTo>
                  <a:cubicBezTo>
                    <a:pt x="5525" y="2505"/>
                    <a:pt x="5537" y="2588"/>
                    <a:pt x="5549" y="2683"/>
                  </a:cubicBezTo>
                  <a:cubicBezTo>
                    <a:pt x="5490" y="2731"/>
                    <a:pt x="5430" y="2767"/>
                    <a:pt x="5371" y="2802"/>
                  </a:cubicBezTo>
                  <a:cubicBezTo>
                    <a:pt x="5323" y="2826"/>
                    <a:pt x="5323" y="2874"/>
                    <a:pt x="5347" y="2910"/>
                  </a:cubicBezTo>
                  <a:cubicBezTo>
                    <a:pt x="5359" y="2933"/>
                    <a:pt x="5371" y="2945"/>
                    <a:pt x="5406" y="2945"/>
                  </a:cubicBezTo>
                  <a:lnTo>
                    <a:pt x="5466" y="2945"/>
                  </a:lnTo>
                  <a:cubicBezTo>
                    <a:pt x="5549" y="2886"/>
                    <a:pt x="5644" y="2826"/>
                    <a:pt x="5716" y="2767"/>
                  </a:cubicBezTo>
                  <a:cubicBezTo>
                    <a:pt x="5752" y="2743"/>
                    <a:pt x="5763" y="2695"/>
                    <a:pt x="5728" y="2671"/>
                  </a:cubicBezTo>
                  <a:cubicBezTo>
                    <a:pt x="5716" y="2671"/>
                    <a:pt x="5716" y="2648"/>
                    <a:pt x="5704" y="2648"/>
                  </a:cubicBezTo>
                  <a:cubicBezTo>
                    <a:pt x="5692" y="2576"/>
                    <a:pt x="5668" y="2505"/>
                    <a:pt x="5668" y="2433"/>
                  </a:cubicBezTo>
                  <a:cubicBezTo>
                    <a:pt x="5668" y="2386"/>
                    <a:pt x="5644" y="2350"/>
                    <a:pt x="5597" y="2350"/>
                  </a:cubicBezTo>
                  <a:close/>
                  <a:moveTo>
                    <a:pt x="3161" y="2652"/>
                  </a:moveTo>
                  <a:cubicBezTo>
                    <a:pt x="3136" y="2652"/>
                    <a:pt x="3112" y="2661"/>
                    <a:pt x="3096" y="2683"/>
                  </a:cubicBezTo>
                  <a:cubicBezTo>
                    <a:pt x="3085" y="2707"/>
                    <a:pt x="3085" y="2755"/>
                    <a:pt x="3108" y="2779"/>
                  </a:cubicBezTo>
                  <a:cubicBezTo>
                    <a:pt x="3204" y="2850"/>
                    <a:pt x="3275" y="2910"/>
                    <a:pt x="3370" y="2969"/>
                  </a:cubicBezTo>
                  <a:cubicBezTo>
                    <a:pt x="3382" y="2981"/>
                    <a:pt x="3394" y="2981"/>
                    <a:pt x="3406" y="2981"/>
                  </a:cubicBezTo>
                  <a:cubicBezTo>
                    <a:pt x="3442" y="2981"/>
                    <a:pt x="3466" y="2969"/>
                    <a:pt x="3454" y="2933"/>
                  </a:cubicBezTo>
                  <a:cubicBezTo>
                    <a:pt x="3466" y="2898"/>
                    <a:pt x="3454" y="2838"/>
                    <a:pt x="3418" y="2826"/>
                  </a:cubicBezTo>
                  <a:cubicBezTo>
                    <a:pt x="3347" y="2779"/>
                    <a:pt x="3275" y="2719"/>
                    <a:pt x="3204" y="2660"/>
                  </a:cubicBezTo>
                  <a:cubicBezTo>
                    <a:pt x="3191" y="2655"/>
                    <a:pt x="3176" y="2652"/>
                    <a:pt x="3161" y="2652"/>
                  </a:cubicBezTo>
                  <a:close/>
                  <a:moveTo>
                    <a:pt x="5134" y="2929"/>
                  </a:moveTo>
                  <a:cubicBezTo>
                    <a:pt x="5125" y="2929"/>
                    <a:pt x="5117" y="2931"/>
                    <a:pt x="5109" y="2933"/>
                  </a:cubicBezTo>
                  <a:cubicBezTo>
                    <a:pt x="5037" y="2981"/>
                    <a:pt x="4930" y="3005"/>
                    <a:pt x="4835" y="3029"/>
                  </a:cubicBezTo>
                  <a:cubicBezTo>
                    <a:pt x="4799" y="3041"/>
                    <a:pt x="4763" y="3064"/>
                    <a:pt x="4775" y="3112"/>
                  </a:cubicBezTo>
                  <a:cubicBezTo>
                    <a:pt x="4799" y="3148"/>
                    <a:pt x="4823" y="3171"/>
                    <a:pt x="4859" y="3171"/>
                  </a:cubicBezTo>
                  <a:cubicBezTo>
                    <a:pt x="4859" y="3171"/>
                    <a:pt x="4871" y="3171"/>
                    <a:pt x="4859" y="3160"/>
                  </a:cubicBezTo>
                  <a:cubicBezTo>
                    <a:pt x="4954" y="3124"/>
                    <a:pt x="5061" y="3100"/>
                    <a:pt x="5156" y="3064"/>
                  </a:cubicBezTo>
                  <a:cubicBezTo>
                    <a:pt x="5192" y="3052"/>
                    <a:pt x="5216" y="3017"/>
                    <a:pt x="5192" y="2981"/>
                  </a:cubicBezTo>
                  <a:cubicBezTo>
                    <a:pt x="5183" y="2945"/>
                    <a:pt x="5160" y="2929"/>
                    <a:pt x="5134" y="2929"/>
                  </a:cubicBezTo>
                  <a:close/>
                  <a:moveTo>
                    <a:pt x="9101" y="2762"/>
                  </a:moveTo>
                  <a:cubicBezTo>
                    <a:pt x="9077" y="2762"/>
                    <a:pt x="9047" y="2778"/>
                    <a:pt x="9038" y="2814"/>
                  </a:cubicBezTo>
                  <a:cubicBezTo>
                    <a:pt x="9002" y="2910"/>
                    <a:pt x="8978" y="2993"/>
                    <a:pt x="8931" y="3088"/>
                  </a:cubicBezTo>
                  <a:cubicBezTo>
                    <a:pt x="8895" y="3124"/>
                    <a:pt x="8931" y="3171"/>
                    <a:pt x="8954" y="3183"/>
                  </a:cubicBezTo>
                  <a:lnTo>
                    <a:pt x="8990" y="3183"/>
                  </a:lnTo>
                  <a:cubicBezTo>
                    <a:pt x="9026" y="3183"/>
                    <a:pt x="9038" y="3171"/>
                    <a:pt x="9062" y="3148"/>
                  </a:cubicBezTo>
                  <a:cubicBezTo>
                    <a:pt x="9109" y="3052"/>
                    <a:pt x="9133" y="2969"/>
                    <a:pt x="9169" y="2862"/>
                  </a:cubicBezTo>
                  <a:cubicBezTo>
                    <a:pt x="9181" y="2826"/>
                    <a:pt x="9169" y="2790"/>
                    <a:pt x="9121" y="2767"/>
                  </a:cubicBezTo>
                  <a:cubicBezTo>
                    <a:pt x="9115" y="2764"/>
                    <a:pt x="9108" y="2762"/>
                    <a:pt x="9101" y="2762"/>
                  </a:cubicBezTo>
                  <a:close/>
                  <a:moveTo>
                    <a:pt x="3670" y="2977"/>
                  </a:moveTo>
                  <a:cubicBezTo>
                    <a:pt x="3646" y="2977"/>
                    <a:pt x="3617" y="2990"/>
                    <a:pt x="3608" y="3017"/>
                  </a:cubicBezTo>
                  <a:cubicBezTo>
                    <a:pt x="3585" y="3052"/>
                    <a:pt x="3608" y="3100"/>
                    <a:pt x="3644" y="3112"/>
                  </a:cubicBezTo>
                  <a:cubicBezTo>
                    <a:pt x="3739" y="3160"/>
                    <a:pt x="3847" y="3183"/>
                    <a:pt x="3966" y="3207"/>
                  </a:cubicBezTo>
                  <a:cubicBezTo>
                    <a:pt x="4001" y="3207"/>
                    <a:pt x="4037" y="3171"/>
                    <a:pt x="4025" y="3148"/>
                  </a:cubicBezTo>
                  <a:cubicBezTo>
                    <a:pt x="4037" y="3100"/>
                    <a:pt x="4001" y="3064"/>
                    <a:pt x="3966" y="3052"/>
                  </a:cubicBezTo>
                  <a:cubicBezTo>
                    <a:pt x="3870" y="3041"/>
                    <a:pt x="3787" y="3005"/>
                    <a:pt x="3692" y="2981"/>
                  </a:cubicBezTo>
                  <a:cubicBezTo>
                    <a:pt x="3686" y="2978"/>
                    <a:pt x="3678" y="2977"/>
                    <a:pt x="3670" y="2977"/>
                  </a:cubicBezTo>
                  <a:close/>
                  <a:moveTo>
                    <a:pt x="4537" y="3064"/>
                  </a:moveTo>
                  <a:cubicBezTo>
                    <a:pt x="4466" y="3088"/>
                    <a:pt x="4394" y="3088"/>
                    <a:pt x="4323" y="3088"/>
                  </a:cubicBezTo>
                  <a:lnTo>
                    <a:pt x="4263" y="3088"/>
                  </a:lnTo>
                  <a:cubicBezTo>
                    <a:pt x="4228" y="3088"/>
                    <a:pt x="4180" y="3112"/>
                    <a:pt x="4180" y="3160"/>
                  </a:cubicBezTo>
                  <a:cubicBezTo>
                    <a:pt x="4180" y="3207"/>
                    <a:pt x="4216" y="3231"/>
                    <a:pt x="4263" y="3231"/>
                  </a:cubicBezTo>
                  <a:lnTo>
                    <a:pt x="4323" y="3231"/>
                  </a:lnTo>
                  <a:cubicBezTo>
                    <a:pt x="4394" y="3231"/>
                    <a:pt x="4478" y="3219"/>
                    <a:pt x="4537" y="3219"/>
                  </a:cubicBezTo>
                  <a:cubicBezTo>
                    <a:pt x="4585" y="3219"/>
                    <a:pt x="4620" y="3183"/>
                    <a:pt x="4620" y="3148"/>
                  </a:cubicBezTo>
                  <a:cubicBezTo>
                    <a:pt x="4620" y="3100"/>
                    <a:pt x="4585" y="3064"/>
                    <a:pt x="4537" y="3064"/>
                  </a:cubicBezTo>
                  <a:close/>
                  <a:moveTo>
                    <a:pt x="5734" y="2941"/>
                  </a:moveTo>
                  <a:cubicBezTo>
                    <a:pt x="5725" y="2941"/>
                    <a:pt x="5715" y="2942"/>
                    <a:pt x="5704" y="2945"/>
                  </a:cubicBezTo>
                  <a:cubicBezTo>
                    <a:pt x="5656" y="2969"/>
                    <a:pt x="5644" y="2993"/>
                    <a:pt x="5656" y="3041"/>
                  </a:cubicBezTo>
                  <a:cubicBezTo>
                    <a:pt x="5692" y="3148"/>
                    <a:pt x="5728" y="3231"/>
                    <a:pt x="5775" y="3326"/>
                  </a:cubicBezTo>
                  <a:cubicBezTo>
                    <a:pt x="5787" y="3350"/>
                    <a:pt x="5811" y="3362"/>
                    <a:pt x="5835" y="3362"/>
                  </a:cubicBezTo>
                  <a:lnTo>
                    <a:pt x="5883" y="3362"/>
                  </a:lnTo>
                  <a:cubicBezTo>
                    <a:pt x="5906" y="3338"/>
                    <a:pt x="5930" y="3291"/>
                    <a:pt x="5906" y="3267"/>
                  </a:cubicBezTo>
                  <a:cubicBezTo>
                    <a:pt x="5871" y="3171"/>
                    <a:pt x="5823" y="3088"/>
                    <a:pt x="5787" y="2993"/>
                  </a:cubicBezTo>
                  <a:cubicBezTo>
                    <a:pt x="5778" y="2956"/>
                    <a:pt x="5762" y="2941"/>
                    <a:pt x="5734" y="2941"/>
                  </a:cubicBezTo>
                  <a:close/>
                  <a:moveTo>
                    <a:pt x="8848" y="3289"/>
                  </a:moveTo>
                  <a:cubicBezTo>
                    <a:pt x="8826" y="3289"/>
                    <a:pt x="8802" y="3300"/>
                    <a:pt x="8788" y="3314"/>
                  </a:cubicBezTo>
                  <a:cubicBezTo>
                    <a:pt x="8728" y="3410"/>
                    <a:pt x="8669" y="3481"/>
                    <a:pt x="8609" y="3541"/>
                  </a:cubicBezTo>
                  <a:cubicBezTo>
                    <a:pt x="8573" y="3576"/>
                    <a:pt x="8573" y="3612"/>
                    <a:pt x="8609" y="3648"/>
                  </a:cubicBezTo>
                  <a:cubicBezTo>
                    <a:pt x="8609" y="3660"/>
                    <a:pt x="8633" y="3660"/>
                    <a:pt x="8645" y="3660"/>
                  </a:cubicBezTo>
                  <a:cubicBezTo>
                    <a:pt x="8681" y="3660"/>
                    <a:pt x="8692" y="3660"/>
                    <a:pt x="8704" y="3648"/>
                  </a:cubicBezTo>
                  <a:cubicBezTo>
                    <a:pt x="8788" y="3576"/>
                    <a:pt x="8847" y="3505"/>
                    <a:pt x="8907" y="3410"/>
                  </a:cubicBezTo>
                  <a:cubicBezTo>
                    <a:pt x="8931" y="3374"/>
                    <a:pt x="8919" y="3338"/>
                    <a:pt x="8883" y="3302"/>
                  </a:cubicBezTo>
                  <a:cubicBezTo>
                    <a:pt x="8874" y="3293"/>
                    <a:pt x="8861" y="3289"/>
                    <a:pt x="8848" y="3289"/>
                  </a:cubicBezTo>
                  <a:close/>
                  <a:moveTo>
                    <a:pt x="5992" y="3469"/>
                  </a:moveTo>
                  <a:cubicBezTo>
                    <a:pt x="5979" y="3469"/>
                    <a:pt x="5967" y="3473"/>
                    <a:pt x="5954" y="3481"/>
                  </a:cubicBezTo>
                  <a:cubicBezTo>
                    <a:pt x="5930" y="3517"/>
                    <a:pt x="5906" y="3564"/>
                    <a:pt x="5942" y="3588"/>
                  </a:cubicBezTo>
                  <a:cubicBezTo>
                    <a:pt x="6002" y="3660"/>
                    <a:pt x="6073" y="3755"/>
                    <a:pt x="6144" y="3814"/>
                  </a:cubicBezTo>
                  <a:cubicBezTo>
                    <a:pt x="6168" y="3826"/>
                    <a:pt x="6180" y="3826"/>
                    <a:pt x="6192" y="3826"/>
                  </a:cubicBezTo>
                  <a:cubicBezTo>
                    <a:pt x="6216" y="3826"/>
                    <a:pt x="6240" y="3826"/>
                    <a:pt x="6264" y="3814"/>
                  </a:cubicBezTo>
                  <a:cubicBezTo>
                    <a:pt x="6287" y="3779"/>
                    <a:pt x="6287" y="3743"/>
                    <a:pt x="6252" y="3707"/>
                  </a:cubicBezTo>
                  <a:cubicBezTo>
                    <a:pt x="6180" y="3648"/>
                    <a:pt x="6121" y="3576"/>
                    <a:pt x="6061" y="3505"/>
                  </a:cubicBezTo>
                  <a:cubicBezTo>
                    <a:pt x="6038" y="3482"/>
                    <a:pt x="6015" y="3469"/>
                    <a:pt x="5992" y="3469"/>
                  </a:cubicBezTo>
                  <a:close/>
                  <a:moveTo>
                    <a:pt x="8416" y="3707"/>
                  </a:moveTo>
                  <a:cubicBezTo>
                    <a:pt x="8403" y="3707"/>
                    <a:pt x="8391" y="3711"/>
                    <a:pt x="8383" y="3719"/>
                  </a:cubicBezTo>
                  <a:cubicBezTo>
                    <a:pt x="8288" y="3767"/>
                    <a:pt x="8216" y="3814"/>
                    <a:pt x="8133" y="3862"/>
                  </a:cubicBezTo>
                  <a:cubicBezTo>
                    <a:pt x="8097" y="3886"/>
                    <a:pt x="8085" y="3922"/>
                    <a:pt x="8097" y="3957"/>
                  </a:cubicBezTo>
                  <a:cubicBezTo>
                    <a:pt x="8109" y="3993"/>
                    <a:pt x="8145" y="4005"/>
                    <a:pt x="8169" y="4005"/>
                  </a:cubicBezTo>
                  <a:cubicBezTo>
                    <a:pt x="8169" y="4005"/>
                    <a:pt x="8192" y="4005"/>
                    <a:pt x="8204" y="3993"/>
                  </a:cubicBezTo>
                  <a:cubicBezTo>
                    <a:pt x="8288" y="3945"/>
                    <a:pt x="8383" y="3898"/>
                    <a:pt x="8466" y="3838"/>
                  </a:cubicBezTo>
                  <a:cubicBezTo>
                    <a:pt x="8502" y="3814"/>
                    <a:pt x="8514" y="3767"/>
                    <a:pt x="8490" y="3743"/>
                  </a:cubicBezTo>
                  <a:cubicBezTo>
                    <a:pt x="8467" y="3720"/>
                    <a:pt x="8439" y="3707"/>
                    <a:pt x="8416" y="3707"/>
                  </a:cubicBezTo>
                  <a:close/>
                  <a:moveTo>
                    <a:pt x="6437" y="3852"/>
                  </a:moveTo>
                  <a:cubicBezTo>
                    <a:pt x="6405" y="3852"/>
                    <a:pt x="6379" y="3869"/>
                    <a:pt x="6371" y="3886"/>
                  </a:cubicBezTo>
                  <a:cubicBezTo>
                    <a:pt x="6359" y="3933"/>
                    <a:pt x="6371" y="3981"/>
                    <a:pt x="6406" y="3993"/>
                  </a:cubicBezTo>
                  <a:cubicBezTo>
                    <a:pt x="6490" y="4041"/>
                    <a:pt x="6573" y="4076"/>
                    <a:pt x="6680" y="4112"/>
                  </a:cubicBezTo>
                  <a:lnTo>
                    <a:pt x="6716" y="4112"/>
                  </a:lnTo>
                  <a:cubicBezTo>
                    <a:pt x="6740" y="4112"/>
                    <a:pt x="6776" y="4100"/>
                    <a:pt x="6776" y="4053"/>
                  </a:cubicBezTo>
                  <a:cubicBezTo>
                    <a:pt x="6787" y="4017"/>
                    <a:pt x="6776" y="3981"/>
                    <a:pt x="6728" y="3957"/>
                  </a:cubicBezTo>
                  <a:cubicBezTo>
                    <a:pt x="6645" y="3945"/>
                    <a:pt x="6549" y="3898"/>
                    <a:pt x="6478" y="3862"/>
                  </a:cubicBezTo>
                  <a:cubicBezTo>
                    <a:pt x="6464" y="3855"/>
                    <a:pt x="6450" y="3852"/>
                    <a:pt x="6437" y="3852"/>
                  </a:cubicBezTo>
                  <a:close/>
                  <a:moveTo>
                    <a:pt x="7877" y="3955"/>
                  </a:moveTo>
                  <a:cubicBezTo>
                    <a:pt x="7872" y="3955"/>
                    <a:pt x="7865" y="3956"/>
                    <a:pt x="7859" y="3957"/>
                  </a:cubicBezTo>
                  <a:cubicBezTo>
                    <a:pt x="7764" y="3993"/>
                    <a:pt x="7680" y="4005"/>
                    <a:pt x="7573" y="4017"/>
                  </a:cubicBezTo>
                  <a:cubicBezTo>
                    <a:pt x="7549" y="4041"/>
                    <a:pt x="7514" y="4064"/>
                    <a:pt x="7514" y="4112"/>
                  </a:cubicBezTo>
                  <a:cubicBezTo>
                    <a:pt x="7514" y="4136"/>
                    <a:pt x="7561" y="4172"/>
                    <a:pt x="7597" y="4172"/>
                  </a:cubicBezTo>
                  <a:cubicBezTo>
                    <a:pt x="7704" y="4160"/>
                    <a:pt x="7811" y="4136"/>
                    <a:pt x="7907" y="4100"/>
                  </a:cubicBezTo>
                  <a:cubicBezTo>
                    <a:pt x="7930" y="4076"/>
                    <a:pt x="7966" y="4053"/>
                    <a:pt x="7954" y="4005"/>
                  </a:cubicBezTo>
                  <a:cubicBezTo>
                    <a:pt x="7934" y="3984"/>
                    <a:pt x="7913" y="3955"/>
                    <a:pt x="7877" y="3955"/>
                  </a:cubicBezTo>
                  <a:close/>
                  <a:moveTo>
                    <a:pt x="7007" y="4014"/>
                  </a:moveTo>
                  <a:cubicBezTo>
                    <a:pt x="6969" y="4014"/>
                    <a:pt x="6942" y="4045"/>
                    <a:pt x="6942" y="4076"/>
                  </a:cubicBezTo>
                  <a:cubicBezTo>
                    <a:pt x="6918" y="4124"/>
                    <a:pt x="6954" y="4172"/>
                    <a:pt x="7002" y="4172"/>
                  </a:cubicBezTo>
                  <a:cubicBezTo>
                    <a:pt x="7073" y="4183"/>
                    <a:pt x="7133" y="4183"/>
                    <a:pt x="7204" y="4183"/>
                  </a:cubicBezTo>
                  <a:lnTo>
                    <a:pt x="7311" y="4183"/>
                  </a:lnTo>
                  <a:cubicBezTo>
                    <a:pt x="7359" y="4183"/>
                    <a:pt x="7383" y="4160"/>
                    <a:pt x="7383" y="4112"/>
                  </a:cubicBezTo>
                  <a:cubicBezTo>
                    <a:pt x="7383" y="4064"/>
                    <a:pt x="7359" y="4041"/>
                    <a:pt x="7311" y="4041"/>
                  </a:cubicBezTo>
                  <a:lnTo>
                    <a:pt x="7216" y="4041"/>
                  </a:lnTo>
                  <a:cubicBezTo>
                    <a:pt x="7145" y="4041"/>
                    <a:pt x="7085" y="4041"/>
                    <a:pt x="7026" y="4017"/>
                  </a:cubicBezTo>
                  <a:cubicBezTo>
                    <a:pt x="7019" y="4015"/>
                    <a:pt x="7013" y="4014"/>
                    <a:pt x="7007" y="4014"/>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3412025" y="3581075"/>
              <a:ext cx="186975" cy="138475"/>
            </a:xfrm>
            <a:custGeom>
              <a:avLst/>
              <a:gdLst/>
              <a:ahLst/>
              <a:cxnLst/>
              <a:rect l="l" t="t" r="r" b="b"/>
              <a:pathLst>
                <a:path w="7479" h="5539" extrusionOk="0">
                  <a:moveTo>
                    <a:pt x="6965" y="1"/>
                  </a:moveTo>
                  <a:cubicBezTo>
                    <a:pt x="6952" y="1"/>
                    <a:pt x="6939" y="5"/>
                    <a:pt x="6930" y="14"/>
                  </a:cubicBezTo>
                  <a:cubicBezTo>
                    <a:pt x="6895" y="50"/>
                    <a:pt x="6883" y="85"/>
                    <a:pt x="6907" y="121"/>
                  </a:cubicBezTo>
                  <a:cubicBezTo>
                    <a:pt x="6907" y="121"/>
                    <a:pt x="6990" y="216"/>
                    <a:pt x="7073" y="359"/>
                  </a:cubicBezTo>
                  <a:cubicBezTo>
                    <a:pt x="7085" y="371"/>
                    <a:pt x="7097" y="395"/>
                    <a:pt x="7133" y="395"/>
                  </a:cubicBezTo>
                  <a:lnTo>
                    <a:pt x="7169" y="395"/>
                  </a:lnTo>
                  <a:cubicBezTo>
                    <a:pt x="7204" y="359"/>
                    <a:pt x="7204" y="312"/>
                    <a:pt x="7192" y="288"/>
                  </a:cubicBezTo>
                  <a:cubicBezTo>
                    <a:pt x="7109" y="133"/>
                    <a:pt x="7026" y="26"/>
                    <a:pt x="7026" y="26"/>
                  </a:cubicBezTo>
                  <a:cubicBezTo>
                    <a:pt x="7011" y="11"/>
                    <a:pt x="6987" y="1"/>
                    <a:pt x="6965" y="1"/>
                  </a:cubicBezTo>
                  <a:close/>
                  <a:moveTo>
                    <a:pt x="7270" y="504"/>
                  </a:moveTo>
                  <a:cubicBezTo>
                    <a:pt x="7260" y="504"/>
                    <a:pt x="7250" y="507"/>
                    <a:pt x="7240" y="514"/>
                  </a:cubicBezTo>
                  <a:cubicBezTo>
                    <a:pt x="7192" y="538"/>
                    <a:pt x="7180" y="574"/>
                    <a:pt x="7192" y="609"/>
                  </a:cubicBezTo>
                  <a:cubicBezTo>
                    <a:pt x="7240" y="705"/>
                    <a:pt x="7264" y="788"/>
                    <a:pt x="7299" y="883"/>
                  </a:cubicBezTo>
                  <a:cubicBezTo>
                    <a:pt x="7311" y="931"/>
                    <a:pt x="7347" y="943"/>
                    <a:pt x="7371" y="943"/>
                  </a:cubicBezTo>
                  <a:cubicBezTo>
                    <a:pt x="7371" y="943"/>
                    <a:pt x="7376" y="937"/>
                    <a:pt x="7380" y="937"/>
                  </a:cubicBezTo>
                  <a:cubicBezTo>
                    <a:pt x="7381" y="937"/>
                    <a:pt x="7383" y="939"/>
                    <a:pt x="7383" y="943"/>
                  </a:cubicBezTo>
                  <a:cubicBezTo>
                    <a:pt x="7430" y="931"/>
                    <a:pt x="7466" y="895"/>
                    <a:pt x="7442" y="847"/>
                  </a:cubicBezTo>
                  <a:cubicBezTo>
                    <a:pt x="7419" y="752"/>
                    <a:pt x="7383" y="657"/>
                    <a:pt x="7347" y="550"/>
                  </a:cubicBezTo>
                  <a:cubicBezTo>
                    <a:pt x="7321" y="524"/>
                    <a:pt x="7296" y="504"/>
                    <a:pt x="7270" y="504"/>
                  </a:cubicBezTo>
                  <a:close/>
                  <a:moveTo>
                    <a:pt x="5168" y="1181"/>
                  </a:moveTo>
                  <a:cubicBezTo>
                    <a:pt x="5121" y="1181"/>
                    <a:pt x="5097" y="1193"/>
                    <a:pt x="5085" y="1240"/>
                  </a:cubicBezTo>
                  <a:cubicBezTo>
                    <a:pt x="5085" y="1288"/>
                    <a:pt x="5097" y="1312"/>
                    <a:pt x="5144" y="1324"/>
                  </a:cubicBezTo>
                  <a:cubicBezTo>
                    <a:pt x="5216" y="1347"/>
                    <a:pt x="5275" y="1383"/>
                    <a:pt x="5347" y="1467"/>
                  </a:cubicBezTo>
                  <a:cubicBezTo>
                    <a:pt x="5359" y="1478"/>
                    <a:pt x="5394" y="1490"/>
                    <a:pt x="5406" y="1490"/>
                  </a:cubicBezTo>
                  <a:cubicBezTo>
                    <a:pt x="5442" y="1490"/>
                    <a:pt x="5454" y="1490"/>
                    <a:pt x="5454" y="1467"/>
                  </a:cubicBezTo>
                  <a:cubicBezTo>
                    <a:pt x="5478" y="1431"/>
                    <a:pt x="5478" y="1383"/>
                    <a:pt x="5454" y="1359"/>
                  </a:cubicBezTo>
                  <a:cubicBezTo>
                    <a:pt x="5359" y="1264"/>
                    <a:pt x="5275" y="1205"/>
                    <a:pt x="5168" y="1181"/>
                  </a:cubicBezTo>
                  <a:close/>
                  <a:moveTo>
                    <a:pt x="7407" y="1086"/>
                  </a:moveTo>
                  <a:cubicBezTo>
                    <a:pt x="7359" y="1086"/>
                    <a:pt x="7323" y="1121"/>
                    <a:pt x="7323" y="1169"/>
                  </a:cubicBezTo>
                  <a:lnTo>
                    <a:pt x="7323" y="1193"/>
                  </a:lnTo>
                  <a:cubicBezTo>
                    <a:pt x="7323" y="1288"/>
                    <a:pt x="7323" y="1359"/>
                    <a:pt x="7299" y="1431"/>
                  </a:cubicBezTo>
                  <a:cubicBezTo>
                    <a:pt x="7288" y="1467"/>
                    <a:pt x="7299" y="1502"/>
                    <a:pt x="7347" y="1526"/>
                  </a:cubicBezTo>
                  <a:lnTo>
                    <a:pt x="7371" y="1526"/>
                  </a:lnTo>
                  <a:cubicBezTo>
                    <a:pt x="7419" y="1526"/>
                    <a:pt x="7430" y="1502"/>
                    <a:pt x="7430" y="1478"/>
                  </a:cubicBezTo>
                  <a:cubicBezTo>
                    <a:pt x="7466" y="1383"/>
                    <a:pt x="7478" y="1300"/>
                    <a:pt x="7478" y="1193"/>
                  </a:cubicBezTo>
                  <a:lnTo>
                    <a:pt x="7478" y="1169"/>
                  </a:lnTo>
                  <a:cubicBezTo>
                    <a:pt x="7478" y="1121"/>
                    <a:pt x="7442" y="1086"/>
                    <a:pt x="7407" y="1086"/>
                  </a:cubicBezTo>
                  <a:close/>
                  <a:moveTo>
                    <a:pt x="4870" y="1236"/>
                  </a:moveTo>
                  <a:cubicBezTo>
                    <a:pt x="4861" y="1236"/>
                    <a:pt x="4853" y="1237"/>
                    <a:pt x="4847" y="1240"/>
                  </a:cubicBezTo>
                  <a:cubicBezTo>
                    <a:pt x="4811" y="1252"/>
                    <a:pt x="4799" y="1264"/>
                    <a:pt x="4763" y="1288"/>
                  </a:cubicBezTo>
                  <a:cubicBezTo>
                    <a:pt x="4680" y="1347"/>
                    <a:pt x="4621" y="1407"/>
                    <a:pt x="4585" y="1478"/>
                  </a:cubicBezTo>
                  <a:cubicBezTo>
                    <a:pt x="4573" y="1502"/>
                    <a:pt x="4585" y="1550"/>
                    <a:pt x="4632" y="1562"/>
                  </a:cubicBezTo>
                  <a:lnTo>
                    <a:pt x="4668" y="1562"/>
                  </a:lnTo>
                  <a:cubicBezTo>
                    <a:pt x="4692" y="1562"/>
                    <a:pt x="4716" y="1550"/>
                    <a:pt x="4740" y="1526"/>
                  </a:cubicBezTo>
                  <a:cubicBezTo>
                    <a:pt x="4752" y="1478"/>
                    <a:pt x="4799" y="1443"/>
                    <a:pt x="4859" y="1407"/>
                  </a:cubicBezTo>
                  <a:cubicBezTo>
                    <a:pt x="4871" y="1383"/>
                    <a:pt x="4906" y="1383"/>
                    <a:pt x="4918" y="1371"/>
                  </a:cubicBezTo>
                  <a:cubicBezTo>
                    <a:pt x="4942" y="1347"/>
                    <a:pt x="4978" y="1300"/>
                    <a:pt x="4942" y="1264"/>
                  </a:cubicBezTo>
                  <a:cubicBezTo>
                    <a:pt x="4925" y="1247"/>
                    <a:pt x="4894" y="1236"/>
                    <a:pt x="4870" y="1236"/>
                  </a:cubicBezTo>
                  <a:close/>
                  <a:moveTo>
                    <a:pt x="7230" y="1618"/>
                  </a:moveTo>
                  <a:cubicBezTo>
                    <a:pt x="7210" y="1618"/>
                    <a:pt x="7192" y="1627"/>
                    <a:pt x="7180" y="1645"/>
                  </a:cubicBezTo>
                  <a:cubicBezTo>
                    <a:pt x="7133" y="1705"/>
                    <a:pt x="7061" y="1764"/>
                    <a:pt x="6966" y="1800"/>
                  </a:cubicBezTo>
                  <a:cubicBezTo>
                    <a:pt x="6942" y="1836"/>
                    <a:pt x="6930" y="1883"/>
                    <a:pt x="6942" y="1907"/>
                  </a:cubicBezTo>
                  <a:cubicBezTo>
                    <a:pt x="6954" y="1943"/>
                    <a:pt x="6966" y="1955"/>
                    <a:pt x="7002" y="1955"/>
                  </a:cubicBezTo>
                  <a:cubicBezTo>
                    <a:pt x="7014" y="1955"/>
                    <a:pt x="7014" y="1955"/>
                    <a:pt x="7026" y="1943"/>
                  </a:cubicBezTo>
                  <a:cubicBezTo>
                    <a:pt x="7133" y="1883"/>
                    <a:pt x="7204" y="1824"/>
                    <a:pt x="7288" y="1740"/>
                  </a:cubicBezTo>
                  <a:cubicBezTo>
                    <a:pt x="7311" y="1717"/>
                    <a:pt x="7311" y="1669"/>
                    <a:pt x="7288" y="1645"/>
                  </a:cubicBezTo>
                  <a:cubicBezTo>
                    <a:pt x="7270" y="1627"/>
                    <a:pt x="7249" y="1618"/>
                    <a:pt x="7230" y="1618"/>
                  </a:cubicBezTo>
                  <a:close/>
                  <a:moveTo>
                    <a:pt x="4729" y="1678"/>
                  </a:moveTo>
                  <a:cubicBezTo>
                    <a:pt x="4710" y="1678"/>
                    <a:pt x="4692" y="1687"/>
                    <a:pt x="4680" y="1705"/>
                  </a:cubicBezTo>
                  <a:cubicBezTo>
                    <a:pt x="4644" y="1728"/>
                    <a:pt x="4644" y="1776"/>
                    <a:pt x="4680" y="1800"/>
                  </a:cubicBezTo>
                  <a:cubicBezTo>
                    <a:pt x="4752" y="1883"/>
                    <a:pt x="4823" y="1943"/>
                    <a:pt x="4942" y="2002"/>
                  </a:cubicBezTo>
                  <a:cubicBezTo>
                    <a:pt x="4942" y="2014"/>
                    <a:pt x="4966" y="2014"/>
                    <a:pt x="4978" y="2014"/>
                  </a:cubicBezTo>
                  <a:cubicBezTo>
                    <a:pt x="5002" y="2014"/>
                    <a:pt x="5013" y="2002"/>
                    <a:pt x="5037" y="1955"/>
                  </a:cubicBezTo>
                  <a:cubicBezTo>
                    <a:pt x="5049" y="1907"/>
                    <a:pt x="5037" y="1859"/>
                    <a:pt x="5002" y="1848"/>
                  </a:cubicBezTo>
                  <a:cubicBezTo>
                    <a:pt x="4906" y="1800"/>
                    <a:pt x="4823" y="1764"/>
                    <a:pt x="4787" y="1705"/>
                  </a:cubicBezTo>
                  <a:cubicBezTo>
                    <a:pt x="4769" y="1687"/>
                    <a:pt x="4749" y="1678"/>
                    <a:pt x="4729" y="1678"/>
                  </a:cubicBezTo>
                  <a:close/>
                  <a:moveTo>
                    <a:pt x="5569" y="1576"/>
                  </a:moveTo>
                  <a:cubicBezTo>
                    <a:pt x="5558" y="1576"/>
                    <a:pt x="5548" y="1579"/>
                    <a:pt x="5537" y="1586"/>
                  </a:cubicBezTo>
                  <a:cubicBezTo>
                    <a:pt x="5514" y="1609"/>
                    <a:pt x="5490" y="1657"/>
                    <a:pt x="5514" y="1681"/>
                  </a:cubicBezTo>
                  <a:cubicBezTo>
                    <a:pt x="5561" y="1776"/>
                    <a:pt x="5585" y="1859"/>
                    <a:pt x="5609" y="1955"/>
                  </a:cubicBezTo>
                  <a:cubicBezTo>
                    <a:pt x="5633" y="2002"/>
                    <a:pt x="5656" y="2014"/>
                    <a:pt x="5692" y="2014"/>
                  </a:cubicBezTo>
                  <a:cubicBezTo>
                    <a:pt x="5704" y="2014"/>
                    <a:pt x="5704" y="2014"/>
                    <a:pt x="5716" y="1978"/>
                  </a:cubicBezTo>
                  <a:cubicBezTo>
                    <a:pt x="5752" y="1967"/>
                    <a:pt x="5775" y="1943"/>
                    <a:pt x="5764" y="1895"/>
                  </a:cubicBezTo>
                  <a:cubicBezTo>
                    <a:pt x="5740" y="1788"/>
                    <a:pt x="5692" y="1705"/>
                    <a:pt x="5645" y="1609"/>
                  </a:cubicBezTo>
                  <a:cubicBezTo>
                    <a:pt x="5619" y="1593"/>
                    <a:pt x="5594" y="1576"/>
                    <a:pt x="5569" y="1576"/>
                  </a:cubicBezTo>
                  <a:close/>
                  <a:moveTo>
                    <a:pt x="6729" y="1935"/>
                  </a:moveTo>
                  <a:cubicBezTo>
                    <a:pt x="6721" y="1935"/>
                    <a:pt x="6712" y="1937"/>
                    <a:pt x="6704" y="1943"/>
                  </a:cubicBezTo>
                  <a:cubicBezTo>
                    <a:pt x="6609" y="1955"/>
                    <a:pt x="6526" y="1978"/>
                    <a:pt x="6418" y="2002"/>
                  </a:cubicBezTo>
                  <a:cubicBezTo>
                    <a:pt x="6371" y="2014"/>
                    <a:pt x="6359" y="2038"/>
                    <a:pt x="6359" y="2086"/>
                  </a:cubicBezTo>
                  <a:cubicBezTo>
                    <a:pt x="6371" y="2109"/>
                    <a:pt x="6407" y="2145"/>
                    <a:pt x="6430" y="2145"/>
                  </a:cubicBezTo>
                  <a:cubicBezTo>
                    <a:pt x="6549" y="2121"/>
                    <a:pt x="6657" y="2098"/>
                    <a:pt x="6752" y="2074"/>
                  </a:cubicBezTo>
                  <a:cubicBezTo>
                    <a:pt x="6776" y="2062"/>
                    <a:pt x="6799" y="2026"/>
                    <a:pt x="6788" y="1978"/>
                  </a:cubicBezTo>
                  <a:cubicBezTo>
                    <a:pt x="6778" y="1960"/>
                    <a:pt x="6755" y="1935"/>
                    <a:pt x="6729" y="1935"/>
                  </a:cubicBezTo>
                  <a:close/>
                  <a:moveTo>
                    <a:pt x="5264" y="1967"/>
                  </a:moveTo>
                  <a:cubicBezTo>
                    <a:pt x="5216" y="1967"/>
                    <a:pt x="5180" y="1978"/>
                    <a:pt x="5168" y="2026"/>
                  </a:cubicBezTo>
                  <a:cubicBezTo>
                    <a:pt x="5168" y="2074"/>
                    <a:pt x="5180" y="2098"/>
                    <a:pt x="5228" y="2121"/>
                  </a:cubicBezTo>
                  <a:cubicBezTo>
                    <a:pt x="5311" y="2145"/>
                    <a:pt x="5418" y="2157"/>
                    <a:pt x="5537" y="2181"/>
                  </a:cubicBezTo>
                  <a:cubicBezTo>
                    <a:pt x="5585" y="2181"/>
                    <a:pt x="5609" y="2145"/>
                    <a:pt x="5597" y="2121"/>
                  </a:cubicBezTo>
                  <a:cubicBezTo>
                    <a:pt x="5609" y="2074"/>
                    <a:pt x="5585" y="2026"/>
                    <a:pt x="5537" y="2026"/>
                  </a:cubicBezTo>
                  <a:cubicBezTo>
                    <a:pt x="5442" y="2014"/>
                    <a:pt x="5347" y="2002"/>
                    <a:pt x="5264" y="1967"/>
                  </a:cubicBezTo>
                  <a:close/>
                  <a:moveTo>
                    <a:pt x="6133" y="2026"/>
                  </a:moveTo>
                  <a:cubicBezTo>
                    <a:pt x="6049" y="2038"/>
                    <a:pt x="5966" y="2038"/>
                    <a:pt x="5883" y="2038"/>
                  </a:cubicBezTo>
                  <a:lnTo>
                    <a:pt x="5847" y="2038"/>
                  </a:lnTo>
                  <a:cubicBezTo>
                    <a:pt x="5811" y="2038"/>
                    <a:pt x="5775" y="2074"/>
                    <a:pt x="5775" y="2121"/>
                  </a:cubicBezTo>
                  <a:cubicBezTo>
                    <a:pt x="5775" y="2133"/>
                    <a:pt x="5775" y="2145"/>
                    <a:pt x="5787" y="2157"/>
                  </a:cubicBezTo>
                  <a:lnTo>
                    <a:pt x="5752" y="2157"/>
                  </a:lnTo>
                  <a:cubicBezTo>
                    <a:pt x="5716" y="2181"/>
                    <a:pt x="5692" y="2205"/>
                    <a:pt x="5692" y="2252"/>
                  </a:cubicBezTo>
                  <a:cubicBezTo>
                    <a:pt x="5704" y="2336"/>
                    <a:pt x="5704" y="2443"/>
                    <a:pt x="5704" y="2538"/>
                  </a:cubicBezTo>
                  <a:cubicBezTo>
                    <a:pt x="5704" y="2574"/>
                    <a:pt x="5740" y="2610"/>
                    <a:pt x="5775" y="2610"/>
                  </a:cubicBezTo>
                  <a:cubicBezTo>
                    <a:pt x="5823" y="2610"/>
                    <a:pt x="5859" y="2574"/>
                    <a:pt x="5835" y="2550"/>
                  </a:cubicBezTo>
                  <a:cubicBezTo>
                    <a:pt x="5835" y="2443"/>
                    <a:pt x="5835" y="2336"/>
                    <a:pt x="5823" y="2240"/>
                  </a:cubicBezTo>
                  <a:cubicBezTo>
                    <a:pt x="5823" y="2217"/>
                    <a:pt x="5823" y="2205"/>
                    <a:pt x="5811" y="2193"/>
                  </a:cubicBezTo>
                  <a:lnTo>
                    <a:pt x="5871" y="2193"/>
                  </a:lnTo>
                  <a:cubicBezTo>
                    <a:pt x="5954" y="2193"/>
                    <a:pt x="6049" y="2193"/>
                    <a:pt x="6133" y="2181"/>
                  </a:cubicBezTo>
                  <a:cubicBezTo>
                    <a:pt x="6180" y="2181"/>
                    <a:pt x="6204" y="2145"/>
                    <a:pt x="6204" y="2098"/>
                  </a:cubicBezTo>
                  <a:cubicBezTo>
                    <a:pt x="6204" y="2062"/>
                    <a:pt x="6168" y="2026"/>
                    <a:pt x="6133" y="2026"/>
                  </a:cubicBezTo>
                  <a:close/>
                  <a:moveTo>
                    <a:pt x="286" y="2733"/>
                  </a:moveTo>
                  <a:cubicBezTo>
                    <a:pt x="263" y="2733"/>
                    <a:pt x="241" y="2738"/>
                    <a:pt x="227" y="2752"/>
                  </a:cubicBezTo>
                  <a:cubicBezTo>
                    <a:pt x="180" y="2800"/>
                    <a:pt x="168" y="2848"/>
                    <a:pt x="132" y="2895"/>
                  </a:cubicBezTo>
                  <a:cubicBezTo>
                    <a:pt x="120" y="2931"/>
                    <a:pt x="132" y="2979"/>
                    <a:pt x="168" y="2991"/>
                  </a:cubicBezTo>
                  <a:cubicBezTo>
                    <a:pt x="168" y="3014"/>
                    <a:pt x="180" y="3014"/>
                    <a:pt x="203" y="3014"/>
                  </a:cubicBezTo>
                  <a:cubicBezTo>
                    <a:pt x="227" y="3014"/>
                    <a:pt x="239" y="2991"/>
                    <a:pt x="287" y="2955"/>
                  </a:cubicBezTo>
                  <a:cubicBezTo>
                    <a:pt x="299" y="2907"/>
                    <a:pt x="311" y="2871"/>
                    <a:pt x="346" y="2848"/>
                  </a:cubicBezTo>
                  <a:cubicBezTo>
                    <a:pt x="358" y="2812"/>
                    <a:pt x="358" y="2776"/>
                    <a:pt x="334" y="2740"/>
                  </a:cubicBezTo>
                  <a:cubicBezTo>
                    <a:pt x="320" y="2736"/>
                    <a:pt x="303" y="2733"/>
                    <a:pt x="286" y="2733"/>
                  </a:cubicBezTo>
                  <a:close/>
                  <a:moveTo>
                    <a:pt x="5745" y="2750"/>
                  </a:moveTo>
                  <a:cubicBezTo>
                    <a:pt x="5704" y="2750"/>
                    <a:pt x="5668" y="2781"/>
                    <a:pt x="5668" y="2812"/>
                  </a:cubicBezTo>
                  <a:cubicBezTo>
                    <a:pt x="5656" y="2919"/>
                    <a:pt x="5645" y="3002"/>
                    <a:pt x="5609" y="3098"/>
                  </a:cubicBezTo>
                  <a:cubicBezTo>
                    <a:pt x="5597" y="3133"/>
                    <a:pt x="5609" y="3169"/>
                    <a:pt x="5656" y="3193"/>
                  </a:cubicBezTo>
                  <a:lnTo>
                    <a:pt x="5692" y="3193"/>
                  </a:lnTo>
                  <a:cubicBezTo>
                    <a:pt x="5716" y="3193"/>
                    <a:pt x="5752" y="3169"/>
                    <a:pt x="5752" y="3145"/>
                  </a:cubicBezTo>
                  <a:cubicBezTo>
                    <a:pt x="5775" y="3050"/>
                    <a:pt x="5811" y="2955"/>
                    <a:pt x="5823" y="2848"/>
                  </a:cubicBezTo>
                  <a:cubicBezTo>
                    <a:pt x="5835" y="2800"/>
                    <a:pt x="5811" y="2752"/>
                    <a:pt x="5764" y="2752"/>
                  </a:cubicBezTo>
                  <a:cubicBezTo>
                    <a:pt x="5757" y="2751"/>
                    <a:pt x="5751" y="2750"/>
                    <a:pt x="5745" y="2750"/>
                  </a:cubicBezTo>
                  <a:close/>
                  <a:moveTo>
                    <a:pt x="2978" y="3157"/>
                  </a:moveTo>
                  <a:cubicBezTo>
                    <a:pt x="2954" y="3157"/>
                    <a:pt x="2894" y="3169"/>
                    <a:pt x="2835" y="3229"/>
                  </a:cubicBezTo>
                  <a:cubicBezTo>
                    <a:pt x="2799" y="3276"/>
                    <a:pt x="2775" y="3324"/>
                    <a:pt x="2763" y="3372"/>
                  </a:cubicBezTo>
                  <a:cubicBezTo>
                    <a:pt x="2739" y="3395"/>
                    <a:pt x="2763" y="3443"/>
                    <a:pt x="2799" y="3455"/>
                  </a:cubicBezTo>
                  <a:lnTo>
                    <a:pt x="2823" y="3455"/>
                  </a:lnTo>
                  <a:cubicBezTo>
                    <a:pt x="2847" y="3455"/>
                    <a:pt x="2882" y="3431"/>
                    <a:pt x="2894" y="3431"/>
                  </a:cubicBezTo>
                  <a:lnTo>
                    <a:pt x="2930" y="3336"/>
                  </a:lnTo>
                  <a:cubicBezTo>
                    <a:pt x="2946" y="3314"/>
                    <a:pt x="2957" y="3307"/>
                    <a:pt x="2968" y="3307"/>
                  </a:cubicBezTo>
                  <a:cubicBezTo>
                    <a:pt x="2981" y="3307"/>
                    <a:pt x="2994" y="3317"/>
                    <a:pt x="3013" y="3324"/>
                  </a:cubicBezTo>
                  <a:cubicBezTo>
                    <a:pt x="3024" y="3327"/>
                    <a:pt x="3035" y="3328"/>
                    <a:pt x="3045" y="3328"/>
                  </a:cubicBezTo>
                  <a:cubicBezTo>
                    <a:pt x="3077" y="3328"/>
                    <a:pt x="3102" y="3313"/>
                    <a:pt x="3120" y="3276"/>
                  </a:cubicBezTo>
                  <a:cubicBezTo>
                    <a:pt x="3132" y="3229"/>
                    <a:pt x="3120" y="3193"/>
                    <a:pt x="3073" y="3169"/>
                  </a:cubicBezTo>
                  <a:cubicBezTo>
                    <a:pt x="3037" y="3157"/>
                    <a:pt x="3013" y="3157"/>
                    <a:pt x="2978" y="3157"/>
                  </a:cubicBezTo>
                  <a:close/>
                  <a:moveTo>
                    <a:pt x="120" y="3145"/>
                  </a:moveTo>
                  <a:cubicBezTo>
                    <a:pt x="84" y="3145"/>
                    <a:pt x="49" y="3157"/>
                    <a:pt x="37" y="3205"/>
                  </a:cubicBezTo>
                  <a:cubicBezTo>
                    <a:pt x="25" y="3312"/>
                    <a:pt x="1" y="3407"/>
                    <a:pt x="1" y="3514"/>
                  </a:cubicBezTo>
                  <a:cubicBezTo>
                    <a:pt x="1" y="3562"/>
                    <a:pt x="37" y="3586"/>
                    <a:pt x="84" y="3586"/>
                  </a:cubicBezTo>
                  <a:cubicBezTo>
                    <a:pt x="108" y="3586"/>
                    <a:pt x="144" y="3562"/>
                    <a:pt x="156" y="3514"/>
                  </a:cubicBezTo>
                  <a:cubicBezTo>
                    <a:pt x="156" y="3407"/>
                    <a:pt x="168" y="3324"/>
                    <a:pt x="180" y="3229"/>
                  </a:cubicBezTo>
                  <a:cubicBezTo>
                    <a:pt x="180" y="3193"/>
                    <a:pt x="168" y="3157"/>
                    <a:pt x="120" y="3145"/>
                  </a:cubicBezTo>
                  <a:close/>
                  <a:moveTo>
                    <a:pt x="5580" y="3314"/>
                  </a:moveTo>
                  <a:cubicBezTo>
                    <a:pt x="5548" y="3314"/>
                    <a:pt x="5522" y="3331"/>
                    <a:pt x="5514" y="3348"/>
                  </a:cubicBezTo>
                  <a:cubicBezTo>
                    <a:pt x="5466" y="3443"/>
                    <a:pt x="5406" y="3514"/>
                    <a:pt x="5347" y="3586"/>
                  </a:cubicBezTo>
                  <a:cubicBezTo>
                    <a:pt x="5335" y="3622"/>
                    <a:pt x="5335" y="3657"/>
                    <a:pt x="5359" y="3693"/>
                  </a:cubicBezTo>
                  <a:cubicBezTo>
                    <a:pt x="5371" y="3705"/>
                    <a:pt x="5394" y="3705"/>
                    <a:pt x="5406" y="3705"/>
                  </a:cubicBezTo>
                  <a:cubicBezTo>
                    <a:pt x="5418" y="3705"/>
                    <a:pt x="5454" y="3705"/>
                    <a:pt x="5466" y="3681"/>
                  </a:cubicBezTo>
                  <a:cubicBezTo>
                    <a:pt x="5537" y="3598"/>
                    <a:pt x="5597" y="3514"/>
                    <a:pt x="5645" y="3419"/>
                  </a:cubicBezTo>
                  <a:cubicBezTo>
                    <a:pt x="5656" y="3383"/>
                    <a:pt x="5645" y="3336"/>
                    <a:pt x="5621" y="3324"/>
                  </a:cubicBezTo>
                  <a:cubicBezTo>
                    <a:pt x="5607" y="3317"/>
                    <a:pt x="5593" y="3314"/>
                    <a:pt x="5580" y="3314"/>
                  </a:cubicBezTo>
                  <a:close/>
                  <a:moveTo>
                    <a:pt x="3222" y="3353"/>
                  </a:moveTo>
                  <a:cubicBezTo>
                    <a:pt x="3210" y="3353"/>
                    <a:pt x="3200" y="3356"/>
                    <a:pt x="3192" y="3360"/>
                  </a:cubicBezTo>
                  <a:cubicBezTo>
                    <a:pt x="3144" y="3395"/>
                    <a:pt x="3144" y="3443"/>
                    <a:pt x="3156" y="3467"/>
                  </a:cubicBezTo>
                  <a:cubicBezTo>
                    <a:pt x="3204" y="3550"/>
                    <a:pt x="3251" y="3633"/>
                    <a:pt x="3275" y="3729"/>
                  </a:cubicBezTo>
                  <a:cubicBezTo>
                    <a:pt x="3299" y="3764"/>
                    <a:pt x="3323" y="3788"/>
                    <a:pt x="3359" y="3788"/>
                  </a:cubicBezTo>
                  <a:cubicBezTo>
                    <a:pt x="3370" y="3788"/>
                    <a:pt x="3370" y="3788"/>
                    <a:pt x="3382" y="3764"/>
                  </a:cubicBezTo>
                  <a:cubicBezTo>
                    <a:pt x="3418" y="3753"/>
                    <a:pt x="3442" y="3717"/>
                    <a:pt x="3430" y="3681"/>
                  </a:cubicBezTo>
                  <a:cubicBezTo>
                    <a:pt x="3382" y="3574"/>
                    <a:pt x="3335" y="3491"/>
                    <a:pt x="3299" y="3395"/>
                  </a:cubicBezTo>
                  <a:cubicBezTo>
                    <a:pt x="3275" y="3364"/>
                    <a:pt x="3246" y="3353"/>
                    <a:pt x="3222" y="3353"/>
                  </a:cubicBezTo>
                  <a:close/>
                  <a:moveTo>
                    <a:pt x="2860" y="3582"/>
                  </a:moveTo>
                  <a:cubicBezTo>
                    <a:pt x="2851" y="3582"/>
                    <a:pt x="2843" y="3583"/>
                    <a:pt x="2835" y="3586"/>
                  </a:cubicBezTo>
                  <a:cubicBezTo>
                    <a:pt x="2787" y="3622"/>
                    <a:pt x="2775" y="3645"/>
                    <a:pt x="2787" y="3693"/>
                  </a:cubicBezTo>
                  <a:cubicBezTo>
                    <a:pt x="2823" y="3788"/>
                    <a:pt x="2882" y="3872"/>
                    <a:pt x="2966" y="3967"/>
                  </a:cubicBezTo>
                  <a:cubicBezTo>
                    <a:pt x="2978" y="3979"/>
                    <a:pt x="3013" y="3979"/>
                    <a:pt x="3025" y="3979"/>
                  </a:cubicBezTo>
                  <a:cubicBezTo>
                    <a:pt x="3037" y="3979"/>
                    <a:pt x="3061" y="3979"/>
                    <a:pt x="3085" y="3967"/>
                  </a:cubicBezTo>
                  <a:cubicBezTo>
                    <a:pt x="3120" y="3931"/>
                    <a:pt x="3120" y="3883"/>
                    <a:pt x="3085" y="3860"/>
                  </a:cubicBezTo>
                  <a:cubicBezTo>
                    <a:pt x="3025" y="3788"/>
                    <a:pt x="2966" y="3705"/>
                    <a:pt x="2930" y="3633"/>
                  </a:cubicBezTo>
                  <a:cubicBezTo>
                    <a:pt x="2912" y="3597"/>
                    <a:pt x="2887" y="3582"/>
                    <a:pt x="2860" y="3582"/>
                  </a:cubicBezTo>
                  <a:close/>
                  <a:moveTo>
                    <a:pt x="5189" y="3764"/>
                  </a:moveTo>
                  <a:cubicBezTo>
                    <a:pt x="5176" y="3764"/>
                    <a:pt x="5165" y="3768"/>
                    <a:pt x="5156" y="3776"/>
                  </a:cubicBezTo>
                  <a:cubicBezTo>
                    <a:pt x="5085" y="3836"/>
                    <a:pt x="4990" y="3895"/>
                    <a:pt x="4918" y="3943"/>
                  </a:cubicBezTo>
                  <a:cubicBezTo>
                    <a:pt x="4871" y="3979"/>
                    <a:pt x="4871" y="4014"/>
                    <a:pt x="4883" y="4050"/>
                  </a:cubicBezTo>
                  <a:cubicBezTo>
                    <a:pt x="4906" y="4062"/>
                    <a:pt x="4918" y="4086"/>
                    <a:pt x="4942" y="4086"/>
                  </a:cubicBezTo>
                  <a:lnTo>
                    <a:pt x="4990" y="4086"/>
                  </a:lnTo>
                  <a:cubicBezTo>
                    <a:pt x="5085" y="4014"/>
                    <a:pt x="5156" y="3955"/>
                    <a:pt x="5240" y="3895"/>
                  </a:cubicBezTo>
                  <a:cubicBezTo>
                    <a:pt x="5275" y="3872"/>
                    <a:pt x="5287" y="3824"/>
                    <a:pt x="5264" y="3800"/>
                  </a:cubicBezTo>
                  <a:cubicBezTo>
                    <a:pt x="5240" y="3777"/>
                    <a:pt x="5212" y="3764"/>
                    <a:pt x="5189" y="3764"/>
                  </a:cubicBezTo>
                  <a:close/>
                  <a:moveTo>
                    <a:pt x="84" y="3729"/>
                  </a:moveTo>
                  <a:cubicBezTo>
                    <a:pt x="49" y="3741"/>
                    <a:pt x="25" y="3764"/>
                    <a:pt x="25" y="3812"/>
                  </a:cubicBezTo>
                  <a:cubicBezTo>
                    <a:pt x="37" y="3907"/>
                    <a:pt x="49" y="4003"/>
                    <a:pt x="84" y="4110"/>
                  </a:cubicBezTo>
                  <a:cubicBezTo>
                    <a:pt x="96" y="4157"/>
                    <a:pt x="120" y="4169"/>
                    <a:pt x="156" y="4169"/>
                  </a:cubicBezTo>
                  <a:cubicBezTo>
                    <a:pt x="156" y="4169"/>
                    <a:pt x="168" y="4169"/>
                    <a:pt x="180" y="4157"/>
                  </a:cubicBezTo>
                  <a:cubicBezTo>
                    <a:pt x="215" y="4145"/>
                    <a:pt x="239" y="4110"/>
                    <a:pt x="227" y="4062"/>
                  </a:cubicBezTo>
                  <a:cubicBezTo>
                    <a:pt x="203" y="3979"/>
                    <a:pt x="180" y="3872"/>
                    <a:pt x="168" y="3788"/>
                  </a:cubicBezTo>
                  <a:cubicBezTo>
                    <a:pt x="156" y="3753"/>
                    <a:pt x="120" y="3729"/>
                    <a:pt x="84" y="3729"/>
                  </a:cubicBezTo>
                  <a:close/>
                  <a:moveTo>
                    <a:pt x="4698" y="4076"/>
                  </a:moveTo>
                  <a:cubicBezTo>
                    <a:pt x="4688" y="4076"/>
                    <a:pt x="4678" y="4079"/>
                    <a:pt x="4668" y="4086"/>
                  </a:cubicBezTo>
                  <a:lnTo>
                    <a:pt x="4394" y="4169"/>
                  </a:lnTo>
                  <a:cubicBezTo>
                    <a:pt x="4347" y="4181"/>
                    <a:pt x="4323" y="4217"/>
                    <a:pt x="4335" y="4264"/>
                  </a:cubicBezTo>
                  <a:cubicBezTo>
                    <a:pt x="4347" y="4288"/>
                    <a:pt x="4382" y="4324"/>
                    <a:pt x="4406" y="4324"/>
                  </a:cubicBezTo>
                  <a:lnTo>
                    <a:pt x="4430" y="4336"/>
                  </a:lnTo>
                  <a:cubicBezTo>
                    <a:pt x="4525" y="4300"/>
                    <a:pt x="4632" y="4276"/>
                    <a:pt x="4728" y="4229"/>
                  </a:cubicBezTo>
                  <a:cubicBezTo>
                    <a:pt x="4763" y="4193"/>
                    <a:pt x="4799" y="4169"/>
                    <a:pt x="4763" y="4122"/>
                  </a:cubicBezTo>
                  <a:cubicBezTo>
                    <a:pt x="4746" y="4096"/>
                    <a:pt x="4723" y="4076"/>
                    <a:pt x="4698" y="4076"/>
                  </a:cubicBezTo>
                  <a:close/>
                  <a:moveTo>
                    <a:pt x="3804" y="4197"/>
                  </a:moveTo>
                  <a:cubicBezTo>
                    <a:pt x="3769" y="4197"/>
                    <a:pt x="3740" y="4227"/>
                    <a:pt x="3740" y="4264"/>
                  </a:cubicBezTo>
                  <a:cubicBezTo>
                    <a:pt x="3728" y="4300"/>
                    <a:pt x="3751" y="4348"/>
                    <a:pt x="3799" y="4348"/>
                  </a:cubicBezTo>
                  <a:cubicBezTo>
                    <a:pt x="3870" y="4360"/>
                    <a:pt x="3930" y="4360"/>
                    <a:pt x="4013" y="4360"/>
                  </a:cubicBezTo>
                  <a:lnTo>
                    <a:pt x="4109" y="4360"/>
                  </a:lnTo>
                  <a:cubicBezTo>
                    <a:pt x="4156" y="4360"/>
                    <a:pt x="4192" y="4336"/>
                    <a:pt x="4192" y="4288"/>
                  </a:cubicBezTo>
                  <a:cubicBezTo>
                    <a:pt x="4192" y="4241"/>
                    <a:pt x="4156" y="4217"/>
                    <a:pt x="4109" y="4217"/>
                  </a:cubicBezTo>
                  <a:cubicBezTo>
                    <a:pt x="4013" y="4217"/>
                    <a:pt x="3918" y="4217"/>
                    <a:pt x="3835" y="4205"/>
                  </a:cubicBezTo>
                  <a:cubicBezTo>
                    <a:pt x="3824" y="4200"/>
                    <a:pt x="3814" y="4197"/>
                    <a:pt x="3804" y="4197"/>
                  </a:cubicBezTo>
                  <a:close/>
                  <a:moveTo>
                    <a:pt x="3430" y="3931"/>
                  </a:moveTo>
                  <a:cubicBezTo>
                    <a:pt x="3382" y="3931"/>
                    <a:pt x="3359" y="3967"/>
                    <a:pt x="3359" y="4003"/>
                  </a:cubicBezTo>
                  <a:lnTo>
                    <a:pt x="3359" y="4050"/>
                  </a:lnTo>
                  <a:cubicBezTo>
                    <a:pt x="3335" y="4038"/>
                    <a:pt x="3323" y="4038"/>
                    <a:pt x="3311" y="4014"/>
                  </a:cubicBezTo>
                  <a:cubicBezTo>
                    <a:pt x="3302" y="4011"/>
                    <a:pt x="3292" y="4010"/>
                    <a:pt x="3281" y="4010"/>
                  </a:cubicBezTo>
                  <a:cubicBezTo>
                    <a:pt x="3248" y="4010"/>
                    <a:pt x="3213" y="4023"/>
                    <a:pt x="3204" y="4050"/>
                  </a:cubicBezTo>
                  <a:cubicBezTo>
                    <a:pt x="3192" y="4086"/>
                    <a:pt x="3204" y="4145"/>
                    <a:pt x="3239" y="4157"/>
                  </a:cubicBezTo>
                  <a:cubicBezTo>
                    <a:pt x="3263" y="4181"/>
                    <a:pt x="3311" y="4217"/>
                    <a:pt x="3359" y="4229"/>
                  </a:cubicBezTo>
                  <a:cubicBezTo>
                    <a:pt x="3335" y="4241"/>
                    <a:pt x="3335" y="4276"/>
                    <a:pt x="3335" y="4288"/>
                  </a:cubicBezTo>
                  <a:cubicBezTo>
                    <a:pt x="3335" y="4336"/>
                    <a:pt x="3370" y="4384"/>
                    <a:pt x="3418" y="4384"/>
                  </a:cubicBezTo>
                  <a:cubicBezTo>
                    <a:pt x="3442" y="4384"/>
                    <a:pt x="3478" y="4348"/>
                    <a:pt x="3501" y="4300"/>
                  </a:cubicBezTo>
                  <a:lnTo>
                    <a:pt x="3501" y="4276"/>
                  </a:lnTo>
                  <a:lnTo>
                    <a:pt x="3513" y="4276"/>
                  </a:lnTo>
                  <a:cubicBezTo>
                    <a:pt x="3522" y="4279"/>
                    <a:pt x="3530" y="4281"/>
                    <a:pt x="3538" y="4281"/>
                  </a:cubicBezTo>
                  <a:cubicBezTo>
                    <a:pt x="3565" y="4281"/>
                    <a:pt x="3590" y="4265"/>
                    <a:pt x="3609" y="4229"/>
                  </a:cubicBezTo>
                  <a:cubicBezTo>
                    <a:pt x="3620" y="4193"/>
                    <a:pt x="3609" y="4157"/>
                    <a:pt x="3561" y="4145"/>
                  </a:cubicBezTo>
                  <a:cubicBezTo>
                    <a:pt x="3537" y="4145"/>
                    <a:pt x="3513" y="4122"/>
                    <a:pt x="3501" y="4122"/>
                  </a:cubicBezTo>
                  <a:lnTo>
                    <a:pt x="3501" y="4003"/>
                  </a:lnTo>
                  <a:cubicBezTo>
                    <a:pt x="3501" y="3967"/>
                    <a:pt x="3478" y="3931"/>
                    <a:pt x="3430" y="3931"/>
                  </a:cubicBezTo>
                  <a:close/>
                  <a:moveTo>
                    <a:pt x="262" y="4314"/>
                  </a:moveTo>
                  <a:cubicBezTo>
                    <a:pt x="252" y="4314"/>
                    <a:pt x="240" y="4317"/>
                    <a:pt x="227" y="4324"/>
                  </a:cubicBezTo>
                  <a:cubicBezTo>
                    <a:pt x="180" y="4348"/>
                    <a:pt x="168" y="4384"/>
                    <a:pt x="180" y="4419"/>
                  </a:cubicBezTo>
                  <a:cubicBezTo>
                    <a:pt x="215" y="4515"/>
                    <a:pt x="275" y="4598"/>
                    <a:pt x="322" y="4693"/>
                  </a:cubicBezTo>
                  <a:cubicBezTo>
                    <a:pt x="334" y="4705"/>
                    <a:pt x="346" y="4717"/>
                    <a:pt x="382" y="4717"/>
                  </a:cubicBezTo>
                  <a:lnTo>
                    <a:pt x="441" y="4717"/>
                  </a:lnTo>
                  <a:cubicBezTo>
                    <a:pt x="477" y="4693"/>
                    <a:pt x="477" y="4645"/>
                    <a:pt x="465" y="4622"/>
                  </a:cubicBezTo>
                  <a:cubicBezTo>
                    <a:pt x="406" y="4538"/>
                    <a:pt x="382" y="4455"/>
                    <a:pt x="334" y="4360"/>
                  </a:cubicBezTo>
                  <a:cubicBezTo>
                    <a:pt x="309" y="4334"/>
                    <a:pt x="289" y="4314"/>
                    <a:pt x="262" y="4314"/>
                  </a:cubicBezTo>
                  <a:close/>
                  <a:moveTo>
                    <a:pt x="3319" y="4505"/>
                  </a:moveTo>
                  <a:cubicBezTo>
                    <a:pt x="3287" y="4505"/>
                    <a:pt x="3260" y="4524"/>
                    <a:pt x="3251" y="4550"/>
                  </a:cubicBezTo>
                  <a:cubicBezTo>
                    <a:pt x="3216" y="4645"/>
                    <a:pt x="3180" y="4717"/>
                    <a:pt x="3120" y="4788"/>
                  </a:cubicBezTo>
                  <a:cubicBezTo>
                    <a:pt x="3085" y="4824"/>
                    <a:pt x="3097" y="4872"/>
                    <a:pt x="3132" y="4896"/>
                  </a:cubicBezTo>
                  <a:cubicBezTo>
                    <a:pt x="3144" y="4919"/>
                    <a:pt x="3156" y="4919"/>
                    <a:pt x="3180" y="4919"/>
                  </a:cubicBezTo>
                  <a:cubicBezTo>
                    <a:pt x="3204" y="4919"/>
                    <a:pt x="3216" y="4896"/>
                    <a:pt x="3228" y="4884"/>
                  </a:cubicBezTo>
                  <a:cubicBezTo>
                    <a:pt x="3311" y="4812"/>
                    <a:pt x="3359" y="4717"/>
                    <a:pt x="3394" y="4622"/>
                  </a:cubicBezTo>
                  <a:cubicBezTo>
                    <a:pt x="3418" y="4574"/>
                    <a:pt x="3394" y="4526"/>
                    <a:pt x="3359" y="4515"/>
                  </a:cubicBezTo>
                  <a:cubicBezTo>
                    <a:pt x="3345" y="4508"/>
                    <a:pt x="3332" y="4505"/>
                    <a:pt x="3319" y="4505"/>
                  </a:cubicBezTo>
                  <a:close/>
                  <a:moveTo>
                    <a:pt x="546" y="4824"/>
                  </a:moveTo>
                  <a:cubicBezTo>
                    <a:pt x="533" y="4824"/>
                    <a:pt x="521" y="4828"/>
                    <a:pt x="513" y="4836"/>
                  </a:cubicBezTo>
                  <a:cubicBezTo>
                    <a:pt x="477" y="4872"/>
                    <a:pt x="465" y="4919"/>
                    <a:pt x="501" y="4943"/>
                  </a:cubicBezTo>
                  <a:cubicBezTo>
                    <a:pt x="572" y="5038"/>
                    <a:pt x="644" y="5110"/>
                    <a:pt x="715" y="5169"/>
                  </a:cubicBezTo>
                  <a:cubicBezTo>
                    <a:pt x="739" y="5181"/>
                    <a:pt x="751" y="5181"/>
                    <a:pt x="763" y="5181"/>
                  </a:cubicBezTo>
                  <a:cubicBezTo>
                    <a:pt x="775" y="5181"/>
                    <a:pt x="811" y="5169"/>
                    <a:pt x="822" y="5169"/>
                  </a:cubicBezTo>
                  <a:cubicBezTo>
                    <a:pt x="834" y="5134"/>
                    <a:pt x="834" y="5098"/>
                    <a:pt x="811" y="5062"/>
                  </a:cubicBezTo>
                  <a:cubicBezTo>
                    <a:pt x="751" y="5003"/>
                    <a:pt x="680" y="4931"/>
                    <a:pt x="620" y="4860"/>
                  </a:cubicBezTo>
                  <a:cubicBezTo>
                    <a:pt x="597" y="4837"/>
                    <a:pt x="569" y="4824"/>
                    <a:pt x="546" y="4824"/>
                  </a:cubicBezTo>
                  <a:close/>
                  <a:moveTo>
                    <a:pt x="2960" y="4973"/>
                  </a:moveTo>
                  <a:cubicBezTo>
                    <a:pt x="2946" y="4973"/>
                    <a:pt x="2931" y="4978"/>
                    <a:pt x="2918" y="4991"/>
                  </a:cubicBezTo>
                  <a:cubicBezTo>
                    <a:pt x="2847" y="5050"/>
                    <a:pt x="2775" y="5098"/>
                    <a:pt x="2680" y="5134"/>
                  </a:cubicBezTo>
                  <a:cubicBezTo>
                    <a:pt x="2656" y="5169"/>
                    <a:pt x="2632" y="5217"/>
                    <a:pt x="2656" y="5241"/>
                  </a:cubicBezTo>
                  <a:cubicBezTo>
                    <a:pt x="2656" y="5277"/>
                    <a:pt x="2680" y="5288"/>
                    <a:pt x="2716" y="5288"/>
                  </a:cubicBezTo>
                  <a:cubicBezTo>
                    <a:pt x="2727" y="5288"/>
                    <a:pt x="2739" y="5288"/>
                    <a:pt x="2739" y="5277"/>
                  </a:cubicBezTo>
                  <a:cubicBezTo>
                    <a:pt x="2847" y="5229"/>
                    <a:pt x="2942" y="5169"/>
                    <a:pt x="3013" y="5110"/>
                  </a:cubicBezTo>
                  <a:cubicBezTo>
                    <a:pt x="3037" y="5074"/>
                    <a:pt x="3061" y="5038"/>
                    <a:pt x="3025" y="5003"/>
                  </a:cubicBezTo>
                  <a:cubicBezTo>
                    <a:pt x="3010" y="4988"/>
                    <a:pt x="2985" y="4973"/>
                    <a:pt x="2960" y="4973"/>
                  </a:cubicBezTo>
                  <a:close/>
                  <a:moveTo>
                    <a:pt x="1022" y="5207"/>
                  </a:moveTo>
                  <a:cubicBezTo>
                    <a:pt x="993" y="5207"/>
                    <a:pt x="970" y="5224"/>
                    <a:pt x="953" y="5241"/>
                  </a:cubicBezTo>
                  <a:cubicBezTo>
                    <a:pt x="942" y="5288"/>
                    <a:pt x="953" y="5336"/>
                    <a:pt x="989" y="5348"/>
                  </a:cubicBezTo>
                  <a:cubicBezTo>
                    <a:pt x="1073" y="5396"/>
                    <a:pt x="1168" y="5431"/>
                    <a:pt x="1275" y="5467"/>
                  </a:cubicBezTo>
                  <a:lnTo>
                    <a:pt x="1287" y="5467"/>
                  </a:lnTo>
                  <a:cubicBezTo>
                    <a:pt x="1311" y="5467"/>
                    <a:pt x="1346" y="5455"/>
                    <a:pt x="1358" y="5407"/>
                  </a:cubicBezTo>
                  <a:cubicBezTo>
                    <a:pt x="1370" y="5372"/>
                    <a:pt x="1358" y="5336"/>
                    <a:pt x="1311" y="5312"/>
                  </a:cubicBezTo>
                  <a:cubicBezTo>
                    <a:pt x="1227" y="5300"/>
                    <a:pt x="1156" y="5253"/>
                    <a:pt x="1061" y="5217"/>
                  </a:cubicBezTo>
                  <a:cubicBezTo>
                    <a:pt x="1047" y="5210"/>
                    <a:pt x="1034" y="5207"/>
                    <a:pt x="1022" y="5207"/>
                  </a:cubicBezTo>
                  <a:close/>
                  <a:moveTo>
                    <a:pt x="2460" y="5248"/>
                  </a:moveTo>
                  <a:cubicBezTo>
                    <a:pt x="2451" y="5248"/>
                    <a:pt x="2441" y="5250"/>
                    <a:pt x="2430" y="5253"/>
                  </a:cubicBezTo>
                  <a:cubicBezTo>
                    <a:pt x="2323" y="5288"/>
                    <a:pt x="2239" y="5312"/>
                    <a:pt x="2144" y="5336"/>
                  </a:cubicBezTo>
                  <a:cubicBezTo>
                    <a:pt x="2108" y="5348"/>
                    <a:pt x="2073" y="5372"/>
                    <a:pt x="2085" y="5419"/>
                  </a:cubicBezTo>
                  <a:cubicBezTo>
                    <a:pt x="2108" y="5455"/>
                    <a:pt x="2132" y="5479"/>
                    <a:pt x="2168" y="5479"/>
                  </a:cubicBezTo>
                  <a:lnTo>
                    <a:pt x="2180" y="5479"/>
                  </a:lnTo>
                  <a:cubicBezTo>
                    <a:pt x="2287" y="5455"/>
                    <a:pt x="2370" y="5419"/>
                    <a:pt x="2477" y="5396"/>
                  </a:cubicBezTo>
                  <a:cubicBezTo>
                    <a:pt x="2525" y="5372"/>
                    <a:pt x="2537" y="5348"/>
                    <a:pt x="2525" y="5300"/>
                  </a:cubicBezTo>
                  <a:cubicBezTo>
                    <a:pt x="2507" y="5264"/>
                    <a:pt x="2489" y="5248"/>
                    <a:pt x="2460" y="5248"/>
                  </a:cubicBezTo>
                  <a:close/>
                  <a:moveTo>
                    <a:pt x="1548" y="5388"/>
                  </a:moveTo>
                  <a:cubicBezTo>
                    <a:pt x="1518" y="5388"/>
                    <a:pt x="1489" y="5418"/>
                    <a:pt x="1489" y="5455"/>
                  </a:cubicBezTo>
                  <a:cubicBezTo>
                    <a:pt x="1477" y="5479"/>
                    <a:pt x="1513" y="5527"/>
                    <a:pt x="1549" y="5527"/>
                  </a:cubicBezTo>
                  <a:cubicBezTo>
                    <a:pt x="1608" y="5538"/>
                    <a:pt x="1668" y="5538"/>
                    <a:pt x="1727" y="5538"/>
                  </a:cubicBezTo>
                  <a:lnTo>
                    <a:pt x="1846" y="5538"/>
                  </a:lnTo>
                  <a:cubicBezTo>
                    <a:pt x="1894" y="5538"/>
                    <a:pt x="1930" y="5515"/>
                    <a:pt x="1930" y="5467"/>
                  </a:cubicBezTo>
                  <a:cubicBezTo>
                    <a:pt x="1930" y="5419"/>
                    <a:pt x="1894" y="5396"/>
                    <a:pt x="1846" y="5396"/>
                  </a:cubicBezTo>
                  <a:cubicBezTo>
                    <a:pt x="1799" y="5402"/>
                    <a:pt x="1751" y="5404"/>
                    <a:pt x="1705" y="5404"/>
                  </a:cubicBezTo>
                  <a:cubicBezTo>
                    <a:pt x="1659" y="5404"/>
                    <a:pt x="1614" y="5402"/>
                    <a:pt x="1573" y="5396"/>
                  </a:cubicBezTo>
                  <a:cubicBezTo>
                    <a:pt x="1565" y="5390"/>
                    <a:pt x="1556" y="5388"/>
                    <a:pt x="1548" y="5388"/>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65"/>
          <p:cNvGrpSpPr/>
          <p:nvPr/>
        </p:nvGrpSpPr>
        <p:grpSpPr>
          <a:xfrm rot="-1138241">
            <a:off x="6514062" y="1555057"/>
            <a:ext cx="2453707" cy="1875648"/>
            <a:chOff x="1488425" y="2230050"/>
            <a:chExt cx="1027650" cy="785550"/>
          </a:xfrm>
        </p:grpSpPr>
        <p:sp>
          <p:nvSpPr>
            <p:cNvPr id="3744" name="Google Shape;3744;p65"/>
            <p:cNvSpPr/>
            <p:nvPr/>
          </p:nvSpPr>
          <p:spPr>
            <a:xfrm>
              <a:off x="1527875" y="2594975"/>
              <a:ext cx="57175" cy="57775"/>
            </a:xfrm>
            <a:custGeom>
              <a:avLst/>
              <a:gdLst/>
              <a:ahLst/>
              <a:cxnLst/>
              <a:rect l="l" t="t" r="r" b="b"/>
              <a:pathLst>
                <a:path w="2287" h="2311" extrusionOk="0">
                  <a:moveTo>
                    <a:pt x="655" y="227"/>
                  </a:moveTo>
                  <a:lnTo>
                    <a:pt x="655" y="227"/>
                  </a:lnTo>
                  <a:cubicBezTo>
                    <a:pt x="727" y="286"/>
                    <a:pt x="870" y="406"/>
                    <a:pt x="1024" y="548"/>
                  </a:cubicBezTo>
                  <a:lnTo>
                    <a:pt x="715" y="727"/>
                  </a:lnTo>
                  <a:cubicBezTo>
                    <a:pt x="667" y="453"/>
                    <a:pt x="655" y="310"/>
                    <a:pt x="655" y="227"/>
                  </a:cubicBezTo>
                  <a:close/>
                  <a:moveTo>
                    <a:pt x="1834" y="370"/>
                  </a:moveTo>
                  <a:cubicBezTo>
                    <a:pt x="1810" y="441"/>
                    <a:pt x="1751" y="608"/>
                    <a:pt x="1632" y="870"/>
                  </a:cubicBezTo>
                  <a:cubicBezTo>
                    <a:pt x="1524" y="787"/>
                    <a:pt x="1417" y="679"/>
                    <a:pt x="1298" y="572"/>
                  </a:cubicBezTo>
                  <a:cubicBezTo>
                    <a:pt x="1572" y="441"/>
                    <a:pt x="1751" y="370"/>
                    <a:pt x="1834" y="370"/>
                  </a:cubicBezTo>
                  <a:close/>
                  <a:moveTo>
                    <a:pt x="620" y="941"/>
                  </a:moveTo>
                  <a:cubicBezTo>
                    <a:pt x="631" y="1084"/>
                    <a:pt x="655" y="1227"/>
                    <a:pt x="691" y="1358"/>
                  </a:cubicBezTo>
                  <a:cubicBezTo>
                    <a:pt x="358" y="1299"/>
                    <a:pt x="239" y="1263"/>
                    <a:pt x="179" y="1227"/>
                  </a:cubicBezTo>
                  <a:cubicBezTo>
                    <a:pt x="239" y="1179"/>
                    <a:pt x="381" y="1096"/>
                    <a:pt x="620" y="941"/>
                  </a:cubicBezTo>
                  <a:close/>
                  <a:moveTo>
                    <a:pt x="1167" y="644"/>
                  </a:moveTo>
                  <a:cubicBezTo>
                    <a:pt x="1310" y="763"/>
                    <a:pt x="1453" y="906"/>
                    <a:pt x="1572" y="1001"/>
                  </a:cubicBezTo>
                  <a:cubicBezTo>
                    <a:pt x="1489" y="1156"/>
                    <a:pt x="1417" y="1322"/>
                    <a:pt x="1346" y="1465"/>
                  </a:cubicBezTo>
                  <a:cubicBezTo>
                    <a:pt x="1167" y="1441"/>
                    <a:pt x="1001" y="1418"/>
                    <a:pt x="858" y="1394"/>
                  </a:cubicBezTo>
                  <a:cubicBezTo>
                    <a:pt x="810" y="1215"/>
                    <a:pt x="774" y="1037"/>
                    <a:pt x="762" y="870"/>
                  </a:cubicBezTo>
                  <a:lnTo>
                    <a:pt x="1167" y="644"/>
                  </a:lnTo>
                  <a:close/>
                  <a:moveTo>
                    <a:pt x="1655" y="1108"/>
                  </a:moveTo>
                  <a:cubicBezTo>
                    <a:pt x="1917" y="1358"/>
                    <a:pt x="2013" y="1501"/>
                    <a:pt x="2060" y="1560"/>
                  </a:cubicBezTo>
                  <a:cubicBezTo>
                    <a:pt x="1953" y="1537"/>
                    <a:pt x="1727" y="1513"/>
                    <a:pt x="1489" y="1477"/>
                  </a:cubicBezTo>
                  <a:cubicBezTo>
                    <a:pt x="1548" y="1358"/>
                    <a:pt x="1608" y="1239"/>
                    <a:pt x="1655" y="1108"/>
                  </a:cubicBezTo>
                  <a:close/>
                  <a:moveTo>
                    <a:pt x="881" y="1537"/>
                  </a:moveTo>
                  <a:lnTo>
                    <a:pt x="881" y="1537"/>
                  </a:lnTo>
                  <a:cubicBezTo>
                    <a:pt x="1001" y="1572"/>
                    <a:pt x="1131" y="1584"/>
                    <a:pt x="1262" y="1596"/>
                  </a:cubicBezTo>
                  <a:cubicBezTo>
                    <a:pt x="1131" y="1846"/>
                    <a:pt x="1060" y="2001"/>
                    <a:pt x="1001" y="2096"/>
                  </a:cubicBezTo>
                  <a:cubicBezTo>
                    <a:pt x="989" y="1989"/>
                    <a:pt x="941" y="1799"/>
                    <a:pt x="881" y="1537"/>
                  </a:cubicBezTo>
                  <a:close/>
                  <a:moveTo>
                    <a:pt x="584" y="1"/>
                  </a:moveTo>
                  <a:cubicBezTo>
                    <a:pt x="572" y="1"/>
                    <a:pt x="536" y="25"/>
                    <a:pt x="524" y="36"/>
                  </a:cubicBezTo>
                  <a:cubicBezTo>
                    <a:pt x="500" y="60"/>
                    <a:pt x="453" y="108"/>
                    <a:pt x="572" y="775"/>
                  </a:cubicBezTo>
                  <a:cubicBezTo>
                    <a:pt x="346" y="929"/>
                    <a:pt x="60" y="1096"/>
                    <a:pt x="24" y="1179"/>
                  </a:cubicBezTo>
                  <a:cubicBezTo>
                    <a:pt x="0" y="1215"/>
                    <a:pt x="0" y="1239"/>
                    <a:pt x="24" y="1275"/>
                  </a:cubicBezTo>
                  <a:cubicBezTo>
                    <a:pt x="48" y="1334"/>
                    <a:pt x="119" y="1406"/>
                    <a:pt x="715" y="1513"/>
                  </a:cubicBezTo>
                  <a:cubicBezTo>
                    <a:pt x="774" y="1799"/>
                    <a:pt x="870" y="2215"/>
                    <a:pt x="893" y="2275"/>
                  </a:cubicBezTo>
                  <a:cubicBezTo>
                    <a:pt x="917" y="2299"/>
                    <a:pt x="941" y="2311"/>
                    <a:pt x="977" y="2311"/>
                  </a:cubicBezTo>
                  <a:cubicBezTo>
                    <a:pt x="1024" y="2311"/>
                    <a:pt x="1072" y="2311"/>
                    <a:pt x="1429" y="1608"/>
                  </a:cubicBezTo>
                  <a:cubicBezTo>
                    <a:pt x="1822" y="1668"/>
                    <a:pt x="2144" y="1703"/>
                    <a:pt x="2144" y="1703"/>
                  </a:cubicBezTo>
                  <a:cubicBezTo>
                    <a:pt x="2167" y="1703"/>
                    <a:pt x="2191" y="1691"/>
                    <a:pt x="2203" y="1668"/>
                  </a:cubicBezTo>
                  <a:cubicBezTo>
                    <a:pt x="2286" y="1584"/>
                    <a:pt x="2239" y="1429"/>
                    <a:pt x="1727" y="953"/>
                  </a:cubicBezTo>
                  <a:cubicBezTo>
                    <a:pt x="1834" y="739"/>
                    <a:pt x="1965" y="406"/>
                    <a:pt x="1989" y="298"/>
                  </a:cubicBezTo>
                  <a:cubicBezTo>
                    <a:pt x="1989" y="275"/>
                    <a:pt x="1965" y="239"/>
                    <a:pt x="1953" y="227"/>
                  </a:cubicBezTo>
                  <a:cubicBezTo>
                    <a:pt x="1941" y="203"/>
                    <a:pt x="1905" y="179"/>
                    <a:pt x="1870" y="179"/>
                  </a:cubicBezTo>
                  <a:cubicBezTo>
                    <a:pt x="1727" y="179"/>
                    <a:pt x="1417" y="322"/>
                    <a:pt x="1167" y="453"/>
                  </a:cubicBezTo>
                  <a:cubicBezTo>
                    <a:pt x="881" y="203"/>
                    <a:pt x="643" y="25"/>
                    <a:pt x="643" y="25"/>
                  </a:cubicBezTo>
                  <a:cubicBezTo>
                    <a:pt x="620" y="1"/>
                    <a:pt x="596" y="1"/>
                    <a:pt x="5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2400000" y="2703925"/>
              <a:ext cx="58075" cy="56875"/>
            </a:xfrm>
            <a:custGeom>
              <a:avLst/>
              <a:gdLst/>
              <a:ahLst/>
              <a:cxnLst/>
              <a:rect l="l" t="t" r="r" b="b"/>
              <a:pathLst>
                <a:path w="2323" h="2275" extrusionOk="0">
                  <a:moveTo>
                    <a:pt x="1727" y="203"/>
                  </a:moveTo>
                  <a:lnTo>
                    <a:pt x="1727" y="203"/>
                  </a:lnTo>
                  <a:cubicBezTo>
                    <a:pt x="1703" y="322"/>
                    <a:pt x="1668" y="489"/>
                    <a:pt x="1632" y="679"/>
                  </a:cubicBezTo>
                  <a:cubicBezTo>
                    <a:pt x="1537" y="620"/>
                    <a:pt x="1429" y="548"/>
                    <a:pt x="1334" y="489"/>
                  </a:cubicBezTo>
                  <a:cubicBezTo>
                    <a:pt x="1537" y="322"/>
                    <a:pt x="1668" y="250"/>
                    <a:pt x="1727" y="203"/>
                  </a:cubicBezTo>
                  <a:close/>
                  <a:moveTo>
                    <a:pt x="632" y="262"/>
                  </a:moveTo>
                  <a:cubicBezTo>
                    <a:pt x="691" y="298"/>
                    <a:pt x="834" y="369"/>
                    <a:pt x="1072" y="500"/>
                  </a:cubicBezTo>
                  <a:cubicBezTo>
                    <a:pt x="977" y="584"/>
                    <a:pt x="858" y="679"/>
                    <a:pt x="751" y="762"/>
                  </a:cubicBezTo>
                  <a:cubicBezTo>
                    <a:pt x="656" y="453"/>
                    <a:pt x="632" y="322"/>
                    <a:pt x="632" y="262"/>
                  </a:cubicBezTo>
                  <a:close/>
                  <a:moveTo>
                    <a:pt x="1727" y="929"/>
                  </a:moveTo>
                  <a:cubicBezTo>
                    <a:pt x="2001" y="1131"/>
                    <a:pt x="2132" y="1251"/>
                    <a:pt x="2180" y="1310"/>
                  </a:cubicBezTo>
                  <a:cubicBezTo>
                    <a:pt x="2084" y="1322"/>
                    <a:pt x="1930" y="1346"/>
                    <a:pt x="1632" y="1358"/>
                  </a:cubicBezTo>
                  <a:cubicBezTo>
                    <a:pt x="1656" y="1227"/>
                    <a:pt x="1703" y="1084"/>
                    <a:pt x="1727" y="929"/>
                  </a:cubicBezTo>
                  <a:close/>
                  <a:moveTo>
                    <a:pt x="1203" y="584"/>
                  </a:moveTo>
                  <a:cubicBezTo>
                    <a:pt x="1346" y="667"/>
                    <a:pt x="1477" y="750"/>
                    <a:pt x="1596" y="846"/>
                  </a:cubicBezTo>
                  <a:cubicBezTo>
                    <a:pt x="1549" y="1036"/>
                    <a:pt x="1513" y="1215"/>
                    <a:pt x="1465" y="1358"/>
                  </a:cubicBezTo>
                  <a:cubicBezTo>
                    <a:pt x="1298" y="1382"/>
                    <a:pt x="1120" y="1393"/>
                    <a:pt x="953" y="1393"/>
                  </a:cubicBezTo>
                  <a:cubicBezTo>
                    <a:pt x="894" y="1215"/>
                    <a:pt x="834" y="1048"/>
                    <a:pt x="787" y="917"/>
                  </a:cubicBezTo>
                  <a:cubicBezTo>
                    <a:pt x="929" y="810"/>
                    <a:pt x="1072" y="691"/>
                    <a:pt x="1203" y="584"/>
                  </a:cubicBezTo>
                  <a:close/>
                  <a:moveTo>
                    <a:pt x="679" y="1036"/>
                  </a:moveTo>
                  <a:cubicBezTo>
                    <a:pt x="715" y="1143"/>
                    <a:pt x="763" y="1274"/>
                    <a:pt x="810" y="1405"/>
                  </a:cubicBezTo>
                  <a:lnTo>
                    <a:pt x="536" y="1405"/>
                  </a:lnTo>
                  <a:cubicBezTo>
                    <a:pt x="394" y="1405"/>
                    <a:pt x="298" y="1393"/>
                    <a:pt x="239" y="1393"/>
                  </a:cubicBezTo>
                  <a:cubicBezTo>
                    <a:pt x="334" y="1322"/>
                    <a:pt x="465" y="1191"/>
                    <a:pt x="679" y="1036"/>
                  </a:cubicBezTo>
                  <a:close/>
                  <a:moveTo>
                    <a:pt x="1429" y="1524"/>
                  </a:moveTo>
                  <a:cubicBezTo>
                    <a:pt x="1322" y="1870"/>
                    <a:pt x="1263" y="2024"/>
                    <a:pt x="1227" y="2084"/>
                  </a:cubicBezTo>
                  <a:cubicBezTo>
                    <a:pt x="1179" y="1977"/>
                    <a:pt x="1108" y="1763"/>
                    <a:pt x="1013" y="1548"/>
                  </a:cubicBezTo>
                  <a:cubicBezTo>
                    <a:pt x="1156" y="1524"/>
                    <a:pt x="1298" y="1524"/>
                    <a:pt x="1429" y="1524"/>
                  </a:cubicBezTo>
                  <a:close/>
                  <a:moveTo>
                    <a:pt x="1775" y="0"/>
                  </a:moveTo>
                  <a:cubicBezTo>
                    <a:pt x="1751" y="0"/>
                    <a:pt x="1668" y="0"/>
                    <a:pt x="1168" y="393"/>
                  </a:cubicBezTo>
                  <a:cubicBezTo>
                    <a:pt x="941" y="262"/>
                    <a:pt x="656" y="96"/>
                    <a:pt x="560" y="96"/>
                  </a:cubicBezTo>
                  <a:cubicBezTo>
                    <a:pt x="525" y="96"/>
                    <a:pt x="501" y="119"/>
                    <a:pt x="477" y="143"/>
                  </a:cubicBezTo>
                  <a:cubicBezTo>
                    <a:pt x="441" y="203"/>
                    <a:pt x="417" y="310"/>
                    <a:pt x="596" y="870"/>
                  </a:cubicBezTo>
                  <a:cubicBezTo>
                    <a:pt x="394" y="1048"/>
                    <a:pt x="60" y="1334"/>
                    <a:pt x="25" y="1393"/>
                  </a:cubicBezTo>
                  <a:cubicBezTo>
                    <a:pt x="1" y="1429"/>
                    <a:pt x="1" y="1453"/>
                    <a:pt x="25" y="1489"/>
                  </a:cubicBezTo>
                  <a:cubicBezTo>
                    <a:pt x="48" y="1524"/>
                    <a:pt x="60" y="1560"/>
                    <a:pt x="525" y="1560"/>
                  </a:cubicBezTo>
                  <a:lnTo>
                    <a:pt x="858" y="1560"/>
                  </a:lnTo>
                  <a:cubicBezTo>
                    <a:pt x="1001" y="1917"/>
                    <a:pt x="1120" y="2227"/>
                    <a:pt x="1120" y="2227"/>
                  </a:cubicBezTo>
                  <a:cubicBezTo>
                    <a:pt x="1120" y="2251"/>
                    <a:pt x="1132" y="2274"/>
                    <a:pt x="1168" y="2274"/>
                  </a:cubicBezTo>
                  <a:lnTo>
                    <a:pt x="1191" y="2274"/>
                  </a:lnTo>
                  <a:cubicBezTo>
                    <a:pt x="1287" y="2274"/>
                    <a:pt x="1382" y="2215"/>
                    <a:pt x="1549" y="1501"/>
                  </a:cubicBezTo>
                  <a:cubicBezTo>
                    <a:pt x="1787" y="1489"/>
                    <a:pt x="2144" y="1453"/>
                    <a:pt x="2251" y="1405"/>
                  </a:cubicBezTo>
                  <a:cubicBezTo>
                    <a:pt x="2287" y="1393"/>
                    <a:pt x="2311" y="1358"/>
                    <a:pt x="2311" y="1322"/>
                  </a:cubicBezTo>
                  <a:cubicBezTo>
                    <a:pt x="2322" y="1274"/>
                    <a:pt x="2322" y="1167"/>
                    <a:pt x="1727" y="750"/>
                  </a:cubicBezTo>
                  <a:cubicBezTo>
                    <a:pt x="1787" y="477"/>
                    <a:pt x="1846" y="203"/>
                    <a:pt x="1870" y="96"/>
                  </a:cubicBezTo>
                  <a:cubicBezTo>
                    <a:pt x="1882" y="60"/>
                    <a:pt x="1870" y="36"/>
                    <a:pt x="1846" y="24"/>
                  </a:cubicBezTo>
                  <a:cubicBezTo>
                    <a:pt x="1834" y="12"/>
                    <a:pt x="1787" y="0"/>
                    <a:pt x="17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2116625" y="2255350"/>
              <a:ext cx="58075" cy="57175"/>
            </a:xfrm>
            <a:custGeom>
              <a:avLst/>
              <a:gdLst/>
              <a:ahLst/>
              <a:cxnLst/>
              <a:rect l="l" t="t" r="r" b="b"/>
              <a:pathLst>
                <a:path w="2323" h="2287" extrusionOk="0">
                  <a:moveTo>
                    <a:pt x="1727" y="227"/>
                  </a:moveTo>
                  <a:lnTo>
                    <a:pt x="1727" y="227"/>
                  </a:lnTo>
                  <a:cubicBezTo>
                    <a:pt x="1692" y="346"/>
                    <a:pt x="1668" y="513"/>
                    <a:pt x="1620" y="703"/>
                  </a:cubicBezTo>
                  <a:cubicBezTo>
                    <a:pt x="1537" y="644"/>
                    <a:pt x="1430" y="572"/>
                    <a:pt x="1323" y="513"/>
                  </a:cubicBezTo>
                  <a:cubicBezTo>
                    <a:pt x="1537" y="346"/>
                    <a:pt x="1668" y="263"/>
                    <a:pt x="1727" y="227"/>
                  </a:cubicBezTo>
                  <a:close/>
                  <a:moveTo>
                    <a:pt x="620" y="286"/>
                  </a:moveTo>
                  <a:lnTo>
                    <a:pt x="620" y="286"/>
                  </a:lnTo>
                  <a:cubicBezTo>
                    <a:pt x="680" y="298"/>
                    <a:pt x="834" y="382"/>
                    <a:pt x="1073" y="525"/>
                  </a:cubicBezTo>
                  <a:cubicBezTo>
                    <a:pt x="965" y="620"/>
                    <a:pt x="846" y="703"/>
                    <a:pt x="739" y="798"/>
                  </a:cubicBezTo>
                  <a:cubicBezTo>
                    <a:pt x="656" y="477"/>
                    <a:pt x="620" y="346"/>
                    <a:pt x="620" y="286"/>
                  </a:cubicBezTo>
                  <a:close/>
                  <a:moveTo>
                    <a:pt x="1727" y="941"/>
                  </a:moveTo>
                  <a:cubicBezTo>
                    <a:pt x="1989" y="1132"/>
                    <a:pt x="2132" y="1251"/>
                    <a:pt x="2168" y="1310"/>
                  </a:cubicBezTo>
                  <a:cubicBezTo>
                    <a:pt x="2085" y="1322"/>
                    <a:pt x="1918" y="1358"/>
                    <a:pt x="1620" y="1370"/>
                  </a:cubicBezTo>
                  <a:cubicBezTo>
                    <a:pt x="1656" y="1239"/>
                    <a:pt x="1692" y="1096"/>
                    <a:pt x="1727" y="941"/>
                  </a:cubicBezTo>
                  <a:close/>
                  <a:moveTo>
                    <a:pt x="668" y="1048"/>
                  </a:moveTo>
                  <a:cubicBezTo>
                    <a:pt x="715" y="1156"/>
                    <a:pt x="763" y="1287"/>
                    <a:pt x="799" y="1418"/>
                  </a:cubicBezTo>
                  <a:lnTo>
                    <a:pt x="537" y="1418"/>
                  </a:lnTo>
                  <a:cubicBezTo>
                    <a:pt x="382" y="1418"/>
                    <a:pt x="299" y="1406"/>
                    <a:pt x="239" y="1406"/>
                  </a:cubicBezTo>
                  <a:cubicBezTo>
                    <a:pt x="322" y="1334"/>
                    <a:pt x="465" y="1215"/>
                    <a:pt x="668" y="1048"/>
                  </a:cubicBezTo>
                  <a:close/>
                  <a:moveTo>
                    <a:pt x="1203" y="620"/>
                  </a:moveTo>
                  <a:cubicBezTo>
                    <a:pt x="1334" y="691"/>
                    <a:pt x="1477" y="775"/>
                    <a:pt x="1596" y="870"/>
                  </a:cubicBezTo>
                  <a:cubicBezTo>
                    <a:pt x="1549" y="1060"/>
                    <a:pt x="1501" y="1239"/>
                    <a:pt x="1454" y="1394"/>
                  </a:cubicBezTo>
                  <a:cubicBezTo>
                    <a:pt x="1299" y="1406"/>
                    <a:pt x="1108" y="1418"/>
                    <a:pt x="953" y="1418"/>
                  </a:cubicBezTo>
                  <a:cubicBezTo>
                    <a:pt x="894" y="1239"/>
                    <a:pt x="834" y="1072"/>
                    <a:pt x="787" y="941"/>
                  </a:cubicBezTo>
                  <a:cubicBezTo>
                    <a:pt x="918" y="822"/>
                    <a:pt x="1073" y="703"/>
                    <a:pt x="1203" y="620"/>
                  </a:cubicBezTo>
                  <a:close/>
                  <a:moveTo>
                    <a:pt x="1430" y="1537"/>
                  </a:moveTo>
                  <a:cubicBezTo>
                    <a:pt x="1323" y="1882"/>
                    <a:pt x="1263" y="2025"/>
                    <a:pt x="1215" y="2084"/>
                  </a:cubicBezTo>
                  <a:cubicBezTo>
                    <a:pt x="1180" y="1989"/>
                    <a:pt x="1096" y="1775"/>
                    <a:pt x="1013" y="1549"/>
                  </a:cubicBezTo>
                  <a:cubicBezTo>
                    <a:pt x="1144" y="1549"/>
                    <a:pt x="1275" y="1537"/>
                    <a:pt x="1430" y="1537"/>
                  </a:cubicBezTo>
                  <a:close/>
                  <a:moveTo>
                    <a:pt x="1775" y="1"/>
                  </a:moveTo>
                  <a:cubicBezTo>
                    <a:pt x="1739" y="1"/>
                    <a:pt x="1668" y="1"/>
                    <a:pt x="1156" y="406"/>
                  </a:cubicBezTo>
                  <a:cubicBezTo>
                    <a:pt x="942" y="275"/>
                    <a:pt x="656" y="108"/>
                    <a:pt x="549" y="108"/>
                  </a:cubicBezTo>
                  <a:cubicBezTo>
                    <a:pt x="525" y="108"/>
                    <a:pt x="489" y="120"/>
                    <a:pt x="477" y="156"/>
                  </a:cubicBezTo>
                  <a:cubicBezTo>
                    <a:pt x="430" y="215"/>
                    <a:pt x="418" y="310"/>
                    <a:pt x="596" y="882"/>
                  </a:cubicBezTo>
                  <a:cubicBezTo>
                    <a:pt x="382" y="1060"/>
                    <a:pt x="60" y="1346"/>
                    <a:pt x="13" y="1406"/>
                  </a:cubicBezTo>
                  <a:cubicBezTo>
                    <a:pt x="1" y="1429"/>
                    <a:pt x="1" y="1465"/>
                    <a:pt x="13" y="1489"/>
                  </a:cubicBezTo>
                  <a:cubicBezTo>
                    <a:pt x="49" y="1537"/>
                    <a:pt x="60" y="1572"/>
                    <a:pt x="525" y="1572"/>
                  </a:cubicBezTo>
                  <a:lnTo>
                    <a:pt x="846" y="1572"/>
                  </a:lnTo>
                  <a:cubicBezTo>
                    <a:pt x="1001" y="1918"/>
                    <a:pt x="1120" y="2239"/>
                    <a:pt x="1120" y="2239"/>
                  </a:cubicBezTo>
                  <a:cubicBezTo>
                    <a:pt x="1120" y="2263"/>
                    <a:pt x="1132" y="2287"/>
                    <a:pt x="1156" y="2287"/>
                  </a:cubicBezTo>
                  <a:lnTo>
                    <a:pt x="1192" y="2287"/>
                  </a:lnTo>
                  <a:cubicBezTo>
                    <a:pt x="1275" y="2287"/>
                    <a:pt x="1382" y="2227"/>
                    <a:pt x="1549" y="1513"/>
                  </a:cubicBezTo>
                  <a:cubicBezTo>
                    <a:pt x="1787" y="1489"/>
                    <a:pt x="2144" y="1465"/>
                    <a:pt x="2239" y="1418"/>
                  </a:cubicBezTo>
                  <a:cubicBezTo>
                    <a:pt x="2275" y="1406"/>
                    <a:pt x="2299" y="1370"/>
                    <a:pt x="2299" y="1322"/>
                  </a:cubicBezTo>
                  <a:cubicBezTo>
                    <a:pt x="2323" y="1287"/>
                    <a:pt x="2323" y="1179"/>
                    <a:pt x="1727" y="763"/>
                  </a:cubicBezTo>
                  <a:cubicBezTo>
                    <a:pt x="1787" y="477"/>
                    <a:pt x="1846" y="215"/>
                    <a:pt x="1858" y="108"/>
                  </a:cubicBezTo>
                  <a:cubicBezTo>
                    <a:pt x="1870" y="60"/>
                    <a:pt x="1858" y="48"/>
                    <a:pt x="1846" y="36"/>
                  </a:cubicBezTo>
                  <a:cubicBezTo>
                    <a:pt x="1835" y="25"/>
                    <a:pt x="1787" y="1"/>
                    <a:pt x="17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2397325" y="2357750"/>
              <a:ext cx="27400" cy="18175"/>
            </a:xfrm>
            <a:custGeom>
              <a:avLst/>
              <a:gdLst/>
              <a:ahLst/>
              <a:cxnLst/>
              <a:rect l="l" t="t" r="r" b="b"/>
              <a:pathLst>
                <a:path w="1096" h="727" extrusionOk="0">
                  <a:moveTo>
                    <a:pt x="84" y="0"/>
                  </a:moveTo>
                  <a:cubicBezTo>
                    <a:pt x="36" y="0"/>
                    <a:pt x="1" y="24"/>
                    <a:pt x="1" y="72"/>
                  </a:cubicBezTo>
                  <a:cubicBezTo>
                    <a:pt x="1" y="120"/>
                    <a:pt x="36" y="155"/>
                    <a:pt x="84" y="155"/>
                  </a:cubicBezTo>
                  <a:cubicBezTo>
                    <a:pt x="382" y="167"/>
                    <a:pt x="691" y="191"/>
                    <a:pt x="870" y="203"/>
                  </a:cubicBezTo>
                  <a:cubicBezTo>
                    <a:pt x="691" y="346"/>
                    <a:pt x="298" y="572"/>
                    <a:pt x="251" y="596"/>
                  </a:cubicBezTo>
                  <a:cubicBezTo>
                    <a:pt x="203" y="608"/>
                    <a:pt x="179" y="643"/>
                    <a:pt x="203" y="691"/>
                  </a:cubicBezTo>
                  <a:cubicBezTo>
                    <a:pt x="215" y="715"/>
                    <a:pt x="251" y="727"/>
                    <a:pt x="274" y="727"/>
                  </a:cubicBezTo>
                  <a:lnTo>
                    <a:pt x="286" y="727"/>
                  </a:lnTo>
                  <a:cubicBezTo>
                    <a:pt x="286" y="727"/>
                    <a:pt x="1096" y="298"/>
                    <a:pt x="1096" y="167"/>
                  </a:cubicBezTo>
                  <a:cubicBezTo>
                    <a:pt x="1096" y="96"/>
                    <a:pt x="1096" y="48"/>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2324100" y="2333825"/>
              <a:ext cx="92300" cy="85000"/>
            </a:xfrm>
            <a:custGeom>
              <a:avLst/>
              <a:gdLst/>
              <a:ahLst/>
              <a:cxnLst/>
              <a:rect l="l" t="t" r="r" b="b"/>
              <a:pathLst>
                <a:path w="3692" h="3400" extrusionOk="0">
                  <a:moveTo>
                    <a:pt x="1289" y="1"/>
                  </a:moveTo>
                  <a:cubicBezTo>
                    <a:pt x="901" y="1"/>
                    <a:pt x="1156" y="1065"/>
                    <a:pt x="1156" y="1065"/>
                  </a:cubicBezTo>
                  <a:cubicBezTo>
                    <a:pt x="1156" y="1065"/>
                    <a:pt x="975" y="806"/>
                    <a:pt x="807" y="806"/>
                  </a:cubicBezTo>
                  <a:cubicBezTo>
                    <a:pt x="738" y="806"/>
                    <a:pt x="671" y="849"/>
                    <a:pt x="620" y="969"/>
                  </a:cubicBezTo>
                  <a:cubicBezTo>
                    <a:pt x="441" y="1386"/>
                    <a:pt x="882" y="2077"/>
                    <a:pt x="882" y="2077"/>
                  </a:cubicBezTo>
                  <a:lnTo>
                    <a:pt x="1" y="2041"/>
                  </a:lnTo>
                  <a:lnTo>
                    <a:pt x="1" y="2041"/>
                  </a:lnTo>
                  <a:cubicBezTo>
                    <a:pt x="1" y="2041"/>
                    <a:pt x="208" y="3399"/>
                    <a:pt x="1788" y="3399"/>
                  </a:cubicBezTo>
                  <a:cubicBezTo>
                    <a:pt x="1815" y="3399"/>
                    <a:pt x="1842" y="3399"/>
                    <a:pt x="1870" y="3398"/>
                  </a:cubicBezTo>
                  <a:cubicBezTo>
                    <a:pt x="3513" y="3351"/>
                    <a:pt x="3692" y="1172"/>
                    <a:pt x="2965" y="672"/>
                  </a:cubicBezTo>
                  <a:cubicBezTo>
                    <a:pt x="2892" y="622"/>
                    <a:pt x="2823" y="601"/>
                    <a:pt x="2757" y="601"/>
                  </a:cubicBezTo>
                  <a:cubicBezTo>
                    <a:pt x="2346" y="601"/>
                    <a:pt x="2072" y="1422"/>
                    <a:pt x="2072" y="1422"/>
                  </a:cubicBezTo>
                  <a:cubicBezTo>
                    <a:pt x="2072" y="1422"/>
                    <a:pt x="1775" y="88"/>
                    <a:pt x="1334" y="5"/>
                  </a:cubicBezTo>
                  <a:cubicBezTo>
                    <a:pt x="1318" y="2"/>
                    <a:pt x="1303" y="1"/>
                    <a:pt x="128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2386600" y="2355675"/>
              <a:ext cx="12525" cy="15200"/>
            </a:xfrm>
            <a:custGeom>
              <a:avLst/>
              <a:gdLst/>
              <a:ahLst/>
              <a:cxnLst/>
              <a:rect l="l" t="t" r="r" b="b"/>
              <a:pathLst>
                <a:path w="501" h="608" extrusionOk="0">
                  <a:moveTo>
                    <a:pt x="358" y="0"/>
                  </a:moveTo>
                  <a:cubicBezTo>
                    <a:pt x="334" y="12"/>
                    <a:pt x="299" y="36"/>
                    <a:pt x="299" y="83"/>
                  </a:cubicBezTo>
                  <a:cubicBezTo>
                    <a:pt x="322" y="214"/>
                    <a:pt x="322" y="381"/>
                    <a:pt x="299" y="441"/>
                  </a:cubicBezTo>
                  <a:cubicBezTo>
                    <a:pt x="263" y="417"/>
                    <a:pt x="180" y="274"/>
                    <a:pt x="156" y="155"/>
                  </a:cubicBezTo>
                  <a:cubicBezTo>
                    <a:pt x="147" y="137"/>
                    <a:pt x="123" y="111"/>
                    <a:pt x="92" y="111"/>
                  </a:cubicBezTo>
                  <a:cubicBezTo>
                    <a:pt x="82" y="111"/>
                    <a:pt x="72" y="114"/>
                    <a:pt x="60" y="119"/>
                  </a:cubicBezTo>
                  <a:cubicBezTo>
                    <a:pt x="37" y="131"/>
                    <a:pt x="1" y="155"/>
                    <a:pt x="25" y="203"/>
                  </a:cubicBezTo>
                  <a:cubicBezTo>
                    <a:pt x="49" y="298"/>
                    <a:pt x="132" y="572"/>
                    <a:pt x="299" y="607"/>
                  </a:cubicBezTo>
                  <a:lnTo>
                    <a:pt x="334" y="607"/>
                  </a:lnTo>
                  <a:cubicBezTo>
                    <a:pt x="358" y="607"/>
                    <a:pt x="394" y="595"/>
                    <a:pt x="406" y="560"/>
                  </a:cubicBezTo>
                  <a:cubicBezTo>
                    <a:pt x="501" y="488"/>
                    <a:pt x="465" y="203"/>
                    <a:pt x="453" y="60"/>
                  </a:cubicBezTo>
                  <a:cubicBezTo>
                    <a:pt x="441" y="24"/>
                    <a:pt x="406" y="0"/>
                    <a:pt x="3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2343150" y="2358950"/>
              <a:ext cx="29500" cy="28600"/>
            </a:xfrm>
            <a:custGeom>
              <a:avLst/>
              <a:gdLst/>
              <a:ahLst/>
              <a:cxnLst/>
              <a:rect l="l" t="t" r="r" b="b"/>
              <a:pathLst>
                <a:path w="1180" h="1144" extrusionOk="0">
                  <a:moveTo>
                    <a:pt x="707" y="0"/>
                  </a:moveTo>
                  <a:cubicBezTo>
                    <a:pt x="706" y="0"/>
                    <a:pt x="704" y="0"/>
                    <a:pt x="703" y="0"/>
                  </a:cubicBezTo>
                  <a:cubicBezTo>
                    <a:pt x="596" y="12"/>
                    <a:pt x="536" y="167"/>
                    <a:pt x="513" y="441"/>
                  </a:cubicBezTo>
                  <a:cubicBezTo>
                    <a:pt x="422" y="362"/>
                    <a:pt x="321" y="261"/>
                    <a:pt x="230" y="261"/>
                  </a:cubicBezTo>
                  <a:cubicBezTo>
                    <a:pt x="225" y="261"/>
                    <a:pt x="220" y="261"/>
                    <a:pt x="215" y="262"/>
                  </a:cubicBezTo>
                  <a:cubicBezTo>
                    <a:pt x="179" y="262"/>
                    <a:pt x="120" y="286"/>
                    <a:pt x="84" y="369"/>
                  </a:cubicBezTo>
                  <a:cubicBezTo>
                    <a:pt x="1" y="643"/>
                    <a:pt x="298" y="1072"/>
                    <a:pt x="334" y="1119"/>
                  </a:cubicBezTo>
                  <a:cubicBezTo>
                    <a:pt x="346" y="1131"/>
                    <a:pt x="358" y="1143"/>
                    <a:pt x="382" y="1143"/>
                  </a:cubicBezTo>
                  <a:cubicBezTo>
                    <a:pt x="405" y="1143"/>
                    <a:pt x="417" y="1131"/>
                    <a:pt x="405" y="1131"/>
                  </a:cubicBezTo>
                  <a:cubicBezTo>
                    <a:pt x="429" y="1095"/>
                    <a:pt x="453" y="1060"/>
                    <a:pt x="417" y="1024"/>
                  </a:cubicBezTo>
                  <a:cubicBezTo>
                    <a:pt x="310" y="881"/>
                    <a:pt x="155" y="560"/>
                    <a:pt x="215" y="429"/>
                  </a:cubicBezTo>
                  <a:lnTo>
                    <a:pt x="215" y="417"/>
                  </a:lnTo>
                  <a:cubicBezTo>
                    <a:pt x="251" y="417"/>
                    <a:pt x="394" y="548"/>
                    <a:pt x="489" y="703"/>
                  </a:cubicBezTo>
                  <a:cubicBezTo>
                    <a:pt x="515" y="720"/>
                    <a:pt x="535" y="731"/>
                    <a:pt x="557" y="731"/>
                  </a:cubicBezTo>
                  <a:cubicBezTo>
                    <a:pt x="566" y="731"/>
                    <a:pt x="574" y="730"/>
                    <a:pt x="584" y="726"/>
                  </a:cubicBezTo>
                  <a:cubicBezTo>
                    <a:pt x="632" y="714"/>
                    <a:pt x="644" y="679"/>
                    <a:pt x="644" y="655"/>
                  </a:cubicBezTo>
                  <a:cubicBezTo>
                    <a:pt x="644" y="429"/>
                    <a:pt x="667" y="202"/>
                    <a:pt x="703" y="167"/>
                  </a:cubicBezTo>
                  <a:cubicBezTo>
                    <a:pt x="775" y="238"/>
                    <a:pt x="929" y="595"/>
                    <a:pt x="1025" y="905"/>
                  </a:cubicBezTo>
                  <a:cubicBezTo>
                    <a:pt x="1044" y="934"/>
                    <a:pt x="1064" y="956"/>
                    <a:pt x="1097" y="956"/>
                  </a:cubicBezTo>
                  <a:cubicBezTo>
                    <a:pt x="1104" y="956"/>
                    <a:pt x="1111" y="955"/>
                    <a:pt x="1120" y="953"/>
                  </a:cubicBezTo>
                  <a:cubicBezTo>
                    <a:pt x="1144" y="941"/>
                    <a:pt x="1179" y="905"/>
                    <a:pt x="1167" y="857"/>
                  </a:cubicBezTo>
                  <a:cubicBezTo>
                    <a:pt x="901" y="11"/>
                    <a:pt x="758" y="0"/>
                    <a:pt x="70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2353575" y="2387100"/>
              <a:ext cx="50625" cy="24550"/>
            </a:xfrm>
            <a:custGeom>
              <a:avLst/>
              <a:gdLst/>
              <a:ahLst/>
              <a:cxnLst/>
              <a:rect l="l" t="t" r="r" b="b"/>
              <a:pathLst>
                <a:path w="2025" h="982" extrusionOk="0">
                  <a:moveTo>
                    <a:pt x="1933" y="1"/>
                  </a:moveTo>
                  <a:cubicBezTo>
                    <a:pt x="1901" y="1"/>
                    <a:pt x="1876" y="16"/>
                    <a:pt x="1858" y="53"/>
                  </a:cubicBezTo>
                  <a:cubicBezTo>
                    <a:pt x="1679" y="434"/>
                    <a:pt x="1441" y="672"/>
                    <a:pt x="1143" y="779"/>
                  </a:cubicBezTo>
                  <a:cubicBezTo>
                    <a:pt x="1034" y="816"/>
                    <a:pt x="923" y="830"/>
                    <a:pt x="817" y="830"/>
                  </a:cubicBezTo>
                  <a:cubicBezTo>
                    <a:pt x="439" y="830"/>
                    <a:pt x="119" y="648"/>
                    <a:pt x="119" y="648"/>
                  </a:cubicBezTo>
                  <a:cubicBezTo>
                    <a:pt x="105" y="641"/>
                    <a:pt x="93" y="638"/>
                    <a:pt x="81" y="638"/>
                  </a:cubicBezTo>
                  <a:cubicBezTo>
                    <a:pt x="52" y="638"/>
                    <a:pt x="29" y="655"/>
                    <a:pt x="12" y="672"/>
                  </a:cubicBezTo>
                  <a:cubicBezTo>
                    <a:pt x="0" y="720"/>
                    <a:pt x="12" y="767"/>
                    <a:pt x="48" y="779"/>
                  </a:cubicBezTo>
                  <a:cubicBezTo>
                    <a:pt x="60" y="791"/>
                    <a:pt x="405" y="981"/>
                    <a:pt x="822" y="981"/>
                  </a:cubicBezTo>
                  <a:cubicBezTo>
                    <a:pt x="941" y="981"/>
                    <a:pt x="1072" y="970"/>
                    <a:pt x="1203" y="922"/>
                  </a:cubicBezTo>
                  <a:cubicBezTo>
                    <a:pt x="1548" y="803"/>
                    <a:pt x="1822" y="541"/>
                    <a:pt x="2012" y="112"/>
                  </a:cubicBezTo>
                  <a:cubicBezTo>
                    <a:pt x="2024" y="65"/>
                    <a:pt x="2012" y="17"/>
                    <a:pt x="1965" y="5"/>
                  </a:cubicBezTo>
                  <a:cubicBezTo>
                    <a:pt x="1954" y="2"/>
                    <a:pt x="1943" y="1"/>
                    <a:pt x="19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1652300" y="2936525"/>
              <a:ext cx="28300" cy="20725"/>
            </a:xfrm>
            <a:custGeom>
              <a:avLst/>
              <a:gdLst/>
              <a:ahLst/>
              <a:cxnLst/>
              <a:rect l="l" t="t" r="r" b="b"/>
              <a:pathLst>
                <a:path w="1132" h="829" extrusionOk="0">
                  <a:moveTo>
                    <a:pt x="144" y="0"/>
                  </a:moveTo>
                  <a:cubicBezTo>
                    <a:pt x="64" y="0"/>
                    <a:pt x="58" y="24"/>
                    <a:pt x="48" y="55"/>
                  </a:cubicBezTo>
                  <a:cubicBezTo>
                    <a:pt x="0" y="174"/>
                    <a:pt x="667" y="817"/>
                    <a:pt x="667" y="817"/>
                  </a:cubicBezTo>
                  <a:cubicBezTo>
                    <a:pt x="679" y="829"/>
                    <a:pt x="703" y="829"/>
                    <a:pt x="715" y="829"/>
                  </a:cubicBezTo>
                  <a:cubicBezTo>
                    <a:pt x="726" y="829"/>
                    <a:pt x="762" y="829"/>
                    <a:pt x="786" y="817"/>
                  </a:cubicBezTo>
                  <a:cubicBezTo>
                    <a:pt x="798" y="781"/>
                    <a:pt x="798" y="733"/>
                    <a:pt x="774" y="710"/>
                  </a:cubicBezTo>
                  <a:cubicBezTo>
                    <a:pt x="715" y="662"/>
                    <a:pt x="417" y="340"/>
                    <a:pt x="262" y="150"/>
                  </a:cubicBezTo>
                  <a:lnTo>
                    <a:pt x="262" y="150"/>
                  </a:lnTo>
                  <a:cubicBezTo>
                    <a:pt x="429" y="186"/>
                    <a:pt x="762" y="257"/>
                    <a:pt x="1036" y="317"/>
                  </a:cubicBezTo>
                  <a:cubicBezTo>
                    <a:pt x="1084" y="317"/>
                    <a:pt x="1119" y="305"/>
                    <a:pt x="1131" y="257"/>
                  </a:cubicBezTo>
                  <a:cubicBezTo>
                    <a:pt x="1131" y="209"/>
                    <a:pt x="1119" y="186"/>
                    <a:pt x="1072" y="174"/>
                  </a:cubicBezTo>
                  <a:cubicBezTo>
                    <a:pt x="497" y="44"/>
                    <a:pt x="253" y="0"/>
                    <a:pt x="14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1650500" y="2929225"/>
              <a:ext cx="93200" cy="81375"/>
            </a:xfrm>
            <a:custGeom>
              <a:avLst/>
              <a:gdLst/>
              <a:ahLst/>
              <a:cxnLst/>
              <a:rect l="l" t="t" r="r" b="b"/>
              <a:pathLst>
                <a:path w="3728" h="3255" extrusionOk="0">
                  <a:moveTo>
                    <a:pt x="2988" y="0"/>
                  </a:moveTo>
                  <a:cubicBezTo>
                    <a:pt x="2559" y="0"/>
                    <a:pt x="1930" y="1168"/>
                    <a:pt x="1930" y="1168"/>
                  </a:cubicBezTo>
                  <a:cubicBezTo>
                    <a:pt x="1930" y="1168"/>
                    <a:pt x="1880" y="189"/>
                    <a:pt x="1405" y="189"/>
                  </a:cubicBezTo>
                  <a:cubicBezTo>
                    <a:pt x="1361" y="189"/>
                    <a:pt x="1314" y="198"/>
                    <a:pt x="1263" y="216"/>
                  </a:cubicBezTo>
                  <a:cubicBezTo>
                    <a:pt x="417" y="490"/>
                    <a:pt x="1" y="2657"/>
                    <a:pt x="1572" y="3145"/>
                  </a:cubicBezTo>
                  <a:cubicBezTo>
                    <a:pt x="1821" y="3222"/>
                    <a:pt x="2045" y="3254"/>
                    <a:pt x="2246" y="3254"/>
                  </a:cubicBezTo>
                  <a:cubicBezTo>
                    <a:pt x="3314" y="3254"/>
                    <a:pt x="3727" y="2335"/>
                    <a:pt x="3727" y="2335"/>
                  </a:cubicBezTo>
                  <a:lnTo>
                    <a:pt x="2882" y="2133"/>
                  </a:lnTo>
                  <a:cubicBezTo>
                    <a:pt x="2882" y="2133"/>
                    <a:pt x="3489" y="1597"/>
                    <a:pt x="3442" y="1133"/>
                  </a:cubicBezTo>
                  <a:cubicBezTo>
                    <a:pt x="3429" y="971"/>
                    <a:pt x="3353" y="920"/>
                    <a:pt x="3263" y="920"/>
                  </a:cubicBezTo>
                  <a:cubicBezTo>
                    <a:pt x="3107" y="920"/>
                    <a:pt x="2906" y="1073"/>
                    <a:pt x="2906" y="1073"/>
                  </a:cubicBezTo>
                  <a:cubicBezTo>
                    <a:pt x="2906" y="1073"/>
                    <a:pt x="3477" y="49"/>
                    <a:pt x="3013" y="1"/>
                  </a:cubicBezTo>
                  <a:cubicBezTo>
                    <a:pt x="3005" y="0"/>
                    <a:pt x="2996" y="0"/>
                    <a:pt x="2988"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1676700" y="2939250"/>
              <a:ext cx="14300" cy="15325"/>
            </a:xfrm>
            <a:custGeom>
              <a:avLst/>
              <a:gdLst/>
              <a:ahLst/>
              <a:cxnLst/>
              <a:rect l="l" t="t" r="r" b="b"/>
              <a:pathLst>
                <a:path w="572" h="613" extrusionOk="0">
                  <a:moveTo>
                    <a:pt x="229" y="1"/>
                  </a:moveTo>
                  <a:cubicBezTo>
                    <a:pt x="194" y="1"/>
                    <a:pt x="164" y="16"/>
                    <a:pt x="155" y="53"/>
                  </a:cubicBezTo>
                  <a:cubicBezTo>
                    <a:pt x="96" y="196"/>
                    <a:pt x="1" y="446"/>
                    <a:pt x="60" y="553"/>
                  </a:cubicBezTo>
                  <a:cubicBezTo>
                    <a:pt x="84" y="577"/>
                    <a:pt x="108" y="612"/>
                    <a:pt x="167" y="612"/>
                  </a:cubicBezTo>
                  <a:cubicBezTo>
                    <a:pt x="334" y="612"/>
                    <a:pt x="501" y="374"/>
                    <a:pt x="560" y="291"/>
                  </a:cubicBezTo>
                  <a:cubicBezTo>
                    <a:pt x="572" y="255"/>
                    <a:pt x="560" y="196"/>
                    <a:pt x="524" y="184"/>
                  </a:cubicBezTo>
                  <a:cubicBezTo>
                    <a:pt x="515" y="181"/>
                    <a:pt x="504" y="179"/>
                    <a:pt x="492" y="179"/>
                  </a:cubicBezTo>
                  <a:cubicBezTo>
                    <a:pt x="460" y="179"/>
                    <a:pt x="426" y="190"/>
                    <a:pt x="417" y="208"/>
                  </a:cubicBezTo>
                  <a:cubicBezTo>
                    <a:pt x="358" y="315"/>
                    <a:pt x="262" y="434"/>
                    <a:pt x="191" y="446"/>
                  </a:cubicBezTo>
                  <a:cubicBezTo>
                    <a:pt x="191" y="386"/>
                    <a:pt x="239" y="243"/>
                    <a:pt x="298" y="112"/>
                  </a:cubicBezTo>
                  <a:cubicBezTo>
                    <a:pt x="322" y="65"/>
                    <a:pt x="298" y="17"/>
                    <a:pt x="262" y="5"/>
                  </a:cubicBezTo>
                  <a:cubicBezTo>
                    <a:pt x="251" y="2"/>
                    <a:pt x="240" y="1"/>
                    <a:pt x="2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1698125" y="2951450"/>
              <a:ext cx="30700" cy="30800"/>
            </a:xfrm>
            <a:custGeom>
              <a:avLst/>
              <a:gdLst/>
              <a:ahLst/>
              <a:cxnLst/>
              <a:rect l="l" t="t" r="r" b="b"/>
              <a:pathLst>
                <a:path w="1228" h="1232" extrusionOk="0">
                  <a:moveTo>
                    <a:pt x="676" y="0"/>
                  </a:moveTo>
                  <a:cubicBezTo>
                    <a:pt x="613" y="0"/>
                    <a:pt x="450" y="74"/>
                    <a:pt x="25" y="708"/>
                  </a:cubicBezTo>
                  <a:cubicBezTo>
                    <a:pt x="1" y="732"/>
                    <a:pt x="13" y="779"/>
                    <a:pt x="36" y="803"/>
                  </a:cubicBezTo>
                  <a:cubicBezTo>
                    <a:pt x="51" y="818"/>
                    <a:pt x="66" y="825"/>
                    <a:pt x="81" y="825"/>
                  </a:cubicBezTo>
                  <a:cubicBezTo>
                    <a:pt x="102" y="825"/>
                    <a:pt x="123" y="812"/>
                    <a:pt x="144" y="791"/>
                  </a:cubicBezTo>
                  <a:cubicBezTo>
                    <a:pt x="322" y="529"/>
                    <a:pt x="560" y="232"/>
                    <a:pt x="656" y="172"/>
                  </a:cubicBezTo>
                  <a:lnTo>
                    <a:pt x="656" y="172"/>
                  </a:lnTo>
                  <a:cubicBezTo>
                    <a:pt x="668" y="244"/>
                    <a:pt x="656" y="446"/>
                    <a:pt x="596" y="660"/>
                  </a:cubicBezTo>
                  <a:cubicBezTo>
                    <a:pt x="572" y="708"/>
                    <a:pt x="596" y="732"/>
                    <a:pt x="620" y="744"/>
                  </a:cubicBezTo>
                  <a:cubicBezTo>
                    <a:pt x="631" y="760"/>
                    <a:pt x="644" y="766"/>
                    <a:pt x="657" y="766"/>
                  </a:cubicBezTo>
                  <a:cubicBezTo>
                    <a:pt x="674" y="766"/>
                    <a:pt x="690" y="757"/>
                    <a:pt x="703" y="744"/>
                  </a:cubicBezTo>
                  <a:cubicBezTo>
                    <a:pt x="839" y="653"/>
                    <a:pt x="985" y="552"/>
                    <a:pt x="1040" y="552"/>
                  </a:cubicBezTo>
                  <a:cubicBezTo>
                    <a:pt x="1043" y="552"/>
                    <a:pt x="1046" y="552"/>
                    <a:pt x="1049" y="553"/>
                  </a:cubicBezTo>
                  <a:lnTo>
                    <a:pt x="1049" y="565"/>
                  </a:lnTo>
                  <a:cubicBezTo>
                    <a:pt x="1060" y="720"/>
                    <a:pt x="822" y="970"/>
                    <a:pt x="679" y="1089"/>
                  </a:cubicBezTo>
                  <a:cubicBezTo>
                    <a:pt x="656" y="1125"/>
                    <a:pt x="632" y="1160"/>
                    <a:pt x="668" y="1196"/>
                  </a:cubicBezTo>
                  <a:cubicBezTo>
                    <a:pt x="679" y="1208"/>
                    <a:pt x="715" y="1232"/>
                    <a:pt x="727" y="1232"/>
                  </a:cubicBezTo>
                  <a:cubicBezTo>
                    <a:pt x="739" y="1232"/>
                    <a:pt x="751" y="1208"/>
                    <a:pt x="787" y="1184"/>
                  </a:cubicBezTo>
                  <a:cubicBezTo>
                    <a:pt x="822" y="1136"/>
                    <a:pt x="1227" y="803"/>
                    <a:pt x="1203" y="529"/>
                  </a:cubicBezTo>
                  <a:cubicBezTo>
                    <a:pt x="1203" y="434"/>
                    <a:pt x="1144" y="410"/>
                    <a:pt x="1108" y="386"/>
                  </a:cubicBezTo>
                  <a:cubicBezTo>
                    <a:pt x="1091" y="379"/>
                    <a:pt x="1072" y="376"/>
                    <a:pt x="1052" y="376"/>
                  </a:cubicBezTo>
                  <a:cubicBezTo>
                    <a:pt x="976" y="376"/>
                    <a:pt x="881" y="425"/>
                    <a:pt x="787" y="482"/>
                  </a:cubicBezTo>
                  <a:cubicBezTo>
                    <a:pt x="846" y="196"/>
                    <a:pt x="810" y="29"/>
                    <a:pt x="703" y="5"/>
                  </a:cubicBezTo>
                  <a:cubicBezTo>
                    <a:pt x="697" y="3"/>
                    <a:pt x="689" y="0"/>
                    <a:pt x="6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1666275" y="2968250"/>
              <a:ext cx="44375" cy="32450"/>
            </a:xfrm>
            <a:custGeom>
              <a:avLst/>
              <a:gdLst/>
              <a:ahLst/>
              <a:cxnLst/>
              <a:rect l="l" t="t" r="r" b="b"/>
              <a:pathLst>
                <a:path w="1775" h="1298" extrusionOk="0">
                  <a:moveTo>
                    <a:pt x="60" y="0"/>
                  </a:moveTo>
                  <a:cubicBezTo>
                    <a:pt x="37" y="12"/>
                    <a:pt x="1" y="48"/>
                    <a:pt x="1" y="95"/>
                  </a:cubicBezTo>
                  <a:cubicBezTo>
                    <a:pt x="60" y="560"/>
                    <a:pt x="263" y="881"/>
                    <a:pt x="560" y="1096"/>
                  </a:cubicBezTo>
                  <a:cubicBezTo>
                    <a:pt x="810" y="1250"/>
                    <a:pt x="1096" y="1298"/>
                    <a:pt x="1310" y="1298"/>
                  </a:cubicBezTo>
                  <a:cubicBezTo>
                    <a:pt x="1537" y="1298"/>
                    <a:pt x="1691" y="1274"/>
                    <a:pt x="1703" y="1250"/>
                  </a:cubicBezTo>
                  <a:cubicBezTo>
                    <a:pt x="1751" y="1238"/>
                    <a:pt x="1775" y="1203"/>
                    <a:pt x="1763" y="1167"/>
                  </a:cubicBezTo>
                  <a:cubicBezTo>
                    <a:pt x="1754" y="1130"/>
                    <a:pt x="1730" y="1100"/>
                    <a:pt x="1697" y="1100"/>
                  </a:cubicBezTo>
                  <a:cubicBezTo>
                    <a:pt x="1688" y="1100"/>
                    <a:pt x="1678" y="1102"/>
                    <a:pt x="1668" y="1107"/>
                  </a:cubicBezTo>
                  <a:cubicBezTo>
                    <a:pt x="1668" y="1107"/>
                    <a:pt x="1531" y="1142"/>
                    <a:pt x="1337" y="1142"/>
                  </a:cubicBezTo>
                  <a:cubicBezTo>
                    <a:pt x="1136" y="1142"/>
                    <a:pt x="875" y="1104"/>
                    <a:pt x="644" y="953"/>
                  </a:cubicBezTo>
                  <a:cubicBezTo>
                    <a:pt x="382" y="774"/>
                    <a:pt x="215" y="476"/>
                    <a:pt x="156" y="60"/>
                  </a:cubicBezTo>
                  <a:cubicBezTo>
                    <a:pt x="144" y="36"/>
                    <a:pt x="108"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2404475" y="2515200"/>
              <a:ext cx="41700" cy="41700"/>
            </a:xfrm>
            <a:custGeom>
              <a:avLst/>
              <a:gdLst/>
              <a:ahLst/>
              <a:cxnLst/>
              <a:rect l="l" t="t" r="r" b="b"/>
              <a:pathLst>
                <a:path w="1668" h="1668" extrusionOk="0">
                  <a:moveTo>
                    <a:pt x="893" y="203"/>
                  </a:moveTo>
                  <a:cubicBezTo>
                    <a:pt x="905" y="263"/>
                    <a:pt x="941" y="370"/>
                    <a:pt x="953" y="429"/>
                  </a:cubicBezTo>
                  <a:cubicBezTo>
                    <a:pt x="1000" y="608"/>
                    <a:pt x="1012" y="644"/>
                    <a:pt x="1024" y="668"/>
                  </a:cubicBezTo>
                  <a:cubicBezTo>
                    <a:pt x="1060" y="703"/>
                    <a:pt x="1084" y="715"/>
                    <a:pt x="1250" y="775"/>
                  </a:cubicBezTo>
                  <a:cubicBezTo>
                    <a:pt x="1310" y="787"/>
                    <a:pt x="1405" y="822"/>
                    <a:pt x="1465" y="846"/>
                  </a:cubicBezTo>
                  <a:cubicBezTo>
                    <a:pt x="1370" y="894"/>
                    <a:pt x="1227" y="953"/>
                    <a:pt x="1084" y="1001"/>
                  </a:cubicBezTo>
                  <a:lnTo>
                    <a:pt x="1048" y="1037"/>
                  </a:lnTo>
                  <a:cubicBezTo>
                    <a:pt x="965" y="1191"/>
                    <a:pt x="893" y="1358"/>
                    <a:pt x="834" y="1453"/>
                  </a:cubicBezTo>
                  <a:cubicBezTo>
                    <a:pt x="786" y="1358"/>
                    <a:pt x="750" y="1180"/>
                    <a:pt x="703" y="1013"/>
                  </a:cubicBezTo>
                  <a:cubicBezTo>
                    <a:pt x="691" y="977"/>
                    <a:pt x="667" y="953"/>
                    <a:pt x="643" y="953"/>
                  </a:cubicBezTo>
                  <a:cubicBezTo>
                    <a:pt x="488" y="918"/>
                    <a:pt x="310" y="882"/>
                    <a:pt x="215" y="846"/>
                  </a:cubicBezTo>
                  <a:cubicBezTo>
                    <a:pt x="310" y="787"/>
                    <a:pt x="524" y="703"/>
                    <a:pt x="691" y="644"/>
                  </a:cubicBezTo>
                  <a:cubicBezTo>
                    <a:pt x="703" y="620"/>
                    <a:pt x="727" y="608"/>
                    <a:pt x="727" y="596"/>
                  </a:cubicBezTo>
                  <a:cubicBezTo>
                    <a:pt x="774" y="453"/>
                    <a:pt x="846" y="299"/>
                    <a:pt x="893" y="203"/>
                  </a:cubicBezTo>
                  <a:close/>
                  <a:moveTo>
                    <a:pt x="917" y="1"/>
                  </a:moveTo>
                  <a:cubicBezTo>
                    <a:pt x="869" y="1"/>
                    <a:pt x="798" y="1"/>
                    <a:pt x="596" y="525"/>
                  </a:cubicBezTo>
                  <a:cubicBezTo>
                    <a:pt x="36" y="739"/>
                    <a:pt x="24" y="822"/>
                    <a:pt x="0" y="846"/>
                  </a:cubicBezTo>
                  <a:cubicBezTo>
                    <a:pt x="0" y="858"/>
                    <a:pt x="0" y="906"/>
                    <a:pt x="24" y="918"/>
                  </a:cubicBezTo>
                  <a:cubicBezTo>
                    <a:pt x="36" y="941"/>
                    <a:pt x="84" y="1001"/>
                    <a:pt x="572" y="1084"/>
                  </a:cubicBezTo>
                  <a:cubicBezTo>
                    <a:pt x="715" y="1668"/>
                    <a:pt x="762" y="1668"/>
                    <a:pt x="822" y="1668"/>
                  </a:cubicBezTo>
                  <a:cubicBezTo>
                    <a:pt x="881" y="1668"/>
                    <a:pt x="929" y="1656"/>
                    <a:pt x="1167" y="1132"/>
                  </a:cubicBezTo>
                  <a:cubicBezTo>
                    <a:pt x="1298" y="1072"/>
                    <a:pt x="1584" y="977"/>
                    <a:pt x="1643" y="918"/>
                  </a:cubicBezTo>
                  <a:cubicBezTo>
                    <a:pt x="1655" y="906"/>
                    <a:pt x="1667" y="870"/>
                    <a:pt x="1667" y="846"/>
                  </a:cubicBezTo>
                  <a:cubicBezTo>
                    <a:pt x="1655" y="775"/>
                    <a:pt x="1584" y="739"/>
                    <a:pt x="1298" y="644"/>
                  </a:cubicBezTo>
                  <a:cubicBezTo>
                    <a:pt x="1239" y="608"/>
                    <a:pt x="1179" y="596"/>
                    <a:pt x="1155" y="584"/>
                  </a:cubicBezTo>
                  <a:cubicBezTo>
                    <a:pt x="1131" y="537"/>
                    <a:pt x="1119" y="465"/>
                    <a:pt x="1108" y="406"/>
                  </a:cubicBezTo>
                  <a:cubicBezTo>
                    <a:pt x="1060" y="203"/>
                    <a:pt x="1012" y="72"/>
                    <a:pt x="989" y="25"/>
                  </a:cubicBezTo>
                  <a:cubicBezTo>
                    <a:pt x="977" y="13"/>
                    <a:pt x="941" y="1"/>
                    <a:pt x="9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1556150" y="2731000"/>
              <a:ext cx="41700" cy="41700"/>
            </a:xfrm>
            <a:custGeom>
              <a:avLst/>
              <a:gdLst/>
              <a:ahLst/>
              <a:cxnLst/>
              <a:rect l="l" t="t" r="r" b="b"/>
              <a:pathLst>
                <a:path w="1668" h="1668" extrusionOk="0">
                  <a:moveTo>
                    <a:pt x="893" y="203"/>
                  </a:moveTo>
                  <a:cubicBezTo>
                    <a:pt x="917" y="263"/>
                    <a:pt x="941" y="370"/>
                    <a:pt x="953" y="429"/>
                  </a:cubicBezTo>
                  <a:cubicBezTo>
                    <a:pt x="1001" y="608"/>
                    <a:pt x="1013" y="644"/>
                    <a:pt x="1036" y="668"/>
                  </a:cubicBezTo>
                  <a:cubicBezTo>
                    <a:pt x="1060" y="703"/>
                    <a:pt x="1096" y="715"/>
                    <a:pt x="1251" y="775"/>
                  </a:cubicBezTo>
                  <a:cubicBezTo>
                    <a:pt x="1310" y="787"/>
                    <a:pt x="1405" y="822"/>
                    <a:pt x="1465" y="846"/>
                  </a:cubicBezTo>
                  <a:cubicBezTo>
                    <a:pt x="1370" y="894"/>
                    <a:pt x="1227" y="953"/>
                    <a:pt x="1096" y="1001"/>
                  </a:cubicBezTo>
                  <a:lnTo>
                    <a:pt x="1048" y="1037"/>
                  </a:lnTo>
                  <a:cubicBezTo>
                    <a:pt x="977" y="1191"/>
                    <a:pt x="893" y="1358"/>
                    <a:pt x="834" y="1453"/>
                  </a:cubicBezTo>
                  <a:cubicBezTo>
                    <a:pt x="798" y="1358"/>
                    <a:pt x="751" y="1180"/>
                    <a:pt x="703" y="1013"/>
                  </a:cubicBezTo>
                  <a:cubicBezTo>
                    <a:pt x="691" y="977"/>
                    <a:pt x="679" y="953"/>
                    <a:pt x="643" y="953"/>
                  </a:cubicBezTo>
                  <a:cubicBezTo>
                    <a:pt x="501" y="918"/>
                    <a:pt x="322" y="882"/>
                    <a:pt x="215" y="846"/>
                  </a:cubicBezTo>
                  <a:cubicBezTo>
                    <a:pt x="322" y="787"/>
                    <a:pt x="524" y="703"/>
                    <a:pt x="691" y="644"/>
                  </a:cubicBezTo>
                  <a:cubicBezTo>
                    <a:pt x="703" y="620"/>
                    <a:pt x="739" y="608"/>
                    <a:pt x="739" y="596"/>
                  </a:cubicBezTo>
                  <a:cubicBezTo>
                    <a:pt x="774" y="465"/>
                    <a:pt x="858" y="299"/>
                    <a:pt x="893" y="203"/>
                  </a:cubicBezTo>
                  <a:close/>
                  <a:moveTo>
                    <a:pt x="905" y="1"/>
                  </a:moveTo>
                  <a:cubicBezTo>
                    <a:pt x="870" y="1"/>
                    <a:pt x="786" y="1"/>
                    <a:pt x="596" y="525"/>
                  </a:cubicBezTo>
                  <a:cubicBezTo>
                    <a:pt x="36" y="739"/>
                    <a:pt x="12" y="822"/>
                    <a:pt x="0" y="846"/>
                  </a:cubicBezTo>
                  <a:cubicBezTo>
                    <a:pt x="0" y="858"/>
                    <a:pt x="0" y="906"/>
                    <a:pt x="12" y="918"/>
                  </a:cubicBezTo>
                  <a:cubicBezTo>
                    <a:pt x="36" y="941"/>
                    <a:pt x="84" y="1001"/>
                    <a:pt x="572" y="1084"/>
                  </a:cubicBezTo>
                  <a:cubicBezTo>
                    <a:pt x="715" y="1668"/>
                    <a:pt x="762" y="1668"/>
                    <a:pt x="822" y="1668"/>
                  </a:cubicBezTo>
                  <a:cubicBezTo>
                    <a:pt x="882" y="1668"/>
                    <a:pt x="929" y="1656"/>
                    <a:pt x="1167" y="1132"/>
                  </a:cubicBezTo>
                  <a:cubicBezTo>
                    <a:pt x="1298" y="1072"/>
                    <a:pt x="1584" y="977"/>
                    <a:pt x="1644" y="918"/>
                  </a:cubicBezTo>
                  <a:cubicBezTo>
                    <a:pt x="1655" y="906"/>
                    <a:pt x="1667" y="882"/>
                    <a:pt x="1667" y="846"/>
                  </a:cubicBezTo>
                  <a:cubicBezTo>
                    <a:pt x="1655" y="775"/>
                    <a:pt x="1584" y="739"/>
                    <a:pt x="1298" y="644"/>
                  </a:cubicBezTo>
                  <a:cubicBezTo>
                    <a:pt x="1239" y="608"/>
                    <a:pt x="1179" y="596"/>
                    <a:pt x="1143" y="584"/>
                  </a:cubicBezTo>
                  <a:cubicBezTo>
                    <a:pt x="1132" y="537"/>
                    <a:pt x="1120" y="465"/>
                    <a:pt x="1108" y="406"/>
                  </a:cubicBezTo>
                  <a:cubicBezTo>
                    <a:pt x="1060" y="203"/>
                    <a:pt x="1013" y="72"/>
                    <a:pt x="989" y="25"/>
                  </a:cubicBezTo>
                  <a:cubicBezTo>
                    <a:pt x="977" y="13"/>
                    <a:pt x="941"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1574600" y="2475325"/>
              <a:ext cx="3600" cy="35150"/>
            </a:xfrm>
            <a:custGeom>
              <a:avLst/>
              <a:gdLst/>
              <a:ahLst/>
              <a:cxnLst/>
              <a:rect l="l" t="t" r="r" b="b"/>
              <a:pathLst>
                <a:path w="144" h="1406" extrusionOk="0">
                  <a:moveTo>
                    <a:pt x="72" y="0"/>
                  </a:moveTo>
                  <a:cubicBezTo>
                    <a:pt x="24" y="0"/>
                    <a:pt x="1" y="36"/>
                    <a:pt x="1" y="72"/>
                  </a:cubicBezTo>
                  <a:lnTo>
                    <a:pt x="1" y="1322"/>
                  </a:lnTo>
                  <a:cubicBezTo>
                    <a:pt x="1" y="1370"/>
                    <a:pt x="24" y="1405"/>
                    <a:pt x="72" y="1405"/>
                  </a:cubicBezTo>
                  <a:cubicBezTo>
                    <a:pt x="120" y="1405"/>
                    <a:pt x="144" y="1370"/>
                    <a:pt x="144" y="1322"/>
                  </a:cubicBezTo>
                  <a:lnTo>
                    <a:pt x="144" y="72"/>
                  </a:ln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1561500" y="2482000"/>
              <a:ext cx="30100" cy="21625"/>
            </a:xfrm>
            <a:custGeom>
              <a:avLst/>
              <a:gdLst/>
              <a:ahLst/>
              <a:cxnLst/>
              <a:rect l="l" t="t" r="r" b="b"/>
              <a:pathLst>
                <a:path w="1204" h="865" extrusionOk="0">
                  <a:moveTo>
                    <a:pt x="1106" y="1"/>
                  </a:moveTo>
                  <a:cubicBezTo>
                    <a:pt x="1093" y="1"/>
                    <a:pt x="1081" y="6"/>
                    <a:pt x="1072" y="19"/>
                  </a:cubicBezTo>
                  <a:lnTo>
                    <a:pt x="37" y="734"/>
                  </a:lnTo>
                  <a:cubicBezTo>
                    <a:pt x="13" y="757"/>
                    <a:pt x="1" y="805"/>
                    <a:pt x="25" y="841"/>
                  </a:cubicBezTo>
                  <a:cubicBezTo>
                    <a:pt x="48" y="853"/>
                    <a:pt x="60" y="865"/>
                    <a:pt x="84" y="865"/>
                  </a:cubicBezTo>
                  <a:cubicBezTo>
                    <a:pt x="108" y="865"/>
                    <a:pt x="120" y="865"/>
                    <a:pt x="132" y="853"/>
                  </a:cubicBezTo>
                  <a:lnTo>
                    <a:pt x="1156" y="138"/>
                  </a:lnTo>
                  <a:cubicBezTo>
                    <a:pt x="1191" y="103"/>
                    <a:pt x="1203" y="67"/>
                    <a:pt x="1168" y="31"/>
                  </a:cubicBezTo>
                  <a:cubicBezTo>
                    <a:pt x="1153" y="16"/>
                    <a:pt x="1128" y="1"/>
                    <a:pt x="11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1564475" y="2480300"/>
              <a:ext cx="23850" cy="24825"/>
            </a:xfrm>
            <a:custGeom>
              <a:avLst/>
              <a:gdLst/>
              <a:ahLst/>
              <a:cxnLst/>
              <a:rect l="l" t="t" r="r" b="b"/>
              <a:pathLst>
                <a:path w="954" h="993" extrusionOk="0">
                  <a:moveTo>
                    <a:pt x="83" y="1"/>
                  </a:moveTo>
                  <a:cubicBezTo>
                    <a:pt x="63" y="1"/>
                    <a:pt x="43" y="10"/>
                    <a:pt x="25" y="28"/>
                  </a:cubicBezTo>
                  <a:cubicBezTo>
                    <a:pt x="1" y="51"/>
                    <a:pt x="1" y="99"/>
                    <a:pt x="25" y="135"/>
                  </a:cubicBezTo>
                  <a:lnTo>
                    <a:pt x="822" y="968"/>
                  </a:lnTo>
                  <a:cubicBezTo>
                    <a:pt x="834" y="980"/>
                    <a:pt x="858" y="992"/>
                    <a:pt x="882" y="992"/>
                  </a:cubicBezTo>
                  <a:cubicBezTo>
                    <a:pt x="906" y="992"/>
                    <a:pt x="918" y="980"/>
                    <a:pt x="918" y="968"/>
                  </a:cubicBezTo>
                  <a:cubicBezTo>
                    <a:pt x="953" y="933"/>
                    <a:pt x="953" y="885"/>
                    <a:pt x="918" y="861"/>
                  </a:cubicBezTo>
                  <a:lnTo>
                    <a:pt x="132" y="28"/>
                  </a:lnTo>
                  <a:cubicBezTo>
                    <a:pt x="120" y="10"/>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1558525" y="2490200"/>
              <a:ext cx="33975" cy="4200"/>
            </a:xfrm>
            <a:custGeom>
              <a:avLst/>
              <a:gdLst/>
              <a:ahLst/>
              <a:cxnLst/>
              <a:rect l="l" t="t" r="r" b="b"/>
              <a:pathLst>
                <a:path w="1359" h="168" extrusionOk="0">
                  <a:moveTo>
                    <a:pt x="1275" y="1"/>
                  </a:moveTo>
                  <a:lnTo>
                    <a:pt x="72" y="13"/>
                  </a:lnTo>
                  <a:cubicBezTo>
                    <a:pt x="25" y="13"/>
                    <a:pt x="1" y="48"/>
                    <a:pt x="1" y="96"/>
                  </a:cubicBezTo>
                  <a:cubicBezTo>
                    <a:pt x="1" y="132"/>
                    <a:pt x="25" y="167"/>
                    <a:pt x="72" y="167"/>
                  </a:cubicBezTo>
                  <a:lnTo>
                    <a:pt x="1275" y="156"/>
                  </a:lnTo>
                  <a:cubicBezTo>
                    <a:pt x="1322" y="156"/>
                    <a:pt x="1358" y="120"/>
                    <a:pt x="1358" y="72"/>
                  </a:cubicBezTo>
                  <a:cubicBezTo>
                    <a:pt x="1358" y="36"/>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2356850" y="2475625"/>
              <a:ext cx="3900" cy="35150"/>
            </a:xfrm>
            <a:custGeom>
              <a:avLst/>
              <a:gdLst/>
              <a:ahLst/>
              <a:cxnLst/>
              <a:rect l="l" t="t" r="r" b="b"/>
              <a:pathLst>
                <a:path w="156" h="1406" extrusionOk="0">
                  <a:moveTo>
                    <a:pt x="84" y="0"/>
                  </a:moveTo>
                  <a:cubicBezTo>
                    <a:pt x="36" y="0"/>
                    <a:pt x="0" y="36"/>
                    <a:pt x="0" y="84"/>
                  </a:cubicBezTo>
                  <a:lnTo>
                    <a:pt x="0" y="1334"/>
                  </a:lnTo>
                  <a:cubicBezTo>
                    <a:pt x="0" y="1370"/>
                    <a:pt x="36" y="1405"/>
                    <a:pt x="84" y="1405"/>
                  </a:cubicBezTo>
                  <a:cubicBezTo>
                    <a:pt x="119" y="1405"/>
                    <a:pt x="155" y="1370"/>
                    <a:pt x="155" y="1334"/>
                  </a:cubicBezTo>
                  <a:lnTo>
                    <a:pt x="155" y="84"/>
                  </a:lnTo>
                  <a:cubicBezTo>
                    <a:pt x="155" y="36"/>
                    <a:pt x="119"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2344050" y="2482000"/>
              <a:ext cx="30075" cy="21625"/>
            </a:xfrm>
            <a:custGeom>
              <a:avLst/>
              <a:gdLst/>
              <a:ahLst/>
              <a:cxnLst/>
              <a:rect l="l" t="t" r="r" b="b"/>
              <a:pathLst>
                <a:path w="1203" h="865" extrusionOk="0">
                  <a:moveTo>
                    <a:pt x="1105" y="1"/>
                  </a:moveTo>
                  <a:cubicBezTo>
                    <a:pt x="1093" y="1"/>
                    <a:pt x="1081" y="6"/>
                    <a:pt x="1072" y="19"/>
                  </a:cubicBezTo>
                  <a:lnTo>
                    <a:pt x="36" y="734"/>
                  </a:lnTo>
                  <a:cubicBezTo>
                    <a:pt x="12" y="757"/>
                    <a:pt x="0" y="805"/>
                    <a:pt x="24" y="841"/>
                  </a:cubicBezTo>
                  <a:cubicBezTo>
                    <a:pt x="36" y="853"/>
                    <a:pt x="60" y="865"/>
                    <a:pt x="84" y="865"/>
                  </a:cubicBezTo>
                  <a:cubicBezTo>
                    <a:pt x="96" y="865"/>
                    <a:pt x="119" y="865"/>
                    <a:pt x="131" y="853"/>
                  </a:cubicBezTo>
                  <a:lnTo>
                    <a:pt x="1155" y="138"/>
                  </a:lnTo>
                  <a:cubicBezTo>
                    <a:pt x="1191" y="103"/>
                    <a:pt x="1203" y="67"/>
                    <a:pt x="1167" y="31"/>
                  </a:cubicBezTo>
                  <a:cubicBezTo>
                    <a:pt x="1152" y="16"/>
                    <a:pt x="1127" y="1"/>
                    <a:pt x="11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2347025" y="2480300"/>
              <a:ext cx="23825" cy="24825"/>
            </a:xfrm>
            <a:custGeom>
              <a:avLst/>
              <a:gdLst/>
              <a:ahLst/>
              <a:cxnLst/>
              <a:rect l="l" t="t" r="r" b="b"/>
              <a:pathLst>
                <a:path w="953" h="993" extrusionOk="0">
                  <a:moveTo>
                    <a:pt x="78" y="1"/>
                  </a:moveTo>
                  <a:cubicBezTo>
                    <a:pt x="60" y="1"/>
                    <a:pt x="42" y="10"/>
                    <a:pt x="24" y="28"/>
                  </a:cubicBezTo>
                  <a:cubicBezTo>
                    <a:pt x="0" y="51"/>
                    <a:pt x="0" y="99"/>
                    <a:pt x="24" y="135"/>
                  </a:cubicBezTo>
                  <a:lnTo>
                    <a:pt x="810" y="968"/>
                  </a:lnTo>
                  <a:cubicBezTo>
                    <a:pt x="822" y="980"/>
                    <a:pt x="858" y="992"/>
                    <a:pt x="870" y="992"/>
                  </a:cubicBezTo>
                  <a:cubicBezTo>
                    <a:pt x="893" y="992"/>
                    <a:pt x="917" y="992"/>
                    <a:pt x="917" y="968"/>
                  </a:cubicBezTo>
                  <a:cubicBezTo>
                    <a:pt x="953" y="933"/>
                    <a:pt x="953" y="885"/>
                    <a:pt x="917" y="861"/>
                  </a:cubicBezTo>
                  <a:lnTo>
                    <a:pt x="131" y="28"/>
                  </a:lnTo>
                  <a:cubicBezTo>
                    <a:pt x="113" y="10"/>
                    <a:pt x="96" y="1"/>
                    <a:pt x="7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2341075" y="2490500"/>
              <a:ext cx="33650" cy="4200"/>
            </a:xfrm>
            <a:custGeom>
              <a:avLst/>
              <a:gdLst/>
              <a:ahLst/>
              <a:cxnLst/>
              <a:rect l="l" t="t" r="r" b="b"/>
              <a:pathLst>
                <a:path w="1346" h="168" extrusionOk="0">
                  <a:moveTo>
                    <a:pt x="1274" y="1"/>
                  </a:moveTo>
                  <a:lnTo>
                    <a:pt x="72" y="24"/>
                  </a:lnTo>
                  <a:cubicBezTo>
                    <a:pt x="24" y="24"/>
                    <a:pt x="0" y="48"/>
                    <a:pt x="0" y="96"/>
                  </a:cubicBezTo>
                  <a:cubicBezTo>
                    <a:pt x="0" y="144"/>
                    <a:pt x="24" y="167"/>
                    <a:pt x="72" y="167"/>
                  </a:cubicBezTo>
                  <a:lnTo>
                    <a:pt x="1274" y="155"/>
                  </a:lnTo>
                  <a:cubicBezTo>
                    <a:pt x="1322" y="155"/>
                    <a:pt x="1346" y="120"/>
                    <a:pt x="1346" y="72"/>
                  </a:cubicBezTo>
                  <a:cubicBezTo>
                    <a:pt x="1346" y="36"/>
                    <a:pt x="1322" y="1"/>
                    <a:pt x="12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2141050" y="2940850"/>
              <a:ext cx="3900" cy="34850"/>
            </a:xfrm>
            <a:custGeom>
              <a:avLst/>
              <a:gdLst/>
              <a:ahLst/>
              <a:cxnLst/>
              <a:rect l="l" t="t" r="r" b="b"/>
              <a:pathLst>
                <a:path w="156" h="1394" extrusionOk="0">
                  <a:moveTo>
                    <a:pt x="84" y="1"/>
                  </a:moveTo>
                  <a:cubicBezTo>
                    <a:pt x="36" y="1"/>
                    <a:pt x="0" y="25"/>
                    <a:pt x="0" y="72"/>
                  </a:cubicBezTo>
                  <a:lnTo>
                    <a:pt x="0" y="1322"/>
                  </a:lnTo>
                  <a:cubicBezTo>
                    <a:pt x="0" y="1370"/>
                    <a:pt x="36" y="1394"/>
                    <a:pt x="84" y="1394"/>
                  </a:cubicBezTo>
                  <a:cubicBezTo>
                    <a:pt x="119" y="1394"/>
                    <a:pt x="155" y="1370"/>
                    <a:pt x="155" y="1322"/>
                  </a:cubicBezTo>
                  <a:lnTo>
                    <a:pt x="155" y="72"/>
                  </a:lnTo>
                  <a:cubicBezTo>
                    <a:pt x="155" y="25"/>
                    <a:pt x="119"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2128250" y="2947075"/>
              <a:ext cx="30075" cy="21500"/>
            </a:xfrm>
            <a:custGeom>
              <a:avLst/>
              <a:gdLst/>
              <a:ahLst/>
              <a:cxnLst/>
              <a:rect l="l" t="t" r="r" b="b"/>
              <a:pathLst>
                <a:path w="1203" h="860" extrusionOk="0">
                  <a:moveTo>
                    <a:pt x="1107" y="1"/>
                  </a:moveTo>
                  <a:cubicBezTo>
                    <a:pt x="1094" y="1"/>
                    <a:pt x="1081" y="5"/>
                    <a:pt x="1072" y="14"/>
                  </a:cubicBezTo>
                  <a:lnTo>
                    <a:pt x="36" y="728"/>
                  </a:lnTo>
                  <a:cubicBezTo>
                    <a:pt x="12" y="764"/>
                    <a:pt x="0" y="800"/>
                    <a:pt x="24" y="835"/>
                  </a:cubicBezTo>
                  <a:cubicBezTo>
                    <a:pt x="36" y="847"/>
                    <a:pt x="60" y="859"/>
                    <a:pt x="84" y="859"/>
                  </a:cubicBezTo>
                  <a:cubicBezTo>
                    <a:pt x="96" y="859"/>
                    <a:pt x="119" y="859"/>
                    <a:pt x="131" y="847"/>
                  </a:cubicBezTo>
                  <a:lnTo>
                    <a:pt x="1155" y="133"/>
                  </a:lnTo>
                  <a:cubicBezTo>
                    <a:pt x="1179" y="109"/>
                    <a:pt x="1203" y="61"/>
                    <a:pt x="1167" y="26"/>
                  </a:cubicBezTo>
                  <a:cubicBezTo>
                    <a:pt x="1152" y="11"/>
                    <a:pt x="1129" y="1"/>
                    <a:pt x="110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2131225" y="2945475"/>
              <a:ext cx="23525" cy="24875"/>
            </a:xfrm>
            <a:custGeom>
              <a:avLst/>
              <a:gdLst/>
              <a:ahLst/>
              <a:cxnLst/>
              <a:rect l="l" t="t" r="r" b="b"/>
              <a:pathLst>
                <a:path w="941" h="995" extrusionOk="0">
                  <a:moveTo>
                    <a:pt x="73" y="0"/>
                  </a:moveTo>
                  <a:cubicBezTo>
                    <a:pt x="54" y="0"/>
                    <a:pt x="36" y="6"/>
                    <a:pt x="24" y="18"/>
                  </a:cubicBezTo>
                  <a:cubicBezTo>
                    <a:pt x="0" y="54"/>
                    <a:pt x="0" y="90"/>
                    <a:pt x="24" y="125"/>
                  </a:cubicBezTo>
                  <a:lnTo>
                    <a:pt x="810" y="959"/>
                  </a:lnTo>
                  <a:cubicBezTo>
                    <a:pt x="822" y="971"/>
                    <a:pt x="858" y="994"/>
                    <a:pt x="870" y="994"/>
                  </a:cubicBezTo>
                  <a:cubicBezTo>
                    <a:pt x="893" y="994"/>
                    <a:pt x="917" y="994"/>
                    <a:pt x="917" y="959"/>
                  </a:cubicBezTo>
                  <a:cubicBezTo>
                    <a:pt x="941" y="923"/>
                    <a:pt x="941" y="887"/>
                    <a:pt x="917" y="852"/>
                  </a:cubicBezTo>
                  <a:lnTo>
                    <a:pt x="131" y="18"/>
                  </a:lnTo>
                  <a:cubicBezTo>
                    <a:pt x="113" y="6"/>
                    <a:pt x="93" y="0"/>
                    <a:pt x="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2125275" y="2955750"/>
              <a:ext cx="33650" cy="4175"/>
            </a:xfrm>
            <a:custGeom>
              <a:avLst/>
              <a:gdLst/>
              <a:ahLst/>
              <a:cxnLst/>
              <a:rect l="l" t="t" r="r" b="b"/>
              <a:pathLst>
                <a:path w="1346" h="167" extrusionOk="0">
                  <a:moveTo>
                    <a:pt x="1274" y="0"/>
                  </a:moveTo>
                  <a:lnTo>
                    <a:pt x="72" y="12"/>
                  </a:lnTo>
                  <a:cubicBezTo>
                    <a:pt x="24" y="12"/>
                    <a:pt x="0" y="48"/>
                    <a:pt x="0" y="83"/>
                  </a:cubicBezTo>
                  <a:cubicBezTo>
                    <a:pt x="0" y="131"/>
                    <a:pt x="24" y="167"/>
                    <a:pt x="72" y="167"/>
                  </a:cubicBezTo>
                  <a:lnTo>
                    <a:pt x="1274" y="143"/>
                  </a:lnTo>
                  <a:cubicBezTo>
                    <a:pt x="1322" y="143"/>
                    <a:pt x="1346" y="119"/>
                    <a:pt x="1346" y="72"/>
                  </a:cubicBezTo>
                  <a:cubicBezTo>
                    <a:pt x="1346" y="24"/>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1933275" y="2405075"/>
              <a:ext cx="25925" cy="25625"/>
            </a:xfrm>
            <a:custGeom>
              <a:avLst/>
              <a:gdLst/>
              <a:ahLst/>
              <a:cxnLst/>
              <a:rect l="l" t="t" r="r" b="b"/>
              <a:pathLst>
                <a:path w="1037" h="1025" extrusionOk="0">
                  <a:moveTo>
                    <a:pt x="513" y="143"/>
                  </a:moveTo>
                  <a:cubicBezTo>
                    <a:pt x="620" y="143"/>
                    <a:pt x="715" y="191"/>
                    <a:pt x="775" y="262"/>
                  </a:cubicBezTo>
                  <a:cubicBezTo>
                    <a:pt x="846" y="322"/>
                    <a:pt x="870" y="417"/>
                    <a:pt x="870" y="524"/>
                  </a:cubicBezTo>
                  <a:cubicBezTo>
                    <a:pt x="870" y="715"/>
                    <a:pt x="691" y="882"/>
                    <a:pt x="501" y="882"/>
                  </a:cubicBezTo>
                  <a:cubicBezTo>
                    <a:pt x="310" y="882"/>
                    <a:pt x="144" y="715"/>
                    <a:pt x="144" y="501"/>
                  </a:cubicBezTo>
                  <a:cubicBezTo>
                    <a:pt x="144" y="310"/>
                    <a:pt x="310" y="143"/>
                    <a:pt x="513" y="143"/>
                  </a:cubicBezTo>
                  <a:close/>
                  <a:moveTo>
                    <a:pt x="513" y="1"/>
                  </a:moveTo>
                  <a:cubicBezTo>
                    <a:pt x="239" y="1"/>
                    <a:pt x="1" y="227"/>
                    <a:pt x="1" y="501"/>
                  </a:cubicBezTo>
                  <a:cubicBezTo>
                    <a:pt x="1" y="786"/>
                    <a:pt x="239" y="1024"/>
                    <a:pt x="513" y="1024"/>
                  </a:cubicBezTo>
                  <a:cubicBezTo>
                    <a:pt x="798" y="1024"/>
                    <a:pt x="1025" y="798"/>
                    <a:pt x="1037" y="501"/>
                  </a:cubicBezTo>
                  <a:cubicBezTo>
                    <a:pt x="1037" y="370"/>
                    <a:pt x="977" y="251"/>
                    <a:pt x="894" y="143"/>
                  </a:cubicBezTo>
                  <a:cubicBezTo>
                    <a:pt x="787" y="60"/>
                    <a:pt x="656" y="1"/>
                    <a:pt x="5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2383325" y="2568775"/>
              <a:ext cx="26225" cy="25625"/>
            </a:xfrm>
            <a:custGeom>
              <a:avLst/>
              <a:gdLst/>
              <a:ahLst/>
              <a:cxnLst/>
              <a:rect l="l" t="t" r="r" b="b"/>
              <a:pathLst>
                <a:path w="1049" h="1025" extrusionOk="0">
                  <a:moveTo>
                    <a:pt x="525" y="144"/>
                  </a:moveTo>
                  <a:cubicBezTo>
                    <a:pt x="632" y="144"/>
                    <a:pt x="715" y="191"/>
                    <a:pt x="775" y="263"/>
                  </a:cubicBezTo>
                  <a:cubicBezTo>
                    <a:pt x="846" y="322"/>
                    <a:pt x="882" y="418"/>
                    <a:pt x="882" y="525"/>
                  </a:cubicBezTo>
                  <a:cubicBezTo>
                    <a:pt x="882" y="715"/>
                    <a:pt x="703" y="882"/>
                    <a:pt x="513" y="882"/>
                  </a:cubicBezTo>
                  <a:cubicBezTo>
                    <a:pt x="311" y="882"/>
                    <a:pt x="156" y="715"/>
                    <a:pt x="156" y="501"/>
                  </a:cubicBezTo>
                  <a:cubicBezTo>
                    <a:pt x="156" y="311"/>
                    <a:pt x="311" y="144"/>
                    <a:pt x="525" y="144"/>
                  </a:cubicBezTo>
                  <a:close/>
                  <a:moveTo>
                    <a:pt x="525" y="1"/>
                  </a:moveTo>
                  <a:cubicBezTo>
                    <a:pt x="239" y="1"/>
                    <a:pt x="1" y="227"/>
                    <a:pt x="1" y="501"/>
                  </a:cubicBezTo>
                  <a:cubicBezTo>
                    <a:pt x="1" y="787"/>
                    <a:pt x="239" y="1025"/>
                    <a:pt x="525" y="1025"/>
                  </a:cubicBezTo>
                  <a:cubicBezTo>
                    <a:pt x="811" y="1025"/>
                    <a:pt x="1025" y="799"/>
                    <a:pt x="1049" y="501"/>
                  </a:cubicBezTo>
                  <a:cubicBezTo>
                    <a:pt x="1049" y="370"/>
                    <a:pt x="989" y="251"/>
                    <a:pt x="894" y="144"/>
                  </a:cubicBezTo>
                  <a:cubicBezTo>
                    <a:pt x="787" y="61"/>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1582350" y="2910200"/>
              <a:ext cx="25925" cy="25925"/>
            </a:xfrm>
            <a:custGeom>
              <a:avLst/>
              <a:gdLst/>
              <a:ahLst/>
              <a:cxnLst/>
              <a:rect l="l" t="t" r="r" b="b"/>
              <a:pathLst>
                <a:path w="1037" h="1037" extrusionOk="0">
                  <a:moveTo>
                    <a:pt x="524" y="143"/>
                  </a:moveTo>
                  <a:cubicBezTo>
                    <a:pt x="619" y="143"/>
                    <a:pt x="715" y="179"/>
                    <a:pt x="774" y="274"/>
                  </a:cubicBezTo>
                  <a:cubicBezTo>
                    <a:pt x="846" y="334"/>
                    <a:pt x="881" y="417"/>
                    <a:pt x="881" y="524"/>
                  </a:cubicBezTo>
                  <a:cubicBezTo>
                    <a:pt x="881" y="715"/>
                    <a:pt x="703" y="881"/>
                    <a:pt x="500" y="881"/>
                  </a:cubicBezTo>
                  <a:lnTo>
                    <a:pt x="500" y="870"/>
                  </a:lnTo>
                  <a:cubicBezTo>
                    <a:pt x="310" y="870"/>
                    <a:pt x="143" y="703"/>
                    <a:pt x="143" y="500"/>
                  </a:cubicBezTo>
                  <a:cubicBezTo>
                    <a:pt x="143" y="298"/>
                    <a:pt x="310" y="143"/>
                    <a:pt x="524" y="143"/>
                  </a:cubicBezTo>
                  <a:close/>
                  <a:moveTo>
                    <a:pt x="524" y="0"/>
                  </a:moveTo>
                  <a:cubicBezTo>
                    <a:pt x="238" y="0"/>
                    <a:pt x="0" y="227"/>
                    <a:pt x="0" y="512"/>
                  </a:cubicBezTo>
                  <a:cubicBezTo>
                    <a:pt x="0" y="798"/>
                    <a:pt x="238" y="1036"/>
                    <a:pt x="524" y="1036"/>
                  </a:cubicBezTo>
                  <a:cubicBezTo>
                    <a:pt x="798" y="1036"/>
                    <a:pt x="1036" y="798"/>
                    <a:pt x="1036" y="512"/>
                  </a:cubicBezTo>
                  <a:cubicBezTo>
                    <a:pt x="1036" y="381"/>
                    <a:pt x="977"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1541275" y="2419075"/>
              <a:ext cx="26200" cy="25900"/>
            </a:xfrm>
            <a:custGeom>
              <a:avLst/>
              <a:gdLst/>
              <a:ahLst/>
              <a:cxnLst/>
              <a:rect l="l" t="t" r="r" b="b"/>
              <a:pathLst>
                <a:path w="1048" h="1036" extrusionOk="0">
                  <a:moveTo>
                    <a:pt x="524" y="143"/>
                  </a:moveTo>
                  <a:cubicBezTo>
                    <a:pt x="631" y="143"/>
                    <a:pt x="715" y="179"/>
                    <a:pt x="774" y="274"/>
                  </a:cubicBezTo>
                  <a:cubicBezTo>
                    <a:pt x="857" y="334"/>
                    <a:pt x="881" y="417"/>
                    <a:pt x="881" y="524"/>
                  </a:cubicBezTo>
                  <a:cubicBezTo>
                    <a:pt x="881" y="715"/>
                    <a:pt x="703" y="881"/>
                    <a:pt x="512" y="881"/>
                  </a:cubicBezTo>
                  <a:lnTo>
                    <a:pt x="512" y="869"/>
                  </a:lnTo>
                  <a:cubicBezTo>
                    <a:pt x="310" y="869"/>
                    <a:pt x="155" y="703"/>
                    <a:pt x="155" y="500"/>
                  </a:cubicBezTo>
                  <a:cubicBezTo>
                    <a:pt x="155" y="298"/>
                    <a:pt x="310" y="143"/>
                    <a:pt x="524" y="143"/>
                  </a:cubicBezTo>
                  <a:close/>
                  <a:moveTo>
                    <a:pt x="524" y="0"/>
                  </a:moveTo>
                  <a:cubicBezTo>
                    <a:pt x="238" y="0"/>
                    <a:pt x="0" y="226"/>
                    <a:pt x="0" y="512"/>
                  </a:cubicBezTo>
                  <a:cubicBezTo>
                    <a:pt x="0" y="798"/>
                    <a:pt x="238" y="1036"/>
                    <a:pt x="524" y="1036"/>
                  </a:cubicBezTo>
                  <a:cubicBezTo>
                    <a:pt x="810" y="1036"/>
                    <a:pt x="1048" y="798"/>
                    <a:pt x="1048" y="512"/>
                  </a:cubicBezTo>
                  <a:cubicBezTo>
                    <a:pt x="1048" y="381"/>
                    <a:pt x="988"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2183900" y="2964975"/>
              <a:ext cx="26225" cy="25625"/>
            </a:xfrm>
            <a:custGeom>
              <a:avLst/>
              <a:gdLst/>
              <a:ahLst/>
              <a:cxnLst/>
              <a:rect l="l" t="t" r="r" b="b"/>
              <a:pathLst>
                <a:path w="1049" h="1025" extrusionOk="0">
                  <a:moveTo>
                    <a:pt x="537" y="143"/>
                  </a:moveTo>
                  <a:cubicBezTo>
                    <a:pt x="632" y="143"/>
                    <a:pt x="715" y="179"/>
                    <a:pt x="787" y="262"/>
                  </a:cubicBezTo>
                  <a:cubicBezTo>
                    <a:pt x="870" y="334"/>
                    <a:pt x="894" y="417"/>
                    <a:pt x="894" y="524"/>
                  </a:cubicBezTo>
                  <a:cubicBezTo>
                    <a:pt x="894" y="715"/>
                    <a:pt x="715" y="881"/>
                    <a:pt x="525" y="881"/>
                  </a:cubicBezTo>
                  <a:cubicBezTo>
                    <a:pt x="334" y="881"/>
                    <a:pt x="167" y="715"/>
                    <a:pt x="167" y="500"/>
                  </a:cubicBezTo>
                  <a:cubicBezTo>
                    <a:pt x="167" y="310"/>
                    <a:pt x="334" y="143"/>
                    <a:pt x="537" y="143"/>
                  </a:cubicBezTo>
                  <a:close/>
                  <a:moveTo>
                    <a:pt x="525" y="0"/>
                  </a:moveTo>
                  <a:cubicBezTo>
                    <a:pt x="239" y="0"/>
                    <a:pt x="1" y="226"/>
                    <a:pt x="1" y="512"/>
                  </a:cubicBezTo>
                  <a:cubicBezTo>
                    <a:pt x="1" y="786"/>
                    <a:pt x="239" y="1024"/>
                    <a:pt x="525" y="1024"/>
                  </a:cubicBezTo>
                  <a:cubicBezTo>
                    <a:pt x="810" y="1024"/>
                    <a:pt x="1049" y="786"/>
                    <a:pt x="1049" y="512"/>
                  </a:cubicBezTo>
                  <a:cubicBezTo>
                    <a:pt x="1049" y="369"/>
                    <a:pt x="989" y="250"/>
                    <a:pt x="894" y="155"/>
                  </a:cubicBezTo>
                  <a:cubicBezTo>
                    <a:pt x="787"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1488425" y="2804825"/>
              <a:ext cx="140000" cy="79525"/>
            </a:xfrm>
            <a:custGeom>
              <a:avLst/>
              <a:gdLst/>
              <a:ahLst/>
              <a:cxnLst/>
              <a:rect l="l" t="t" r="r" b="b"/>
              <a:pathLst>
                <a:path w="5600" h="3181" extrusionOk="0">
                  <a:moveTo>
                    <a:pt x="3407" y="0"/>
                  </a:moveTo>
                  <a:cubicBezTo>
                    <a:pt x="3149" y="0"/>
                    <a:pt x="2921" y="143"/>
                    <a:pt x="2763" y="331"/>
                  </a:cubicBezTo>
                  <a:lnTo>
                    <a:pt x="2763" y="331"/>
                  </a:lnTo>
                  <a:cubicBezTo>
                    <a:pt x="2657" y="245"/>
                    <a:pt x="2518" y="167"/>
                    <a:pt x="2340" y="108"/>
                  </a:cubicBezTo>
                  <a:cubicBezTo>
                    <a:pt x="2193" y="59"/>
                    <a:pt x="2069" y="37"/>
                    <a:pt x="1964" y="37"/>
                  </a:cubicBezTo>
                  <a:cubicBezTo>
                    <a:pt x="1308" y="37"/>
                    <a:pt x="1424" y="870"/>
                    <a:pt x="1424" y="870"/>
                  </a:cubicBezTo>
                  <a:cubicBezTo>
                    <a:pt x="1353" y="827"/>
                    <a:pt x="1278" y="807"/>
                    <a:pt x="1201" y="807"/>
                  </a:cubicBezTo>
                  <a:cubicBezTo>
                    <a:pt x="639" y="807"/>
                    <a:pt x="0" y="1848"/>
                    <a:pt x="733" y="2382"/>
                  </a:cubicBezTo>
                  <a:cubicBezTo>
                    <a:pt x="960" y="2553"/>
                    <a:pt x="1175" y="2632"/>
                    <a:pt x="1358" y="2646"/>
                  </a:cubicBezTo>
                  <a:lnTo>
                    <a:pt x="1358" y="2646"/>
                  </a:lnTo>
                  <a:cubicBezTo>
                    <a:pt x="1421" y="2927"/>
                    <a:pt x="1621" y="3171"/>
                    <a:pt x="2043" y="3180"/>
                  </a:cubicBezTo>
                  <a:cubicBezTo>
                    <a:pt x="2069" y="3180"/>
                    <a:pt x="2095" y="3180"/>
                    <a:pt x="2121" y="3180"/>
                  </a:cubicBezTo>
                  <a:cubicBezTo>
                    <a:pt x="2688" y="3180"/>
                    <a:pt x="3073" y="3050"/>
                    <a:pt x="3291" y="2852"/>
                  </a:cubicBezTo>
                  <a:lnTo>
                    <a:pt x="3291" y="2852"/>
                  </a:lnTo>
                  <a:cubicBezTo>
                    <a:pt x="3336" y="2912"/>
                    <a:pt x="3391" y="2970"/>
                    <a:pt x="3460" y="3025"/>
                  </a:cubicBezTo>
                  <a:cubicBezTo>
                    <a:pt x="3558" y="3103"/>
                    <a:pt x="3677" y="3138"/>
                    <a:pt x="3806" y="3138"/>
                  </a:cubicBezTo>
                  <a:cubicBezTo>
                    <a:pt x="4540" y="3138"/>
                    <a:pt x="5599" y="2014"/>
                    <a:pt x="4972" y="1346"/>
                  </a:cubicBezTo>
                  <a:cubicBezTo>
                    <a:pt x="4798" y="1158"/>
                    <a:pt x="4612" y="1087"/>
                    <a:pt x="4438" y="1087"/>
                  </a:cubicBezTo>
                  <a:cubicBezTo>
                    <a:pt x="4420" y="1087"/>
                    <a:pt x="4403" y="1088"/>
                    <a:pt x="4386" y="1089"/>
                  </a:cubicBezTo>
                  <a:lnTo>
                    <a:pt x="4386" y="1089"/>
                  </a:lnTo>
                  <a:cubicBezTo>
                    <a:pt x="4395" y="761"/>
                    <a:pt x="4232" y="383"/>
                    <a:pt x="3829" y="132"/>
                  </a:cubicBezTo>
                  <a:cubicBezTo>
                    <a:pt x="3684" y="39"/>
                    <a:pt x="3542" y="0"/>
                    <a:pt x="34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1494525" y="2803050"/>
              <a:ext cx="126250" cy="83350"/>
            </a:xfrm>
            <a:custGeom>
              <a:avLst/>
              <a:gdLst/>
              <a:ahLst/>
              <a:cxnLst/>
              <a:rect l="l" t="t" r="r" b="b"/>
              <a:pathLst>
                <a:path w="5050" h="3334" extrusionOk="0">
                  <a:moveTo>
                    <a:pt x="2525" y="512"/>
                  </a:moveTo>
                  <a:cubicBezTo>
                    <a:pt x="2727" y="703"/>
                    <a:pt x="2763" y="941"/>
                    <a:pt x="2704" y="1072"/>
                  </a:cubicBezTo>
                  <a:cubicBezTo>
                    <a:pt x="2681" y="1160"/>
                    <a:pt x="2632" y="1203"/>
                    <a:pt x="2572" y="1203"/>
                  </a:cubicBezTo>
                  <a:cubicBezTo>
                    <a:pt x="2535" y="1203"/>
                    <a:pt x="2494" y="1187"/>
                    <a:pt x="2454" y="1155"/>
                  </a:cubicBezTo>
                  <a:cubicBezTo>
                    <a:pt x="2323" y="1036"/>
                    <a:pt x="2346" y="750"/>
                    <a:pt x="2525" y="512"/>
                  </a:cubicBezTo>
                  <a:close/>
                  <a:moveTo>
                    <a:pt x="4061" y="1250"/>
                  </a:moveTo>
                  <a:lnTo>
                    <a:pt x="4061" y="1250"/>
                  </a:lnTo>
                  <a:cubicBezTo>
                    <a:pt x="4013" y="1536"/>
                    <a:pt x="3847" y="1727"/>
                    <a:pt x="3644" y="1762"/>
                  </a:cubicBezTo>
                  <a:lnTo>
                    <a:pt x="3597" y="1762"/>
                  </a:lnTo>
                  <a:cubicBezTo>
                    <a:pt x="3537" y="1762"/>
                    <a:pt x="3537" y="1750"/>
                    <a:pt x="3537" y="1727"/>
                  </a:cubicBezTo>
                  <a:cubicBezTo>
                    <a:pt x="3525" y="1608"/>
                    <a:pt x="3751" y="1334"/>
                    <a:pt x="4061" y="1250"/>
                  </a:cubicBezTo>
                  <a:close/>
                  <a:moveTo>
                    <a:pt x="1418" y="1953"/>
                  </a:moveTo>
                  <a:cubicBezTo>
                    <a:pt x="1442" y="1953"/>
                    <a:pt x="1489" y="1989"/>
                    <a:pt x="1513" y="2024"/>
                  </a:cubicBezTo>
                  <a:cubicBezTo>
                    <a:pt x="1620" y="2155"/>
                    <a:pt x="1656" y="2322"/>
                    <a:pt x="1596" y="2441"/>
                  </a:cubicBezTo>
                  <a:cubicBezTo>
                    <a:pt x="1513" y="2572"/>
                    <a:pt x="1370" y="2667"/>
                    <a:pt x="1180" y="2667"/>
                  </a:cubicBezTo>
                  <a:cubicBezTo>
                    <a:pt x="1132" y="2417"/>
                    <a:pt x="1203" y="2143"/>
                    <a:pt x="1311" y="2024"/>
                  </a:cubicBezTo>
                  <a:cubicBezTo>
                    <a:pt x="1334" y="1989"/>
                    <a:pt x="1382" y="1953"/>
                    <a:pt x="1418" y="1953"/>
                  </a:cubicBezTo>
                  <a:close/>
                  <a:moveTo>
                    <a:pt x="3085" y="2155"/>
                  </a:moveTo>
                  <a:cubicBezTo>
                    <a:pt x="3097" y="2155"/>
                    <a:pt x="3120" y="2191"/>
                    <a:pt x="3156" y="2262"/>
                  </a:cubicBezTo>
                  <a:cubicBezTo>
                    <a:pt x="3216" y="2453"/>
                    <a:pt x="3180" y="2655"/>
                    <a:pt x="3049" y="2798"/>
                  </a:cubicBezTo>
                  <a:cubicBezTo>
                    <a:pt x="2930" y="2596"/>
                    <a:pt x="2942" y="2370"/>
                    <a:pt x="3001" y="2239"/>
                  </a:cubicBezTo>
                  <a:cubicBezTo>
                    <a:pt x="3037" y="2179"/>
                    <a:pt x="3061" y="2155"/>
                    <a:pt x="3085" y="2155"/>
                  </a:cubicBezTo>
                  <a:close/>
                  <a:moveTo>
                    <a:pt x="3152" y="154"/>
                  </a:moveTo>
                  <a:cubicBezTo>
                    <a:pt x="3281" y="154"/>
                    <a:pt x="3413" y="193"/>
                    <a:pt x="3537" y="274"/>
                  </a:cubicBezTo>
                  <a:cubicBezTo>
                    <a:pt x="3859" y="465"/>
                    <a:pt x="4049" y="774"/>
                    <a:pt x="4061" y="1107"/>
                  </a:cubicBezTo>
                  <a:cubicBezTo>
                    <a:pt x="3680" y="1167"/>
                    <a:pt x="3358" y="1524"/>
                    <a:pt x="3382" y="1727"/>
                  </a:cubicBezTo>
                  <a:cubicBezTo>
                    <a:pt x="3382" y="1819"/>
                    <a:pt x="3436" y="1912"/>
                    <a:pt x="3574" y="1912"/>
                  </a:cubicBezTo>
                  <a:cubicBezTo>
                    <a:pt x="3595" y="1912"/>
                    <a:pt x="3619" y="1910"/>
                    <a:pt x="3644" y="1905"/>
                  </a:cubicBezTo>
                  <a:cubicBezTo>
                    <a:pt x="3954" y="1869"/>
                    <a:pt x="4180" y="1596"/>
                    <a:pt x="4216" y="1238"/>
                  </a:cubicBezTo>
                  <a:cubicBezTo>
                    <a:pt x="4370" y="1250"/>
                    <a:pt x="4537" y="1334"/>
                    <a:pt x="4668" y="1477"/>
                  </a:cubicBezTo>
                  <a:cubicBezTo>
                    <a:pt x="4906" y="1727"/>
                    <a:pt x="4847" y="2024"/>
                    <a:pt x="4763" y="2239"/>
                  </a:cubicBezTo>
                  <a:cubicBezTo>
                    <a:pt x="4549" y="2715"/>
                    <a:pt x="3978" y="3143"/>
                    <a:pt x="3537" y="3143"/>
                  </a:cubicBezTo>
                  <a:cubicBezTo>
                    <a:pt x="3522" y="3145"/>
                    <a:pt x="3507" y="3146"/>
                    <a:pt x="3492" y="3146"/>
                  </a:cubicBezTo>
                  <a:cubicBezTo>
                    <a:pt x="3394" y="3146"/>
                    <a:pt x="3312" y="3112"/>
                    <a:pt x="3239" y="3060"/>
                  </a:cubicBezTo>
                  <a:cubicBezTo>
                    <a:pt x="3204" y="3012"/>
                    <a:pt x="3156" y="2977"/>
                    <a:pt x="3120" y="2941"/>
                  </a:cubicBezTo>
                  <a:cubicBezTo>
                    <a:pt x="3299" y="2739"/>
                    <a:pt x="3358" y="2489"/>
                    <a:pt x="3287" y="2239"/>
                  </a:cubicBezTo>
                  <a:cubicBezTo>
                    <a:pt x="3227" y="2060"/>
                    <a:pt x="3144" y="2024"/>
                    <a:pt x="3085" y="2024"/>
                  </a:cubicBezTo>
                  <a:cubicBezTo>
                    <a:pt x="3001" y="2024"/>
                    <a:pt x="2930" y="2084"/>
                    <a:pt x="2870" y="2191"/>
                  </a:cubicBezTo>
                  <a:cubicBezTo>
                    <a:pt x="2787" y="2370"/>
                    <a:pt x="2763" y="2655"/>
                    <a:pt x="2930" y="2917"/>
                  </a:cubicBezTo>
                  <a:cubicBezTo>
                    <a:pt x="2763" y="3060"/>
                    <a:pt x="2442" y="3191"/>
                    <a:pt x="1858" y="3191"/>
                  </a:cubicBezTo>
                  <a:lnTo>
                    <a:pt x="1799" y="3191"/>
                  </a:lnTo>
                  <a:cubicBezTo>
                    <a:pt x="1430" y="3179"/>
                    <a:pt x="1263" y="3001"/>
                    <a:pt x="1203" y="2798"/>
                  </a:cubicBezTo>
                  <a:cubicBezTo>
                    <a:pt x="1442" y="2786"/>
                    <a:pt x="1620" y="2667"/>
                    <a:pt x="1727" y="2500"/>
                  </a:cubicBezTo>
                  <a:cubicBezTo>
                    <a:pt x="1811" y="2322"/>
                    <a:pt x="1787" y="2119"/>
                    <a:pt x="1632" y="1941"/>
                  </a:cubicBezTo>
                  <a:cubicBezTo>
                    <a:pt x="1561" y="1834"/>
                    <a:pt x="1489" y="1822"/>
                    <a:pt x="1430" y="1822"/>
                  </a:cubicBezTo>
                  <a:cubicBezTo>
                    <a:pt x="1334" y="1822"/>
                    <a:pt x="1263" y="1858"/>
                    <a:pt x="1203" y="1941"/>
                  </a:cubicBezTo>
                  <a:cubicBezTo>
                    <a:pt x="1084" y="2084"/>
                    <a:pt x="1001" y="2370"/>
                    <a:pt x="1025" y="2655"/>
                  </a:cubicBezTo>
                  <a:cubicBezTo>
                    <a:pt x="858" y="2620"/>
                    <a:pt x="703" y="2536"/>
                    <a:pt x="537" y="2417"/>
                  </a:cubicBezTo>
                  <a:cubicBezTo>
                    <a:pt x="144" y="2131"/>
                    <a:pt x="239" y="1738"/>
                    <a:pt x="287" y="1584"/>
                  </a:cubicBezTo>
                  <a:cubicBezTo>
                    <a:pt x="382" y="1238"/>
                    <a:pt x="703" y="953"/>
                    <a:pt x="953" y="953"/>
                  </a:cubicBezTo>
                  <a:cubicBezTo>
                    <a:pt x="1013" y="953"/>
                    <a:pt x="1072" y="965"/>
                    <a:pt x="1132" y="1000"/>
                  </a:cubicBezTo>
                  <a:cubicBezTo>
                    <a:pt x="1138" y="1006"/>
                    <a:pt x="1150" y="1009"/>
                    <a:pt x="1163" y="1009"/>
                  </a:cubicBezTo>
                  <a:cubicBezTo>
                    <a:pt x="1177" y="1009"/>
                    <a:pt x="1192" y="1006"/>
                    <a:pt x="1203" y="1000"/>
                  </a:cubicBezTo>
                  <a:cubicBezTo>
                    <a:pt x="1215" y="988"/>
                    <a:pt x="1239" y="953"/>
                    <a:pt x="1239" y="929"/>
                  </a:cubicBezTo>
                  <a:cubicBezTo>
                    <a:pt x="1239" y="929"/>
                    <a:pt x="1192" y="524"/>
                    <a:pt x="1370" y="310"/>
                  </a:cubicBezTo>
                  <a:cubicBezTo>
                    <a:pt x="1445" y="228"/>
                    <a:pt x="1552" y="189"/>
                    <a:pt x="1691" y="189"/>
                  </a:cubicBezTo>
                  <a:cubicBezTo>
                    <a:pt x="1793" y="189"/>
                    <a:pt x="1912" y="210"/>
                    <a:pt x="2049" y="250"/>
                  </a:cubicBezTo>
                  <a:cubicBezTo>
                    <a:pt x="2192" y="298"/>
                    <a:pt x="2311" y="345"/>
                    <a:pt x="2394" y="417"/>
                  </a:cubicBezTo>
                  <a:cubicBezTo>
                    <a:pt x="2204" y="703"/>
                    <a:pt x="2132" y="1072"/>
                    <a:pt x="2346" y="1262"/>
                  </a:cubicBezTo>
                  <a:cubicBezTo>
                    <a:pt x="2406" y="1322"/>
                    <a:pt x="2489" y="1357"/>
                    <a:pt x="2561" y="1357"/>
                  </a:cubicBezTo>
                  <a:cubicBezTo>
                    <a:pt x="2692" y="1357"/>
                    <a:pt x="2799" y="1262"/>
                    <a:pt x="2846" y="1131"/>
                  </a:cubicBezTo>
                  <a:cubicBezTo>
                    <a:pt x="2918" y="941"/>
                    <a:pt x="2870" y="643"/>
                    <a:pt x="2620" y="405"/>
                  </a:cubicBezTo>
                  <a:cubicBezTo>
                    <a:pt x="2770" y="241"/>
                    <a:pt x="2958" y="154"/>
                    <a:pt x="3152" y="154"/>
                  </a:cubicBezTo>
                  <a:close/>
                  <a:moveTo>
                    <a:pt x="3156" y="0"/>
                  </a:moveTo>
                  <a:cubicBezTo>
                    <a:pt x="2918" y="0"/>
                    <a:pt x="2680" y="119"/>
                    <a:pt x="2501" y="322"/>
                  </a:cubicBezTo>
                  <a:cubicBezTo>
                    <a:pt x="2394" y="238"/>
                    <a:pt x="2263" y="167"/>
                    <a:pt x="2108" y="119"/>
                  </a:cubicBezTo>
                  <a:cubicBezTo>
                    <a:pt x="1963" y="69"/>
                    <a:pt x="1832" y="45"/>
                    <a:pt x="1715" y="45"/>
                  </a:cubicBezTo>
                  <a:cubicBezTo>
                    <a:pt x="1525" y="45"/>
                    <a:pt x="1373" y="109"/>
                    <a:pt x="1263" y="226"/>
                  </a:cubicBezTo>
                  <a:cubicBezTo>
                    <a:pt x="1120" y="405"/>
                    <a:pt x="1084" y="679"/>
                    <a:pt x="1084" y="822"/>
                  </a:cubicBezTo>
                  <a:cubicBezTo>
                    <a:pt x="1037" y="810"/>
                    <a:pt x="1001" y="810"/>
                    <a:pt x="953" y="810"/>
                  </a:cubicBezTo>
                  <a:cubicBezTo>
                    <a:pt x="620" y="810"/>
                    <a:pt x="263" y="1131"/>
                    <a:pt x="132" y="1536"/>
                  </a:cubicBezTo>
                  <a:cubicBezTo>
                    <a:pt x="1" y="1929"/>
                    <a:pt x="108" y="2298"/>
                    <a:pt x="430" y="2536"/>
                  </a:cubicBezTo>
                  <a:cubicBezTo>
                    <a:pt x="620" y="2679"/>
                    <a:pt x="846" y="2774"/>
                    <a:pt x="1037" y="2798"/>
                  </a:cubicBezTo>
                  <a:cubicBezTo>
                    <a:pt x="1132" y="3132"/>
                    <a:pt x="1394" y="3334"/>
                    <a:pt x="1787" y="3334"/>
                  </a:cubicBezTo>
                  <a:lnTo>
                    <a:pt x="1858" y="3334"/>
                  </a:lnTo>
                  <a:cubicBezTo>
                    <a:pt x="2358" y="3334"/>
                    <a:pt x="2763" y="3239"/>
                    <a:pt x="3025" y="3036"/>
                  </a:cubicBezTo>
                  <a:cubicBezTo>
                    <a:pt x="3049" y="3084"/>
                    <a:pt x="3108" y="3132"/>
                    <a:pt x="3156" y="3179"/>
                  </a:cubicBezTo>
                  <a:cubicBezTo>
                    <a:pt x="3251" y="3262"/>
                    <a:pt x="3394" y="3310"/>
                    <a:pt x="3537" y="3310"/>
                  </a:cubicBezTo>
                  <a:cubicBezTo>
                    <a:pt x="4037" y="3310"/>
                    <a:pt x="4656" y="2846"/>
                    <a:pt x="4894" y="2310"/>
                  </a:cubicBezTo>
                  <a:cubicBezTo>
                    <a:pt x="5049" y="1953"/>
                    <a:pt x="5002" y="1619"/>
                    <a:pt x="4775" y="1381"/>
                  </a:cubicBezTo>
                  <a:cubicBezTo>
                    <a:pt x="4609" y="1215"/>
                    <a:pt x="4418" y="1107"/>
                    <a:pt x="4216" y="1107"/>
                  </a:cubicBezTo>
                  <a:cubicBezTo>
                    <a:pt x="4180" y="726"/>
                    <a:pt x="3978" y="369"/>
                    <a:pt x="3620" y="155"/>
                  </a:cubicBezTo>
                  <a:cubicBezTo>
                    <a:pt x="3466" y="48"/>
                    <a:pt x="3323" y="0"/>
                    <a:pt x="3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1940550" y="2231825"/>
              <a:ext cx="139750" cy="79525"/>
            </a:xfrm>
            <a:custGeom>
              <a:avLst/>
              <a:gdLst/>
              <a:ahLst/>
              <a:cxnLst/>
              <a:rect l="l" t="t" r="r" b="b"/>
              <a:pathLst>
                <a:path w="5590" h="3181" extrusionOk="0">
                  <a:moveTo>
                    <a:pt x="3407" y="1"/>
                  </a:moveTo>
                  <a:cubicBezTo>
                    <a:pt x="3150" y="1"/>
                    <a:pt x="2921" y="144"/>
                    <a:pt x="2763" y="332"/>
                  </a:cubicBezTo>
                  <a:lnTo>
                    <a:pt x="2763" y="332"/>
                  </a:lnTo>
                  <a:cubicBezTo>
                    <a:pt x="2657" y="245"/>
                    <a:pt x="2518" y="167"/>
                    <a:pt x="2341" y="108"/>
                  </a:cubicBezTo>
                  <a:cubicBezTo>
                    <a:pt x="2194" y="59"/>
                    <a:pt x="2069" y="38"/>
                    <a:pt x="1964" y="38"/>
                  </a:cubicBezTo>
                  <a:cubicBezTo>
                    <a:pt x="1306" y="38"/>
                    <a:pt x="1412" y="870"/>
                    <a:pt x="1412" y="870"/>
                  </a:cubicBezTo>
                  <a:cubicBezTo>
                    <a:pt x="1343" y="827"/>
                    <a:pt x="1269" y="808"/>
                    <a:pt x="1193" y="808"/>
                  </a:cubicBezTo>
                  <a:cubicBezTo>
                    <a:pt x="640" y="808"/>
                    <a:pt x="1" y="1848"/>
                    <a:pt x="734" y="2382"/>
                  </a:cubicBezTo>
                  <a:cubicBezTo>
                    <a:pt x="958" y="2552"/>
                    <a:pt x="1171" y="2631"/>
                    <a:pt x="1354" y="2646"/>
                  </a:cubicBezTo>
                  <a:lnTo>
                    <a:pt x="1354" y="2646"/>
                  </a:lnTo>
                  <a:cubicBezTo>
                    <a:pt x="1416" y="2927"/>
                    <a:pt x="1617" y="3171"/>
                    <a:pt x="2043" y="3180"/>
                  </a:cubicBezTo>
                  <a:cubicBezTo>
                    <a:pt x="2070" y="3181"/>
                    <a:pt x="2096" y="3181"/>
                    <a:pt x="2122" y="3181"/>
                  </a:cubicBezTo>
                  <a:cubicBezTo>
                    <a:pt x="2688" y="3181"/>
                    <a:pt x="3072" y="3051"/>
                    <a:pt x="3290" y="2854"/>
                  </a:cubicBezTo>
                  <a:lnTo>
                    <a:pt x="3290" y="2854"/>
                  </a:lnTo>
                  <a:cubicBezTo>
                    <a:pt x="3335" y="2914"/>
                    <a:pt x="3391" y="2971"/>
                    <a:pt x="3460" y="3025"/>
                  </a:cubicBezTo>
                  <a:cubicBezTo>
                    <a:pt x="3558" y="3104"/>
                    <a:pt x="3677" y="3139"/>
                    <a:pt x="3806" y="3139"/>
                  </a:cubicBezTo>
                  <a:cubicBezTo>
                    <a:pt x="4538" y="3139"/>
                    <a:pt x="5590" y="2015"/>
                    <a:pt x="4972" y="1347"/>
                  </a:cubicBezTo>
                  <a:cubicBezTo>
                    <a:pt x="4799" y="1159"/>
                    <a:pt x="4613" y="1088"/>
                    <a:pt x="4438" y="1088"/>
                  </a:cubicBezTo>
                  <a:cubicBezTo>
                    <a:pt x="4421" y="1088"/>
                    <a:pt x="4404" y="1089"/>
                    <a:pt x="4386" y="1090"/>
                  </a:cubicBezTo>
                  <a:lnTo>
                    <a:pt x="4386" y="1090"/>
                  </a:lnTo>
                  <a:cubicBezTo>
                    <a:pt x="4397" y="762"/>
                    <a:pt x="4235" y="385"/>
                    <a:pt x="3829" y="132"/>
                  </a:cubicBezTo>
                  <a:cubicBezTo>
                    <a:pt x="3685" y="40"/>
                    <a:pt x="3542" y="1"/>
                    <a:pt x="3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1946675" y="2230050"/>
              <a:ext cx="125925" cy="83375"/>
            </a:xfrm>
            <a:custGeom>
              <a:avLst/>
              <a:gdLst/>
              <a:ahLst/>
              <a:cxnLst/>
              <a:rect l="l" t="t" r="r" b="b"/>
              <a:pathLst>
                <a:path w="5037" h="3335" extrusionOk="0">
                  <a:moveTo>
                    <a:pt x="2525" y="513"/>
                  </a:moveTo>
                  <a:cubicBezTo>
                    <a:pt x="2715" y="703"/>
                    <a:pt x="2763" y="941"/>
                    <a:pt x="2703" y="1072"/>
                  </a:cubicBezTo>
                  <a:cubicBezTo>
                    <a:pt x="2674" y="1161"/>
                    <a:pt x="2621" y="1204"/>
                    <a:pt x="2563" y="1204"/>
                  </a:cubicBezTo>
                  <a:cubicBezTo>
                    <a:pt x="2527" y="1204"/>
                    <a:pt x="2489" y="1187"/>
                    <a:pt x="2453" y="1156"/>
                  </a:cubicBezTo>
                  <a:cubicBezTo>
                    <a:pt x="2322" y="1037"/>
                    <a:pt x="2346" y="751"/>
                    <a:pt x="2525" y="513"/>
                  </a:cubicBezTo>
                  <a:close/>
                  <a:moveTo>
                    <a:pt x="4061" y="1251"/>
                  </a:moveTo>
                  <a:cubicBezTo>
                    <a:pt x="4013" y="1537"/>
                    <a:pt x="3846" y="1727"/>
                    <a:pt x="3644" y="1763"/>
                  </a:cubicBezTo>
                  <a:lnTo>
                    <a:pt x="3596" y="1763"/>
                  </a:lnTo>
                  <a:cubicBezTo>
                    <a:pt x="3537" y="1763"/>
                    <a:pt x="3537" y="1751"/>
                    <a:pt x="3537" y="1727"/>
                  </a:cubicBezTo>
                  <a:cubicBezTo>
                    <a:pt x="3525" y="1608"/>
                    <a:pt x="3751" y="1334"/>
                    <a:pt x="4061" y="1251"/>
                  </a:cubicBezTo>
                  <a:close/>
                  <a:moveTo>
                    <a:pt x="1405" y="1953"/>
                  </a:moveTo>
                  <a:cubicBezTo>
                    <a:pt x="1441" y="1953"/>
                    <a:pt x="1489" y="1989"/>
                    <a:pt x="1513" y="2025"/>
                  </a:cubicBezTo>
                  <a:cubicBezTo>
                    <a:pt x="1620" y="2168"/>
                    <a:pt x="1644" y="2322"/>
                    <a:pt x="1584" y="2441"/>
                  </a:cubicBezTo>
                  <a:cubicBezTo>
                    <a:pt x="1513" y="2584"/>
                    <a:pt x="1370" y="2668"/>
                    <a:pt x="1167" y="2668"/>
                  </a:cubicBezTo>
                  <a:cubicBezTo>
                    <a:pt x="1132" y="2418"/>
                    <a:pt x="1203" y="2144"/>
                    <a:pt x="1310" y="2025"/>
                  </a:cubicBezTo>
                  <a:cubicBezTo>
                    <a:pt x="1334" y="1989"/>
                    <a:pt x="1382" y="1953"/>
                    <a:pt x="1405" y="1953"/>
                  </a:cubicBezTo>
                  <a:close/>
                  <a:moveTo>
                    <a:pt x="3072" y="2168"/>
                  </a:moveTo>
                  <a:cubicBezTo>
                    <a:pt x="3096" y="2168"/>
                    <a:pt x="3120" y="2191"/>
                    <a:pt x="3156" y="2263"/>
                  </a:cubicBezTo>
                  <a:cubicBezTo>
                    <a:pt x="3215" y="2465"/>
                    <a:pt x="3179" y="2656"/>
                    <a:pt x="3048" y="2799"/>
                  </a:cubicBezTo>
                  <a:cubicBezTo>
                    <a:pt x="2929" y="2596"/>
                    <a:pt x="2941" y="2370"/>
                    <a:pt x="3001" y="2239"/>
                  </a:cubicBezTo>
                  <a:cubicBezTo>
                    <a:pt x="3037" y="2180"/>
                    <a:pt x="3060" y="2168"/>
                    <a:pt x="3072" y="2168"/>
                  </a:cubicBezTo>
                  <a:close/>
                  <a:moveTo>
                    <a:pt x="3159" y="158"/>
                  </a:moveTo>
                  <a:cubicBezTo>
                    <a:pt x="3286" y="158"/>
                    <a:pt x="3415" y="195"/>
                    <a:pt x="3537" y="275"/>
                  </a:cubicBezTo>
                  <a:cubicBezTo>
                    <a:pt x="3846" y="465"/>
                    <a:pt x="4049" y="775"/>
                    <a:pt x="4061" y="1108"/>
                  </a:cubicBezTo>
                  <a:cubicBezTo>
                    <a:pt x="3668" y="1168"/>
                    <a:pt x="3358" y="1525"/>
                    <a:pt x="3370" y="1727"/>
                  </a:cubicBezTo>
                  <a:cubicBezTo>
                    <a:pt x="3370" y="1820"/>
                    <a:pt x="3432" y="1913"/>
                    <a:pt x="3573" y="1913"/>
                  </a:cubicBezTo>
                  <a:cubicBezTo>
                    <a:pt x="3595" y="1913"/>
                    <a:pt x="3618" y="1910"/>
                    <a:pt x="3644" y="1906"/>
                  </a:cubicBezTo>
                  <a:cubicBezTo>
                    <a:pt x="3953" y="1858"/>
                    <a:pt x="4180" y="1596"/>
                    <a:pt x="4203" y="1239"/>
                  </a:cubicBezTo>
                  <a:cubicBezTo>
                    <a:pt x="4370" y="1251"/>
                    <a:pt x="4537" y="1334"/>
                    <a:pt x="4668" y="1477"/>
                  </a:cubicBezTo>
                  <a:cubicBezTo>
                    <a:pt x="4906" y="1727"/>
                    <a:pt x="4846" y="2025"/>
                    <a:pt x="4763" y="2239"/>
                  </a:cubicBezTo>
                  <a:cubicBezTo>
                    <a:pt x="4549" y="2715"/>
                    <a:pt x="3965" y="3144"/>
                    <a:pt x="3537" y="3144"/>
                  </a:cubicBezTo>
                  <a:cubicBezTo>
                    <a:pt x="3521" y="3145"/>
                    <a:pt x="3506" y="3146"/>
                    <a:pt x="3491" y="3146"/>
                  </a:cubicBezTo>
                  <a:cubicBezTo>
                    <a:pt x="3390" y="3146"/>
                    <a:pt x="3301" y="3112"/>
                    <a:pt x="3239" y="3061"/>
                  </a:cubicBezTo>
                  <a:cubicBezTo>
                    <a:pt x="3191" y="3013"/>
                    <a:pt x="3156" y="2977"/>
                    <a:pt x="3120" y="2942"/>
                  </a:cubicBezTo>
                  <a:cubicBezTo>
                    <a:pt x="3299" y="2739"/>
                    <a:pt x="3358" y="2489"/>
                    <a:pt x="3287" y="2239"/>
                  </a:cubicBezTo>
                  <a:cubicBezTo>
                    <a:pt x="3227" y="2060"/>
                    <a:pt x="3132" y="2025"/>
                    <a:pt x="3072" y="2025"/>
                  </a:cubicBezTo>
                  <a:cubicBezTo>
                    <a:pt x="3001" y="2025"/>
                    <a:pt x="2929" y="2084"/>
                    <a:pt x="2870" y="2191"/>
                  </a:cubicBezTo>
                  <a:cubicBezTo>
                    <a:pt x="2775" y="2370"/>
                    <a:pt x="2763" y="2656"/>
                    <a:pt x="2929" y="2918"/>
                  </a:cubicBezTo>
                  <a:cubicBezTo>
                    <a:pt x="2763" y="3061"/>
                    <a:pt x="2441" y="3192"/>
                    <a:pt x="1858" y="3192"/>
                  </a:cubicBezTo>
                  <a:lnTo>
                    <a:pt x="1798" y="3192"/>
                  </a:lnTo>
                  <a:cubicBezTo>
                    <a:pt x="1429" y="3180"/>
                    <a:pt x="1263" y="3001"/>
                    <a:pt x="1203" y="2799"/>
                  </a:cubicBezTo>
                  <a:cubicBezTo>
                    <a:pt x="1441" y="2787"/>
                    <a:pt x="1620" y="2668"/>
                    <a:pt x="1727" y="2501"/>
                  </a:cubicBezTo>
                  <a:cubicBezTo>
                    <a:pt x="1810" y="2322"/>
                    <a:pt x="1786" y="2120"/>
                    <a:pt x="1632" y="1941"/>
                  </a:cubicBezTo>
                  <a:cubicBezTo>
                    <a:pt x="1560" y="1834"/>
                    <a:pt x="1489" y="1822"/>
                    <a:pt x="1429" y="1822"/>
                  </a:cubicBezTo>
                  <a:cubicBezTo>
                    <a:pt x="1334" y="1822"/>
                    <a:pt x="1263" y="1858"/>
                    <a:pt x="1203" y="1941"/>
                  </a:cubicBezTo>
                  <a:cubicBezTo>
                    <a:pt x="1084" y="2084"/>
                    <a:pt x="989" y="2370"/>
                    <a:pt x="1024" y="2656"/>
                  </a:cubicBezTo>
                  <a:cubicBezTo>
                    <a:pt x="858" y="2620"/>
                    <a:pt x="691" y="2537"/>
                    <a:pt x="536" y="2418"/>
                  </a:cubicBezTo>
                  <a:cubicBezTo>
                    <a:pt x="143" y="2132"/>
                    <a:pt x="239" y="1739"/>
                    <a:pt x="274" y="1584"/>
                  </a:cubicBezTo>
                  <a:cubicBezTo>
                    <a:pt x="381" y="1239"/>
                    <a:pt x="691" y="953"/>
                    <a:pt x="953" y="953"/>
                  </a:cubicBezTo>
                  <a:cubicBezTo>
                    <a:pt x="1013" y="953"/>
                    <a:pt x="1072" y="965"/>
                    <a:pt x="1132" y="1001"/>
                  </a:cubicBezTo>
                  <a:cubicBezTo>
                    <a:pt x="1138" y="1007"/>
                    <a:pt x="1152" y="1010"/>
                    <a:pt x="1167" y="1010"/>
                  </a:cubicBezTo>
                  <a:cubicBezTo>
                    <a:pt x="1182" y="1010"/>
                    <a:pt x="1197" y="1007"/>
                    <a:pt x="1203" y="1001"/>
                  </a:cubicBezTo>
                  <a:cubicBezTo>
                    <a:pt x="1215" y="989"/>
                    <a:pt x="1227" y="953"/>
                    <a:pt x="1227" y="929"/>
                  </a:cubicBezTo>
                  <a:cubicBezTo>
                    <a:pt x="1227" y="929"/>
                    <a:pt x="1191" y="525"/>
                    <a:pt x="1370" y="310"/>
                  </a:cubicBezTo>
                  <a:cubicBezTo>
                    <a:pt x="1445" y="228"/>
                    <a:pt x="1552" y="189"/>
                    <a:pt x="1690" y="189"/>
                  </a:cubicBezTo>
                  <a:cubicBezTo>
                    <a:pt x="1793" y="189"/>
                    <a:pt x="1912" y="210"/>
                    <a:pt x="2048" y="251"/>
                  </a:cubicBezTo>
                  <a:cubicBezTo>
                    <a:pt x="2179" y="298"/>
                    <a:pt x="2298" y="346"/>
                    <a:pt x="2394" y="417"/>
                  </a:cubicBezTo>
                  <a:cubicBezTo>
                    <a:pt x="2203" y="703"/>
                    <a:pt x="2120" y="1072"/>
                    <a:pt x="2346" y="1263"/>
                  </a:cubicBezTo>
                  <a:cubicBezTo>
                    <a:pt x="2406" y="1322"/>
                    <a:pt x="2477" y="1358"/>
                    <a:pt x="2560" y="1358"/>
                  </a:cubicBezTo>
                  <a:cubicBezTo>
                    <a:pt x="2691" y="1358"/>
                    <a:pt x="2798" y="1263"/>
                    <a:pt x="2834" y="1132"/>
                  </a:cubicBezTo>
                  <a:cubicBezTo>
                    <a:pt x="2918" y="941"/>
                    <a:pt x="2870" y="644"/>
                    <a:pt x="2620" y="406"/>
                  </a:cubicBezTo>
                  <a:cubicBezTo>
                    <a:pt x="2772" y="247"/>
                    <a:pt x="2963" y="158"/>
                    <a:pt x="3159" y="158"/>
                  </a:cubicBezTo>
                  <a:close/>
                  <a:moveTo>
                    <a:pt x="3144" y="1"/>
                  </a:moveTo>
                  <a:cubicBezTo>
                    <a:pt x="2918" y="1"/>
                    <a:pt x="2667" y="120"/>
                    <a:pt x="2489" y="322"/>
                  </a:cubicBezTo>
                  <a:cubicBezTo>
                    <a:pt x="2394" y="239"/>
                    <a:pt x="2251" y="167"/>
                    <a:pt x="2108" y="120"/>
                  </a:cubicBezTo>
                  <a:cubicBezTo>
                    <a:pt x="1963" y="70"/>
                    <a:pt x="1831" y="46"/>
                    <a:pt x="1714" y="46"/>
                  </a:cubicBezTo>
                  <a:cubicBezTo>
                    <a:pt x="1525" y="46"/>
                    <a:pt x="1373" y="109"/>
                    <a:pt x="1263" y="227"/>
                  </a:cubicBezTo>
                  <a:cubicBezTo>
                    <a:pt x="1108" y="406"/>
                    <a:pt x="1084" y="679"/>
                    <a:pt x="1084" y="822"/>
                  </a:cubicBezTo>
                  <a:cubicBezTo>
                    <a:pt x="1036" y="810"/>
                    <a:pt x="989" y="810"/>
                    <a:pt x="953" y="810"/>
                  </a:cubicBezTo>
                  <a:cubicBezTo>
                    <a:pt x="620" y="810"/>
                    <a:pt x="262" y="1132"/>
                    <a:pt x="131" y="1537"/>
                  </a:cubicBezTo>
                  <a:cubicBezTo>
                    <a:pt x="0" y="1918"/>
                    <a:pt x="96" y="2299"/>
                    <a:pt x="429" y="2537"/>
                  </a:cubicBezTo>
                  <a:cubicBezTo>
                    <a:pt x="620" y="2680"/>
                    <a:pt x="846" y="2775"/>
                    <a:pt x="1036" y="2799"/>
                  </a:cubicBezTo>
                  <a:cubicBezTo>
                    <a:pt x="1132" y="3132"/>
                    <a:pt x="1394" y="3334"/>
                    <a:pt x="1786" y="3334"/>
                  </a:cubicBezTo>
                  <a:lnTo>
                    <a:pt x="1858" y="3334"/>
                  </a:lnTo>
                  <a:cubicBezTo>
                    <a:pt x="2358" y="3334"/>
                    <a:pt x="2763" y="3239"/>
                    <a:pt x="3013" y="3037"/>
                  </a:cubicBezTo>
                  <a:cubicBezTo>
                    <a:pt x="3048" y="3084"/>
                    <a:pt x="3108" y="3132"/>
                    <a:pt x="3156" y="3180"/>
                  </a:cubicBezTo>
                  <a:cubicBezTo>
                    <a:pt x="3251" y="3263"/>
                    <a:pt x="3394" y="3311"/>
                    <a:pt x="3537" y="3311"/>
                  </a:cubicBezTo>
                  <a:cubicBezTo>
                    <a:pt x="4025" y="3311"/>
                    <a:pt x="4656" y="2846"/>
                    <a:pt x="4894" y="2311"/>
                  </a:cubicBezTo>
                  <a:cubicBezTo>
                    <a:pt x="5037" y="1953"/>
                    <a:pt x="5001" y="1632"/>
                    <a:pt x="4775" y="1394"/>
                  </a:cubicBezTo>
                  <a:cubicBezTo>
                    <a:pt x="4608" y="1215"/>
                    <a:pt x="4418" y="1108"/>
                    <a:pt x="4203" y="1108"/>
                  </a:cubicBezTo>
                  <a:cubicBezTo>
                    <a:pt x="4180" y="739"/>
                    <a:pt x="3965" y="382"/>
                    <a:pt x="3608" y="155"/>
                  </a:cubicBezTo>
                  <a:cubicBezTo>
                    <a:pt x="3465" y="48"/>
                    <a:pt x="3310" y="1"/>
                    <a:pt x="314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2376550" y="2820675"/>
              <a:ext cx="139525" cy="79475"/>
            </a:xfrm>
            <a:custGeom>
              <a:avLst/>
              <a:gdLst/>
              <a:ahLst/>
              <a:cxnLst/>
              <a:rect l="l" t="t" r="r" b="b"/>
              <a:pathLst>
                <a:path w="5581" h="3179" extrusionOk="0">
                  <a:moveTo>
                    <a:pt x="3392" y="1"/>
                  </a:moveTo>
                  <a:cubicBezTo>
                    <a:pt x="3131" y="1"/>
                    <a:pt x="2899" y="146"/>
                    <a:pt x="2740" y="338"/>
                  </a:cubicBezTo>
                  <a:lnTo>
                    <a:pt x="2740" y="338"/>
                  </a:lnTo>
                  <a:cubicBezTo>
                    <a:pt x="2634" y="252"/>
                    <a:pt x="2496" y="175"/>
                    <a:pt x="2320" y="117"/>
                  </a:cubicBezTo>
                  <a:cubicBezTo>
                    <a:pt x="2174" y="68"/>
                    <a:pt x="2051" y="46"/>
                    <a:pt x="1947" y="46"/>
                  </a:cubicBezTo>
                  <a:cubicBezTo>
                    <a:pt x="1297" y="46"/>
                    <a:pt x="1403" y="879"/>
                    <a:pt x="1403" y="879"/>
                  </a:cubicBezTo>
                  <a:cubicBezTo>
                    <a:pt x="1334" y="836"/>
                    <a:pt x="1260" y="816"/>
                    <a:pt x="1185" y="816"/>
                  </a:cubicBezTo>
                  <a:cubicBezTo>
                    <a:pt x="633" y="816"/>
                    <a:pt x="0" y="1857"/>
                    <a:pt x="712" y="2391"/>
                  </a:cubicBezTo>
                  <a:cubicBezTo>
                    <a:pt x="940" y="2559"/>
                    <a:pt x="1156" y="2637"/>
                    <a:pt x="1341" y="2650"/>
                  </a:cubicBezTo>
                  <a:lnTo>
                    <a:pt x="1341" y="2650"/>
                  </a:lnTo>
                  <a:cubicBezTo>
                    <a:pt x="1401" y="2930"/>
                    <a:pt x="1599" y="3172"/>
                    <a:pt x="2022" y="3177"/>
                  </a:cubicBezTo>
                  <a:cubicBezTo>
                    <a:pt x="2061" y="3178"/>
                    <a:pt x="2099" y="3178"/>
                    <a:pt x="2136" y="3178"/>
                  </a:cubicBezTo>
                  <a:cubicBezTo>
                    <a:pt x="2684" y="3178"/>
                    <a:pt x="3056" y="3051"/>
                    <a:pt x="3270" y="2861"/>
                  </a:cubicBezTo>
                  <a:lnTo>
                    <a:pt x="3270" y="2861"/>
                  </a:lnTo>
                  <a:cubicBezTo>
                    <a:pt x="3315" y="2921"/>
                    <a:pt x="3371" y="2979"/>
                    <a:pt x="3439" y="3034"/>
                  </a:cubicBezTo>
                  <a:cubicBezTo>
                    <a:pt x="3537" y="3112"/>
                    <a:pt x="3656" y="3147"/>
                    <a:pt x="3786" y="3147"/>
                  </a:cubicBezTo>
                  <a:cubicBezTo>
                    <a:pt x="4520" y="3147"/>
                    <a:pt x="5580" y="2023"/>
                    <a:pt x="4963" y="1355"/>
                  </a:cubicBezTo>
                  <a:cubicBezTo>
                    <a:pt x="4786" y="1163"/>
                    <a:pt x="4597" y="1091"/>
                    <a:pt x="4421" y="1091"/>
                  </a:cubicBezTo>
                  <a:cubicBezTo>
                    <a:pt x="4402" y="1091"/>
                    <a:pt x="4384" y="1092"/>
                    <a:pt x="4365" y="1094"/>
                  </a:cubicBezTo>
                  <a:lnTo>
                    <a:pt x="4365" y="1094"/>
                  </a:lnTo>
                  <a:cubicBezTo>
                    <a:pt x="4375" y="766"/>
                    <a:pt x="4213" y="387"/>
                    <a:pt x="3808" y="129"/>
                  </a:cubicBezTo>
                  <a:cubicBezTo>
                    <a:pt x="3666" y="39"/>
                    <a:pt x="3525" y="1"/>
                    <a:pt x="33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2382450" y="2819125"/>
              <a:ext cx="126225" cy="83350"/>
            </a:xfrm>
            <a:custGeom>
              <a:avLst/>
              <a:gdLst/>
              <a:ahLst/>
              <a:cxnLst/>
              <a:rect l="l" t="t" r="r" b="b"/>
              <a:pathLst>
                <a:path w="5049" h="3334" extrusionOk="0">
                  <a:moveTo>
                    <a:pt x="2524" y="524"/>
                  </a:moveTo>
                  <a:cubicBezTo>
                    <a:pt x="2727" y="714"/>
                    <a:pt x="2774" y="941"/>
                    <a:pt x="2703" y="1084"/>
                  </a:cubicBezTo>
                  <a:cubicBezTo>
                    <a:pt x="2673" y="1167"/>
                    <a:pt x="2618" y="1212"/>
                    <a:pt x="2558" y="1212"/>
                  </a:cubicBezTo>
                  <a:cubicBezTo>
                    <a:pt x="2524" y="1212"/>
                    <a:pt x="2488" y="1197"/>
                    <a:pt x="2453" y="1167"/>
                  </a:cubicBezTo>
                  <a:cubicBezTo>
                    <a:pt x="2310" y="1048"/>
                    <a:pt x="2346" y="762"/>
                    <a:pt x="2524" y="524"/>
                  </a:cubicBezTo>
                  <a:close/>
                  <a:moveTo>
                    <a:pt x="4072" y="1262"/>
                  </a:moveTo>
                  <a:lnTo>
                    <a:pt x="4072" y="1262"/>
                  </a:lnTo>
                  <a:cubicBezTo>
                    <a:pt x="4025" y="1536"/>
                    <a:pt x="3858" y="1727"/>
                    <a:pt x="3655" y="1774"/>
                  </a:cubicBezTo>
                  <a:lnTo>
                    <a:pt x="3608" y="1774"/>
                  </a:lnTo>
                  <a:cubicBezTo>
                    <a:pt x="3548" y="1774"/>
                    <a:pt x="3548" y="1762"/>
                    <a:pt x="3548" y="1738"/>
                  </a:cubicBezTo>
                  <a:cubicBezTo>
                    <a:pt x="3536" y="1619"/>
                    <a:pt x="3751" y="1346"/>
                    <a:pt x="4072" y="1262"/>
                  </a:cubicBezTo>
                  <a:close/>
                  <a:moveTo>
                    <a:pt x="1405" y="1953"/>
                  </a:moveTo>
                  <a:cubicBezTo>
                    <a:pt x="1453" y="1953"/>
                    <a:pt x="1477" y="1977"/>
                    <a:pt x="1512" y="2024"/>
                  </a:cubicBezTo>
                  <a:cubicBezTo>
                    <a:pt x="1619" y="2155"/>
                    <a:pt x="1643" y="2322"/>
                    <a:pt x="1584" y="2441"/>
                  </a:cubicBezTo>
                  <a:cubicBezTo>
                    <a:pt x="1512" y="2572"/>
                    <a:pt x="1358" y="2667"/>
                    <a:pt x="1167" y="2667"/>
                  </a:cubicBezTo>
                  <a:cubicBezTo>
                    <a:pt x="1119" y="2417"/>
                    <a:pt x="1203" y="2143"/>
                    <a:pt x="1298" y="2024"/>
                  </a:cubicBezTo>
                  <a:cubicBezTo>
                    <a:pt x="1334" y="1977"/>
                    <a:pt x="1381" y="1953"/>
                    <a:pt x="1405" y="1953"/>
                  </a:cubicBezTo>
                  <a:close/>
                  <a:moveTo>
                    <a:pt x="3084" y="2179"/>
                  </a:moveTo>
                  <a:cubicBezTo>
                    <a:pt x="3108" y="2179"/>
                    <a:pt x="3132" y="2203"/>
                    <a:pt x="3167" y="2274"/>
                  </a:cubicBezTo>
                  <a:cubicBezTo>
                    <a:pt x="3227" y="2477"/>
                    <a:pt x="3191" y="2667"/>
                    <a:pt x="3060" y="2810"/>
                  </a:cubicBezTo>
                  <a:cubicBezTo>
                    <a:pt x="2941" y="2608"/>
                    <a:pt x="2953" y="2381"/>
                    <a:pt x="3013" y="2250"/>
                  </a:cubicBezTo>
                  <a:cubicBezTo>
                    <a:pt x="3048" y="2191"/>
                    <a:pt x="3072" y="2179"/>
                    <a:pt x="3084" y="2179"/>
                  </a:cubicBezTo>
                  <a:close/>
                  <a:moveTo>
                    <a:pt x="3171" y="151"/>
                  </a:moveTo>
                  <a:cubicBezTo>
                    <a:pt x="3298" y="151"/>
                    <a:pt x="3427" y="187"/>
                    <a:pt x="3548" y="262"/>
                  </a:cubicBezTo>
                  <a:cubicBezTo>
                    <a:pt x="3858" y="464"/>
                    <a:pt x="4048" y="774"/>
                    <a:pt x="4072" y="1095"/>
                  </a:cubicBezTo>
                  <a:cubicBezTo>
                    <a:pt x="3679" y="1167"/>
                    <a:pt x="3370" y="1512"/>
                    <a:pt x="3382" y="1727"/>
                  </a:cubicBezTo>
                  <a:cubicBezTo>
                    <a:pt x="3382" y="1819"/>
                    <a:pt x="3435" y="1912"/>
                    <a:pt x="3581" y="1912"/>
                  </a:cubicBezTo>
                  <a:cubicBezTo>
                    <a:pt x="3604" y="1912"/>
                    <a:pt x="3628" y="1910"/>
                    <a:pt x="3655" y="1905"/>
                  </a:cubicBezTo>
                  <a:cubicBezTo>
                    <a:pt x="3965" y="1857"/>
                    <a:pt x="4191" y="1596"/>
                    <a:pt x="4215" y="1238"/>
                  </a:cubicBezTo>
                  <a:cubicBezTo>
                    <a:pt x="4382" y="1250"/>
                    <a:pt x="4548" y="1322"/>
                    <a:pt x="4679" y="1476"/>
                  </a:cubicBezTo>
                  <a:cubicBezTo>
                    <a:pt x="4918" y="1727"/>
                    <a:pt x="4858" y="2024"/>
                    <a:pt x="4763" y="2238"/>
                  </a:cubicBezTo>
                  <a:cubicBezTo>
                    <a:pt x="4560" y="2715"/>
                    <a:pt x="3977" y="3143"/>
                    <a:pt x="3548" y="3143"/>
                  </a:cubicBezTo>
                  <a:cubicBezTo>
                    <a:pt x="3536" y="3145"/>
                    <a:pt x="3524" y="3145"/>
                    <a:pt x="3511" y="3145"/>
                  </a:cubicBezTo>
                  <a:cubicBezTo>
                    <a:pt x="3407" y="3145"/>
                    <a:pt x="3315" y="3101"/>
                    <a:pt x="3251" y="3048"/>
                  </a:cubicBezTo>
                  <a:cubicBezTo>
                    <a:pt x="3203" y="3012"/>
                    <a:pt x="3155" y="2977"/>
                    <a:pt x="3132" y="2929"/>
                  </a:cubicBezTo>
                  <a:cubicBezTo>
                    <a:pt x="3310" y="2739"/>
                    <a:pt x="3370" y="2489"/>
                    <a:pt x="3298" y="2238"/>
                  </a:cubicBezTo>
                  <a:cubicBezTo>
                    <a:pt x="3239" y="2060"/>
                    <a:pt x="3143" y="2024"/>
                    <a:pt x="3084" y="2024"/>
                  </a:cubicBezTo>
                  <a:cubicBezTo>
                    <a:pt x="3013" y="2024"/>
                    <a:pt x="2941" y="2084"/>
                    <a:pt x="2882" y="2191"/>
                  </a:cubicBezTo>
                  <a:cubicBezTo>
                    <a:pt x="2786" y="2369"/>
                    <a:pt x="2774" y="2655"/>
                    <a:pt x="2941" y="2917"/>
                  </a:cubicBezTo>
                  <a:cubicBezTo>
                    <a:pt x="2774" y="3048"/>
                    <a:pt x="2441" y="3191"/>
                    <a:pt x="1870" y="3191"/>
                  </a:cubicBezTo>
                  <a:lnTo>
                    <a:pt x="1810" y="3191"/>
                  </a:lnTo>
                  <a:cubicBezTo>
                    <a:pt x="1441" y="3167"/>
                    <a:pt x="1274" y="2989"/>
                    <a:pt x="1215" y="2798"/>
                  </a:cubicBezTo>
                  <a:cubicBezTo>
                    <a:pt x="1441" y="2786"/>
                    <a:pt x="1631" y="2679"/>
                    <a:pt x="1727" y="2500"/>
                  </a:cubicBezTo>
                  <a:cubicBezTo>
                    <a:pt x="1822" y="2322"/>
                    <a:pt x="1786" y="2108"/>
                    <a:pt x="1643" y="1929"/>
                  </a:cubicBezTo>
                  <a:cubicBezTo>
                    <a:pt x="1572" y="1834"/>
                    <a:pt x="1489" y="1810"/>
                    <a:pt x="1429" y="1810"/>
                  </a:cubicBezTo>
                  <a:cubicBezTo>
                    <a:pt x="1346" y="1810"/>
                    <a:pt x="1274" y="1857"/>
                    <a:pt x="1215" y="1929"/>
                  </a:cubicBezTo>
                  <a:cubicBezTo>
                    <a:pt x="1096" y="2084"/>
                    <a:pt x="1000" y="2369"/>
                    <a:pt x="1036" y="2643"/>
                  </a:cubicBezTo>
                  <a:cubicBezTo>
                    <a:pt x="869" y="2619"/>
                    <a:pt x="703" y="2524"/>
                    <a:pt x="536" y="2405"/>
                  </a:cubicBezTo>
                  <a:cubicBezTo>
                    <a:pt x="155" y="2131"/>
                    <a:pt x="238" y="1738"/>
                    <a:pt x="286" y="1572"/>
                  </a:cubicBezTo>
                  <a:cubicBezTo>
                    <a:pt x="393" y="1238"/>
                    <a:pt x="703" y="953"/>
                    <a:pt x="953" y="953"/>
                  </a:cubicBezTo>
                  <a:cubicBezTo>
                    <a:pt x="1012" y="953"/>
                    <a:pt x="1072" y="965"/>
                    <a:pt x="1131" y="1000"/>
                  </a:cubicBezTo>
                  <a:cubicBezTo>
                    <a:pt x="1143" y="1006"/>
                    <a:pt x="1155" y="1009"/>
                    <a:pt x="1169" y="1009"/>
                  </a:cubicBezTo>
                  <a:cubicBezTo>
                    <a:pt x="1182" y="1009"/>
                    <a:pt x="1197" y="1006"/>
                    <a:pt x="1215" y="1000"/>
                  </a:cubicBezTo>
                  <a:cubicBezTo>
                    <a:pt x="1227" y="976"/>
                    <a:pt x="1238" y="953"/>
                    <a:pt x="1238" y="917"/>
                  </a:cubicBezTo>
                  <a:cubicBezTo>
                    <a:pt x="1238" y="917"/>
                    <a:pt x="1179" y="524"/>
                    <a:pt x="1369" y="310"/>
                  </a:cubicBezTo>
                  <a:cubicBezTo>
                    <a:pt x="1453" y="226"/>
                    <a:pt x="1560" y="184"/>
                    <a:pt x="1702" y="184"/>
                  </a:cubicBezTo>
                  <a:cubicBezTo>
                    <a:pt x="1803" y="184"/>
                    <a:pt x="1921" y="205"/>
                    <a:pt x="2060" y="250"/>
                  </a:cubicBezTo>
                  <a:cubicBezTo>
                    <a:pt x="2191" y="298"/>
                    <a:pt x="2310" y="345"/>
                    <a:pt x="2405" y="417"/>
                  </a:cubicBezTo>
                  <a:cubicBezTo>
                    <a:pt x="2203" y="703"/>
                    <a:pt x="2131" y="1072"/>
                    <a:pt x="2358" y="1262"/>
                  </a:cubicBezTo>
                  <a:cubicBezTo>
                    <a:pt x="2417" y="1322"/>
                    <a:pt x="2489" y="1357"/>
                    <a:pt x="2560" y="1357"/>
                  </a:cubicBezTo>
                  <a:cubicBezTo>
                    <a:pt x="2703" y="1357"/>
                    <a:pt x="2798" y="1262"/>
                    <a:pt x="2846" y="1131"/>
                  </a:cubicBezTo>
                  <a:cubicBezTo>
                    <a:pt x="2917" y="941"/>
                    <a:pt x="2882" y="643"/>
                    <a:pt x="2620" y="405"/>
                  </a:cubicBezTo>
                  <a:cubicBezTo>
                    <a:pt x="2779" y="238"/>
                    <a:pt x="2973" y="151"/>
                    <a:pt x="3171" y="151"/>
                  </a:cubicBezTo>
                  <a:close/>
                  <a:moveTo>
                    <a:pt x="3155" y="0"/>
                  </a:moveTo>
                  <a:cubicBezTo>
                    <a:pt x="2917" y="0"/>
                    <a:pt x="2679" y="119"/>
                    <a:pt x="2501" y="310"/>
                  </a:cubicBezTo>
                  <a:cubicBezTo>
                    <a:pt x="2405" y="238"/>
                    <a:pt x="2262" y="167"/>
                    <a:pt x="2120" y="119"/>
                  </a:cubicBezTo>
                  <a:cubicBezTo>
                    <a:pt x="1970" y="69"/>
                    <a:pt x="1837" y="45"/>
                    <a:pt x="1721" y="45"/>
                  </a:cubicBezTo>
                  <a:cubicBezTo>
                    <a:pt x="1532" y="45"/>
                    <a:pt x="1385" y="108"/>
                    <a:pt x="1274" y="226"/>
                  </a:cubicBezTo>
                  <a:cubicBezTo>
                    <a:pt x="1119" y="405"/>
                    <a:pt x="1096" y="667"/>
                    <a:pt x="1096" y="822"/>
                  </a:cubicBezTo>
                  <a:cubicBezTo>
                    <a:pt x="1048" y="810"/>
                    <a:pt x="1000" y="810"/>
                    <a:pt x="953" y="810"/>
                  </a:cubicBezTo>
                  <a:cubicBezTo>
                    <a:pt x="631" y="810"/>
                    <a:pt x="274" y="1131"/>
                    <a:pt x="143" y="1536"/>
                  </a:cubicBezTo>
                  <a:cubicBezTo>
                    <a:pt x="0" y="1917"/>
                    <a:pt x="107" y="2298"/>
                    <a:pt x="441" y="2536"/>
                  </a:cubicBezTo>
                  <a:cubicBezTo>
                    <a:pt x="631" y="2679"/>
                    <a:pt x="857" y="2762"/>
                    <a:pt x="1048" y="2798"/>
                  </a:cubicBezTo>
                  <a:cubicBezTo>
                    <a:pt x="1143" y="3131"/>
                    <a:pt x="1405" y="3334"/>
                    <a:pt x="1786" y="3334"/>
                  </a:cubicBezTo>
                  <a:lnTo>
                    <a:pt x="1870" y="3334"/>
                  </a:lnTo>
                  <a:cubicBezTo>
                    <a:pt x="2370" y="3334"/>
                    <a:pt x="2762" y="3227"/>
                    <a:pt x="3024" y="3036"/>
                  </a:cubicBezTo>
                  <a:cubicBezTo>
                    <a:pt x="3060" y="3084"/>
                    <a:pt x="3120" y="3131"/>
                    <a:pt x="3155" y="3167"/>
                  </a:cubicBezTo>
                  <a:cubicBezTo>
                    <a:pt x="3263" y="3262"/>
                    <a:pt x="3394" y="3298"/>
                    <a:pt x="3548" y="3298"/>
                  </a:cubicBezTo>
                  <a:cubicBezTo>
                    <a:pt x="4036" y="3298"/>
                    <a:pt x="4667" y="2846"/>
                    <a:pt x="4906" y="2310"/>
                  </a:cubicBezTo>
                  <a:cubicBezTo>
                    <a:pt x="5048" y="1953"/>
                    <a:pt x="5001" y="1619"/>
                    <a:pt x="4787" y="1381"/>
                  </a:cubicBezTo>
                  <a:cubicBezTo>
                    <a:pt x="4620" y="1203"/>
                    <a:pt x="4429" y="1095"/>
                    <a:pt x="4215" y="1095"/>
                  </a:cubicBezTo>
                  <a:cubicBezTo>
                    <a:pt x="4191" y="726"/>
                    <a:pt x="3977" y="369"/>
                    <a:pt x="3620" y="143"/>
                  </a:cubicBezTo>
                  <a:cubicBezTo>
                    <a:pt x="3477" y="48"/>
                    <a:pt x="3322" y="0"/>
                    <a:pt x="3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2232125" y="2864050"/>
              <a:ext cx="118500" cy="118500"/>
            </a:xfrm>
            <a:custGeom>
              <a:avLst/>
              <a:gdLst/>
              <a:ahLst/>
              <a:cxnLst/>
              <a:rect l="l" t="t" r="r" b="b"/>
              <a:pathLst>
                <a:path w="4740" h="4740" extrusionOk="0">
                  <a:moveTo>
                    <a:pt x="2370" y="1"/>
                  </a:moveTo>
                  <a:cubicBezTo>
                    <a:pt x="1060" y="1"/>
                    <a:pt x="1" y="1061"/>
                    <a:pt x="1" y="2370"/>
                  </a:cubicBezTo>
                  <a:cubicBezTo>
                    <a:pt x="1" y="3680"/>
                    <a:pt x="1060" y="4740"/>
                    <a:pt x="2370" y="4740"/>
                  </a:cubicBezTo>
                  <a:cubicBezTo>
                    <a:pt x="3680" y="4740"/>
                    <a:pt x="4739" y="3680"/>
                    <a:pt x="4739" y="2370"/>
                  </a:cubicBezTo>
                  <a:cubicBezTo>
                    <a:pt x="4739" y="1061"/>
                    <a:pt x="3680" y="1"/>
                    <a:pt x="2370"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2186300" y="2889350"/>
              <a:ext cx="212250" cy="67350"/>
            </a:xfrm>
            <a:custGeom>
              <a:avLst/>
              <a:gdLst/>
              <a:ahLst/>
              <a:cxnLst/>
              <a:rect l="l" t="t" r="r" b="b"/>
              <a:pathLst>
                <a:path w="8490" h="2694" extrusionOk="0">
                  <a:moveTo>
                    <a:pt x="2179" y="1"/>
                  </a:moveTo>
                  <a:cubicBezTo>
                    <a:pt x="2179" y="1"/>
                    <a:pt x="0" y="120"/>
                    <a:pt x="714" y="1049"/>
                  </a:cubicBezTo>
                  <a:cubicBezTo>
                    <a:pt x="1303" y="1794"/>
                    <a:pt x="5151" y="2694"/>
                    <a:pt x="6866" y="2694"/>
                  </a:cubicBezTo>
                  <a:cubicBezTo>
                    <a:pt x="7232" y="2694"/>
                    <a:pt x="7501" y="2653"/>
                    <a:pt x="7620" y="2561"/>
                  </a:cubicBezTo>
                  <a:cubicBezTo>
                    <a:pt x="8489" y="1882"/>
                    <a:pt x="6608" y="1132"/>
                    <a:pt x="6608" y="1132"/>
                  </a:cubicBezTo>
                  <a:lnTo>
                    <a:pt x="6572" y="1668"/>
                  </a:lnTo>
                  <a:cubicBezTo>
                    <a:pt x="6572" y="1668"/>
                    <a:pt x="7691" y="2073"/>
                    <a:pt x="6858" y="2144"/>
                  </a:cubicBezTo>
                  <a:cubicBezTo>
                    <a:pt x="6849" y="2145"/>
                    <a:pt x="6836" y="2146"/>
                    <a:pt x="6821" y="2146"/>
                  </a:cubicBezTo>
                  <a:cubicBezTo>
                    <a:pt x="6251" y="2146"/>
                    <a:pt x="1660" y="1299"/>
                    <a:pt x="1393" y="882"/>
                  </a:cubicBezTo>
                  <a:cubicBezTo>
                    <a:pt x="1131" y="453"/>
                    <a:pt x="2060" y="406"/>
                    <a:pt x="2060" y="406"/>
                  </a:cubicBezTo>
                  <a:lnTo>
                    <a:pt x="217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2197600" y="2887575"/>
              <a:ext cx="186650" cy="71175"/>
            </a:xfrm>
            <a:custGeom>
              <a:avLst/>
              <a:gdLst/>
              <a:ahLst/>
              <a:cxnLst/>
              <a:rect l="l" t="t" r="r" b="b"/>
              <a:pathLst>
                <a:path w="7466" h="2847" extrusionOk="0">
                  <a:moveTo>
                    <a:pt x="1632" y="155"/>
                  </a:moveTo>
                  <a:lnTo>
                    <a:pt x="1548" y="393"/>
                  </a:lnTo>
                  <a:cubicBezTo>
                    <a:pt x="1405" y="405"/>
                    <a:pt x="953" y="453"/>
                    <a:pt x="846" y="667"/>
                  </a:cubicBezTo>
                  <a:cubicBezTo>
                    <a:pt x="822" y="727"/>
                    <a:pt x="786" y="834"/>
                    <a:pt x="882" y="965"/>
                  </a:cubicBezTo>
                  <a:cubicBezTo>
                    <a:pt x="1167" y="1429"/>
                    <a:pt x="5930" y="2275"/>
                    <a:pt x="6370" y="2275"/>
                  </a:cubicBezTo>
                  <a:lnTo>
                    <a:pt x="6406" y="2275"/>
                  </a:lnTo>
                  <a:cubicBezTo>
                    <a:pt x="6585" y="2263"/>
                    <a:pt x="6763" y="2239"/>
                    <a:pt x="6775" y="2096"/>
                  </a:cubicBezTo>
                  <a:cubicBezTo>
                    <a:pt x="6799" y="1941"/>
                    <a:pt x="6489" y="1775"/>
                    <a:pt x="6192" y="1667"/>
                  </a:cubicBezTo>
                  <a:lnTo>
                    <a:pt x="6204" y="1310"/>
                  </a:lnTo>
                  <a:cubicBezTo>
                    <a:pt x="6561" y="1477"/>
                    <a:pt x="7263" y="1846"/>
                    <a:pt x="7311" y="2203"/>
                  </a:cubicBezTo>
                  <a:cubicBezTo>
                    <a:pt x="7335" y="2334"/>
                    <a:pt x="7263" y="2453"/>
                    <a:pt x="7120" y="2572"/>
                  </a:cubicBezTo>
                  <a:cubicBezTo>
                    <a:pt x="7061" y="2620"/>
                    <a:pt x="6894" y="2691"/>
                    <a:pt x="6418" y="2691"/>
                  </a:cubicBezTo>
                  <a:cubicBezTo>
                    <a:pt x="4620" y="2691"/>
                    <a:pt x="846" y="1775"/>
                    <a:pt x="322" y="1072"/>
                  </a:cubicBezTo>
                  <a:cubicBezTo>
                    <a:pt x="203" y="929"/>
                    <a:pt x="167" y="786"/>
                    <a:pt x="215" y="667"/>
                  </a:cubicBezTo>
                  <a:cubicBezTo>
                    <a:pt x="381" y="334"/>
                    <a:pt x="1215" y="191"/>
                    <a:pt x="1632" y="155"/>
                  </a:cubicBezTo>
                  <a:close/>
                  <a:moveTo>
                    <a:pt x="1715" y="1"/>
                  </a:moveTo>
                  <a:cubicBezTo>
                    <a:pt x="1667" y="1"/>
                    <a:pt x="322" y="96"/>
                    <a:pt x="84" y="608"/>
                  </a:cubicBezTo>
                  <a:cubicBezTo>
                    <a:pt x="0" y="774"/>
                    <a:pt x="36" y="953"/>
                    <a:pt x="203" y="1167"/>
                  </a:cubicBezTo>
                  <a:cubicBezTo>
                    <a:pt x="822" y="1953"/>
                    <a:pt x="4703" y="2846"/>
                    <a:pt x="6418" y="2846"/>
                  </a:cubicBezTo>
                  <a:cubicBezTo>
                    <a:pt x="6823" y="2846"/>
                    <a:pt x="7085" y="2799"/>
                    <a:pt x="7180" y="2727"/>
                  </a:cubicBezTo>
                  <a:cubicBezTo>
                    <a:pt x="7370" y="2572"/>
                    <a:pt x="7466" y="2394"/>
                    <a:pt x="7430" y="2215"/>
                  </a:cubicBezTo>
                  <a:cubicBezTo>
                    <a:pt x="7359" y="1656"/>
                    <a:pt x="6192" y="1191"/>
                    <a:pt x="6156" y="1179"/>
                  </a:cubicBezTo>
                  <a:cubicBezTo>
                    <a:pt x="6138" y="1173"/>
                    <a:pt x="6123" y="1170"/>
                    <a:pt x="6110" y="1170"/>
                  </a:cubicBezTo>
                  <a:cubicBezTo>
                    <a:pt x="6096" y="1170"/>
                    <a:pt x="6085" y="1173"/>
                    <a:pt x="6073" y="1179"/>
                  </a:cubicBezTo>
                  <a:cubicBezTo>
                    <a:pt x="6061" y="1191"/>
                    <a:pt x="6049" y="1203"/>
                    <a:pt x="6049" y="1239"/>
                  </a:cubicBezTo>
                  <a:lnTo>
                    <a:pt x="6013" y="1739"/>
                  </a:lnTo>
                  <a:cubicBezTo>
                    <a:pt x="6013" y="1775"/>
                    <a:pt x="6037" y="1798"/>
                    <a:pt x="6061" y="1822"/>
                  </a:cubicBezTo>
                  <a:cubicBezTo>
                    <a:pt x="6346" y="1917"/>
                    <a:pt x="6597" y="2060"/>
                    <a:pt x="6608" y="2096"/>
                  </a:cubicBezTo>
                  <a:cubicBezTo>
                    <a:pt x="6608" y="2096"/>
                    <a:pt x="6585" y="2144"/>
                    <a:pt x="6370" y="2156"/>
                  </a:cubicBezTo>
                  <a:lnTo>
                    <a:pt x="6358" y="2156"/>
                  </a:lnTo>
                  <a:cubicBezTo>
                    <a:pt x="5751" y="2156"/>
                    <a:pt x="1203" y="1286"/>
                    <a:pt x="989" y="929"/>
                  </a:cubicBezTo>
                  <a:cubicBezTo>
                    <a:pt x="929" y="834"/>
                    <a:pt x="953" y="786"/>
                    <a:pt x="953" y="774"/>
                  </a:cubicBezTo>
                  <a:cubicBezTo>
                    <a:pt x="1024" y="643"/>
                    <a:pt x="1382" y="584"/>
                    <a:pt x="1596" y="572"/>
                  </a:cubicBezTo>
                  <a:cubicBezTo>
                    <a:pt x="1644" y="548"/>
                    <a:pt x="1655" y="536"/>
                    <a:pt x="1667" y="513"/>
                  </a:cubicBezTo>
                  <a:lnTo>
                    <a:pt x="1786" y="108"/>
                  </a:lnTo>
                  <a:cubicBezTo>
                    <a:pt x="1786" y="72"/>
                    <a:pt x="1786" y="48"/>
                    <a:pt x="1774" y="36"/>
                  </a:cubicBezTo>
                  <a:cubicBezTo>
                    <a:pt x="1763" y="12"/>
                    <a:pt x="1739" y="1"/>
                    <a:pt x="17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2327075" y="2886375"/>
              <a:ext cx="5375" cy="7475"/>
            </a:xfrm>
            <a:custGeom>
              <a:avLst/>
              <a:gdLst/>
              <a:ahLst/>
              <a:cxnLst/>
              <a:rect l="l" t="t" r="r" b="b"/>
              <a:pathLst>
                <a:path w="215" h="299" extrusionOk="0">
                  <a:moveTo>
                    <a:pt x="1" y="1"/>
                  </a:moveTo>
                  <a:lnTo>
                    <a:pt x="203" y="299"/>
                  </a:lnTo>
                  <a:cubicBezTo>
                    <a:pt x="215" y="16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2324400" y="2884575"/>
              <a:ext cx="9550" cy="11350"/>
            </a:xfrm>
            <a:custGeom>
              <a:avLst/>
              <a:gdLst/>
              <a:ahLst/>
              <a:cxnLst/>
              <a:rect l="l" t="t" r="r" b="b"/>
              <a:pathLst>
                <a:path w="382" h="454" extrusionOk="0">
                  <a:moveTo>
                    <a:pt x="103" y="1"/>
                  </a:moveTo>
                  <a:cubicBezTo>
                    <a:pt x="77" y="1"/>
                    <a:pt x="52" y="14"/>
                    <a:pt x="36" y="37"/>
                  </a:cubicBezTo>
                  <a:cubicBezTo>
                    <a:pt x="1" y="61"/>
                    <a:pt x="24" y="109"/>
                    <a:pt x="48" y="132"/>
                  </a:cubicBezTo>
                  <a:cubicBezTo>
                    <a:pt x="120" y="192"/>
                    <a:pt x="227" y="299"/>
                    <a:pt x="215" y="359"/>
                  </a:cubicBezTo>
                  <a:cubicBezTo>
                    <a:pt x="215" y="406"/>
                    <a:pt x="227" y="430"/>
                    <a:pt x="286" y="454"/>
                  </a:cubicBezTo>
                  <a:cubicBezTo>
                    <a:pt x="322" y="454"/>
                    <a:pt x="370" y="418"/>
                    <a:pt x="346" y="382"/>
                  </a:cubicBezTo>
                  <a:cubicBezTo>
                    <a:pt x="382" y="228"/>
                    <a:pt x="179" y="49"/>
                    <a:pt x="143" y="13"/>
                  </a:cubicBezTo>
                  <a:cubicBezTo>
                    <a:pt x="131" y="5"/>
                    <a:pt x="117" y="1"/>
                    <a:pt x="1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2325300" y="2900975"/>
              <a:ext cx="5075" cy="7450"/>
            </a:xfrm>
            <a:custGeom>
              <a:avLst/>
              <a:gdLst/>
              <a:ahLst/>
              <a:cxnLst/>
              <a:rect l="l" t="t" r="r" b="b"/>
              <a:pathLst>
                <a:path w="203" h="298" extrusionOk="0">
                  <a:moveTo>
                    <a:pt x="0" y="0"/>
                  </a:moveTo>
                  <a:lnTo>
                    <a:pt x="191" y="298"/>
                  </a:lnTo>
                  <a:cubicBezTo>
                    <a:pt x="203" y="167"/>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2322900" y="2899150"/>
              <a:ext cx="9550" cy="11075"/>
            </a:xfrm>
            <a:custGeom>
              <a:avLst/>
              <a:gdLst/>
              <a:ahLst/>
              <a:cxnLst/>
              <a:rect l="l" t="t" r="r" b="b"/>
              <a:pathLst>
                <a:path w="382" h="443" extrusionOk="0">
                  <a:moveTo>
                    <a:pt x="100" y="1"/>
                  </a:moveTo>
                  <a:cubicBezTo>
                    <a:pt x="75" y="1"/>
                    <a:pt x="51" y="11"/>
                    <a:pt x="37" y="26"/>
                  </a:cubicBezTo>
                  <a:cubicBezTo>
                    <a:pt x="1" y="61"/>
                    <a:pt x="25" y="97"/>
                    <a:pt x="49" y="133"/>
                  </a:cubicBezTo>
                  <a:cubicBezTo>
                    <a:pt x="132" y="192"/>
                    <a:pt x="227" y="300"/>
                    <a:pt x="215" y="359"/>
                  </a:cubicBezTo>
                  <a:cubicBezTo>
                    <a:pt x="215" y="407"/>
                    <a:pt x="227" y="431"/>
                    <a:pt x="287" y="442"/>
                  </a:cubicBezTo>
                  <a:cubicBezTo>
                    <a:pt x="322" y="442"/>
                    <a:pt x="370" y="431"/>
                    <a:pt x="346" y="383"/>
                  </a:cubicBezTo>
                  <a:cubicBezTo>
                    <a:pt x="382" y="216"/>
                    <a:pt x="180" y="50"/>
                    <a:pt x="144" y="14"/>
                  </a:cubicBezTo>
                  <a:cubicBezTo>
                    <a:pt x="130" y="5"/>
                    <a:pt x="115" y="1"/>
                    <a:pt x="10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2338700" y="2907825"/>
              <a:ext cx="4475" cy="8050"/>
            </a:xfrm>
            <a:custGeom>
              <a:avLst/>
              <a:gdLst/>
              <a:ahLst/>
              <a:cxnLst/>
              <a:rect l="l" t="t" r="r" b="b"/>
              <a:pathLst>
                <a:path w="179" h="322" extrusionOk="0">
                  <a:moveTo>
                    <a:pt x="0" y="0"/>
                  </a:moveTo>
                  <a:lnTo>
                    <a:pt x="131" y="322"/>
                  </a:lnTo>
                  <a:cubicBezTo>
                    <a:pt x="179" y="191"/>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2336600" y="2905950"/>
              <a:ext cx="8375" cy="11725"/>
            </a:xfrm>
            <a:custGeom>
              <a:avLst/>
              <a:gdLst/>
              <a:ahLst/>
              <a:cxnLst/>
              <a:rect l="l" t="t" r="r" b="b"/>
              <a:pathLst>
                <a:path w="335" h="469" extrusionOk="0">
                  <a:moveTo>
                    <a:pt x="74" y="1"/>
                  </a:moveTo>
                  <a:cubicBezTo>
                    <a:pt x="54" y="1"/>
                    <a:pt x="36" y="10"/>
                    <a:pt x="24" y="28"/>
                  </a:cubicBezTo>
                  <a:cubicBezTo>
                    <a:pt x="1" y="51"/>
                    <a:pt x="1" y="99"/>
                    <a:pt x="24" y="123"/>
                  </a:cubicBezTo>
                  <a:cubicBezTo>
                    <a:pt x="84" y="206"/>
                    <a:pt x="155" y="325"/>
                    <a:pt x="144" y="385"/>
                  </a:cubicBezTo>
                  <a:cubicBezTo>
                    <a:pt x="132" y="409"/>
                    <a:pt x="144" y="456"/>
                    <a:pt x="191" y="468"/>
                  </a:cubicBezTo>
                  <a:lnTo>
                    <a:pt x="215" y="468"/>
                  </a:lnTo>
                  <a:cubicBezTo>
                    <a:pt x="251" y="468"/>
                    <a:pt x="275" y="456"/>
                    <a:pt x="275" y="420"/>
                  </a:cubicBezTo>
                  <a:cubicBezTo>
                    <a:pt x="334" y="266"/>
                    <a:pt x="155" y="63"/>
                    <a:pt x="132" y="28"/>
                  </a:cubicBezTo>
                  <a:cubicBezTo>
                    <a:pt x="114" y="10"/>
                    <a:pt x="93" y="1"/>
                    <a:pt x="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2311900" y="2890250"/>
              <a:ext cx="5075" cy="7475"/>
            </a:xfrm>
            <a:custGeom>
              <a:avLst/>
              <a:gdLst/>
              <a:ahLst/>
              <a:cxnLst/>
              <a:rect l="l" t="t" r="r" b="b"/>
              <a:pathLst>
                <a:path w="203" h="299" extrusionOk="0">
                  <a:moveTo>
                    <a:pt x="0" y="1"/>
                  </a:moveTo>
                  <a:lnTo>
                    <a:pt x="191" y="298"/>
                  </a:lnTo>
                  <a:cubicBezTo>
                    <a:pt x="203" y="167"/>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2309525" y="2888225"/>
              <a:ext cx="9550" cy="11275"/>
            </a:xfrm>
            <a:custGeom>
              <a:avLst/>
              <a:gdLst/>
              <a:ahLst/>
              <a:cxnLst/>
              <a:rect l="l" t="t" r="r" b="b"/>
              <a:pathLst>
                <a:path w="382" h="451" extrusionOk="0">
                  <a:moveTo>
                    <a:pt x="95" y="1"/>
                  </a:moveTo>
                  <a:cubicBezTo>
                    <a:pt x="72" y="1"/>
                    <a:pt x="50" y="13"/>
                    <a:pt x="36" y="34"/>
                  </a:cubicBezTo>
                  <a:cubicBezTo>
                    <a:pt x="0" y="70"/>
                    <a:pt x="24" y="106"/>
                    <a:pt x="48" y="141"/>
                  </a:cubicBezTo>
                  <a:cubicBezTo>
                    <a:pt x="119" y="201"/>
                    <a:pt x="226" y="308"/>
                    <a:pt x="215" y="367"/>
                  </a:cubicBezTo>
                  <a:cubicBezTo>
                    <a:pt x="215" y="403"/>
                    <a:pt x="226" y="439"/>
                    <a:pt x="286" y="451"/>
                  </a:cubicBezTo>
                  <a:cubicBezTo>
                    <a:pt x="322" y="451"/>
                    <a:pt x="345" y="427"/>
                    <a:pt x="345" y="391"/>
                  </a:cubicBezTo>
                  <a:cubicBezTo>
                    <a:pt x="381" y="225"/>
                    <a:pt x="179" y="46"/>
                    <a:pt x="143" y="22"/>
                  </a:cubicBezTo>
                  <a:cubicBezTo>
                    <a:pt x="128" y="7"/>
                    <a:pt x="111" y="1"/>
                    <a:pt x="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2310125" y="2876850"/>
              <a:ext cx="6275" cy="6275"/>
            </a:xfrm>
            <a:custGeom>
              <a:avLst/>
              <a:gdLst/>
              <a:ahLst/>
              <a:cxnLst/>
              <a:rect l="l" t="t" r="r" b="b"/>
              <a:pathLst>
                <a:path w="251" h="251" extrusionOk="0">
                  <a:moveTo>
                    <a:pt x="0" y="1"/>
                  </a:moveTo>
                  <a:lnTo>
                    <a:pt x="250" y="251"/>
                  </a:lnTo>
                  <a:cubicBezTo>
                    <a:pt x="238" y="120"/>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2307725" y="2874850"/>
              <a:ext cx="11050" cy="10075"/>
            </a:xfrm>
            <a:custGeom>
              <a:avLst/>
              <a:gdLst/>
              <a:ahLst/>
              <a:cxnLst/>
              <a:rect l="l" t="t" r="r" b="b"/>
              <a:pathLst>
                <a:path w="442" h="403" extrusionOk="0">
                  <a:moveTo>
                    <a:pt x="89" y="1"/>
                  </a:moveTo>
                  <a:cubicBezTo>
                    <a:pt x="64" y="1"/>
                    <a:pt x="44" y="16"/>
                    <a:pt x="36" y="45"/>
                  </a:cubicBezTo>
                  <a:cubicBezTo>
                    <a:pt x="1" y="93"/>
                    <a:pt x="36" y="140"/>
                    <a:pt x="60" y="152"/>
                  </a:cubicBezTo>
                  <a:cubicBezTo>
                    <a:pt x="156" y="176"/>
                    <a:pt x="275" y="271"/>
                    <a:pt x="275" y="331"/>
                  </a:cubicBezTo>
                  <a:cubicBezTo>
                    <a:pt x="275" y="379"/>
                    <a:pt x="298" y="402"/>
                    <a:pt x="346" y="402"/>
                  </a:cubicBezTo>
                  <a:cubicBezTo>
                    <a:pt x="394" y="402"/>
                    <a:pt x="417" y="367"/>
                    <a:pt x="441" y="331"/>
                  </a:cubicBezTo>
                  <a:cubicBezTo>
                    <a:pt x="417" y="164"/>
                    <a:pt x="179" y="33"/>
                    <a:pt x="144" y="21"/>
                  </a:cubicBezTo>
                  <a:cubicBezTo>
                    <a:pt x="125" y="7"/>
                    <a:pt x="106" y="1"/>
                    <a:pt x="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1546025" y="2237825"/>
              <a:ext cx="370325" cy="234800"/>
            </a:xfrm>
            <a:custGeom>
              <a:avLst/>
              <a:gdLst/>
              <a:ahLst/>
              <a:cxnLst/>
              <a:rect l="l" t="t" r="r" b="b"/>
              <a:pathLst>
                <a:path w="14813" h="9392" extrusionOk="0">
                  <a:moveTo>
                    <a:pt x="11307" y="1"/>
                  </a:moveTo>
                  <a:cubicBezTo>
                    <a:pt x="7988" y="1"/>
                    <a:pt x="2096" y="1261"/>
                    <a:pt x="2096" y="1261"/>
                  </a:cubicBezTo>
                  <a:cubicBezTo>
                    <a:pt x="1" y="1404"/>
                    <a:pt x="1953" y="7655"/>
                    <a:pt x="2703" y="8405"/>
                  </a:cubicBezTo>
                  <a:cubicBezTo>
                    <a:pt x="2964" y="8666"/>
                    <a:pt x="3564" y="8760"/>
                    <a:pt x="4271" y="8760"/>
                  </a:cubicBezTo>
                  <a:cubicBezTo>
                    <a:pt x="5567" y="8760"/>
                    <a:pt x="7221" y="8443"/>
                    <a:pt x="7799" y="8250"/>
                  </a:cubicBezTo>
                  <a:cubicBezTo>
                    <a:pt x="7905" y="8215"/>
                    <a:pt x="8010" y="8199"/>
                    <a:pt x="8113" y="8199"/>
                  </a:cubicBezTo>
                  <a:cubicBezTo>
                    <a:pt x="8879" y="8199"/>
                    <a:pt x="9561" y="9071"/>
                    <a:pt x="10085" y="9334"/>
                  </a:cubicBezTo>
                  <a:cubicBezTo>
                    <a:pt x="10164" y="9373"/>
                    <a:pt x="10232" y="9392"/>
                    <a:pt x="10292" y="9392"/>
                  </a:cubicBezTo>
                  <a:cubicBezTo>
                    <a:pt x="10684" y="9392"/>
                    <a:pt x="10706" y="8595"/>
                    <a:pt x="10871" y="7655"/>
                  </a:cubicBezTo>
                  <a:cubicBezTo>
                    <a:pt x="11085" y="6512"/>
                    <a:pt x="13705" y="7214"/>
                    <a:pt x="14145" y="6619"/>
                  </a:cubicBezTo>
                  <a:cubicBezTo>
                    <a:pt x="14598" y="6024"/>
                    <a:pt x="14812" y="1559"/>
                    <a:pt x="13324" y="368"/>
                  </a:cubicBezTo>
                  <a:cubicBezTo>
                    <a:pt x="12993" y="104"/>
                    <a:pt x="12255" y="1"/>
                    <a:pt x="113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1561500" y="2235700"/>
              <a:ext cx="357525" cy="239050"/>
            </a:xfrm>
            <a:custGeom>
              <a:avLst/>
              <a:gdLst/>
              <a:ahLst/>
              <a:cxnLst/>
              <a:rect l="l" t="t" r="r" b="b"/>
              <a:pathLst>
                <a:path w="14301" h="9562" extrusionOk="0">
                  <a:moveTo>
                    <a:pt x="10705" y="132"/>
                  </a:moveTo>
                  <a:cubicBezTo>
                    <a:pt x="11705" y="132"/>
                    <a:pt x="12359" y="251"/>
                    <a:pt x="12657" y="489"/>
                  </a:cubicBezTo>
                  <a:cubicBezTo>
                    <a:pt x="14086" y="1632"/>
                    <a:pt x="13895" y="6061"/>
                    <a:pt x="13467" y="6645"/>
                  </a:cubicBezTo>
                  <a:cubicBezTo>
                    <a:pt x="13300" y="6859"/>
                    <a:pt x="12752" y="6883"/>
                    <a:pt x="12169" y="6907"/>
                  </a:cubicBezTo>
                  <a:cubicBezTo>
                    <a:pt x="11300" y="6942"/>
                    <a:pt x="10312" y="6978"/>
                    <a:pt x="10181" y="7716"/>
                  </a:cubicBezTo>
                  <a:cubicBezTo>
                    <a:pt x="10145" y="7907"/>
                    <a:pt x="10121" y="8085"/>
                    <a:pt x="10085" y="8264"/>
                  </a:cubicBezTo>
                  <a:cubicBezTo>
                    <a:pt x="10002" y="8907"/>
                    <a:pt x="9919" y="9395"/>
                    <a:pt x="9669" y="9395"/>
                  </a:cubicBezTo>
                  <a:cubicBezTo>
                    <a:pt x="9609" y="9395"/>
                    <a:pt x="9550" y="9371"/>
                    <a:pt x="9490" y="9347"/>
                  </a:cubicBezTo>
                  <a:cubicBezTo>
                    <a:pt x="9311" y="9252"/>
                    <a:pt x="9121" y="9097"/>
                    <a:pt x="8919" y="8931"/>
                  </a:cubicBezTo>
                  <a:cubicBezTo>
                    <a:pt x="8502" y="8585"/>
                    <a:pt x="8026" y="8204"/>
                    <a:pt x="7490" y="8204"/>
                  </a:cubicBezTo>
                  <a:cubicBezTo>
                    <a:pt x="7371" y="8204"/>
                    <a:pt x="7264" y="8216"/>
                    <a:pt x="7156" y="8264"/>
                  </a:cubicBezTo>
                  <a:cubicBezTo>
                    <a:pt x="6621" y="8442"/>
                    <a:pt x="4978" y="8764"/>
                    <a:pt x="3656" y="8764"/>
                  </a:cubicBezTo>
                  <a:cubicBezTo>
                    <a:pt x="2870" y="8764"/>
                    <a:pt x="2346" y="8645"/>
                    <a:pt x="2120" y="8431"/>
                  </a:cubicBezTo>
                  <a:cubicBezTo>
                    <a:pt x="1513" y="7811"/>
                    <a:pt x="179" y="3608"/>
                    <a:pt x="775" y="2013"/>
                  </a:cubicBezTo>
                  <a:cubicBezTo>
                    <a:pt x="918" y="1620"/>
                    <a:pt x="1144" y="1430"/>
                    <a:pt x="1501" y="1406"/>
                  </a:cubicBezTo>
                  <a:cubicBezTo>
                    <a:pt x="1561" y="1382"/>
                    <a:pt x="7430" y="132"/>
                    <a:pt x="10705" y="132"/>
                  </a:cubicBezTo>
                  <a:close/>
                  <a:moveTo>
                    <a:pt x="10705" y="1"/>
                  </a:moveTo>
                  <a:cubicBezTo>
                    <a:pt x="7406" y="1"/>
                    <a:pt x="1513" y="1251"/>
                    <a:pt x="1477" y="1263"/>
                  </a:cubicBezTo>
                  <a:cubicBezTo>
                    <a:pt x="1072" y="1299"/>
                    <a:pt x="787" y="1537"/>
                    <a:pt x="620" y="1965"/>
                  </a:cubicBezTo>
                  <a:cubicBezTo>
                    <a:pt x="1" y="3632"/>
                    <a:pt x="1382" y="7895"/>
                    <a:pt x="2025" y="8526"/>
                  </a:cubicBezTo>
                  <a:cubicBezTo>
                    <a:pt x="2275" y="8788"/>
                    <a:pt x="2823" y="8919"/>
                    <a:pt x="3656" y="8919"/>
                  </a:cubicBezTo>
                  <a:cubicBezTo>
                    <a:pt x="5001" y="8919"/>
                    <a:pt x="6656" y="8585"/>
                    <a:pt x="7204" y="8407"/>
                  </a:cubicBezTo>
                  <a:cubicBezTo>
                    <a:pt x="7287" y="8383"/>
                    <a:pt x="7383" y="8371"/>
                    <a:pt x="7490" y="8371"/>
                  </a:cubicBezTo>
                  <a:cubicBezTo>
                    <a:pt x="7966" y="8371"/>
                    <a:pt x="8419" y="8740"/>
                    <a:pt x="8823" y="9062"/>
                  </a:cubicBezTo>
                  <a:cubicBezTo>
                    <a:pt x="9038" y="9240"/>
                    <a:pt x="9228" y="9407"/>
                    <a:pt x="9419" y="9502"/>
                  </a:cubicBezTo>
                  <a:cubicBezTo>
                    <a:pt x="9514" y="9538"/>
                    <a:pt x="9585" y="9562"/>
                    <a:pt x="9657" y="9562"/>
                  </a:cubicBezTo>
                  <a:cubicBezTo>
                    <a:pt x="10026" y="9562"/>
                    <a:pt x="10121" y="9038"/>
                    <a:pt x="10252" y="8311"/>
                  </a:cubicBezTo>
                  <a:cubicBezTo>
                    <a:pt x="10276" y="8133"/>
                    <a:pt x="10312" y="7954"/>
                    <a:pt x="10335" y="7752"/>
                  </a:cubicBezTo>
                  <a:cubicBezTo>
                    <a:pt x="10443" y="7145"/>
                    <a:pt x="11371" y="7097"/>
                    <a:pt x="12193" y="7073"/>
                  </a:cubicBezTo>
                  <a:cubicBezTo>
                    <a:pt x="12848" y="7037"/>
                    <a:pt x="13395" y="7026"/>
                    <a:pt x="13598" y="6740"/>
                  </a:cubicBezTo>
                  <a:cubicBezTo>
                    <a:pt x="14062" y="6133"/>
                    <a:pt x="14300" y="1608"/>
                    <a:pt x="12764" y="394"/>
                  </a:cubicBezTo>
                  <a:cubicBezTo>
                    <a:pt x="12443" y="120"/>
                    <a:pt x="11764" y="1"/>
                    <a:pt x="107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1850825" y="2287200"/>
              <a:ext cx="14900" cy="93800"/>
            </a:xfrm>
            <a:custGeom>
              <a:avLst/>
              <a:gdLst/>
              <a:ahLst/>
              <a:cxnLst/>
              <a:rect l="l" t="t" r="r" b="b"/>
              <a:pathLst>
                <a:path w="596" h="3752" extrusionOk="0">
                  <a:moveTo>
                    <a:pt x="60" y="1"/>
                  </a:moveTo>
                  <a:cubicBezTo>
                    <a:pt x="36" y="13"/>
                    <a:pt x="1" y="36"/>
                    <a:pt x="1" y="84"/>
                  </a:cubicBezTo>
                  <a:lnTo>
                    <a:pt x="453" y="3692"/>
                  </a:lnTo>
                  <a:cubicBezTo>
                    <a:pt x="453" y="3715"/>
                    <a:pt x="501" y="3751"/>
                    <a:pt x="525" y="3751"/>
                  </a:cubicBezTo>
                  <a:cubicBezTo>
                    <a:pt x="572" y="3727"/>
                    <a:pt x="596" y="3704"/>
                    <a:pt x="596" y="3656"/>
                  </a:cubicBezTo>
                  <a:lnTo>
                    <a:pt x="155" y="60"/>
                  </a:lnTo>
                  <a:cubicBezTo>
                    <a:pt x="144" y="25"/>
                    <a:pt x="108"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1827900" y="2292550"/>
              <a:ext cx="16100" cy="90825"/>
            </a:xfrm>
            <a:custGeom>
              <a:avLst/>
              <a:gdLst/>
              <a:ahLst/>
              <a:cxnLst/>
              <a:rect l="l" t="t" r="r" b="b"/>
              <a:pathLst>
                <a:path w="644" h="3633" extrusionOk="0">
                  <a:moveTo>
                    <a:pt x="60" y="1"/>
                  </a:moveTo>
                  <a:cubicBezTo>
                    <a:pt x="25" y="25"/>
                    <a:pt x="1" y="49"/>
                    <a:pt x="1" y="96"/>
                  </a:cubicBezTo>
                  <a:lnTo>
                    <a:pt x="489" y="3573"/>
                  </a:lnTo>
                  <a:cubicBezTo>
                    <a:pt x="489" y="3609"/>
                    <a:pt x="537" y="3632"/>
                    <a:pt x="560" y="3632"/>
                  </a:cubicBezTo>
                  <a:cubicBezTo>
                    <a:pt x="608" y="3620"/>
                    <a:pt x="644" y="3597"/>
                    <a:pt x="644" y="3549"/>
                  </a:cubicBezTo>
                  <a:lnTo>
                    <a:pt x="144" y="61"/>
                  </a:lnTo>
                  <a:cubicBezTo>
                    <a:pt x="132" y="37"/>
                    <a:pt x="108"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1806175" y="2307450"/>
              <a:ext cx="14925" cy="78000"/>
            </a:xfrm>
            <a:custGeom>
              <a:avLst/>
              <a:gdLst/>
              <a:ahLst/>
              <a:cxnLst/>
              <a:rect l="l" t="t" r="r" b="b"/>
              <a:pathLst>
                <a:path w="597" h="3120" extrusionOk="0">
                  <a:moveTo>
                    <a:pt x="60" y="0"/>
                  </a:moveTo>
                  <a:cubicBezTo>
                    <a:pt x="25" y="24"/>
                    <a:pt x="1" y="48"/>
                    <a:pt x="1" y="96"/>
                  </a:cubicBezTo>
                  <a:lnTo>
                    <a:pt x="453" y="3060"/>
                  </a:lnTo>
                  <a:cubicBezTo>
                    <a:pt x="453" y="3084"/>
                    <a:pt x="501" y="3120"/>
                    <a:pt x="525" y="3120"/>
                  </a:cubicBezTo>
                  <a:cubicBezTo>
                    <a:pt x="584" y="3120"/>
                    <a:pt x="596" y="3072"/>
                    <a:pt x="596" y="3024"/>
                  </a:cubicBezTo>
                  <a:lnTo>
                    <a:pt x="156" y="60"/>
                  </a:lnTo>
                  <a:cubicBezTo>
                    <a:pt x="144" y="24"/>
                    <a:pt x="108"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1754100" y="2303575"/>
              <a:ext cx="16975" cy="85150"/>
            </a:xfrm>
            <a:custGeom>
              <a:avLst/>
              <a:gdLst/>
              <a:ahLst/>
              <a:cxnLst/>
              <a:rect l="l" t="t" r="r" b="b"/>
              <a:pathLst>
                <a:path w="679" h="3406" extrusionOk="0">
                  <a:moveTo>
                    <a:pt x="60" y="1"/>
                  </a:moveTo>
                  <a:cubicBezTo>
                    <a:pt x="24" y="12"/>
                    <a:pt x="0" y="36"/>
                    <a:pt x="0" y="84"/>
                  </a:cubicBezTo>
                  <a:lnTo>
                    <a:pt x="524" y="3346"/>
                  </a:lnTo>
                  <a:cubicBezTo>
                    <a:pt x="524" y="3370"/>
                    <a:pt x="572" y="3406"/>
                    <a:pt x="595" y="3406"/>
                  </a:cubicBezTo>
                  <a:cubicBezTo>
                    <a:pt x="643" y="3406"/>
                    <a:pt x="679" y="3358"/>
                    <a:pt x="679" y="3310"/>
                  </a:cubicBezTo>
                  <a:lnTo>
                    <a:pt x="155" y="60"/>
                  </a:lnTo>
                  <a:cubicBezTo>
                    <a:pt x="143" y="12"/>
                    <a:pt x="107"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1730875" y="2305350"/>
              <a:ext cx="16700" cy="96475"/>
            </a:xfrm>
            <a:custGeom>
              <a:avLst/>
              <a:gdLst/>
              <a:ahLst/>
              <a:cxnLst/>
              <a:rect l="l" t="t" r="r" b="b"/>
              <a:pathLst>
                <a:path w="668" h="3859" extrusionOk="0">
                  <a:moveTo>
                    <a:pt x="60" y="1"/>
                  </a:moveTo>
                  <a:cubicBezTo>
                    <a:pt x="24" y="13"/>
                    <a:pt x="0" y="49"/>
                    <a:pt x="0" y="84"/>
                  </a:cubicBezTo>
                  <a:lnTo>
                    <a:pt x="512" y="3799"/>
                  </a:lnTo>
                  <a:cubicBezTo>
                    <a:pt x="512" y="3823"/>
                    <a:pt x="560" y="3859"/>
                    <a:pt x="596" y="3859"/>
                  </a:cubicBezTo>
                  <a:cubicBezTo>
                    <a:pt x="631" y="3859"/>
                    <a:pt x="667" y="3811"/>
                    <a:pt x="667" y="3763"/>
                  </a:cubicBezTo>
                  <a:lnTo>
                    <a:pt x="143" y="60"/>
                  </a:lnTo>
                  <a:cubicBezTo>
                    <a:pt x="131" y="25"/>
                    <a:pt x="96"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1715100" y="2305650"/>
              <a:ext cx="14300" cy="92600"/>
            </a:xfrm>
            <a:custGeom>
              <a:avLst/>
              <a:gdLst/>
              <a:ahLst/>
              <a:cxnLst/>
              <a:rect l="l" t="t" r="r" b="b"/>
              <a:pathLst>
                <a:path w="572" h="3704" extrusionOk="0">
                  <a:moveTo>
                    <a:pt x="60" y="1"/>
                  </a:moveTo>
                  <a:cubicBezTo>
                    <a:pt x="36" y="13"/>
                    <a:pt x="0" y="48"/>
                    <a:pt x="0" y="96"/>
                  </a:cubicBezTo>
                  <a:lnTo>
                    <a:pt x="417" y="3644"/>
                  </a:lnTo>
                  <a:cubicBezTo>
                    <a:pt x="417" y="3680"/>
                    <a:pt x="453" y="3704"/>
                    <a:pt x="489" y="3704"/>
                  </a:cubicBezTo>
                  <a:cubicBezTo>
                    <a:pt x="536" y="3692"/>
                    <a:pt x="572" y="3668"/>
                    <a:pt x="572" y="3620"/>
                  </a:cubicBezTo>
                  <a:lnTo>
                    <a:pt x="155" y="60"/>
                  </a:lnTo>
                  <a:cubicBezTo>
                    <a:pt x="131" y="37"/>
                    <a:pt x="108"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1673425" y="2327400"/>
              <a:ext cx="14325" cy="70250"/>
            </a:xfrm>
            <a:custGeom>
              <a:avLst/>
              <a:gdLst/>
              <a:ahLst/>
              <a:cxnLst/>
              <a:rect l="l" t="t" r="r" b="b"/>
              <a:pathLst>
                <a:path w="573" h="2810" extrusionOk="0">
                  <a:moveTo>
                    <a:pt x="60" y="0"/>
                  </a:moveTo>
                  <a:cubicBezTo>
                    <a:pt x="12" y="12"/>
                    <a:pt x="1" y="36"/>
                    <a:pt x="1" y="83"/>
                  </a:cubicBezTo>
                  <a:lnTo>
                    <a:pt x="417" y="2750"/>
                  </a:lnTo>
                  <a:cubicBezTo>
                    <a:pt x="417" y="2774"/>
                    <a:pt x="465" y="2810"/>
                    <a:pt x="489" y="2810"/>
                  </a:cubicBezTo>
                  <a:cubicBezTo>
                    <a:pt x="548" y="2810"/>
                    <a:pt x="572" y="2762"/>
                    <a:pt x="572" y="2715"/>
                  </a:cubicBezTo>
                  <a:lnTo>
                    <a:pt x="155" y="60"/>
                  </a:lnTo>
                  <a:cubicBezTo>
                    <a:pt x="132" y="12"/>
                    <a:pt x="108"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1651100" y="2314300"/>
              <a:ext cx="18175" cy="92000"/>
            </a:xfrm>
            <a:custGeom>
              <a:avLst/>
              <a:gdLst/>
              <a:ahLst/>
              <a:cxnLst/>
              <a:rect l="l" t="t" r="r" b="b"/>
              <a:pathLst>
                <a:path w="727" h="3680" extrusionOk="0">
                  <a:moveTo>
                    <a:pt x="60" y="0"/>
                  </a:moveTo>
                  <a:cubicBezTo>
                    <a:pt x="12" y="12"/>
                    <a:pt x="1" y="48"/>
                    <a:pt x="1" y="83"/>
                  </a:cubicBezTo>
                  <a:lnTo>
                    <a:pt x="584" y="3620"/>
                  </a:lnTo>
                  <a:cubicBezTo>
                    <a:pt x="584" y="3643"/>
                    <a:pt x="632" y="3679"/>
                    <a:pt x="655" y="3679"/>
                  </a:cubicBezTo>
                  <a:cubicBezTo>
                    <a:pt x="715" y="3679"/>
                    <a:pt x="727" y="3632"/>
                    <a:pt x="727" y="3584"/>
                  </a:cubicBezTo>
                  <a:lnTo>
                    <a:pt x="155" y="60"/>
                  </a:lnTo>
                  <a:cubicBezTo>
                    <a:pt x="132" y="12"/>
                    <a:pt x="108"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1631150" y="2313700"/>
              <a:ext cx="11350" cy="100925"/>
            </a:xfrm>
            <a:custGeom>
              <a:avLst/>
              <a:gdLst/>
              <a:ahLst/>
              <a:cxnLst/>
              <a:rect l="l" t="t" r="r" b="b"/>
              <a:pathLst>
                <a:path w="454" h="4037" extrusionOk="0">
                  <a:moveTo>
                    <a:pt x="72" y="0"/>
                  </a:moveTo>
                  <a:cubicBezTo>
                    <a:pt x="25" y="0"/>
                    <a:pt x="1" y="36"/>
                    <a:pt x="1" y="84"/>
                  </a:cubicBezTo>
                  <a:lnTo>
                    <a:pt x="310" y="3965"/>
                  </a:lnTo>
                  <a:cubicBezTo>
                    <a:pt x="310" y="4013"/>
                    <a:pt x="334" y="4037"/>
                    <a:pt x="382" y="4037"/>
                  </a:cubicBezTo>
                  <a:cubicBezTo>
                    <a:pt x="429" y="4037"/>
                    <a:pt x="453" y="4001"/>
                    <a:pt x="453" y="3965"/>
                  </a:cubicBezTo>
                  <a:lnTo>
                    <a:pt x="144" y="84"/>
                  </a:ln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1620750" y="2293450"/>
              <a:ext cx="264325" cy="125350"/>
            </a:xfrm>
            <a:custGeom>
              <a:avLst/>
              <a:gdLst/>
              <a:ahLst/>
              <a:cxnLst/>
              <a:rect l="l" t="t" r="r" b="b"/>
              <a:pathLst>
                <a:path w="10573" h="5014" extrusionOk="0">
                  <a:moveTo>
                    <a:pt x="4799" y="0"/>
                  </a:moveTo>
                  <a:cubicBezTo>
                    <a:pt x="3916" y="0"/>
                    <a:pt x="3091" y="660"/>
                    <a:pt x="2989" y="2072"/>
                  </a:cubicBezTo>
                  <a:cubicBezTo>
                    <a:pt x="2810" y="4389"/>
                    <a:pt x="862" y="4580"/>
                    <a:pt x="225" y="4580"/>
                  </a:cubicBezTo>
                  <a:cubicBezTo>
                    <a:pt x="99" y="4580"/>
                    <a:pt x="24" y="4573"/>
                    <a:pt x="24" y="4573"/>
                  </a:cubicBezTo>
                  <a:lnTo>
                    <a:pt x="24" y="4573"/>
                  </a:lnTo>
                  <a:cubicBezTo>
                    <a:pt x="0" y="4727"/>
                    <a:pt x="155" y="5001"/>
                    <a:pt x="143" y="5013"/>
                  </a:cubicBezTo>
                  <a:cubicBezTo>
                    <a:pt x="2881" y="5013"/>
                    <a:pt x="3310" y="3275"/>
                    <a:pt x="3405" y="2322"/>
                  </a:cubicBezTo>
                  <a:cubicBezTo>
                    <a:pt x="3480" y="1467"/>
                    <a:pt x="3795" y="708"/>
                    <a:pt x="4814" y="708"/>
                  </a:cubicBezTo>
                  <a:cubicBezTo>
                    <a:pt x="4931" y="708"/>
                    <a:pt x="5056" y="718"/>
                    <a:pt x="5191" y="739"/>
                  </a:cubicBezTo>
                  <a:cubicBezTo>
                    <a:pt x="6525" y="953"/>
                    <a:pt x="6275" y="2751"/>
                    <a:pt x="7418" y="3573"/>
                  </a:cubicBezTo>
                  <a:cubicBezTo>
                    <a:pt x="7815" y="3858"/>
                    <a:pt x="8293" y="3954"/>
                    <a:pt x="8753" y="3954"/>
                  </a:cubicBezTo>
                  <a:cubicBezTo>
                    <a:pt x="9618" y="3954"/>
                    <a:pt x="10415" y="3615"/>
                    <a:pt x="10478" y="3561"/>
                  </a:cubicBezTo>
                  <a:cubicBezTo>
                    <a:pt x="10573" y="3454"/>
                    <a:pt x="10418" y="3037"/>
                    <a:pt x="10418" y="3037"/>
                  </a:cubicBezTo>
                  <a:cubicBezTo>
                    <a:pt x="10418" y="3037"/>
                    <a:pt x="9766" y="3301"/>
                    <a:pt x="9013" y="3301"/>
                  </a:cubicBezTo>
                  <a:cubicBezTo>
                    <a:pt x="8215" y="3301"/>
                    <a:pt x="7303" y="3005"/>
                    <a:pt x="6930" y="1787"/>
                  </a:cubicBezTo>
                  <a:cubicBezTo>
                    <a:pt x="6571" y="624"/>
                    <a:pt x="5658" y="0"/>
                    <a:pt x="4799"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1609125" y="2281625"/>
              <a:ext cx="264650" cy="124175"/>
            </a:xfrm>
            <a:custGeom>
              <a:avLst/>
              <a:gdLst/>
              <a:ahLst/>
              <a:cxnLst/>
              <a:rect l="l" t="t" r="r" b="b"/>
              <a:pathLst>
                <a:path w="10586" h="4967" extrusionOk="0">
                  <a:moveTo>
                    <a:pt x="9732" y="0"/>
                  </a:moveTo>
                  <a:cubicBezTo>
                    <a:pt x="9054" y="0"/>
                    <a:pt x="8079" y="149"/>
                    <a:pt x="7514" y="819"/>
                  </a:cubicBezTo>
                  <a:cubicBezTo>
                    <a:pt x="6609" y="1879"/>
                    <a:pt x="7276" y="3581"/>
                    <a:pt x="6037" y="4105"/>
                  </a:cubicBezTo>
                  <a:cubicBezTo>
                    <a:pt x="5747" y="4228"/>
                    <a:pt x="5494" y="4283"/>
                    <a:pt x="5272" y="4283"/>
                  </a:cubicBezTo>
                  <a:cubicBezTo>
                    <a:pt x="4550" y="4283"/>
                    <a:pt x="4167" y="3700"/>
                    <a:pt x="3930" y="2998"/>
                  </a:cubicBezTo>
                  <a:cubicBezTo>
                    <a:pt x="3662" y="2253"/>
                    <a:pt x="3030" y="1029"/>
                    <a:pt x="1281" y="1029"/>
                  </a:cubicBezTo>
                  <a:cubicBezTo>
                    <a:pt x="932" y="1029"/>
                    <a:pt x="539" y="1077"/>
                    <a:pt x="96" y="1188"/>
                  </a:cubicBezTo>
                  <a:cubicBezTo>
                    <a:pt x="108" y="1188"/>
                    <a:pt x="1" y="1486"/>
                    <a:pt x="72" y="1629"/>
                  </a:cubicBezTo>
                  <a:cubicBezTo>
                    <a:pt x="72" y="1629"/>
                    <a:pt x="516" y="1470"/>
                    <a:pt x="1100" y="1470"/>
                  </a:cubicBezTo>
                  <a:cubicBezTo>
                    <a:pt x="1930" y="1470"/>
                    <a:pt x="3043" y="1791"/>
                    <a:pt x="3561" y="3343"/>
                  </a:cubicBezTo>
                  <a:cubicBezTo>
                    <a:pt x="3931" y="4475"/>
                    <a:pt x="4670" y="4967"/>
                    <a:pt x="5406" y="4967"/>
                  </a:cubicBezTo>
                  <a:cubicBezTo>
                    <a:pt x="6395" y="4967"/>
                    <a:pt x="7379" y="4078"/>
                    <a:pt x="7454" y="2664"/>
                  </a:cubicBezTo>
                  <a:cubicBezTo>
                    <a:pt x="7552" y="812"/>
                    <a:pt x="9230" y="578"/>
                    <a:pt x="10068" y="578"/>
                  </a:cubicBezTo>
                  <a:cubicBezTo>
                    <a:pt x="10351" y="578"/>
                    <a:pt x="10538" y="605"/>
                    <a:pt x="10538" y="605"/>
                  </a:cubicBezTo>
                  <a:cubicBezTo>
                    <a:pt x="10538" y="605"/>
                    <a:pt x="10585" y="164"/>
                    <a:pt x="10478" y="81"/>
                  </a:cubicBezTo>
                  <a:cubicBezTo>
                    <a:pt x="10438" y="54"/>
                    <a:pt x="10138" y="0"/>
                    <a:pt x="9732"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1598425" y="2452725"/>
              <a:ext cx="794750" cy="441125"/>
            </a:xfrm>
            <a:custGeom>
              <a:avLst/>
              <a:gdLst/>
              <a:ahLst/>
              <a:cxnLst/>
              <a:rect l="l" t="t" r="r" b="b"/>
              <a:pathLst>
                <a:path w="31790" h="17645" extrusionOk="0">
                  <a:moveTo>
                    <a:pt x="27583" y="0"/>
                  </a:moveTo>
                  <a:cubicBezTo>
                    <a:pt x="25783" y="0"/>
                    <a:pt x="18630" y="3899"/>
                    <a:pt x="16848" y="4191"/>
                  </a:cubicBezTo>
                  <a:cubicBezTo>
                    <a:pt x="16614" y="4230"/>
                    <a:pt x="16209" y="4248"/>
                    <a:pt x="15675" y="4248"/>
                  </a:cubicBezTo>
                  <a:cubicBezTo>
                    <a:pt x="11710" y="4248"/>
                    <a:pt x="667" y="3286"/>
                    <a:pt x="667" y="3286"/>
                  </a:cubicBezTo>
                  <a:lnTo>
                    <a:pt x="667" y="3286"/>
                  </a:lnTo>
                  <a:cubicBezTo>
                    <a:pt x="0" y="4012"/>
                    <a:pt x="2143" y="17287"/>
                    <a:pt x="2751" y="17406"/>
                  </a:cubicBezTo>
                  <a:cubicBezTo>
                    <a:pt x="3608" y="17621"/>
                    <a:pt x="13180" y="17573"/>
                    <a:pt x="18467" y="17645"/>
                  </a:cubicBezTo>
                  <a:cubicBezTo>
                    <a:pt x="18468" y="17645"/>
                    <a:pt x="18470" y="17645"/>
                    <a:pt x="18471" y="17645"/>
                  </a:cubicBezTo>
                  <a:cubicBezTo>
                    <a:pt x="19338" y="17645"/>
                    <a:pt x="30148" y="14250"/>
                    <a:pt x="30968" y="13596"/>
                  </a:cubicBezTo>
                  <a:cubicBezTo>
                    <a:pt x="31790" y="12942"/>
                    <a:pt x="28611" y="1095"/>
                    <a:pt x="27956" y="131"/>
                  </a:cubicBezTo>
                  <a:cubicBezTo>
                    <a:pt x="27895" y="41"/>
                    <a:pt x="27767" y="0"/>
                    <a:pt x="27583"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1640100" y="2435400"/>
              <a:ext cx="714975" cy="426325"/>
            </a:xfrm>
            <a:custGeom>
              <a:avLst/>
              <a:gdLst/>
              <a:ahLst/>
              <a:cxnLst/>
              <a:rect l="l" t="t" r="r" b="b"/>
              <a:pathLst>
                <a:path w="28599" h="17053" extrusionOk="0">
                  <a:moveTo>
                    <a:pt x="24581" y="1"/>
                  </a:moveTo>
                  <a:cubicBezTo>
                    <a:pt x="15234" y="1"/>
                    <a:pt x="14323" y="3550"/>
                    <a:pt x="14323" y="3550"/>
                  </a:cubicBezTo>
                  <a:cubicBezTo>
                    <a:pt x="11962" y="2594"/>
                    <a:pt x="9583" y="2275"/>
                    <a:pt x="7461" y="2275"/>
                  </a:cubicBezTo>
                  <a:cubicBezTo>
                    <a:pt x="3217" y="2275"/>
                    <a:pt x="0" y="3550"/>
                    <a:pt x="0" y="3550"/>
                  </a:cubicBezTo>
                  <a:cubicBezTo>
                    <a:pt x="0" y="3550"/>
                    <a:pt x="1101" y="17052"/>
                    <a:pt x="2877" y="17052"/>
                  </a:cubicBezTo>
                  <a:cubicBezTo>
                    <a:pt x="2929" y="17052"/>
                    <a:pt x="2983" y="17040"/>
                    <a:pt x="3036" y="17016"/>
                  </a:cubicBezTo>
                  <a:cubicBezTo>
                    <a:pt x="3655" y="16734"/>
                    <a:pt x="5341" y="16659"/>
                    <a:pt x="7350" y="16659"/>
                  </a:cubicBezTo>
                  <a:cubicBezTo>
                    <a:pt x="9664" y="16659"/>
                    <a:pt x="12408" y="16759"/>
                    <a:pt x="14448" y="16759"/>
                  </a:cubicBezTo>
                  <a:cubicBezTo>
                    <a:pt x="15952" y="16759"/>
                    <a:pt x="17073" y="16704"/>
                    <a:pt x="17359" y="16516"/>
                  </a:cubicBezTo>
                  <a:cubicBezTo>
                    <a:pt x="18359" y="15837"/>
                    <a:pt x="28599" y="14158"/>
                    <a:pt x="28480" y="12646"/>
                  </a:cubicBezTo>
                  <a:cubicBezTo>
                    <a:pt x="27992" y="6241"/>
                    <a:pt x="24860" y="2"/>
                    <a:pt x="24860" y="2"/>
                  </a:cubicBezTo>
                  <a:cubicBezTo>
                    <a:pt x="24766" y="1"/>
                    <a:pt x="24673" y="1"/>
                    <a:pt x="245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1638000" y="2433625"/>
              <a:ext cx="717375" cy="430175"/>
            </a:xfrm>
            <a:custGeom>
              <a:avLst/>
              <a:gdLst/>
              <a:ahLst/>
              <a:cxnLst/>
              <a:rect l="l" t="t" r="r" b="b"/>
              <a:pathLst>
                <a:path w="28695" h="17207" extrusionOk="0">
                  <a:moveTo>
                    <a:pt x="24873" y="133"/>
                  </a:moveTo>
                  <a:cubicBezTo>
                    <a:pt x="25147" y="680"/>
                    <a:pt x="28004" y="6669"/>
                    <a:pt x="28480" y="12705"/>
                  </a:cubicBezTo>
                  <a:cubicBezTo>
                    <a:pt x="28552" y="13634"/>
                    <a:pt x="23980" y="14753"/>
                    <a:pt x="20944" y="15492"/>
                  </a:cubicBezTo>
                  <a:cubicBezTo>
                    <a:pt x="19158" y="15944"/>
                    <a:pt x="17741" y="16277"/>
                    <a:pt x="17384" y="16515"/>
                  </a:cubicBezTo>
                  <a:cubicBezTo>
                    <a:pt x="17074" y="16730"/>
                    <a:pt x="15574" y="16754"/>
                    <a:pt x="14467" y="16754"/>
                  </a:cubicBezTo>
                  <a:cubicBezTo>
                    <a:pt x="13490" y="16754"/>
                    <a:pt x="12359" y="16742"/>
                    <a:pt x="11157" y="16718"/>
                  </a:cubicBezTo>
                  <a:cubicBezTo>
                    <a:pt x="9895" y="16706"/>
                    <a:pt x="8609" y="16670"/>
                    <a:pt x="7418" y="16670"/>
                  </a:cubicBezTo>
                  <a:cubicBezTo>
                    <a:pt x="4989" y="16670"/>
                    <a:pt x="3620" y="16777"/>
                    <a:pt x="3073" y="17027"/>
                  </a:cubicBezTo>
                  <a:cubicBezTo>
                    <a:pt x="3037" y="17039"/>
                    <a:pt x="3001" y="17063"/>
                    <a:pt x="2953" y="17063"/>
                  </a:cubicBezTo>
                  <a:cubicBezTo>
                    <a:pt x="1572" y="17063"/>
                    <a:pt x="465" y="7443"/>
                    <a:pt x="155" y="3669"/>
                  </a:cubicBezTo>
                  <a:cubicBezTo>
                    <a:pt x="584" y="3502"/>
                    <a:pt x="3656" y="2419"/>
                    <a:pt x="7525" y="2395"/>
                  </a:cubicBezTo>
                  <a:cubicBezTo>
                    <a:pt x="9978" y="2395"/>
                    <a:pt x="12264" y="2811"/>
                    <a:pt x="14348" y="3657"/>
                  </a:cubicBezTo>
                  <a:cubicBezTo>
                    <a:pt x="14360" y="3669"/>
                    <a:pt x="14372" y="3675"/>
                    <a:pt x="14382" y="3675"/>
                  </a:cubicBezTo>
                  <a:cubicBezTo>
                    <a:pt x="14392" y="3675"/>
                    <a:pt x="14401" y="3669"/>
                    <a:pt x="14407" y="3657"/>
                  </a:cubicBezTo>
                  <a:cubicBezTo>
                    <a:pt x="14443" y="3657"/>
                    <a:pt x="14455" y="3633"/>
                    <a:pt x="14455" y="3621"/>
                  </a:cubicBezTo>
                  <a:cubicBezTo>
                    <a:pt x="14467" y="3585"/>
                    <a:pt x="15467" y="133"/>
                    <a:pt x="24587" y="133"/>
                  </a:cubicBezTo>
                  <a:close/>
                  <a:moveTo>
                    <a:pt x="24626" y="0"/>
                  </a:moveTo>
                  <a:cubicBezTo>
                    <a:pt x="16016" y="0"/>
                    <a:pt x="14548" y="2973"/>
                    <a:pt x="14348" y="3514"/>
                  </a:cubicBezTo>
                  <a:cubicBezTo>
                    <a:pt x="12264" y="2680"/>
                    <a:pt x="9978" y="2264"/>
                    <a:pt x="7537" y="2264"/>
                  </a:cubicBezTo>
                  <a:cubicBezTo>
                    <a:pt x="3334" y="2264"/>
                    <a:pt x="84" y="3526"/>
                    <a:pt x="48" y="3550"/>
                  </a:cubicBezTo>
                  <a:cubicBezTo>
                    <a:pt x="25" y="3562"/>
                    <a:pt x="1" y="3585"/>
                    <a:pt x="1" y="3621"/>
                  </a:cubicBezTo>
                  <a:cubicBezTo>
                    <a:pt x="1" y="3669"/>
                    <a:pt x="286" y="7038"/>
                    <a:pt x="775" y="10396"/>
                  </a:cubicBezTo>
                  <a:cubicBezTo>
                    <a:pt x="1025" y="12074"/>
                    <a:pt x="1787" y="17206"/>
                    <a:pt x="2953" y="17206"/>
                  </a:cubicBezTo>
                  <a:cubicBezTo>
                    <a:pt x="3013" y="17206"/>
                    <a:pt x="3073" y="17194"/>
                    <a:pt x="3108" y="17158"/>
                  </a:cubicBezTo>
                  <a:cubicBezTo>
                    <a:pt x="3799" y="16849"/>
                    <a:pt x="5894" y="16825"/>
                    <a:pt x="7394" y="16825"/>
                  </a:cubicBezTo>
                  <a:cubicBezTo>
                    <a:pt x="8585" y="16825"/>
                    <a:pt x="9883" y="16837"/>
                    <a:pt x="11133" y="16861"/>
                  </a:cubicBezTo>
                  <a:cubicBezTo>
                    <a:pt x="12324" y="16885"/>
                    <a:pt x="13467" y="16908"/>
                    <a:pt x="14455" y="16908"/>
                  </a:cubicBezTo>
                  <a:cubicBezTo>
                    <a:pt x="16265" y="16908"/>
                    <a:pt x="17193" y="16837"/>
                    <a:pt x="17455" y="16658"/>
                  </a:cubicBezTo>
                  <a:cubicBezTo>
                    <a:pt x="17801" y="16432"/>
                    <a:pt x="19277" y="16075"/>
                    <a:pt x="20968" y="15658"/>
                  </a:cubicBezTo>
                  <a:cubicBezTo>
                    <a:pt x="25194" y="14610"/>
                    <a:pt x="28695" y="13682"/>
                    <a:pt x="28623" y="12717"/>
                  </a:cubicBezTo>
                  <a:cubicBezTo>
                    <a:pt x="28111" y="6371"/>
                    <a:pt x="25016" y="109"/>
                    <a:pt x="24992" y="49"/>
                  </a:cubicBezTo>
                  <a:cubicBezTo>
                    <a:pt x="24992" y="13"/>
                    <a:pt x="24956" y="2"/>
                    <a:pt x="24932" y="2"/>
                  </a:cubicBezTo>
                  <a:cubicBezTo>
                    <a:pt x="24829" y="1"/>
                    <a:pt x="24727" y="0"/>
                    <a:pt x="246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1995800" y="2522450"/>
              <a:ext cx="69375" cy="322000"/>
            </a:xfrm>
            <a:custGeom>
              <a:avLst/>
              <a:gdLst/>
              <a:ahLst/>
              <a:cxnLst/>
              <a:rect l="l" t="t" r="r" b="b"/>
              <a:pathLst>
                <a:path w="2775" h="12880" extrusionOk="0">
                  <a:moveTo>
                    <a:pt x="83" y="1"/>
                  </a:moveTo>
                  <a:cubicBezTo>
                    <a:pt x="76" y="1"/>
                    <a:pt x="68" y="3"/>
                    <a:pt x="60" y="9"/>
                  </a:cubicBezTo>
                  <a:cubicBezTo>
                    <a:pt x="24" y="20"/>
                    <a:pt x="0" y="56"/>
                    <a:pt x="12" y="92"/>
                  </a:cubicBezTo>
                  <a:cubicBezTo>
                    <a:pt x="36" y="151"/>
                    <a:pt x="1965" y="6914"/>
                    <a:pt x="2631" y="12820"/>
                  </a:cubicBezTo>
                  <a:cubicBezTo>
                    <a:pt x="2631" y="12843"/>
                    <a:pt x="2655" y="12879"/>
                    <a:pt x="2703" y="12879"/>
                  </a:cubicBezTo>
                  <a:cubicBezTo>
                    <a:pt x="2750" y="12867"/>
                    <a:pt x="2774" y="12832"/>
                    <a:pt x="2762" y="12808"/>
                  </a:cubicBezTo>
                  <a:cubicBezTo>
                    <a:pt x="2096" y="6878"/>
                    <a:pt x="155" y="128"/>
                    <a:pt x="143" y="56"/>
                  </a:cubicBezTo>
                  <a:cubicBezTo>
                    <a:pt x="134" y="28"/>
                    <a:pt x="110"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1681175" y="2536725"/>
              <a:ext cx="283375" cy="43100"/>
            </a:xfrm>
            <a:custGeom>
              <a:avLst/>
              <a:gdLst/>
              <a:ahLst/>
              <a:cxnLst/>
              <a:rect l="l" t="t" r="r" b="b"/>
              <a:pathLst>
                <a:path w="11335" h="1724" extrusionOk="0">
                  <a:moveTo>
                    <a:pt x="8219" y="0"/>
                  </a:moveTo>
                  <a:cubicBezTo>
                    <a:pt x="7960" y="0"/>
                    <a:pt x="7707" y="144"/>
                    <a:pt x="7442" y="295"/>
                  </a:cubicBezTo>
                  <a:cubicBezTo>
                    <a:pt x="7239" y="438"/>
                    <a:pt x="7013" y="557"/>
                    <a:pt x="6775" y="628"/>
                  </a:cubicBezTo>
                  <a:cubicBezTo>
                    <a:pt x="6638" y="667"/>
                    <a:pt x="6524" y="684"/>
                    <a:pt x="6423" y="684"/>
                  </a:cubicBezTo>
                  <a:cubicBezTo>
                    <a:pt x="6184" y="684"/>
                    <a:pt x="6024" y="587"/>
                    <a:pt x="5822" y="461"/>
                  </a:cubicBezTo>
                  <a:cubicBezTo>
                    <a:pt x="5715" y="402"/>
                    <a:pt x="5596" y="330"/>
                    <a:pt x="5453" y="271"/>
                  </a:cubicBezTo>
                  <a:cubicBezTo>
                    <a:pt x="5357" y="230"/>
                    <a:pt x="5253" y="213"/>
                    <a:pt x="5143" y="213"/>
                  </a:cubicBezTo>
                  <a:cubicBezTo>
                    <a:pt x="4801" y="213"/>
                    <a:pt x="4403" y="380"/>
                    <a:pt x="4024" y="533"/>
                  </a:cubicBezTo>
                  <a:cubicBezTo>
                    <a:pt x="3810" y="628"/>
                    <a:pt x="3596" y="711"/>
                    <a:pt x="3393" y="771"/>
                  </a:cubicBezTo>
                  <a:cubicBezTo>
                    <a:pt x="3227" y="820"/>
                    <a:pt x="3080" y="839"/>
                    <a:pt x="2942" y="839"/>
                  </a:cubicBezTo>
                  <a:cubicBezTo>
                    <a:pt x="2676" y="839"/>
                    <a:pt x="2446" y="766"/>
                    <a:pt x="2179" y="688"/>
                  </a:cubicBezTo>
                  <a:cubicBezTo>
                    <a:pt x="2048" y="640"/>
                    <a:pt x="1905" y="592"/>
                    <a:pt x="1762" y="569"/>
                  </a:cubicBezTo>
                  <a:cubicBezTo>
                    <a:pt x="1723" y="559"/>
                    <a:pt x="1681" y="554"/>
                    <a:pt x="1639" y="554"/>
                  </a:cubicBezTo>
                  <a:cubicBezTo>
                    <a:pt x="1004" y="554"/>
                    <a:pt x="80" y="1571"/>
                    <a:pt x="36" y="1604"/>
                  </a:cubicBezTo>
                  <a:cubicBezTo>
                    <a:pt x="0" y="1640"/>
                    <a:pt x="0" y="1688"/>
                    <a:pt x="36" y="1712"/>
                  </a:cubicBezTo>
                  <a:cubicBezTo>
                    <a:pt x="48" y="1724"/>
                    <a:pt x="60" y="1724"/>
                    <a:pt x="83" y="1724"/>
                  </a:cubicBezTo>
                  <a:cubicBezTo>
                    <a:pt x="95" y="1724"/>
                    <a:pt x="119" y="1712"/>
                    <a:pt x="167" y="1688"/>
                  </a:cubicBezTo>
                  <a:cubicBezTo>
                    <a:pt x="435" y="1387"/>
                    <a:pt x="1194" y="678"/>
                    <a:pt x="1660" y="678"/>
                  </a:cubicBezTo>
                  <a:cubicBezTo>
                    <a:pt x="1692" y="678"/>
                    <a:pt x="1722" y="681"/>
                    <a:pt x="1750" y="688"/>
                  </a:cubicBezTo>
                  <a:cubicBezTo>
                    <a:pt x="1881" y="735"/>
                    <a:pt x="2012" y="759"/>
                    <a:pt x="2143" y="807"/>
                  </a:cubicBezTo>
                  <a:cubicBezTo>
                    <a:pt x="2410" y="885"/>
                    <a:pt x="2672" y="964"/>
                    <a:pt x="2966" y="964"/>
                  </a:cubicBezTo>
                  <a:cubicBezTo>
                    <a:pt x="3118" y="964"/>
                    <a:pt x="3279" y="943"/>
                    <a:pt x="3453" y="890"/>
                  </a:cubicBezTo>
                  <a:cubicBezTo>
                    <a:pt x="3667" y="831"/>
                    <a:pt x="3893" y="747"/>
                    <a:pt x="4096" y="652"/>
                  </a:cubicBezTo>
                  <a:cubicBezTo>
                    <a:pt x="4458" y="498"/>
                    <a:pt x="4841" y="337"/>
                    <a:pt x="5145" y="337"/>
                  </a:cubicBezTo>
                  <a:cubicBezTo>
                    <a:pt x="5241" y="337"/>
                    <a:pt x="5329" y="353"/>
                    <a:pt x="5406" y="390"/>
                  </a:cubicBezTo>
                  <a:cubicBezTo>
                    <a:pt x="5537" y="450"/>
                    <a:pt x="5656" y="521"/>
                    <a:pt x="5763" y="581"/>
                  </a:cubicBezTo>
                  <a:cubicBezTo>
                    <a:pt x="5975" y="708"/>
                    <a:pt x="6162" y="823"/>
                    <a:pt x="6442" y="823"/>
                  </a:cubicBezTo>
                  <a:cubicBezTo>
                    <a:pt x="6555" y="823"/>
                    <a:pt x="6683" y="804"/>
                    <a:pt x="6834" y="759"/>
                  </a:cubicBezTo>
                  <a:cubicBezTo>
                    <a:pt x="7084" y="688"/>
                    <a:pt x="7322" y="533"/>
                    <a:pt x="7537" y="414"/>
                  </a:cubicBezTo>
                  <a:cubicBezTo>
                    <a:pt x="7781" y="269"/>
                    <a:pt x="8012" y="131"/>
                    <a:pt x="8235" y="131"/>
                  </a:cubicBezTo>
                  <a:cubicBezTo>
                    <a:pt x="8304" y="131"/>
                    <a:pt x="8373" y="144"/>
                    <a:pt x="8442" y="176"/>
                  </a:cubicBezTo>
                  <a:cubicBezTo>
                    <a:pt x="8608" y="259"/>
                    <a:pt x="8692" y="354"/>
                    <a:pt x="8787" y="450"/>
                  </a:cubicBezTo>
                  <a:cubicBezTo>
                    <a:pt x="8916" y="578"/>
                    <a:pt x="9026" y="701"/>
                    <a:pt x="9297" y="701"/>
                  </a:cubicBezTo>
                  <a:cubicBezTo>
                    <a:pt x="9402" y="701"/>
                    <a:pt x="9530" y="683"/>
                    <a:pt x="9692" y="640"/>
                  </a:cubicBezTo>
                  <a:cubicBezTo>
                    <a:pt x="9989" y="569"/>
                    <a:pt x="10216" y="473"/>
                    <a:pt x="10394" y="402"/>
                  </a:cubicBezTo>
                  <a:cubicBezTo>
                    <a:pt x="10581" y="320"/>
                    <a:pt x="10721" y="261"/>
                    <a:pt x="10887" y="261"/>
                  </a:cubicBezTo>
                  <a:cubicBezTo>
                    <a:pt x="10986" y="261"/>
                    <a:pt x="11095" y="282"/>
                    <a:pt x="11228" y="330"/>
                  </a:cubicBezTo>
                  <a:cubicBezTo>
                    <a:pt x="11233" y="333"/>
                    <a:pt x="11240" y="335"/>
                    <a:pt x="11248" y="335"/>
                  </a:cubicBezTo>
                  <a:cubicBezTo>
                    <a:pt x="11272" y="335"/>
                    <a:pt x="11302" y="319"/>
                    <a:pt x="11311" y="283"/>
                  </a:cubicBezTo>
                  <a:cubicBezTo>
                    <a:pt x="11335" y="259"/>
                    <a:pt x="11311" y="211"/>
                    <a:pt x="11275" y="200"/>
                  </a:cubicBezTo>
                  <a:cubicBezTo>
                    <a:pt x="11123" y="139"/>
                    <a:pt x="10996" y="114"/>
                    <a:pt x="10882" y="114"/>
                  </a:cubicBezTo>
                  <a:cubicBezTo>
                    <a:pt x="10682" y="114"/>
                    <a:pt x="10519" y="188"/>
                    <a:pt x="10323" y="271"/>
                  </a:cubicBezTo>
                  <a:cubicBezTo>
                    <a:pt x="10144" y="342"/>
                    <a:pt x="9930" y="438"/>
                    <a:pt x="9632" y="509"/>
                  </a:cubicBezTo>
                  <a:cubicBezTo>
                    <a:pt x="9483" y="548"/>
                    <a:pt x="9370" y="565"/>
                    <a:pt x="9281" y="565"/>
                  </a:cubicBezTo>
                  <a:cubicBezTo>
                    <a:pt x="9069" y="565"/>
                    <a:pt x="8987" y="471"/>
                    <a:pt x="8870" y="354"/>
                  </a:cubicBezTo>
                  <a:cubicBezTo>
                    <a:pt x="8787" y="259"/>
                    <a:pt x="8680" y="152"/>
                    <a:pt x="8489" y="57"/>
                  </a:cubicBezTo>
                  <a:cubicBezTo>
                    <a:pt x="8398" y="17"/>
                    <a:pt x="8308" y="0"/>
                    <a:pt x="821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2058900" y="2483950"/>
              <a:ext cx="202125" cy="164325"/>
            </a:xfrm>
            <a:custGeom>
              <a:avLst/>
              <a:gdLst/>
              <a:ahLst/>
              <a:cxnLst/>
              <a:rect l="l" t="t" r="r" b="b"/>
              <a:pathLst>
                <a:path w="8085" h="6573" extrusionOk="0">
                  <a:moveTo>
                    <a:pt x="6179" y="144"/>
                  </a:moveTo>
                  <a:cubicBezTo>
                    <a:pt x="6406" y="144"/>
                    <a:pt x="6953" y="1298"/>
                    <a:pt x="7430" y="2989"/>
                  </a:cubicBezTo>
                  <a:cubicBezTo>
                    <a:pt x="7811" y="4406"/>
                    <a:pt x="7799" y="4942"/>
                    <a:pt x="7727" y="4989"/>
                  </a:cubicBezTo>
                  <a:cubicBezTo>
                    <a:pt x="7322" y="5239"/>
                    <a:pt x="2381" y="6430"/>
                    <a:pt x="1548" y="6430"/>
                  </a:cubicBezTo>
                  <a:lnTo>
                    <a:pt x="1477" y="6430"/>
                  </a:lnTo>
                  <a:cubicBezTo>
                    <a:pt x="1262" y="6299"/>
                    <a:pt x="655" y="3882"/>
                    <a:pt x="179" y="1656"/>
                  </a:cubicBezTo>
                  <a:cubicBezTo>
                    <a:pt x="822" y="1477"/>
                    <a:pt x="5632" y="227"/>
                    <a:pt x="6179" y="144"/>
                  </a:cubicBezTo>
                  <a:close/>
                  <a:moveTo>
                    <a:pt x="6144" y="1"/>
                  </a:moveTo>
                  <a:cubicBezTo>
                    <a:pt x="5572" y="84"/>
                    <a:pt x="298" y="1453"/>
                    <a:pt x="72" y="1513"/>
                  </a:cubicBezTo>
                  <a:cubicBezTo>
                    <a:pt x="36" y="1537"/>
                    <a:pt x="0" y="1560"/>
                    <a:pt x="12" y="1608"/>
                  </a:cubicBezTo>
                  <a:cubicBezTo>
                    <a:pt x="250" y="2727"/>
                    <a:pt x="1060" y="6371"/>
                    <a:pt x="1405" y="6549"/>
                  </a:cubicBezTo>
                  <a:cubicBezTo>
                    <a:pt x="1429" y="6573"/>
                    <a:pt x="1477" y="6573"/>
                    <a:pt x="1548" y="6573"/>
                  </a:cubicBezTo>
                  <a:cubicBezTo>
                    <a:pt x="2393" y="6573"/>
                    <a:pt x="7382" y="5359"/>
                    <a:pt x="7799" y="5108"/>
                  </a:cubicBezTo>
                  <a:cubicBezTo>
                    <a:pt x="8084" y="4942"/>
                    <a:pt x="7787" y="3680"/>
                    <a:pt x="7573" y="2942"/>
                  </a:cubicBezTo>
                  <a:cubicBezTo>
                    <a:pt x="7561" y="2918"/>
                    <a:pt x="6739" y="1"/>
                    <a:pt x="617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2082400" y="2627650"/>
              <a:ext cx="224475" cy="68850"/>
            </a:xfrm>
            <a:custGeom>
              <a:avLst/>
              <a:gdLst/>
              <a:ahLst/>
              <a:cxnLst/>
              <a:rect l="l" t="t" r="r" b="b"/>
              <a:pathLst>
                <a:path w="8979" h="2754" extrusionOk="0">
                  <a:moveTo>
                    <a:pt x="8893" y="0"/>
                  </a:moveTo>
                  <a:cubicBezTo>
                    <a:pt x="8874" y="0"/>
                    <a:pt x="8853" y="9"/>
                    <a:pt x="8835" y="27"/>
                  </a:cubicBezTo>
                  <a:cubicBezTo>
                    <a:pt x="8825" y="38"/>
                    <a:pt x="8351" y="538"/>
                    <a:pt x="7597" y="538"/>
                  </a:cubicBezTo>
                  <a:cubicBezTo>
                    <a:pt x="7488" y="538"/>
                    <a:pt x="7372" y="528"/>
                    <a:pt x="7252" y="503"/>
                  </a:cubicBezTo>
                  <a:cubicBezTo>
                    <a:pt x="6835" y="408"/>
                    <a:pt x="6656" y="408"/>
                    <a:pt x="6311" y="408"/>
                  </a:cubicBezTo>
                  <a:cubicBezTo>
                    <a:pt x="6073" y="408"/>
                    <a:pt x="5835" y="634"/>
                    <a:pt x="5597" y="837"/>
                  </a:cubicBezTo>
                  <a:cubicBezTo>
                    <a:pt x="5442" y="980"/>
                    <a:pt x="5299" y="1111"/>
                    <a:pt x="5180" y="1170"/>
                  </a:cubicBezTo>
                  <a:cubicBezTo>
                    <a:pt x="5073" y="1212"/>
                    <a:pt x="4972" y="1227"/>
                    <a:pt x="4867" y="1227"/>
                  </a:cubicBezTo>
                  <a:cubicBezTo>
                    <a:pt x="4763" y="1227"/>
                    <a:pt x="4656" y="1212"/>
                    <a:pt x="4537" y="1194"/>
                  </a:cubicBezTo>
                  <a:cubicBezTo>
                    <a:pt x="4406" y="1170"/>
                    <a:pt x="4251" y="1158"/>
                    <a:pt x="4108" y="1158"/>
                  </a:cubicBezTo>
                  <a:cubicBezTo>
                    <a:pt x="3799" y="1158"/>
                    <a:pt x="3537" y="1289"/>
                    <a:pt x="3204" y="1456"/>
                  </a:cubicBezTo>
                  <a:cubicBezTo>
                    <a:pt x="3061" y="1527"/>
                    <a:pt x="2918" y="1599"/>
                    <a:pt x="2739" y="1670"/>
                  </a:cubicBezTo>
                  <a:cubicBezTo>
                    <a:pt x="2561" y="1750"/>
                    <a:pt x="2431" y="1776"/>
                    <a:pt x="2320" y="1776"/>
                  </a:cubicBezTo>
                  <a:cubicBezTo>
                    <a:pt x="2216" y="1776"/>
                    <a:pt x="2129" y="1753"/>
                    <a:pt x="2037" y="1730"/>
                  </a:cubicBezTo>
                  <a:cubicBezTo>
                    <a:pt x="1918" y="1706"/>
                    <a:pt x="1787" y="1670"/>
                    <a:pt x="1596" y="1670"/>
                  </a:cubicBezTo>
                  <a:cubicBezTo>
                    <a:pt x="1060" y="1670"/>
                    <a:pt x="72" y="2575"/>
                    <a:pt x="25" y="2611"/>
                  </a:cubicBezTo>
                  <a:cubicBezTo>
                    <a:pt x="1" y="2647"/>
                    <a:pt x="1" y="2682"/>
                    <a:pt x="25" y="2718"/>
                  </a:cubicBezTo>
                  <a:cubicBezTo>
                    <a:pt x="48" y="2730"/>
                    <a:pt x="72" y="2754"/>
                    <a:pt x="84" y="2754"/>
                  </a:cubicBezTo>
                  <a:cubicBezTo>
                    <a:pt x="108" y="2754"/>
                    <a:pt x="120" y="2730"/>
                    <a:pt x="120" y="2730"/>
                  </a:cubicBezTo>
                  <a:cubicBezTo>
                    <a:pt x="382" y="2492"/>
                    <a:pt x="1191" y="1837"/>
                    <a:pt x="1572" y="1837"/>
                  </a:cubicBezTo>
                  <a:cubicBezTo>
                    <a:pt x="1751" y="1837"/>
                    <a:pt x="1870" y="1873"/>
                    <a:pt x="1989" y="1896"/>
                  </a:cubicBezTo>
                  <a:cubicBezTo>
                    <a:pt x="2096" y="1919"/>
                    <a:pt x="2192" y="1941"/>
                    <a:pt x="2306" y="1941"/>
                  </a:cubicBezTo>
                  <a:cubicBezTo>
                    <a:pt x="2434" y="1941"/>
                    <a:pt x="2585" y="1913"/>
                    <a:pt x="2799" y="1825"/>
                  </a:cubicBezTo>
                  <a:cubicBezTo>
                    <a:pt x="2977" y="1754"/>
                    <a:pt x="3144" y="1670"/>
                    <a:pt x="3275" y="1599"/>
                  </a:cubicBezTo>
                  <a:cubicBezTo>
                    <a:pt x="3596" y="1432"/>
                    <a:pt x="3835" y="1313"/>
                    <a:pt x="4120" y="1313"/>
                  </a:cubicBezTo>
                  <a:cubicBezTo>
                    <a:pt x="4251" y="1313"/>
                    <a:pt x="4394" y="1349"/>
                    <a:pt x="4525" y="1361"/>
                  </a:cubicBezTo>
                  <a:cubicBezTo>
                    <a:pt x="4641" y="1383"/>
                    <a:pt x="4754" y="1400"/>
                    <a:pt x="4866" y="1400"/>
                  </a:cubicBezTo>
                  <a:cubicBezTo>
                    <a:pt x="4996" y="1400"/>
                    <a:pt x="5124" y="1377"/>
                    <a:pt x="5251" y="1313"/>
                  </a:cubicBezTo>
                  <a:cubicBezTo>
                    <a:pt x="5382" y="1242"/>
                    <a:pt x="5537" y="1111"/>
                    <a:pt x="5704" y="968"/>
                  </a:cubicBezTo>
                  <a:cubicBezTo>
                    <a:pt x="5906" y="765"/>
                    <a:pt x="6132" y="563"/>
                    <a:pt x="6311" y="563"/>
                  </a:cubicBezTo>
                  <a:cubicBezTo>
                    <a:pt x="6633" y="563"/>
                    <a:pt x="6811" y="563"/>
                    <a:pt x="7216" y="646"/>
                  </a:cubicBezTo>
                  <a:cubicBezTo>
                    <a:pt x="7354" y="675"/>
                    <a:pt x="7486" y="687"/>
                    <a:pt x="7610" y="687"/>
                  </a:cubicBezTo>
                  <a:cubicBezTo>
                    <a:pt x="8426" y="687"/>
                    <a:pt x="8922" y="155"/>
                    <a:pt x="8942" y="134"/>
                  </a:cubicBezTo>
                  <a:cubicBezTo>
                    <a:pt x="8978" y="99"/>
                    <a:pt x="8978" y="51"/>
                    <a:pt x="8942" y="27"/>
                  </a:cubicBezTo>
                  <a:cubicBezTo>
                    <a:pt x="8930" y="9"/>
                    <a:pt x="8913" y="0"/>
                    <a:pt x="88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1689200" y="2583625"/>
              <a:ext cx="288150" cy="28050"/>
            </a:xfrm>
            <a:custGeom>
              <a:avLst/>
              <a:gdLst/>
              <a:ahLst/>
              <a:cxnLst/>
              <a:rect l="l" t="t" r="r" b="b"/>
              <a:pathLst>
                <a:path w="11526" h="1122" extrusionOk="0">
                  <a:moveTo>
                    <a:pt x="8480" y="1"/>
                  </a:moveTo>
                  <a:cubicBezTo>
                    <a:pt x="8442" y="1"/>
                    <a:pt x="8402" y="1"/>
                    <a:pt x="8359" y="2"/>
                  </a:cubicBezTo>
                  <a:cubicBezTo>
                    <a:pt x="7942" y="14"/>
                    <a:pt x="7644" y="145"/>
                    <a:pt x="7359" y="288"/>
                  </a:cubicBezTo>
                  <a:cubicBezTo>
                    <a:pt x="7073" y="419"/>
                    <a:pt x="6811" y="538"/>
                    <a:pt x="6418" y="550"/>
                  </a:cubicBezTo>
                  <a:cubicBezTo>
                    <a:pt x="6001" y="550"/>
                    <a:pt x="5751" y="479"/>
                    <a:pt x="5501" y="383"/>
                  </a:cubicBezTo>
                  <a:cubicBezTo>
                    <a:pt x="5281" y="317"/>
                    <a:pt x="5081" y="251"/>
                    <a:pt x="4807" y="251"/>
                  </a:cubicBezTo>
                  <a:cubicBezTo>
                    <a:pt x="4785" y="251"/>
                    <a:pt x="4762" y="251"/>
                    <a:pt x="4739" y="252"/>
                  </a:cubicBezTo>
                  <a:cubicBezTo>
                    <a:pt x="4406" y="252"/>
                    <a:pt x="4144" y="383"/>
                    <a:pt x="3906" y="502"/>
                  </a:cubicBezTo>
                  <a:cubicBezTo>
                    <a:pt x="3668" y="621"/>
                    <a:pt x="3441" y="729"/>
                    <a:pt x="3144" y="740"/>
                  </a:cubicBezTo>
                  <a:cubicBezTo>
                    <a:pt x="2810" y="740"/>
                    <a:pt x="2525" y="669"/>
                    <a:pt x="2263" y="586"/>
                  </a:cubicBezTo>
                  <a:cubicBezTo>
                    <a:pt x="2037" y="502"/>
                    <a:pt x="1846" y="443"/>
                    <a:pt x="1608" y="431"/>
                  </a:cubicBezTo>
                  <a:cubicBezTo>
                    <a:pt x="1597" y="430"/>
                    <a:pt x="1585" y="430"/>
                    <a:pt x="1573" y="430"/>
                  </a:cubicBezTo>
                  <a:cubicBezTo>
                    <a:pt x="1041" y="430"/>
                    <a:pt x="83" y="943"/>
                    <a:pt x="36" y="967"/>
                  </a:cubicBezTo>
                  <a:cubicBezTo>
                    <a:pt x="12" y="1002"/>
                    <a:pt x="1" y="1038"/>
                    <a:pt x="12" y="1074"/>
                  </a:cubicBezTo>
                  <a:cubicBezTo>
                    <a:pt x="24" y="1098"/>
                    <a:pt x="36" y="1121"/>
                    <a:pt x="72" y="1121"/>
                  </a:cubicBezTo>
                  <a:cubicBezTo>
                    <a:pt x="84" y="1121"/>
                    <a:pt x="96" y="1121"/>
                    <a:pt x="96" y="1098"/>
                  </a:cubicBezTo>
                  <a:cubicBezTo>
                    <a:pt x="107" y="1098"/>
                    <a:pt x="1033" y="596"/>
                    <a:pt x="1535" y="596"/>
                  </a:cubicBezTo>
                  <a:cubicBezTo>
                    <a:pt x="1552" y="596"/>
                    <a:pt x="1568" y="596"/>
                    <a:pt x="1584" y="598"/>
                  </a:cubicBezTo>
                  <a:cubicBezTo>
                    <a:pt x="1810" y="610"/>
                    <a:pt x="2001" y="669"/>
                    <a:pt x="2215" y="729"/>
                  </a:cubicBezTo>
                  <a:cubicBezTo>
                    <a:pt x="2473" y="807"/>
                    <a:pt x="2742" y="896"/>
                    <a:pt x="3081" y="896"/>
                  </a:cubicBezTo>
                  <a:cubicBezTo>
                    <a:pt x="3102" y="896"/>
                    <a:pt x="3123" y="896"/>
                    <a:pt x="3144" y="895"/>
                  </a:cubicBezTo>
                  <a:cubicBezTo>
                    <a:pt x="3489" y="895"/>
                    <a:pt x="3739" y="764"/>
                    <a:pt x="3977" y="645"/>
                  </a:cubicBezTo>
                  <a:cubicBezTo>
                    <a:pt x="4215" y="514"/>
                    <a:pt x="4442" y="419"/>
                    <a:pt x="4739" y="395"/>
                  </a:cubicBezTo>
                  <a:cubicBezTo>
                    <a:pt x="4760" y="394"/>
                    <a:pt x="4781" y="394"/>
                    <a:pt x="4801" y="394"/>
                  </a:cubicBezTo>
                  <a:cubicBezTo>
                    <a:pt x="5053" y="394"/>
                    <a:pt x="5232" y="461"/>
                    <a:pt x="5442" y="538"/>
                  </a:cubicBezTo>
                  <a:cubicBezTo>
                    <a:pt x="5668" y="603"/>
                    <a:pt x="5922" y="696"/>
                    <a:pt x="6285" y="696"/>
                  </a:cubicBezTo>
                  <a:cubicBezTo>
                    <a:pt x="6324" y="696"/>
                    <a:pt x="6365" y="695"/>
                    <a:pt x="6406" y="693"/>
                  </a:cubicBezTo>
                  <a:cubicBezTo>
                    <a:pt x="6823" y="681"/>
                    <a:pt x="7121" y="550"/>
                    <a:pt x="7406" y="419"/>
                  </a:cubicBezTo>
                  <a:cubicBezTo>
                    <a:pt x="7692" y="276"/>
                    <a:pt x="7954" y="169"/>
                    <a:pt x="8347" y="145"/>
                  </a:cubicBezTo>
                  <a:cubicBezTo>
                    <a:pt x="8395" y="144"/>
                    <a:pt x="8440" y="143"/>
                    <a:pt x="8482" y="143"/>
                  </a:cubicBezTo>
                  <a:cubicBezTo>
                    <a:pt x="8848" y="143"/>
                    <a:pt x="8962" y="189"/>
                    <a:pt x="9133" y="264"/>
                  </a:cubicBezTo>
                  <a:cubicBezTo>
                    <a:pt x="9264" y="324"/>
                    <a:pt x="9418" y="383"/>
                    <a:pt x="9716" y="467"/>
                  </a:cubicBezTo>
                  <a:cubicBezTo>
                    <a:pt x="9824" y="488"/>
                    <a:pt x="9920" y="497"/>
                    <a:pt x="10006" y="497"/>
                  </a:cubicBezTo>
                  <a:cubicBezTo>
                    <a:pt x="10261" y="497"/>
                    <a:pt x="10434" y="419"/>
                    <a:pt x="10621" y="348"/>
                  </a:cubicBezTo>
                  <a:cubicBezTo>
                    <a:pt x="10825" y="261"/>
                    <a:pt x="11020" y="166"/>
                    <a:pt x="11346" y="166"/>
                  </a:cubicBezTo>
                  <a:cubicBezTo>
                    <a:pt x="11381" y="166"/>
                    <a:pt x="11417" y="167"/>
                    <a:pt x="11454" y="169"/>
                  </a:cubicBezTo>
                  <a:cubicBezTo>
                    <a:pt x="11478" y="169"/>
                    <a:pt x="11526" y="133"/>
                    <a:pt x="11526" y="86"/>
                  </a:cubicBezTo>
                  <a:cubicBezTo>
                    <a:pt x="11526" y="50"/>
                    <a:pt x="11502" y="14"/>
                    <a:pt x="11454" y="14"/>
                  </a:cubicBezTo>
                  <a:cubicBezTo>
                    <a:pt x="11432" y="14"/>
                    <a:pt x="11411" y="13"/>
                    <a:pt x="11390" y="13"/>
                  </a:cubicBezTo>
                  <a:cubicBezTo>
                    <a:pt x="11001" y="13"/>
                    <a:pt x="10776" y="114"/>
                    <a:pt x="10561" y="205"/>
                  </a:cubicBezTo>
                  <a:cubicBezTo>
                    <a:pt x="10401" y="281"/>
                    <a:pt x="10252" y="351"/>
                    <a:pt x="10042" y="351"/>
                  </a:cubicBezTo>
                  <a:cubicBezTo>
                    <a:pt x="9957" y="351"/>
                    <a:pt x="9862" y="339"/>
                    <a:pt x="9752" y="312"/>
                  </a:cubicBezTo>
                  <a:cubicBezTo>
                    <a:pt x="9478" y="252"/>
                    <a:pt x="9323" y="181"/>
                    <a:pt x="9204" y="133"/>
                  </a:cubicBezTo>
                  <a:cubicBezTo>
                    <a:pt x="9030" y="57"/>
                    <a:pt x="8886" y="1"/>
                    <a:pt x="8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1704375" y="2662125"/>
              <a:ext cx="288175" cy="27825"/>
            </a:xfrm>
            <a:custGeom>
              <a:avLst/>
              <a:gdLst/>
              <a:ahLst/>
              <a:cxnLst/>
              <a:rect l="l" t="t" r="r" b="b"/>
              <a:pathLst>
                <a:path w="11527" h="1113" extrusionOk="0">
                  <a:moveTo>
                    <a:pt x="8565" y="0"/>
                  </a:moveTo>
                  <a:cubicBezTo>
                    <a:pt x="8504" y="0"/>
                    <a:pt x="8435" y="2"/>
                    <a:pt x="8359" y="6"/>
                  </a:cubicBezTo>
                  <a:cubicBezTo>
                    <a:pt x="7942" y="17"/>
                    <a:pt x="7645" y="148"/>
                    <a:pt x="7371" y="279"/>
                  </a:cubicBezTo>
                  <a:cubicBezTo>
                    <a:pt x="7085" y="422"/>
                    <a:pt x="6811" y="541"/>
                    <a:pt x="6430" y="553"/>
                  </a:cubicBezTo>
                  <a:cubicBezTo>
                    <a:pt x="6013" y="553"/>
                    <a:pt x="5752" y="482"/>
                    <a:pt x="5501" y="387"/>
                  </a:cubicBezTo>
                  <a:cubicBezTo>
                    <a:pt x="5281" y="320"/>
                    <a:pt x="5091" y="254"/>
                    <a:pt x="4819" y="254"/>
                  </a:cubicBezTo>
                  <a:cubicBezTo>
                    <a:pt x="4797" y="254"/>
                    <a:pt x="4774" y="255"/>
                    <a:pt x="4751" y="256"/>
                  </a:cubicBezTo>
                  <a:cubicBezTo>
                    <a:pt x="4406" y="256"/>
                    <a:pt x="4156" y="387"/>
                    <a:pt x="3918" y="506"/>
                  </a:cubicBezTo>
                  <a:cubicBezTo>
                    <a:pt x="3680" y="625"/>
                    <a:pt x="3454" y="732"/>
                    <a:pt x="3156" y="744"/>
                  </a:cubicBezTo>
                  <a:cubicBezTo>
                    <a:pt x="2811" y="744"/>
                    <a:pt x="2525" y="672"/>
                    <a:pt x="2263" y="577"/>
                  </a:cubicBezTo>
                  <a:cubicBezTo>
                    <a:pt x="2037" y="506"/>
                    <a:pt x="1846" y="446"/>
                    <a:pt x="1608" y="434"/>
                  </a:cubicBezTo>
                  <a:cubicBezTo>
                    <a:pt x="1591" y="433"/>
                    <a:pt x="1574" y="432"/>
                    <a:pt x="1556" y="432"/>
                  </a:cubicBezTo>
                  <a:cubicBezTo>
                    <a:pt x="1021" y="432"/>
                    <a:pt x="83" y="935"/>
                    <a:pt x="48" y="970"/>
                  </a:cubicBezTo>
                  <a:cubicBezTo>
                    <a:pt x="13" y="994"/>
                    <a:pt x="1" y="1041"/>
                    <a:pt x="13" y="1077"/>
                  </a:cubicBezTo>
                  <a:cubicBezTo>
                    <a:pt x="25" y="1101"/>
                    <a:pt x="48" y="1113"/>
                    <a:pt x="72" y="1113"/>
                  </a:cubicBezTo>
                  <a:cubicBezTo>
                    <a:pt x="72" y="1113"/>
                    <a:pt x="84" y="1113"/>
                    <a:pt x="96" y="1101"/>
                  </a:cubicBezTo>
                  <a:cubicBezTo>
                    <a:pt x="119" y="1101"/>
                    <a:pt x="1034" y="599"/>
                    <a:pt x="1536" y="599"/>
                  </a:cubicBezTo>
                  <a:cubicBezTo>
                    <a:pt x="1552" y="599"/>
                    <a:pt x="1569" y="600"/>
                    <a:pt x="1584" y="601"/>
                  </a:cubicBezTo>
                  <a:cubicBezTo>
                    <a:pt x="1811" y="613"/>
                    <a:pt x="2001" y="672"/>
                    <a:pt x="2215" y="732"/>
                  </a:cubicBezTo>
                  <a:cubicBezTo>
                    <a:pt x="2485" y="810"/>
                    <a:pt x="2743" y="900"/>
                    <a:pt x="3091" y="900"/>
                  </a:cubicBezTo>
                  <a:cubicBezTo>
                    <a:pt x="3113" y="900"/>
                    <a:pt x="3134" y="899"/>
                    <a:pt x="3156" y="898"/>
                  </a:cubicBezTo>
                  <a:cubicBezTo>
                    <a:pt x="3489" y="898"/>
                    <a:pt x="3751" y="756"/>
                    <a:pt x="3989" y="637"/>
                  </a:cubicBezTo>
                  <a:cubicBezTo>
                    <a:pt x="4228" y="517"/>
                    <a:pt x="4442" y="422"/>
                    <a:pt x="4739" y="398"/>
                  </a:cubicBezTo>
                  <a:cubicBezTo>
                    <a:pt x="4761" y="398"/>
                    <a:pt x="4781" y="397"/>
                    <a:pt x="4802" y="397"/>
                  </a:cubicBezTo>
                  <a:cubicBezTo>
                    <a:pt x="5054" y="397"/>
                    <a:pt x="5233" y="463"/>
                    <a:pt x="5442" y="529"/>
                  </a:cubicBezTo>
                  <a:cubicBezTo>
                    <a:pt x="5668" y="605"/>
                    <a:pt x="5923" y="699"/>
                    <a:pt x="6286" y="699"/>
                  </a:cubicBezTo>
                  <a:cubicBezTo>
                    <a:pt x="6325" y="699"/>
                    <a:pt x="6365" y="698"/>
                    <a:pt x="6406" y="696"/>
                  </a:cubicBezTo>
                  <a:cubicBezTo>
                    <a:pt x="6823" y="684"/>
                    <a:pt x="7121" y="553"/>
                    <a:pt x="7406" y="422"/>
                  </a:cubicBezTo>
                  <a:cubicBezTo>
                    <a:pt x="7692" y="279"/>
                    <a:pt x="7954" y="160"/>
                    <a:pt x="8347" y="148"/>
                  </a:cubicBezTo>
                  <a:cubicBezTo>
                    <a:pt x="8388" y="147"/>
                    <a:pt x="8427" y="147"/>
                    <a:pt x="8463" y="147"/>
                  </a:cubicBezTo>
                  <a:cubicBezTo>
                    <a:pt x="8844" y="147"/>
                    <a:pt x="8959" y="202"/>
                    <a:pt x="9133" y="267"/>
                  </a:cubicBezTo>
                  <a:cubicBezTo>
                    <a:pt x="9264" y="327"/>
                    <a:pt x="9419" y="387"/>
                    <a:pt x="9716" y="458"/>
                  </a:cubicBezTo>
                  <a:cubicBezTo>
                    <a:pt x="9833" y="484"/>
                    <a:pt x="9935" y="495"/>
                    <a:pt x="10026" y="495"/>
                  </a:cubicBezTo>
                  <a:cubicBezTo>
                    <a:pt x="10270" y="495"/>
                    <a:pt x="10439" y="417"/>
                    <a:pt x="10621" y="339"/>
                  </a:cubicBezTo>
                  <a:cubicBezTo>
                    <a:pt x="10836" y="260"/>
                    <a:pt x="11050" y="159"/>
                    <a:pt x="11397" y="159"/>
                  </a:cubicBezTo>
                  <a:cubicBezTo>
                    <a:pt x="11416" y="159"/>
                    <a:pt x="11435" y="160"/>
                    <a:pt x="11455" y="160"/>
                  </a:cubicBezTo>
                  <a:cubicBezTo>
                    <a:pt x="11502" y="160"/>
                    <a:pt x="11526" y="136"/>
                    <a:pt x="11526" y="89"/>
                  </a:cubicBezTo>
                  <a:cubicBezTo>
                    <a:pt x="11526" y="41"/>
                    <a:pt x="11502" y="17"/>
                    <a:pt x="11455" y="17"/>
                  </a:cubicBezTo>
                  <a:cubicBezTo>
                    <a:pt x="11431" y="17"/>
                    <a:pt x="11408" y="16"/>
                    <a:pt x="11385" y="16"/>
                  </a:cubicBezTo>
                  <a:cubicBezTo>
                    <a:pt x="11009" y="16"/>
                    <a:pt x="10775" y="107"/>
                    <a:pt x="10562" y="208"/>
                  </a:cubicBezTo>
                  <a:cubicBezTo>
                    <a:pt x="10400" y="285"/>
                    <a:pt x="10250" y="349"/>
                    <a:pt x="10043" y="349"/>
                  </a:cubicBezTo>
                  <a:cubicBezTo>
                    <a:pt x="9961" y="349"/>
                    <a:pt x="9869" y="339"/>
                    <a:pt x="9764" y="315"/>
                  </a:cubicBezTo>
                  <a:cubicBezTo>
                    <a:pt x="9478" y="256"/>
                    <a:pt x="9335" y="184"/>
                    <a:pt x="9204" y="136"/>
                  </a:cubicBezTo>
                  <a:cubicBezTo>
                    <a:pt x="9042" y="55"/>
                    <a:pt x="8915" y="0"/>
                    <a:pt x="856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1709150" y="2705700"/>
              <a:ext cx="152125" cy="116425"/>
            </a:xfrm>
            <a:custGeom>
              <a:avLst/>
              <a:gdLst/>
              <a:ahLst/>
              <a:cxnLst/>
              <a:rect l="l" t="t" r="r" b="b"/>
              <a:pathLst>
                <a:path w="6085" h="4657" extrusionOk="0">
                  <a:moveTo>
                    <a:pt x="4679" y="144"/>
                  </a:moveTo>
                  <a:cubicBezTo>
                    <a:pt x="4941" y="144"/>
                    <a:pt x="4989" y="179"/>
                    <a:pt x="4989" y="179"/>
                  </a:cubicBezTo>
                  <a:cubicBezTo>
                    <a:pt x="5132" y="537"/>
                    <a:pt x="5787" y="3168"/>
                    <a:pt x="5751" y="3477"/>
                  </a:cubicBezTo>
                  <a:cubicBezTo>
                    <a:pt x="5596" y="3525"/>
                    <a:pt x="4799" y="3692"/>
                    <a:pt x="4025" y="3835"/>
                  </a:cubicBezTo>
                  <a:cubicBezTo>
                    <a:pt x="2786" y="4097"/>
                    <a:pt x="1370" y="4359"/>
                    <a:pt x="1000" y="4513"/>
                  </a:cubicBezTo>
                  <a:cubicBezTo>
                    <a:pt x="786" y="4418"/>
                    <a:pt x="405" y="2549"/>
                    <a:pt x="167" y="799"/>
                  </a:cubicBezTo>
                  <a:cubicBezTo>
                    <a:pt x="655" y="715"/>
                    <a:pt x="3632" y="144"/>
                    <a:pt x="4679" y="144"/>
                  </a:cubicBezTo>
                  <a:close/>
                  <a:moveTo>
                    <a:pt x="4679" y="1"/>
                  </a:moveTo>
                  <a:cubicBezTo>
                    <a:pt x="3525" y="1"/>
                    <a:pt x="191" y="644"/>
                    <a:pt x="60" y="668"/>
                  </a:cubicBezTo>
                  <a:cubicBezTo>
                    <a:pt x="12" y="679"/>
                    <a:pt x="0" y="715"/>
                    <a:pt x="0" y="763"/>
                  </a:cubicBezTo>
                  <a:cubicBezTo>
                    <a:pt x="0" y="763"/>
                    <a:pt x="131" y="1727"/>
                    <a:pt x="310" y="2680"/>
                  </a:cubicBezTo>
                  <a:cubicBezTo>
                    <a:pt x="691" y="4656"/>
                    <a:pt x="893" y="4656"/>
                    <a:pt x="1000" y="4656"/>
                  </a:cubicBezTo>
                  <a:lnTo>
                    <a:pt x="1048" y="4656"/>
                  </a:lnTo>
                  <a:cubicBezTo>
                    <a:pt x="1405" y="4513"/>
                    <a:pt x="2870" y="4228"/>
                    <a:pt x="4048" y="3989"/>
                  </a:cubicBezTo>
                  <a:cubicBezTo>
                    <a:pt x="5287" y="3751"/>
                    <a:pt x="5763" y="3644"/>
                    <a:pt x="5834" y="3597"/>
                  </a:cubicBezTo>
                  <a:cubicBezTo>
                    <a:pt x="6084" y="3418"/>
                    <a:pt x="5132" y="144"/>
                    <a:pt x="5120" y="120"/>
                  </a:cubicBezTo>
                  <a:cubicBezTo>
                    <a:pt x="5072" y="25"/>
                    <a:pt x="4953" y="1"/>
                    <a:pt x="467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1713300" y="2754950"/>
              <a:ext cx="638500" cy="108250"/>
            </a:xfrm>
            <a:custGeom>
              <a:avLst/>
              <a:gdLst/>
              <a:ahLst/>
              <a:cxnLst/>
              <a:rect l="l" t="t" r="r" b="b"/>
              <a:pathLst>
                <a:path w="25540" h="4330" extrusionOk="0">
                  <a:moveTo>
                    <a:pt x="25451" y="1"/>
                  </a:moveTo>
                  <a:cubicBezTo>
                    <a:pt x="25439" y="1"/>
                    <a:pt x="25429" y="3"/>
                    <a:pt x="25421" y="7"/>
                  </a:cubicBezTo>
                  <a:cubicBezTo>
                    <a:pt x="25064" y="233"/>
                    <a:pt x="24028" y="281"/>
                    <a:pt x="22837" y="341"/>
                  </a:cubicBezTo>
                  <a:cubicBezTo>
                    <a:pt x="21647" y="400"/>
                    <a:pt x="20301" y="460"/>
                    <a:pt x="19206" y="710"/>
                  </a:cubicBezTo>
                  <a:cubicBezTo>
                    <a:pt x="17991" y="995"/>
                    <a:pt x="16729" y="1853"/>
                    <a:pt x="15717" y="2555"/>
                  </a:cubicBezTo>
                  <a:cubicBezTo>
                    <a:pt x="14911" y="3096"/>
                    <a:pt x="14195" y="3593"/>
                    <a:pt x="13793" y="3593"/>
                  </a:cubicBezTo>
                  <a:cubicBezTo>
                    <a:pt x="13779" y="3593"/>
                    <a:pt x="13766" y="3592"/>
                    <a:pt x="13753" y="3591"/>
                  </a:cubicBezTo>
                  <a:cubicBezTo>
                    <a:pt x="13503" y="3591"/>
                    <a:pt x="13003" y="3460"/>
                    <a:pt x="12383" y="3317"/>
                  </a:cubicBezTo>
                  <a:cubicBezTo>
                    <a:pt x="11062" y="2998"/>
                    <a:pt x="9070" y="2505"/>
                    <a:pt x="7231" y="2505"/>
                  </a:cubicBezTo>
                  <a:cubicBezTo>
                    <a:pt x="6668" y="2505"/>
                    <a:pt x="6119" y="2551"/>
                    <a:pt x="5609" y="2662"/>
                  </a:cubicBezTo>
                  <a:cubicBezTo>
                    <a:pt x="2692" y="3293"/>
                    <a:pt x="84" y="4174"/>
                    <a:pt x="61" y="4186"/>
                  </a:cubicBezTo>
                  <a:cubicBezTo>
                    <a:pt x="25" y="4210"/>
                    <a:pt x="1" y="4234"/>
                    <a:pt x="13" y="4282"/>
                  </a:cubicBezTo>
                  <a:cubicBezTo>
                    <a:pt x="25" y="4305"/>
                    <a:pt x="61" y="4329"/>
                    <a:pt x="84" y="4329"/>
                  </a:cubicBezTo>
                  <a:cubicBezTo>
                    <a:pt x="108" y="4329"/>
                    <a:pt x="108" y="4305"/>
                    <a:pt x="120" y="4305"/>
                  </a:cubicBezTo>
                  <a:cubicBezTo>
                    <a:pt x="144" y="4305"/>
                    <a:pt x="2751" y="3412"/>
                    <a:pt x="5656" y="2781"/>
                  </a:cubicBezTo>
                  <a:cubicBezTo>
                    <a:pt x="6153" y="2670"/>
                    <a:pt x="6690" y="2624"/>
                    <a:pt x="7244" y="2624"/>
                  </a:cubicBezTo>
                  <a:cubicBezTo>
                    <a:pt x="9052" y="2624"/>
                    <a:pt x="11035" y="3117"/>
                    <a:pt x="12348" y="3436"/>
                  </a:cubicBezTo>
                  <a:cubicBezTo>
                    <a:pt x="13015" y="3591"/>
                    <a:pt x="13491" y="3710"/>
                    <a:pt x="13753" y="3734"/>
                  </a:cubicBezTo>
                  <a:cubicBezTo>
                    <a:pt x="13763" y="3734"/>
                    <a:pt x="13774" y="3735"/>
                    <a:pt x="13784" y="3735"/>
                  </a:cubicBezTo>
                  <a:cubicBezTo>
                    <a:pt x="14227" y="3735"/>
                    <a:pt x="14929" y="3255"/>
                    <a:pt x="15801" y="2662"/>
                  </a:cubicBezTo>
                  <a:cubicBezTo>
                    <a:pt x="16801" y="1972"/>
                    <a:pt x="18063" y="1103"/>
                    <a:pt x="19241" y="841"/>
                  </a:cubicBezTo>
                  <a:cubicBezTo>
                    <a:pt x="20313" y="603"/>
                    <a:pt x="21670" y="543"/>
                    <a:pt x="22837" y="484"/>
                  </a:cubicBezTo>
                  <a:cubicBezTo>
                    <a:pt x="24111" y="424"/>
                    <a:pt x="25099" y="376"/>
                    <a:pt x="25492" y="138"/>
                  </a:cubicBezTo>
                  <a:cubicBezTo>
                    <a:pt x="25540" y="114"/>
                    <a:pt x="25540" y="67"/>
                    <a:pt x="25516" y="43"/>
                  </a:cubicBezTo>
                  <a:cubicBezTo>
                    <a:pt x="25500" y="11"/>
                    <a:pt x="25474" y="1"/>
                    <a:pt x="254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1810050" y="2772200"/>
              <a:ext cx="517650" cy="82650"/>
            </a:xfrm>
            <a:custGeom>
              <a:avLst/>
              <a:gdLst/>
              <a:ahLst/>
              <a:cxnLst/>
              <a:rect l="l" t="t" r="r" b="b"/>
              <a:pathLst>
                <a:path w="20706" h="3306" extrusionOk="0">
                  <a:moveTo>
                    <a:pt x="20626" y="0"/>
                  </a:moveTo>
                  <a:cubicBezTo>
                    <a:pt x="20618" y="0"/>
                    <a:pt x="20609" y="3"/>
                    <a:pt x="20598" y="8"/>
                  </a:cubicBezTo>
                  <a:cubicBezTo>
                    <a:pt x="20360" y="44"/>
                    <a:pt x="17860" y="603"/>
                    <a:pt x="16479" y="639"/>
                  </a:cubicBezTo>
                  <a:cubicBezTo>
                    <a:pt x="15526" y="675"/>
                    <a:pt x="13300" y="1687"/>
                    <a:pt x="11681" y="2425"/>
                  </a:cubicBezTo>
                  <a:cubicBezTo>
                    <a:pt x="10895" y="2782"/>
                    <a:pt x="10264" y="3068"/>
                    <a:pt x="10026" y="3127"/>
                  </a:cubicBezTo>
                  <a:cubicBezTo>
                    <a:pt x="9954" y="3148"/>
                    <a:pt x="9848" y="3157"/>
                    <a:pt x="9714" y="3157"/>
                  </a:cubicBezTo>
                  <a:cubicBezTo>
                    <a:pt x="9069" y="3157"/>
                    <a:pt x="7782" y="2943"/>
                    <a:pt x="6608" y="2746"/>
                  </a:cubicBezTo>
                  <a:cubicBezTo>
                    <a:pt x="5561" y="2568"/>
                    <a:pt x="4596" y="2401"/>
                    <a:pt x="4072" y="2389"/>
                  </a:cubicBezTo>
                  <a:cubicBezTo>
                    <a:pt x="4033" y="2388"/>
                    <a:pt x="3992" y="2387"/>
                    <a:pt x="3950" y="2387"/>
                  </a:cubicBezTo>
                  <a:cubicBezTo>
                    <a:pt x="2678" y="2387"/>
                    <a:pt x="187" y="3057"/>
                    <a:pt x="72" y="3080"/>
                  </a:cubicBezTo>
                  <a:cubicBezTo>
                    <a:pt x="24" y="3103"/>
                    <a:pt x="1" y="3127"/>
                    <a:pt x="12" y="3175"/>
                  </a:cubicBezTo>
                  <a:cubicBezTo>
                    <a:pt x="22" y="3214"/>
                    <a:pt x="48" y="3237"/>
                    <a:pt x="84" y="3237"/>
                  </a:cubicBezTo>
                  <a:cubicBezTo>
                    <a:pt x="92" y="3237"/>
                    <a:pt x="99" y="3236"/>
                    <a:pt x="108" y="3234"/>
                  </a:cubicBezTo>
                  <a:cubicBezTo>
                    <a:pt x="131" y="3223"/>
                    <a:pt x="2679" y="2530"/>
                    <a:pt x="3942" y="2530"/>
                  </a:cubicBezTo>
                  <a:cubicBezTo>
                    <a:pt x="3983" y="2530"/>
                    <a:pt x="4023" y="2530"/>
                    <a:pt x="4061" y="2532"/>
                  </a:cubicBezTo>
                  <a:cubicBezTo>
                    <a:pt x="4573" y="2544"/>
                    <a:pt x="5537" y="2711"/>
                    <a:pt x="6561" y="2889"/>
                  </a:cubicBezTo>
                  <a:cubicBezTo>
                    <a:pt x="7787" y="3103"/>
                    <a:pt x="9061" y="3306"/>
                    <a:pt x="9716" y="3306"/>
                  </a:cubicBezTo>
                  <a:cubicBezTo>
                    <a:pt x="9871" y="3306"/>
                    <a:pt x="9966" y="3306"/>
                    <a:pt x="10073" y="3294"/>
                  </a:cubicBezTo>
                  <a:cubicBezTo>
                    <a:pt x="10323" y="3223"/>
                    <a:pt x="10954" y="2937"/>
                    <a:pt x="11740" y="2580"/>
                  </a:cubicBezTo>
                  <a:cubicBezTo>
                    <a:pt x="13347" y="1853"/>
                    <a:pt x="15550" y="841"/>
                    <a:pt x="16479" y="806"/>
                  </a:cubicBezTo>
                  <a:cubicBezTo>
                    <a:pt x="17872" y="746"/>
                    <a:pt x="20408" y="210"/>
                    <a:pt x="20622" y="151"/>
                  </a:cubicBezTo>
                  <a:cubicBezTo>
                    <a:pt x="20670" y="139"/>
                    <a:pt x="20705" y="103"/>
                    <a:pt x="20682" y="67"/>
                  </a:cubicBezTo>
                  <a:cubicBezTo>
                    <a:pt x="20672" y="30"/>
                    <a:pt x="20656" y="0"/>
                    <a:pt x="206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1699025" y="2626125"/>
              <a:ext cx="295300" cy="29000"/>
            </a:xfrm>
            <a:custGeom>
              <a:avLst/>
              <a:gdLst/>
              <a:ahLst/>
              <a:cxnLst/>
              <a:rect l="l" t="t" r="r" b="b"/>
              <a:pathLst>
                <a:path w="11812" h="1160" extrusionOk="0">
                  <a:moveTo>
                    <a:pt x="6507" y="1"/>
                  </a:moveTo>
                  <a:cubicBezTo>
                    <a:pt x="6061" y="1"/>
                    <a:pt x="5710" y="134"/>
                    <a:pt x="5346" y="267"/>
                  </a:cubicBezTo>
                  <a:cubicBezTo>
                    <a:pt x="5025" y="386"/>
                    <a:pt x="4692" y="505"/>
                    <a:pt x="4263" y="553"/>
                  </a:cubicBezTo>
                  <a:cubicBezTo>
                    <a:pt x="4050" y="574"/>
                    <a:pt x="3862" y="582"/>
                    <a:pt x="3692" y="582"/>
                  </a:cubicBezTo>
                  <a:cubicBezTo>
                    <a:pt x="3292" y="582"/>
                    <a:pt x="2989" y="535"/>
                    <a:pt x="2679" y="493"/>
                  </a:cubicBezTo>
                  <a:cubicBezTo>
                    <a:pt x="2465" y="445"/>
                    <a:pt x="2239" y="410"/>
                    <a:pt x="1989" y="398"/>
                  </a:cubicBezTo>
                  <a:cubicBezTo>
                    <a:pt x="1961" y="396"/>
                    <a:pt x="1932" y="395"/>
                    <a:pt x="1903" y="395"/>
                  </a:cubicBezTo>
                  <a:cubicBezTo>
                    <a:pt x="1135" y="395"/>
                    <a:pt x="94" y="982"/>
                    <a:pt x="48" y="1005"/>
                  </a:cubicBezTo>
                  <a:cubicBezTo>
                    <a:pt x="0" y="1041"/>
                    <a:pt x="0" y="1088"/>
                    <a:pt x="24" y="1112"/>
                  </a:cubicBezTo>
                  <a:cubicBezTo>
                    <a:pt x="36" y="1148"/>
                    <a:pt x="48" y="1160"/>
                    <a:pt x="84" y="1160"/>
                  </a:cubicBezTo>
                  <a:lnTo>
                    <a:pt x="96" y="1160"/>
                  </a:lnTo>
                  <a:cubicBezTo>
                    <a:pt x="107" y="1148"/>
                    <a:pt x="1147" y="562"/>
                    <a:pt x="1872" y="562"/>
                  </a:cubicBezTo>
                  <a:cubicBezTo>
                    <a:pt x="1900" y="562"/>
                    <a:pt x="1927" y="563"/>
                    <a:pt x="1953" y="564"/>
                  </a:cubicBezTo>
                  <a:cubicBezTo>
                    <a:pt x="2203" y="588"/>
                    <a:pt x="2429" y="624"/>
                    <a:pt x="2644" y="648"/>
                  </a:cubicBezTo>
                  <a:cubicBezTo>
                    <a:pt x="2943" y="689"/>
                    <a:pt x="3259" y="742"/>
                    <a:pt x="3670" y="742"/>
                  </a:cubicBezTo>
                  <a:cubicBezTo>
                    <a:pt x="3848" y="742"/>
                    <a:pt x="4043" y="733"/>
                    <a:pt x="4263" y="707"/>
                  </a:cubicBezTo>
                  <a:cubicBezTo>
                    <a:pt x="4703" y="672"/>
                    <a:pt x="5061" y="529"/>
                    <a:pt x="5394" y="410"/>
                  </a:cubicBezTo>
                  <a:cubicBezTo>
                    <a:pt x="5743" y="279"/>
                    <a:pt x="6072" y="148"/>
                    <a:pt x="6480" y="148"/>
                  </a:cubicBezTo>
                  <a:cubicBezTo>
                    <a:pt x="6630" y="148"/>
                    <a:pt x="6790" y="166"/>
                    <a:pt x="6966" y="207"/>
                  </a:cubicBezTo>
                  <a:cubicBezTo>
                    <a:pt x="7144" y="231"/>
                    <a:pt x="7311" y="279"/>
                    <a:pt x="7466" y="314"/>
                  </a:cubicBezTo>
                  <a:cubicBezTo>
                    <a:pt x="8019" y="439"/>
                    <a:pt x="8425" y="533"/>
                    <a:pt x="8866" y="533"/>
                  </a:cubicBezTo>
                  <a:cubicBezTo>
                    <a:pt x="9098" y="533"/>
                    <a:pt x="9341" y="507"/>
                    <a:pt x="9621" y="445"/>
                  </a:cubicBezTo>
                  <a:cubicBezTo>
                    <a:pt x="10240" y="315"/>
                    <a:pt x="10793" y="246"/>
                    <a:pt x="11217" y="246"/>
                  </a:cubicBezTo>
                  <a:cubicBezTo>
                    <a:pt x="11413" y="246"/>
                    <a:pt x="11581" y="261"/>
                    <a:pt x="11716" y="291"/>
                  </a:cubicBezTo>
                  <a:cubicBezTo>
                    <a:pt x="11764" y="291"/>
                    <a:pt x="11788" y="279"/>
                    <a:pt x="11811" y="231"/>
                  </a:cubicBezTo>
                  <a:cubicBezTo>
                    <a:pt x="11811" y="195"/>
                    <a:pt x="11788" y="160"/>
                    <a:pt x="11752" y="148"/>
                  </a:cubicBezTo>
                  <a:cubicBezTo>
                    <a:pt x="11601" y="112"/>
                    <a:pt x="11413" y="95"/>
                    <a:pt x="11195" y="95"/>
                  </a:cubicBezTo>
                  <a:cubicBezTo>
                    <a:pt x="10760" y="95"/>
                    <a:pt x="10204" y="164"/>
                    <a:pt x="9585" y="291"/>
                  </a:cubicBezTo>
                  <a:cubicBezTo>
                    <a:pt x="9317" y="348"/>
                    <a:pt x="9084" y="373"/>
                    <a:pt x="8858" y="373"/>
                  </a:cubicBezTo>
                  <a:cubicBezTo>
                    <a:pt x="8432" y="373"/>
                    <a:pt x="8035" y="284"/>
                    <a:pt x="7490" y="160"/>
                  </a:cubicBezTo>
                  <a:cubicBezTo>
                    <a:pt x="7347" y="136"/>
                    <a:pt x="7180" y="100"/>
                    <a:pt x="7001" y="53"/>
                  </a:cubicBezTo>
                  <a:cubicBezTo>
                    <a:pt x="6822" y="16"/>
                    <a:pt x="6659" y="1"/>
                    <a:pt x="650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1882675" y="2708825"/>
              <a:ext cx="126525" cy="18350"/>
            </a:xfrm>
            <a:custGeom>
              <a:avLst/>
              <a:gdLst/>
              <a:ahLst/>
              <a:cxnLst/>
              <a:rect l="l" t="t" r="r" b="b"/>
              <a:pathLst>
                <a:path w="5061" h="734" extrusionOk="0">
                  <a:moveTo>
                    <a:pt x="4704" y="1"/>
                  </a:moveTo>
                  <a:cubicBezTo>
                    <a:pt x="4420" y="1"/>
                    <a:pt x="4158" y="78"/>
                    <a:pt x="3882" y="150"/>
                  </a:cubicBezTo>
                  <a:cubicBezTo>
                    <a:pt x="3584" y="245"/>
                    <a:pt x="3287" y="328"/>
                    <a:pt x="2941" y="328"/>
                  </a:cubicBezTo>
                  <a:cubicBezTo>
                    <a:pt x="2703" y="328"/>
                    <a:pt x="2560" y="352"/>
                    <a:pt x="2430" y="352"/>
                  </a:cubicBezTo>
                  <a:cubicBezTo>
                    <a:pt x="2368" y="355"/>
                    <a:pt x="2317" y="356"/>
                    <a:pt x="2270" y="356"/>
                  </a:cubicBezTo>
                  <a:cubicBezTo>
                    <a:pt x="2087" y="356"/>
                    <a:pt x="1970" y="327"/>
                    <a:pt x="1620" y="185"/>
                  </a:cubicBezTo>
                  <a:cubicBezTo>
                    <a:pt x="1483" y="132"/>
                    <a:pt x="1346" y="110"/>
                    <a:pt x="1211" y="110"/>
                  </a:cubicBezTo>
                  <a:cubicBezTo>
                    <a:pt x="593" y="110"/>
                    <a:pt x="44" y="573"/>
                    <a:pt x="24" y="602"/>
                  </a:cubicBezTo>
                  <a:cubicBezTo>
                    <a:pt x="1" y="626"/>
                    <a:pt x="1" y="674"/>
                    <a:pt x="24" y="709"/>
                  </a:cubicBezTo>
                  <a:cubicBezTo>
                    <a:pt x="36" y="721"/>
                    <a:pt x="72" y="733"/>
                    <a:pt x="84" y="733"/>
                  </a:cubicBezTo>
                  <a:cubicBezTo>
                    <a:pt x="96" y="733"/>
                    <a:pt x="120" y="733"/>
                    <a:pt x="132" y="721"/>
                  </a:cubicBezTo>
                  <a:cubicBezTo>
                    <a:pt x="132" y="721"/>
                    <a:pt x="661" y="266"/>
                    <a:pt x="1230" y="266"/>
                  </a:cubicBezTo>
                  <a:cubicBezTo>
                    <a:pt x="1344" y="266"/>
                    <a:pt x="1459" y="285"/>
                    <a:pt x="1572" y="328"/>
                  </a:cubicBezTo>
                  <a:cubicBezTo>
                    <a:pt x="1911" y="472"/>
                    <a:pt x="2057" y="508"/>
                    <a:pt x="2224" y="508"/>
                  </a:cubicBezTo>
                  <a:cubicBezTo>
                    <a:pt x="2292" y="508"/>
                    <a:pt x="2364" y="502"/>
                    <a:pt x="2453" y="495"/>
                  </a:cubicBezTo>
                  <a:cubicBezTo>
                    <a:pt x="2572" y="495"/>
                    <a:pt x="2715" y="483"/>
                    <a:pt x="2941" y="483"/>
                  </a:cubicBezTo>
                  <a:cubicBezTo>
                    <a:pt x="3311" y="483"/>
                    <a:pt x="3632" y="388"/>
                    <a:pt x="3930" y="304"/>
                  </a:cubicBezTo>
                  <a:cubicBezTo>
                    <a:pt x="4177" y="225"/>
                    <a:pt x="4424" y="159"/>
                    <a:pt x="4685" y="159"/>
                  </a:cubicBezTo>
                  <a:cubicBezTo>
                    <a:pt x="4777" y="159"/>
                    <a:pt x="4870" y="167"/>
                    <a:pt x="4966" y="185"/>
                  </a:cubicBezTo>
                  <a:cubicBezTo>
                    <a:pt x="5013" y="185"/>
                    <a:pt x="5037" y="173"/>
                    <a:pt x="5061" y="126"/>
                  </a:cubicBezTo>
                  <a:cubicBezTo>
                    <a:pt x="5061" y="78"/>
                    <a:pt x="5037" y="54"/>
                    <a:pt x="5001" y="31"/>
                  </a:cubicBezTo>
                  <a:cubicBezTo>
                    <a:pt x="4899" y="10"/>
                    <a:pt x="4800" y="1"/>
                    <a:pt x="470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1887150" y="2743700"/>
              <a:ext cx="135750" cy="19775"/>
            </a:xfrm>
            <a:custGeom>
              <a:avLst/>
              <a:gdLst/>
              <a:ahLst/>
              <a:cxnLst/>
              <a:rect l="l" t="t" r="r" b="b"/>
              <a:pathLst>
                <a:path w="5430" h="791" extrusionOk="0">
                  <a:moveTo>
                    <a:pt x="1112" y="1"/>
                  </a:moveTo>
                  <a:cubicBezTo>
                    <a:pt x="572" y="1"/>
                    <a:pt x="67" y="414"/>
                    <a:pt x="36" y="445"/>
                  </a:cubicBezTo>
                  <a:cubicBezTo>
                    <a:pt x="0" y="469"/>
                    <a:pt x="0" y="517"/>
                    <a:pt x="24" y="553"/>
                  </a:cubicBezTo>
                  <a:cubicBezTo>
                    <a:pt x="44" y="572"/>
                    <a:pt x="63" y="581"/>
                    <a:pt x="83" y="581"/>
                  </a:cubicBezTo>
                  <a:cubicBezTo>
                    <a:pt x="99" y="581"/>
                    <a:pt x="115" y="575"/>
                    <a:pt x="131" y="564"/>
                  </a:cubicBezTo>
                  <a:cubicBezTo>
                    <a:pt x="142" y="554"/>
                    <a:pt x="620" y="150"/>
                    <a:pt x="1119" y="150"/>
                  </a:cubicBezTo>
                  <a:cubicBezTo>
                    <a:pt x="1183" y="150"/>
                    <a:pt x="1247" y="157"/>
                    <a:pt x="1310" y="172"/>
                  </a:cubicBezTo>
                  <a:cubicBezTo>
                    <a:pt x="1572" y="255"/>
                    <a:pt x="1750" y="374"/>
                    <a:pt x="1917" y="493"/>
                  </a:cubicBezTo>
                  <a:cubicBezTo>
                    <a:pt x="2108" y="624"/>
                    <a:pt x="2286" y="755"/>
                    <a:pt x="2596" y="791"/>
                  </a:cubicBezTo>
                  <a:lnTo>
                    <a:pt x="2679" y="791"/>
                  </a:lnTo>
                  <a:cubicBezTo>
                    <a:pt x="2917" y="791"/>
                    <a:pt x="3048" y="695"/>
                    <a:pt x="3191" y="564"/>
                  </a:cubicBezTo>
                  <a:cubicBezTo>
                    <a:pt x="3364" y="452"/>
                    <a:pt x="3547" y="314"/>
                    <a:pt x="3894" y="314"/>
                  </a:cubicBezTo>
                  <a:cubicBezTo>
                    <a:pt x="3953" y="314"/>
                    <a:pt x="4016" y="318"/>
                    <a:pt x="4084" y="326"/>
                  </a:cubicBezTo>
                  <a:cubicBezTo>
                    <a:pt x="4286" y="338"/>
                    <a:pt x="4441" y="362"/>
                    <a:pt x="4584" y="386"/>
                  </a:cubicBezTo>
                  <a:cubicBezTo>
                    <a:pt x="4774" y="408"/>
                    <a:pt x="4917" y="426"/>
                    <a:pt x="5030" y="426"/>
                  </a:cubicBezTo>
                  <a:cubicBezTo>
                    <a:pt x="5216" y="426"/>
                    <a:pt x="5321" y="379"/>
                    <a:pt x="5418" y="231"/>
                  </a:cubicBezTo>
                  <a:cubicBezTo>
                    <a:pt x="5429" y="183"/>
                    <a:pt x="5418" y="148"/>
                    <a:pt x="5382" y="124"/>
                  </a:cubicBezTo>
                  <a:cubicBezTo>
                    <a:pt x="5370" y="121"/>
                    <a:pt x="5359" y="119"/>
                    <a:pt x="5348" y="119"/>
                  </a:cubicBezTo>
                  <a:cubicBezTo>
                    <a:pt x="5317" y="119"/>
                    <a:pt x="5293" y="133"/>
                    <a:pt x="5275" y="160"/>
                  </a:cubicBezTo>
                  <a:cubicBezTo>
                    <a:pt x="5228" y="246"/>
                    <a:pt x="5178" y="277"/>
                    <a:pt x="5056" y="277"/>
                  </a:cubicBezTo>
                  <a:cubicBezTo>
                    <a:pt x="4959" y="277"/>
                    <a:pt x="4817" y="257"/>
                    <a:pt x="4596" y="231"/>
                  </a:cubicBezTo>
                  <a:cubicBezTo>
                    <a:pt x="4465" y="219"/>
                    <a:pt x="4298" y="195"/>
                    <a:pt x="4108" y="172"/>
                  </a:cubicBezTo>
                  <a:cubicBezTo>
                    <a:pt x="4036" y="163"/>
                    <a:pt x="3968" y="160"/>
                    <a:pt x="3905" y="160"/>
                  </a:cubicBezTo>
                  <a:cubicBezTo>
                    <a:pt x="3502" y="160"/>
                    <a:pt x="3283" y="311"/>
                    <a:pt x="3108" y="445"/>
                  </a:cubicBezTo>
                  <a:cubicBezTo>
                    <a:pt x="2963" y="546"/>
                    <a:pt x="2839" y="625"/>
                    <a:pt x="2658" y="625"/>
                  </a:cubicBezTo>
                  <a:cubicBezTo>
                    <a:pt x="2645" y="625"/>
                    <a:pt x="2633" y="625"/>
                    <a:pt x="2620" y="624"/>
                  </a:cubicBezTo>
                  <a:cubicBezTo>
                    <a:pt x="2346" y="588"/>
                    <a:pt x="2179" y="493"/>
                    <a:pt x="2000" y="350"/>
                  </a:cubicBezTo>
                  <a:cubicBezTo>
                    <a:pt x="1846" y="231"/>
                    <a:pt x="1643" y="100"/>
                    <a:pt x="1346" y="29"/>
                  </a:cubicBezTo>
                  <a:cubicBezTo>
                    <a:pt x="1268" y="9"/>
                    <a:pt x="1189" y="1"/>
                    <a:pt x="1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1894875" y="2777100"/>
              <a:ext cx="125650" cy="19125"/>
            </a:xfrm>
            <a:custGeom>
              <a:avLst/>
              <a:gdLst/>
              <a:ahLst/>
              <a:cxnLst/>
              <a:rect l="l" t="t" r="r" b="b"/>
              <a:pathLst>
                <a:path w="5026" h="765" extrusionOk="0">
                  <a:moveTo>
                    <a:pt x="4575" y="0"/>
                  </a:moveTo>
                  <a:cubicBezTo>
                    <a:pt x="4267" y="0"/>
                    <a:pt x="4122" y="150"/>
                    <a:pt x="3989" y="300"/>
                  </a:cubicBezTo>
                  <a:cubicBezTo>
                    <a:pt x="3882" y="395"/>
                    <a:pt x="3775" y="514"/>
                    <a:pt x="3585" y="550"/>
                  </a:cubicBezTo>
                  <a:cubicBezTo>
                    <a:pt x="3381" y="582"/>
                    <a:pt x="3220" y="605"/>
                    <a:pt x="3064" y="605"/>
                  </a:cubicBezTo>
                  <a:cubicBezTo>
                    <a:pt x="2812" y="605"/>
                    <a:pt x="2575" y="544"/>
                    <a:pt x="2192" y="360"/>
                  </a:cubicBezTo>
                  <a:cubicBezTo>
                    <a:pt x="1746" y="147"/>
                    <a:pt x="1357" y="76"/>
                    <a:pt x="1037" y="76"/>
                  </a:cubicBezTo>
                  <a:cubicBezTo>
                    <a:pt x="424" y="76"/>
                    <a:pt x="64" y="336"/>
                    <a:pt x="48" y="360"/>
                  </a:cubicBezTo>
                  <a:cubicBezTo>
                    <a:pt x="13" y="383"/>
                    <a:pt x="1" y="431"/>
                    <a:pt x="25" y="467"/>
                  </a:cubicBezTo>
                  <a:cubicBezTo>
                    <a:pt x="47" y="481"/>
                    <a:pt x="73" y="492"/>
                    <a:pt x="96" y="492"/>
                  </a:cubicBezTo>
                  <a:cubicBezTo>
                    <a:pt x="110" y="492"/>
                    <a:pt x="123" y="488"/>
                    <a:pt x="132" y="479"/>
                  </a:cubicBezTo>
                  <a:cubicBezTo>
                    <a:pt x="155" y="455"/>
                    <a:pt x="476" y="220"/>
                    <a:pt x="1037" y="220"/>
                  </a:cubicBezTo>
                  <a:cubicBezTo>
                    <a:pt x="1337" y="220"/>
                    <a:pt x="1705" y="287"/>
                    <a:pt x="2132" y="490"/>
                  </a:cubicBezTo>
                  <a:cubicBezTo>
                    <a:pt x="2549" y="681"/>
                    <a:pt x="2811" y="764"/>
                    <a:pt x="3085" y="764"/>
                  </a:cubicBezTo>
                  <a:cubicBezTo>
                    <a:pt x="3239" y="764"/>
                    <a:pt x="3406" y="729"/>
                    <a:pt x="3620" y="681"/>
                  </a:cubicBezTo>
                  <a:cubicBezTo>
                    <a:pt x="3858" y="633"/>
                    <a:pt x="3977" y="502"/>
                    <a:pt x="4097" y="383"/>
                  </a:cubicBezTo>
                  <a:cubicBezTo>
                    <a:pt x="4227" y="253"/>
                    <a:pt x="4338" y="142"/>
                    <a:pt x="4587" y="142"/>
                  </a:cubicBezTo>
                  <a:cubicBezTo>
                    <a:pt x="4680" y="142"/>
                    <a:pt x="4791" y="157"/>
                    <a:pt x="4930" y="193"/>
                  </a:cubicBezTo>
                  <a:cubicBezTo>
                    <a:pt x="4938" y="196"/>
                    <a:pt x="4947" y="197"/>
                    <a:pt x="4955" y="197"/>
                  </a:cubicBezTo>
                  <a:cubicBezTo>
                    <a:pt x="4981" y="197"/>
                    <a:pt x="5004" y="182"/>
                    <a:pt x="5013" y="145"/>
                  </a:cubicBezTo>
                  <a:cubicBezTo>
                    <a:pt x="5025" y="98"/>
                    <a:pt x="5013" y="74"/>
                    <a:pt x="4966" y="62"/>
                  </a:cubicBezTo>
                  <a:cubicBezTo>
                    <a:pt x="4811" y="19"/>
                    <a:pt x="4683" y="0"/>
                    <a:pt x="45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2075550" y="2504200"/>
              <a:ext cx="168200" cy="123850"/>
            </a:xfrm>
            <a:custGeom>
              <a:avLst/>
              <a:gdLst/>
              <a:ahLst/>
              <a:cxnLst/>
              <a:rect l="l" t="t" r="r" b="b"/>
              <a:pathLst>
                <a:path w="6728" h="4954" extrusionOk="0">
                  <a:moveTo>
                    <a:pt x="5119" y="1"/>
                  </a:moveTo>
                  <a:cubicBezTo>
                    <a:pt x="4353" y="1"/>
                    <a:pt x="459" y="1145"/>
                    <a:pt x="239" y="1167"/>
                  </a:cubicBezTo>
                  <a:cubicBezTo>
                    <a:pt x="1" y="1203"/>
                    <a:pt x="1156" y="4953"/>
                    <a:pt x="1156" y="4953"/>
                  </a:cubicBezTo>
                  <a:cubicBezTo>
                    <a:pt x="1156" y="4953"/>
                    <a:pt x="6192" y="3894"/>
                    <a:pt x="6466" y="3715"/>
                  </a:cubicBezTo>
                  <a:cubicBezTo>
                    <a:pt x="6728" y="3536"/>
                    <a:pt x="5478" y="227"/>
                    <a:pt x="5240" y="24"/>
                  </a:cubicBezTo>
                  <a:cubicBezTo>
                    <a:pt x="5222" y="8"/>
                    <a:pt x="5181" y="1"/>
                    <a:pt x="5119"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2087475" y="2670700"/>
              <a:ext cx="228025" cy="59150"/>
            </a:xfrm>
            <a:custGeom>
              <a:avLst/>
              <a:gdLst/>
              <a:ahLst/>
              <a:cxnLst/>
              <a:rect l="l" t="t" r="r" b="b"/>
              <a:pathLst>
                <a:path w="9121" h="2366" extrusionOk="0">
                  <a:moveTo>
                    <a:pt x="8616" y="1"/>
                  </a:moveTo>
                  <a:cubicBezTo>
                    <a:pt x="8212" y="1"/>
                    <a:pt x="7852" y="240"/>
                    <a:pt x="7549" y="448"/>
                  </a:cubicBezTo>
                  <a:cubicBezTo>
                    <a:pt x="7370" y="567"/>
                    <a:pt x="7215" y="663"/>
                    <a:pt x="7072" y="710"/>
                  </a:cubicBezTo>
                  <a:cubicBezTo>
                    <a:pt x="6828" y="796"/>
                    <a:pt x="6596" y="825"/>
                    <a:pt x="6344" y="825"/>
                  </a:cubicBezTo>
                  <a:cubicBezTo>
                    <a:pt x="6106" y="825"/>
                    <a:pt x="5850" y="799"/>
                    <a:pt x="5548" y="770"/>
                  </a:cubicBezTo>
                  <a:cubicBezTo>
                    <a:pt x="5525" y="768"/>
                    <a:pt x="5503" y="767"/>
                    <a:pt x="5481" y="767"/>
                  </a:cubicBezTo>
                  <a:cubicBezTo>
                    <a:pt x="5179" y="767"/>
                    <a:pt x="4935" y="912"/>
                    <a:pt x="4691" y="1067"/>
                  </a:cubicBezTo>
                  <a:cubicBezTo>
                    <a:pt x="4465" y="1222"/>
                    <a:pt x="4215" y="1377"/>
                    <a:pt x="3846" y="1460"/>
                  </a:cubicBezTo>
                  <a:cubicBezTo>
                    <a:pt x="3580" y="1516"/>
                    <a:pt x="3381" y="1535"/>
                    <a:pt x="3211" y="1535"/>
                  </a:cubicBezTo>
                  <a:cubicBezTo>
                    <a:pt x="3015" y="1535"/>
                    <a:pt x="2857" y="1510"/>
                    <a:pt x="2679" y="1484"/>
                  </a:cubicBezTo>
                  <a:cubicBezTo>
                    <a:pt x="2548" y="1472"/>
                    <a:pt x="2381" y="1448"/>
                    <a:pt x="2203" y="1425"/>
                  </a:cubicBezTo>
                  <a:cubicBezTo>
                    <a:pt x="2126" y="1419"/>
                    <a:pt x="2052" y="1416"/>
                    <a:pt x="1979" y="1416"/>
                  </a:cubicBezTo>
                  <a:cubicBezTo>
                    <a:pt x="779" y="1416"/>
                    <a:pt x="58" y="2201"/>
                    <a:pt x="36" y="2246"/>
                  </a:cubicBezTo>
                  <a:cubicBezTo>
                    <a:pt x="0" y="2282"/>
                    <a:pt x="0" y="2318"/>
                    <a:pt x="36" y="2353"/>
                  </a:cubicBezTo>
                  <a:cubicBezTo>
                    <a:pt x="48" y="2365"/>
                    <a:pt x="60" y="2365"/>
                    <a:pt x="83" y="2365"/>
                  </a:cubicBezTo>
                  <a:cubicBezTo>
                    <a:pt x="107" y="2365"/>
                    <a:pt x="119" y="2353"/>
                    <a:pt x="119" y="2318"/>
                  </a:cubicBezTo>
                  <a:cubicBezTo>
                    <a:pt x="142" y="2318"/>
                    <a:pt x="838" y="1548"/>
                    <a:pt x="1984" y="1548"/>
                  </a:cubicBezTo>
                  <a:cubicBezTo>
                    <a:pt x="2047" y="1548"/>
                    <a:pt x="2113" y="1551"/>
                    <a:pt x="2179" y="1556"/>
                  </a:cubicBezTo>
                  <a:cubicBezTo>
                    <a:pt x="2358" y="1579"/>
                    <a:pt x="2500" y="1603"/>
                    <a:pt x="2643" y="1615"/>
                  </a:cubicBezTo>
                  <a:cubicBezTo>
                    <a:pt x="2834" y="1641"/>
                    <a:pt x="2998" y="1666"/>
                    <a:pt x="3200" y="1666"/>
                  </a:cubicBezTo>
                  <a:cubicBezTo>
                    <a:pt x="3376" y="1666"/>
                    <a:pt x="3581" y="1647"/>
                    <a:pt x="3858" y="1591"/>
                  </a:cubicBezTo>
                  <a:cubicBezTo>
                    <a:pt x="4251" y="1520"/>
                    <a:pt x="4513" y="1341"/>
                    <a:pt x="4751" y="1187"/>
                  </a:cubicBezTo>
                  <a:cubicBezTo>
                    <a:pt x="4994" y="1039"/>
                    <a:pt x="5181" y="919"/>
                    <a:pt x="5428" y="919"/>
                  </a:cubicBezTo>
                  <a:cubicBezTo>
                    <a:pt x="5459" y="919"/>
                    <a:pt x="5491" y="921"/>
                    <a:pt x="5525" y="925"/>
                  </a:cubicBezTo>
                  <a:cubicBezTo>
                    <a:pt x="5802" y="951"/>
                    <a:pt x="6046" y="973"/>
                    <a:pt x="6278" y="973"/>
                  </a:cubicBezTo>
                  <a:cubicBezTo>
                    <a:pt x="6563" y="973"/>
                    <a:pt x="6831" y="940"/>
                    <a:pt x="7120" y="841"/>
                  </a:cubicBezTo>
                  <a:cubicBezTo>
                    <a:pt x="7275" y="806"/>
                    <a:pt x="7442" y="686"/>
                    <a:pt x="7620" y="567"/>
                  </a:cubicBezTo>
                  <a:cubicBezTo>
                    <a:pt x="7918" y="366"/>
                    <a:pt x="8247" y="152"/>
                    <a:pt x="8605" y="152"/>
                  </a:cubicBezTo>
                  <a:cubicBezTo>
                    <a:pt x="8733" y="152"/>
                    <a:pt x="8866" y="180"/>
                    <a:pt x="9001" y="246"/>
                  </a:cubicBezTo>
                  <a:cubicBezTo>
                    <a:pt x="9015" y="253"/>
                    <a:pt x="9029" y="256"/>
                    <a:pt x="9042" y="256"/>
                  </a:cubicBezTo>
                  <a:cubicBezTo>
                    <a:pt x="9074" y="256"/>
                    <a:pt x="9100" y="239"/>
                    <a:pt x="9108" y="222"/>
                  </a:cubicBezTo>
                  <a:cubicBezTo>
                    <a:pt x="9120" y="174"/>
                    <a:pt x="9108" y="127"/>
                    <a:pt x="9085" y="115"/>
                  </a:cubicBezTo>
                  <a:cubicBezTo>
                    <a:pt x="8923" y="34"/>
                    <a:pt x="8766" y="1"/>
                    <a:pt x="861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2097300" y="2712675"/>
              <a:ext cx="234275" cy="63300"/>
            </a:xfrm>
            <a:custGeom>
              <a:avLst/>
              <a:gdLst/>
              <a:ahLst/>
              <a:cxnLst/>
              <a:rect l="l" t="t" r="r" b="b"/>
              <a:pathLst>
                <a:path w="9371" h="2532" extrusionOk="0">
                  <a:moveTo>
                    <a:pt x="8688" y="0"/>
                  </a:moveTo>
                  <a:cubicBezTo>
                    <a:pt x="8034" y="0"/>
                    <a:pt x="7426" y="444"/>
                    <a:pt x="7191" y="615"/>
                  </a:cubicBezTo>
                  <a:cubicBezTo>
                    <a:pt x="7047" y="720"/>
                    <a:pt x="6880" y="753"/>
                    <a:pt x="6683" y="753"/>
                  </a:cubicBezTo>
                  <a:cubicBezTo>
                    <a:pt x="6525" y="753"/>
                    <a:pt x="6346" y="731"/>
                    <a:pt x="6144" y="710"/>
                  </a:cubicBezTo>
                  <a:cubicBezTo>
                    <a:pt x="5977" y="698"/>
                    <a:pt x="5798" y="686"/>
                    <a:pt x="5608" y="674"/>
                  </a:cubicBezTo>
                  <a:cubicBezTo>
                    <a:pt x="5593" y="674"/>
                    <a:pt x="5579" y="674"/>
                    <a:pt x="5565" y="674"/>
                  </a:cubicBezTo>
                  <a:cubicBezTo>
                    <a:pt x="5217" y="674"/>
                    <a:pt x="4955" y="811"/>
                    <a:pt x="4715" y="960"/>
                  </a:cubicBezTo>
                  <a:cubicBezTo>
                    <a:pt x="4477" y="1091"/>
                    <a:pt x="4251" y="1222"/>
                    <a:pt x="3929" y="1222"/>
                  </a:cubicBezTo>
                  <a:cubicBezTo>
                    <a:pt x="3215" y="1222"/>
                    <a:pt x="2810" y="1222"/>
                    <a:pt x="2203" y="1186"/>
                  </a:cubicBezTo>
                  <a:cubicBezTo>
                    <a:pt x="2171" y="1185"/>
                    <a:pt x="2139" y="1184"/>
                    <a:pt x="2107" y="1184"/>
                  </a:cubicBezTo>
                  <a:cubicBezTo>
                    <a:pt x="763" y="1184"/>
                    <a:pt x="24" y="2401"/>
                    <a:pt x="12" y="2413"/>
                  </a:cubicBezTo>
                  <a:cubicBezTo>
                    <a:pt x="0" y="2460"/>
                    <a:pt x="12" y="2496"/>
                    <a:pt x="48" y="2520"/>
                  </a:cubicBezTo>
                  <a:cubicBezTo>
                    <a:pt x="60" y="2532"/>
                    <a:pt x="71" y="2532"/>
                    <a:pt x="83" y="2532"/>
                  </a:cubicBezTo>
                  <a:cubicBezTo>
                    <a:pt x="119" y="2532"/>
                    <a:pt x="131" y="2520"/>
                    <a:pt x="143" y="2460"/>
                  </a:cubicBezTo>
                  <a:cubicBezTo>
                    <a:pt x="166" y="2449"/>
                    <a:pt x="865" y="1304"/>
                    <a:pt x="2126" y="1304"/>
                  </a:cubicBezTo>
                  <a:cubicBezTo>
                    <a:pt x="2152" y="1304"/>
                    <a:pt x="2177" y="1304"/>
                    <a:pt x="2203" y="1305"/>
                  </a:cubicBezTo>
                  <a:cubicBezTo>
                    <a:pt x="2810" y="1341"/>
                    <a:pt x="3215" y="1341"/>
                    <a:pt x="3929" y="1341"/>
                  </a:cubicBezTo>
                  <a:cubicBezTo>
                    <a:pt x="4286" y="1341"/>
                    <a:pt x="4536" y="1198"/>
                    <a:pt x="4786" y="1055"/>
                  </a:cubicBezTo>
                  <a:cubicBezTo>
                    <a:pt x="5014" y="930"/>
                    <a:pt x="5242" y="805"/>
                    <a:pt x="5564" y="805"/>
                  </a:cubicBezTo>
                  <a:cubicBezTo>
                    <a:pt x="5579" y="805"/>
                    <a:pt x="5593" y="805"/>
                    <a:pt x="5608" y="805"/>
                  </a:cubicBezTo>
                  <a:cubicBezTo>
                    <a:pt x="5786" y="817"/>
                    <a:pt x="5965" y="829"/>
                    <a:pt x="6132" y="853"/>
                  </a:cubicBezTo>
                  <a:cubicBezTo>
                    <a:pt x="6323" y="877"/>
                    <a:pt x="6497" y="895"/>
                    <a:pt x="6657" y="895"/>
                  </a:cubicBezTo>
                  <a:cubicBezTo>
                    <a:pt x="6893" y="895"/>
                    <a:pt x="7097" y="855"/>
                    <a:pt x="7275" y="734"/>
                  </a:cubicBezTo>
                  <a:cubicBezTo>
                    <a:pt x="7500" y="571"/>
                    <a:pt x="8075" y="156"/>
                    <a:pt x="8676" y="156"/>
                  </a:cubicBezTo>
                  <a:cubicBezTo>
                    <a:pt x="8869" y="156"/>
                    <a:pt x="9064" y="199"/>
                    <a:pt x="9251" y="305"/>
                  </a:cubicBezTo>
                  <a:cubicBezTo>
                    <a:pt x="9263" y="308"/>
                    <a:pt x="9275" y="310"/>
                    <a:pt x="9286" y="310"/>
                  </a:cubicBezTo>
                  <a:cubicBezTo>
                    <a:pt x="9320" y="310"/>
                    <a:pt x="9349" y="296"/>
                    <a:pt x="9358" y="270"/>
                  </a:cubicBezTo>
                  <a:cubicBezTo>
                    <a:pt x="9370" y="222"/>
                    <a:pt x="9358" y="174"/>
                    <a:pt x="9323" y="162"/>
                  </a:cubicBezTo>
                  <a:cubicBezTo>
                    <a:pt x="9114" y="46"/>
                    <a:pt x="8898" y="0"/>
                    <a:pt x="86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1726400" y="2719825"/>
              <a:ext cx="119100" cy="81550"/>
            </a:xfrm>
            <a:custGeom>
              <a:avLst/>
              <a:gdLst/>
              <a:ahLst/>
              <a:cxnLst/>
              <a:rect l="l" t="t" r="r" b="b"/>
              <a:pathLst>
                <a:path w="4764" h="3262" extrusionOk="0">
                  <a:moveTo>
                    <a:pt x="3808" y="1"/>
                  </a:moveTo>
                  <a:cubicBezTo>
                    <a:pt x="2983" y="1"/>
                    <a:pt x="1" y="650"/>
                    <a:pt x="1" y="650"/>
                  </a:cubicBezTo>
                  <a:cubicBezTo>
                    <a:pt x="1" y="650"/>
                    <a:pt x="477" y="3186"/>
                    <a:pt x="632" y="3258"/>
                  </a:cubicBezTo>
                  <a:cubicBezTo>
                    <a:pt x="638" y="3260"/>
                    <a:pt x="649" y="3261"/>
                    <a:pt x="665" y="3261"/>
                  </a:cubicBezTo>
                  <a:cubicBezTo>
                    <a:pt x="1059" y="3261"/>
                    <a:pt x="4296" y="2562"/>
                    <a:pt x="4525" y="2436"/>
                  </a:cubicBezTo>
                  <a:cubicBezTo>
                    <a:pt x="4763" y="2305"/>
                    <a:pt x="4144" y="281"/>
                    <a:pt x="4013" y="43"/>
                  </a:cubicBezTo>
                  <a:cubicBezTo>
                    <a:pt x="3997" y="14"/>
                    <a:pt x="3924" y="1"/>
                    <a:pt x="3808"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2054725" y="2460700"/>
              <a:ext cx="164325" cy="47400"/>
            </a:xfrm>
            <a:custGeom>
              <a:avLst/>
              <a:gdLst/>
              <a:ahLst/>
              <a:cxnLst/>
              <a:rect l="l" t="t" r="r" b="b"/>
              <a:pathLst>
                <a:path w="6573" h="1896" extrusionOk="0">
                  <a:moveTo>
                    <a:pt x="5596" y="1"/>
                  </a:moveTo>
                  <a:cubicBezTo>
                    <a:pt x="5577" y="1"/>
                    <a:pt x="5557" y="1"/>
                    <a:pt x="5537" y="2"/>
                  </a:cubicBezTo>
                  <a:cubicBezTo>
                    <a:pt x="5215" y="26"/>
                    <a:pt x="5061" y="157"/>
                    <a:pt x="4930" y="276"/>
                  </a:cubicBezTo>
                  <a:cubicBezTo>
                    <a:pt x="4811" y="371"/>
                    <a:pt x="4703" y="466"/>
                    <a:pt x="4501" y="466"/>
                  </a:cubicBezTo>
                  <a:cubicBezTo>
                    <a:pt x="4287" y="466"/>
                    <a:pt x="4144" y="419"/>
                    <a:pt x="3989" y="395"/>
                  </a:cubicBezTo>
                  <a:cubicBezTo>
                    <a:pt x="3856" y="362"/>
                    <a:pt x="3728" y="322"/>
                    <a:pt x="3565" y="322"/>
                  </a:cubicBezTo>
                  <a:cubicBezTo>
                    <a:pt x="3496" y="322"/>
                    <a:pt x="3420" y="329"/>
                    <a:pt x="3334" y="347"/>
                  </a:cubicBezTo>
                  <a:cubicBezTo>
                    <a:pt x="3013" y="407"/>
                    <a:pt x="2703" y="693"/>
                    <a:pt x="2477" y="895"/>
                  </a:cubicBezTo>
                  <a:cubicBezTo>
                    <a:pt x="2370" y="1002"/>
                    <a:pt x="2263" y="1097"/>
                    <a:pt x="2203" y="1121"/>
                  </a:cubicBezTo>
                  <a:cubicBezTo>
                    <a:pt x="2013" y="1216"/>
                    <a:pt x="1524" y="1216"/>
                    <a:pt x="941" y="1216"/>
                  </a:cubicBezTo>
                  <a:cubicBezTo>
                    <a:pt x="322" y="1216"/>
                    <a:pt x="36" y="1752"/>
                    <a:pt x="24" y="1776"/>
                  </a:cubicBezTo>
                  <a:cubicBezTo>
                    <a:pt x="0" y="1824"/>
                    <a:pt x="24" y="1859"/>
                    <a:pt x="48" y="1883"/>
                  </a:cubicBezTo>
                  <a:cubicBezTo>
                    <a:pt x="48" y="1895"/>
                    <a:pt x="60" y="1895"/>
                    <a:pt x="84" y="1895"/>
                  </a:cubicBezTo>
                  <a:cubicBezTo>
                    <a:pt x="96" y="1895"/>
                    <a:pt x="120" y="1883"/>
                    <a:pt x="155" y="1847"/>
                  </a:cubicBezTo>
                  <a:cubicBezTo>
                    <a:pt x="167" y="1824"/>
                    <a:pt x="405" y="1359"/>
                    <a:pt x="941" y="1359"/>
                  </a:cubicBezTo>
                  <a:cubicBezTo>
                    <a:pt x="1572" y="1359"/>
                    <a:pt x="2048" y="1359"/>
                    <a:pt x="2263" y="1264"/>
                  </a:cubicBezTo>
                  <a:cubicBezTo>
                    <a:pt x="2346" y="1228"/>
                    <a:pt x="2441" y="1133"/>
                    <a:pt x="2584" y="1014"/>
                  </a:cubicBezTo>
                  <a:cubicBezTo>
                    <a:pt x="2798" y="824"/>
                    <a:pt x="3084" y="574"/>
                    <a:pt x="3370" y="514"/>
                  </a:cubicBezTo>
                  <a:cubicBezTo>
                    <a:pt x="3443" y="500"/>
                    <a:pt x="3509" y="494"/>
                    <a:pt x="3571" y="494"/>
                  </a:cubicBezTo>
                  <a:cubicBezTo>
                    <a:pt x="3719" y="494"/>
                    <a:pt x="3839" y="528"/>
                    <a:pt x="3965" y="562"/>
                  </a:cubicBezTo>
                  <a:cubicBezTo>
                    <a:pt x="4108" y="585"/>
                    <a:pt x="4275" y="633"/>
                    <a:pt x="4501" y="633"/>
                  </a:cubicBezTo>
                  <a:cubicBezTo>
                    <a:pt x="4763" y="633"/>
                    <a:pt x="4906" y="514"/>
                    <a:pt x="5037" y="395"/>
                  </a:cubicBezTo>
                  <a:cubicBezTo>
                    <a:pt x="5156" y="276"/>
                    <a:pt x="5287" y="169"/>
                    <a:pt x="5561" y="157"/>
                  </a:cubicBezTo>
                  <a:cubicBezTo>
                    <a:pt x="5588" y="155"/>
                    <a:pt x="5615" y="154"/>
                    <a:pt x="5641" y="154"/>
                  </a:cubicBezTo>
                  <a:cubicBezTo>
                    <a:pt x="6129" y="154"/>
                    <a:pt x="6430" y="454"/>
                    <a:pt x="6430" y="454"/>
                  </a:cubicBezTo>
                  <a:cubicBezTo>
                    <a:pt x="6448" y="466"/>
                    <a:pt x="6469" y="472"/>
                    <a:pt x="6488" y="472"/>
                  </a:cubicBezTo>
                  <a:cubicBezTo>
                    <a:pt x="6507" y="472"/>
                    <a:pt x="6525" y="466"/>
                    <a:pt x="6537" y="454"/>
                  </a:cubicBezTo>
                  <a:cubicBezTo>
                    <a:pt x="6573" y="419"/>
                    <a:pt x="6573" y="371"/>
                    <a:pt x="6537" y="347"/>
                  </a:cubicBezTo>
                  <a:cubicBezTo>
                    <a:pt x="6525" y="336"/>
                    <a:pt x="6179" y="1"/>
                    <a:pt x="55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1878500" y="2500000"/>
              <a:ext cx="221325" cy="427950"/>
            </a:xfrm>
            <a:custGeom>
              <a:avLst/>
              <a:gdLst/>
              <a:ahLst/>
              <a:cxnLst/>
              <a:rect l="l" t="t" r="r" b="b"/>
              <a:pathLst>
                <a:path w="8853" h="17118" extrusionOk="0">
                  <a:moveTo>
                    <a:pt x="3835" y="1"/>
                  </a:moveTo>
                  <a:cubicBezTo>
                    <a:pt x="3755" y="1"/>
                    <a:pt x="3668" y="12"/>
                    <a:pt x="3573" y="37"/>
                  </a:cubicBezTo>
                  <a:cubicBezTo>
                    <a:pt x="3275" y="109"/>
                    <a:pt x="2858" y="406"/>
                    <a:pt x="2227" y="1299"/>
                  </a:cubicBezTo>
                  <a:cubicBezTo>
                    <a:pt x="1" y="4538"/>
                    <a:pt x="3609" y="8955"/>
                    <a:pt x="5371" y="10920"/>
                  </a:cubicBezTo>
                  <a:cubicBezTo>
                    <a:pt x="7603" y="13400"/>
                    <a:pt x="5840" y="17052"/>
                    <a:pt x="6183" y="17052"/>
                  </a:cubicBezTo>
                  <a:cubicBezTo>
                    <a:pt x="6186" y="17052"/>
                    <a:pt x="6189" y="17052"/>
                    <a:pt x="6192" y="17051"/>
                  </a:cubicBezTo>
                  <a:cubicBezTo>
                    <a:pt x="6561" y="16992"/>
                    <a:pt x="7228" y="16039"/>
                    <a:pt x="7228" y="16039"/>
                  </a:cubicBezTo>
                  <a:cubicBezTo>
                    <a:pt x="7228" y="16039"/>
                    <a:pt x="7597" y="16611"/>
                    <a:pt x="7823" y="17051"/>
                  </a:cubicBezTo>
                  <a:cubicBezTo>
                    <a:pt x="7846" y="17096"/>
                    <a:pt x="7874" y="17117"/>
                    <a:pt x="7906" y="17117"/>
                  </a:cubicBezTo>
                  <a:cubicBezTo>
                    <a:pt x="8205" y="17117"/>
                    <a:pt x="8852" y="15306"/>
                    <a:pt x="8240" y="12837"/>
                  </a:cubicBezTo>
                  <a:cubicBezTo>
                    <a:pt x="7514" y="9860"/>
                    <a:pt x="2918" y="5633"/>
                    <a:pt x="3263" y="2633"/>
                  </a:cubicBezTo>
                  <a:cubicBezTo>
                    <a:pt x="3454" y="895"/>
                    <a:pt x="4656" y="895"/>
                    <a:pt x="4656" y="895"/>
                  </a:cubicBezTo>
                  <a:cubicBezTo>
                    <a:pt x="4656" y="895"/>
                    <a:pt x="4541" y="1"/>
                    <a:pt x="3835" y="1"/>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2102350" y="2548150"/>
              <a:ext cx="132475" cy="81675"/>
            </a:xfrm>
            <a:custGeom>
              <a:avLst/>
              <a:gdLst/>
              <a:ahLst/>
              <a:cxnLst/>
              <a:rect l="l" t="t" r="r" b="b"/>
              <a:pathLst>
                <a:path w="5299" h="3267" extrusionOk="0">
                  <a:moveTo>
                    <a:pt x="3519" y="1"/>
                  </a:moveTo>
                  <a:cubicBezTo>
                    <a:pt x="3489" y="1"/>
                    <a:pt x="3459" y="6"/>
                    <a:pt x="3429" y="16"/>
                  </a:cubicBezTo>
                  <a:cubicBezTo>
                    <a:pt x="3096" y="171"/>
                    <a:pt x="2846" y="1136"/>
                    <a:pt x="2763" y="1505"/>
                  </a:cubicBezTo>
                  <a:cubicBezTo>
                    <a:pt x="2489" y="1243"/>
                    <a:pt x="1715" y="528"/>
                    <a:pt x="1405" y="302"/>
                  </a:cubicBezTo>
                  <a:cubicBezTo>
                    <a:pt x="1377" y="288"/>
                    <a:pt x="1350" y="282"/>
                    <a:pt x="1319" y="282"/>
                  </a:cubicBezTo>
                  <a:cubicBezTo>
                    <a:pt x="1298" y="282"/>
                    <a:pt x="1275" y="285"/>
                    <a:pt x="1251" y="290"/>
                  </a:cubicBezTo>
                  <a:cubicBezTo>
                    <a:pt x="822" y="433"/>
                    <a:pt x="155" y="2707"/>
                    <a:pt x="24" y="3172"/>
                  </a:cubicBezTo>
                  <a:cubicBezTo>
                    <a:pt x="0" y="3207"/>
                    <a:pt x="24" y="3255"/>
                    <a:pt x="60" y="3267"/>
                  </a:cubicBezTo>
                  <a:lnTo>
                    <a:pt x="84" y="3267"/>
                  </a:lnTo>
                  <a:cubicBezTo>
                    <a:pt x="108" y="3267"/>
                    <a:pt x="143" y="3255"/>
                    <a:pt x="179" y="3195"/>
                  </a:cubicBezTo>
                  <a:cubicBezTo>
                    <a:pt x="477" y="2159"/>
                    <a:pt x="1048" y="493"/>
                    <a:pt x="1334" y="409"/>
                  </a:cubicBezTo>
                  <a:cubicBezTo>
                    <a:pt x="1691" y="671"/>
                    <a:pt x="2739" y="1671"/>
                    <a:pt x="2763" y="1683"/>
                  </a:cubicBezTo>
                  <a:cubicBezTo>
                    <a:pt x="2771" y="1701"/>
                    <a:pt x="2787" y="1712"/>
                    <a:pt x="2808" y="1712"/>
                  </a:cubicBezTo>
                  <a:cubicBezTo>
                    <a:pt x="2816" y="1712"/>
                    <a:pt x="2825" y="1710"/>
                    <a:pt x="2834" y="1707"/>
                  </a:cubicBezTo>
                  <a:cubicBezTo>
                    <a:pt x="2846" y="1683"/>
                    <a:pt x="2882" y="1671"/>
                    <a:pt x="2882" y="1648"/>
                  </a:cubicBezTo>
                  <a:cubicBezTo>
                    <a:pt x="3001" y="1124"/>
                    <a:pt x="3251" y="243"/>
                    <a:pt x="3489" y="135"/>
                  </a:cubicBezTo>
                  <a:cubicBezTo>
                    <a:pt x="3501" y="135"/>
                    <a:pt x="3537" y="135"/>
                    <a:pt x="3560" y="159"/>
                  </a:cubicBezTo>
                  <a:cubicBezTo>
                    <a:pt x="3977" y="409"/>
                    <a:pt x="5144" y="1838"/>
                    <a:pt x="5156" y="1850"/>
                  </a:cubicBezTo>
                  <a:cubicBezTo>
                    <a:pt x="5170" y="1871"/>
                    <a:pt x="5192" y="1883"/>
                    <a:pt x="5214" y="1883"/>
                  </a:cubicBezTo>
                  <a:cubicBezTo>
                    <a:pt x="5231" y="1883"/>
                    <a:pt x="5248" y="1877"/>
                    <a:pt x="5263" y="1862"/>
                  </a:cubicBezTo>
                  <a:cubicBezTo>
                    <a:pt x="5287" y="1838"/>
                    <a:pt x="5299" y="1790"/>
                    <a:pt x="5275" y="1767"/>
                  </a:cubicBezTo>
                  <a:cubicBezTo>
                    <a:pt x="5227" y="1707"/>
                    <a:pt x="4084" y="302"/>
                    <a:pt x="3656" y="40"/>
                  </a:cubicBezTo>
                  <a:cubicBezTo>
                    <a:pt x="3607" y="12"/>
                    <a:pt x="3562" y="1"/>
                    <a:pt x="35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2148475" y="2523850"/>
              <a:ext cx="27725" cy="27400"/>
            </a:xfrm>
            <a:custGeom>
              <a:avLst/>
              <a:gdLst/>
              <a:ahLst/>
              <a:cxnLst/>
              <a:rect l="l" t="t" r="r" b="b"/>
              <a:pathLst>
                <a:path w="1109" h="1096" extrusionOk="0">
                  <a:moveTo>
                    <a:pt x="561" y="131"/>
                  </a:moveTo>
                  <a:cubicBezTo>
                    <a:pt x="775" y="131"/>
                    <a:pt x="953" y="310"/>
                    <a:pt x="953" y="536"/>
                  </a:cubicBezTo>
                  <a:cubicBezTo>
                    <a:pt x="953" y="750"/>
                    <a:pt x="775" y="929"/>
                    <a:pt x="561" y="929"/>
                  </a:cubicBezTo>
                  <a:cubicBezTo>
                    <a:pt x="334" y="929"/>
                    <a:pt x="156" y="750"/>
                    <a:pt x="156" y="536"/>
                  </a:cubicBezTo>
                  <a:cubicBezTo>
                    <a:pt x="156" y="310"/>
                    <a:pt x="334" y="131"/>
                    <a:pt x="561" y="131"/>
                  </a:cubicBezTo>
                  <a:close/>
                  <a:moveTo>
                    <a:pt x="561" y="0"/>
                  </a:moveTo>
                  <a:cubicBezTo>
                    <a:pt x="263" y="0"/>
                    <a:pt x="1" y="250"/>
                    <a:pt x="1" y="548"/>
                  </a:cubicBezTo>
                  <a:cubicBezTo>
                    <a:pt x="1" y="845"/>
                    <a:pt x="239" y="1096"/>
                    <a:pt x="561" y="1096"/>
                  </a:cubicBezTo>
                  <a:cubicBezTo>
                    <a:pt x="870" y="1096"/>
                    <a:pt x="1108" y="845"/>
                    <a:pt x="1108" y="548"/>
                  </a:cubicBezTo>
                  <a:cubicBezTo>
                    <a:pt x="1108" y="250"/>
                    <a:pt x="858" y="0"/>
                    <a:pt x="56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1762725" y="2734575"/>
              <a:ext cx="47650" cy="47650"/>
            </a:xfrm>
            <a:custGeom>
              <a:avLst/>
              <a:gdLst/>
              <a:ahLst/>
              <a:cxnLst/>
              <a:rect l="l" t="t" r="r" b="b"/>
              <a:pathLst>
                <a:path w="1906" h="1906" extrusionOk="0">
                  <a:moveTo>
                    <a:pt x="953" y="132"/>
                  </a:moveTo>
                  <a:cubicBezTo>
                    <a:pt x="1382" y="132"/>
                    <a:pt x="1763" y="513"/>
                    <a:pt x="1763" y="941"/>
                  </a:cubicBezTo>
                  <a:cubicBezTo>
                    <a:pt x="1763" y="1382"/>
                    <a:pt x="1393" y="1739"/>
                    <a:pt x="953" y="1739"/>
                  </a:cubicBezTo>
                  <a:cubicBezTo>
                    <a:pt x="500" y="1739"/>
                    <a:pt x="143" y="1382"/>
                    <a:pt x="143" y="941"/>
                  </a:cubicBezTo>
                  <a:cubicBezTo>
                    <a:pt x="143" y="489"/>
                    <a:pt x="500" y="132"/>
                    <a:pt x="953" y="132"/>
                  </a:cubicBezTo>
                  <a:close/>
                  <a:moveTo>
                    <a:pt x="953" y="1"/>
                  </a:moveTo>
                  <a:cubicBezTo>
                    <a:pt x="429" y="1"/>
                    <a:pt x="0" y="441"/>
                    <a:pt x="0" y="953"/>
                  </a:cubicBezTo>
                  <a:cubicBezTo>
                    <a:pt x="0" y="1477"/>
                    <a:pt x="429" y="1906"/>
                    <a:pt x="953" y="1906"/>
                  </a:cubicBezTo>
                  <a:cubicBezTo>
                    <a:pt x="1477" y="1906"/>
                    <a:pt x="1905" y="1477"/>
                    <a:pt x="1905" y="953"/>
                  </a:cubicBezTo>
                  <a:cubicBezTo>
                    <a:pt x="1905" y="441"/>
                    <a:pt x="1477" y="1"/>
                    <a:pt x="9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1957100" y="2639275"/>
              <a:ext cx="34850" cy="57225"/>
            </a:xfrm>
            <a:custGeom>
              <a:avLst/>
              <a:gdLst/>
              <a:ahLst/>
              <a:cxnLst/>
              <a:rect l="l" t="t" r="r" b="b"/>
              <a:pathLst>
                <a:path w="1394" h="2289" extrusionOk="0">
                  <a:moveTo>
                    <a:pt x="74" y="0"/>
                  </a:moveTo>
                  <a:cubicBezTo>
                    <a:pt x="69" y="0"/>
                    <a:pt x="65" y="1"/>
                    <a:pt x="60" y="3"/>
                  </a:cubicBezTo>
                  <a:cubicBezTo>
                    <a:pt x="24" y="27"/>
                    <a:pt x="0" y="50"/>
                    <a:pt x="12" y="98"/>
                  </a:cubicBezTo>
                  <a:cubicBezTo>
                    <a:pt x="24" y="169"/>
                    <a:pt x="560" y="1812"/>
                    <a:pt x="1274" y="2265"/>
                  </a:cubicBezTo>
                  <a:cubicBezTo>
                    <a:pt x="1286" y="2289"/>
                    <a:pt x="1310" y="2289"/>
                    <a:pt x="1322" y="2289"/>
                  </a:cubicBezTo>
                  <a:cubicBezTo>
                    <a:pt x="1346" y="2289"/>
                    <a:pt x="1369" y="2265"/>
                    <a:pt x="1369" y="2253"/>
                  </a:cubicBezTo>
                  <a:cubicBezTo>
                    <a:pt x="1393" y="2217"/>
                    <a:pt x="1381" y="2158"/>
                    <a:pt x="1346" y="2146"/>
                  </a:cubicBezTo>
                  <a:cubicBezTo>
                    <a:pt x="691" y="1717"/>
                    <a:pt x="143" y="62"/>
                    <a:pt x="143" y="50"/>
                  </a:cubicBezTo>
                  <a:cubicBezTo>
                    <a:pt x="133" y="30"/>
                    <a:pt x="105" y="0"/>
                    <a:pt x="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1999050" y="2703675"/>
              <a:ext cx="16400" cy="15150"/>
            </a:xfrm>
            <a:custGeom>
              <a:avLst/>
              <a:gdLst/>
              <a:ahLst/>
              <a:cxnLst/>
              <a:rect l="l" t="t" r="r" b="b"/>
              <a:pathLst>
                <a:path w="656" h="606" extrusionOk="0">
                  <a:moveTo>
                    <a:pt x="95" y="1"/>
                  </a:moveTo>
                  <a:cubicBezTo>
                    <a:pt x="85" y="1"/>
                    <a:pt x="74" y="4"/>
                    <a:pt x="61" y="10"/>
                  </a:cubicBezTo>
                  <a:cubicBezTo>
                    <a:pt x="13" y="22"/>
                    <a:pt x="1" y="46"/>
                    <a:pt x="13" y="94"/>
                  </a:cubicBezTo>
                  <a:cubicBezTo>
                    <a:pt x="25" y="106"/>
                    <a:pt x="132" y="379"/>
                    <a:pt x="549" y="582"/>
                  </a:cubicBezTo>
                  <a:cubicBezTo>
                    <a:pt x="549" y="606"/>
                    <a:pt x="561" y="606"/>
                    <a:pt x="584" y="606"/>
                  </a:cubicBezTo>
                  <a:cubicBezTo>
                    <a:pt x="608" y="606"/>
                    <a:pt x="644" y="582"/>
                    <a:pt x="644" y="558"/>
                  </a:cubicBezTo>
                  <a:cubicBezTo>
                    <a:pt x="656" y="510"/>
                    <a:pt x="644" y="463"/>
                    <a:pt x="608" y="451"/>
                  </a:cubicBezTo>
                  <a:cubicBezTo>
                    <a:pt x="251" y="272"/>
                    <a:pt x="144" y="46"/>
                    <a:pt x="144" y="46"/>
                  </a:cubicBezTo>
                  <a:cubicBezTo>
                    <a:pt x="135" y="20"/>
                    <a:pt x="120" y="1"/>
                    <a:pt x="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2072275" y="2825250"/>
              <a:ext cx="13725" cy="60875"/>
            </a:xfrm>
            <a:custGeom>
              <a:avLst/>
              <a:gdLst/>
              <a:ahLst/>
              <a:cxnLst/>
              <a:rect l="l" t="t" r="r" b="b"/>
              <a:pathLst>
                <a:path w="549" h="2435" extrusionOk="0">
                  <a:moveTo>
                    <a:pt x="70" y="1"/>
                  </a:moveTo>
                  <a:cubicBezTo>
                    <a:pt x="62" y="1"/>
                    <a:pt x="54" y="2"/>
                    <a:pt x="49" y="5"/>
                  </a:cubicBezTo>
                  <a:cubicBezTo>
                    <a:pt x="13" y="41"/>
                    <a:pt x="1" y="77"/>
                    <a:pt x="13" y="112"/>
                  </a:cubicBezTo>
                  <a:cubicBezTo>
                    <a:pt x="406" y="827"/>
                    <a:pt x="60" y="2327"/>
                    <a:pt x="60" y="2351"/>
                  </a:cubicBezTo>
                  <a:cubicBezTo>
                    <a:pt x="60" y="2386"/>
                    <a:pt x="72" y="2422"/>
                    <a:pt x="120" y="2434"/>
                  </a:cubicBezTo>
                  <a:lnTo>
                    <a:pt x="132" y="2434"/>
                  </a:lnTo>
                  <a:cubicBezTo>
                    <a:pt x="168" y="2434"/>
                    <a:pt x="191" y="2410"/>
                    <a:pt x="203" y="2374"/>
                  </a:cubicBezTo>
                  <a:cubicBezTo>
                    <a:pt x="227" y="2303"/>
                    <a:pt x="549" y="803"/>
                    <a:pt x="144" y="41"/>
                  </a:cubicBezTo>
                  <a:cubicBezTo>
                    <a:pt x="126" y="14"/>
                    <a:pt x="95" y="1"/>
                    <a:pt x="7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1933575" y="2519000"/>
              <a:ext cx="27400" cy="38500"/>
            </a:xfrm>
            <a:custGeom>
              <a:avLst/>
              <a:gdLst/>
              <a:ahLst/>
              <a:cxnLst/>
              <a:rect l="l" t="t" r="r" b="b"/>
              <a:pathLst>
                <a:path w="1096" h="1540" extrusionOk="0">
                  <a:moveTo>
                    <a:pt x="1014" y="1"/>
                  </a:moveTo>
                  <a:cubicBezTo>
                    <a:pt x="995" y="1"/>
                    <a:pt x="977" y="10"/>
                    <a:pt x="965" y="27"/>
                  </a:cubicBezTo>
                  <a:cubicBezTo>
                    <a:pt x="917" y="75"/>
                    <a:pt x="1" y="944"/>
                    <a:pt x="1" y="1468"/>
                  </a:cubicBezTo>
                  <a:cubicBezTo>
                    <a:pt x="1" y="1516"/>
                    <a:pt x="24" y="1540"/>
                    <a:pt x="72" y="1540"/>
                  </a:cubicBezTo>
                  <a:cubicBezTo>
                    <a:pt x="120" y="1540"/>
                    <a:pt x="143" y="1504"/>
                    <a:pt x="143" y="1468"/>
                  </a:cubicBezTo>
                  <a:cubicBezTo>
                    <a:pt x="143" y="1087"/>
                    <a:pt x="822" y="373"/>
                    <a:pt x="1072" y="135"/>
                  </a:cubicBezTo>
                  <a:cubicBezTo>
                    <a:pt x="1096" y="99"/>
                    <a:pt x="1096" y="51"/>
                    <a:pt x="1072" y="27"/>
                  </a:cubicBezTo>
                  <a:cubicBezTo>
                    <a:pt x="1054" y="10"/>
                    <a:pt x="1033" y="1"/>
                    <a:pt x="101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1759750" y="2946325"/>
              <a:ext cx="306000" cy="69275"/>
            </a:xfrm>
            <a:custGeom>
              <a:avLst/>
              <a:gdLst/>
              <a:ahLst/>
              <a:cxnLst/>
              <a:rect l="l" t="t" r="r" b="b"/>
              <a:pathLst>
                <a:path w="12240" h="2771" extrusionOk="0">
                  <a:moveTo>
                    <a:pt x="3865" y="0"/>
                  </a:moveTo>
                  <a:cubicBezTo>
                    <a:pt x="3804" y="0"/>
                    <a:pt x="3737" y="27"/>
                    <a:pt x="3667" y="79"/>
                  </a:cubicBezTo>
                  <a:cubicBezTo>
                    <a:pt x="3632" y="103"/>
                    <a:pt x="3620" y="151"/>
                    <a:pt x="3644" y="187"/>
                  </a:cubicBezTo>
                  <a:cubicBezTo>
                    <a:pt x="3667" y="198"/>
                    <a:pt x="3679" y="210"/>
                    <a:pt x="3703" y="210"/>
                  </a:cubicBezTo>
                  <a:cubicBezTo>
                    <a:pt x="3727" y="210"/>
                    <a:pt x="3739" y="210"/>
                    <a:pt x="3751" y="198"/>
                  </a:cubicBezTo>
                  <a:cubicBezTo>
                    <a:pt x="3810" y="151"/>
                    <a:pt x="3858" y="151"/>
                    <a:pt x="3870" y="151"/>
                  </a:cubicBezTo>
                  <a:cubicBezTo>
                    <a:pt x="3882" y="151"/>
                    <a:pt x="3906" y="151"/>
                    <a:pt x="3918" y="187"/>
                  </a:cubicBezTo>
                  <a:cubicBezTo>
                    <a:pt x="3932" y="201"/>
                    <a:pt x="3956" y="211"/>
                    <a:pt x="3981" y="211"/>
                  </a:cubicBezTo>
                  <a:cubicBezTo>
                    <a:pt x="3996" y="211"/>
                    <a:pt x="4011" y="208"/>
                    <a:pt x="4025" y="198"/>
                  </a:cubicBezTo>
                  <a:cubicBezTo>
                    <a:pt x="4048" y="163"/>
                    <a:pt x="4060" y="127"/>
                    <a:pt x="4037" y="91"/>
                  </a:cubicBezTo>
                  <a:cubicBezTo>
                    <a:pt x="3988" y="30"/>
                    <a:pt x="3929" y="0"/>
                    <a:pt x="3865" y="0"/>
                  </a:cubicBezTo>
                  <a:close/>
                  <a:moveTo>
                    <a:pt x="8430" y="154"/>
                  </a:moveTo>
                  <a:cubicBezTo>
                    <a:pt x="8403" y="154"/>
                    <a:pt x="8376" y="157"/>
                    <a:pt x="8347" y="163"/>
                  </a:cubicBezTo>
                  <a:cubicBezTo>
                    <a:pt x="8287" y="175"/>
                    <a:pt x="8228" y="210"/>
                    <a:pt x="8168" y="258"/>
                  </a:cubicBezTo>
                  <a:cubicBezTo>
                    <a:pt x="8144" y="282"/>
                    <a:pt x="8132" y="329"/>
                    <a:pt x="8156" y="353"/>
                  </a:cubicBezTo>
                  <a:cubicBezTo>
                    <a:pt x="8168" y="377"/>
                    <a:pt x="8192" y="389"/>
                    <a:pt x="8216" y="389"/>
                  </a:cubicBezTo>
                  <a:cubicBezTo>
                    <a:pt x="8228" y="389"/>
                    <a:pt x="8251" y="389"/>
                    <a:pt x="8275" y="377"/>
                  </a:cubicBezTo>
                  <a:cubicBezTo>
                    <a:pt x="8323" y="341"/>
                    <a:pt x="8359" y="329"/>
                    <a:pt x="8406" y="318"/>
                  </a:cubicBezTo>
                  <a:lnTo>
                    <a:pt x="8478" y="318"/>
                  </a:lnTo>
                  <a:cubicBezTo>
                    <a:pt x="8513" y="318"/>
                    <a:pt x="8561" y="294"/>
                    <a:pt x="8573" y="258"/>
                  </a:cubicBezTo>
                  <a:cubicBezTo>
                    <a:pt x="8573" y="210"/>
                    <a:pt x="8561" y="175"/>
                    <a:pt x="8513" y="163"/>
                  </a:cubicBezTo>
                  <a:cubicBezTo>
                    <a:pt x="8484" y="157"/>
                    <a:pt x="8457" y="154"/>
                    <a:pt x="8430" y="154"/>
                  </a:cubicBezTo>
                  <a:close/>
                  <a:moveTo>
                    <a:pt x="3525" y="289"/>
                  </a:moveTo>
                  <a:cubicBezTo>
                    <a:pt x="3491" y="289"/>
                    <a:pt x="3462" y="303"/>
                    <a:pt x="3453" y="329"/>
                  </a:cubicBezTo>
                  <a:cubicBezTo>
                    <a:pt x="3394" y="425"/>
                    <a:pt x="3370" y="520"/>
                    <a:pt x="3370" y="639"/>
                  </a:cubicBezTo>
                  <a:cubicBezTo>
                    <a:pt x="3370" y="687"/>
                    <a:pt x="3394" y="722"/>
                    <a:pt x="3441" y="722"/>
                  </a:cubicBezTo>
                  <a:cubicBezTo>
                    <a:pt x="3489" y="722"/>
                    <a:pt x="3513" y="687"/>
                    <a:pt x="3513" y="663"/>
                  </a:cubicBezTo>
                  <a:cubicBezTo>
                    <a:pt x="3525" y="568"/>
                    <a:pt x="3537" y="484"/>
                    <a:pt x="3584" y="401"/>
                  </a:cubicBezTo>
                  <a:cubicBezTo>
                    <a:pt x="3596" y="353"/>
                    <a:pt x="3584" y="318"/>
                    <a:pt x="3560" y="294"/>
                  </a:cubicBezTo>
                  <a:cubicBezTo>
                    <a:pt x="3548" y="291"/>
                    <a:pt x="3537" y="289"/>
                    <a:pt x="3525" y="289"/>
                  </a:cubicBezTo>
                  <a:close/>
                  <a:moveTo>
                    <a:pt x="4025" y="341"/>
                  </a:moveTo>
                  <a:cubicBezTo>
                    <a:pt x="3989" y="341"/>
                    <a:pt x="3941" y="377"/>
                    <a:pt x="3941" y="425"/>
                  </a:cubicBezTo>
                  <a:cubicBezTo>
                    <a:pt x="3941" y="508"/>
                    <a:pt x="3941" y="591"/>
                    <a:pt x="3918" y="699"/>
                  </a:cubicBezTo>
                  <a:cubicBezTo>
                    <a:pt x="3918" y="746"/>
                    <a:pt x="3929" y="782"/>
                    <a:pt x="3977" y="794"/>
                  </a:cubicBezTo>
                  <a:lnTo>
                    <a:pt x="3989" y="794"/>
                  </a:lnTo>
                  <a:cubicBezTo>
                    <a:pt x="4037" y="794"/>
                    <a:pt x="4060" y="758"/>
                    <a:pt x="4048" y="734"/>
                  </a:cubicBezTo>
                  <a:cubicBezTo>
                    <a:pt x="4084" y="615"/>
                    <a:pt x="4096" y="508"/>
                    <a:pt x="4096" y="425"/>
                  </a:cubicBezTo>
                  <a:cubicBezTo>
                    <a:pt x="4096" y="377"/>
                    <a:pt x="4060" y="341"/>
                    <a:pt x="4025" y="341"/>
                  </a:cubicBezTo>
                  <a:close/>
                  <a:moveTo>
                    <a:pt x="8661" y="369"/>
                  </a:moveTo>
                  <a:cubicBezTo>
                    <a:pt x="8652" y="369"/>
                    <a:pt x="8643" y="372"/>
                    <a:pt x="8632" y="377"/>
                  </a:cubicBezTo>
                  <a:cubicBezTo>
                    <a:pt x="8585" y="389"/>
                    <a:pt x="8561" y="425"/>
                    <a:pt x="8573" y="460"/>
                  </a:cubicBezTo>
                  <a:cubicBezTo>
                    <a:pt x="8585" y="520"/>
                    <a:pt x="8585" y="568"/>
                    <a:pt x="8585" y="627"/>
                  </a:cubicBezTo>
                  <a:lnTo>
                    <a:pt x="8585" y="746"/>
                  </a:lnTo>
                  <a:cubicBezTo>
                    <a:pt x="8585" y="794"/>
                    <a:pt x="8620" y="841"/>
                    <a:pt x="8668" y="841"/>
                  </a:cubicBezTo>
                  <a:cubicBezTo>
                    <a:pt x="8704" y="841"/>
                    <a:pt x="8740" y="806"/>
                    <a:pt x="8740" y="758"/>
                  </a:cubicBezTo>
                  <a:lnTo>
                    <a:pt x="8740" y="627"/>
                  </a:lnTo>
                  <a:cubicBezTo>
                    <a:pt x="8740" y="556"/>
                    <a:pt x="8740" y="496"/>
                    <a:pt x="8728" y="437"/>
                  </a:cubicBezTo>
                  <a:cubicBezTo>
                    <a:pt x="8709" y="399"/>
                    <a:pt x="8690" y="369"/>
                    <a:pt x="8661" y="369"/>
                  </a:cubicBezTo>
                  <a:close/>
                  <a:moveTo>
                    <a:pt x="8021" y="468"/>
                  </a:moveTo>
                  <a:cubicBezTo>
                    <a:pt x="7992" y="468"/>
                    <a:pt x="7963" y="481"/>
                    <a:pt x="7954" y="508"/>
                  </a:cubicBezTo>
                  <a:cubicBezTo>
                    <a:pt x="7906" y="591"/>
                    <a:pt x="7870" y="699"/>
                    <a:pt x="7858" y="818"/>
                  </a:cubicBezTo>
                  <a:cubicBezTo>
                    <a:pt x="7858" y="865"/>
                    <a:pt x="7894" y="913"/>
                    <a:pt x="7930" y="913"/>
                  </a:cubicBezTo>
                  <a:cubicBezTo>
                    <a:pt x="7978" y="913"/>
                    <a:pt x="8013" y="877"/>
                    <a:pt x="8013" y="841"/>
                  </a:cubicBezTo>
                  <a:cubicBezTo>
                    <a:pt x="8025" y="746"/>
                    <a:pt x="8037" y="651"/>
                    <a:pt x="8085" y="579"/>
                  </a:cubicBezTo>
                  <a:cubicBezTo>
                    <a:pt x="8097" y="532"/>
                    <a:pt x="8085" y="496"/>
                    <a:pt x="8049" y="472"/>
                  </a:cubicBezTo>
                  <a:cubicBezTo>
                    <a:pt x="8040" y="469"/>
                    <a:pt x="8030" y="468"/>
                    <a:pt x="8021" y="468"/>
                  </a:cubicBezTo>
                  <a:close/>
                  <a:moveTo>
                    <a:pt x="12204" y="615"/>
                  </a:moveTo>
                  <a:lnTo>
                    <a:pt x="12145" y="651"/>
                  </a:lnTo>
                  <a:lnTo>
                    <a:pt x="12073" y="651"/>
                  </a:lnTo>
                  <a:cubicBezTo>
                    <a:pt x="12073" y="651"/>
                    <a:pt x="12073" y="734"/>
                    <a:pt x="12061" y="841"/>
                  </a:cubicBezTo>
                  <a:cubicBezTo>
                    <a:pt x="12061" y="865"/>
                    <a:pt x="12085" y="913"/>
                    <a:pt x="12133" y="913"/>
                  </a:cubicBezTo>
                  <a:cubicBezTo>
                    <a:pt x="12157" y="913"/>
                    <a:pt x="12204" y="877"/>
                    <a:pt x="12216" y="853"/>
                  </a:cubicBezTo>
                  <a:cubicBezTo>
                    <a:pt x="12240" y="639"/>
                    <a:pt x="12216" y="639"/>
                    <a:pt x="12204" y="615"/>
                  </a:cubicBezTo>
                  <a:close/>
                  <a:moveTo>
                    <a:pt x="3497" y="861"/>
                  </a:moveTo>
                  <a:cubicBezTo>
                    <a:pt x="3487" y="861"/>
                    <a:pt x="3476" y="862"/>
                    <a:pt x="3465" y="865"/>
                  </a:cubicBezTo>
                  <a:cubicBezTo>
                    <a:pt x="3429" y="877"/>
                    <a:pt x="3406" y="913"/>
                    <a:pt x="3429" y="949"/>
                  </a:cubicBezTo>
                  <a:cubicBezTo>
                    <a:pt x="3453" y="1056"/>
                    <a:pt x="3513" y="1151"/>
                    <a:pt x="3572" y="1234"/>
                  </a:cubicBezTo>
                  <a:cubicBezTo>
                    <a:pt x="3584" y="1246"/>
                    <a:pt x="3608" y="1270"/>
                    <a:pt x="3632" y="1270"/>
                  </a:cubicBezTo>
                  <a:cubicBezTo>
                    <a:pt x="3644" y="1270"/>
                    <a:pt x="3667" y="1270"/>
                    <a:pt x="3679" y="1246"/>
                  </a:cubicBezTo>
                  <a:cubicBezTo>
                    <a:pt x="3703" y="1222"/>
                    <a:pt x="3727" y="1175"/>
                    <a:pt x="3691" y="1151"/>
                  </a:cubicBezTo>
                  <a:cubicBezTo>
                    <a:pt x="3632" y="1068"/>
                    <a:pt x="3584" y="984"/>
                    <a:pt x="3560" y="913"/>
                  </a:cubicBezTo>
                  <a:cubicBezTo>
                    <a:pt x="3551" y="876"/>
                    <a:pt x="3528" y="861"/>
                    <a:pt x="3497" y="861"/>
                  </a:cubicBezTo>
                  <a:close/>
                  <a:moveTo>
                    <a:pt x="8612" y="980"/>
                  </a:moveTo>
                  <a:cubicBezTo>
                    <a:pt x="8588" y="980"/>
                    <a:pt x="8558" y="996"/>
                    <a:pt x="8549" y="1032"/>
                  </a:cubicBezTo>
                  <a:cubicBezTo>
                    <a:pt x="8513" y="1115"/>
                    <a:pt x="8490" y="1211"/>
                    <a:pt x="8442" y="1294"/>
                  </a:cubicBezTo>
                  <a:cubicBezTo>
                    <a:pt x="8406" y="1341"/>
                    <a:pt x="8442" y="1389"/>
                    <a:pt x="8466" y="1401"/>
                  </a:cubicBezTo>
                  <a:lnTo>
                    <a:pt x="8501" y="1401"/>
                  </a:lnTo>
                  <a:cubicBezTo>
                    <a:pt x="8525" y="1401"/>
                    <a:pt x="8561" y="1389"/>
                    <a:pt x="8561" y="1353"/>
                  </a:cubicBezTo>
                  <a:cubicBezTo>
                    <a:pt x="8609" y="1270"/>
                    <a:pt x="8644" y="1163"/>
                    <a:pt x="8680" y="1080"/>
                  </a:cubicBezTo>
                  <a:cubicBezTo>
                    <a:pt x="8692" y="1044"/>
                    <a:pt x="8680" y="996"/>
                    <a:pt x="8632" y="984"/>
                  </a:cubicBezTo>
                  <a:cubicBezTo>
                    <a:pt x="8627" y="981"/>
                    <a:pt x="8620" y="980"/>
                    <a:pt x="8612" y="980"/>
                  </a:cubicBezTo>
                  <a:close/>
                  <a:moveTo>
                    <a:pt x="7930" y="1056"/>
                  </a:moveTo>
                  <a:cubicBezTo>
                    <a:pt x="7894" y="1080"/>
                    <a:pt x="7870" y="1103"/>
                    <a:pt x="7870" y="1151"/>
                  </a:cubicBezTo>
                  <a:cubicBezTo>
                    <a:pt x="7894" y="1258"/>
                    <a:pt x="7918" y="1341"/>
                    <a:pt x="7966" y="1449"/>
                  </a:cubicBezTo>
                  <a:cubicBezTo>
                    <a:pt x="7978" y="1472"/>
                    <a:pt x="8013" y="1484"/>
                    <a:pt x="8037" y="1484"/>
                  </a:cubicBezTo>
                  <a:lnTo>
                    <a:pt x="8049" y="1484"/>
                  </a:lnTo>
                  <a:cubicBezTo>
                    <a:pt x="8097" y="1461"/>
                    <a:pt x="8109" y="1425"/>
                    <a:pt x="8097" y="1389"/>
                  </a:cubicBezTo>
                  <a:cubicBezTo>
                    <a:pt x="8073" y="1294"/>
                    <a:pt x="8037" y="1211"/>
                    <a:pt x="8025" y="1115"/>
                  </a:cubicBezTo>
                  <a:cubicBezTo>
                    <a:pt x="8013" y="1080"/>
                    <a:pt x="7978" y="1056"/>
                    <a:pt x="7930" y="1056"/>
                  </a:cubicBezTo>
                  <a:close/>
                  <a:moveTo>
                    <a:pt x="12109" y="1056"/>
                  </a:moveTo>
                  <a:cubicBezTo>
                    <a:pt x="12073" y="1056"/>
                    <a:pt x="12038" y="1080"/>
                    <a:pt x="12026" y="1115"/>
                  </a:cubicBezTo>
                  <a:cubicBezTo>
                    <a:pt x="12002" y="1222"/>
                    <a:pt x="11978" y="1306"/>
                    <a:pt x="11954" y="1401"/>
                  </a:cubicBezTo>
                  <a:cubicBezTo>
                    <a:pt x="11942" y="1437"/>
                    <a:pt x="11954" y="1472"/>
                    <a:pt x="12002" y="1484"/>
                  </a:cubicBezTo>
                  <a:lnTo>
                    <a:pt x="12014" y="1484"/>
                  </a:lnTo>
                  <a:cubicBezTo>
                    <a:pt x="12038" y="1484"/>
                    <a:pt x="12073" y="1461"/>
                    <a:pt x="12097" y="1449"/>
                  </a:cubicBezTo>
                  <a:cubicBezTo>
                    <a:pt x="12133" y="1353"/>
                    <a:pt x="12157" y="1258"/>
                    <a:pt x="12180" y="1151"/>
                  </a:cubicBezTo>
                  <a:cubicBezTo>
                    <a:pt x="12180" y="1103"/>
                    <a:pt x="12157" y="1080"/>
                    <a:pt x="12109" y="1056"/>
                  </a:cubicBezTo>
                  <a:close/>
                  <a:moveTo>
                    <a:pt x="101" y="1084"/>
                  </a:moveTo>
                  <a:cubicBezTo>
                    <a:pt x="92" y="1084"/>
                    <a:pt x="82" y="1086"/>
                    <a:pt x="72" y="1091"/>
                  </a:cubicBezTo>
                  <a:cubicBezTo>
                    <a:pt x="24" y="1103"/>
                    <a:pt x="0" y="1139"/>
                    <a:pt x="12" y="1175"/>
                  </a:cubicBezTo>
                  <a:cubicBezTo>
                    <a:pt x="12" y="1175"/>
                    <a:pt x="60" y="1294"/>
                    <a:pt x="155" y="1461"/>
                  </a:cubicBezTo>
                  <a:cubicBezTo>
                    <a:pt x="167" y="1472"/>
                    <a:pt x="179" y="1484"/>
                    <a:pt x="215" y="1484"/>
                  </a:cubicBezTo>
                  <a:cubicBezTo>
                    <a:pt x="219" y="1484"/>
                    <a:pt x="222" y="1482"/>
                    <a:pt x="226" y="1482"/>
                  </a:cubicBezTo>
                  <a:cubicBezTo>
                    <a:pt x="230" y="1482"/>
                    <a:pt x="236" y="1487"/>
                    <a:pt x="250" y="1508"/>
                  </a:cubicBezTo>
                  <a:cubicBezTo>
                    <a:pt x="298" y="1472"/>
                    <a:pt x="298" y="1437"/>
                    <a:pt x="286" y="1401"/>
                  </a:cubicBezTo>
                  <a:cubicBezTo>
                    <a:pt x="191" y="1246"/>
                    <a:pt x="167" y="1151"/>
                    <a:pt x="167" y="1151"/>
                  </a:cubicBezTo>
                  <a:cubicBezTo>
                    <a:pt x="158" y="1114"/>
                    <a:pt x="134" y="1084"/>
                    <a:pt x="101" y="1084"/>
                  </a:cubicBezTo>
                  <a:close/>
                  <a:moveTo>
                    <a:pt x="3891" y="920"/>
                  </a:moveTo>
                  <a:cubicBezTo>
                    <a:pt x="3861" y="920"/>
                    <a:pt x="3831" y="936"/>
                    <a:pt x="3822" y="972"/>
                  </a:cubicBezTo>
                  <a:cubicBezTo>
                    <a:pt x="3798" y="1056"/>
                    <a:pt x="3763" y="1151"/>
                    <a:pt x="3727" y="1234"/>
                  </a:cubicBezTo>
                  <a:cubicBezTo>
                    <a:pt x="3691" y="1282"/>
                    <a:pt x="3727" y="1330"/>
                    <a:pt x="3751" y="1341"/>
                  </a:cubicBezTo>
                  <a:lnTo>
                    <a:pt x="3775" y="1341"/>
                  </a:lnTo>
                  <a:lnTo>
                    <a:pt x="3763" y="1353"/>
                  </a:lnTo>
                  <a:cubicBezTo>
                    <a:pt x="3739" y="1389"/>
                    <a:pt x="3739" y="1437"/>
                    <a:pt x="3763" y="1461"/>
                  </a:cubicBezTo>
                  <a:cubicBezTo>
                    <a:pt x="3834" y="1532"/>
                    <a:pt x="3918" y="1615"/>
                    <a:pt x="4001" y="1675"/>
                  </a:cubicBezTo>
                  <a:cubicBezTo>
                    <a:pt x="4025" y="1687"/>
                    <a:pt x="4037" y="1687"/>
                    <a:pt x="4048" y="1687"/>
                  </a:cubicBezTo>
                  <a:cubicBezTo>
                    <a:pt x="4060" y="1687"/>
                    <a:pt x="4096" y="1687"/>
                    <a:pt x="4096" y="1639"/>
                  </a:cubicBezTo>
                  <a:cubicBezTo>
                    <a:pt x="4120" y="1615"/>
                    <a:pt x="4108" y="1568"/>
                    <a:pt x="4084" y="1532"/>
                  </a:cubicBezTo>
                  <a:cubicBezTo>
                    <a:pt x="3989" y="1472"/>
                    <a:pt x="3918" y="1401"/>
                    <a:pt x="3858" y="1341"/>
                  </a:cubicBezTo>
                  <a:cubicBezTo>
                    <a:pt x="3834" y="1341"/>
                    <a:pt x="3822" y="1330"/>
                    <a:pt x="3810" y="1330"/>
                  </a:cubicBezTo>
                  <a:cubicBezTo>
                    <a:pt x="3822" y="1330"/>
                    <a:pt x="3822" y="1318"/>
                    <a:pt x="3834" y="1294"/>
                  </a:cubicBezTo>
                  <a:cubicBezTo>
                    <a:pt x="3882" y="1211"/>
                    <a:pt x="3929" y="1103"/>
                    <a:pt x="3965" y="1020"/>
                  </a:cubicBezTo>
                  <a:cubicBezTo>
                    <a:pt x="3977" y="984"/>
                    <a:pt x="3965" y="937"/>
                    <a:pt x="3918" y="925"/>
                  </a:cubicBezTo>
                  <a:cubicBezTo>
                    <a:pt x="3909" y="922"/>
                    <a:pt x="3900" y="920"/>
                    <a:pt x="3891" y="920"/>
                  </a:cubicBezTo>
                  <a:close/>
                  <a:moveTo>
                    <a:pt x="3666" y="1468"/>
                  </a:moveTo>
                  <a:cubicBezTo>
                    <a:pt x="3635" y="1468"/>
                    <a:pt x="3593" y="1481"/>
                    <a:pt x="3584" y="1508"/>
                  </a:cubicBezTo>
                  <a:cubicBezTo>
                    <a:pt x="3548" y="1592"/>
                    <a:pt x="3489" y="1663"/>
                    <a:pt x="3429" y="1746"/>
                  </a:cubicBezTo>
                  <a:cubicBezTo>
                    <a:pt x="3394" y="1770"/>
                    <a:pt x="3406" y="1818"/>
                    <a:pt x="3441" y="1842"/>
                  </a:cubicBezTo>
                  <a:cubicBezTo>
                    <a:pt x="3453" y="1865"/>
                    <a:pt x="3465" y="1865"/>
                    <a:pt x="3489" y="1865"/>
                  </a:cubicBezTo>
                  <a:cubicBezTo>
                    <a:pt x="3501" y="1865"/>
                    <a:pt x="3525" y="1853"/>
                    <a:pt x="3537" y="1830"/>
                  </a:cubicBezTo>
                  <a:cubicBezTo>
                    <a:pt x="3596" y="1758"/>
                    <a:pt x="3656" y="1663"/>
                    <a:pt x="3715" y="1580"/>
                  </a:cubicBezTo>
                  <a:cubicBezTo>
                    <a:pt x="3739" y="1544"/>
                    <a:pt x="3715" y="1484"/>
                    <a:pt x="3691" y="1472"/>
                  </a:cubicBezTo>
                  <a:cubicBezTo>
                    <a:pt x="3685" y="1469"/>
                    <a:pt x="3676" y="1468"/>
                    <a:pt x="3666" y="1468"/>
                  </a:cubicBezTo>
                  <a:close/>
                  <a:moveTo>
                    <a:pt x="381" y="1579"/>
                  </a:moveTo>
                  <a:cubicBezTo>
                    <a:pt x="367" y="1579"/>
                    <a:pt x="355" y="1582"/>
                    <a:pt x="346" y="1592"/>
                  </a:cubicBezTo>
                  <a:cubicBezTo>
                    <a:pt x="310" y="1627"/>
                    <a:pt x="298" y="1663"/>
                    <a:pt x="322" y="1699"/>
                  </a:cubicBezTo>
                  <a:cubicBezTo>
                    <a:pt x="393" y="1770"/>
                    <a:pt x="465" y="1842"/>
                    <a:pt x="536" y="1925"/>
                  </a:cubicBezTo>
                  <a:cubicBezTo>
                    <a:pt x="548" y="1937"/>
                    <a:pt x="572" y="1937"/>
                    <a:pt x="584" y="1937"/>
                  </a:cubicBezTo>
                  <a:cubicBezTo>
                    <a:pt x="596" y="1937"/>
                    <a:pt x="619" y="1937"/>
                    <a:pt x="643" y="1925"/>
                  </a:cubicBezTo>
                  <a:cubicBezTo>
                    <a:pt x="667" y="1889"/>
                    <a:pt x="667" y="1842"/>
                    <a:pt x="643" y="1818"/>
                  </a:cubicBezTo>
                  <a:cubicBezTo>
                    <a:pt x="584" y="1758"/>
                    <a:pt x="500" y="1687"/>
                    <a:pt x="441" y="1603"/>
                  </a:cubicBezTo>
                  <a:cubicBezTo>
                    <a:pt x="426" y="1589"/>
                    <a:pt x="402" y="1579"/>
                    <a:pt x="381" y="1579"/>
                  </a:cubicBezTo>
                  <a:close/>
                  <a:moveTo>
                    <a:pt x="8362" y="1531"/>
                  </a:moveTo>
                  <a:cubicBezTo>
                    <a:pt x="8338" y="1531"/>
                    <a:pt x="8310" y="1545"/>
                    <a:pt x="8287" y="1568"/>
                  </a:cubicBezTo>
                  <a:cubicBezTo>
                    <a:pt x="8275" y="1592"/>
                    <a:pt x="8239" y="1603"/>
                    <a:pt x="8228" y="1639"/>
                  </a:cubicBezTo>
                  <a:cubicBezTo>
                    <a:pt x="8214" y="1618"/>
                    <a:pt x="8192" y="1606"/>
                    <a:pt x="8171" y="1606"/>
                  </a:cubicBezTo>
                  <a:cubicBezTo>
                    <a:pt x="8156" y="1606"/>
                    <a:pt x="8142" y="1612"/>
                    <a:pt x="8132" y="1627"/>
                  </a:cubicBezTo>
                  <a:cubicBezTo>
                    <a:pt x="8097" y="1651"/>
                    <a:pt x="8085" y="1699"/>
                    <a:pt x="8109" y="1722"/>
                  </a:cubicBezTo>
                  <a:cubicBezTo>
                    <a:pt x="8109" y="1746"/>
                    <a:pt x="8109" y="1746"/>
                    <a:pt x="8132" y="1758"/>
                  </a:cubicBezTo>
                  <a:lnTo>
                    <a:pt x="8097" y="1782"/>
                  </a:lnTo>
                  <a:cubicBezTo>
                    <a:pt x="8073" y="1818"/>
                    <a:pt x="8073" y="1865"/>
                    <a:pt x="8097" y="1889"/>
                  </a:cubicBezTo>
                  <a:cubicBezTo>
                    <a:pt x="8114" y="1907"/>
                    <a:pt x="8132" y="1916"/>
                    <a:pt x="8150" y="1916"/>
                  </a:cubicBezTo>
                  <a:cubicBezTo>
                    <a:pt x="8168" y="1916"/>
                    <a:pt x="8186" y="1907"/>
                    <a:pt x="8204" y="1889"/>
                  </a:cubicBezTo>
                  <a:lnTo>
                    <a:pt x="8216" y="1877"/>
                  </a:lnTo>
                  <a:lnTo>
                    <a:pt x="8311" y="1973"/>
                  </a:lnTo>
                  <a:cubicBezTo>
                    <a:pt x="8323" y="1984"/>
                    <a:pt x="8347" y="1984"/>
                    <a:pt x="8370" y="1984"/>
                  </a:cubicBezTo>
                  <a:cubicBezTo>
                    <a:pt x="8378" y="1984"/>
                    <a:pt x="8392" y="1979"/>
                    <a:pt x="8400" y="1979"/>
                  </a:cubicBezTo>
                  <a:cubicBezTo>
                    <a:pt x="8404" y="1979"/>
                    <a:pt x="8406" y="1980"/>
                    <a:pt x="8406" y="1984"/>
                  </a:cubicBezTo>
                  <a:cubicBezTo>
                    <a:pt x="8442" y="1949"/>
                    <a:pt x="8442" y="1901"/>
                    <a:pt x="8406" y="1877"/>
                  </a:cubicBezTo>
                  <a:cubicBezTo>
                    <a:pt x="8382" y="1830"/>
                    <a:pt x="8347" y="1806"/>
                    <a:pt x="8323" y="1770"/>
                  </a:cubicBezTo>
                  <a:cubicBezTo>
                    <a:pt x="8347" y="1722"/>
                    <a:pt x="8382" y="1699"/>
                    <a:pt x="8406" y="1651"/>
                  </a:cubicBezTo>
                  <a:cubicBezTo>
                    <a:pt x="8442" y="1627"/>
                    <a:pt x="8418" y="1580"/>
                    <a:pt x="8394" y="1544"/>
                  </a:cubicBezTo>
                  <a:cubicBezTo>
                    <a:pt x="8386" y="1535"/>
                    <a:pt x="8374" y="1531"/>
                    <a:pt x="8362" y="1531"/>
                  </a:cubicBezTo>
                  <a:close/>
                  <a:moveTo>
                    <a:pt x="4304" y="1694"/>
                  </a:moveTo>
                  <a:cubicBezTo>
                    <a:pt x="4272" y="1694"/>
                    <a:pt x="4236" y="1708"/>
                    <a:pt x="4227" y="1734"/>
                  </a:cubicBezTo>
                  <a:cubicBezTo>
                    <a:pt x="4215" y="1758"/>
                    <a:pt x="4227" y="1818"/>
                    <a:pt x="4263" y="1830"/>
                  </a:cubicBezTo>
                  <a:cubicBezTo>
                    <a:pt x="4346" y="1877"/>
                    <a:pt x="4441" y="1937"/>
                    <a:pt x="4525" y="1984"/>
                  </a:cubicBezTo>
                  <a:cubicBezTo>
                    <a:pt x="4525" y="1996"/>
                    <a:pt x="4537" y="1996"/>
                    <a:pt x="4560" y="1996"/>
                  </a:cubicBezTo>
                  <a:cubicBezTo>
                    <a:pt x="4584" y="1996"/>
                    <a:pt x="4596" y="1984"/>
                    <a:pt x="4608" y="1949"/>
                  </a:cubicBezTo>
                  <a:cubicBezTo>
                    <a:pt x="4632" y="1901"/>
                    <a:pt x="4608" y="1865"/>
                    <a:pt x="4584" y="1842"/>
                  </a:cubicBezTo>
                  <a:cubicBezTo>
                    <a:pt x="4489" y="1806"/>
                    <a:pt x="4406" y="1746"/>
                    <a:pt x="4334" y="1699"/>
                  </a:cubicBezTo>
                  <a:cubicBezTo>
                    <a:pt x="4325" y="1696"/>
                    <a:pt x="4315" y="1694"/>
                    <a:pt x="4304" y="1694"/>
                  </a:cubicBezTo>
                  <a:close/>
                  <a:moveTo>
                    <a:pt x="11909" y="1599"/>
                  </a:moveTo>
                  <a:cubicBezTo>
                    <a:pt x="11874" y="1599"/>
                    <a:pt x="11844" y="1615"/>
                    <a:pt x="11835" y="1651"/>
                  </a:cubicBezTo>
                  <a:cubicBezTo>
                    <a:pt x="11788" y="1746"/>
                    <a:pt x="11740" y="1830"/>
                    <a:pt x="11704" y="1901"/>
                  </a:cubicBezTo>
                  <a:cubicBezTo>
                    <a:pt x="11680" y="1937"/>
                    <a:pt x="11704" y="1996"/>
                    <a:pt x="11728" y="2008"/>
                  </a:cubicBezTo>
                  <a:cubicBezTo>
                    <a:pt x="11740" y="2032"/>
                    <a:pt x="11764" y="2032"/>
                    <a:pt x="11776" y="2032"/>
                  </a:cubicBezTo>
                  <a:cubicBezTo>
                    <a:pt x="11799" y="2032"/>
                    <a:pt x="11823" y="2032"/>
                    <a:pt x="11835" y="1984"/>
                  </a:cubicBezTo>
                  <a:cubicBezTo>
                    <a:pt x="11895" y="1901"/>
                    <a:pt x="11942" y="1818"/>
                    <a:pt x="11978" y="1711"/>
                  </a:cubicBezTo>
                  <a:cubicBezTo>
                    <a:pt x="12002" y="1663"/>
                    <a:pt x="11978" y="1627"/>
                    <a:pt x="11942" y="1603"/>
                  </a:cubicBezTo>
                  <a:cubicBezTo>
                    <a:pt x="11931" y="1601"/>
                    <a:pt x="11920" y="1599"/>
                    <a:pt x="11909" y="1599"/>
                  </a:cubicBezTo>
                  <a:close/>
                  <a:moveTo>
                    <a:pt x="4819" y="1975"/>
                  </a:moveTo>
                  <a:cubicBezTo>
                    <a:pt x="4787" y="1975"/>
                    <a:pt x="4760" y="1994"/>
                    <a:pt x="4751" y="2020"/>
                  </a:cubicBezTo>
                  <a:cubicBezTo>
                    <a:pt x="4739" y="2068"/>
                    <a:pt x="4751" y="2115"/>
                    <a:pt x="4799" y="2127"/>
                  </a:cubicBezTo>
                  <a:cubicBezTo>
                    <a:pt x="4882" y="2163"/>
                    <a:pt x="4977" y="2199"/>
                    <a:pt x="5072" y="2234"/>
                  </a:cubicBezTo>
                  <a:lnTo>
                    <a:pt x="5108" y="2234"/>
                  </a:lnTo>
                  <a:cubicBezTo>
                    <a:pt x="5132" y="2234"/>
                    <a:pt x="5168" y="2223"/>
                    <a:pt x="5168" y="2175"/>
                  </a:cubicBezTo>
                  <a:cubicBezTo>
                    <a:pt x="5180" y="2139"/>
                    <a:pt x="5168" y="2103"/>
                    <a:pt x="5120" y="2080"/>
                  </a:cubicBezTo>
                  <a:cubicBezTo>
                    <a:pt x="5025" y="2056"/>
                    <a:pt x="4941" y="2008"/>
                    <a:pt x="4858" y="1984"/>
                  </a:cubicBezTo>
                  <a:cubicBezTo>
                    <a:pt x="4845" y="1978"/>
                    <a:pt x="4831" y="1975"/>
                    <a:pt x="4819" y="1975"/>
                  </a:cubicBezTo>
                  <a:close/>
                  <a:moveTo>
                    <a:pt x="3281" y="1931"/>
                  </a:moveTo>
                  <a:cubicBezTo>
                    <a:pt x="3263" y="1931"/>
                    <a:pt x="3245" y="1937"/>
                    <a:pt x="3227" y="1949"/>
                  </a:cubicBezTo>
                  <a:lnTo>
                    <a:pt x="3001" y="2127"/>
                  </a:lnTo>
                  <a:cubicBezTo>
                    <a:pt x="2977" y="2163"/>
                    <a:pt x="2965" y="2199"/>
                    <a:pt x="2989" y="2234"/>
                  </a:cubicBezTo>
                  <a:cubicBezTo>
                    <a:pt x="3001" y="2246"/>
                    <a:pt x="3025" y="2270"/>
                    <a:pt x="3048" y="2270"/>
                  </a:cubicBezTo>
                  <a:cubicBezTo>
                    <a:pt x="3072" y="2270"/>
                    <a:pt x="3084" y="2270"/>
                    <a:pt x="3096" y="2246"/>
                  </a:cubicBezTo>
                  <a:cubicBezTo>
                    <a:pt x="3167" y="2187"/>
                    <a:pt x="3263" y="2127"/>
                    <a:pt x="3334" y="2056"/>
                  </a:cubicBezTo>
                  <a:cubicBezTo>
                    <a:pt x="3358" y="2020"/>
                    <a:pt x="3358" y="1984"/>
                    <a:pt x="3334" y="1949"/>
                  </a:cubicBezTo>
                  <a:cubicBezTo>
                    <a:pt x="3316" y="1937"/>
                    <a:pt x="3298" y="1931"/>
                    <a:pt x="3281" y="1931"/>
                  </a:cubicBezTo>
                  <a:close/>
                  <a:moveTo>
                    <a:pt x="7938" y="1936"/>
                  </a:moveTo>
                  <a:cubicBezTo>
                    <a:pt x="7926" y="1936"/>
                    <a:pt x="7915" y="1940"/>
                    <a:pt x="7906" y="1949"/>
                  </a:cubicBezTo>
                  <a:cubicBezTo>
                    <a:pt x="7823" y="2008"/>
                    <a:pt x="7751" y="2068"/>
                    <a:pt x="7668" y="2115"/>
                  </a:cubicBezTo>
                  <a:cubicBezTo>
                    <a:pt x="7632" y="2151"/>
                    <a:pt x="7620" y="2187"/>
                    <a:pt x="7632" y="2223"/>
                  </a:cubicBezTo>
                  <a:cubicBezTo>
                    <a:pt x="7644" y="2246"/>
                    <a:pt x="7668" y="2270"/>
                    <a:pt x="7692" y="2270"/>
                  </a:cubicBezTo>
                  <a:cubicBezTo>
                    <a:pt x="7716" y="2270"/>
                    <a:pt x="7728" y="2270"/>
                    <a:pt x="7739" y="2246"/>
                  </a:cubicBezTo>
                  <a:cubicBezTo>
                    <a:pt x="7823" y="2187"/>
                    <a:pt x="7918" y="2127"/>
                    <a:pt x="7989" y="2068"/>
                  </a:cubicBezTo>
                  <a:cubicBezTo>
                    <a:pt x="8025" y="2044"/>
                    <a:pt x="8037" y="1996"/>
                    <a:pt x="8001" y="1973"/>
                  </a:cubicBezTo>
                  <a:cubicBezTo>
                    <a:pt x="7986" y="1949"/>
                    <a:pt x="7961" y="1936"/>
                    <a:pt x="7938" y="1936"/>
                  </a:cubicBezTo>
                  <a:close/>
                  <a:moveTo>
                    <a:pt x="823" y="1983"/>
                  </a:moveTo>
                  <a:cubicBezTo>
                    <a:pt x="801" y="1983"/>
                    <a:pt x="777" y="1994"/>
                    <a:pt x="762" y="2008"/>
                  </a:cubicBezTo>
                  <a:cubicBezTo>
                    <a:pt x="727" y="2044"/>
                    <a:pt x="750" y="2080"/>
                    <a:pt x="774" y="2115"/>
                  </a:cubicBezTo>
                  <a:cubicBezTo>
                    <a:pt x="870" y="2163"/>
                    <a:pt x="953" y="2223"/>
                    <a:pt x="1048" y="2270"/>
                  </a:cubicBezTo>
                  <a:cubicBezTo>
                    <a:pt x="1048" y="2282"/>
                    <a:pt x="1060" y="2282"/>
                    <a:pt x="1072" y="2282"/>
                  </a:cubicBezTo>
                  <a:cubicBezTo>
                    <a:pt x="1108" y="2282"/>
                    <a:pt x="1131" y="2270"/>
                    <a:pt x="1143" y="2246"/>
                  </a:cubicBezTo>
                  <a:cubicBezTo>
                    <a:pt x="1155" y="2199"/>
                    <a:pt x="1143" y="2163"/>
                    <a:pt x="1120" y="2139"/>
                  </a:cubicBezTo>
                  <a:cubicBezTo>
                    <a:pt x="1024" y="2103"/>
                    <a:pt x="941" y="2056"/>
                    <a:pt x="858" y="1996"/>
                  </a:cubicBezTo>
                  <a:cubicBezTo>
                    <a:pt x="848" y="1987"/>
                    <a:pt x="836" y="1983"/>
                    <a:pt x="823" y="1983"/>
                  </a:cubicBezTo>
                  <a:close/>
                  <a:moveTo>
                    <a:pt x="8612" y="2008"/>
                  </a:moveTo>
                  <a:cubicBezTo>
                    <a:pt x="8590" y="2008"/>
                    <a:pt x="8564" y="2021"/>
                    <a:pt x="8549" y="2044"/>
                  </a:cubicBezTo>
                  <a:cubicBezTo>
                    <a:pt x="8513" y="2068"/>
                    <a:pt x="8525" y="2115"/>
                    <a:pt x="8561" y="2139"/>
                  </a:cubicBezTo>
                  <a:cubicBezTo>
                    <a:pt x="8632" y="2199"/>
                    <a:pt x="8728" y="2270"/>
                    <a:pt x="8811" y="2306"/>
                  </a:cubicBezTo>
                  <a:cubicBezTo>
                    <a:pt x="8811" y="2330"/>
                    <a:pt x="8823" y="2330"/>
                    <a:pt x="8847" y="2330"/>
                  </a:cubicBezTo>
                  <a:cubicBezTo>
                    <a:pt x="8871" y="2330"/>
                    <a:pt x="8882" y="2330"/>
                    <a:pt x="8918" y="2294"/>
                  </a:cubicBezTo>
                  <a:cubicBezTo>
                    <a:pt x="8930" y="2246"/>
                    <a:pt x="8918" y="2199"/>
                    <a:pt x="8882" y="2187"/>
                  </a:cubicBezTo>
                  <a:cubicBezTo>
                    <a:pt x="8799" y="2127"/>
                    <a:pt x="8728" y="2080"/>
                    <a:pt x="8644" y="2020"/>
                  </a:cubicBezTo>
                  <a:cubicBezTo>
                    <a:pt x="8636" y="2012"/>
                    <a:pt x="8624" y="2008"/>
                    <a:pt x="8612" y="2008"/>
                  </a:cubicBezTo>
                  <a:close/>
                  <a:moveTo>
                    <a:pt x="5379" y="2183"/>
                  </a:moveTo>
                  <a:cubicBezTo>
                    <a:pt x="5350" y="2183"/>
                    <a:pt x="5320" y="2198"/>
                    <a:pt x="5311" y="2234"/>
                  </a:cubicBezTo>
                  <a:cubicBezTo>
                    <a:pt x="5299" y="2270"/>
                    <a:pt x="5311" y="2306"/>
                    <a:pt x="5358" y="2330"/>
                  </a:cubicBezTo>
                  <a:cubicBezTo>
                    <a:pt x="5465" y="2354"/>
                    <a:pt x="5549" y="2365"/>
                    <a:pt x="5656" y="2401"/>
                  </a:cubicBezTo>
                  <a:lnTo>
                    <a:pt x="5668" y="2401"/>
                  </a:lnTo>
                  <a:cubicBezTo>
                    <a:pt x="5703" y="2401"/>
                    <a:pt x="5727" y="2365"/>
                    <a:pt x="5751" y="2354"/>
                  </a:cubicBezTo>
                  <a:cubicBezTo>
                    <a:pt x="5751" y="2306"/>
                    <a:pt x="5727" y="2282"/>
                    <a:pt x="5692" y="2270"/>
                  </a:cubicBezTo>
                  <a:cubicBezTo>
                    <a:pt x="5596" y="2234"/>
                    <a:pt x="5489" y="2223"/>
                    <a:pt x="5406" y="2187"/>
                  </a:cubicBezTo>
                  <a:cubicBezTo>
                    <a:pt x="5397" y="2184"/>
                    <a:pt x="5388" y="2183"/>
                    <a:pt x="5379" y="2183"/>
                  </a:cubicBezTo>
                  <a:close/>
                  <a:moveTo>
                    <a:pt x="7426" y="2242"/>
                  </a:moveTo>
                  <a:cubicBezTo>
                    <a:pt x="7416" y="2242"/>
                    <a:pt x="7405" y="2244"/>
                    <a:pt x="7394" y="2246"/>
                  </a:cubicBezTo>
                  <a:cubicBezTo>
                    <a:pt x="7323" y="2282"/>
                    <a:pt x="7216" y="2306"/>
                    <a:pt x="7132" y="2330"/>
                  </a:cubicBezTo>
                  <a:cubicBezTo>
                    <a:pt x="7085" y="2342"/>
                    <a:pt x="7061" y="2365"/>
                    <a:pt x="7073" y="2413"/>
                  </a:cubicBezTo>
                  <a:cubicBezTo>
                    <a:pt x="7085" y="2437"/>
                    <a:pt x="7120" y="2473"/>
                    <a:pt x="7144" y="2473"/>
                  </a:cubicBezTo>
                  <a:cubicBezTo>
                    <a:pt x="7251" y="2437"/>
                    <a:pt x="7358" y="2413"/>
                    <a:pt x="7442" y="2377"/>
                  </a:cubicBezTo>
                  <a:cubicBezTo>
                    <a:pt x="7489" y="2365"/>
                    <a:pt x="7501" y="2342"/>
                    <a:pt x="7489" y="2294"/>
                  </a:cubicBezTo>
                  <a:cubicBezTo>
                    <a:pt x="7480" y="2258"/>
                    <a:pt x="7457" y="2242"/>
                    <a:pt x="7426" y="2242"/>
                  </a:cubicBezTo>
                  <a:close/>
                  <a:moveTo>
                    <a:pt x="11603" y="2121"/>
                  </a:moveTo>
                  <a:cubicBezTo>
                    <a:pt x="11585" y="2121"/>
                    <a:pt x="11567" y="2127"/>
                    <a:pt x="11549" y="2139"/>
                  </a:cubicBezTo>
                  <a:cubicBezTo>
                    <a:pt x="11490" y="2223"/>
                    <a:pt x="11418" y="2282"/>
                    <a:pt x="11347" y="2342"/>
                  </a:cubicBezTo>
                  <a:cubicBezTo>
                    <a:pt x="11311" y="2365"/>
                    <a:pt x="11299" y="2413"/>
                    <a:pt x="11323" y="2437"/>
                  </a:cubicBezTo>
                  <a:cubicBezTo>
                    <a:pt x="11347" y="2461"/>
                    <a:pt x="11359" y="2473"/>
                    <a:pt x="11383" y="2473"/>
                  </a:cubicBezTo>
                  <a:cubicBezTo>
                    <a:pt x="11407" y="2473"/>
                    <a:pt x="11418" y="2473"/>
                    <a:pt x="11430" y="2461"/>
                  </a:cubicBezTo>
                  <a:cubicBezTo>
                    <a:pt x="11502" y="2401"/>
                    <a:pt x="11585" y="2330"/>
                    <a:pt x="11657" y="2246"/>
                  </a:cubicBezTo>
                  <a:cubicBezTo>
                    <a:pt x="11680" y="2223"/>
                    <a:pt x="11680" y="2175"/>
                    <a:pt x="11657" y="2139"/>
                  </a:cubicBezTo>
                  <a:cubicBezTo>
                    <a:pt x="11639" y="2127"/>
                    <a:pt x="11621" y="2121"/>
                    <a:pt x="11603" y="2121"/>
                  </a:cubicBezTo>
                  <a:close/>
                  <a:moveTo>
                    <a:pt x="1345" y="2261"/>
                  </a:moveTo>
                  <a:cubicBezTo>
                    <a:pt x="1322" y="2261"/>
                    <a:pt x="1295" y="2280"/>
                    <a:pt x="1286" y="2306"/>
                  </a:cubicBezTo>
                  <a:cubicBezTo>
                    <a:pt x="1262" y="2342"/>
                    <a:pt x="1286" y="2377"/>
                    <a:pt x="1322" y="2401"/>
                  </a:cubicBezTo>
                  <a:cubicBezTo>
                    <a:pt x="1429" y="2425"/>
                    <a:pt x="1524" y="2461"/>
                    <a:pt x="1620" y="2484"/>
                  </a:cubicBezTo>
                  <a:lnTo>
                    <a:pt x="1643" y="2484"/>
                  </a:lnTo>
                  <a:cubicBezTo>
                    <a:pt x="1667" y="2484"/>
                    <a:pt x="1703" y="2461"/>
                    <a:pt x="1715" y="2449"/>
                  </a:cubicBezTo>
                  <a:cubicBezTo>
                    <a:pt x="1715" y="2401"/>
                    <a:pt x="1703" y="2365"/>
                    <a:pt x="1655" y="2354"/>
                  </a:cubicBezTo>
                  <a:cubicBezTo>
                    <a:pt x="1548" y="2330"/>
                    <a:pt x="1453" y="2294"/>
                    <a:pt x="1370" y="2270"/>
                  </a:cubicBezTo>
                  <a:cubicBezTo>
                    <a:pt x="1363" y="2264"/>
                    <a:pt x="1354" y="2261"/>
                    <a:pt x="1345" y="2261"/>
                  </a:cubicBezTo>
                  <a:close/>
                  <a:moveTo>
                    <a:pt x="2800" y="2260"/>
                  </a:moveTo>
                  <a:cubicBezTo>
                    <a:pt x="2790" y="2260"/>
                    <a:pt x="2781" y="2263"/>
                    <a:pt x="2775" y="2270"/>
                  </a:cubicBezTo>
                  <a:cubicBezTo>
                    <a:pt x="2679" y="2294"/>
                    <a:pt x="2596" y="2342"/>
                    <a:pt x="2501" y="2354"/>
                  </a:cubicBezTo>
                  <a:cubicBezTo>
                    <a:pt x="2453" y="2365"/>
                    <a:pt x="2429" y="2401"/>
                    <a:pt x="2441" y="2449"/>
                  </a:cubicBezTo>
                  <a:cubicBezTo>
                    <a:pt x="2453" y="2473"/>
                    <a:pt x="2489" y="2508"/>
                    <a:pt x="2513" y="2508"/>
                  </a:cubicBezTo>
                  <a:lnTo>
                    <a:pt x="2548" y="2508"/>
                  </a:lnTo>
                  <a:cubicBezTo>
                    <a:pt x="2655" y="2473"/>
                    <a:pt x="2751" y="2449"/>
                    <a:pt x="2846" y="2401"/>
                  </a:cubicBezTo>
                  <a:cubicBezTo>
                    <a:pt x="2870" y="2365"/>
                    <a:pt x="2894" y="2342"/>
                    <a:pt x="2870" y="2294"/>
                  </a:cubicBezTo>
                  <a:cubicBezTo>
                    <a:pt x="2853" y="2277"/>
                    <a:pt x="2824" y="2260"/>
                    <a:pt x="2800" y="2260"/>
                  </a:cubicBezTo>
                  <a:close/>
                  <a:moveTo>
                    <a:pt x="5971" y="2304"/>
                  </a:moveTo>
                  <a:cubicBezTo>
                    <a:pt x="5932" y="2304"/>
                    <a:pt x="5904" y="2334"/>
                    <a:pt x="5894" y="2365"/>
                  </a:cubicBezTo>
                  <a:cubicBezTo>
                    <a:pt x="5882" y="2413"/>
                    <a:pt x="5906" y="2461"/>
                    <a:pt x="5953" y="2461"/>
                  </a:cubicBezTo>
                  <a:lnTo>
                    <a:pt x="6263" y="2508"/>
                  </a:lnTo>
                  <a:cubicBezTo>
                    <a:pt x="6299" y="2508"/>
                    <a:pt x="6323" y="2473"/>
                    <a:pt x="6346" y="2449"/>
                  </a:cubicBezTo>
                  <a:cubicBezTo>
                    <a:pt x="6358" y="2401"/>
                    <a:pt x="6323" y="2354"/>
                    <a:pt x="6287" y="2354"/>
                  </a:cubicBezTo>
                  <a:cubicBezTo>
                    <a:pt x="6180" y="2342"/>
                    <a:pt x="6073" y="2330"/>
                    <a:pt x="5989" y="2306"/>
                  </a:cubicBezTo>
                  <a:cubicBezTo>
                    <a:pt x="5983" y="2304"/>
                    <a:pt x="5977" y="2304"/>
                    <a:pt x="5971" y="2304"/>
                  </a:cubicBezTo>
                  <a:close/>
                  <a:moveTo>
                    <a:pt x="6846" y="2365"/>
                  </a:moveTo>
                  <a:cubicBezTo>
                    <a:pt x="6775" y="2377"/>
                    <a:pt x="6715" y="2377"/>
                    <a:pt x="6644" y="2377"/>
                  </a:cubicBezTo>
                  <a:lnTo>
                    <a:pt x="6549" y="2377"/>
                  </a:lnTo>
                  <a:cubicBezTo>
                    <a:pt x="6525" y="2377"/>
                    <a:pt x="6477" y="2413"/>
                    <a:pt x="6477" y="2461"/>
                  </a:cubicBezTo>
                  <a:cubicBezTo>
                    <a:pt x="6477" y="2496"/>
                    <a:pt x="6501" y="2532"/>
                    <a:pt x="6549" y="2532"/>
                  </a:cubicBezTo>
                  <a:lnTo>
                    <a:pt x="6644" y="2532"/>
                  </a:lnTo>
                  <a:cubicBezTo>
                    <a:pt x="6715" y="2532"/>
                    <a:pt x="6787" y="2520"/>
                    <a:pt x="6846" y="2520"/>
                  </a:cubicBezTo>
                  <a:cubicBezTo>
                    <a:pt x="6894" y="2520"/>
                    <a:pt x="6918" y="2484"/>
                    <a:pt x="6918" y="2437"/>
                  </a:cubicBezTo>
                  <a:cubicBezTo>
                    <a:pt x="6918" y="2401"/>
                    <a:pt x="6894" y="2365"/>
                    <a:pt x="6846" y="2365"/>
                  </a:cubicBezTo>
                  <a:close/>
                  <a:moveTo>
                    <a:pt x="1934" y="2375"/>
                  </a:moveTo>
                  <a:cubicBezTo>
                    <a:pt x="1893" y="2375"/>
                    <a:pt x="1858" y="2406"/>
                    <a:pt x="1858" y="2437"/>
                  </a:cubicBezTo>
                  <a:cubicBezTo>
                    <a:pt x="1846" y="2484"/>
                    <a:pt x="1882" y="2532"/>
                    <a:pt x="1917" y="2532"/>
                  </a:cubicBezTo>
                  <a:cubicBezTo>
                    <a:pt x="2001" y="2544"/>
                    <a:pt x="2072" y="2544"/>
                    <a:pt x="2143" y="2544"/>
                  </a:cubicBezTo>
                  <a:lnTo>
                    <a:pt x="2239" y="2544"/>
                  </a:lnTo>
                  <a:cubicBezTo>
                    <a:pt x="2274" y="2544"/>
                    <a:pt x="2310" y="2520"/>
                    <a:pt x="2310" y="2473"/>
                  </a:cubicBezTo>
                  <a:cubicBezTo>
                    <a:pt x="2310" y="2425"/>
                    <a:pt x="2274" y="2401"/>
                    <a:pt x="2239" y="2401"/>
                  </a:cubicBezTo>
                  <a:lnTo>
                    <a:pt x="2155" y="2401"/>
                  </a:lnTo>
                  <a:cubicBezTo>
                    <a:pt x="2084" y="2401"/>
                    <a:pt x="2024" y="2401"/>
                    <a:pt x="1953" y="2377"/>
                  </a:cubicBezTo>
                  <a:cubicBezTo>
                    <a:pt x="1947" y="2376"/>
                    <a:pt x="1940" y="2375"/>
                    <a:pt x="1934" y="2375"/>
                  </a:cubicBezTo>
                  <a:close/>
                  <a:moveTo>
                    <a:pt x="9089" y="2320"/>
                  </a:moveTo>
                  <a:cubicBezTo>
                    <a:pt x="9061" y="2320"/>
                    <a:pt x="9034" y="2340"/>
                    <a:pt x="9025" y="2365"/>
                  </a:cubicBezTo>
                  <a:cubicBezTo>
                    <a:pt x="9001" y="2413"/>
                    <a:pt x="9025" y="2461"/>
                    <a:pt x="9061" y="2473"/>
                  </a:cubicBezTo>
                  <a:cubicBezTo>
                    <a:pt x="9156" y="2508"/>
                    <a:pt x="9240" y="2544"/>
                    <a:pt x="9347" y="2580"/>
                  </a:cubicBezTo>
                  <a:lnTo>
                    <a:pt x="9382" y="2580"/>
                  </a:lnTo>
                  <a:cubicBezTo>
                    <a:pt x="9418" y="2580"/>
                    <a:pt x="9454" y="2544"/>
                    <a:pt x="9442" y="2520"/>
                  </a:cubicBezTo>
                  <a:cubicBezTo>
                    <a:pt x="9454" y="2484"/>
                    <a:pt x="9442" y="2449"/>
                    <a:pt x="9394" y="2425"/>
                  </a:cubicBezTo>
                  <a:cubicBezTo>
                    <a:pt x="9299" y="2401"/>
                    <a:pt x="9216" y="2365"/>
                    <a:pt x="9121" y="2330"/>
                  </a:cubicBezTo>
                  <a:cubicBezTo>
                    <a:pt x="9111" y="2323"/>
                    <a:pt x="9100" y="2320"/>
                    <a:pt x="9089" y="2320"/>
                  </a:cubicBezTo>
                  <a:close/>
                  <a:moveTo>
                    <a:pt x="9668" y="2520"/>
                  </a:moveTo>
                  <a:cubicBezTo>
                    <a:pt x="9633" y="2520"/>
                    <a:pt x="9597" y="2532"/>
                    <a:pt x="9585" y="2580"/>
                  </a:cubicBezTo>
                  <a:cubicBezTo>
                    <a:pt x="9585" y="2627"/>
                    <a:pt x="9597" y="2651"/>
                    <a:pt x="9644" y="2663"/>
                  </a:cubicBezTo>
                  <a:cubicBezTo>
                    <a:pt x="9704" y="2675"/>
                    <a:pt x="9775" y="2699"/>
                    <a:pt x="9835" y="2711"/>
                  </a:cubicBezTo>
                  <a:cubicBezTo>
                    <a:pt x="9871" y="2711"/>
                    <a:pt x="9918" y="2711"/>
                    <a:pt x="9954" y="2723"/>
                  </a:cubicBezTo>
                  <a:cubicBezTo>
                    <a:pt x="10002" y="2723"/>
                    <a:pt x="10037" y="2699"/>
                    <a:pt x="10014" y="2663"/>
                  </a:cubicBezTo>
                  <a:cubicBezTo>
                    <a:pt x="10025" y="2627"/>
                    <a:pt x="10002" y="2580"/>
                    <a:pt x="9954" y="2580"/>
                  </a:cubicBezTo>
                  <a:cubicBezTo>
                    <a:pt x="9930" y="2580"/>
                    <a:pt x="9883" y="2568"/>
                    <a:pt x="9847" y="2568"/>
                  </a:cubicBezTo>
                  <a:lnTo>
                    <a:pt x="9668" y="2520"/>
                  </a:lnTo>
                  <a:close/>
                  <a:moveTo>
                    <a:pt x="11135" y="2480"/>
                  </a:moveTo>
                  <a:cubicBezTo>
                    <a:pt x="11127" y="2480"/>
                    <a:pt x="11118" y="2481"/>
                    <a:pt x="11109" y="2484"/>
                  </a:cubicBezTo>
                  <a:cubicBezTo>
                    <a:pt x="11014" y="2520"/>
                    <a:pt x="10930" y="2568"/>
                    <a:pt x="10835" y="2580"/>
                  </a:cubicBezTo>
                  <a:cubicBezTo>
                    <a:pt x="10787" y="2592"/>
                    <a:pt x="10764" y="2627"/>
                    <a:pt x="10776" y="2663"/>
                  </a:cubicBezTo>
                  <a:cubicBezTo>
                    <a:pt x="10787" y="2699"/>
                    <a:pt x="10823" y="2723"/>
                    <a:pt x="10847" y="2723"/>
                  </a:cubicBezTo>
                  <a:lnTo>
                    <a:pt x="10883" y="2723"/>
                  </a:lnTo>
                  <a:cubicBezTo>
                    <a:pt x="10990" y="2699"/>
                    <a:pt x="11085" y="2663"/>
                    <a:pt x="11180" y="2627"/>
                  </a:cubicBezTo>
                  <a:cubicBezTo>
                    <a:pt x="11204" y="2592"/>
                    <a:pt x="11228" y="2568"/>
                    <a:pt x="11204" y="2520"/>
                  </a:cubicBezTo>
                  <a:cubicBezTo>
                    <a:pt x="11186" y="2493"/>
                    <a:pt x="11162" y="2480"/>
                    <a:pt x="11135" y="2480"/>
                  </a:cubicBezTo>
                  <a:close/>
                  <a:moveTo>
                    <a:pt x="10240" y="2627"/>
                  </a:moveTo>
                  <a:cubicBezTo>
                    <a:pt x="10216" y="2627"/>
                    <a:pt x="10168" y="2651"/>
                    <a:pt x="10168" y="2699"/>
                  </a:cubicBezTo>
                  <a:cubicBezTo>
                    <a:pt x="10168" y="2723"/>
                    <a:pt x="10192" y="2770"/>
                    <a:pt x="10240" y="2770"/>
                  </a:cubicBezTo>
                  <a:lnTo>
                    <a:pt x="10525" y="2770"/>
                  </a:lnTo>
                  <a:cubicBezTo>
                    <a:pt x="10573" y="2770"/>
                    <a:pt x="10597" y="2735"/>
                    <a:pt x="10597" y="2699"/>
                  </a:cubicBezTo>
                  <a:cubicBezTo>
                    <a:pt x="10597" y="2651"/>
                    <a:pt x="10573" y="2627"/>
                    <a:pt x="10525" y="2627"/>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2001150" y="2325900"/>
              <a:ext cx="289350" cy="114925"/>
            </a:xfrm>
            <a:custGeom>
              <a:avLst/>
              <a:gdLst/>
              <a:ahLst/>
              <a:cxnLst/>
              <a:rect l="l" t="t" r="r" b="b"/>
              <a:pathLst>
                <a:path w="11574" h="4597" extrusionOk="0">
                  <a:moveTo>
                    <a:pt x="8954" y="0"/>
                  </a:moveTo>
                  <a:cubicBezTo>
                    <a:pt x="8859" y="0"/>
                    <a:pt x="8775" y="0"/>
                    <a:pt x="8668" y="12"/>
                  </a:cubicBezTo>
                  <a:cubicBezTo>
                    <a:pt x="8620" y="12"/>
                    <a:pt x="8597" y="36"/>
                    <a:pt x="8597" y="84"/>
                  </a:cubicBezTo>
                  <a:cubicBezTo>
                    <a:pt x="8597" y="131"/>
                    <a:pt x="8620" y="155"/>
                    <a:pt x="8668" y="155"/>
                  </a:cubicBezTo>
                  <a:cubicBezTo>
                    <a:pt x="8751" y="143"/>
                    <a:pt x="8847" y="143"/>
                    <a:pt x="8954" y="143"/>
                  </a:cubicBezTo>
                  <a:lnTo>
                    <a:pt x="8966" y="143"/>
                  </a:lnTo>
                  <a:cubicBezTo>
                    <a:pt x="9013" y="143"/>
                    <a:pt x="9037" y="120"/>
                    <a:pt x="9037" y="72"/>
                  </a:cubicBezTo>
                  <a:cubicBezTo>
                    <a:pt x="9037" y="24"/>
                    <a:pt x="9013" y="0"/>
                    <a:pt x="8966" y="0"/>
                  </a:cubicBezTo>
                  <a:close/>
                  <a:moveTo>
                    <a:pt x="9246" y="5"/>
                  </a:moveTo>
                  <a:cubicBezTo>
                    <a:pt x="9214" y="5"/>
                    <a:pt x="9192" y="35"/>
                    <a:pt x="9192" y="72"/>
                  </a:cubicBezTo>
                  <a:cubicBezTo>
                    <a:pt x="9168" y="108"/>
                    <a:pt x="9204" y="155"/>
                    <a:pt x="9251" y="155"/>
                  </a:cubicBezTo>
                  <a:cubicBezTo>
                    <a:pt x="9335" y="179"/>
                    <a:pt x="9442" y="191"/>
                    <a:pt x="9525" y="203"/>
                  </a:cubicBezTo>
                  <a:lnTo>
                    <a:pt x="9549" y="203"/>
                  </a:lnTo>
                  <a:cubicBezTo>
                    <a:pt x="9573" y="203"/>
                    <a:pt x="9609" y="191"/>
                    <a:pt x="9632" y="143"/>
                  </a:cubicBezTo>
                  <a:cubicBezTo>
                    <a:pt x="9632" y="96"/>
                    <a:pt x="9621" y="72"/>
                    <a:pt x="9573" y="60"/>
                  </a:cubicBezTo>
                  <a:cubicBezTo>
                    <a:pt x="9490" y="36"/>
                    <a:pt x="9382" y="24"/>
                    <a:pt x="9275" y="12"/>
                  </a:cubicBezTo>
                  <a:cubicBezTo>
                    <a:pt x="9265" y="7"/>
                    <a:pt x="9255" y="5"/>
                    <a:pt x="9246" y="5"/>
                  </a:cubicBezTo>
                  <a:close/>
                  <a:moveTo>
                    <a:pt x="8365" y="34"/>
                  </a:moveTo>
                  <a:cubicBezTo>
                    <a:pt x="8359" y="34"/>
                    <a:pt x="8353" y="35"/>
                    <a:pt x="8347" y="36"/>
                  </a:cubicBezTo>
                  <a:cubicBezTo>
                    <a:pt x="8251" y="60"/>
                    <a:pt x="8156" y="96"/>
                    <a:pt x="8049" y="143"/>
                  </a:cubicBezTo>
                  <a:cubicBezTo>
                    <a:pt x="8025" y="179"/>
                    <a:pt x="8013" y="215"/>
                    <a:pt x="8025" y="251"/>
                  </a:cubicBezTo>
                  <a:cubicBezTo>
                    <a:pt x="8025" y="274"/>
                    <a:pt x="8061" y="298"/>
                    <a:pt x="8085" y="298"/>
                  </a:cubicBezTo>
                  <a:cubicBezTo>
                    <a:pt x="8097" y="298"/>
                    <a:pt x="8120" y="298"/>
                    <a:pt x="8132" y="274"/>
                  </a:cubicBezTo>
                  <a:cubicBezTo>
                    <a:pt x="8204" y="239"/>
                    <a:pt x="8287" y="203"/>
                    <a:pt x="8382" y="191"/>
                  </a:cubicBezTo>
                  <a:cubicBezTo>
                    <a:pt x="8430" y="179"/>
                    <a:pt x="8454" y="143"/>
                    <a:pt x="8442" y="96"/>
                  </a:cubicBezTo>
                  <a:cubicBezTo>
                    <a:pt x="8432" y="65"/>
                    <a:pt x="8403" y="34"/>
                    <a:pt x="8365" y="34"/>
                  </a:cubicBezTo>
                  <a:close/>
                  <a:moveTo>
                    <a:pt x="5632" y="239"/>
                  </a:moveTo>
                  <a:cubicBezTo>
                    <a:pt x="5584" y="239"/>
                    <a:pt x="5561" y="262"/>
                    <a:pt x="5561" y="310"/>
                  </a:cubicBezTo>
                  <a:cubicBezTo>
                    <a:pt x="5561" y="358"/>
                    <a:pt x="5584" y="381"/>
                    <a:pt x="5632" y="381"/>
                  </a:cubicBezTo>
                  <a:lnTo>
                    <a:pt x="5703" y="381"/>
                  </a:lnTo>
                  <a:cubicBezTo>
                    <a:pt x="5763" y="381"/>
                    <a:pt x="5834" y="381"/>
                    <a:pt x="5918" y="393"/>
                  </a:cubicBezTo>
                  <a:cubicBezTo>
                    <a:pt x="5953" y="393"/>
                    <a:pt x="5989" y="381"/>
                    <a:pt x="6001" y="334"/>
                  </a:cubicBezTo>
                  <a:cubicBezTo>
                    <a:pt x="6013" y="298"/>
                    <a:pt x="5989" y="251"/>
                    <a:pt x="5942" y="251"/>
                  </a:cubicBezTo>
                  <a:cubicBezTo>
                    <a:pt x="5870" y="239"/>
                    <a:pt x="5799" y="239"/>
                    <a:pt x="5715" y="239"/>
                  </a:cubicBezTo>
                  <a:close/>
                  <a:moveTo>
                    <a:pt x="9834" y="139"/>
                  </a:moveTo>
                  <a:cubicBezTo>
                    <a:pt x="9807" y="139"/>
                    <a:pt x="9782" y="155"/>
                    <a:pt x="9763" y="191"/>
                  </a:cubicBezTo>
                  <a:cubicBezTo>
                    <a:pt x="9752" y="215"/>
                    <a:pt x="9763" y="262"/>
                    <a:pt x="9811" y="274"/>
                  </a:cubicBezTo>
                  <a:cubicBezTo>
                    <a:pt x="9906" y="322"/>
                    <a:pt x="9990" y="358"/>
                    <a:pt x="10085" y="393"/>
                  </a:cubicBezTo>
                  <a:cubicBezTo>
                    <a:pt x="10085" y="417"/>
                    <a:pt x="10097" y="417"/>
                    <a:pt x="10109" y="417"/>
                  </a:cubicBezTo>
                  <a:cubicBezTo>
                    <a:pt x="10121" y="417"/>
                    <a:pt x="10156" y="393"/>
                    <a:pt x="10168" y="370"/>
                  </a:cubicBezTo>
                  <a:cubicBezTo>
                    <a:pt x="10180" y="322"/>
                    <a:pt x="10168" y="274"/>
                    <a:pt x="10144" y="262"/>
                  </a:cubicBezTo>
                  <a:cubicBezTo>
                    <a:pt x="10049" y="215"/>
                    <a:pt x="9942" y="167"/>
                    <a:pt x="9859" y="143"/>
                  </a:cubicBezTo>
                  <a:cubicBezTo>
                    <a:pt x="9850" y="141"/>
                    <a:pt x="9842" y="139"/>
                    <a:pt x="9834" y="139"/>
                  </a:cubicBezTo>
                  <a:close/>
                  <a:moveTo>
                    <a:pt x="5317" y="272"/>
                  </a:moveTo>
                  <a:cubicBezTo>
                    <a:pt x="5311" y="272"/>
                    <a:pt x="5305" y="273"/>
                    <a:pt x="5299" y="274"/>
                  </a:cubicBezTo>
                  <a:cubicBezTo>
                    <a:pt x="5203" y="310"/>
                    <a:pt x="5096" y="334"/>
                    <a:pt x="5001" y="381"/>
                  </a:cubicBezTo>
                  <a:cubicBezTo>
                    <a:pt x="4977" y="417"/>
                    <a:pt x="4965" y="453"/>
                    <a:pt x="4977" y="489"/>
                  </a:cubicBezTo>
                  <a:cubicBezTo>
                    <a:pt x="4989" y="512"/>
                    <a:pt x="5025" y="536"/>
                    <a:pt x="5049" y="536"/>
                  </a:cubicBezTo>
                  <a:lnTo>
                    <a:pt x="5060" y="536"/>
                  </a:lnTo>
                  <a:cubicBezTo>
                    <a:pt x="5156" y="489"/>
                    <a:pt x="5239" y="453"/>
                    <a:pt x="5334" y="429"/>
                  </a:cubicBezTo>
                  <a:cubicBezTo>
                    <a:pt x="5382" y="417"/>
                    <a:pt x="5406" y="381"/>
                    <a:pt x="5394" y="334"/>
                  </a:cubicBezTo>
                  <a:cubicBezTo>
                    <a:pt x="5384" y="303"/>
                    <a:pt x="5355" y="272"/>
                    <a:pt x="5317" y="272"/>
                  </a:cubicBezTo>
                  <a:close/>
                  <a:moveTo>
                    <a:pt x="6219" y="318"/>
                  </a:moveTo>
                  <a:cubicBezTo>
                    <a:pt x="6195" y="318"/>
                    <a:pt x="6165" y="333"/>
                    <a:pt x="6156" y="370"/>
                  </a:cubicBezTo>
                  <a:cubicBezTo>
                    <a:pt x="6132" y="393"/>
                    <a:pt x="6156" y="441"/>
                    <a:pt x="6192" y="453"/>
                  </a:cubicBezTo>
                  <a:cubicBezTo>
                    <a:pt x="6275" y="489"/>
                    <a:pt x="6358" y="536"/>
                    <a:pt x="6454" y="572"/>
                  </a:cubicBezTo>
                  <a:cubicBezTo>
                    <a:pt x="6454" y="596"/>
                    <a:pt x="6465" y="596"/>
                    <a:pt x="6477" y="596"/>
                  </a:cubicBezTo>
                  <a:cubicBezTo>
                    <a:pt x="6513" y="596"/>
                    <a:pt x="6525" y="572"/>
                    <a:pt x="6549" y="560"/>
                  </a:cubicBezTo>
                  <a:cubicBezTo>
                    <a:pt x="6573" y="512"/>
                    <a:pt x="6549" y="465"/>
                    <a:pt x="6525" y="453"/>
                  </a:cubicBezTo>
                  <a:cubicBezTo>
                    <a:pt x="6430" y="393"/>
                    <a:pt x="6334" y="346"/>
                    <a:pt x="6239" y="322"/>
                  </a:cubicBezTo>
                  <a:cubicBezTo>
                    <a:pt x="6234" y="319"/>
                    <a:pt x="6227" y="318"/>
                    <a:pt x="6219" y="318"/>
                  </a:cubicBezTo>
                  <a:close/>
                  <a:moveTo>
                    <a:pt x="7840" y="321"/>
                  </a:moveTo>
                  <a:cubicBezTo>
                    <a:pt x="7826" y="321"/>
                    <a:pt x="7812" y="325"/>
                    <a:pt x="7799" y="334"/>
                  </a:cubicBezTo>
                  <a:cubicBezTo>
                    <a:pt x="7727" y="393"/>
                    <a:pt x="7656" y="477"/>
                    <a:pt x="7585" y="548"/>
                  </a:cubicBezTo>
                  <a:cubicBezTo>
                    <a:pt x="7549" y="572"/>
                    <a:pt x="7549" y="620"/>
                    <a:pt x="7585" y="655"/>
                  </a:cubicBezTo>
                  <a:cubicBezTo>
                    <a:pt x="7597" y="667"/>
                    <a:pt x="7608" y="667"/>
                    <a:pt x="7620" y="667"/>
                  </a:cubicBezTo>
                  <a:cubicBezTo>
                    <a:pt x="7644" y="667"/>
                    <a:pt x="7656" y="655"/>
                    <a:pt x="7680" y="655"/>
                  </a:cubicBezTo>
                  <a:cubicBezTo>
                    <a:pt x="7739" y="572"/>
                    <a:pt x="7811" y="512"/>
                    <a:pt x="7894" y="453"/>
                  </a:cubicBezTo>
                  <a:cubicBezTo>
                    <a:pt x="7918" y="429"/>
                    <a:pt x="7930" y="381"/>
                    <a:pt x="7906" y="358"/>
                  </a:cubicBezTo>
                  <a:cubicBezTo>
                    <a:pt x="7891" y="335"/>
                    <a:pt x="7865" y="321"/>
                    <a:pt x="7840" y="321"/>
                  </a:cubicBezTo>
                  <a:close/>
                  <a:moveTo>
                    <a:pt x="10365" y="428"/>
                  </a:moveTo>
                  <a:cubicBezTo>
                    <a:pt x="10343" y="428"/>
                    <a:pt x="10321" y="438"/>
                    <a:pt x="10299" y="453"/>
                  </a:cubicBezTo>
                  <a:cubicBezTo>
                    <a:pt x="10275" y="489"/>
                    <a:pt x="10287" y="536"/>
                    <a:pt x="10323" y="560"/>
                  </a:cubicBezTo>
                  <a:lnTo>
                    <a:pt x="10537" y="739"/>
                  </a:lnTo>
                  <a:cubicBezTo>
                    <a:pt x="10561" y="751"/>
                    <a:pt x="10573" y="751"/>
                    <a:pt x="10585" y="751"/>
                  </a:cubicBezTo>
                  <a:cubicBezTo>
                    <a:pt x="10621" y="751"/>
                    <a:pt x="10633" y="739"/>
                    <a:pt x="10645" y="739"/>
                  </a:cubicBezTo>
                  <a:cubicBezTo>
                    <a:pt x="10668" y="715"/>
                    <a:pt x="10668" y="667"/>
                    <a:pt x="10645" y="632"/>
                  </a:cubicBezTo>
                  <a:cubicBezTo>
                    <a:pt x="10573" y="560"/>
                    <a:pt x="10490" y="501"/>
                    <a:pt x="10406" y="441"/>
                  </a:cubicBezTo>
                  <a:cubicBezTo>
                    <a:pt x="10393" y="432"/>
                    <a:pt x="10379" y="428"/>
                    <a:pt x="10365" y="428"/>
                  </a:cubicBezTo>
                  <a:close/>
                  <a:moveTo>
                    <a:pt x="4773" y="530"/>
                  </a:moveTo>
                  <a:cubicBezTo>
                    <a:pt x="4760" y="530"/>
                    <a:pt x="4748" y="535"/>
                    <a:pt x="4739" y="548"/>
                  </a:cubicBezTo>
                  <a:cubicBezTo>
                    <a:pt x="4668" y="608"/>
                    <a:pt x="4572" y="667"/>
                    <a:pt x="4501" y="739"/>
                  </a:cubicBezTo>
                  <a:cubicBezTo>
                    <a:pt x="4465" y="774"/>
                    <a:pt x="4465" y="810"/>
                    <a:pt x="4501" y="846"/>
                  </a:cubicBezTo>
                  <a:cubicBezTo>
                    <a:pt x="4513" y="858"/>
                    <a:pt x="4549" y="870"/>
                    <a:pt x="4560" y="870"/>
                  </a:cubicBezTo>
                  <a:cubicBezTo>
                    <a:pt x="4572" y="870"/>
                    <a:pt x="4584" y="858"/>
                    <a:pt x="4608" y="846"/>
                  </a:cubicBezTo>
                  <a:lnTo>
                    <a:pt x="4822" y="667"/>
                  </a:lnTo>
                  <a:cubicBezTo>
                    <a:pt x="4858" y="632"/>
                    <a:pt x="4870" y="596"/>
                    <a:pt x="4834" y="560"/>
                  </a:cubicBezTo>
                  <a:cubicBezTo>
                    <a:pt x="4819" y="545"/>
                    <a:pt x="4795" y="530"/>
                    <a:pt x="4773" y="530"/>
                  </a:cubicBezTo>
                  <a:close/>
                  <a:moveTo>
                    <a:pt x="6724" y="601"/>
                  </a:moveTo>
                  <a:cubicBezTo>
                    <a:pt x="6701" y="601"/>
                    <a:pt x="6678" y="616"/>
                    <a:pt x="6656" y="632"/>
                  </a:cubicBezTo>
                  <a:cubicBezTo>
                    <a:pt x="6620" y="667"/>
                    <a:pt x="6644" y="703"/>
                    <a:pt x="6668" y="739"/>
                  </a:cubicBezTo>
                  <a:cubicBezTo>
                    <a:pt x="6751" y="798"/>
                    <a:pt x="6823" y="858"/>
                    <a:pt x="6894" y="929"/>
                  </a:cubicBezTo>
                  <a:cubicBezTo>
                    <a:pt x="6906" y="953"/>
                    <a:pt x="6942" y="953"/>
                    <a:pt x="6954" y="953"/>
                  </a:cubicBezTo>
                  <a:cubicBezTo>
                    <a:pt x="6965" y="953"/>
                    <a:pt x="6989" y="953"/>
                    <a:pt x="7001" y="929"/>
                  </a:cubicBezTo>
                  <a:cubicBezTo>
                    <a:pt x="7025" y="905"/>
                    <a:pt x="7025" y="858"/>
                    <a:pt x="7001" y="822"/>
                  </a:cubicBezTo>
                  <a:cubicBezTo>
                    <a:pt x="6918" y="751"/>
                    <a:pt x="6835" y="679"/>
                    <a:pt x="6763" y="620"/>
                  </a:cubicBezTo>
                  <a:cubicBezTo>
                    <a:pt x="6750" y="606"/>
                    <a:pt x="6737" y="601"/>
                    <a:pt x="6724" y="601"/>
                  </a:cubicBezTo>
                  <a:close/>
                  <a:moveTo>
                    <a:pt x="10801" y="807"/>
                  </a:moveTo>
                  <a:cubicBezTo>
                    <a:pt x="10781" y="807"/>
                    <a:pt x="10764" y="816"/>
                    <a:pt x="10752" y="834"/>
                  </a:cubicBezTo>
                  <a:cubicBezTo>
                    <a:pt x="10716" y="858"/>
                    <a:pt x="10716" y="905"/>
                    <a:pt x="10752" y="929"/>
                  </a:cubicBezTo>
                  <a:lnTo>
                    <a:pt x="10930" y="1155"/>
                  </a:lnTo>
                  <a:cubicBezTo>
                    <a:pt x="10942" y="1167"/>
                    <a:pt x="10954" y="1191"/>
                    <a:pt x="10990" y="1191"/>
                  </a:cubicBezTo>
                  <a:cubicBezTo>
                    <a:pt x="11002" y="1191"/>
                    <a:pt x="11014" y="1191"/>
                    <a:pt x="11037" y="1167"/>
                  </a:cubicBezTo>
                  <a:cubicBezTo>
                    <a:pt x="11061" y="1143"/>
                    <a:pt x="11073" y="1096"/>
                    <a:pt x="11049" y="1072"/>
                  </a:cubicBezTo>
                  <a:cubicBezTo>
                    <a:pt x="10990" y="977"/>
                    <a:pt x="10918" y="905"/>
                    <a:pt x="10859" y="834"/>
                  </a:cubicBezTo>
                  <a:cubicBezTo>
                    <a:pt x="10841" y="816"/>
                    <a:pt x="10820" y="807"/>
                    <a:pt x="10801" y="807"/>
                  </a:cubicBezTo>
                  <a:close/>
                  <a:moveTo>
                    <a:pt x="4343" y="922"/>
                  </a:moveTo>
                  <a:cubicBezTo>
                    <a:pt x="4320" y="922"/>
                    <a:pt x="4297" y="930"/>
                    <a:pt x="4275" y="953"/>
                  </a:cubicBezTo>
                  <a:cubicBezTo>
                    <a:pt x="4215" y="1036"/>
                    <a:pt x="4156" y="1108"/>
                    <a:pt x="4096" y="1203"/>
                  </a:cubicBezTo>
                  <a:cubicBezTo>
                    <a:pt x="4084" y="1227"/>
                    <a:pt x="4096" y="1286"/>
                    <a:pt x="4132" y="1298"/>
                  </a:cubicBezTo>
                  <a:cubicBezTo>
                    <a:pt x="4144" y="1322"/>
                    <a:pt x="4156" y="1322"/>
                    <a:pt x="4168" y="1322"/>
                  </a:cubicBezTo>
                  <a:cubicBezTo>
                    <a:pt x="4203" y="1322"/>
                    <a:pt x="4227" y="1310"/>
                    <a:pt x="4227" y="1274"/>
                  </a:cubicBezTo>
                  <a:cubicBezTo>
                    <a:pt x="4275" y="1179"/>
                    <a:pt x="4334" y="1108"/>
                    <a:pt x="4394" y="1036"/>
                  </a:cubicBezTo>
                  <a:cubicBezTo>
                    <a:pt x="4406" y="1001"/>
                    <a:pt x="4406" y="965"/>
                    <a:pt x="4382" y="929"/>
                  </a:cubicBezTo>
                  <a:cubicBezTo>
                    <a:pt x="4369" y="925"/>
                    <a:pt x="4356" y="922"/>
                    <a:pt x="4343" y="922"/>
                  </a:cubicBezTo>
                  <a:close/>
                  <a:moveTo>
                    <a:pt x="7437" y="738"/>
                  </a:moveTo>
                  <a:cubicBezTo>
                    <a:pt x="7411" y="738"/>
                    <a:pt x="7386" y="751"/>
                    <a:pt x="7370" y="774"/>
                  </a:cubicBezTo>
                  <a:cubicBezTo>
                    <a:pt x="7311" y="846"/>
                    <a:pt x="7263" y="929"/>
                    <a:pt x="7204" y="1024"/>
                  </a:cubicBezTo>
                  <a:lnTo>
                    <a:pt x="7204" y="1036"/>
                  </a:lnTo>
                  <a:cubicBezTo>
                    <a:pt x="7192" y="1030"/>
                    <a:pt x="7177" y="1027"/>
                    <a:pt x="7162" y="1027"/>
                  </a:cubicBezTo>
                  <a:cubicBezTo>
                    <a:pt x="7147" y="1027"/>
                    <a:pt x="7132" y="1030"/>
                    <a:pt x="7120" y="1036"/>
                  </a:cubicBezTo>
                  <a:cubicBezTo>
                    <a:pt x="7085" y="1072"/>
                    <a:pt x="7073" y="1108"/>
                    <a:pt x="7108" y="1143"/>
                  </a:cubicBezTo>
                  <a:cubicBezTo>
                    <a:pt x="7168" y="1215"/>
                    <a:pt x="7216" y="1310"/>
                    <a:pt x="7263" y="1382"/>
                  </a:cubicBezTo>
                  <a:cubicBezTo>
                    <a:pt x="7287" y="1394"/>
                    <a:pt x="7299" y="1405"/>
                    <a:pt x="7323" y="1405"/>
                  </a:cubicBezTo>
                  <a:cubicBezTo>
                    <a:pt x="7346" y="1405"/>
                    <a:pt x="7358" y="1405"/>
                    <a:pt x="7370" y="1394"/>
                  </a:cubicBezTo>
                  <a:cubicBezTo>
                    <a:pt x="7418" y="1370"/>
                    <a:pt x="7418" y="1322"/>
                    <a:pt x="7394" y="1286"/>
                  </a:cubicBezTo>
                  <a:cubicBezTo>
                    <a:pt x="7358" y="1227"/>
                    <a:pt x="7323" y="1179"/>
                    <a:pt x="7275" y="1132"/>
                  </a:cubicBezTo>
                  <a:cubicBezTo>
                    <a:pt x="7299" y="1132"/>
                    <a:pt x="7311" y="1108"/>
                    <a:pt x="7323" y="1096"/>
                  </a:cubicBezTo>
                  <a:cubicBezTo>
                    <a:pt x="7382" y="1024"/>
                    <a:pt x="7430" y="929"/>
                    <a:pt x="7489" y="858"/>
                  </a:cubicBezTo>
                  <a:cubicBezTo>
                    <a:pt x="7513" y="834"/>
                    <a:pt x="7501" y="786"/>
                    <a:pt x="7477" y="751"/>
                  </a:cubicBezTo>
                  <a:cubicBezTo>
                    <a:pt x="7465" y="742"/>
                    <a:pt x="7451" y="738"/>
                    <a:pt x="7437" y="738"/>
                  </a:cubicBezTo>
                  <a:close/>
                  <a:moveTo>
                    <a:pt x="7129" y="1265"/>
                  </a:moveTo>
                  <a:cubicBezTo>
                    <a:pt x="7096" y="1265"/>
                    <a:pt x="7069" y="1284"/>
                    <a:pt x="7061" y="1310"/>
                  </a:cubicBezTo>
                  <a:cubicBezTo>
                    <a:pt x="7013" y="1394"/>
                    <a:pt x="6965" y="1501"/>
                    <a:pt x="6942" y="1584"/>
                  </a:cubicBezTo>
                  <a:cubicBezTo>
                    <a:pt x="6930" y="1620"/>
                    <a:pt x="6942" y="1667"/>
                    <a:pt x="6989" y="1679"/>
                  </a:cubicBezTo>
                  <a:lnTo>
                    <a:pt x="7013" y="1679"/>
                  </a:lnTo>
                  <a:cubicBezTo>
                    <a:pt x="7049" y="1679"/>
                    <a:pt x="7073" y="1667"/>
                    <a:pt x="7085" y="1644"/>
                  </a:cubicBezTo>
                  <a:cubicBezTo>
                    <a:pt x="7120" y="1560"/>
                    <a:pt x="7144" y="1465"/>
                    <a:pt x="7192" y="1382"/>
                  </a:cubicBezTo>
                  <a:cubicBezTo>
                    <a:pt x="7227" y="1334"/>
                    <a:pt x="7192" y="1286"/>
                    <a:pt x="7168" y="1274"/>
                  </a:cubicBezTo>
                  <a:cubicBezTo>
                    <a:pt x="7155" y="1268"/>
                    <a:pt x="7141" y="1265"/>
                    <a:pt x="7129" y="1265"/>
                  </a:cubicBezTo>
                  <a:close/>
                  <a:moveTo>
                    <a:pt x="11148" y="1295"/>
                  </a:moveTo>
                  <a:cubicBezTo>
                    <a:pt x="11133" y="1295"/>
                    <a:pt x="11119" y="1300"/>
                    <a:pt x="11109" y="1310"/>
                  </a:cubicBezTo>
                  <a:cubicBezTo>
                    <a:pt x="11061" y="1334"/>
                    <a:pt x="11061" y="1382"/>
                    <a:pt x="11073" y="1405"/>
                  </a:cubicBezTo>
                  <a:cubicBezTo>
                    <a:pt x="11121" y="1489"/>
                    <a:pt x="11168" y="1572"/>
                    <a:pt x="11216" y="1667"/>
                  </a:cubicBezTo>
                  <a:cubicBezTo>
                    <a:pt x="11228" y="1691"/>
                    <a:pt x="11252" y="1703"/>
                    <a:pt x="11287" y="1703"/>
                  </a:cubicBezTo>
                  <a:lnTo>
                    <a:pt x="11311" y="1703"/>
                  </a:lnTo>
                  <a:cubicBezTo>
                    <a:pt x="11347" y="1679"/>
                    <a:pt x="11359" y="1644"/>
                    <a:pt x="11347" y="1608"/>
                  </a:cubicBezTo>
                  <a:cubicBezTo>
                    <a:pt x="11311" y="1513"/>
                    <a:pt x="11252" y="1429"/>
                    <a:pt x="11216" y="1334"/>
                  </a:cubicBezTo>
                  <a:cubicBezTo>
                    <a:pt x="11195" y="1306"/>
                    <a:pt x="11170" y="1295"/>
                    <a:pt x="11148" y="1295"/>
                  </a:cubicBezTo>
                  <a:close/>
                  <a:moveTo>
                    <a:pt x="4033" y="1443"/>
                  </a:moveTo>
                  <a:cubicBezTo>
                    <a:pt x="4001" y="1443"/>
                    <a:pt x="3974" y="1463"/>
                    <a:pt x="3965" y="1489"/>
                  </a:cubicBezTo>
                  <a:cubicBezTo>
                    <a:pt x="3917" y="1572"/>
                    <a:pt x="3870" y="1667"/>
                    <a:pt x="3846" y="1763"/>
                  </a:cubicBezTo>
                  <a:cubicBezTo>
                    <a:pt x="3834" y="1798"/>
                    <a:pt x="3846" y="1846"/>
                    <a:pt x="3894" y="1858"/>
                  </a:cubicBezTo>
                  <a:lnTo>
                    <a:pt x="3917" y="1858"/>
                  </a:lnTo>
                  <a:cubicBezTo>
                    <a:pt x="3953" y="1858"/>
                    <a:pt x="3977" y="1846"/>
                    <a:pt x="3989" y="1822"/>
                  </a:cubicBezTo>
                  <a:cubicBezTo>
                    <a:pt x="4025" y="1739"/>
                    <a:pt x="4048" y="1644"/>
                    <a:pt x="4096" y="1560"/>
                  </a:cubicBezTo>
                  <a:cubicBezTo>
                    <a:pt x="4132" y="1513"/>
                    <a:pt x="4096" y="1465"/>
                    <a:pt x="4072" y="1453"/>
                  </a:cubicBezTo>
                  <a:cubicBezTo>
                    <a:pt x="4059" y="1446"/>
                    <a:pt x="4046" y="1443"/>
                    <a:pt x="4033" y="1443"/>
                  </a:cubicBezTo>
                  <a:close/>
                  <a:moveTo>
                    <a:pt x="1989" y="1739"/>
                  </a:moveTo>
                  <a:cubicBezTo>
                    <a:pt x="1882" y="1739"/>
                    <a:pt x="1774" y="1739"/>
                    <a:pt x="1667" y="1751"/>
                  </a:cubicBezTo>
                  <a:cubicBezTo>
                    <a:pt x="1643" y="1763"/>
                    <a:pt x="1608" y="1798"/>
                    <a:pt x="1608" y="1846"/>
                  </a:cubicBezTo>
                  <a:cubicBezTo>
                    <a:pt x="1608" y="1870"/>
                    <a:pt x="1655" y="1905"/>
                    <a:pt x="1691" y="1905"/>
                  </a:cubicBezTo>
                  <a:cubicBezTo>
                    <a:pt x="1786" y="1882"/>
                    <a:pt x="1893" y="1882"/>
                    <a:pt x="1989" y="1882"/>
                  </a:cubicBezTo>
                  <a:cubicBezTo>
                    <a:pt x="2024" y="1882"/>
                    <a:pt x="2060" y="1858"/>
                    <a:pt x="2060" y="1810"/>
                  </a:cubicBezTo>
                  <a:cubicBezTo>
                    <a:pt x="2060" y="1763"/>
                    <a:pt x="2024" y="1739"/>
                    <a:pt x="1989" y="1739"/>
                  </a:cubicBezTo>
                  <a:close/>
                  <a:moveTo>
                    <a:pt x="2287" y="1748"/>
                  </a:moveTo>
                  <a:cubicBezTo>
                    <a:pt x="2251" y="1748"/>
                    <a:pt x="2227" y="1771"/>
                    <a:pt x="2227" y="1810"/>
                  </a:cubicBezTo>
                  <a:cubicBezTo>
                    <a:pt x="2203" y="1858"/>
                    <a:pt x="2239" y="1905"/>
                    <a:pt x="2286" y="1905"/>
                  </a:cubicBezTo>
                  <a:cubicBezTo>
                    <a:pt x="2370" y="1917"/>
                    <a:pt x="2477" y="1929"/>
                    <a:pt x="2560" y="1941"/>
                  </a:cubicBezTo>
                  <a:lnTo>
                    <a:pt x="2584" y="1941"/>
                  </a:lnTo>
                  <a:cubicBezTo>
                    <a:pt x="2608" y="1941"/>
                    <a:pt x="2644" y="1929"/>
                    <a:pt x="2667" y="1882"/>
                  </a:cubicBezTo>
                  <a:cubicBezTo>
                    <a:pt x="2667" y="1846"/>
                    <a:pt x="2655" y="1810"/>
                    <a:pt x="2608" y="1798"/>
                  </a:cubicBezTo>
                  <a:cubicBezTo>
                    <a:pt x="2501" y="1786"/>
                    <a:pt x="2417" y="1763"/>
                    <a:pt x="2310" y="1751"/>
                  </a:cubicBezTo>
                  <a:cubicBezTo>
                    <a:pt x="2302" y="1749"/>
                    <a:pt x="2294" y="1748"/>
                    <a:pt x="2287" y="1748"/>
                  </a:cubicBezTo>
                  <a:close/>
                  <a:moveTo>
                    <a:pt x="7462" y="1520"/>
                  </a:moveTo>
                  <a:cubicBezTo>
                    <a:pt x="7452" y="1520"/>
                    <a:pt x="7442" y="1522"/>
                    <a:pt x="7430" y="1524"/>
                  </a:cubicBezTo>
                  <a:cubicBezTo>
                    <a:pt x="7406" y="1560"/>
                    <a:pt x="7382" y="1608"/>
                    <a:pt x="7406" y="1632"/>
                  </a:cubicBezTo>
                  <a:cubicBezTo>
                    <a:pt x="7442" y="1727"/>
                    <a:pt x="7477" y="1810"/>
                    <a:pt x="7501" y="1905"/>
                  </a:cubicBezTo>
                  <a:cubicBezTo>
                    <a:pt x="7525" y="1941"/>
                    <a:pt x="7549" y="1965"/>
                    <a:pt x="7585" y="1965"/>
                  </a:cubicBezTo>
                  <a:cubicBezTo>
                    <a:pt x="7585" y="1965"/>
                    <a:pt x="7597" y="1965"/>
                    <a:pt x="7597" y="1929"/>
                  </a:cubicBezTo>
                  <a:cubicBezTo>
                    <a:pt x="7620" y="1917"/>
                    <a:pt x="7656" y="1882"/>
                    <a:pt x="7644" y="1846"/>
                  </a:cubicBezTo>
                  <a:cubicBezTo>
                    <a:pt x="7620" y="1751"/>
                    <a:pt x="7585" y="1667"/>
                    <a:pt x="7537" y="1560"/>
                  </a:cubicBezTo>
                  <a:cubicBezTo>
                    <a:pt x="7510" y="1533"/>
                    <a:pt x="7490" y="1520"/>
                    <a:pt x="7462" y="1520"/>
                  </a:cubicBezTo>
                  <a:close/>
                  <a:moveTo>
                    <a:pt x="1412" y="1807"/>
                  </a:moveTo>
                  <a:cubicBezTo>
                    <a:pt x="1406" y="1807"/>
                    <a:pt x="1400" y="1808"/>
                    <a:pt x="1393" y="1810"/>
                  </a:cubicBezTo>
                  <a:cubicBezTo>
                    <a:pt x="1286" y="1846"/>
                    <a:pt x="1179" y="1870"/>
                    <a:pt x="1096" y="1917"/>
                  </a:cubicBezTo>
                  <a:cubicBezTo>
                    <a:pt x="1048" y="1941"/>
                    <a:pt x="1036" y="1977"/>
                    <a:pt x="1048" y="2025"/>
                  </a:cubicBezTo>
                  <a:cubicBezTo>
                    <a:pt x="1060" y="2048"/>
                    <a:pt x="1096" y="2060"/>
                    <a:pt x="1120" y="2060"/>
                  </a:cubicBezTo>
                  <a:cubicBezTo>
                    <a:pt x="1131" y="2060"/>
                    <a:pt x="1131" y="2060"/>
                    <a:pt x="1167" y="2036"/>
                  </a:cubicBezTo>
                  <a:lnTo>
                    <a:pt x="1429" y="1941"/>
                  </a:lnTo>
                  <a:cubicBezTo>
                    <a:pt x="1465" y="1929"/>
                    <a:pt x="1489" y="1905"/>
                    <a:pt x="1477" y="1858"/>
                  </a:cubicBezTo>
                  <a:cubicBezTo>
                    <a:pt x="1467" y="1828"/>
                    <a:pt x="1441" y="1807"/>
                    <a:pt x="1412" y="1807"/>
                  </a:cubicBezTo>
                  <a:close/>
                  <a:moveTo>
                    <a:pt x="2868" y="1889"/>
                  </a:moveTo>
                  <a:cubicBezTo>
                    <a:pt x="2842" y="1889"/>
                    <a:pt x="2816" y="1905"/>
                    <a:pt x="2798" y="1941"/>
                  </a:cubicBezTo>
                  <a:cubicBezTo>
                    <a:pt x="2786" y="1977"/>
                    <a:pt x="2798" y="2025"/>
                    <a:pt x="2846" y="2036"/>
                  </a:cubicBezTo>
                  <a:cubicBezTo>
                    <a:pt x="2941" y="2060"/>
                    <a:pt x="3025" y="2096"/>
                    <a:pt x="3120" y="2144"/>
                  </a:cubicBezTo>
                  <a:lnTo>
                    <a:pt x="3144" y="2144"/>
                  </a:lnTo>
                  <a:cubicBezTo>
                    <a:pt x="3179" y="2144"/>
                    <a:pt x="3203" y="2120"/>
                    <a:pt x="3215" y="2108"/>
                  </a:cubicBezTo>
                  <a:cubicBezTo>
                    <a:pt x="3239" y="2060"/>
                    <a:pt x="3215" y="2025"/>
                    <a:pt x="3179" y="2001"/>
                  </a:cubicBezTo>
                  <a:cubicBezTo>
                    <a:pt x="3084" y="1977"/>
                    <a:pt x="2977" y="1929"/>
                    <a:pt x="2894" y="1894"/>
                  </a:cubicBezTo>
                  <a:cubicBezTo>
                    <a:pt x="2885" y="1891"/>
                    <a:pt x="2877" y="1889"/>
                    <a:pt x="2868" y="1889"/>
                  </a:cubicBezTo>
                  <a:close/>
                  <a:moveTo>
                    <a:pt x="6930" y="1807"/>
                  </a:moveTo>
                  <a:cubicBezTo>
                    <a:pt x="6895" y="1807"/>
                    <a:pt x="6870" y="1830"/>
                    <a:pt x="6870" y="1870"/>
                  </a:cubicBezTo>
                  <a:cubicBezTo>
                    <a:pt x="6846" y="1965"/>
                    <a:pt x="6835" y="2036"/>
                    <a:pt x="6835" y="2108"/>
                  </a:cubicBezTo>
                  <a:lnTo>
                    <a:pt x="6835" y="2179"/>
                  </a:lnTo>
                  <a:cubicBezTo>
                    <a:pt x="6835" y="2227"/>
                    <a:pt x="6870" y="2263"/>
                    <a:pt x="6906" y="2263"/>
                  </a:cubicBezTo>
                  <a:cubicBezTo>
                    <a:pt x="6954" y="2263"/>
                    <a:pt x="7001" y="2227"/>
                    <a:pt x="7001" y="2179"/>
                  </a:cubicBezTo>
                  <a:lnTo>
                    <a:pt x="7001" y="2108"/>
                  </a:lnTo>
                  <a:cubicBezTo>
                    <a:pt x="7001" y="2048"/>
                    <a:pt x="7001" y="1977"/>
                    <a:pt x="7013" y="1905"/>
                  </a:cubicBezTo>
                  <a:cubicBezTo>
                    <a:pt x="7025" y="1858"/>
                    <a:pt x="7001" y="1810"/>
                    <a:pt x="6954" y="1810"/>
                  </a:cubicBezTo>
                  <a:cubicBezTo>
                    <a:pt x="6945" y="1808"/>
                    <a:pt x="6938" y="1807"/>
                    <a:pt x="6930" y="1807"/>
                  </a:cubicBezTo>
                  <a:close/>
                  <a:moveTo>
                    <a:pt x="11408" y="1836"/>
                  </a:moveTo>
                  <a:cubicBezTo>
                    <a:pt x="11396" y="1836"/>
                    <a:pt x="11384" y="1839"/>
                    <a:pt x="11371" y="1846"/>
                  </a:cubicBezTo>
                  <a:cubicBezTo>
                    <a:pt x="11335" y="1858"/>
                    <a:pt x="11311" y="1882"/>
                    <a:pt x="11335" y="1929"/>
                  </a:cubicBezTo>
                  <a:cubicBezTo>
                    <a:pt x="11395" y="2108"/>
                    <a:pt x="11418" y="2215"/>
                    <a:pt x="11418" y="2215"/>
                  </a:cubicBezTo>
                  <a:cubicBezTo>
                    <a:pt x="11430" y="2239"/>
                    <a:pt x="11466" y="2275"/>
                    <a:pt x="11490" y="2275"/>
                  </a:cubicBezTo>
                  <a:cubicBezTo>
                    <a:pt x="11537" y="2263"/>
                    <a:pt x="11573" y="2227"/>
                    <a:pt x="11549" y="2179"/>
                  </a:cubicBezTo>
                  <a:cubicBezTo>
                    <a:pt x="11549" y="2179"/>
                    <a:pt x="11526" y="2060"/>
                    <a:pt x="11466" y="1882"/>
                  </a:cubicBezTo>
                  <a:cubicBezTo>
                    <a:pt x="11457" y="1856"/>
                    <a:pt x="11436" y="1836"/>
                    <a:pt x="11408" y="1836"/>
                  </a:cubicBezTo>
                  <a:close/>
                  <a:moveTo>
                    <a:pt x="840" y="2042"/>
                  </a:moveTo>
                  <a:cubicBezTo>
                    <a:pt x="828" y="2042"/>
                    <a:pt x="818" y="2044"/>
                    <a:pt x="810" y="2048"/>
                  </a:cubicBezTo>
                  <a:cubicBezTo>
                    <a:pt x="715" y="2108"/>
                    <a:pt x="631" y="2167"/>
                    <a:pt x="560" y="2239"/>
                  </a:cubicBezTo>
                  <a:cubicBezTo>
                    <a:pt x="524" y="2275"/>
                    <a:pt x="524" y="2322"/>
                    <a:pt x="560" y="2346"/>
                  </a:cubicBezTo>
                  <a:cubicBezTo>
                    <a:pt x="572" y="2358"/>
                    <a:pt x="596" y="2382"/>
                    <a:pt x="619" y="2382"/>
                  </a:cubicBezTo>
                  <a:cubicBezTo>
                    <a:pt x="643" y="2382"/>
                    <a:pt x="655" y="2382"/>
                    <a:pt x="655" y="2358"/>
                  </a:cubicBezTo>
                  <a:cubicBezTo>
                    <a:pt x="715" y="2286"/>
                    <a:pt x="810" y="2227"/>
                    <a:pt x="881" y="2179"/>
                  </a:cubicBezTo>
                  <a:cubicBezTo>
                    <a:pt x="929" y="2156"/>
                    <a:pt x="929" y="2108"/>
                    <a:pt x="905" y="2084"/>
                  </a:cubicBezTo>
                  <a:cubicBezTo>
                    <a:pt x="889" y="2052"/>
                    <a:pt x="863" y="2042"/>
                    <a:pt x="840" y="2042"/>
                  </a:cubicBezTo>
                  <a:close/>
                  <a:moveTo>
                    <a:pt x="3834" y="1989"/>
                  </a:moveTo>
                  <a:cubicBezTo>
                    <a:pt x="3787" y="1989"/>
                    <a:pt x="3751" y="2001"/>
                    <a:pt x="3739" y="2048"/>
                  </a:cubicBezTo>
                  <a:cubicBezTo>
                    <a:pt x="3727" y="2120"/>
                    <a:pt x="3715" y="2215"/>
                    <a:pt x="3691" y="2286"/>
                  </a:cubicBezTo>
                  <a:cubicBezTo>
                    <a:pt x="3620" y="2227"/>
                    <a:pt x="3536" y="2167"/>
                    <a:pt x="3441" y="2120"/>
                  </a:cubicBezTo>
                  <a:cubicBezTo>
                    <a:pt x="3429" y="2117"/>
                    <a:pt x="3418" y="2115"/>
                    <a:pt x="3408" y="2115"/>
                  </a:cubicBezTo>
                  <a:cubicBezTo>
                    <a:pt x="3376" y="2115"/>
                    <a:pt x="3352" y="2129"/>
                    <a:pt x="3334" y="2156"/>
                  </a:cubicBezTo>
                  <a:cubicBezTo>
                    <a:pt x="3322" y="2203"/>
                    <a:pt x="3334" y="2239"/>
                    <a:pt x="3370" y="2263"/>
                  </a:cubicBezTo>
                  <a:cubicBezTo>
                    <a:pt x="3453" y="2298"/>
                    <a:pt x="3548" y="2346"/>
                    <a:pt x="3620" y="2406"/>
                  </a:cubicBezTo>
                  <a:cubicBezTo>
                    <a:pt x="3632" y="2423"/>
                    <a:pt x="3647" y="2432"/>
                    <a:pt x="3663" y="2432"/>
                  </a:cubicBezTo>
                  <a:cubicBezTo>
                    <a:pt x="3679" y="2432"/>
                    <a:pt x="3697" y="2423"/>
                    <a:pt x="3715" y="2406"/>
                  </a:cubicBezTo>
                  <a:cubicBezTo>
                    <a:pt x="3727" y="2417"/>
                    <a:pt x="3739" y="2441"/>
                    <a:pt x="3775" y="2441"/>
                  </a:cubicBezTo>
                  <a:cubicBezTo>
                    <a:pt x="3810" y="2441"/>
                    <a:pt x="3846" y="2406"/>
                    <a:pt x="3834" y="2358"/>
                  </a:cubicBezTo>
                  <a:cubicBezTo>
                    <a:pt x="3846" y="2275"/>
                    <a:pt x="3858" y="2167"/>
                    <a:pt x="3894" y="2084"/>
                  </a:cubicBezTo>
                  <a:cubicBezTo>
                    <a:pt x="3894" y="2036"/>
                    <a:pt x="3870" y="2001"/>
                    <a:pt x="3834" y="1989"/>
                  </a:cubicBezTo>
                  <a:close/>
                  <a:moveTo>
                    <a:pt x="7620" y="2108"/>
                  </a:moveTo>
                  <a:cubicBezTo>
                    <a:pt x="7585" y="2108"/>
                    <a:pt x="7549" y="2144"/>
                    <a:pt x="7549" y="2179"/>
                  </a:cubicBezTo>
                  <a:cubicBezTo>
                    <a:pt x="7549" y="2275"/>
                    <a:pt x="7537" y="2358"/>
                    <a:pt x="7489" y="2406"/>
                  </a:cubicBezTo>
                  <a:cubicBezTo>
                    <a:pt x="7454" y="2441"/>
                    <a:pt x="7477" y="2477"/>
                    <a:pt x="7501" y="2513"/>
                  </a:cubicBezTo>
                  <a:cubicBezTo>
                    <a:pt x="7525" y="2525"/>
                    <a:pt x="7537" y="2525"/>
                    <a:pt x="7549" y="2525"/>
                  </a:cubicBezTo>
                  <a:cubicBezTo>
                    <a:pt x="7561" y="2525"/>
                    <a:pt x="7597" y="2525"/>
                    <a:pt x="7608" y="2513"/>
                  </a:cubicBezTo>
                  <a:cubicBezTo>
                    <a:pt x="7668" y="2441"/>
                    <a:pt x="7704" y="2334"/>
                    <a:pt x="7704" y="2179"/>
                  </a:cubicBezTo>
                  <a:cubicBezTo>
                    <a:pt x="7704" y="2144"/>
                    <a:pt x="7668" y="2108"/>
                    <a:pt x="7620" y="2108"/>
                  </a:cubicBezTo>
                  <a:close/>
                  <a:moveTo>
                    <a:pt x="7007" y="2388"/>
                  </a:moveTo>
                  <a:cubicBezTo>
                    <a:pt x="6989" y="2388"/>
                    <a:pt x="6971" y="2394"/>
                    <a:pt x="6954" y="2406"/>
                  </a:cubicBezTo>
                  <a:cubicBezTo>
                    <a:pt x="6930" y="2441"/>
                    <a:pt x="6930" y="2477"/>
                    <a:pt x="6954" y="2513"/>
                  </a:cubicBezTo>
                  <a:cubicBezTo>
                    <a:pt x="7025" y="2596"/>
                    <a:pt x="7132" y="2644"/>
                    <a:pt x="7287" y="2644"/>
                  </a:cubicBezTo>
                  <a:cubicBezTo>
                    <a:pt x="7323" y="2644"/>
                    <a:pt x="7358" y="2596"/>
                    <a:pt x="7346" y="2560"/>
                  </a:cubicBezTo>
                  <a:cubicBezTo>
                    <a:pt x="7346" y="2513"/>
                    <a:pt x="7311" y="2477"/>
                    <a:pt x="7263" y="2477"/>
                  </a:cubicBezTo>
                  <a:cubicBezTo>
                    <a:pt x="7180" y="2477"/>
                    <a:pt x="7108" y="2465"/>
                    <a:pt x="7061" y="2406"/>
                  </a:cubicBezTo>
                  <a:cubicBezTo>
                    <a:pt x="7043" y="2394"/>
                    <a:pt x="7025" y="2388"/>
                    <a:pt x="7007" y="2388"/>
                  </a:cubicBezTo>
                  <a:close/>
                  <a:moveTo>
                    <a:pt x="3894" y="2447"/>
                  </a:moveTo>
                  <a:cubicBezTo>
                    <a:pt x="3876" y="2447"/>
                    <a:pt x="3858" y="2453"/>
                    <a:pt x="3846" y="2465"/>
                  </a:cubicBezTo>
                  <a:cubicBezTo>
                    <a:pt x="3810" y="2501"/>
                    <a:pt x="3810" y="2537"/>
                    <a:pt x="3846" y="2572"/>
                  </a:cubicBezTo>
                  <a:cubicBezTo>
                    <a:pt x="3929" y="2644"/>
                    <a:pt x="3989" y="2703"/>
                    <a:pt x="4048" y="2775"/>
                  </a:cubicBezTo>
                  <a:cubicBezTo>
                    <a:pt x="4072" y="2787"/>
                    <a:pt x="4096" y="2810"/>
                    <a:pt x="4108" y="2810"/>
                  </a:cubicBezTo>
                  <a:cubicBezTo>
                    <a:pt x="4132" y="2810"/>
                    <a:pt x="4144" y="2810"/>
                    <a:pt x="4156" y="2798"/>
                  </a:cubicBezTo>
                  <a:cubicBezTo>
                    <a:pt x="4203" y="2763"/>
                    <a:pt x="4203" y="2715"/>
                    <a:pt x="4168" y="2691"/>
                  </a:cubicBezTo>
                  <a:lnTo>
                    <a:pt x="3941" y="2465"/>
                  </a:lnTo>
                  <a:cubicBezTo>
                    <a:pt x="3929" y="2453"/>
                    <a:pt x="3912" y="2447"/>
                    <a:pt x="3894" y="2447"/>
                  </a:cubicBezTo>
                  <a:close/>
                  <a:moveTo>
                    <a:pt x="443" y="2435"/>
                  </a:moveTo>
                  <a:cubicBezTo>
                    <a:pt x="421" y="2435"/>
                    <a:pt x="396" y="2450"/>
                    <a:pt x="381" y="2465"/>
                  </a:cubicBezTo>
                  <a:cubicBezTo>
                    <a:pt x="322" y="2560"/>
                    <a:pt x="262" y="2644"/>
                    <a:pt x="215" y="2739"/>
                  </a:cubicBezTo>
                  <a:cubicBezTo>
                    <a:pt x="203" y="2775"/>
                    <a:pt x="215" y="2822"/>
                    <a:pt x="238" y="2834"/>
                  </a:cubicBezTo>
                  <a:cubicBezTo>
                    <a:pt x="262" y="2858"/>
                    <a:pt x="262" y="2858"/>
                    <a:pt x="274" y="2858"/>
                  </a:cubicBezTo>
                  <a:cubicBezTo>
                    <a:pt x="286" y="2858"/>
                    <a:pt x="322" y="2834"/>
                    <a:pt x="346" y="2787"/>
                  </a:cubicBezTo>
                  <a:cubicBezTo>
                    <a:pt x="393" y="2703"/>
                    <a:pt x="441" y="2632"/>
                    <a:pt x="500" y="2548"/>
                  </a:cubicBezTo>
                  <a:cubicBezTo>
                    <a:pt x="524" y="2525"/>
                    <a:pt x="512" y="2477"/>
                    <a:pt x="477" y="2453"/>
                  </a:cubicBezTo>
                  <a:cubicBezTo>
                    <a:pt x="468" y="2440"/>
                    <a:pt x="456" y="2435"/>
                    <a:pt x="443" y="2435"/>
                  </a:cubicBezTo>
                  <a:close/>
                  <a:moveTo>
                    <a:pt x="3751" y="2584"/>
                  </a:moveTo>
                  <a:cubicBezTo>
                    <a:pt x="3727" y="2584"/>
                    <a:pt x="3679" y="2620"/>
                    <a:pt x="3679" y="2656"/>
                  </a:cubicBezTo>
                  <a:lnTo>
                    <a:pt x="3679" y="2810"/>
                  </a:lnTo>
                  <a:lnTo>
                    <a:pt x="3679" y="2953"/>
                  </a:lnTo>
                  <a:cubicBezTo>
                    <a:pt x="3679" y="3001"/>
                    <a:pt x="3715" y="3037"/>
                    <a:pt x="3751" y="3037"/>
                  </a:cubicBezTo>
                  <a:cubicBezTo>
                    <a:pt x="3798" y="3037"/>
                    <a:pt x="3834" y="2989"/>
                    <a:pt x="3834" y="2953"/>
                  </a:cubicBezTo>
                  <a:lnTo>
                    <a:pt x="3834" y="2810"/>
                  </a:lnTo>
                  <a:lnTo>
                    <a:pt x="3834" y="2656"/>
                  </a:lnTo>
                  <a:cubicBezTo>
                    <a:pt x="3834" y="2620"/>
                    <a:pt x="3798" y="2584"/>
                    <a:pt x="3751" y="2584"/>
                  </a:cubicBezTo>
                  <a:close/>
                  <a:moveTo>
                    <a:pt x="4272" y="2908"/>
                  </a:moveTo>
                  <a:cubicBezTo>
                    <a:pt x="4261" y="2908"/>
                    <a:pt x="4249" y="2911"/>
                    <a:pt x="4239" y="2918"/>
                  </a:cubicBezTo>
                  <a:cubicBezTo>
                    <a:pt x="4215" y="2941"/>
                    <a:pt x="4203" y="2989"/>
                    <a:pt x="4215" y="3013"/>
                  </a:cubicBezTo>
                  <a:cubicBezTo>
                    <a:pt x="4263" y="3108"/>
                    <a:pt x="4287" y="3191"/>
                    <a:pt x="4287" y="3275"/>
                  </a:cubicBezTo>
                  <a:cubicBezTo>
                    <a:pt x="4287" y="3310"/>
                    <a:pt x="4322" y="3346"/>
                    <a:pt x="4370" y="3346"/>
                  </a:cubicBezTo>
                  <a:cubicBezTo>
                    <a:pt x="4406" y="3346"/>
                    <a:pt x="4441" y="3299"/>
                    <a:pt x="4453" y="3251"/>
                  </a:cubicBezTo>
                  <a:cubicBezTo>
                    <a:pt x="4441" y="3156"/>
                    <a:pt x="4406" y="3048"/>
                    <a:pt x="4346" y="2941"/>
                  </a:cubicBezTo>
                  <a:cubicBezTo>
                    <a:pt x="4329" y="2924"/>
                    <a:pt x="4301" y="2908"/>
                    <a:pt x="4272" y="2908"/>
                  </a:cubicBezTo>
                  <a:close/>
                  <a:moveTo>
                    <a:pt x="147" y="2985"/>
                  </a:moveTo>
                  <a:cubicBezTo>
                    <a:pt x="123" y="2985"/>
                    <a:pt x="93" y="3000"/>
                    <a:pt x="84" y="3037"/>
                  </a:cubicBezTo>
                  <a:cubicBezTo>
                    <a:pt x="48" y="3120"/>
                    <a:pt x="36" y="3227"/>
                    <a:pt x="24" y="3334"/>
                  </a:cubicBezTo>
                  <a:cubicBezTo>
                    <a:pt x="24" y="3370"/>
                    <a:pt x="48" y="3418"/>
                    <a:pt x="96" y="3418"/>
                  </a:cubicBezTo>
                  <a:cubicBezTo>
                    <a:pt x="143" y="3418"/>
                    <a:pt x="167" y="3406"/>
                    <a:pt x="155" y="3358"/>
                  </a:cubicBezTo>
                  <a:cubicBezTo>
                    <a:pt x="167" y="3251"/>
                    <a:pt x="179" y="3168"/>
                    <a:pt x="215" y="3072"/>
                  </a:cubicBezTo>
                  <a:cubicBezTo>
                    <a:pt x="227" y="3048"/>
                    <a:pt x="215" y="3001"/>
                    <a:pt x="167" y="2989"/>
                  </a:cubicBezTo>
                  <a:cubicBezTo>
                    <a:pt x="161" y="2986"/>
                    <a:pt x="154" y="2985"/>
                    <a:pt x="147" y="2985"/>
                  </a:cubicBezTo>
                  <a:close/>
                  <a:moveTo>
                    <a:pt x="3793" y="3176"/>
                  </a:moveTo>
                  <a:cubicBezTo>
                    <a:pt x="3787" y="3176"/>
                    <a:pt x="3781" y="3177"/>
                    <a:pt x="3775" y="3179"/>
                  </a:cubicBezTo>
                  <a:cubicBezTo>
                    <a:pt x="3727" y="3191"/>
                    <a:pt x="3691" y="3227"/>
                    <a:pt x="3715" y="3275"/>
                  </a:cubicBezTo>
                  <a:cubicBezTo>
                    <a:pt x="3727" y="3394"/>
                    <a:pt x="3751" y="3477"/>
                    <a:pt x="3798" y="3572"/>
                  </a:cubicBezTo>
                  <a:cubicBezTo>
                    <a:pt x="3810" y="3596"/>
                    <a:pt x="3846" y="3608"/>
                    <a:pt x="3870" y="3608"/>
                  </a:cubicBezTo>
                  <a:lnTo>
                    <a:pt x="3906" y="3608"/>
                  </a:lnTo>
                  <a:cubicBezTo>
                    <a:pt x="3929" y="3584"/>
                    <a:pt x="3953" y="3537"/>
                    <a:pt x="3929" y="3513"/>
                  </a:cubicBezTo>
                  <a:cubicBezTo>
                    <a:pt x="3906" y="3429"/>
                    <a:pt x="3870" y="3346"/>
                    <a:pt x="3858" y="3239"/>
                  </a:cubicBezTo>
                  <a:cubicBezTo>
                    <a:pt x="3848" y="3200"/>
                    <a:pt x="3822" y="3176"/>
                    <a:pt x="3793" y="3176"/>
                  </a:cubicBezTo>
                  <a:close/>
                  <a:moveTo>
                    <a:pt x="4301" y="3485"/>
                  </a:moveTo>
                  <a:cubicBezTo>
                    <a:pt x="4269" y="3485"/>
                    <a:pt x="4245" y="3498"/>
                    <a:pt x="4227" y="3525"/>
                  </a:cubicBezTo>
                  <a:cubicBezTo>
                    <a:pt x="4227" y="3537"/>
                    <a:pt x="4215" y="3549"/>
                    <a:pt x="4203" y="3572"/>
                  </a:cubicBezTo>
                  <a:cubicBezTo>
                    <a:pt x="4156" y="3632"/>
                    <a:pt x="4108" y="3656"/>
                    <a:pt x="4084" y="3656"/>
                  </a:cubicBezTo>
                  <a:cubicBezTo>
                    <a:pt x="4048" y="3656"/>
                    <a:pt x="4013" y="3691"/>
                    <a:pt x="4013" y="3727"/>
                  </a:cubicBezTo>
                  <a:cubicBezTo>
                    <a:pt x="4013" y="3775"/>
                    <a:pt x="4037" y="3810"/>
                    <a:pt x="4084" y="3810"/>
                  </a:cubicBezTo>
                  <a:cubicBezTo>
                    <a:pt x="4168" y="3810"/>
                    <a:pt x="4251" y="3751"/>
                    <a:pt x="4322" y="3656"/>
                  </a:cubicBezTo>
                  <a:cubicBezTo>
                    <a:pt x="4334" y="3644"/>
                    <a:pt x="4346" y="3608"/>
                    <a:pt x="4370" y="3596"/>
                  </a:cubicBezTo>
                  <a:cubicBezTo>
                    <a:pt x="4382" y="3549"/>
                    <a:pt x="4370" y="3513"/>
                    <a:pt x="4334" y="3489"/>
                  </a:cubicBezTo>
                  <a:cubicBezTo>
                    <a:pt x="4322" y="3486"/>
                    <a:pt x="4311" y="3485"/>
                    <a:pt x="4301" y="3485"/>
                  </a:cubicBezTo>
                  <a:close/>
                  <a:moveTo>
                    <a:pt x="84" y="3584"/>
                  </a:moveTo>
                  <a:cubicBezTo>
                    <a:pt x="36" y="3584"/>
                    <a:pt x="0" y="3608"/>
                    <a:pt x="0" y="3656"/>
                  </a:cubicBezTo>
                  <a:cubicBezTo>
                    <a:pt x="0" y="3763"/>
                    <a:pt x="0" y="3846"/>
                    <a:pt x="24" y="3953"/>
                  </a:cubicBezTo>
                  <a:cubicBezTo>
                    <a:pt x="24" y="3989"/>
                    <a:pt x="48" y="4013"/>
                    <a:pt x="96" y="4013"/>
                  </a:cubicBezTo>
                  <a:cubicBezTo>
                    <a:pt x="143" y="4013"/>
                    <a:pt x="167" y="3965"/>
                    <a:pt x="167" y="3953"/>
                  </a:cubicBezTo>
                  <a:cubicBezTo>
                    <a:pt x="155" y="3846"/>
                    <a:pt x="155" y="3763"/>
                    <a:pt x="155" y="3668"/>
                  </a:cubicBezTo>
                  <a:lnTo>
                    <a:pt x="155" y="3656"/>
                  </a:lnTo>
                  <a:cubicBezTo>
                    <a:pt x="155" y="3608"/>
                    <a:pt x="119" y="3584"/>
                    <a:pt x="84" y="3584"/>
                  </a:cubicBezTo>
                  <a:close/>
                  <a:moveTo>
                    <a:pt x="138" y="4142"/>
                  </a:moveTo>
                  <a:cubicBezTo>
                    <a:pt x="132" y="4142"/>
                    <a:pt x="126" y="4142"/>
                    <a:pt x="119" y="4144"/>
                  </a:cubicBezTo>
                  <a:cubicBezTo>
                    <a:pt x="84" y="4168"/>
                    <a:pt x="48" y="4191"/>
                    <a:pt x="60" y="4239"/>
                  </a:cubicBezTo>
                  <a:cubicBezTo>
                    <a:pt x="84" y="4346"/>
                    <a:pt x="107" y="4442"/>
                    <a:pt x="143" y="4537"/>
                  </a:cubicBezTo>
                  <a:cubicBezTo>
                    <a:pt x="155" y="4572"/>
                    <a:pt x="179" y="4596"/>
                    <a:pt x="215" y="4596"/>
                  </a:cubicBezTo>
                  <a:cubicBezTo>
                    <a:pt x="215" y="4596"/>
                    <a:pt x="227" y="4596"/>
                    <a:pt x="238" y="4572"/>
                  </a:cubicBezTo>
                  <a:cubicBezTo>
                    <a:pt x="274" y="4561"/>
                    <a:pt x="298" y="4537"/>
                    <a:pt x="286" y="4489"/>
                  </a:cubicBezTo>
                  <a:cubicBezTo>
                    <a:pt x="262" y="4406"/>
                    <a:pt x="227" y="4311"/>
                    <a:pt x="215" y="4203"/>
                  </a:cubicBezTo>
                  <a:cubicBezTo>
                    <a:pt x="204" y="4172"/>
                    <a:pt x="176" y="4142"/>
                    <a:pt x="138" y="4142"/>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9" name="Google Shape;3839;p65"/>
          <p:cNvGrpSpPr/>
          <p:nvPr/>
        </p:nvGrpSpPr>
        <p:grpSpPr>
          <a:xfrm>
            <a:off x="8206516" y="4126842"/>
            <a:ext cx="434966" cy="386660"/>
            <a:chOff x="7206550" y="1981600"/>
            <a:chExt cx="202150" cy="179700"/>
          </a:xfrm>
        </p:grpSpPr>
        <p:sp>
          <p:nvSpPr>
            <p:cNvPr id="3840" name="Google Shape;3840;p65"/>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857"/>
        <p:cNvGrpSpPr/>
        <p:nvPr/>
      </p:nvGrpSpPr>
      <p:grpSpPr>
        <a:xfrm>
          <a:off x="0" y="0"/>
          <a:ext cx="0" cy="0"/>
          <a:chOff x="0" y="0"/>
          <a:chExt cx="0" cy="0"/>
        </a:xfrm>
      </p:grpSpPr>
      <p:sp>
        <p:nvSpPr>
          <p:cNvPr id="3858" name="Google Shape;3858;p66"/>
          <p:cNvSpPr txBox="1">
            <a:spLocks noGrp="1"/>
          </p:cNvSpPr>
          <p:nvPr>
            <p:ph type="title"/>
          </p:nvPr>
        </p:nvSpPr>
        <p:spPr>
          <a:xfrm>
            <a:off x="5056000" y="1411325"/>
            <a:ext cx="28401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$120,000</a:t>
            </a:r>
            <a:endParaRPr/>
          </a:p>
        </p:txBody>
      </p:sp>
      <p:sp>
        <p:nvSpPr>
          <p:cNvPr id="3859" name="Google Shape;3859;p66"/>
          <p:cNvSpPr txBox="1">
            <a:spLocks noGrp="1"/>
          </p:cNvSpPr>
          <p:nvPr>
            <p:ph type="subTitle" idx="1"/>
          </p:nvPr>
        </p:nvSpPr>
        <p:spPr>
          <a:xfrm>
            <a:off x="5056000" y="2079125"/>
            <a:ext cx="2840100" cy="52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a:t>
            </a:r>
            <a:endParaRPr/>
          </a:p>
        </p:txBody>
      </p:sp>
      <p:sp>
        <p:nvSpPr>
          <p:cNvPr id="3860" name="Google Shape;3860;p66"/>
          <p:cNvSpPr txBox="1">
            <a:spLocks noGrp="1"/>
          </p:cNvSpPr>
          <p:nvPr>
            <p:ph type="title" idx="2"/>
          </p:nvPr>
        </p:nvSpPr>
        <p:spPr>
          <a:xfrm>
            <a:off x="5056000" y="2834750"/>
            <a:ext cx="28401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$300,000</a:t>
            </a:r>
            <a:endParaRPr/>
          </a:p>
        </p:txBody>
      </p:sp>
      <p:sp>
        <p:nvSpPr>
          <p:cNvPr id="3861" name="Google Shape;3861;p66"/>
          <p:cNvSpPr txBox="1">
            <a:spLocks noGrp="1"/>
          </p:cNvSpPr>
          <p:nvPr>
            <p:ph type="subTitle" idx="3"/>
          </p:nvPr>
        </p:nvSpPr>
        <p:spPr>
          <a:xfrm>
            <a:off x="5056000" y="3502683"/>
            <a:ext cx="2840100" cy="52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harbors life</a:t>
            </a:r>
            <a:endParaRPr/>
          </a:p>
        </p:txBody>
      </p:sp>
      <p:grpSp>
        <p:nvGrpSpPr>
          <p:cNvPr id="3862" name="Google Shape;3862;p66"/>
          <p:cNvGrpSpPr/>
          <p:nvPr/>
        </p:nvGrpSpPr>
        <p:grpSpPr>
          <a:xfrm>
            <a:off x="1034098" y="1351141"/>
            <a:ext cx="3328622" cy="2516443"/>
            <a:chOff x="1613675" y="1064825"/>
            <a:chExt cx="1039350" cy="785750"/>
          </a:xfrm>
        </p:grpSpPr>
        <p:sp>
          <p:nvSpPr>
            <p:cNvPr id="3863" name="Google Shape;3863;p66"/>
            <p:cNvSpPr/>
            <p:nvPr/>
          </p:nvSpPr>
          <p:spPr>
            <a:xfrm>
              <a:off x="2506650" y="1183575"/>
              <a:ext cx="139750" cy="79750"/>
            </a:xfrm>
            <a:custGeom>
              <a:avLst/>
              <a:gdLst/>
              <a:ahLst/>
              <a:cxnLst/>
              <a:rect l="l" t="t" r="r" b="b"/>
              <a:pathLst>
                <a:path w="5590" h="3190" extrusionOk="0">
                  <a:moveTo>
                    <a:pt x="3398" y="0"/>
                  </a:moveTo>
                  <a:cubicBezTo>
                    <a:pt x="3136" y="0"/>
                    <a:pt x="2904" y="144"/>
                    <a:pt x="2744" y="333"/>
                  </a:cubicBezTo>
                  <a:lnTo>
                    <a:pt x="2744" y="333"/>
                  </a:lnTo>
                  <a:cubicBezTo>
                    <a:pt x="2640" y="249"/>
                    <a:pt x="2504" y="174"/>
                    <a:pt x="2331" y="116"/>
                  </a:cubicBezTo>
                  <a:cubicBezTo>
                    <a:pt x="2183" y="67"/>
                    <a:pt x="2059" y="46"/>
                    <a:pt x="1954" y="46"/>
                  </a:cubicBezTo>
                  <a:cubicBezTo>
                    <a:pt x="1299" y="46"/>
                    <a:pt x="1414" y="878"/>
                    <a:pt x="1414" y="878"/>
                  </a:cubicBezTo>
                  <a:cubicBezTo>
                    <a:pt x="1345" y="835"/>
                    <a:pt x="1271" y="816"/>
                    <a:pt x="1195" y="816"/>
                  </a:cubicBezTo>
                  <a:cubicBezTo>
                    <a:pt x="641" y="816"/>
                    <a:pt x="1" y="1857"/>
                    <a:pt x="723" y="2391"/>
                  </a:cubicBezTo>
                  <a:cubicBezTo>
                    <a:pt x="951" y="2562"/>
                    <a:pt x="1166" y="2641"/>
                    <a:pt x="1350" y="2655"/>
                  </a:cubicBezTo>
                  <a:lnTo>
                    <a:pt x="1350" y="2655"/>
                  </a:lnTo>
                  <a:cubicBezTo>
                    <a:pt x="1414" y="2933"/>
                    <a:pt x="1614" y="3175"/>
                    <a:pt x="2033" y="3188"/>
                  </a:cubicBezTo>
                  <a:cubicBezTo>
                    <a:pt x="2060" y="3189"/>
                    <a:pt x="2086" y="3189"/>
                    <a:pt x="2112" y="3189"/>
                  </a:cubicBezTo>
                  <a:cubicBezTo>
                    <a:pt x="2683" y="3189"/>
                    <a:pt x="3067" y="3059"/>
                    <a:pt x="3283" y="2863"/>
                  </a:cubicBezTo>
                  <a:lnTo>
                    <a:pt x="3283" y="2863"/>
                  </a:lnTo>
                  <a:cubicBezTo>
                    <a:pt x="3327" y="2922"/>
                    <a:pt x="3383" y="2980"/>
                    <a:pt x="3450" y="3033"/>
                  </a:cubicBezTo>
                  <a:cubicBezTo>
                    <a:pt x="3548" y="3112"/>
                    <a:pt x="3667" y="3147"/>
                    <a:pt x="3797" y="3147"/>
                  </a:cubicBezTo>
                  <a:cubicBezTo>
                    <a:pt x="4531" y="3147"/>
                    <a:pt x="5590" y="2023"/>
                    <a:pt x="4962" y="1355"/>
                  </a:cubicBezTo>
                  <a:cubicBezTo>
                    <a:pt x="4788" y="1167"/>
                    <a:pt x="4603" y="1096"/>
                    <a:pt x="4428" y="1096"/>
                  </a:cubicBezTo>
                  <a:cubicBezTo>
                    <a:pt x="4411" y="1096"/>
                    <a:pt x="4393" y="1097"/>
                    <a:pt x="4376" y="1098"/>
                  </a:cubicBezTo>
                  <a:lnTo>
                    <a:pt x="4376" y="1098"/>
                  </a:lnTo>
                  <a:cubicBezTo>
                    <a:pt x="4387" y="769"/>
                    <a:pt x="4225" y="387"/>
                    <a:pt x="3819" y="128"/>
                  </a:cubicBezTo>
                  <a:cubicBezTo>
                    <a:pt x="3675" y="39"/>
                    <a:pt x="3533" y="0"/>
                    <a:pt x="3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6"/>
            <p:cNvSpPr/>
            <p:nvPr/>
          </p:nvSpPr>
          <p:spPr>
            <a:xfrm>
              <a:off x="2512825" y="1182000"/>
              <a:ext cx="126225" cy="83375"/>
            </a:xfrm>
            <a:custGeom>
              <a:avLst/>
              <a:gdLst/>
              <a:ahLst/>
              <a:cxnLst/>
              <a:rect l="l" t="t" r="r" b="b"/>
              <a:pathLst>
                <a:path w="5049" h="3335" extrusionOk="0">
                  <a:moveTo>
                    <a:pt x="2512" y="525"/>
                  </a:moveTo>
                  <a:cubicBezTo>
                    <a:pt x="2727" y="715"/>
                    <a:pt x="2774" y="941"/>
                    <a:pt x="2691" y="1084"/>
                  </a:cubicBezTo>
                  <a:cubicBezTo>
                    <a:pt x="2669" y="1173"/>
                    <a:pt x="2619" y="1216"/>
                    <a:pt x="2559" y="1216"/>
                  </a:cubicBezTo>
                  <a:cubicBezTo>
                    <a:pt x="2523" y="1216"/>
                    <a:pt x="2482" y="1199"/>
                    <a:pt x="2441" y="1168"/>
                  </a:cubicBezTo>
                  <a:cubicBezTo>
                    <a:pt x="2310" y="1049"/>
                    <a:pt x="2334" y="763"/>
                    <a:pt x="2512" y="525"/>
                  </a:cubicBezTo>
                  <a:close/>
                  <a:moveTo>
                    <a:pt x="4060" y="1263"/>
                  </a:moveTo>
                  <a:lnTo>
                    <a:pt x="4060" y="1263"/>
                  </a:lnTo>
                  <a:cubicBezTo>
                    <a:pt x="4024" y="1537"/>
                    <a:pt x="3858" y="1727"/>
                    <a:pt x="3643" y="1775"/>
                  </a:cubicBezTo>
                  <a:lnTo>
                    <a:pt x="3608" y="1775"/>
                  </a:lnTo>
                  <a:cubicBezTo>
                    <a:pt x="3548" y="1775"/>
                    <a:pt x="3548" y="1763"/>
                    <a:pt x="3548" y="1739"/>
                  </a:cubicBezTo>
                  <a:cubicBezTo>
                    <a:pt x="3524" y="1620"/>
                    <a:pt x="3751" y="1346"/>
                    <a:pt x="4060" y="1263"/>
                  </a:cubicBezTo>
                  <a:close/>
                  <a:moveTo>
                    <a:pt x="1405" y="1953"/>
                  </a:moveTo>
                  <a:cubicBezTo>
                    <a:pt x="1441" y="1953"/>
                    <a:pt x="1477" y="1977"/>
                    <a:pt x="1500" y="2025"/>
                  </a:cubicBezTo>
                  <a:cubicBezTo>
                    <a:pt x="1608" y="2156"/>
                    <a:pt x="1643" y="2323"/>
                    <a:pt x="1584" y="2442"/>
                  </a:cubicBezTo>
                  <a:cubicBezTo>
                    <a:pt x="1500" y="2573"/>
                    <a:pt x="1357" y="2668"/>
                    <a:pt x="1167" y="2668"/>
                  </a:cubicBezTo>
                  <a:cubicBezTo>
                    <a:pt x="1119" y="2418"/>
                    <a:pt x="1191" y="2144"/>
                    <a:pt x="1298" y="2025"/>
                  </a:cubicBezTo>
                  <a:cubicBezTo>
                    <a:pt x="1322" y="1977"/>
                    <a:pt x="1369" y="1953"/>
                    <a:pt x="1405" y="1953"/>
                  </a:cubicBezTo>
                  <a:close/>
                  <a:moveTo>
                    <a:pt x="3084" y="2180"/>
                  </a:moveTo>
                  <a:cubicBezTo>
                    <a:pt x="3096" y="2180"/>
                    <a:pt x="3132" y="2204"/>
                    <a:pt x="3155" y="2275"/>
                  </a:cubicBezTo>
                  <a:cubicBezTo>
                    <a:pt x="3215" y="2477"/>
                    <a:pt x="3191" y="2668"/>
                    <a:pt x="3048" y="2811"/>
                  </a:cubicBezTo>
                  <a:cubicBezTo>
                    <a:pt x="2929" y="2608"/>
                    <a:pt x="2953" y="2382"/>
                    <a:pt x="3012" y="2251"/>
                  </a:cubicBezTo>
                  <a:cubicBezTo>
                    <a:pt x="3036" y="2192"/>
                    <a:pt x="3072" y="2180"/>
                    <a:pt x="3084" y="2180"/>
                  </a:cubicBezTo>
                  <a:close/>
                  <a:moveTo>
                    <a:pt x="3151" y="155"/>
                  </a:moveTo>
                  <a:cubicBezTo>
                    <a:pt x="3280" y="155"/>
                    <a:pt x="3412" y="194"/>
                    <a:pt x="3536" y="275"/>
                  </a:cubicBezTo>
                  <a:cubicBezTo>
                    <a:pt x="3858" y="465"/>
                    <a:pt x="4048" y="775"/>
                    <a:pt x="4060" y="1108"/>
                  </a:cubicBezTo>
                  <a:cubicBezTo>
                    <a:pt x="3679" y="1168"/>
                    <a:pt x="3358" y="1525"/>
                    <a:pt x="3382" y="1727"/>
                  </a:cubicBezTo>
                  <a:cubicBezTo>
                    <a:pt x="3382" y="1820"/>
                    <a:pt x="3435" y="1913"/>
                    <a:pt x="3573" y="1913"/>
                  </a:cubicBezTo>
                  <a:cubicBezTo>
                    <a:pt x="3595" y="1913"/>
                    <a:pt x="3618" y="1911"/>
                    <a:pt x="3643" y="1906"/>
                  </a:cubicBezTo>
                  <a:cubicBezTo>
                    <a:pt x="3953" y="1858"/>
                    <a:pt x="4179" y="1596"/>
                    <a:pt x="4215" y="1239"/>
                  </a:cubicBezTo>
                  <a:cubicBezTo>
                    <a:pt x="4370" y="1251"/>
                    <a:pt x="4536" y="1322"/>
                    <a:pt x="4667" y="1477"/>
                  </a:cubicBezTo>
                  <a:cubicBezTo>
                    <a:pt x="4906" y="1727"/>
                    <a:pt x="4846" y="2025"/>
                    <a:pt x="4763" y="2239"/>
                  </a:cubicBezTo>
                  <a:cubicBezTo>
                    <a:pt x="4548" y="2715"/>
                    <a:pt x="3977" y="3144"/>
                    <a:pt x="3536" y="3144"/>
                  </a:cubicBezTo>
                  <a:cubicBezTo>
                    <a:pt x="3524" y="3145"/>
                    <a:pt x="3512" y="3146"/>
                    <a:pt x="3500" y="3146"/>
                  </a:cubicBezTo>
                  <a:cubicBezTo>
                    <a:pt x="3398" y="3146"/>
                    <a:pt x="3313" y="3102"/>
                    <a:pt x="3239" y="3049"/>
                  </a:cubicBezTo>
                  <a:cubicBezTo>
                    <a:pt x="3203" y="3013"/>
                    <a:pt x="3155" y="2977"/>
                    <a:pt x="3120" y="2930"/>
                  </a:cubicBezTo>
                  <a:cubicBezTo>
                    <a:pt x="3310" y="2739"/>
                    <a:pt x="3358" y="2489"/>
                    <a:pt x="3286" y="2239"/>
                  </a:cubicBezTo>
                  <a:cubicBezTo>
                    <a:pt x="3227" y="2061"/>
                    <a:pt x="3143" y="2025"/>
                    <a:pt x="3084" y="2025"/>
                  </a:cubicBezTo>
                  <a:cubicBezTo>
                    <a:pt x="3012" y="2025"/>
                    <a:pt x="2929" y="2084"/>
                    <a:pt x="2870" y="2192"/>
                  </a:cubicBezTo>
                  <a:cubicBezTo>
                    <a:pt x="2786" y="2370"/>
                    <a:pt x="2762" y="2656"/>
                    <a:pt x="2929" y="2918"/>
                  </a:cubicBezTo>
                  <a:cubicBezTo>
                    <a:pt x="2774" y="3049"/>
                    <a:pt x="2441" y="3192"/>
                    <a:pt x="1858" y="3192"/>
                  </a:cubicBezTo>
                  <a:lnTo>
                    <a:pt x="1798" y="3192"/>
                  </a:lnTo>
                  <a:cubicBezTo>
                    <a:pt x="1429" y="3168"/>
                    <a:pt x="1262" y="2989"/>
                    <a:pt x="1203" y="2799"/>
                  </a:cubicBezTo>
                  <a:cubicBezTo>
                    <a:pt x="1429" y="2787"/>
                    <a:pt x="1619" y="2680"/>
                    <a:pt x="1727" y="2501"/>
                  </a:cubicBezTo>
                  <a:cubicBezTo>
                    <a:pt x="1810" y="2323"/>
                    <a:pt x="1786" y="2120"/>
                    <a:pt x="1631" y="1942"/>
                  </a:cubicBezTo>
                  <a:cubicBezTo>
                    <a:pt x="1560" y="1834"/>
                    <a:pt x="1488" y="1823"/>
                    <a:pt x="1429" y="1823"/>
                  </a:cubicBezTo>
                  <a:cubicBezTo>
                    <a:pt x="1334" y="1823"/>
                    <a:pt x="1262" y="1858"/>
                    <a:pt x="1203" y="1942"/>
                  </a:cubicBezTo>
                  <a:cubicBezTo>
                    <a:pt x="1084" y="2084"/>
                    <a:pt x="1000" y="2370"/>
                    <a:pt x="1024" y="2656"/>
                  </a:cubicBezTo>
                  <a:cubicBezTo>
                    <a:pt x="857" y="2620"/>
                    <a:pt x="703" y="2537"/>
                    <a:pt x="536" y="2418"/>
                  </a:cubicBezTo>
                  <a:cubicBezTo>
                    <a:pt x="155" y="2132"/>
                    <a:pt x="238" y="1739"/>
                    <a:pt x="286" y="1584"/>
                  </a:cubicBezTo>
                  <a:cubicBezTo>
                    <a:pt x="381" y="1239"/>
                    <a:pt x="703" y="953"/>
                    <a:pt x="953" y="953"/>
                  </a:cubicBezTo>
                  <a:cubicBezTo>
                    <a:pt x="1012" y="953"/>
                    <a:pt x="1072" y="965"/>
                    <a:pt x="1131" y="1001"/>
                  </a:cubicBezTo>
                  <a:cubicBezTo>
                    <a:pt x="1137" y="1007"/>
                    <a:pt x="1149" y="1010"/>
                    <a:pt x="1163" y="1010"/>
                  </a:cubicBezTo>
                  <a:cubicBezTo>
                    <a:pt x="1176" y="1010"/>
                    <a:pt x="1191" y="1007"/>
                    <a:pt x="1203" y="1001"/>
                  </a:cubicBezTo>
                  <a:cubicBezTo>
                    <a:pt x="1215" y="989"/>
                    <a:pt x="1238" y="953"/>
                    <a:pt x="1238" y="930"/>
                  </a:cubicBezTo>
                  <a:cubicBezTo>
                    <a:pt x="1238" y="930"/>
                    <a:pt x="1179" y="525"/>
                    <a:pt x="1369" y="310"/>
                  </a:cubicBezTo>
                  <a:cubicBezTo>
                    <a:pt x="1445" y="228"/>
                    <a:pt x="1552" y="189"/>
                    <a:pt x="1690" y="189"/>
                  </a:cubicBezTo>
                  <a:cubicBezTo>
                    <a:pt x="1792" y="189"/>
                    <a:pt x="1912" y="210"/>
                    <a:pt x="2048" y="251"/>
                  </a:cubicBezTo>
                  <a:cubicBezTo>
                    <a:pt x="2191" y="299"/>
                    <a:pt x="2310" y="346"/>
                    <a:pt x="2393" y="418"/>
                  </a:cubicBezTo>
                  <a:cubicBezTo>
                    <a:pt x="2203" y="703"/>
                    <a:pt x="2131" y="1072"/>
                    <a:pt x="2346" y="1263"/>
                  </a:cubicBezTo>
                  <a:cubicBezTo>
                    <a:pt x="2405" y="1322"/>
                    <a:pt x="2489" y="1358"/>
                    <a:pt x="2560" y="1358"/>
                  </a:cubicBezTo>
                  <a:cubicBezTo>
                    <a:pt x="2691" y="1358"/>
                    <a:pt x="2798" y="1263"/>
                    <a:pt x="2846" y="1132"/>
                  </a:cubicBezTo>
                  <a:cubicBezTo>
                    <a:pt x="2917" y="941"/>
                    <a:pt x="2870" y="644"/>
                    <a:pt x="2620" y="406"/>
                  </a:cubicBezTo>
                  <a:cubicBezTo>
                    <a:pt x="2769" y="242"/>
                    <a:pt x="2958" y="155"/>
                    <a:pt x="3151" y="155"/>
                  </a:cubicBezTo>
                  <a:close/>
                  <a:moveTo>
                    <a:pt x="3155" y="1"/>
                  </a:moveTo>
                  <a:cubicBezTo>
                    <a:pt x="2917" y="1"/>
                    <a:pt x="2679" y="120"/>
                    <a:pt x="2500" y="310"/>
                  </a:cubicBezTo>
                  <a:cubicBezTo>
                    <a:pt x="2393" y="239"/>
                    <a:pt x="2262" y="168"/>
                    <a:pt x="2108" y="120"/>
                  </a:cubicBezTo>
                  <a:cubicBezTo>
                    <a:pt x="1962" y="70"/>
                    <a:pt x="1831" y="46"/>
                    <a:pt x="1714" y="46"/>
                  </a:cubicBezTo>
                  <a:cubicBezTo>
                    <a:pt x="1524" y="46"/>
                    <a:pt x="1373" y="109"/>
                    <a:pt x="1262" y="227"/>
                  </a:cubicBezTo>
                  <a:cubicBezTo>
                    <a:pt x="1119" y="406"/>
                    <a:pt x="1084" y="668"/>
                    <a:pt x="1084" y="822"/>
                  </a:cubicBezTo>
                  <a:cubicBezTo>
                    <a:pt x="1048" y="810"/>
                    <a:pt x="1000" y="810"/>
                    <a:pt x="953" y="810"/>
                  </a:cubicBezTo>
                  <a:cubicBezTo>
                    <a:pt x="631" y="810"/>
                    <a:pt x="262" y="1132"/>
                    <a:pt x="131" y="1537"/>
                  </a:cubicBezTo>
                  <a:cubicBezTo>
                    <a:pt x="0" y="1918"/>
                    <a:pt x="107" y="2299"/>
                    <a:pt x="429" y="2537"/>
                  </a:cubicBezTo>
                  <a:cubicBezTo>
                    <a:pt x="631" y="2680"/>
                    <a:pt x="846" y="2775"/>
                    <a:pt x="1048" y="2799"/>
                  </a:cubicBezTo>
                  <a:cubicBezTo>
                    <a:pt x="1131" y="3132"/>
                    <a:pt x="1393" y="3335"/>
                    <a:pt x="1786" y="3335"/>
                  </a:cubicBezTo>
                  <a:lnTo>
                    <a:pt x="1858" y="3335"/>
                  </a:lnTo>
                  <a:cubicBezTo>
                    <a:pt x="2370" y="3335"/>
                    <a:pt x="2751" y="3227"/>
                    <a:pt x="3024" y="3037"/>
                  </a:cubicBezTo>
                  <a:cubicBezTo>
                    <a:pt x="3048" y="3085"/>
                    <a:pt x="3108" y="3132"/>
                    <a:pt x="3155" y="3168"/>
                  </a:cubicBezTo>
                  <a:cubicBezTo>
                    <a:pt x="3262" y="3263"/>
                    <a:pt x="3393" y="3311"/>
                    <a:pt x="3536" y="3311"/>
                  </a:cubicBezTo>
                  <a:cubicBezTo>
                    <a:pt x="4036" y="3311"/>
                    <a:pt x="4656" y="2846"/>
                    <a:pt x="4894" y="2311"/>
                  </a:cubicBezTo>
                  <a:cubicBezTo>
                    <a:pt x="5048" y="1953"/>
                    <a:pt x="5001" y="1620"/>
                    <a:pt x="4775" y="1382"/>
                  </a:cubicBezTo>
                  <a:cubicBezTo>
                    <a:pt x="4608" y="1203"/>
                    <a:pt x="4417" y="1108"/>
                    <a:pt x="4215" y="1108"/>
                  </a:cubicBezTo>
                  <a:cubicBezTo>
                    <a:pt x="4179" y="727"/>
                    <a:pt x="3977" y="370"/>
                    <a:pt x="3620" y="156"/>
                  </a:cubicBezTo>
                  <a:cubicBezTo>
                    <a:pt x="3465" y="48"/>
                    <a:pt x="3322" y="1"/>
                    <a:pt x="3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6"/>
            <p:cNvSpPr/>
            <p:nvPr/>
          </p:nvSpPr>
          <p:spPr>
            <a:xfrm>
              <a:off x="1824975" y="1722375"/>
              <a:ext cx="139800" cy="79700"/>
            </a:xfrm>
            <a:custGeom>
              <a:avLst/>
              <a:gdLst/>
              <a:ahLst/>
              <a:cxnLst/>
              <a:rect l="l" t="t" r="r" b="b"/>
              <a:pathLst>
                <a:path w="5592" h="3188" extrusionOk="0">
                  <a:moveTo>
                    <a:pt x="3407" y="1"/>
                  </a:moveTo>
                  <a:cubicBezTo>
                    <a:pt x="3146" y="1"/>
                    <a:pt x="2915" y="147"/>
                    <a:pt x="2756" y="339"/>
                  </a:cubicBezTo>
                  <a:lnTo>
                    <a:pt x="2756" y="339"/>
                  </a:lnTo>
                  <a:cubicBezTo>
                    <a:pt x="2650" y="252"/>
                    <a:pt x="2511" y="174"/>
                    <a:pt x="2332" y="115"/>
                  </a:cubicBezTo>
                  <a:cubicBezTo>
                    <a:pt x="2185" y="66"/>
                    <a:pt x="2061" y="44"/>
                    <a:pt x="1956" y="44"/>
                  </a:cubicBezTo>
                  <a:cubicBezTo>
                    <a:pt x="1301" y="44"/>
                    <a:pt x="1416" y="877"/>
                    <a:pt x="1416" y="877"/>
                  </a:cubicBezTo>
                  <a:cubicBezTo>
                    <a:pt x="1347" y="836"/>
                    <a:pt x="1273" y="817"/>
                    <a:pt x="1198" y="817"/>
                  </a:cubicBezTo>
                  <a:cubicBezTo>
                    <a:pt x="637" y="817"/>
                    <a:pt x="0" y="1853"/>
                    <a:pt x="725" y="2389"/>
                  </a:cubicBezTo>
                  <a:cubicBezTo>
                    <a:pt x="951" y="2556"/>
                    <a:pt x="1166" y="2634"/>
                    <a:pt x="1349" y="2648"/>
                  </a:cubicBezTo>
                  <a:lnTo>
                    <a:pt x="1349" y="2648"/>
                  </a:lnTo>
                  <a:cubicBezTo>
                    <a:pt x="1411" y="2931"/>
                    <a:pt x="1610" y="3178"/>
                    <a:pt x="2035" y="3187"/>
                  </a:cubicBezTo>
                  <a:cubicBezTo>
                    <a:pt x="2062" y="3187"/>
                    <a:pt x="2088" y="3187"/>
                    <a:pt x="2114" y="3187"/>
                  </a:cubicBezTo>
                  <a:cubicBezTo>
                    <a:pt x="2684" y="3187"/>
                    <a:pt x="3068" y="3058"/>
                    <a:pt x="3285" y="2862"/>
                  </a:cubicBezTo>
                  <a:lnTo>
                    <a:pt x="3285" y="2862"/>
                  </a:lnTo>
                  <a:cubicBezTo>
                    <a:pt x="3329" y="2921"/>
                    <a:pt x="3384" y="2978"/>
                    <a:pt x="3452" y="3032"/>
                  </a:cubicBezTo>
                  <a:cubicBezTo>
                    <a:pt x="3550" y="3110"/>
                    <a:pt x="3669" y="3145"/>
                    <a:pt x="3798" y="3145"/>
                  </a:cubicBezTo>
                  <a:cubicBezTo>
                    <a:pt x="4532" y="3145"/>
                    <a:pt x="5591" y="2021"/>
                    <a:pt x="4964" y="1353"/>
                  </a:cubicBezTo>
                  <a:cubicBezTo>
                    <a:pt x="4789" y="1161"/>
                    <a:pt x="4602" y="1089"/>
                    <a:pt x="4427" y="1089"/>
                  </a:cubicBezTo>
                  <a:cubicBezTo>
                    <a:pt x="4411" y="1089"/>
                    <a:pt x="4394" y="1090"/>
                    <a:pt x="4378" y="1091"/>
                  </a:cubicBezTo>
                  <a:lnTo>
                    <a:pt x="4378" y="1091"/>
                  </a:lnTo>
                  <a:cubicBezTo>
                    <a:pt x="4387" y="764"/>
                    <a:pt x="4225" y="385"/>
                    <a:pt x="3821" y="127"/>
                  </a:cubicBezTo>
                  <a:cubicBezTo>
                    <a:pt x="3679" y="38"/>
                    <a:pt x="3539" y="1"/>
                    <a:pt x="3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6"/>
            <p:cNvSpPr/>
            <p:nvPr/>
          </p:nvSpPr>
          <p:spPr>
            <a:xfrm>
              <a:off x="1830875" y="1720775"/>
              <a:ext cx="126250" cy="83350"/>
            </a:xfrm>
            <a:custGeom>
              <a:avLst/>
              <a:gdLst/>
              <a:ahLst/>
              <a:cxnLst/>
              <a:rect l="l" t="t" r="r" b="b"/>
              <a:pathLst>
                <a:path w="5050" h="3334" extrusionOk="0">
                  <a:moveTo>
                    <a:pt x="2525" y="524"/>
                  </a:moveTo>
                  <a:cubicBezTo>
                    <a:pt x="2727" y="715"/>
                    <a:pt x="2763" y="941"/>
                    <a:pt x="2704" y="1084"/>
                  </a:cubicBezTo>
                  <a:cubicBezTo>
                    <a:pt x="2681" y="1167"/>
                    <a:pt x="2629" y="1212"/>
                    <a:pt x="2567" y="1212"/>
                  </a:cubicBezTo>
                  <a:cubicBezTo>
                    <a:pt x="2531" y="1212"/>
                    <a:pt x="2493" y="1197"/>
                    <a:pt x="2454" y="1167"/>
                  </a:cubicBezTo>
                  <a:cubicBezTo>
                    <a:pt x="2323" y="1036"/>
                    <a:pt x="2346" y="762"/>
                    <a:pt x="2525" y="524"/>
                  </a:cubicBezTo>
                  <a:close/>
                  <a:moveTo>
                    <a:pt x="4061" y="1262"/>
                  </a:moveTo>
                  <a:lnTo>
                    <a:pt x="4061" y="1262"/>
                  </a:lnTo>
                  <a:cubicBezTo>
                    <a:pt x="4037" y="1536"/>
                    <a:pt x="3870" y="1738"/>
                    <a:pt x="3644" y="1774"/>
                  </a:cubicBezTo>
                  <a:lnTo>
                    <a:pt x="3597" y="1774"/>
                  </a:lnTo>
                  <a:cubicBezTo>
                    <a:pt x="3537" y="1774"/>
                    <a:pt x="3537" y="1762"/>
                    <a:pt x="3537" y="1738"/>
                  </a:cubicBezTo>
                  <a:cubicBezTo>
                    <a:pt x="3525" y="1619"/>
                    <a:pt x="3751" y="1334"/>
                    <a:pt x="4061" y="1262"/>
                  </a:cubicBezTo>
                  <a:close/>
                  <a:moveTo>
                    <a:pt x="1418" y="1965"/>
                  </a:moveTo>
                  <a:cubicBezTo>
                    <a:pt x="1454" y="1965"/>
                    <a:pt x="1489" y="2000"/>
                    <a:pt x="1513" y="2036"/>
                  </a:cubicBezTo>
                  <a:cubicBezTo>
                    <a:pt x="1620" y="2179"/>
                    <a:pt x="1656" y="2334"/>
                    <a:pt x="1596" y="2453"/>
                  </a:cubicBezTo>
                  <a:cubicBezTo>
                    <a:pt x="1513" y="2596"/>
                    <a:pt x="1370" y="2679"/>
                    <a:pt x="1180" y="2679"/>
                  </a:cubicBezTo>
                  <a:cubicBezTo>
                    <a:pt x="1132" y="2429"/>
                    <a:pt x="1203" y="2155"/>
                    <a:pt x="1311" y="2036"/>
                  </a:cubicBezTo>
                  <a:cubicBezTo>
                    <a:pt x="1334" y="2000"/>
                    <a:pt x="1382" y="1965"/>
                    <a:pt x="1418" y="1965"/>
                  </a:cubicBezTo>
                  <a:close/>
                  <a:moveTo>
                    <a:pt x="3085" y="2179"/>
                  </a:moveTo>
                  <a:cubicBezTo>
                    <a:pt x="3097" y="2179"/>
                    <a:pt x="3120" y="2203"/>
                    <a:pt x="3156" y="2274"/>
                  </a:cubicBezTo>
                  <a:cubicBezTo>
                    <a:pt x="3216" y="2477"/>
                    <a:pt x="3180" y="2667"/>
                    <a:pt x="3049" y="2810"/>
                  </a:cubicBezTo>
                  <a:cubicBezTo>
                    <a:pt x="2930" y="2608"/>
                    <a:pt x="2942" y="2381"/>
                    <a:pt x="3001" y="2250"/>
                  </a:cubicBezTo>
                  <a:cubicBezTo>
                    <a:pt x="3037" y="2191"/>
                    <a:pt x="3061" y="2179"/>
                    <a:pt x="3085" y="2179"/>
                  </a:cubicBezTo>
                  <a:close/>
                  <a:moveTo>
                    <a:pt x="3152" y="166"/>
                  </a:moveTo>
                  <a:cubicBezTo>
                    <a:pt x="3281" y="166"/>
                    <a:pt x="3413" y="205"/>
                    <a:pt x="3537" y="286"/>
                  </a:cubicBezTo>
                  <a:cubicBezTo>
                    <a:pt x="3847" y="476"/>
                    <a:pt x="4049" y="786"/>
                    <a:pt x="4061" y="1119"/>
                  </a:cubicBezTo>
                  <a:cubicBezTo>
                    <a:pt x="3680" y="1179"/>
                    <a:pt x="3359" y="1536"/>
                    <a:pt x="3382" y="1738"/>
                  </a:cubicBezTo>
                  <a:cubicBezTo>
                    <a:pt x="3382" y="1834"/>
                    <a:pt x="3442" y="1917"/>
                    <a:pt x="3585" y="1917"/>
                  </a:cubicBezTo>
                  <a:cubicBezTo>
                    <a:pt x="3589" y="1921"/>
                    <a:pt x="3595" y="1922"/>
                    <a:pt x="3603" y="1922"/>
                  </a:cubicBezTo>
                  <a:cubicBezTo>
                    <a:pt x="3618" y="1922"/>
                    <a:pt x="3636" y="1917"/>
                    <a:pt x="3644" y="1917"/>
                  </a:cubicBezTo>
                  <a:cubicBezTo>
                    <a:pt x="3954" y="1869"/>
                    <a:pt x="4180" y="1607"/>
                    <a:pt x="4216" y="1250"/>
                  </a:cubicBezTo>
                  <a:cubicBezTo>
                    <a:pt x="4371" y="1262"/>
                    <a:pt x="4537" y="1334"/>
                    <a:pt x="4668" y="1488"/>
                  </a:cubicBezTo>
                  <a:cubicBezTo>
                    <a:pt x="4906" y="1738"/>
                    <a:pt x="4847" y="2036"/>
                    <a:pt x="4763" y="2250"/>
                  </a:cubicBezTo>
                  <a:cubicBezTo>
                    <a:pt x="4549" y="2727"/>
                    <a:pt x="3978" y="3155"/>
                    <a:pt x="3537" y="3155"/>
                  </a:cubicBezTo>
                  <a:cubicBezTo>
                    <a:pt x="3525" y="3157"/>
                    <a:pt x="3512" y="3157"/>
                    <a:pt x="3500" y="3157"/>
                  </a:cubicBezTo>
                  <a:cubicBezTo>
                    <a:pt x="3398" y="3157"/>
                    <a:pt x="3314" y="3115"/>
                    <a:pt x="3239" y="3072"/>
                  </a:cubicBezTo>
                  <a:cubicBezTo>
                    <a:pt x="3204" y="3024"/>
                    <a:pt x="3156" y="2989"/>
                    <a:pt x="3120" y="2953"/>
                  </a:cubicBezTo>
                  <a:cubicBezTo>
                    <a:pt x="3299" y="2750"/>
                    <a:pt x="3359" y="2500"/>
                    <a:pt x="3287" y="2250"/>
                  </a:cubicBezTo>
                  <a:cubicBezTo>
                    <a:pt x="3228" y="2072"/>
                    <a:pt x="3144" y="2036"/>
                    <a:pt x="3085" y="2036"/>
                  </a:cubicBezTo>
                  <a:cubicBezTo>
                    <a:pt x="3001" y="2036"/>
                    <a:pt x="2930" y="2096"/>
                    <a:pt x="2870" y="2203"/>
                  </a:cubicBezTo>
                  <a:cubicBezTo>
                    <a:pt x="2775" y="2381"/>
                    <a:pt x="2763" y="2667"/>
                    <a:pt x="2930" y="2929"/>
                  </a:cubicBezTo>
                  <a:cubicBezTo>
                    <a:pt x="2763" y="3072"/>
                    <a:pt x="2442" y="3203"/>
                    <a:pt x="1858" y="3203"/>
                  </a:cubicBezTo>
                  <a:lnTo>
                    <a:pt x="1799" y="3203"/>
                  </a:lnTo>
                  <a:cubicBezTo>
                    <a:pt x="1430" y="3191"/>
                    <a:pt x="1263" y="3012"/>
                    <a:pt x="1203" y="2810"/>
                  </a:cubicBezTo>
                  <a:cubicBezTo>
                    <a:pt x="1442" y="2798"/>
                    <a:pt x="1632" y="2679"/>
                    <a:pt x="1727" y="2512"/>
                  </a:cubicBezTo>
                  <a:cubicBezTo>
                    <a:pt x="1811" y="2334"/>
                    <a:pt x="1787" y="2131"/>
                    <a:pt x="1632" y="1953"/>
                  </a:cubicBezTo>
                  <a:cubicBezTo>
                    <a:pt x="1561" y="1846"/>
                    <a:pt x="1489" y="1834"/>
                    <a:pt x="1430" y="1834"/>
                  </a:cubicBezTo>
                  <a:cubicBezTo>
                    <a:pt x="1334" y="1834"/>
                    <a:pt x="1263" y="1881"/>
                    <a:pt x="1203" y="1953"/>
                  </a:cubicBezTo>
                  <a:cubicBezTo>
                    <a:pt x="1084" y="2096"/>
                    <a:pt x="1001" y="2381"/>
                    <a:pt x="1025" y="2667"/>
                  </a:cubicBezTo>
                  <a:cubicBezTo>
                    <a:pt x="858" y="2631"/>
                    <a:pt x="692" y="2548"/>
                    <a:pt x="537" y="2429"/>
                  </a:cubicBezTo>
                  <a:cubicBezTo>
                    <a:pt x="144" y="2143"/>
                    <a:pt x="239" y="1762"/>
                    <a:pt x="287" y="1596"/>
                  </a:cubicBezTo>
                  <a:cubicBezTo>
                    <a:pt x="382" y="1250"/>
                    <a:pt x="703" y="965"/>
                    <a:pt x="953" y="965"/>
                  </a:cubicBezTo>
                  <a:cubicBezTo>
                    <a:pt x="1013" y="965"/>
                    <a:pt x="1073" y="988"/>
                    <a:pt x="1132" y="1012"/>
                  </a:cubicBezTo>
                  <a:cubicBezTo>
                    <a:pt x="1138" y="1018"/>
                    <a:pt x="1150" y="1021"/>
                    <a:pt x="1163" y="1021"/>
                  </a:cubicBezTo>
                  <a:cubicBezTo>
                    <a:pt x="1177" y="1021"/>
                    <a:pt x="1192" y="1018"/>
                    <a:pt x="1203" y="1012"/>
                  </a:cubicBezTo>
                  <a:cubicBezTo>
                    <a:pt x="1215" y="1000"/>
                    <a:pt x="1227" y="965"/>
                    <a:pt x="1227" y="941"/>
                  </a:cubicBezTo>
                  <a:cubicBezTo>
                    <a:pt x="1227" y="941"/>
                    <a:pt x="1192" y="536"/>
                    <a:pt x="1370" y="322"/>
                  </a:cubicBezTo>
                  <a:cubicBezTo>
                    <a:pt x="1446" y="239"/>
                    <a:pt x="1552" y="201"/>
                    <a:pt x="1691" y="201"/>
                  </a:cubicBezTo>
                  <a:cubicBezTo>
                    <a:pt x="1793" y="201"/>
                    <a:pt x="1912" y="222"/>
                    <a:pt x="2049" y="262"/>
                  </a:cubicBezTo>
                  <a:cubicBezTo>
                    <a:pt x="2180" y="310"/>
                    <a:pt x="2311" y="357"/>
                    <a:pt x="2394" y="429"/>
                  </a:cubicBezTo>
                  <a:cubicBezTo>
                    <a:pt x="2204" y="715"/>
                    <a:pt x="2120" y="1084"/>
                    <a:pt x="2346" y="1274"/>
                  </a:cubicBezTo>
                  <a:cubicBezTo>
                    <a:pt x="2406" y="1334"/>
                    <a:pt x="2477" y="1369"/>
                    <a:pt x="2561" y="1369"/>
                  </a:cubicBezTo>
                  <a:cubicBezTo>
                    <a:pt x="2692" y="1369"/>
                    <a:pt x="2799" y="1274"/>
                    <a:pt x="2847" y="1143"/>
                  </a:cubicBezTo>
                  <a:cubicBezTo>
                    <a:pt x="2918" y="953"/>
                    <a:pt x="2870" y="655"/>
                    <a:pt x="2620" y="417"/>
                  </a:cubicBezTo>
                  <a:cubicBezTo>
                    <a:pt x="2770" y="253"/>
                    <a:pt x="2958" y="166"/>
                    <a:pt x="3152" y="166"/>
                  </a:cubicBezTo>
                  <a:close/>
                  <a:moveTo>
                    <a:pt x="3156" y="0"/>
                  </a:moveTo>
                  <a:cubicBezTo>
                    <a:pt x="2918" y="0"/>
                    <a:pt x="2680" y="119"/>
                    <a:pt x="2501" y="310"/>
                  </a:cubicBezTo>
                  <a:cubicBezTo>
                    <a:pt x="2394" y="238"/>
                    <a:pt x="2263" y="167"/>
                    <a:pt x="2108" y="119"/>
                  </a:cubicBezTo>
                  <a:cubicBezTo>
                    <a:pt x="1963" y="69"/>
                    <a:pt x="1832" y="45"/>
                    <a:pt x="1715" y="45"/>
                  </a:cubicBezTo>
                  <a:cubicBezTo>
                    <a:pt x="1525" y="45"/>
                    <a:pt x="1374" y="108"/>
                    <a:pt x="1263" y="226"/>
                  </a:cubicBezTo>
                  <a:cubicBezTo>
                    <a:pt x="1120" y="405"/>
                    <a:pt x="1084" y="667"/>
                    <a:pt x="1084" y="822"/>
                  </a:cubicBezTo>
                  <a:cubicBezTo>
                    <a:pt x="1037" y="810"/>
                    <a:pt x="1001" y="810"/>
                    <a:pt x="953" y="810"/>
                  </a:cubicBezTo>
                  <a:cubicBezTo>
                    <a:pt x="620" y="810"/>
                    <a:pt x="263" y="1131"/>
                    <a:pt x="132" y="1536"/>
                  </a:cubicBezTo>
                  <a:cubicBezTo>
                    <a:pt x="1" y="1917"/>
                    <a:pt x="108" y="2286"/>
                    <a:pt x="430" y="2524"/>
                  </a:cubicBezTo>
                  <a:cubicBezTo>
                    <a:pt x="620" y="2679"/>
                    <a:pt x="846" y="2774"/>
                    <a:pt x="1037" y="2798"/>
                  </a:cubicBezTo>
                  <a:cubicBezTo>
                    <a:pt x="1132" y="3131"/>
                    <a:pt x="1394" y="3334"/>
                    <a:pt x="1787" y="3334"/>
                  </a:cubicBezTo>
                  <a:lnTo>
                    <a:pt x="1858" y="3334"/>
                  </a:lnTo>
                  <a:cubicBezTo>
                    <a:pt x="2370" y="3334"/>
                    <a:pt x="2763" y="3251"/>
                    <a:pt x="3025" y="3036"/>
                  </a:cubicBezTo>
                  <a:cubicBezTo>
                    <a:pt x="3049" y="3084"/>
                    <a:pt x="3108" y="3131"/>
                    <a:pt x="3156" y="3167"/>
                  </a:cubicBezTo>
                  <a:cubicBezTo>
                    <a:pt x="3263" y="3262"/>
                    <a:pt x="3394" y="3310"/>
                    <a:pt x="3537" y="3310"/>
                  </a:cubicBezTo>
                  <a:cubicBezTo>
                    <a:pt x="4037" y="3310"/>
                    <a:pt x="4656" y="2846"/>
                    <a:pt x="4894" y="2310"/>
                  </a:cubicBezTo>
                  <a:cubicBezTo>
                    <a:pt x="5049" y="1953"/>
                    <a:pt x="5002" y="1619"/>
                    <a:pt x="4775" y="1381"/>
                  </a:cubicBezTo>
                  <a:cubicBezTo>
                    <a:pt x="4609" y="1203"/>
                    <a:pt x="4418" y="1107"/>
                    <a:pt x="4204" y="1107"/>
                  </a:cubicBezTo>
                  <a:cubicBezTo>
                    <a:pt x="4180" y="726"/>
                    <a:pt x="3978" y="369"/>
                    <a:pt x="3609" y="155"/>
                  </a:cubicBezTo>
                  <a:cubicBezTo>
                    <a:pt x="3466" y="48"/>
                    <a:pt x="3311" y="0"/>
                    <a:pt x="3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6"/>
            <p:cNvSpPr/>
            <p:nvPr/>
          </p:nvSpPr>
          <p:spPr>
            <a:xfrm>
              <a:off x="1613675" y="1298950"/>
              <a:ext cx="139800" cy="79575"/>
            </a:xfrm>
            <a:custGeom>
              <a:avLst/>
              <a:gdLst/>
              <a:ahLst/>
              <a:cxnLst/>
              <a:rect l="l" t="t" r="r" b="b"/>
              <a:pathLst>
                <a:path w="5592" h="3183" extrusionOk="0">
                  <a:moveTo>
                    <a:pt x="3394" y="1"/>
                  </a:moveTo>
                  <a:cubicBezTo>
                    <a:pt x="3133" y="1"/>
                    <a:pt x="2901" y="145"/>
                    <a:pt x="2742" y="336"/>
                  </a:cubicBezTo>
                  <a:lnTo>
                    <a:pt x="2742" y="336"/>
                  </a:lnTo>
                  <a:cubicBezTo>
                    <a:pt x="2638" y="253"/>
                    <a:pt x="2503" y="178"/>
                    <a:pt x="2331" y="121"/>
                  </a:cubicBezTo>
                  <a:cubicBezTo>
                    <a:pt x="2182" y="71"/>
                    <a:pt x="2057" y="50"/>
                    <a:pt x="1952" y="50"/>
                  </a:cubicBezTo>
                  <a:cubicBezTo>
                    <a:pt x="1299" y="50"/>
                    <a:pt x="1414" y="871"/>
                    <a:pt x="1414" y="871"/>
                  </a:cubicBezTo>
                  <a:cubicBezTo>
                    <a:pt x="1346" y="828"/>
                    <a:pt x="1272" y="809"/>
                    <a:pt x="1197" y="809"/>
                  </a:cubicBezTo>
                  <a:cubicBezTo>
                    <a:pt x="643" y="809"/>
                    <a:pt x="0" y="1861"/>
                    <a:pt x="724" y="2395"/>
                  </a:cubicBezTo>
                  <a:cubicBezTo>
                    <a:pt x="950" y="2563"/>
                    <a:pt x="1165" y="2640"/>
                    <a:pt x="1349" y="2652"/>
                  </a:cubicBezTo>
                  <a:lnTo>
                    <a:pt x="1349" y="2652"/>
                  </a:lnTo>
                  <a:cubicBezTo>
                    <a:pt x="1412" y="2931"/>
                    <a:pt x="1612" y="3172"/>
                    <a:pt x="2033" y="3181"/>
                  </a:cubicBezTo>
                  <a:cubicBezTo>
                    <a:pt x="2072" y="3182"/>
                    <a:pt x="2110" y="3183"/>
                    <a:pt x="2147" y="3183"/>
                  </a:cubicBezTo>
                  <a:cubicBezTo>
                    <a:pt x="2695" y="3183"/>
                    <a:pt x="3067" y="3055"/>
                    <a:pt x="3280" y="2863"/>
                  </a:cubicBezTo>
                  <a:lnTo>
                    <a:pt x="3280" y="2863"/>
                  </a:lnTo>
                  <a:cubicBezTo>
                    <a:pt x="3325" y="2924"/>
                    <a:pt x="3381" y="2983"/>
                    <a:pt x="3450" y="3038"/>
                  </a:cubicBezTo>
                  <a:cubicBezTo>
                    <a:pt x="3547" y="3114"/>
                    <a:pt x="3665" y="3148"/>
                    <a:pt x="3792" y="3148"/>
                  </a:cubicBezTo>
                  <a:cubicBezTo>
                    <a:pt x="4526" y="3148"/>
                    <a:pt x="5591" y="2027"/>
                    <a:pt x="4962" y="1347"/>
                  </a:cubicBezTo>
                  <a:cubicBezTo>
                    <a:pt x="4789" y="1160"/>
                    <a:pt x="4603" y="1089"/>
                    <a:pt x="4428" y="1089"/>
                  </a:cubicBezTo>
                  <a:cubicBezTo>
                    <a:pt x="4411" y="1089"/>
                    <a:pt x="4394" y="1089"/>
                    <a:pt x="4377" y="1091"/>
                  </a:cubicBezTo>
                  <a:lnTo>
                    <a:pt x="4377" y="1091"/>
                  </a:lnTo>
                  <a:cubicBezTo>
                    <a:pt x="4384" y="765"/>
                    <a:pt x="4221" y="389"/>
                    <a:pt x="3819" y="133"/>
                  </a:cubicBezTo>
                  <a:cubicBezTo>
                    <a:pt x="3674" y="40"/>
                    <a:pt x="3530" y="1"/>
                    <a:pt x="3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6"/>
            <p:cNvSpPr/>
            <p:nvPr/>
          </p:nvSpPr>
          <p:spPr>
            <a:xfrm>
              <a:off x="1619850" y="1297500"/>
              <a:ext cx="126225" cy="83375"/>
            </a:xfrm>
            <a:custGeom>
              <a:avLst/>
              <a:gdLst/>
              <a:ahLst/>
              <a:cxnLst/>
              <a:rect l="l" t="t" r="r" b="b"/>
              <a:pathLst>
                <a:path w="5049" h="3335" extrusionOk="0">
                  <a:moveTo>
                    <a:pt x="2513" y="512"/>
                  </a:moveTo>
                  <a:cubicBezTo>
                    <a:pt x="2727" y="715"/>
                    <a:pt x="2775" y="929"/>
                    <a:pt x="2691" y="1084"/>
                  </a:cubicBezTo>
                  <a:cubicBezTo>
                    <a:pt x="2669" y="1165"/>
                    <a:pt x="2620" y="1209"/>
                    <a:pt x="2561" y="1209"/>
                  </a:cubicBezTo>
                  <a:cubicBezTo>
                    <a:pt x="2523" y="1209"/>
                    <a:pt x="2482" y="1192"/>
                    <a:pt x="2441" y="1155"/>
                  </a:cubicBezTo>
                  <a:cubicBezTo>
                    <a:pt x="2310" y="1036"/>
                    <a:pt x="2334" y="751"/>
                    <a:pt x="2513" y="512"/>
                  </a:cubicBezTo>
                  <a:close/>
                  <a:moveTo>
                    <a:pt x="4060" y="1263"/>
                  </a:moveTo>
                  <a:cubicBezTo>
                    <a:pt x="4025" y="1524"/>
                    <a:pt x="3858" y="1715"/>
                    <a:pt x="3644" y="1763"/>
                  </a:cubicBezTo>
                  <a:lnTo>
                    <a:pt x="3608" y="1763"/>
                  </a:lnTo>
                  <a:cubicBezTo>
                    <a:pt x="3548" y="1763"/>
                    <a:pt x="3548" y="1751"/>
                    <a:pt x="3548" y="1739"/>
                  </a:cubicBezTo>
                  <a:cubicBezTo>
                    <a:pt x="3525" y="1620"/>
                    <a:pt x="3751" y="1334"/>
                    <a:pt x="4060" y="1263"/>
                  </a:cubicBezTo>
                  <a:close/>
                  <a:moveTo>
                    <a:pt x="1405" y="1941"/>
                  </a:moveTo>
                  <a:cubicBezTo>
                    <a:pt x="1441" y="1941"/>
                    <a:pt x="1477" y="1977"/>
                    <a:pt x="1501" y="2013"/>
                  </a:cubicBezTo>
                  <a:cubicBezTo>
                    <a:pt x="1608" y="2156"/>
                    <a:pt x="1643" y="2310"/>
                    <a:pt x="1572" y="2441"/>
                  </a:cubicBezTo>
                  <a:cubicBezTo>
                    <a:pt x="1501" y="2572"/>
                    <a:pt x="1358" y="2656"/>
                    <a:pt x="1155" y="2656"/>
                  </a:cubicBezTo>
                  <a:cubicBezTo>
                    <a:pt x="1120" y="2406"/>
                    <a:pt x="1191" y="2144"/>
                    <a:pt x="1298" y="2013"/>
                  </a:cubicBezTo>
                  <a:cubicBezTo>
                    <a:pt x="1322" y="1977"/>
                    <a:pt x="1370" y="1941"/>
                    <a:pt x="1405" y="1941"/>
                  </a:cubicBezTo>
                  <a:close/>
                  <a:moveTo>
                    <a:pt x="3084" y="2167"/>
                  </a:moveTo>
                  <a:cubicBezTo>
                    <a:pt x="3096" y="2167"/>
                    <a:pt x="3132" y="2203"/>
                    <a:pt x="3156" y="2275"/>
                  </a:cubicBezTo>
                  <a:cubicBezTo>
                    <a:pt x="3215" y="2465"/>
                    <a:pt x="3191" y="2656"/>
                    <a:pt x="3048" y="2810"/>
                  </a:cubicBezTo>
                  <a:cubicBezTo>
                    <a:pt x="2929" y="2596"/>
                    <a:pt x="2941" y="2382"/>
                    <a:pt x="3013" y="2239"/>
                  </a:cubicBezTo>
                  <a:cubicBezTo>
                    <a:pt x="3037" y="2179"/>
                    <a:pt x="3072" y="2167"/>
                    <a:pt x="3084" y="2167"/>
                  </a:cubicBezTo>
                  <a:close/>
                  <a:moveTo>
                    <a:pt x="3159" y="151"/>
                  </a:moveTo>
                  <a:cubicBezTo>
                    <a:pt x="3288" y="151"/>
                    <a:pt x="3421" y="187"/>
                    <a:pt x="3548" y="262"/>
                  </a:cubicBezTo>
                  <a:cubicBezTo>
                    <a:pt x="3858" y="453"/>
                    <a:pt x="4049" y="774"/>
                    <a:pt x="4060" y="1096"/>
                  </a:cubicBezTo>
                  <a:cubicBezTo>
                    <a:pt x="3679" y="1155"/>
                    <a:pt x="3370" y="1513"/>
                    <a:pt x="3382" y="1727"/>
                  </a:cubicBezTo>
                  <a:cubicBezTo>
                    <a:pt x="3382" y="1813"/>
                    <a:pt x="3440" y="1909"/>
                    <a:pt x="3592" y="1909"/>
                  </a:cubicBezTo>
                  <a:cubicBezTo>
                    <a:pt x="3608" y="1909"/>
                    <a:pt x="3625" y="1908"/>
                    <a:pt x="3644" y="1905"/>
                  </a:cubicBezTo>
                  <a:cubicBezTo>
                    <a:pt x="3965" y="1858"/>
                    <a:pt x="4180" y="1584"/>
                    <a:pt x="4215" y="1227"/>
                  </a:cubicBezTo>
                  <a:cubicBezTo>
                    <a:pt x="4382" y="1251"/>
                    <a:pt x="4537" y="1322"/>
                    <a:pt x="4680" y="1465"/>
                  </a:cubicBezTo>
                  <a:cubicBezTo>
                    <a:pt x="4918" y="1715"/>
                    <a:pt x="4858" y="2013"/>
                    <a:pt x="4763" y="2227"/>
                  </a:cubicBezTo>
                  <a:cubicBezTo>
                    <a:pt x="4561" y="2703"/>
                    <a:pt x="3977" y="3132"/>
                    <a:pt x="3548" y="3132"/>
                  </a:cubicBezTo>
                  <a:cubicBezTo>
                    <a:pt x="3533" y="3133"/>
                    <a:pt x="3518" y="3134"/>
                    <a:pt x="3503" y="3134"/>
                  </a:cubicBezTo>
                  <a:cubicBezTo>
                    <a:pt x="3402" y="3134"/>
                    <a:pt x="3313" y="3100"/>
                    <a:pt x="3251" y="3048"/>
                  </a:cubicBezTo>
                  <a:cubicBezTo>
                    <a:pt x="3203" y="3001"/>
                    <a:pt x="3156" y="2977"/>
                    <a:pt x="3132" y="2929"/>
                  </a:cubicBezTo>
                  <a:cubicBezTo>
                    <a:pt x="3310" y="2739"/>
                    <a:pt x="3370" y="2477"/>
                    <a:pt x="3287" y="2227"/>
                  </a:cubicBezTo>
                  <a:cubicBezTo>
                    <a:pt x="3227" y="2048"/>
                    <a:pt x="3144" y="2013"/>
                    <a:pt x="3084" y="2013"/>
                  </a:cubicBezTo>
                  <a:cubicBezTo>
                    <a:pt x="3013" y="2013"/>
                    <a:pt x="2929" y="2084"/>
                    <a:pt x="2870" y="2179"/>
                  </a:cubicBezTo>
                  <a:cubicBezTo>
                    <a:pt x="2786" y="2358"/>
                    <a:pt x="2775" y="2644"/>
                    <a:pt x="2929" y="2906"/>
                  </a:cubicBezTo>
                  <a:cubicBezTo>
                    <a:pt x="2775" y="3048"/>
                    <a:pt x="2441" y="3179"/>
                    <a:pt x="1858" y="3179"/>
                  </a:cubicBezTo>
                  <a:lnTo>
                    <a:pt x="1798" y="3179"/>
                  </a:lnTo>
                  <a:cubicBezTo>
                    <a:pt x="1429" y="3168"/>
                    <a:pt x="1262" y="2989"/>
                    <a:pt x="1203" y="2798"/>
                  </a:cubicBezTo>
                  <a:cubicBezTo>
                    <a:pt x="1429" y="2775"/>
                    <a:pt x="1620" y="2679"/>
                    <a:pt x="1715" y="2501"/>
                  </a:cubicBezTo>
                  <a:cubicBezTo>
                    <a:pt x="1798" y="2322"/>
                    <a:pt x="1774" y="2108"/>
                    <a:pt x="1620" y="1929"/>
                  </a:cubicBezTo>
                  <a:cubicBezTo>
                    <a:pt x="1548" y="1822"/>
                    <a:pt x="1477" y="1810"/>
                    <a:pt x="1417" y="1810"/>
                  </a:cubicBezTo>
                  <a:cubicBezTo>
                    <a:pt x="1322" y="1810"/>
                    <a:pt x="1251" y="1858"/>
                    <a:pt x="1191" y="1929"/>
                  </a:cubicBezTo>
                  <a:cubicBezTo>
                    <a:pt x="1072" y="2084"/>
                    <a:pt x="989" y="2358"/>
                    <a:pt x="1012" y="2644"/>
                  </a:cubicBezTo>
                  <a:cubicBezTo>
                    <a:pt x="846" y="2620"/>
                    <a:pt x="691" y="2525"/>
                    <a:pt x="524" y="2406"/>
                  </a:cubicBezTo>
                  <a:cubicBezTo>
                    <a:pt x="131" y="2120"/>
                    <a:pt x="227" y="1739"/>
                    <a:pt x="274" y="1572"/>
                  </a:cubicBezTo>
                  <a:cubicBezTo>
                    <a:pt x="370" y="1227"/>
                    <a:pt x="691" y="953"/>
                    <a:pt x="941" y="953"/>
                  </a:cubicBezTo>
                  <a:cubicBezTo>
                    <a:pt x="1001" y="953"/>
                    <a:pt x="1060" y="965"/>
                    <a:pt x="1120" y="989"/>
                  </a:cubicBezTo>
                  <a:cubicBezTo>
                    <a:pt x="1126" y="1001"/>
                    <a:pt x="1137" y="1007"/>
                    <a:pt x="1151" y="1007"/>
                  </a:cubicBezTo>
                  <a:cubicBezTo>
                    <a:pt x="1164" y="1007"/>
                    <a:pt x="1179" y="1001"/>
                    <a:pt x="1191" y="989"/>
                  </a:cubicBezTo>
                  <a:cubicBezTo>
                    <a:pt x="1203" y="977"/>
                    <a:pt x="1227" y="953"/>
                    <a:pt x="1227" y="917"/>
                  </a:cubicBezTo>
                  <a:cubicBezTo>
                    <a:pt x="1227" y="917"/>
                    <a:pt x="1167" y="512"/>
                    <a:pt x="1358" y="310"/>
                  </a:cubicBezTo>
                  <a:cubicBezTo>
                    <a:pt x="1439" y="222"/>
                    <a:pt x="1547" y="180"/>
                    <a:pt x="1687" y="180"/>
                  </a:cubicBezTo>
                  <a:cubicBezTo>
                    <a:pt x="1793" y="180"/>
                    <a:pt x="1916" y="204"/>
                    <a:pt x="2060" y="251"/>
                  </a:cubicBezTo>
                  <a:cubicBezTo>
                    <a:pt x="2191" y="298"/>
                    <a:pt x="2310" y="334"/>
                    <a:pt x="2394" y="417"/>
                  </a:cubicBezTo>
                  <a:cubicBezTo>
                    <a:pt x="2203" y="691"/>
                    <a:pt x="2132" y="1072"/>
                    <a:pt x="2358" y="1263"/>
                  </a:cubicBezTo>
                  <a:cubicBezTo>
                    <a:pt x="2417" y="1322"/>
                    <a:pt x="2489" y="1346"/>
                    <a:pt x="2560" y="1346"/>
                  </a:cubicBezTo>
                  <a:cubicBezTo>
                    <a:pt x="2691" y="1346"/>
                    <a:pt x="2798" y="1263"/>
                    <a:pt x="2846" y="1132"/>
                  </a:cubicBezTo>
                  <a:cubicBezTo>
                    <a:pt x="2917" y="929"/>
                    <a:pt x="2870" y="632"/>
                    <a:pt x="2620" y="393"/>
                  </a:cubicBezTo>
                  <a:cubicBezTo>
                    <a:pt x="2771" y="235"/>
                    <a:pt x="2961" y="151"/>
                    <a:pt x="3159" y="151"/>
                  </a:cubicBezTo>
                  <a:close/>
                  <a:moveTo>
                    <a:pt x="3156" y="0"/>
                  </a:moveTo>
                  <a:cubicBezTo>
                    <a:pt x="2917" y="0"/>
                    <a:pt x="2679" y="120"/>
                    <a:pt x="2501" y="310"/>
                  </a:cubicBezTo>
                  <a:cubicBezTo>
                    <a:pt x="2394" y="239"/>
                    <a:pt x="2263" y="155"/>
                    <a:pt x="2120" y="120"/>
                  </a:cubicBezTo>
                  <a:cubicBezTo>
                    <a:pt x="1965" y="63"/>
                    <a:pt x="1826" y="36"/>
                    <a:pt x="1705" y="36"/>
                  </a:cubicBezTo>
                  <a:cubicBezTo>
                    <a:pt x="1518" y="36"/>
                    <a:pt x="1371" y="99"/>
                    <a:pt x="1262" y="215"/>
                  </a:cubicBezTo>
                  <a:cubicBezTo>
                    <a:pt x="1120" y="393"/>
                    <a:pt x="1084" y="667"/>
                    <a:pt x="1084" y="810"/>
                  </a:cubicBezTo>
                  <a:cubicBezTo>
                    <a:pt x="1048" y="798"/>
                    <a:pt x="1001" y="798"/>
                    <a:pt x="953" y="798"/>
                  </a:cubicBezTo>
                  <a:cubicBezTo>
                    <a:pt x="631" y="798"/>
                    <a:pt x="274" y="1132"/>
                    <a:pt x="131" y="1524"/>
                  </a:cubicBezTo>
                  <a:cubicBezTo>
                    <a:pt x="0" y="1917"/>
                    <a:pt x="108" y="2286"/>
                    <a:pt x="429" y="2525"/>
                  </a:cubicBezTo>
                  <a:cubicBezTo>
                    <a:pt x="631" y="2679"/>
                    <a:pt x="846" y="2763"/>
                    <a:pt x="1048" y="2798"/>
                  </a:cubicBezTo>
                  <a:cubicBezTo>
                    <a:pt x="1132" y="3120"/>
                    <a:pt x="1405" y="3334"/>
                    <a:pt x="1786" y="3334"/>
                  </a:cubicBezTo>
                  <a:lnTo>
                    <a:pt x="1858" y="3334"/>
                  </a:lnTo>
                  <a:cubicBezTo>
                    <a:pt x="2370" y="3334"/>
                    <a:pt x="2751" y="3227"/>
                    <a:pt x="3025" y="3037"/>
                  </a:cubicBezTo>
                  <a:cubicBezTo>
                    <a:pt x="3048" y="3072"/>
                    <a:pt x="3108" y="3120"/>
                    <a:pt x="3156" y="3168"/>
                  </a:cubicBezTo>
                  <a:cubicBezTo>
                    <a:pt x="3263" y="3251"/>
                    <a:pt x="3394" y="3299"/>
                    <a:pt x="3548" y="3299"/>
                  </a:cubicBezTo>
                  <a:cubicBezTo>
                    <a:pt x="4037" y="3299"/>
                    <a:pt x="4656" y="2834"/>
                    <a:pt x="4894" y="2298"/>
                  </a:cubicBezTo>
                  <a:cubicBezTo>
                    <a:pt x="5049" y="1941"/>
                    <a:pt x="5001" y="1620"/>
                    <a:pt x="4775" y="1382"/>
                  </a:cubicBezTo>
                  <a:cubicBezTo>
                    <a:pt x="4620" y="1203"/>
                    <a:pt x="4418" y="1096"/>
                    <a:pt x="4215" y="1096"/>
                  </a:cubicBezTo>
                  <a:cubicBezTo>
                    <a:pt x="4180" y="727"/>
                    <a:pt x="3977" y="370"/>
                    <a:pt x="3620" y="143"/>
                  </a:cubicBezTo>
                  <a:cubicBezTo>
                    <a:pt x="3465" y="36"/>
                    <a:pt x="3322" y="0"/>
                    <a:pt x="3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6"/>
            <p:cNvSpPr/>
            <p:nvPr/>
          </p:nvSpPr>
          <p:spPr>
            <a:xfrm>
              <a:off x="1636525" y="1430825"/>
              <a:ext cx="56875" cy="57500"/>
            </a:xfrm>
            <a:custGeom>
              <a:avLst/>
              <a:gdLst/>
              <a:ahLst/>
              <a:cxnLst/>
              <a:rect l="l" t="t" r="r" b="b"/>
              <a:pathLst>
                <a:path w="2275" h="2300" extrusionOk="0">
                  <a:moveTo>
                    <a:pt x="691" y="204"/>
                  </a:moveTo>
                  <a:lnTo>
                    <a:pt x="691" y="204"/>
                  </a:lnTo>
                  <a:cubicBezTo>
                    <a:pt x="762" y="263"/>
                    <a:pt x="893" y="382"/>
                    <a:pt x="1048" y="525"/>
                  </a:cubicBezTo>
                  <a:cubicBezTo>
                    <a:pt x="941" y="585"/>
                    <a:pt x="834" y="633"/>
                    <a:pt x="738" y="692"/>
                  </a:cubicBezTo>
                  <a:cubicBezTo>
                    <a:pt x="703" y="418"/>
                    <a:pt x="691" y="275"/>
                    <a:pt x="691" y="204"/>
                  </a:cubicBezTo>
                  <a:close/>
                  <a:moveTo>
                    <a:pt x="1846" y="347"/>
                  </a:moveTo>
                  <a:lnTo>
                    <a:pt x="1846" y="347"/>
                  </a:lnTo>
                  <a:cubicBezTo>
                    <a:pt x="1822" y="430"/>
                    <a:pt x="1762" y="597"/>
                    <a:pt x="1631" y="859"/>
                  </a:cubicBezTo>
                  <a:cubicBezTo>
                    <a:pt x="1536" y="763"/>
                    <a:pt x="1429" y="656"/>
                    <a:pt x="1310" y="561"/>
                  </a:cubicBezTo>
                  <a:cubicBezTo>
                    <a:pt x="1572" y="454"/>
                    <a:pt x="1750" y="382"/>
                    <a:pt x="1846" y="347"/>
                  </a:cubicBezTo>
                  <a:close/>
                  <a:moveTo>
                    <a:pt x="607" y="918"/>
                  </a:moveTo>
                  <a:cubicBezTo>
                    <a:pt x="631" y="1049"/>
                    <a:pt x="655" y="1192"/>
                    <a:pt x="679" y="1335"/>
                  </a:cubicBezTo>
                  <a:cubicBezTo>
                    <a:pt x="357" y="1252"/>
                    <a:pt x="226" y="1216"/>
                    <a:pt x="179" y="1180"/>
                  </a:cubicBezTo>
                  <a:cubicBezTo>
                    <a:pt x="238" y="1133"/>
                    <a:pt x="381" y="1049"/>
                    <a:pt x="607" y="918"/>
                  </a:cubicBezTo>
                  <a:close/>
                  <a:moveTo>
                    <a:pt x="1179" y="633"/>
                  </a:moveTo>
                  <a:cubicBezTo>
                    <a:pt x="1334" y="763"/>
                    <a:pt x="1453" y="883"/>
                    <a:pt x="1572" y="1002"/>
                  </a:cubicBezTo>
                  <a:cubicBezTo>
                    <a:pt x="1488" y="1156"/>
                    <a:pt x="1405" y="1299"/>
                    <a:pt x="1334" y="1454"/>
                  </a:cubicBezTo>
                  <a:cubicBezTo>
                    <a:pt x="1155" y="1418"/>
                    <a:pt x="988" y="1395"/>
                    <a:pt x="834" y="1359"/>
                  </a:cubicBezTo>
                  <a:cubicBezTo>
                    <a:pt x="810" y="1192"/>
                    <a:pt x="774" y="1002"/>
                    <a:pt x="762" y="835"/>
                  </a:cubicBezTo>
                  <a:cubicBezTo>
                    <a:pt x="893" y="763"/>
                    <a:pt x="1048" y="692"/>
                    <a:pt x="1179" y="633"/>
                  </a:cubicBezTo>
                  <a:close/>
                  <a:moveTo>
                    <a:pt x="1667" y="1109"/>
                  </a:moveTo>
                  <a:cubicBezTo>
                    <a:pt x="1905" y="1371"/>
                    <a:pt x="2012" y="1514"/>
                    <a:pt x="2048" y="1573"/>
                  </a:cubicBezTo>
                  <a:cubicBezTo>
                    <a:pt x="1929" y="1549"/>
                    <a:pt x="1715" y="1525"/>
                    <a:pt x="1477" y="1478"/>
                  </a:cubicBezTo>
                  <a:cubicBezTo>
                    <a:pt x="1548" y="1359"/>
                    <a:pt x="1608" y="1240"/>
                    <a:pt x="1667" y="1109"/>
                  </a:cubicBezTo>
                  <a:close/>
                  <a:moveTo>
                    <a:pt x="869" y="1525"/>
                  </a:moveTo>
                  <a:lnTo>
                    <a:pt x="869" y="1525"/>
                  </a:lnTo>
                  <a:cubicBezTo>
                    <a:pt x="988" y="1537"/>
                    <a:pt x="1107" y="1573"/>
                    <a:pt x="1250" y="1597"/>
                  </a:cubicBezTo>
                  <a:cubicBezTo>
                    <a:pt x="1119" y="1835"/>
                    <a:pt x="1036" y="2002"/>
                    <a:pt x="976" y="2073"/>
                  </a:cubicBezTo>
                  <a:cubicBezTo>
                    <a:pt x="941" y="1966"/>
                    <a:pt x="917" y="1776"/>
                    <a:pt x="869" y="1525"/>
                  </a:cubicBezTo>
                  <a:close/>
                  <a:moveTo>
                    <a:pt x="646" y="1"/>
                  </a:moveTo>
                  <a:cubicBezTo>
                    <a:pt x="624" y="1"/>
                    <a:pt x="604" y="17"/>
                    <a:pt x="584" y="37"/>
                  </a:cubicBezTo>
                  <a:cubicBezTo>
                    <a:pt x="560" y="61"/>
                    <a:pt x="512" y="109"/>
                    <a:pt x="595" y="775"/>
                  </a:cubicBezTo>
                  <a:cubicBezTo>
                    <a:pt x="357" y="894"/>
                    <a:pt x="95" y="1061"/>
                    <a:pt x="36" y="1156"/>
                  </a:cubicBezTo>
                  <a:cubicBezTo>
                    <a:pt x="0" y="1180"/>
                    <a:pt x="0" y="1216"/>
                    <a:pt x="24" y="1240"/>
                  </a:cubicBezTo>
                  <a:cubicBezTo>
                    <a:pt x="36" y="1299"/>
                    <a:pt x="119" y="1359"/>
                    <a:pt x="703" y="1490"/>
                  </a:cubicBezTo>
                  <a:cubicBezTo>
                    <a:pt x="750" y="1764"/>
                    <a:pt x="822" y="2192"/>
                    <a:pt x="857" y="2252"/>
                  </a:cubicBezTo>
                  <a:cubicBezTo>
                    <a:pt x="869" y="2264"/>
                    <a:pt x="893" y="2299"/>
                    <a:pt x="929" y="2299"/>
                  </a:cubicBezTo>
                  <a:cubicBezTo>
                    <a:pt x="988" y="2299"/>
                    <a:pt x="1048" y="2299"/>
                    <a:pt x="1417" y="1645"/>
                  </a:cubicBezTo>
                  <a:cubicBezTo>
                    <a:pt x="1798" y="1716"/>
                    <a:pt x="2131" y="1764"/>
                    <a:pt x="2131" y="1764"/>
                  </a:cubicBezTo>
                  <a:cubicBezTo>
                    <a:pt x="2135" y="1767"/>
                    <a:pt x="2140" y="1769"/>
                    <a:pt x="2147" y="1769"/>
                  </a:cubicBezTo>
                  <a:cubicBezTo>
                    <a:pt x="2162" y="1769"/>
                    <a:pt x="2182" y="1760"/>
                    <a:pt x="2191" y="1752"/>
                  </a:cubicBezTo>
                  <a:cubicBezTo>
                    <a:pt x="2274" y="1668"/>
                    <a:pt x="2227" y="1514"/>
                    <a:pt x="1750" y="1014"/>
                  </a:cubicBezTo>
                  <a:cubicBezTo>
                    <a:pt x="1846" y="811"/>
                    <a:pt x="2012" y="478"/>
                    <a:pt x="2024" y="382"/>
                  </a:cubicBezTo>
                  <a:cubicBezTo>
                    <a:pt x="2048" y="347"/>
                    <a:pt x="2024" y="323"/>
                    <a:pt x="2012" y="287"/>
                  </a:cubicBezTo>
                  <a:cubicBezTo>
                    <a:pt x="1989" y="263"/>
                    <a:pt x="1953" y="240"/>
                    <a:pt x="1905" y="240"/>
                  </a:cubicBezTo>
                  <a:cubicBezTo>
                    <a:pt x="1774" y="240"/>
                    <a:pt x="1465" y="359"/>
                    <a:pt x="1215" y="478"/>
                  </a:cubicBezTo>
                  <a:cubicBezTo>
                    <a:pt x="929" y="228"/>
                    <a:pt x="703" y="37"/>
                    <a:pt x="703" y="37"/>
                  </a:cubicBezTo>
                  <a:cubicBezTo>
                    <a:pt x="682" y="11"/>
                    <a:pt x="663" y="1"/>
                    <a:pt x="6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6"/>
            <p:cNvSpPr/>
            <p:nvPr/>
          </p:nvSpPr>
          <p:spPr>
            <a:xfrm>
              <a:off x="2595875" y="1668075"/>
              <a:ext cx="57150" cy="58075"/>
            </a:xfrm>
            <a:custGeom>
              <a:avLst/>
              <a:gdLst/>
              <a:ahLst/>
              <a:cxnLst/>
              <a:rect l="l" t="t" r="r" b="b"/>
              <a:pathLst>
                <a:path w="2286" h="2323" extrusionOk="0">
                  <a:moveTo>
                    <a:pt x="1560" y="191"/>
                  </a:moveTo>
                  <a:cubicBezTo>
                    <a:pt x="1548" y="298"/>
                    <a:pt x="1536" y="477"/>
                    <a:pt x="1512" y="679"/>
                  </a:cubicBezTo>
                  <a:cubicBezTo>
                    <a:pt x="1417" y="632"/>
                    <a:pt x="1298" y="572"/>
                    <a:pt x="1191" y="537"/>
                  </a:cubicBezTo>
                  <a:cubicBezTo>
                    <a:pt x="1369" y="334"/>
                    <a:pt x="1488" y="251"/>
                    <a:pt x="1560" y="191"/>
                  </a:cubicBezTo>
                  <a:close/>
                  <a:moveTo>
                    <a:pt x="441" y="394"/>
                  </a:moveTo>
                  <a:lnTo>
                    <a:pt x="441" y="394"/>
                  </a:lnTo>
                  <a:cubicBezTo>
                    <a:pt x="536" y="417"/>
                    <a:pt x="702" y="477"/>
                    <a:pt x="917" y="572"/>
                  </a:cubicBezTo>
                  <a:cubicBezTo>
                    <a:pt x="833" y="667"/>
                    <a:pt x="726" y="775"/>
                    <a:pt x="643" y="870"/>
                  </a:cubicBezTo>
                  <a:cubicBezTo>
                    <a:pt x="488" y="596"/>
                    <a:pt x="464" y="453"/>
                    <a:pt x="441" y="394"/>
                  </a:cubicBezTo>
                  <a:close/>
                  <a:moveTo>
                    <a:pt x="1631" y="918"/>
                  </a:moveTo>
                  <a:cubicBezTo>
                    <a:pt x="1917" y="1072"/>
                    <a:pt x="2072" y="1168"/>
                    <a:pt x="2131" y="1215"/>
                  </a:cubicBezTo>
                  <a:cubicBezTo>
                    <a:pt x="2048" y="1251"/>
                    <a:pt x="1869" y="1287"/>
                    <a:pt x="1595" y="1346"/>
                  </a:cubicBezTo>
                  <a:cubicBezTo>
                    <a:pt x="1607" y="1215"/>
                    <a:pt x="1619" y="1084"/>
                    <a:pt x="1631" y="918"/>
                  </a:cubicBezTo>
                  <a:close/>
                  <a:moveTo>
                    <a:pt x="1072" y="632"/>
                  </a:moveTo>
                  <a:cubicBezTo>
                    <a:pt x="1203" y="715"/>
                    <a:pt x="1357" y="775"/>
                    <a:pt x="1488" y="846"/>
                  </a:cubicBezTo>
                  <a:cubicBezTo>
                    <a:pt x="1476" y="1037"/>
                    <a:pt x="1441" y="1215"/>
                    <a:pt x="1429" y="1382"/>
                  </a:cubicBezTo>
                  <a:lnTo>
                    <a:pt x="941" y="1465"/>
                  </a:lnTo>
                  <a:cubicBezTo>
                    <a:pt x="845" y="1310"/>
                    <a:pt x="774" y="1156"/>
                    <a:pt x="714" y="1025"/>
                  </a:cubicBezTo>
                  <a:cubicBezTo>
                    <a:pt x="833" y="906"/>
                    <a:pt x="953" y="775"/>
                    <a:pt x="1072" y="632"/>
                  </a:cubicBezTo>
                  <a:close/>
                  <a:moveTo>
                    <a:pt x="595" y="1144"/>
                  </a:moveTo>
                  <a:cubicBezTo>
                    <a:pt x="655" y="1251"/>
                    <a:pt x="714" y="1370"/>
                    <a:pt x="774" y="1489"/>
                  </a:cubicBezTo>
                  <a:cubicBezTo>
                    <a:pt x="536" y="1525"/>
                    <a:pt x="345" y="1560"/>
                    <a:pt x="226" y="1560"/>
                  </a:cubicBezTo>
                  <a:cubicBezTo>
                    <a:pt x="286" y="1489"/>
                    <a:pt x="417" y="1334"/>
                    <a:pt x="595" y="1144"/>
                  </a:cubicBezTo>
                  <a:close/>
                  <a:moveTo>
                    <a:pt x="1417" y="1549"/>
                  </a:moveTo>
                  <a:cubicBezTo>
                    <a:pt x="1357" y="1906"/>
                    <a:pt x="1310" y="2049"/>
                    <a:pt x="1274" y="2120"/>
                  </a:cubicBezTo>
                  <a:cubicBezTo>
                    <a:pt x="1238" y="2025"/>
                    <a:pt x="1131" y="1822"/>
                    <a:pt x="1012" y="1620"/>
                  </a:cubicBezTo>
                  <a:cubicBezTo>
                    <a:pt x="1143" y="1584"/>
                    <a:pt x="1274" y="1560"/>
                    <a:pt x="1417" y="1549"/>
                  </a:cubicBezTo>
                  <a:close/>
                  <a:moveTo>
                    <a:pt x="1595" y="1"/>
                  </a:moveTo>
                  <a:cubicBezTo>
                    <a:pt x="1560" y="1"/>
                    <a:pt x="1500" y="1"/>
                    <a:pt x="1024" y="465"/>
                  </a:cubicBezTo>
                  <a:cubicBezTo>
                    <a:pt x="833" y="382"/>
                    <a:pt x="500" y="251"/>
                    <a:pt x="381" y="251"/>
                  </a:cubicBezTo>
                  <a:cubicBezTo>
                    <a:pt x="357" y="251"/>
                    <a:pt x="321" y="263"/>
                    <a:pt x="310" y="298"/>
                  </a:cubicBezTo>
                  <a:cubicBezTo>
                    <a:pt x="262" y="346"/>
                    <a:pt x="262" y="441"/>
                    <a:pt x="512" y="989"/>
                  </a:cubicBezTo>
                  <a:cubicBezTo>
                    <a:pt x="333" y="1191"/>
                    <a:pt x="36" y="1513"/>
                    <a:pt x="12" y="1572"/>
                  </a:cubicBezTo>
                  <a:cubicBezTo>
                    <a:pt x="0" y="1596"/>
                    <a:pt x="0" y="1644"/>
                    <a:pt x="12" y="1656"/>
                  </a:cubicBezTo>
                  <a:cubicBezTo>
                    <a:pt x="36" y="1703"/>
                    <a:pt x="107" y="1703"/>
                    <a:pt x="155" y="1703"/>
                  </a:cubicBezTo>
                  <a:cubicBezTo>
                    <a:pt x="321" y="1703"/>
                    <a:pt x="643" y="1656"/>
                    <a:pt x="845" y="1632"/>
                  </a:cubicBezTo>
                  <a:cubicBezTo>
                    <a:pt x="1024" y="1989"/>
                    <a:pt x="1191" y="2275"/>
                    <a:pt x="1191" y="2275"/>
                  </a:cubicBezTo>
                  <a:cubicBezTo>
                    <a:pt x="1203" y="2299"/>
                    <a:pt x="1238" y="2322"/>
                    <a:pt x="1262" y="2322"/>
                  </a:cubicBezTo>
                  <a:cubicBezTo>
                    <a:pt x="1357" y="2322"/>
                    <a:pt x="1453" y="2239"/>
                    <a:pt x="1548" y="1525"/>
                  </a:cubicBezTo>
                  <a:cubicBezTo>
                    <a:pt x="1786" y="1489"/>
                    <a:pt x="2143" y="1394"/>
                    <a:pt x="2226" y="1346"/>
                  </a:cubicBezTo>
                  <a:cubicBezTo>
                    <a:pt x="2274" y="1334"/>
                    <a:pt x="2286" y="1310"/>
                    <a:pt x="2286" y="1263"/>
                  </a:cubicBezTo>
                  <a:cubicBezTo>
                    <a:pt x="2286" y="1215"/>
                    <a:pt x="2286" y="1108"/>
                    <a:pt x="1631" y="763"/>
                  </a:cubicBezTo>
                  <a:cubicBezTo>
                    <a:pt x="1667" y="394"/>
                    <a:pt x="1679" y="108"/>
                    <a:pt x="1679" y="96"/>
                  </a:cubicBezTo>
                  <a:cubicBezTo>
                    <a:pt x="1679" y="48"/>
                    <a:pt x="1667" y="36"/>
                    <a:pt x="1643" y="25"/>
                  </a:cubicBezTo>
                  <a:cubicBezTo>
                    <a:pt x="1631" y="13"/>
                    <a:pt x="1607" y="1"/>
                    <a:pt x="15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6"/>
            <p:cNvSpPr/>
            <p:nvPr/>
          </p:nvSpPr>
          <p:spPr>
            <a:xfrm>
              <a:off x="1741300" y="1108925"/>
              <a:ext cx="72350" cy="56150"/>
            </a:xfrm>
            <a:custGeom>
              <a:avLst/>
              <a:gdLst/>
              <a:ahLst/>
              <a:cxnLst/>
              <a:rect l="l" t="t" r="r" b="b"/>
              <a:pathLst>
                <a:path w="2894" h="2246" extrusionOk="0">
                  <a:moveTo>
                    <a:pt x="1311" y="1"/>
                  </a:moveTo>
                  <a:cubicBezTo>
                    <a:pt x="1143" y="1"/>
                    <a:pt x="967" y="42"/>
                    <a:pt x="786" y="138"/>
                  </a:cubicBezTo>
                  <a:cubicBezTo>
                    <a:pt x="0" y="578"/>
                    <a:pt x="310" y="1662"/>
                    <a:pt x="548" y="2245"/>
                  </a:cubicBezTo>
                  <a:lnTo>
                    <a:pt x="988" y="2031"/>
                  </a:lnTo>
                  <a:cubicBezTo>
                    <a:pt x="988" y="2031"/>
                    <a:pt x="453" y="721"/>
                    <a:pt x="1143" y="555"/>
                  </a:cubicBezTo>
                  <a:cubicBezTo>
                    <a:pt x="1190" y="544"/>
                    <a:pt x="1237" y="539"/>
                    <a:pt x="1282" y="539"/>
                  </a:cubicBezTo>
                  <a:cubicBezTo>
                    <a:pt x="1891" y="539"/>
                    <a:pt x="2334" y="1436"/>
                    <a:pt x="2334" y="1436"/>
                  </a:cubicBezTo>
                  <a:lnTo>
                    <a:pt x="2893" y="1209"/>
                  </a:lnTo>
                  <a:cubicBezTo>
                    <a:pt x="2632" y="774"/>
                    <a:pt x="2041" y="1"/>
                    <a:pt x="1311" y="1"/>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6"/>
            <p:cNvSpPr/>
            <p:nvPr/>
          </p:nvSpPr>
          <p:spPr>
            <a:xfrm>
              <a:off x="1680575" y="1064825"/>
              <a:ext cx="172650" cy="116900"/>
            </a:xfrm>
            <a:custGeom>
              <a:avLst/>
              <a:gdLst/>
              <a:ahLst/>
              <a:cxnLst/>
              <a:rect l="l" t="t" r="r" b="b"/>
              <a:pathLst>
                <a:path w="6906" h="4676" extrusionOk="0">
                  <a:moveTo>
                    <a:pt x="3729" y="1"/>
                  </a:moveTo>
                  <a:cubicBezTo>
                    <a:pt x="3398" y="1"/>
                    <a:pt x="3044" y="64"/>
                    <a:pt x="2667" y="211"/>
                  </a:cubicBezTo>
                  <a:cubicBezTo>
                    <a:pt x="0" y="1247"/>
                    <a:pt x="1453" y="4676"/>
                    <a:pt x="1453" y="4676"/>
                  </a:cubicBezTo>
                  <a:lnTo>
                    <a:pt x="1870" y="4485"/>
                  </a:lnTo>
                  <a:cubicBezTo>
                    <a:pt x="1536" y="3676"/>
                    <a:pt x="905" y="1688"/>
                    <a:pt x="2703" y="830"/>
                  </a:cubicBezTo>
                  <a:cubicBezTo>
                    <a:pt x="3176" y="610"/>
                    <a:pt x="3600" y="518"/>
                    <a:pt x="3979" y="518"/>
                  </a:cubicBezTo>
                  <a:cubicBezTo>
                    <a:pt x="5461" y="518"/>
                    <a:pt x="6247" y="1924"/>
                    <a:pt x="6513" y="2521"/>
                  </a:cubicBezTo>
                  <a:lnTo>
                    <a:pt x="6906" y="2366"/>
                  </a:lnTo>
                  <a:cubicBezTo>
                    <a:pt x="6906" y="2366"/>
                    <a:pt x="5754" y="1"/>
                    <a:pt x="372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6"/>
            <p:cNvSpPr/>
            <p:nvPr/>
          </p:nvSpPr>
          <p:spPr>
            <a:xfrm>
              <a:off x="1703200" y="1077750"/>
              <a:ext cx="140800" cy="99225"/>
            </a:xfrm>
            <a:custGeom>
              <a:avLst/>
              <a:gdLst/>
              <a:ahLst/>
              <a:cxnLst/>
              <a:rect l="l" t="t" r="r" b="b"/>
              <a:pathLst>
                <a:path w="5632" h="3969" extrusionOk="0">
                  <a:moveTo>
                    <a:pt x="3069" y="1"/>
                  </a:moveTo>
                  <a:cubicBezTo>
                    <a:pt x="2691" y="1"/>
                    <a:pt x="2269" y="92"/>
                    <a:pt x="1798" y="313"/>
                  </a:cubicBezTo>
                  <a:cubicBezTo>
                    <a:pt x="0" y="1171"/>
                    <a:pt x="631" y="3159"/>
                    <a:pt x="988" y="3968"/>
                  </a:cubicBezTo>
                  <a:lnTo>
                    <a:pt x="1536" y="3707"/>
                  </a:lnTo>
                  <a:cubicBezTo>
                    <a:pt x="1179" y="2861"/>
                    <a:pt x="703" y="1123"/>
                    <a:pt x="2500" y="611"/>
                  </a:cubicBezTo>
                  <a:cubicBezTo>
                    <a:pt x="2634" y="573"/>
                    <a:pt x="2765" y="556"/>
                    <a:pt x="2893" y="556"/>
                  </a:cubicBezTo>
                  <a:cubicBezTo>
                    <a:pt x="3901" y="556"/>
                    <a:pt x="4701" y="1625"/>
                    <a:pt x="5060" y="2206"/>
                  </a:cubicBezTo>
                  <a:lnTo>
                    <a:pt x="5632" y="1980"/>
                  </a:lnTo>
                  <a:cubicBezTo>
                    <a:pt x="5338" y="1402"/>
                    <a:pt x="4546" y="1"/>
                    <a:pt x="3069"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6"/>
            <p:cNvSpPr/>
            <p:nvPr/>
          </p:nvSpPr>
          <p:spPr>
            <a:xfrm>
              <a:off x="1720450" y="1092225"/>
              <a:ext cx="108975" cy="78800"/>
            </a:xfrm>
            <a:custGeom>
              <a:avLst/>
              <a:gdLst/>
              <a:ahLst/>
              <a:cxnLst/>
              <a:rect l="l" t="t" r="r" b="b"/>
              <a:pathLst>
                <a:path w="4359" h="3152" extrusionOk="0">
                  <a:moveTo>
                    <a:pt x="2202" y="1"/>
                  </a:moveTo>
                  <a:cubicBezTo>
                    <a:pt x="2075" y="1"/>
                    <a:pt x="1944" y="18"/>
                    <a:pt x="1810" y="56"/>
                  </a:cubicBezTo>
                  <a:cubicBezTo>
                    <a:pt x="1" y="556"/>
                    <a:pt x="489" y="2294"/>
                    <a:pt x="846" y="3151"/>
                  </a:cubicBezTo>
                  <a:lnTo>
                    <a:pt x="1382" y="2913"/>
                  </a:lnTo>
                  <a:cubicBezTo>
                    <a:pt x="1144" y="2330"/>
                    <a:pt x="822" y="1246"/>
                    <a:pt x="1620" y="806"/>
                  </a:cubicBezTo>
                  <a:cubicBezTo>
                    <a:pt x="1800" y="710"/>
                    <a:pt x="1976" y="669"/>
                    <a:pt x="2144" y="669"/>
                  </a:cubicBezTo>
                  <a:cubicBezTo>
                    <a:pt x="2874" y="669"/>
                    <a:pt x="3466" y="1446"/>
                    <a:pt x="3727" y="1901"/>
                  </a:cubicBezTo>
                  <a:lnTo>
                    <a:pt x="4358" y="1663"/>
                  </a:lnTo>
                  <a:cubicBezTo>
                    <a:pt x="3999" y="1061"/>
                    <a:pt x="3200" y="1"/>
                    <a:pt x="2202"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6"/>
            <p:cNvSpPr/>
            <p:nvPr/>
          </p:nvSpPr>
          <p:spPr>
            <a:xfrm>
              <a:off x="1708850" y="1075475"/>
              <a:ext cx="135450" cy="103575"/>
            </a:xfrm>
            <a:custGeom>
              <a:avLst/>
              <a:gdLst/>
              <a:ahLst/>
              <a:cxnLst/>
              <a:rect l="l" t="t" r="r" b="b"/>
              <a:pathLst>
                <a:path w="5418" h="4143" extrusionOk="0">
                  <a:moveTo>
                    <a:pt x="2778" y="1"/>
                  </a:moveTo>
                  <a:cubicBezTo>
                    <a:pt x="2500" y="1"/>
                    <a:pt x="2197" y="47"/>
                    <a:pt x="1870" y="154"/>
                  </a:cubicBezTo>
                  <a:cubicBezTo>
                    <a:pt x="1239" y="369"/>
                    <a:pt x="786" y="738"/>
                    <a:pt x="548" y="1273"/>
                  </a:cubicBezTo>
                  <a:cubicBezTo>
                    <a:pt x="0" y="2476"/>
                    <a:pt x="643" y="4036"/>
                    <a:pt x="667" y="4095"/>
                  </a:cubicBezTo>
                  <a:cubicBezTo>
                    <a:pt x="679" y="4131"/>
                    <a:pt x="715" y="4143"/>
                    <a:pt x="739" y="4143"/>
                  </a:cubicBezTo>
                  <a:lnTo>
                    <a:pt x="750" y="4143"/>
                  </a:lnTo>
                  <a:cubicBezTo>
                    <a:pt x="798" y="4119"/>
                    <a:pt x="810" y="4083"/>
                    <a:pt x="798" y="4036"/>
                  </a:cubicBezTo>
                  <a:cubicBezTo>
                    <a:pt x="798" y="4024"/>
                    <a:pt x="155" y="2464"/>
                    <a:pt x="679" y="1333"/>
                  </a:cubicBezTo>
                  <a:cubicBezTo>
                    <a:pt x="905" y="821"/>
                    <a:pt x="1322" y="476"/>
                    <a:pt x="1917" y="285"/>
                  </a:cubicBezTo>
                  <a:cubicBezTo>
                    <a:pt x="2218" y="186"/>
                    <a:pt x="2508" y="137"/>
                    <a:pt x="2787" y="137"/>
                  </a:cubicBezTo>
                  <a:cubicBezTo>
                    <a:pt x="3414" y="137"/>
                    <a:pt x="3983" y="386"/>
                    <a:pt x="4477" y="881"/>
                  </a:cubicBezTo>
                  <a:cubicBezTo>
                    <a:pt x="5013" y="1416"/>
                    <a:pt x="5263" y="2071"/>
                    <a:pt x="5263" y="2071"/>
                  </a:cubicBezTo>
                  <a:cubicBezTo>
                    <a:pt x="5272" y="2108"/>
                    <a:pt x="5295" y="2123"/>
                    <a:pt x="5327" y="2123"/>
                  </a:cubicBezTo>
                  <a:cubicBezTo>
                    <a:pt x="5336" y="2123"/>
                    <a:pt x="5347" y="2122"/>
                    <a:pt x="5358" y="2119"/>
                  </a:cubicBezTo>
                  <a:cubicBezTo>
                    <a:pt x="5406" y="2107"/>
                    <a:pt x="5418" y="2071"/>
                    <a:pt x="5406" y="2035"/>
                  </a:cubicBezTo>
                  <a:cubicBezTo>
                    <a:pt x="5406" y="2004"/>
                    <a:pt x="4608" y="1"/>
                    <a:pt x="277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6"/>
            <p:cNvSpPr/>
            <p:nvPr/>
          </p:nvSpPr>
          <p:spPr>
            <a:xfrm>
              <a:off x="1725825" y="1090500"/>
              <a:ext cx="105075" cy="82300"/>
            </a:xfrm>
            <a:custGeom>
              <a:avLst/>
              <a:gdLst/>
              <a:ahLst/>
              <a:cxnLst/>
              <a:rect l="l" t="t" r="r" b="b"/>
              <a:pathLst>
                <a:path w="4203" h="3292" extrusionOk="0">
                  <a:moveTo>
                    <a:pt x="1924" y="0"/>
                  </a:moveTo>
                  <a:cubicBezTo>
                    <a:pt x="1722" y="0"/>
                    <a:pt x="1525" y="42"/>
                    <a:pt x="1334" y="125"/>
                  </a:cubicBezTo>
                  <a:cubicBezTo>
                    <a:pt x="869" y="315"/>
                    <a:pt x="560" y="625"/>
                    <a:pt x="393" y="1042"/>
                  </a:cubicBezTo>
                  <a:cubicBezTo>
                    <a:pt x="0" y="2006"/>
                    <a:pt x="524" y="3197"/>
                    <a:pt x="536" y="3244"/>
                  </a:cubicBezTo>
                  <a:cubicBezTo>
                    <a:pt x="560" y="3280"/>
                    <a:pt x="583" y="3292"/>
                    <a:pt x="619" y="3292"/>
                  </a:cubicBezTo>
                  <a:cubicBezTo>
                    <a:pt x="655" y="3256"/>
                    <a:pt x="679" y="3232"/>
                    <a:pt x="655" y="3185"/>
                  </a:cubicBezTo>
                  <a:cubicBezTo>
                    <a:pt x="655" y="3173"/>
                    <a:pt x="155" y="2006"/>
                    <a:pt x="512" y="1101"/>
                  </a:cubicBezTo>
                  <a:cubicBezTo>
                    <a:pt x="679" y="708"/>
                    <a:pt x="953" y="434"/>
                    <a:pt x="1369" y="256"/>
                  </a:cubicBezTo>
                  <a:cubicBezTo>
                    <a:pt x="1552" y="176"/>
                    <a:pt x="1731" y="141"/>
                    <a:pt x="1906" y="141"/>
                  </a:cubicBezTo>
                  <a:cubicBezTo>
                    <a:pt x="3087" y="141"/>
                    <a:pt x="4038" y="1734"/>
                    <a:pt x="4048" y="1744"/>
                  </a:cubicBezTo>
                  <a:cubicBezTo>
                    <a:pt x="4071" y="1767"/>
                    <a:pt x="4098" y="1775"/>
                    <a:pt x="4121" y="1775"/>
                  </a:cubicBezTo>
                  <a:cubicBezTo>
                    <a:pt x="4135" y="1775"/>
                    <a:pt x="4147" y="1772"/>
                    <a:pt x="4155" y="1768"/>
                  </a:cubicBezTo>
                  <a:cubicBezTo>
                    <a:pt x="4203" y="1744"/>
                    <a:pt x="4203" y="1696"/>
                    <a:pt x="4191" y="1661"/>
                  </a:cubicBezTo>
                  <a:cubicBezTo>
                    <a:pt x="4191" y="1649"/>
                    <a:pt x="3858" y="1113"/>
                    <a:pt x="3358" y="661"/>
                  </a:cubicBezTo>
                  <a:cubicBezTo>
                    <a:pt x="2876" y="220"/>
                    <a:pt x="2389" y="0"/>
                    <a:pt x="19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6"/>
            <p:cNvSpPr/>
            <p:nvPr/>
          </p:nvSpPr>
          <p:spPr>
            <a:xfrm>
              <a:off x="1742775" y="1106950"/>
              <a:ext cx="73250" cy="59900"/>
            </a:xfrm>
            <a:custGeom>
              <a:avLst/>
              <a:gdLst/>
              <a:ahLst/>
              <a:cxnLst/>
              <a:rect l="l" t="t" r="r" b="b"/>
              <a:pathLst>
                <a:path w="2930" h="2396" extrusionOk="0">
                  <a:moveTo>
                    <a:pt x="1255" y="1"/>
                  </a:moveTo>
                  <a:cubicBezTo>
                    <a:pt x="1119" y="1"/>
                    <a:pt x="978" y="27"/>
                    <a:pt x="834" y="86"/>
                  </a:cubicBezTo>
                  <a:cubicBezTo>
                    <a:pt x="560" y="193"/>
                    <a:pt x="382" y="372"/>
                    <a:pt x="275" y="622"/>
                  </a:cubicBezTo>
                  <a:cubicBezTo>
                    <a:pt x="1" y="1324"/>
                    <a:pt x="394" y="2300"/>
                    <a:pt x="417" y="2348"/>
                  </a:cubicBezTo>
                  <a:cubicBezTo>
                    <a:pt x="429" y="2384"/>
                    <a:pt x="453" y="2396"/>
                    <a:pt x="489" y="2396"/>
                  </a:cubicBezTo>
                  <a:lnTo>
                    <a:pt x="501" y="2396"/>
                  </a:lnTo>
                  <a:cubicBezTo>
                    <a:pt x="548" y="2360"/>
                    <a:pt x="560" y="2336"/>
                    <a:pt x="548" y="2289"/>
                  </a:cubicBezTo>
                  <a:cubicBezTo>
                    <a:pt x="548" y="2277"/>
                    <a:pt x="144" y="1324"/>
                    <a:pt x="417" y="681"/>
                  </a:cubicBezTo>
                  <a:cubicBezTo>
                    <a:pt x="501" y="455"/>
                    <a:pt x="656" y="312"/>
                    <a:pt x="870" y="217"/>
                  </a:cubicBezTo>
                  <a:cubicBezTo>
                    <a:pt x="992" y="167"/>
                    <a:pt x="1111" y="145"/>
                    <a:pt x="1228" y="145"/>
                  </a:cubicBezTo>
                  <a:cubicBezTo>
                    <a:pt x="2081" y="145"/>
                    <a:pt x="2764" y="1326"/>
                    <a:pt x="2775" y="1336"/>
                  </a:cubicBezTo>
                  <a:cubicBezTo>
                    <a:pt x="2799" y="1368"/>
                    <a:pt x="2828" y="1378"/>
                    <a:pt x="2852" y="1378"/>
                  </a:cubicBezTo>
                  <a:cubicBezTo>
                    <a:pt x="2863" y="1378"/>
                    <a:pt x="2874" y="1376"/>
                    <a:pt x="2882" y="1372"/>
                  </a:cubicBezTo>
                  <a:cubicBezTo>
                    <a:pt x="2930" y="1336"/>
                    <a:pt x="2930" y="1288"/>
                    <a:pt x="2918" y="1265"/>
                  </a:cubicBezTo>
                  <a:cubicBezTo>
                    <a:pt x="2887" y="1213"/>
                    <a:pt x="2185" y="1"/>
                    <a:pt x="12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6"/>
            <p:cNvSpPr/>
            <p:nvPr/>
          </p:nvSpPr>
          <p:spPr>
            <a:xfrm>
              <a:off x="1660025" y="1208200"/>
              <a:ext cx="41700" cy="41700"/>
            </a:xfrm>
            <a:custGeom>
              <a:avLst/>
              <a:gdLst/>
              <a:ahLst/>
              <a:cxnLst/>
              <a:rect l="l" t="t" r="r" b="b"/>
              <a:pathLst>
                <a:path w="1668" h="1668" extrusionOk="0">
                  <a:moveTo>
                    <a:pt x="894" y="215"/>
                  </a:moveTo>
                  <a:cubicBezTo>
                    <a:pt x="906" y="274"/>
                    <a:pt x="941" y="382"/>
                    <a:pt x="953" y="441"/>
                  </a:cubicBezTo>
                  <a:cubicBezTo>
                    <a:pt x="1001" y="620"/>
                    <a:pt x="1013" y="655"/>
                    <a:pt x="1025" y="679"/>
                  </a:cubicBezTo>
                  <a:cubicBezTo>
                    <a:pt x="1060" y="715"/>
                    <a:pt x="1084" y="727"/>
                    <a:pt x="1251" y="786"/>
                  </a:cubicBezTo>
                  <a:cubicBezTo>
                    <a:pt x="1310" y="798"/>
                    <a:pt x="1406" y="834"/>
                    <a:pt x="1465" y="858"/>
                  </a:cubicBezTo>
                  <a:cubicBezTo>
                    <a:pt x="1370" y="905"/>
                    <a:pt x="1227" y="965"/>
                    <a:pt x="1084" y="1013"/>
                  </a:cubicBezTo>
                  <a:lnTo>
                    <a:pt x="1049" y="1048"/>
                  </a:lnTo>
                  <a:cubicBezTo>
                    <a:pt x="965" y="1203"/>
                    <a:pt x="894" y="1370"/>
                    <a:pt x="834" y="1465"/>
                  </a:cubicBezTo>
                  <a:cubicBezTo>
                    <a:pt x="787" y="1370"/>
                    <a:pt x="751" y="1191"/>
                    <a:pt x="703" y="1025"/>
                  </a:cubicBezTo>
                  <a:cubicBezTo>
                    <a:pt x="691" y="989"/>
                    <a:pt x="668" y="965"/>
                    <a:pt x="644" y="965"/>
                  </a:cubicBezTo>
                  <a:cubicBezTo>
                    <a:pt x="489" y="929"/>
                    <a:pt x="310" y="894"/>
                    <a:pt x="215" y="858"/>
                  </a:cubicBezTo>
                  <a:cubicBezTo>
                    <a:pt x="310" y="798"/>
                    <a:pt x="513" y="715"/>
                    <a:pt x="691" y="655"/>
                  </a:cubicBezTo>
                  <a:cubicBezTo>
                    <a:pt x="703" y="632"/>
                    <a:pt x="727" y="620"/>
                    <a:pt x="727" y="608"/>
                  </a:cubicBezTo>
                  <a:cubicBezTo>
                    <a:pt x="775" y="477"/>
                    <a:pt x="846" y="310"/>
                    <a:pt x="894" y="215"/>
                  </a:cubicBezTo>
                  <a:close/>
                  <a:moveTo>
                    <a:pt x="906" y="1"/>
                  </a:moveTo>
                  <a:cubicBezTo>
                    <a:pt x="870" y="1"/>
                    <a:pt x="787" y="1"/>
                    <a:pt x="596" y="513"/>
                  </a:cubicBezTo>
                  <a:cubicBezTo>
                    <a:pt x="36" y="739"/>
                    <a:pt x="13" y="810"/>
                    <a:pt x="1" y="846"/>
                  </a:cubicBezTo>
                  <a:cubicBezTo>
                    <a:pt x="1" y="858"/>
                    <a:pt x="1" y="905"/>
                    <a:pt x="13" y="917"/>
                  </a:cubicBezTo>
                  <a:cubicBezTo>
                    <a:pt x="36" y="929"/>
                    <a:pt x="72" y="989"/>
                    <a:pt x="572" y="1084"/>
                  </a:cubicBezTo>
                  <a:cubicBezTo>
                    <a:pt x="715" y="1667"/>
                    <a:pt x="763" y="1667"/>
                    <a:pt x="822" y="1667"/>
                  </a:cubicBezTo>
                  <a:cubicBezTo>
                    <a:pt x="870" y="1667"/>
                    <a:pt x="906" y="1667"/>
                    <a:pt x="1156" y="1132"/>
                  </a:cubicBezTo>
                  <a:cubicBezTo>
                    <a:pt x="1299" y="1072"/>
                    <a:pt x="1572" y="977"/>
                    <a:pt x="1632" y="917"/>
                  </a:cubicBezTo>
                  <a:cubicBezTo>
                    <a:pt x="1656" y="905"/>
                    <a:pt x="1668" y="870"/>
                    <a:pt x="1668" y="846"/>
                  </a:cubicBezTo>
                  <a:cubicBezTo>
                    <a:pt x="1656" y="775"/>
                    <a:pt x="1584" y="739"/>
                    <a:pt x="1299" y="632"/>
                  </a:cubicBezTo>
                  <a:cubicBezTo>
                    <a:pt x="1239" y="608"/>
                    <a:pt x="1179" y="596"/>
                    <a:pt x="1144" y="572"/>
                  </a:cubicBezTo>
                  <a:cubicBezTo>
                    <a:pt x="1132" y="536"/>
                    <a:pt x="1120" y="453"/>
                    <a:pt x="1108" y="394"/>
                  </a:cubicBezTo>
                  <a:cubicBezTo>
                    <a:pt x="1060" y="203"/>
                    <a:pt x="1013" y="72"/>
                    <a:pt x="989" y="24"/>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6"/>
            <p:cNvSpPr/>
            <p:nvPr/>
          </p:nvSpPr>
          <p:spPr>
            <a:xfrm>
              <a:off x="2458950" y="1704400"/>
              <a:ext cx="41675" cy="41700"/>
            </a:xfrm>
            <a:custGeom>
              <a:avLst/>
              <a:gdLst/>
              <a:ahLst/>
              <a:cxnLst/>
              <a:rect l="l" t="t" r="r" b="b"/>
              <a:pathLst>
                <a:path w="1667" h="1668" extrusionOk="0">
                  <a:moveTo>
                    <a:pt x="893" y="203"/>
                  </a:moveTo>
                  <a:cubicBezTo>
                    <a:pt x="905" y="262"/>
                    <a:pt x="929" y="369"/>
                    <a:pt x="953" y="429"/>
                  </a:cubicBezTo>
                  <a:cubicBezTo>
                    <a:pt x="988" y="608"/>
                    <a:pt x="1012" y="643"/>
                    <a:pt x="1024" y="667"/>
                  </a:cubicBezTo>
                  <a:cubicBezTo>
                    <a:pt x="1048" y="703"/>
                    <a:pt x="1084" y="715"/>
                    <a:pt x="1250" y="774"/>
                  </a:cubicBezTo>
                  <a:cubicBezTo>
                    <a:pt x="1310" y="786"/>
                    <a:pt x="1393" y="822"/>
                    <a:pt x="1453" y="846"/>
                  </a:cubicBezTo>
                  <a:cubicBezTo>
                    <a:pt x="1369" y="893"/>
                    <a:pt x="1215" y="953"/>
                    <a:pt x="1084" y="1000"/>
                  </a:cubicBezTo>
                  <a:lnTo>
                    <a:pt x="1036" y="1036"/>
                  </a:lnTo>
                  <a:cubicBezTo>
                    <a:pt x="965" y="1191"/>
                    <a:pt x="893" y="1358"/>
                    <a:pt x="834" y="1453"/>
                  </a:cubicBezTo>
                  <a:cubicBezTo>
                    <a:pt x="786" y="1358"/>
                    <a:pt x="738" y="1179"/>
                    <a:pt x="691" y="1012"/>
                  </a:cubicBezTo>
                  <a:cubicBezTo>
                    <a:pt x="679" y="977"/>
                    <a:pt x="667" y="953"/>
                    <a:pt x="643" y="953"/>
                  </a:cubicBezTo>
                  <a:cubicBezTo>
                    <a:pt x="488" y="929"/>
                    <a:pt x="310" y="881"/>
                    <a:pt x="203" y="846"/>
                  </a:cubicBezTo>
                  <a:cubicBezTo>
                    <a:pt x="310" y="786"/>
                    <a:pt x="500" y="715"/>
                    <a:pt x="679" y="643"/>
                  </a:cubicBezTo>
                  <a:cubicBezTo>
                    <a:pt x="691" y="619"/>
                    <a:pt x="726" y="608"/>
                    <a:pt x="726" y="596"/>
                  </a:cubicBezTo>
                  <a:cubicBezTo>
                    <a:pt x="774" y="465"/>
                    <a:pt x="845" y="298"/>
                    <a:pt x="893" y="203"/>
                  </a:cubicBezTo>
                  <a:close/>
                  <a:moveTo>
                    <a:pt x="905" y="0"/>
                  </a:moveTo>
                  <a:cubicBezTo>
                    <a:pt x="857" y="0"/>
                    <a:pt x="786" y="0"/>
                    <a:pt x="595" y="524"/>
                  </a:cubicBezTo>
                  <a:cubicBezTo>
                    <a:pt x="24" y="750"/>
                    <a:pt x="12" y="822"/>
                    <a:pt x="0" y="846"/>
                  </a:cubicBezTo>
                  <a:cubicBezTo>
                    <a:pt x="0" y="869"/>
                    <a:pt x="0" y="905"/>
                    <a:pt x="12" y="929"/>
                  </a:cubicBezTo>
                  <a:cubicBezTo>
                    <a:pt x="24" y="941"/>
                    <a:pt x="72" y="1000"/>
                    <a:pt x="560" y="1084"/>
                  </a:cubicBezTo>
                  <a:cubicBezTo>
                    <a:pt x="715" y="1667"/>
                    <a:pt x="762" y="1667"/>
                    <a:pt x="810" y="1667"/>
                  </a:cubicBezTo>
                  <a:cubicBezTo>
                    <a:pt x="857" y="1667"/>
                    <a:pt x="917" y="1667"/>
                    <a:pt x="1155" y="1131"/>
                  </a:cubicBezTo>
                  <a:cubicBezTo>
                    <a:pt x="1298" y="1072"/>
                    <a:pt x="1572" y="989"/>
                    <a:pt x="1631" y="929"/>
                  </a:cubicBezTo>
                  <a:cubicBezTo>
                    <a:pt x="1655" y="905"/>
                    <a:pt x="1667" y="881"/>
                    <a:pt x="1667" y="846"/>
                  </a:cubicBezTo>
                  <a:cubicBezTo>
                    <a:pt x="1655" y="774"/>
                    <a:pt x="1572" y="738"/>
                    <a:pt x="1298" y="643"/>
                  </a:cubicBezTo>
                  <a:cubicBezTo>
                    <a:pt x="1238" y="608"/>
                    <a:pt x="1179" y="596"/>
                    <a:pt x="1143" y="584"/>
                  </a:cubicBezTo>
                  <a:cubicBezTo>
                    <a:pt x="1131" y="536"/>
                    <a:pt x="1119" y="465"/>
                    <a:pt x="1096" y="405"/>
                  </a:cubicBezTo>
                  <a:cubicBezTo>
                    <a:pt x="1060" y="203"/>
                    <a:pt x="1012" y="72"/>
                    <a:pt x="976" y="36"/>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6"/>
            <p:cNvSpPr/>
            <p:nvPr/>
          </p:nvSpPr>
          <p:spPr>
            <a:xfrm>
              <a:off x="2529200" y="1313275"/>
              <a:ext cx="41675" cy="41700"/>
            </a:xfrm>
            <a:custGeom>
              <a:avLst/>
              <a:gdLst/>
              <a:ahLst/>
              <a:cxnLst/>
              <a:rect l="l" t="t" r="r" b="b"/>
              <a:pathLst>
                <a:path w="1667" h="1668" extrusionOk="0">
                  <a:moveTo>
                    <a:pt x="893" y="215"/>
                  </a:moveTo>
                  <a:cubicBezTo>
                    <a:pt x="905" y="274"/>
                    <a:pt x="941" y="370"/>
                    <a:pt x="953" y="429"/>
                  </a:cubicBezTo>
                  <a:cubicBezTo>
                    <a:pt x="1000" y="608"/>
                    <a:pt x="1012" y="643"/>
                    <a:pt x="1024" y="667"/>
                  </a:cubicBezTo>
                  <a:cubicBezTo>
                    <a:pt x="1060" y="703"/>
                    <a:pt x="1083" y="715"/>
                    <a:pt x="1250" y="774"/>
                  </a:cubicBezTo>
                  <a:cubicBezTo>
                    <a:pt x="1310" y="786"/>
                    <a:pt x="1393" y="822"/>
                    <a:pt x="1453" y="846"/>
                  </a:cubicBezTo>
                  <a:cubicBezTo>
                    <a:pt x="1369" y="893"/>
                    <a:pt x="1214" y="953"/>
                    <a:pt x="1083" y="1001"/>
                  </a:cubicBezTo>
                  <a:lnTo>
                    <a:pt x="1036" y="1048"/>
                  </a:lnTo>
                  <a:cubicBezTo>
                    <a:pt x="964" y="1191"/>
                    <a:pt x="893" y="1358"/>
                    <a:pt x="833" y="1465"/>
                  </a:cubicBezTo>
                  <a:cubicBezTo>
                    <a:pt x="786" y="1358"/>
                    <a:pt x="738" y="1179"/>
                    <a:pt x="702" y="1013"/>
                  </a:cubicBezTo>
                  <a:cubicBezTo>
                    <a:pt x="691" y="989"/>
                    <a:pt x="667" y="953"/>
                    <a:pt x="643" y="953"/>
                  </a:cubicBezTo>
                  <a:cubicBezTo>
                    <a:pt x="488" y="929"/>
                    <a:pt x="310" y="882"/>
                    <a:pt x="214" y="858"/>
                  </a:cubicBezTo>
                  <a:cubicBezTo>
                    <a:pt x="310" y="786"/>
                    <a:pt x="524" y="703"/>
                    <a:pt x="679" y="643"/>
                  </a:cubicBezTo>
                  <a:cubicBezTo>
                    <a:pt x="702" y="632"/>
                    <a:pt x="726" y="608"/>
                    <a:pt x="726" y="596"/>
                  </a:cubicBezTo>
                  <a:cubicBezTo>
                    <a:pt x="774" y="465"/>
                    <a:pt x="845" y="298"/>
                    <a:pt x="893" y="215"/>
                  </a:cubicBezTo>
                  <a:close/>
                  <a:moveTo>
                    <a:pt x="905" y="1"/>
                  </a:moveTo>
                  <a:cubicBezTo>
                    <a:pt x="869" y="1"/>
                    <a:pt x="786" y="1"/>
                    <a:pt x="595" y="524"/>
                  </a:cubicBezTo>
                  <a:cubicBezTo>
                    <a:pt x="36" y="751"/>
                    <a:pt x="12" y="822"/>
                    <a:pt x="0" y="858"/>
                  </a:cubicBezTo>
                  <a:cubicBezTo>
                    <a:pt x="0" y="870"/>
                    <a:pt x="0" y="917"/>
                    <a:pt x="12" y="929"/>
                  </a:cubicBezTo>
                  <a:cubicBezTo>
                    <a:pt x="36" y="941"/>
                    <a:pt x="71" y="1001"/>
                    <a:pt x="572" y="1084"/>
                  </a:cubicBezTo>
                  <a:cubicBezTo>
                    <a:pt x="714" y="1667"/>
                    <a:pt x="762" y="1667"/>
                    <a:pt x="822" y="1667"/>
                  </a:cubicBezTo>
                  <a:cubicBezTo>
                    <a:pt x="881" y="1667"/>
                    <a:pt x="929" y="1655"/>
                    <a:pt x="1167" y="1132"/>
                  </a:cubicBezTo>
                  <a:cubicBezTo>
                    <a:pt x="1298" y="1072"/>
                    <a:pt x="1584" y="989"/>
                    <a:pt x="1643" y="929"/>
                  </a:cubicBezTo>
                  <a:cubicBezTo>
                    <a:pt x="1655" y="917"/>
                    <a:pt x="1667" y="882"/>
                    <a:pt x="1667" y="858"/>
                  </a:cubicBezTo>
                  <a:cubicBezTo>
                    <a:pt x="1655" y="774"/>
                    <a:pt x="1584" y="751"/>
                    <a:pt x="1298" y="643"/>
                  </a:cubicBezTo>
                  <a:cubicBezTo>
                    <a:pt x="1238" y="608"/>
                    <a:pt x="1179" y="596"/>
                    <a:pt x="1143" y="584"/>
                  </a:cubicBezTo>
                  <a:cubicBezTo>
                    <a:pt x="1131" y="536"/>
                    <a:pt x="1119" y="465"/>
                    <a:pt x="1107" y="405"/>
                  </a:cubicBezTo>
                  <a:cubicBezTo>
                    <a:pt x="1060" y="215"/>
                    <a:pt x="1012" y="84"/>
                    <a:pt x="988" y="36"/>
                  </a:cubicBezTo>
                  <a:cubicBezTo>
                    <a:pt x="964" y="24"/>
                    <a:pt x="941"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6"/>
            <p:cNvSpPr/>
            <p:nvPr/>
          </p:nvSpPr>
          <p:spPr>
            <a:xfrm>
              <a:off x="1983875" y="1717800"/>
              <a:ext cx="41700" cy="41675"/>
            </a:xfrm>
            <a:custGeom>
              <a:avLst/>
              <a:gdLst/>
              <a:ahLst/>
              <a:cxnLst/>
              <a:rect l="l" t="t" r="r" b="b"/>
              <a:pathLst>
                <a:path w="1668" h="1667" extrusionOk="0">
                  <a:moveTo>
                    <a:pt x="894" y="226"/>
                  </a:moveTo>
                  <a:cubicBezTo>
                    <a:pt x="906" y="286"/>
                    <a:pt x="929" y="381"/>
                    <a:pt x="953" y="441"/>
                  </a:cubicBezTo>
                  <a:cubicBezTo>
                    <a:pt x="989" y="619"/>
                    <a:pt x="1013" y="655"/>
                    <a:pt x="1025" y="679"/>
                  </a:cubicBezTo>
                  <a:cubicBezTo>
                    <a:pt x="1049" y="714"/>
                    <a:pt x="1084" y="726"/>
                    <a:pt x="1251" y="786"/>
                  </a:cubicBezTo>
                  <a:cubicBezTo>
                    <a:pt x="1310" y="798"/>
                    <a:pt x="1394" y="834"/>
                    <a:pt x="1453" y="857"/>
                  </a:cubicBezTo>
                  <a:cubicBezTo>
                    <a:pt x="1370" y="905"/>
                    <a:pt x="1215" y="964"/>
                    <a:pt x="1084" y="1012"/>
                  </a:cubicBezTo>
                  <a:lnTo>
                    <a:pt x="1037" y="1060"/>
                  </a:lnTo>
                  <a:cubicBezTo>
                    <a:pt x="965" y="1203"/>
                    <a:pt x="894" y="1369"/>
                    <a:pt x="834" y="1476"/>
                  </a:cubicBezTo>
                  <a:cubicBezTo>
                    <a:pt x="787" y="1369"/>
                    <a:pt x="739" y="1191"/>
                    <a:pt x="691" y="1024"/>
                  </a:cubicBezTo>
                  <a:cubicBezTo>
                    <a:pt x="679" y="1000"/>
                    <a:pt x="668" y="964"/>
                    <a:pt x="632" y="964"/>
                  </a:cubicBezTo>
                  <a:cubicBezTo>
                    <a:pt x="489" y="941"/>
                    <a:pt x="310" y="893"/>
                    <a:pt x="203" y="857"/>
                  </a:cubicBezTo>
                  <a:cubicBezTo>
                    <a:pt x="310" y="810"/>
                    <a:pt x="501" y="714"/>
                    <a:pt x="679" y="655"/>
                  </a:cubicBezTo>
                  <a:cubicBezTo>
                    <a:pt x="691" y="643"/>
                    <a:pt x="727" y="619"/>
                    <a:pt x="727" y="607"/>
                  </a:cubicBezTo>
                  <a:cubicBezTo>
                    <a:pt x="775" y="476"/>
                    <a:pt x="846" y="310"/>
                    <a:pt x="894" y="226"/>
                  </a:cubicBezTo>
                  <a:close/>
                  <a:moveTo>
                    <a:pt x="906" y="0"/>
                  </a:moveTo>
                  <a:cubicBezTo>
                    <a:pt x="858" y="0"/>
                    <a:pt x="787" y="0"/>
                    <a:pt x="596" y="524"/>
                  </a:cubicBezTo>
                  <a:cubicBezTo>
                    <a:pt x="25" y="750"/>
                    <a:pt x="13" y="822"/>
                    <a:pt x="1" y="845"/>
                  </a:cubicBezTo>
                  <a:cubicBezTo>
                    <a:pt x="1" y="869"/>
                    <a:pt x="1" y="905"/>
                    <a:pt x="13" y="929"/>
                  </a:cubicBezTo>
                  <a:cubicBezTo>
                    <a:pt x="25" y="941"/>
                    <a:pt x="72" y="1000"/>
                    <a:pt x="560" y="1084"/>
                  </a:cubicBezTo>
                  <a:cubicBezTo>
                    <a:pt x="715" y="1667"/>
                    <a:pt x="751" y="1667"/>
                    <a:pt x="810" y="1667"/>
                  </a:cubicBezTo>
                  <a:cubicBezTo>
                    <a:pt x="858" y="1667"/>
                    <a:pt x="906" y="1667"/>
                    <a:pt x="1156" y="1131"/>
                  </a:cubicBezTo>
                  <a:cubicBezTo>
                    <a:pt x="1287" y="1072"/>
                    <a:pt x="1572" y="988"/>
                    <a:pt x="1632" y="929"/>
                  </a:cubicBezTo>
                  <a:cubicBezTo>
                    <a:pt x="1644" y="905"/>
                    <a:pt x="1668" y="881"/>
                    <a:pt x="1668" y="845"/>
                  </a:cubicBezTo>
                  <a:cubicBezTo>
                    <a:pt x="1644" y="774"/>
                    <a:pt x="1572" y="750"/>
                    <a:pt x="1287" y="643"/>
                  </a:cubicBezTo>
                  <a:cubicBezTo>
                    <a:pt x="1227" y="607"/>
                    <a:pt x="1168" y="595"/>
                    <a:pt x="1144" y="583"/>
                  </a:cubicBezTo>
                  <a:cubicBezTo>
                    <a:pt x="1132" y="536"/>
                    <a:pt x="1108" y="464"/>
                    <a:pt x="1096" y="405"/>
                  </a:cubicBezTo>
                  <a:cubicBezTo>
                    <a:pt x="1049" y="214"/>
                    <a:pt x="1013" y="72"/>
                    <a:pt x="977" y="36"/>
                  </a:cubicBezTo>
                  <a:cubicBezTo>
                    <a:pt x="965" y="12"/>
                    <a:pt x="929" y="0"/>
                    <a:pt x="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6"/>
            <p:cNvSpPr/>
            <p:nvPr/>
          </p:nvSpPr>
          <p:spPr>
            <a:xfrm>
              <a:off x="1682350" y="1671950"/>
              <a:ext cx="3900" cy="35150"/>
            </a:xfrm>
            <a:custGeom>
              <a:avLst/>
              <a:gdLst/>
              <a:ahLst/>
              <a:cxnLst/>
              <a:rect l="l" t="t" r="r" b="b"/>
              <a:pathLst>
                <a:path w="156" h="1406" extrusionOk="0">
                  <a:moveTo>
                    <a:pt x="72" y="1"/>
                  </a:moveTo>
                  <a:cubicBezTo>
                    <a:pt x="36" y="1"/>
                    <a:pt x="1" y="36"/>
                    <a:pt x="1" y="84"/>
                  </a:cubicBezTo>
                  <a:lnTo>
                    <a:pt x="1" y="1334"/>
                  </a:lnTo>
                  <a:cubicBezTo>
                    <a:pt x="1" y="1370"/>
                    <a:pt x="36" y="1405"/>
                    <a:pt x="72" y="1405"/>
                  </a:cubicBezTo>
                  <a:cubicBezTo>
                    <a:pt x="108" y="1405"/>
                    <a:pt x="156" y="1370"/>
                    <a:pt x="156" y="1334"/>
                  </a:cubicBezTo>
                  <a:lnTo>
                    <a:pt x="156" y="84"/>
                  </a:lnTo>
                  <a:cubicBezTo>
                    <a:pt x="156"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6"/>
            <p:cNvSpPr/>
            <p:nvPr/>
          </p:nvSpPr>
          <p:spPr>
            <a:xfrm>
              <a:off x="1669250" y="1678775"/>
              <a:ext cx="30400" cy="21475"/>
            </a:xfrm>
            <a:custGeom>
              <a:avLst/>
              <a:gdLst/>
              <a:ahLst/>
              <a:cxnLst/>
              <a:rect l="l" t="t" r="r" b="b"/>
              <a:pathLst>
                <a:path w="1216" h="859" extrusionOk="0">
                  <a:moveTo>
                    <a:pt x="1117" y="0"/>
                  </a:moveTo>
                  <a:cubicBezTo>
                    <a:pt x="1101" y="0"/>
                    <a:pt x="1086" y="4"/>
                    <a:pt x="1072" y="13"/>
                  </a:cubicBezTo>
                  <a:lnTo>
                    <a:pt x="48" y="728"/>
                  </a:lnTo>
                  <a:cubicBezTo>
                    <a:pt x="25" y="763"/>
                    <a:pt x="1" y="799"/>
                    <a:pt x="37" y="835"/>
                  </a:cubicBezTo>
                  <a:cubicBezTo>
                    <a:pt x="48" y="847"/>
                    <a:pt x="60" y="859"/>
                    <a:pt x="96" y="859"/>
                  </a:cubicBezTo>
                  <a:cubicBezTo>
                    <a:pt x="108" y="859"/>
                    <a:pt x="120" y="847"/>
                    <a:pt x="144" y="847"/>
                  </a:cubicBezTo>
                  <a:lnTo>
                    <a:pt x="1168" y="132"/>
                  </a:lnTo>
                  <a:cubicBezTo>
                    <a:pt x="1191" y="109"/>
                    <a:pt x="1215" y="61"/>
                    <a:pt x="1180" y="25"/>
                  </a:cubicBezTo>
                  <a:cubicBezTo>
                    <a:pt x="1165" y="10"/>
                    <a:pt x="1141" y="0"/>
                    <a:pt x="11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6"/>
            <p:cNvSpPr/>
            <p:nvPr/>
          </p:nvSpPr>
          <p:spPr>
            <a:xfrm>
              <a:off x="1672225" y="1676650"/>
              <a:ext cx="23850" cy="24800"/>
            </a:xfrm>
            <a:custGeom>
              <a:avLst/>
              <a:gdLst/>
              <a:ahLst/>
              <a:cxnLst/>
              <a:rect l="l" t="t" r="r" b="b"/>
              <a:pathLst>
                <a:path w="954" h="992" extrusionOk="0">
                  <a:moveTo>
                    <a:pt x="86" y="0"/>
                  </a:moveTo>
                  <a:cubicBezTo>
                    <a:pt x="66" y="0"/>
                    <a:pt x="49" y="9"/>
                    <a:pt x="37" y="27"/>
                  </a:cubicBezTo>
                  <a:cubicBezTo>
                    <a:pt x="1" y="51"/>
                    <a:pt x="1" y="98"/>
                    <a:pt x="37" y="134"/>
                  </a:cubicBezTo>
                  <a:lnTo>
                    <a:pt x="822" y="967"/>
                  </a:lnTo>
                  <a:cubicBezTo>
                    <a:pt x="834" y="979"/>
                    <a:pt x="870" y="991"/>
                    <a:pt x="882" y="991"/>
                  </a:cubicBezTo>
                  <a:cubicBezTo>
                    <a:pt x="894" y="991"/>
                    <a:pt x="918" y="991"/>
                    <a:pt x="930" y="967"/>
                  </a:cubicBezTo>
                  <a:cubicBezTo>
                    <a:pt x="953" y="932"/>
                    <a:pt x="953" y="884"/>
                    <a:pt x="930" y="860"/>
                  </a:cubicBezTo>
                  <a:lnTo>
                    <a:pt x="144" y="27"/>
                  </a:lnTo>
                  <a:cubicBezTo>
                    <a:pt x="126" y="9"/>
                    <a:pt x="105"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6"/>
            <p:cNvSpPr/>
            <p:nvPr/>
          </p:nvSpPr>
          <p:spPr>
            <a:xfrm>
              <a:off x="1665975" y="1686825"/>
              <a:ext cx="33975" cy="4200"/>
            </a:xfrm>
            <a:custGeom>
              <a:avLst/>
              <a:gdLst/>
              <a:ahLst/>
              <a:cxnLst/>
              <a:rect l="l" t="t" r="r" b="b"/>
              <a:pathLst>
                <a:path w="1359" h="168" extrusionOk="0">
                  <a:moveTo>
                    <a:pt x="1287" y="1"/>
                  </a:moveTo>
                  <a:lnTo>
                    <a:pt x="72" y="25"/>
                  </a:lnTo>
                  <a:cubicBezTo>
                    <a:pt x="37" y="25"/>
                    <a:pt x="1" y="48"/>
                    <a:pt x="1" y="96"/>
                  </a:cubicBezTo>
                  <a:cubicBezTo>
                    <a:pt x="1" y="144"/>
                    <a:pt x="37" y="168"/>
                    <a:pt x="72" y="168"/>
                  </a:cubicBezTo>
                  <a:lnTo>
                    <a:pt x="1287" y="156"/>
                  </a:lnTo>
                  <a:cubicBezTo>
                    <a:pt x="1322" y="156"/>
                    <a:pt x="1358" y="120"/>
                    <a:pt x="1358" y="84"/>
                  </a:cubicBezTo>
                  <a:cubicBezTo>
                    <a:pt x="1358" y="37"/>
                    <a:pt x="1322"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6"/>
            <p:cNvSpPr/>
            <p:nvPr/>
          </p:nvSpPr>
          <p:spPr>
            <a:xfrm>
              <a:off x="2184800" y="1180825"/>
              <a:ext cx="3600" cy="35150"/>
            </a:xfrm>
            <a:custGeom>
              <a:avLst/>
              <a:gdLst/>
              <a:ahLst/>
              <a:cxnLst/>
              <a:rect l="l" t="t" r="r" b="b"/>
              <a:pathLst>
                <a:path w="144" h="1406" extrusionOk="0">
                  <a:moveTo>
                    <a:pt x="72" y="0"/>
                  </a:moveTo>
                  <a:cubicBezTo>
                    <a:pt x="24" y="0"/>
                    <a:pt x="0" y="36"/>
                    <a:pt x="0" y="84"/>
                  </a:cubicBezTo>
                  <a:lnTo>
                    <a:pt x="0" y="1334"/>
                  </a:lnTo>
                  <a:cubicBezTo>
                    <a:pt x="0" y="1369"/>
                    <a:pt x="24" y="1405"/>
                    <a:pt x="72" y="1405"/>
                  </a:cubicBezTo>
                  <a:cubicBezTo>
                    <a:pt x="96" y="1405"/>
                    <a:pt x="143" y="1369"/>
                    <a:pt x="143" y="1334"/>
                  </a:cubicBezTo>
                  <a:lnTo>
                    <a:pt x="143" y="84"/>
                  </a:lnTo>
                  <a:cubicBezTo>
                    <a:pt x="143"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6"/>
            <p:cNvSpPr/>
            <p:nvPr/>
          </p:nvSpPr>
          <p:spPr>
            <a:xfrm>
              <a:off x="2171700" y="1187650"/>
              <a:ext cx="30100" cy="21475"/>
            </a:xfrm>
            <a:custGeom>
              <a:avLst/>
              <a:gdLst/>
              <a:ahLst/>
              <a:cxnLst/>
              <a:rect l="l" t="t" r="r" b="b"/>
              <a:pathLst>
                <a:path w="1204" h="859" extrusionOk="0">
                  <a:moveTo>
                    <a:pt x="1108" y="0"/>
                  </a:moveTo>
                  <a:cubicBezTo>
                    <a:pt x="1094" y="0"/>
                    <a:pt x="1081" y="4"/>
                    <a:pt x="1072" y="13"/>
                  </a:cubicBezTo>
                  <a:lnTo>
                    <a:pt x="48" y="727"/>
                  </a:lnTo>
                  <a:cubicBezTo>
                    <a:pt x="13" y="763"/>
                    <a:pt x="1" y="799"/>
                    <a:pt x="24" y="835"/>
                  </a:cubicBezTo>
                  <a:cubicBezTo>
                    <a:pt x="48" y="846"/>
                    <a:pt x="60" y="858"/>
                    <a:pt x="84" y="858"/>
                  </a:cubicBezTo>
                  <a:cubicBezTo>
                    <a:pt x="108" y="858"/>
                    <a:pt x="120" y="846"/>
                    <a:pt x="132" y="846"/>
                  </a:cubicBezTo>
                  <a:lnTo>
                    <a:pt x="1156" y="132"/>
                  </a:lnTo>
                  <a:cubicBezTo>
                    <a:pt x="1191" y="108"/>
                    <a:pt x="1203" y="61"/>
                    <a:pt x="1179" y="25"/>
                  </a:cubicBezTo>
                  <a:cubicBezTo>
                    <a:pt x="1157" y="10"/>
                    <a:pt x="1131" y="0"/>
                    <a:pt x="1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6"/>
            <p:cNvSpPr/>
            <p:nvPr/>
          </p:nvSpPr>
          <p:spPr>
            <a:xfrm>
              <a:off x="2174675" y="1185500"/>
              <a:ext cx="23850" cy="24800"/>
            </a:xfrm>
            <a:custGeom>
              <a:avLst/>
              <a:gdLst/>
              <a:ahLst/>
              <a:cxnLst/>
              <a:rect l="l" t="t" r="r" b="b"/>
              <a:pathLst>
                <a:path w="954" h="992" extrusionOk="0">
                  <a:moveTo>
                    <a:pt x="83" y="1"/>
                  </a:moveTo>
                  <a:cubicBezTo>
                    <a:pt x="63" y="1"/>
                    <a:pt x="42" y="10"/>
                    <a:pt x="24" y="28"/>
                  </a:cubicBezTo>
                  <a:cubicBezTo>
                    <a:pt x="1" y="51"/>
                    <a:pt x="1" y="99"/>
                    <a:pt x="24" y="135"/>
                  </a:cubicBezTo>
                  <a:lnTo>
                    <a:pt x="822" y="968"/>
                  </a:lnTo>
                  <a:cubicBezTo>
                    <a:pt x="834" y="980"/>
                    <a:pt x="858" y="992"/>
                    <a:pt x="882" y="992"/>
                  </a:cubicBezTo>
                  <a:cubicBezTo>
                    <a:pt x="894" y="992"/>
                    <a:pt x="906" y="992"/>
                    <a:pt x="917" y="968"/>
                  </a:cubicBezTo>
                  <a:cubicBezTo>
                    <a:pt x="953" y="932"/>
                    <a:pt x="953" y="885"/>
                    <a:pt x="917" y="861"/>
                  </a:cubicBezTo>
                  <a:lnTo>
                    <a:pt x="132" y="28"/>
                  </a:lnTo>
                  <a:cubicBezTo>
                    <a:pt x="120" y="10"/>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6"/>
            <p:cNvSpPr/>
            <p:nvPr/>
          </p:nvSpPr>
          <p:spPr>
            <a:xfrm>
              <a:off x="2168425" y="1195700"/>
              <a:ext cx="33675" cy="4200"/>
            </a:xfrm>
            <a:custGeom>
              <a:avLst/>
              <a:gdLst/>
              <a:ahLst/>
              <a:cxnLst/>
              <a:rect l="l" t="t" r="r" b="b"/>
              <a:pathLst>
                <a:path w="1347" h="168" extrusionOk="0">
                  <a:moveTo>
                    <a:pt x="1275" y="1"/>
                  </a:moveTo>
                  <a:lnTo>
                    <a:pt x="72" y="24"/>
                  </a:lnTo>
                  <a:cubicBezTo>
                    <a:pt x="24" y="24"/>
                    <a:pt x="1" y="48"/>
                    <a:pt x="1" y="96"/>
                  </a:cubicBezTo>
                  <a:cubicBezTo>
                    <a:pt x="1" y="143"/>
                    <a:pt x="24" y="167"/>
                    <a:pt x="72" y="167"/>
                  </a:cubicBezTo>
                  <a:lnTo>
                    <a:pt x="1275" y="155"/>
                  </a:lnTo>
                  <a:cubicBezTo>
                    <a:pt x="1322" y="155"/>
                    <a:pt x="1346" y="120"/>
                    <a:pt x="1346" y="84"/>
                  </a:cubicBezTo>
                  <a:cubicBezTo>
                    <a:pt x="1346" y="36"/>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6"/>
            <p:cNvSpPr/>
            <p:nvPr/>
          </p:nvSpPr>
          <p:spPr>
            <a:xfrm>
              <a:off x="2605975" y="1364775"/>
              <a:ext cx="3600" cy="34850"/>
            </a:xfrm>
            <a:custGeom>
              <a:avLst/>
              <a:gdLst/>
              <a:ahLst/>
              <a:cxnLst/>
              <a:rect l="l" t="t" r="r" b="b"/>
              <a:pathLst>
                <a:path w="144" h="1394" extrusionOk="0">
                  <a:moveTo>
                    <a:pt x="72" y="0"/>
                  </a:moveTo>
                  <a:cubicBezTo>
                    <a:pt x="25" y="0"/>
                    <a:pt x="1" y="24"/>
                    <a:pt x="1" y="72"/>
                  </a:cubicBezTo>
                  <a:lnTo>
                    <a:pt x="1" y="1322"/>
                  </a:lnTo>
                  <a:cubicBezTo>
                    <a:pt x="1" y="1370"/>
                    <a:pt x="25" y="1393"/>
                    <a:pt x="72" y="1393"/>
                  </a:cubicBezTo>
                  <a:cubicBezTo>
                    <a:pt x="120" y="1393"/>
                    <a:pt x="144" y="1358"/>
                    <a:pt x="144" y="1322"/>
                  </a:cubicBezTo>
                  <a:lnTo>
                    <a:pt x="144" y="72"/>
                  </a:ln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6"/>
            <p:cNvSpPr/>
            <p:nvPr/>
          </p:nvSpPr>
          <p:spPr>
            <a:xfrm>
              <a:off x="2592875" y="1371000"/>
              <a:ext cx="30100" cy="21775"/>
            </a:xfrm>
            <a:custGeom>
              <a:avLst/>
              <a:gdLst/>
              <a:ahLst/>
              <a:cxnLst/>
              <a:rect l="l" t="t" r="r" b="b"/>
              <a:pathLst>
                <a:path w="1204" h="871" extrusionOk="0">
                  <a:moveTo>
                    <a:pt x="1105" y="1"/>
                  </a:moveTo>
                  <a:cubicBezTo>
                    <a:pt x="1092" y="1"/>
                    <a:pt x="1081" y="5"/>
                    <a:pt x="1073" y="13"/>
                  </a:cubicBezTo>
                  <a:lnTo>
                    <a:pt x="49" y="728"/>
                  </a:lnTo>
                  <a:cubicBezTo>
                    <a:pt x="13" y="763"/>
                    <a:pt x="1" y="811"/>
                    <a:pt x="25" y="835"/>
                  </a:cubicBezTo>
                  <a:cubicBezTo>
                    <a:pt x="49" y="847"/>
                    <a:pt x="60" y="870"/>
                    <a:pt x="84" y="870"/>
                  </a:cubicBezTo>
                  <a:cubicBezTo>
                    <a:pt x="108" y="870"/>
                    <a:pt x="120" y="870"/>
                    <a:pt x="132" y="847"/>
                  </a:cubicBezTo>
                  <a:lnTo>
                    <a:pt x="1156" y="132"/>
                  </a:lnTo>
                  <a:cubicBezTo>
                    <a:pt x="1192" y="108"/>
                    <a:pt x="1203" y="61"/>
                    <a:pt x="1180" y="37"/>
                  </a:cubicBezTo>
                  <a:cubicBezTo>
                    <a:pt x="1157" y="14"/>
                    <a:pt x="1129" y="1"/>
                    <a:pt x="11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6"/>
            <p:cNvSpPr/>
            <p:nvPr/>
          </p:nvSpPr>
          <p:spPr>
            <a:xfrm>
              <a:off x="2595875" y="1369375"/>
              <a:ext cx="23825" cy="24900"/>
            </a:xfrm>
            <a:custGeom>
              <a:avLst/>
              <a:gdLst/>
              <a:ahLst/>
              <a:cxnLst/>
              <a:rect l="l" t="t" r="r" b="b"/>
              <a:pathLst>
                <a:path w="953" h="996" extrusionOk="0">
                  <a:moveTo>
                    <a:pt x="82" y="1"/>
                  </a:moveTo>
                  <a:cubicBezTo>
                    <a:pt x="63" y="1"/>
                    <a:pt x="42" y="7"/>
                    <a:pt x="24" y="19"/>
                  </a:cubicBezTo>
                  <a:cubicBezTo>
                    <a:pt x="0" y="54"/>
                    <a:pt x="0" y="102"/>
                    <a:pt x="24" y="126"/>
                  </a:cubicBezTo>
                  <a:lnTo>
                    <a:pt x="822" y="959"/>
                  </a:lnTo>
                  <a:cubicBezTo>
                    <a:pt x="833" y="971"/>
                    <a:pt x="857" y="995"/>
                    <a:pt x="881" y="995"/>
                  </a:cubicBezTo>
                  <a:cubicBezTo>
                    <a:pt x="893" y="995"/>
                    <a:pt x="917" y="971"/>
                    <a:pt x="917" y="959"/>
                  </a:cubicBezTo>
                  <a:cubicBezTo>
                    <a:pt x="953" y="935"/>
                    <a:pt x="953" y="888"/>
                    <a:pt x="917" y="852"/>
                  </a:cubicBezTo>
                  <a:lnTo>
                    <a:pt x="131" y="19"/>
                  </a:lnTo>
                  <a:cubicBezTo>
                    <a:pt x="119" y="7"/>
                    <a:pt x="101"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6"/>
            <p:cNvSpPr/>
            <p:nvPr/>
          </p:nvSpPr>
          <p:spPr>
            <a:xfrm>
              <a:off x="2589900" y="1379650"/>
              <a:ext cx="33975" cy="4200"/>
            </a:xfrm>
            <a:custGeom>
              <a:avLst/>
              <a:gdLst/>
              <a:ahLst/>
              <a:cxnLst/>
              <a:rect l="l" t="t" r="r" b="b"/>
              <a:pathLst>
                <a:path w="1359" h="168" extrusionOk="0">
                  <a:moveTo>
                    <a:pt x="1275" y="1"/>
                  </a:moveTo>
                  <a:lnTo>
                    <a:pt x="72" y="13"/>
                  </a:lnTo>
                  <a:cubicBezTo>
                    <a:pt x="25" y="13"/>
                    <a:pt x="1" y="48"/>
                    <a:pt x="1" y="84"/>
                  </a:cubicBezTo>
                  <a:cubicBezTo>
                    <a:pt x="1" y="132"/>
                    <a:pt x="25" y="167"/>
                    <a:pt x="72" y="167"/>
                  </a:cubicBezTo>
                  <a:lnTo>
                    <a:pt x="1275" y="143"/>
                  </a:lnTo>
                  <a:cubicBezTo>
                    <a:pt x="1322" y="143"/>
                    <a:pt x="1358" y="120"/>
                    <a:pt x="1358" y="72"/>
                  </a:cubicBezTo>
                  <a:cubicBezTo>
                    <a:pt x="1358" y="24"/>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6"/>
            <p:cNvSpPr/>
            <p:nvPr/>
          </p:nvSpPr>
          <p:spPr>
            <a:xfrm>
              <a:off x="2620275" y="1622825"/>
              <a:ext cx="26225" cy="25925"/>
            </a:xfrm>
            <a:custGeom>
              <a:avLst/>
              <a:gdLst/>
              <a:ahLst/>
              <a:cxnLst/>
              <a:rect l="l" t="t" r="r" b="b"/>
              <a:pathLst>
                <a:path w="1049" h="1037" extrusionOk="0">
                  <a:moveTo>
                    <a:pt x="524" y="144"/>
                  </a:moveTo>
                  <a:cubicBezTo>
                    <a:pt x="631" y="144"/>
                    <a:pt x="715" y="180"/>
                    <a:pt x="774" y="275"/>
                  </a:cubicBezTo>
                  <a:cubicBezTo>
                    <a:pt x="858" y="334"/>
                    <a:pt x="881" y="418"/>
                    <a:pt x="881" y="525"/>
                  </a:cubicBezTo>
                  <a:cubicBezTo>
                    <a:pt x="881" y="715"/>
                    <a:pt x="703" y="882"/>
                    <a:pt x="512" y="882"/>
                  </a:cubicBezTo>
                  <a:lnTo>
                    <a:pt x="512" y="870"/>
                  </a:lnTo>
                  <a:cubicBezTo>
                    <a:pt x="322" y="870"/>
                    <a:pt x="155" y="703"/>
                    <a:pt x="155" y="501"/>
                  </a:cubicBezTo>
                  <a:cubicBezTo>
                    <a:pt x="155" y="299"/>
                    <a:pt x="322" y="144"/>
                    <a:pt x="524" y="144"/>
                  </a:cubicBezTo>
                  <a:close/>
                  <a:moveTo>
                    <a:pt x="524" y="1"/>
                  </a:moveTo>
                  <a:cubicBezTo>
                    <a:pt x="238" y="1"/>
                    <a:pt x="0" y="227"/>
                    <a:pt x="0" y="513"/>
                  </a:cubicBezTo>
                  <a:cubicBezTo>
                    <a:pt x="0" y="799"/>
                    <a:pt x="238" y="1037"/>
                    <a:pt x="524" y="1037"/>
                  </a:cubicBezTo>
                  <a:cubicBezTo>
                    <a:pt x="810" y="1037"/>
                    <a:pt x="1048" y="799"/>
                    <a:pt x="1048" y="513"/>
                  </a:cubicBezTo>
                  <a:cubicBezTo>
                    <a:pt x="1048" y="382"/>
                    <a:pt x="989" y="263"/>
                    <a:pt x="893" y="156"/>
                  </a:cubicBezTo>
                  <a:cubicBezTo>
                    <a:pt x="798" y="61"/>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6"/>
            <p:cNvSpPr/>
            <p:nvPr/>
          </p:nvSpPr>
          <p:spPr>
            <a:xfrm>
              <a:off x="2057700" y="1730000"/>
              <a:ext cx="26225" cy="25925"/>
            </a:xfrm>
            <a:custGeom>
              <a:avLst/>
              <a:gdLst/>
              <a:ahLst/>
              <a:cxnLst/>
              <a:rect l="l" t="t" r="r" b="b"/>
              <a:pathLst>
                <a:path w="1049" h="1037" extrusionOk="0">
                  <a:moveTo>
                    <a:pt x="524" y="155"/>
                  </a:moveTo>
                  <a:cubicBezTo>
                    <a:pt x="620" y="155"/>
                    <a:pt x="703" y="179"/>
                    <a:pt x="774" y="274"/>
                  </a:cubicBezTo>
                  <a:cubicBezTo>
                    <a:pt x="858" y="334"/>
                    <a:pt x="882" y="417"/>
                    <a:pt x="882" y="524"/>
                  </a:cubicBezTo>
                  <a:cubicBezTo>
                    <a:pt x="882" y="715"/>
                    <a:pt x="703" y="881"/>
                    <a:pt x="512" y="881"/>
                  </a:cubicBezTo>
                  <a:cubicBezTo>
                    <a:pt x="322" y="881"/>
                    <a:pt x="155" y="715"/>
                    <a:pt x="155" y="512"/>
                  </a:cubicBezTo>
                  <a:cubicBezTo>
                    <a:pt x="155" y="322"/>
                    <a:pt x="322" y="155"/>
                    <a:pt x="524" y="155"/>
                  </a:cubicBezTo>
                  <a:close/>
                  <a:moveTo>
                    <a:pt x="524" y="0"/>
                  </a:moveTo>
                  <a:cubicBezTo>
                    <a:pt x="239" y="0"/>
                    <a:pt x="1" y="226"/>
                    <a:pt x="1" y="512"/>
                  </a:cubicBezTo>
                  <a:cubicBezTo>
                    <a:pt x="1" y="798"/>
                    <a:pt x="239" y="1036"/>
                    <a:pt x="524" y="1036"/>
                  </a:cubicBezTo>
                  <a:cubicBezTo>
                    <a:pt x="810" y="1036"/>
                    <a:pt x="1036" y="798"/>
                    <a:pt x="1048" y="512"/>
                  </a:cubicBezTo>
                  <a:cubicBezTo>
                    <a:pt x="1048" y="369"/>
                    <a:pt x="989" y="262"/>
                    <a:pt x="893" y="155"/>
                  </a:cubicBezTo>
                  <a:cubicBezTo>
                    <a:pt x="798"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6"/>
            <p:cNvSpPr/>
            <p:nvPr/>
          </p:nvSpPr>
          <p:spPr>
            <a:xfrm>
              <a:off x="1648125" y="1614500"/>
              <a:ext cx="26225" cy="25625"/>
            </a:xfrm>
            <a:custGeom>
              <a:avLst/>
              <a:gdLst/>
              <a:ahLst/>
              <a:cxnLst/>
              <a:rect l="l" t="t" r="r" b="b"/>
              <a:pathLst>
                <a:path w="1049" h="1025" extrusionOk="0">
                  <a:moveTo>
                    <a:pt x="536" y="143"/>
                  </a:moveTo>
                  <a:cubicBezTo>
                    <a:pt x="632" y="143"/>
                    <a:pt x="715" y="179"/>
                    <a:pt x="786" y="263"/>
                  </a:cubicBezTo>
                  <a:cubicBezTo>
                    <a:pt x="870" y="322"/>
                    <a:pt x="893" y="417"/>
                    <a:pt x="893" y="513"/>
                  </a:cubicBezTo>
                  <a:cubicBezTo>
                    <a:pt x="893" y="715"/>
                    <a:pt x="715" y="870"/>
                    <a:pt x="524" y="870"/>
                  </a:cubicBezTo>
                  <a:cubicBezTo>
                    <a:pt x="322" y="870"/>
                    <a:pt x="167" y="715"/>
                    <a:pt x="167" y="501"/>
                  </a:cubicBezTo>
                  <a:cubicBezTo>
                    <a:pt x="167" y="310"/>
                    <a:pt x="322" y="143"/>
                    <a:pt x="536" y="143"/>
                  </a:cubicBezTo>
                  <a:close/>
                  <a:moveTo>
                    <a:pt x="524" y="1"/>
                  </a:moveTo>
                  <a:cubicBezTo>
                    <a:pt x="239" y="1"/>
                    <a:pt x="1" y="215"/>
                    <a:pt x="1" y="501"/>
                  </a:cubicBezTo>
                  <a:cubicBezTo>
                    <a:pt x="1" y="786"/>
                    <a:pt x="239" y="1025"/>
                    <a:pt x="524" y="1025"/>
                  </a:cubicBezTo>
                  <a:cubicBezTo>
                    <a:pt x="810" y="1025"/>
                    <a:pt x="1048" y="786"/>
                    <a:pt x="1048" y="501"/>
                  </a:cubicBezTo>
                  <a:cubicBezTo>
                    <a:pt x="1048" y="370"/>
                    <a:pt x="989" y="251"/>
                    <a:pt x="893" y="143"/>
                  </a:cubicBezTo>
                  <a:cubicBezTo>
                    <a:pt x="786"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6"/>
            <p:cNvSpPr/>
            <p:nvPr/>
          </p:nvSpPr>
          <p:spPr>
            <a:xfrm>
              <a:off x="1960950" y="1101350"/>
              <a:ext cx="26225" cy="25625"/>
            </a:xfrm>
            <a:custGeom>
              <a:avLst/>
              <a:gdLst/>
              <a:ahLst/>
              <a:cxnLst/>
              <a:rect l="l" t="t" r="r" b="b"/>
              <a:pathLst>
                <a:path w="1049" h="1025" extrusionOk="0">
                  <a:moveTo>
                    <a:pt x="525" y="143"/>
                  </a:moveTo>
                  <a:cubicBezTo>
                    <a:pt x="620" y="143"/>
                    <a:pt x="703" y="179"/>
                    <a:pt x="775" y="262"/>
                  </a:cubicBezTo>
                  <a:cubicBezTo>
                    <a:pt x="858" y="322"/>
                    <a:pt x="882" y="417"/>
                    <a:pt x="882" y="524"/>
                  </a:cubicBezTo>
                  <a:cubicBezTo>
                    <a:pt x="882" y="715"/>
                    <a:pt x="703" y="881"/>
                    <a:pt x="513" y="881"/>
                  </a:cubicBezTo>
                  <a:cubicBezTo>
                    <a:pt x="322" y="881"/>
                    <a:pt x="156" y="715"/>
                    <a:pt x="156" y="500"/>
                  </a:cubicBezTo>
                  <a:cubicBezTo>
                    <a:pt x="156" y="310"/>
                    <a:pt x="322" y="143"/>
                    <a:pt x="525" y="143"/>
                  </a:cubicBezTo>
                  <a:close/>
                  <a:moveTo>
                    <a:pt x="525" y="0"/>
                  </a:moveTo>
                  <a:cubicBezTo>
                    <a:pt x="239" y="0"/>
                    <a:pt x="1" y="227"/>
                    <a:pt x="1" y="500"/>
                  </a:cubicBezTo>
                  <a:cubicBezTo>
                    <a:pt x="1" y="786"/>
                    <a:pt x="239" y="1024"/>
                    <a:pt x="525" y="1024"/>
                  </a:cubicBezTo>
                  <a:cubicBezTo>
                    <a:pt x="811" y="1024"/>
                    <a:pt x="1037" y="786"/>
                    <a:pt x="1049" y="500"/>
                  </a:cubicBezTo>
                  <a:cubicBezTo>
                    <a:pt x="1049" y="369"/>
                    <a:pt x="989" y="250"/>
                    <a:pt x="894" y="143"/>
                  </a:cubicBezTo>
                  <a:cubicBezTo>
                    <a:pt x="799"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6"/>
            <p:cNvSpPr/>
            <p:nvPr/>
          </p:nvSpPr>
          <p:spPr>
            <a:xfrm>
              <a:off x="2594975" y="1296300"/>
              <a:ext cx="26225" cy="25625"/>
            </a:xfrm>
            <a:custGeom>
              <a:avLst/>
              <a:gdLst/>
              <a:ahLst/>
              <a:cxnLst/>
              <a:rect l="l" t="t" r="r" b="b"/>
              <a:pathLst>
                <a:path w="1049" h="1025" extrusionOk="0">
                  <a:moveTo>
                    <a:pt x="524" y="144"/>
                  </a:moveTo>
                  <a:cubicBezTo>
                    <a:pt x="631" y="144"/>
                    <a:pt x="715" y="191"/>
                    <a:pt x="774" y="263"/>
                  </a:cubicBezTo>
                  <a:cubicBezTo>
                    <a:pt x="858" y="322"/>
                    <a:pt x="881" y="418"/>
                    <a:pt x="881" y="525"/>
                  </a:cubicBezTo>
                  <a:cubicBezTo>
                    <a:pt x="881" y="715"/>
                    <a:pt x="703" y="882"/>
                    <a:pt x="512" y="882"/>
                  </a:cubicBezTo>
                  <a:cubicBezTo>
                    <a:pt x="322" y="882"/>
                    <a:pt x="155" y="715"/>
                    <a:pt x="155" y="501"/>
                  </a:cubicBezTo>
                  <a:cubicBezTo>
                    <a:pt x="155" y="310"/>
                    <a:pt x="322" y="144"/>
                    <a:pt x="524" y="144"/>
                  </a:cubicBezTo>
                  <a:close/>
                  <a:moveTo>
                    <a:pt x="524" y="1"/>
                  </a:moveTo>
                  <a:cubicBezTo>
                    <a:pt x="238" y="1"/>
                    <a:pt x="0" y="215"/>
                    <a:pt x="0" y="501"/>
                  </a:cubicBezTo>
                  <a:cubicBezTo>
                    <a:pt x="0" y="787"/>
                    <a:pt x="238" y="1025"/>
                    <a:pt x="524" y="1025"/>
                  </a:cubicBezTo>
                  <a:cubicBezTo>
                    <a:pt x="810" y="1025"/>
                    <a:pt x="1048" y="799"/>
                    <a:pt x="1048" y="501"/>
                  </a:cubicBezTo>
                  <a:cubicBezTo>
                    <a:pt x="1048" y="370"/>
                    <a:pt x="989" y="251"/>
                    <a:pt x="893" y="144"/>
                  </a:cubicBezTo>
                  <a:cubicBezTo>
                    <a:pt x="798"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6"/>
            <p:cNvSpPr/>
            <p:nvPr/>
          </p:nvSpPr>
          <p:spPr>
            <a:xfrm>
              <a:off x="1752300" y="1645150"/>
              <a:ext cx="61950" cy="126575"/>
            </a:xfrm>
            <a:custGeom>
              <a:avLst/>
              <a:gdLst/>
              <a:ahLst/>
              <a:cxnLst/>
              <a:rect l="l" t="t" r="r" b="b"/>
              <a:pathLst>
                <a:path w="2478" h="5063" extrusionOk="0">
                  <a:moveTo>
                    <a:pt x="584" y="1"/>
                  </a:moveTo>
                  <a:cubicBezTo>
                    <a:pt x="584" y="1"/>
                    <a:pt x="1" y="5063"/>
                    <a:pt x="566" y="5063"/>
                  </a:cubicBezTo>
                  <a:cubicBezTo>
                    <a:pt x="572" y="5063"/>
                    <a:pt x="578" y="5062"/>
                    <a:pt x="584" y="5061"/>
                  </a:cubicBezTo>
                  <a:cubicBezTo>
                    <a:pt x="1179" y="4966"/>
                    <a:pt x="2477" y="203"/>
                    <a:pt x="2477" y="203"/>
                  </a:cubicBezTo>
                  <a:lnTo>
                    <a:pt x="584" y="1"/>
                  </a:ln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6"/>
            <p:cNvSpPr/>
            <p:nvPr/>
          </p:nvSpPr>
          <p:spPr>
            <a:xfrm>
              <a:off x="2514000" y="1645150"/>
              <a:ext cx="61950" cy="126575"/>
            </a:xfrm>
            <a:custGeom>
              <a:avLst/>
              <a:gdLst/>
              <a:ahLst/>
              <a:cxnLst/>
              <a:rect l="l" t="t" r="r" b="b"/>
              <a:pathLst>
                <a:path w="2478" h="5063" extrusionOk="0">
                  <a:moveTo>
                    <a:pt x="1894" y="1"/>
                  </a:moveTo>
                  <a:lnTo>
                    <a:pt x="1" y="203"/>
                  </a:lnTo>
                  <a:cubicBezTo>
                    <a:pt x="1" y="203"/>
                    <a:pt x="1299" y="4966"/>
                    <a:pt x="1894" y="5061"/>
                  </a:cubicBezTo>
                  <a:cubicBezTo>
                    <a:pt x="1900" y="5062"/>
                    <a:pt x="1906" y="5063"/>
                    <a:pt x="1912" y="5063"/>
                  </a:cubicBezTo>
                  <a:cubicBezTo>
                    <a:pt x="2477" y="5063"/>
                    <a:pt x="1894" y="1"/>
                    <a:pt x="1894"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6"/>
            <p:cNvSpPr/>
            <p:nvPr/>
          </p:nvSpPr>
          <p:spPr>
            <a:xfrm>
              <a:off x="1699025" y="1246500"/>
              <a:ext cx="940025" cy="441000"/>
            </a:xfrm>
            <a:custGeom>
              <a:avLst/>
              <a:gdLst/>
              <a:ahLst/>
              <a:cxnLst/>
              <a:rect l="l" t="t" r="r" b="b"/>
              <a:pathLst>
                <a:path w="37601" h="17640" extrusionOk="0">
                  <a:moveTo>
                    <a:pt x="20056" y="0"/>
                  </a:moveTo>
                  <a:cubicBezTo>
                    <a:pt x="15270" y="0"/>
                    <a:pt x="10716" y="171"/>
                    <a:pt x="10716" y="171"/>
                  </a:cubicBezTo>
                  <a:cubicBezTo>
                    <a:pt x="10397" y="148"/>
                    <a:pt x="10092" y="137"/>
                    <a:pt x="9801" y="137"/>
                  </a:cubicBezTo>
                  <a:cubicBezTo>
                    <a:pt x="2492" y="137"/>
                    <a:pt x="3849" y="7060"/>
                    <a:pt x="3930" y="7529"/>
                  </a:cubicBezTo>
                  <a:cubicBezTo>
                    <a:pt x="3971" y="7740"/>
                    <a:pt x="3872" y="7751"/>
                    <a:pt x="3628" y="7751"/>
                  </a:cubicBezTo>
                  <a:cubicBezTo>
                    <a:pt x="3601" y="7751"/>
                    <a:pt x="3572" y="7751"/>
                    <a:pt x="3541" y="7751"/>
                  </a:cubicBezTo>
                  <a:cubicBezTo>
                    <a:pt x="3210" y="7751"/>
                    <a:pt x="2671" y="7766"/>
                    <a:pt x="1917" y="8125"/>
                  </a:cubicBezTo>
                  <a:cubicBezTo>
                    <a:pt x="477" y="8803"/>
                    <a:pt x="0" y="15352"/>
                    <a:pt x="1060" y="16649"/>
                  </a:cubicBezTo>
                  <a:cubicBezTo>
                    <a:pt x="1582" y="17289"/>
                    <a:pt x="9119" y="17639"/>
                    <a:pt x="16960" y="17639"/>
                  </a:cubicBezTo>
                  <a:cubicBezTo>
                    <a:pt x="25031" y="17639"/>
                    <a:pt x="33425" y="17268"/>
                    <a:pt x="34826" y="16459"/>
                  </a:cubicBezTo>
                  <a:cubicBezTo>
                    <a:pt x="37600" y="14863"/>
                    <a:pt x="36029" y="9696"/>
                    <a:pt x="35564" y="8017"/>
                  </a:cubicBezTo>
                  <a:cubicBezTo>
                    <a:pt x="35088" y="6339"/>
                    <a:pt x="33386" y="6934"/>
                    <a:pt x="32433" y="6529"/>
                  </a:cubicBezTo>
                  <a:cubicBezTo>
                    <a:pt x="31481" y="6124"/>
                    <a:pt x="32540" y="2255"/>
                    <a:pt x="30814" y="874"/>
                  </a:cubicBezTo>
                  <a:cubicBezTo>
                    <a:pt x="29947" y="174"/>
                    <a:pt x="24883" y="0"/>
                    <a:pt x="20056" y="0"/>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6"/>
            <p:cNvSpPr/>
            <p:nvPr/>
          </p:nvSpPr>
          <p:spPr>
            <a:xfrm>
              <a:off x="2289875" y="1263075"/>
              <a:ext cx="17575" cy="6175"/>
            </a:xfrm>
            <a:custGeom>
              <a:avLst/>
              <a:gdLst/>
              <a:ahLst/>
              <a:cxnLst/>
              <a:rect l="l" t="t" r="r" b="b"/>
              <a:pathLst>
                <a:path w="703" h="247" extrusionOk="0">
                  <a:moveTo>
                    <a:pt x="408" y="1"/>
                  </a:moveTo>
                  <a:cubicBezTo>
                    <a:pt x="230" y="1"/>
                    <a:pt x="56" y="84"/>
                    <a:pt x="48" y="92"/>
                  </a:cubicBezTo>
                  <a:cubicBezTo>
                    <a:pt x="24" y="115"/>
                    <a:pt x="0" y="163"/>
                    <a:pt x="24" y="199"/>
                  </a:cubicBezTo>
                  <a:cubicBezTo>
                    <a:pt x="24" y="223"/>
                    <a:pt x="48" y="246"/>
                    <a:pt x="84" y="246"/>
                  </a:cubicBezTo>
                  <a:cubicBezTo>
                    <a:pt x="96" y="246"/>
                    <a:pt x="108" y="246"/>
                    <a:pt x="119" y="223"/>
                  </a:cubicBezTo>
                  <a:cubicBezTo>
                    <a:pt x="175" y="199"/>
                    <a:pt x="302" y="149"/>
                    <a:pt x="417" y="149"/>
                  </a:cubicBezTo>
                  <a:cubicBezTo>
                    <a:pt x="476" y="149"/>
                    <a:pt x="532" y="162"/>
                    <a:pt x="572" y="199"/>
                  </a:cubicBezTo>
                  <a:cubicBezTo>
                    <a:pt x="581" y="208"/>
                    <a:pt x="594" y="212"/>
                    <a:pt x="608" y="212"/>
                  </a:cubicBezTo>
                  <a:cubicBezTo>
                    <a:pt x="630" y="212"/>
                    <a:pt x="657" y="202"/>
                    <a:pt x="679" y="187"/>
                  </a:cubicBezTo>
                  <a:cubicBezTo>
                    <a:pt x="703" y="151"/>
                    <a:pt x="691" y="104"/>
                    <a:pt x="655" y="80"/>
                  </a:cubicBezTo>
                  <a:cubicBezTo>
                    <a:pt x="585" y="21"/>
                    <a:pt x="496" y="1"/>
                    <a:pt x="4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6"/>
            <p:cNvSpPr/>
            <p:nvPr/>
          </p:nvSpPr>
          <p:spPr>
            <a:xfrm>
              <a:off x="2278850" y="1274550"/>
              <a:ext cx="17600" cy="6000"/>
            </a:xfrm>
            <a:custGeom>
              <a:avLst/>
              <a:gdLst/>
              <a:ahLst/>
              <a:cxnLst/>
              <a:rect l="l" t="t" r="r" b="b"/>
              <a:pathLst>
                <a:path w="704" h="240" extrusionOk="0">
                  <a:moveTo>
                    <a:pt x="403" y="1"/>
                  </a:moveTo>
                  <a:cubicBezTo>
                    <a:pt x="225" y="1"/>
                    <a:pt x="56" y="89"/>
                    <a:pt x="48" y="97"/>
                  </a:cubicBezTo>
                  <a:cubicBezTo>
                    <a:pt x="13" y="121"/>
                    <a:pt x="1" y="168"/>
                    <a:pt x="13" y="192"/>
                  </a:cubicBezTo>
                  <a:cubicBezTo>
                    <a:pt x="13" y="228"/>
                    <a:pt x="48" y="240"/>
                    <a:pt x="72" y="240"/>
                  </a:cubicBezTo>
                  <a:cubicBezTo>
                    <a:pt x="72" y="240"/>
                    <a:pt x="84" y="240"/>
                    <a:pt x="120" y="228"/>
                  </a:cubicBezTo>
                  <a:cubicBezTo>
                    <a:pt x="168" y="196"/>
                    <a:pt x="295" y="154"/>
                    <a:pt x="409" y="154"/>
                  </a:cubicBezTo>
                  <a:cubicBezTo>
                    <a:pt x="467" y="154"/>
                    <a:pt x="521" y="164"/>
                    <a:pt x="560" y="192"/>
                  </a:cubicBezTo>
                  <a:cubicBezTo>
                    <a:pt x="575" y="207"/>
                    <a:pt x="592" y="214"/>
                    <a:pt x="609" y="214"/>
                  </a:cubicBezTo>
                  <a:cubicBezTo>
                    <a:pt x="632" y="214"/>
                    <a:pt x="654" y="201"/>
                    <a:pt x="668" y="180"/>
                  </a:cubicBezTo>
                  <a:cubicBezTo>
                    <a:pt x="703" y="156"/>
                    <a:pt x="680" y="109"/>
                    <a:pt x="656" y="85"/>
                  </a:cubicBezTo>
                  <a:cubicBezTo>
                    <a:pt x="581" y="22"/>
                    <a:pt x="491" y="1"/>
                    <a:pt x="4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6"/>
            <p:cNvSpPr/>
            <p:nvPr/>
          </p:nvSpPr>
          <p:spPr>
            <a:xfrm>
              <a:off x="2265475" y="1263375"/>
              <a:ext cx="17575" cy="6175"/>
            </a:xfrm>
            <a:custGeom>
              <a:avLst/>
              <a:gdLst/>
              <a:ahLst/>
              <a:cxnLst/>
              <a:rect l="l" t="t" r="r" b="b"/>
              <a:pathLst>
                <a:path w="703" h="247" extrusionOk="0">
                  <a:moveTo>
                    <a:pt x="402" y="1"/>
                  </a:moveTo>
                  <a:cubicBezTo>
                    <a:pt x="224" y="1"/>
                    <a:pt x="56" y="84"/>
                    <a:pt x="48" y="92"/>
                  </a:cubicBezTo>
                  <a:cubicBezTo>
                    <a:pt x="12" y="127"/>
                    <a:pt x="0" y="175"/>
                    <a:pt x="12" y="199"/>
                  </a:cubicBezTo>
                  <a:cubicBezTo>
                    <a:pt x="12" y="234"/>
                    <a:pt x="48" y="246"/>
                    <a:pt x="72" y="246"/>
                  </a:cubicBezTo>
                  <a:cubicBezTo>
                    <a:pt x="83" y="246"/>
                    <a:pt x="107" y="246"/>
                    <a:pt x="119" y="222"/>
                  </a:cubicBezTo>
                  <a:cubicBezTo>
                    <a:pt x="166" y="199"/>
                    <a:pt x="291" y="155"/>
                    <a:pt x="405" y="155"/>
                  </a:cubicBezTo>
                  <a:cubicBezTo>
                    <a:pt x="464" y="155"/>
                    <a:pt x="519" y="166"/>
                    <a:pt x="560" y="199"/>
                  </a:cubicBezTo>
                  <a:cubicBezTo>
                    <a:pt x="573" y="212"/>
                    <a:pt x="588" y="217"/>
                    <a:pt x="602" y="217"/>
                  </a:cubicBezTo>
                  <a:cubicBezTo>
                    <a:pt x="627" y="217"/>
                    <a:pt x="652" y="202"/>
                    <a:pt x="667" y="187"/>
                  </a:cubicBezTo>
                  <a:cubicBezTo>
                    <a:pt x="703" y="151"/>
                    <a:pt x="679" y="103"/>
                    <a:pt x="655" y="80"/>
                  </a:cubicBezTo>
                  <a:cubicBezTo>
                    <a:pt x="580" y="21"/>
                    <a:pt x="490" y="1"/>
                    <a:pt x="4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6"/>
            <p:cNvSpPr/>
            <p:nvPr/>
          </p:nvSpPr>
          <p:spPr>
            <a:xfrm>
              <a:off x="2301475" y="1274100"/>
              <a:ext cx="17600" cy="6150"/>
            </a:xfrm>
            <a:custGeom>
              <a:avLst/>
              <a:gdLst/>
              <a:ahLst/>
              <a:cxnLst/>
              <a:rect l="l" t="t" r="r" b="b"/>
              <a:pathLst>
                <a:path w="704" h="246" extrusionOk="0">
                  <a:moveTo>
                    <a:pt x="406" y="1"/>
                  </a:moveTo>
                  <a:cubicBezTo>
                    <a:pt x="227" y="1"/>
                    <a:pt x="56" y="87"/>
                    <a:pt x="48" y="103"/>
                  </a:cubicBezTo>
                  <a:cubicBezTo>
                    <a:pt x="13" y="127"/>
                    <a:pt x="1" y="174"/>
                    <a:pt x="13" y="198"/>
                  </a:cubicBezTo>
                  <a:cubicBezTo>
                    <a:pt x="13" y="234"/>
                    <a:pt x="48" y="246"/>
                    <a:pt x="72" y="246"/>
                  </a:cubicBezTo>
                  <a:cubicBezTo>
                    <a:pt x="96" y="246"/>
                    <a:pt x="108" y="246"/>
                    <a:pt x="120" y="234"/>
                  </a:cubicBezTo>
                  <a:cubicBezTo>
                    <a:pt x="167" y="202"/>
                    <a:pt x="300" y="160"/>
                    <a:pt x="418" y="160"/>
                  </a:cubicBezTo>
                  <a:cubicBezTo>
                    <a:pt x="477" y="160"/>
                    <a:pt x="533" y="171"/>
                    <a:pt x="572" y="198"/>
                  </a:cubicBezTo>
                  <a:cubicBezTo>
                    <a:pt x="581" y="211"/>
                    <a:pt x="593" y="217"/>
                    <a:pt x="606" y="217"/>
                  </a:cubicBezTo>
                  <a:cubicBezTo>
                    <a:pt x="628" y="217"/>
                    <a:pt x="652" y="201"/>
                    <a:pt x="667" y="186"/>
                  </a:cubicBezTo>
                  <a:cubicBezTo>
                    <a:pt x="703" y="163"/>
                    <a:pt x="691" y="115"/>
                    <a:pt x="656" y="79"/>
                  </a:cubicBezTo>
                  <a:cubicBezTo>
                    <a:pt x="582" y="21"/>
                    <a:pt x="493" y="1"/>
                    <a:pt x="4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6"/>
            <p:cNvSpPr/>
            <p:nvPr/>
          </p:nvSpPr>
          <p:spPr>
            <a:xfrm>
              <a:off x="2322900" y="1275175"/>
              <a:ext cx="17600" cy="5375"/>
            </a:xfrm>
            <a:custGeom>
              <a:avLst/>
              <a:gdLst/>
              <a:ahLst/>
              <a:cxnLst/>
              <a:rect l="l" t="t" r="r" b="b"/>
              <a:pathLst>
                <a:path w="704" h="215" extrusionOk="0">
                  <a:moveTo>
                    <a:pt x="391" y="1"/>
                  </a:moveTo>
                  <a:cubicBezTo>
                    <a:pt x="227" y="1"/>
                    <a:pt x="75" y="60"/>
                    <a:pt x="61" y="60"/>
                  </a:cubicBezTo>
                  <a:cubicBezTo>
                    <a:pt x="25" y="72"/>
                    <a:pt x="1" y="96"/>
                    <a:pt x="25" y="143"/>
                  </a:cubicBezTo>
                  <a:cubicBezTo>
                    <a:pt x="34" y="180"/>
                    <a:pt x="50" y="195"/>
                    <a:pt x="78" y="195"/>
                  </a:cubicBezTo>
                  <a:cubicBezTo>
                    <a:pt x="87" y="195"/>
                    <a:pt x="97" y="194"/>
                    <a:pt x="108" y="191"/>
                  </a:cubicBezTo>
                  <a:cubicBezTo>
                    <a:pt x="163" y="170"/>
                    <a:pt x="265" y="142"/>
                    <a:pt x="365" y="142"/>
                  </a:cubicBezTo>
                  <a:cubicBezTo>
                    <a:pt x="438" y="142"/>
                    <a:pt x="510" y="157"/>
                    <a:pt x="561" y="203"/>
                  </a:cubicBezTo>
                  <a:cubicBezTo>
                    <a:pt x="572" y="215"/>
                    <a:pt x="584" y="215"/>
                    <a:pt x="596" y="215"/>
                  </a:cubicBezTo>
                  <a:cubicBezTo>
                    <a:pt x="632" y="215"/>
                    <a:pt x="644" y="215"/>
                    <a:pt x="680" y="203"/>
                  </a:cubicBezTo>
                  <a:cubicBezTo>
                    <a:pt x="703" y="179"/>
                    <a:pt x="703" y="131"/>
                    <a:pt x="680" y="96"/>
                  </a:cubicBezTo>
                  <a:cubicBezTo>
                    <a:pt x="598" y="23"/>
                    <a:pt x="492" y="1"/>
                    <a:pt x="3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6"/>
            <p:cNvSpPr/>
            <p:nvPr/>
          </p:nvSpPr>
          <p:spPr>
            <a:xfrm>
              <a:off x="2313375" y="1263075"/>
              <a:ext cx="17600" cy="7075"/>
            </a:xfrm>
            <a:custGeom>
              <a:avLst/>
              <a:gdLst/>
              <a:ahLst/>
              <a:cxnLst/>
              <a:rect l="l" t="t" r="r" b="b"/>
              <a:pathLst>
                <a:path w="704" h="283" extrusionOk="0">
                  <a:moveTo>
                    <a:pt x="272" y="0"/>
                  </a:moveTo>
                  <a:cubicBezTo>
                    <a:pt x="163" y="0"/>
                    <a:pt x="78" y="20"/>
                    <a:pt x="72" y="20"/>
                  </a:cubicBezTo>
                  <a:cubicBezTo>
                    <a:pt x="37" y="32"/>
                    <a:pt x="1" y="68"/>
                    <a:pt x="13" y="104"/>
                  </a:cubicBezTo>
                  <a:cubicBezTo>
                    <a:pt x="31" y="141"/>
                    <a:pt x="50" y="171"/>
                    <a:pt x="80" y="171"/>
                  </a:cubicBezTo>
                  <a:cubicBezTo>
                    <a:pt x="88" y="171"/>
                    <a:pt x="98" y="168"/>
                    <a:pt x="108" y="163"/>
                  </a:cubicBezTo>
                  <a:cubicBezTo>
                    <a:pt x="113" y="163"/>
                    <a:pt x="175" y="152"/>
                    <a:pt x="252" y="152"/>
                  </a:cubicBezTo>
                  <a:cubicBezTo>
                    <a:pt x="353" y="152"/>
                    <a:pt x="481" y="171"/>
                    <a:pt x="549" y="258"/>
                  </a:cubicBezTo>
                  <a:cubicBezTo>
                    <a:pt x="561" y="270"/>
                    <a:pt x="596" y="282"/>
                    <a:pt x="608" y="282"/>
                  </a:cubicBezTo>
                  <a:cubicBezTo>
                    <a:pt x="632" y="282"/>
                    <a:pt x="656" y="270"/>
                    <a:pt x="656" y="258"/>
                  </a:cubicBezTo>
                  <a:cubicBezTo>
                    <a:pt x="680" y="223"/>
                    <a:pt x="703" y="187"/>
                    <a:pt x="668" y="151"/>
                  </a:cubicBezTo>
                  <a:cubicBezTo>
                    <a:pt x="564" y="28"/>
                    <a:pt x="401" y="0"/>
                    <a:pt x="2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6"/>
            <p:cNvSpPr/>
            <p:nvPr/>
          </p:nvSpPr>
          <p:spPr>
            <a:xfrm>
              <a:off x="2335425" y="1267225"/>
              <a:ext cx="17275" cy="7075"/>
            </a:xfrm>
            <a:custGeom>
              <a:avLst/>
              <a:gdLst/>
              <a:ahLst/>
              <a:cxnLst/>
              <a:rect l="l" t="t" r="r" b="b"/>
              <a:pathLst>
                <a:path w="691" h="283" extrusionOk="0">
                  <a:moveTo>
                    <a:pt x="271" y="1"/>
                  </a:moveTo>
                  <a:cubicBezTo>
                    <a:pt x="162" y="1"/>
                    <a:pt x="77" y="21"/>
                    <a:pt x="71" y="21"/>
                  </a:cubicBezTo>
                  <a:cubicBezTo>
                    <a:pt x="24" y="33"/>
                    <a:pt x="0" y="57"/>
                    <a:pt x="12" y="104"/>
                  </a:cubicBezTo>
                  <a:cubicBezTo>
                    <a:pt x="22" y="144"/>
                    <a:pt x="48" y="167"/>
                    <a:pt x="84" y="167"/>
                  </a:cubicBezTo>
                  <a:cubicBezTo>
                    <a:pt x="91" y="167"/>
                    <a:pt x="99" y="166"/>
                    <a:pt x="107" y="164"/>
                  </a:cubicBezTo>
                  <a:cubicBezTo>
                    <a:pt x="112" y="164"/>
                    <a:pt x="174" y="152"/>
                    <a:pt x="251" y="152"/>
                  </a:cubicBezTo>
                  <a:cubicBezTo>
                    <a:pt x="352" y="152"/>
                    <a:pt x="480" y="172"/>
                    <a:pt x="548" y="259"/>
                  </a:cubicBezTo>
                  <a:cubicBezTo>
                    <a:pt x="560" y="271"/>
                    <a:pt x="595" y="283"/>
                    <a:pt x="607" y="283"/>
                  </a:cubicBezTo>
                  <a:cubicBezTo>
                    <a:pt x="619" y="283"/>
                    <a:pt x="643" y="283"/>
                    <a:pt x="655" y="259"/>
                  </a:cubicBezTo>
                  <a:cubicBezTo>
                    <a:pt x="679" y="223"/>
                    <a:pt x="691" y="176"/>
                    <a:pt x="667" y="152"/>
                  </a:cubicBezTo>
                  <a:cubicBezTo>
                    <a:pt x="563" y="29"/>
                    <a:pt x="400" y="1"/>
                    <a:pt x="2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6"/>
            <p:cNvSpPr/>
            <p:nvPr/>
          </p:nvSpPr>
          <p:spPr>
            <a:xfrm>
              <a:off x="2094600" y="1263375"/>
              <a:ext cx="17600" cy="6175"/>
            </a:xfrm>
            <a:custGeom>
              <a:avLst/>
              <a:gdLst/>
              <a:ahLst/>
              <a:cxnLst/>
              <a:rect l="l" t="t" r="r" b="b"/>
              <a:pathLst>
                <a:path w="704" h="247" extrusionOk="0">
                  <a:moveTo>
                    <a:pt x="403" y="1"/>
                  </a:moveTo>
                  <a:cubicBezTo>
                    <a:pt x="225" y="1"/>
                    <a:pt x="56" y="84"/>
                    <a:pt x="49" y="92"/>
                  </a:cubicBezTo>
                  <a:cubicBezTo>
                    <a:pt x="13" y="127"/>
                    <a:pt x="1" y="175"/>
                    <a:pt x="13" y="199"/>
                  </a:cubicBezTo>
                  <a:cubicBezTo>
                    <a:pt x="13" y="234"/>
                    <a:pt x="49" y="246"/>
                    <a:pt x="72" y="246"/>
                  </a:cubicBezTo>
                  <a:cubicBezTo>
                    <a:pt x="96" y="246"/>
                    <a:pt x="108" y="246"/>
                    <a:pt x="120" y="222"/>
                  </a:cubicBezTo>
                  <a:cubicBezTo>
                    <a:pt x="167" y="199"/>
                    <a:pt x="292" y="155"/>
                    <a:pt x="409" y="155"/>
                  </a:cubicBezTo>
                  <a:cubicBezTo>
                    <a:pt x="470" y="155"/>
                    <a:pt x="528" y="166"/>
                    <a:pt x="572" y="199"/>
                  </a:cubicBezTo>
                  <a:cubicBezTo>
                    <a:pt x="581" y="212"/>
                    <a:pt x="593" y="217"/>
                    <a:pt x="606" y="217"/>
                  </a:cubicBezTo>
                  <a:cubicBezTo>
                    <a:pt x="628" y="217"/>
                    <a:pt x="653" y="202"/>
                    <a:pt x="668" y="187"/>
                  </a:cubicBezTo>
                  <a:cubicBezTo>
                    <a:pt x="703" y="151"/>
                    <a:pt x="680" y="103"/>
                    <a:pt x="656" y="80"/>
                  </a:cubicBezTo>
                  <a:cubicBezTo>
                    <a:pt x="581" y="21"/>
                    <a:pt x="491" y="1"/>
                    <a:pt x="4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6"/>
            <p:cNvSpPr/>
            <p:nvPr/>
          </p:nvSpPr>
          <p:spPr>
            <a:xfrm>
              <a:off x="2083600" y="1274550"/>
              <a:ext cx="17275" cy="6000"/>
            </a:xfrm>
            <a:custGeom>
              <a:avLst/>
              <a:gdLst/>
              <a:ahLst/>
              <a:cxnLst/>
              <a:rect l="l" t="t" r="r" b="b"/>
              <a:pathLst>
                <a:path w="691" h="240" extrusionOk="0">
                  <a:moveTo>
                    <a:pt x="396" y="1"/>
                  </a:moveTo>
                  <a:cubicBezTo>
                    <a:pt x="218" y="1"/>
                    <a:pt x="44" y="89"/>
                    <a:pt x="36" y="97"/>
                  </a:cubicBezTo>
                  <a:cubicBezTo>
                    <a:pt x="12" y="121"/>
                    <a:pt x="0" y="168"/>
                    <a:pt x="12" y="192"/>
                  </a:cubicBezTo>
                  <a:cubicBezTo>
                    <a:pt x="12" y="228"/>
                    <a:pt x="36" y="240"/>
                    <a:pt x="72" y="240"/>
                  </a:cubicBezTo>
                  <a:cubicBezTo>
                    <a:pt x="84" y="240"/>
                    <a:pt x="84" y="240"/>
                    <a:pt x="119" y="228"/>
                  </a:cubicBezTo>
                  <a:cubicBezTo>
                    <a:pt x="167" y="196"/>
                    <a:pt x="294" y="154"/>
                    <a:pt x="409" y="154"/>
                  </a:cubicBezTo>
                  <a:cubicBezTo>
                    <a:pt x="466" y="154"/>
                    <a:pt x="520" y="164"/>
                    <a:pt x="560" y="192"/>
                  </a:cubicBezTo>
                  <a:cubicBezTo>
                    <a:pt x="570" y="207"/>
                    <a:pt x="584" y="214"/>
                    <a:pt x="600" y="214"/>
                  </a:cubicBezTo>
                  <a:cubicBezTo>
                    <a:pt x="622" y="214"/>
                    <a:pt x="646" y="201"/>
                    <a:pt x="667" y="180"/>
                  </a:cubicBezTo>
                  <a:cubicBezTo>
                    <a:pt x="691" y="156"/>
                    <a:pt x="679" y="109"/>
                    <a:pt x="643" y="85"/>
                  </a:cubicBezTo>
                  <a:cubicBezTo>
                    <a:pt x="573" y="22"/>
                    <a:pt x="484" y="1"/>
                    <a:pt x="3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6"/>
            <p:cNvSpPr/>
            <p:nvPr/>
          </p:nvSpPr>
          <p:spPr>
            <a:xfrm>
              <a:off x="2070200" y="1263375"/>
              <a:ext cx="17300" cy="6175"/>
            </a:xfrm>
            <a:custGeom>
              <a:avLst/>
              <a:gdLst/>
              <a:ahLst/>
              <a:cxnLst/>
              <a:rect l="l" t="t" r="r" b="b"/>
              <a:pathLst>
                <a:path w="692" h="247" extrusionOk="0">
                  <a:moveTo>
                    <a:pt x="403" y="1"/>
                  </a:moveTo>
                  <a:cubicBezTo>
                    <a:pt x="223" y="1"/>
                    <a:pt x="52" y="84"/>
                    <a:pt x="36" y="92"/>
                  </a:cubicBezTo>
                  <a:cubicBezTo>
                    <a:pt x="12" y="127"/>
                    <a:pt x="1" y="175"/>
                    <a:pt x="12" y="199"/>
                  </a:cubicBezTo>
                  <a:cubicBezTo>
                    <a:pt x="12" y="234"/>
                    <a:pt x="36" y="246"/>
                    <a:pt x="72" y="246"/>
                  </a:cubicBezTo>
                  <a:cubicBezTo>
                    <a:pt x="84" y="246"/>
                    <a:pt x="96" y="246"/>
                    <a:pt x="120" y="222"/>
                  </a:cubicBezTo>
                  <a:cubicBezTo>
                    <a:pt x="167" y="199"/>
                    <a:pt x="292" y="155"/>
                    <a:pt x="406" y="155"/>
                  </a:cubicBezTo>
                  <a:cubicBezTo>
                    <a:pt x="464" y="155"/>
                    <a:pt x="520" y="166"/>
                    <a:pt x="560" y="199"/>
                  </a:cubicBezTo>
                  <a:cubicBezTo>
                    <a:pt x="569" y="212"/>
                    <a:pt x="581" y="217"/>
                    <a:pt x="594" y="217"/>
                  </a:cubicBezTo>
                  <a:cubicBezTo>
                    <a:pt x="617" y="217"/>
                    <a:pt x="645" y="202"/>
                    <a:pt x="667" y="187"/>
                  </a:cubicBezTo>
                  <a:cubicBezTo>
                    <a:pt x="691" y="151"/>
                    <a:pt x="679" y="103"/>
                    <a:pt x="655" y="80"/>
                  </a:cubicBezTo>
                  <a:cubicBezTo>
                    <a:pt x="581" y="21"/>
                    <a:pt x="491" y="1"/>
                    <a:pt x="4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6"/>
            <p:cNvSpPr/>
            <p:nvPr/>
          </p:nvSpPr>
          <p:spPr>
            <a:xfrm>
              <a:off x="2106525" y="1274550"/>
              <a:ext cx="17575" cy="6000"/>
            </a:xfrm>
            <a:custGeom>
              <a:avLst/>
              <a:gdLst/>
              <a:ahLst/>
              <a:cxnLst/>
              <a:rect l="l" t="t" r="r" b="b"/>
              <a:pathLst>
                <a:path w="703" h="240" extrusionOk="0">
                  <a:moveTo>
                    <a:pt x="402" y="1"/>
                  </a:moveTo>
                  <a:cubicBezTo>
                    <a:pt x="224" y="1"/>
                    <a:pt x="56" y="89"/>
                    <a:pt x="48" y="97"/>
                  </a:cubicBezTo>
                  <a:cubicBezTo>
                    <a:pt x="12" y="121"/>
                    <a:pt x="0" y="168"/>
                    <a:pt x="12" y="192"/>
                  </a:cubicBezTo>
                  <a:cubicBezTo>
                    <a:pt x="12" y="228"/>
                    <a:pt x="48" y="240"/>
                    <a:pt x="72" y="240"/>
                  </a:cubicBezTo>
                  <a:cubicBezTo>
                    <a:pt x="72" y="240"/>
                    <a:pt x="95" y="240"/>
                    <a:pt x="119" y="228"/>
                  </a:cubicBezTo>
                  <a:cubicBezTo>
                    <a:pt x="167" y="196"/>
                    <a:pt x="294" y="154"/>
                    <a:pt x="408" y="154"/>
                  </a:cubicBezTo>
                  <a:cubicBezTo>
                    <a:pt x="466" y="154"/>
                    <a:pt x="520" y="164"/>
                    <a:pt x="560" y="192"/>
                  </a:cubicBezTo>
                  <a:cubicBezTo>
                    <a:pt x="575" y="207"/>
                    <a:pt x="592" y="214"/>
                    <a:pt x="608" y="214"/>
                  </a:cubicBezTo>
                  <a:cubicBezTo>
                    <a:pt x="631" y="214"/>
                    <a:pt x="653" y="201"/>
                    <a:pt x="667" y="180"/>
                  </a:cubicBezTo>
                  <a:cubicBezTo>
                    <a:pt x="703" y="156"/>
                    <a:pt x="679" y="109"/>
                    <a:pt x="655" y="85"/>
                  </a:cubicBezTo>
                  <a:cubicBezTo>
                    <a:pt x="580" y="22"/>
                    <a:pt x="490" y="1"/>
                    <a:pt x="4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6"/>
            <p:cNvSpPr/>
            <p:nvPr/>
          </p:nvSpPr>
          <p:spPr>
            <a:xfrm>
              <a:off x="2128250" y="1275550"/>
              <a:ext cx="17275" cy="5300"/>
            </a:xfrm>
            <a:custGeom>
              <a:avLst/>
              <a:gdLst/>
              <a:ahLst/>
              <a:cxnLst/>
              <a:rect l="l" t="t" r="r" b="b"/>
              <a:pathLst>
                <a:path w="691" h="212" extrusionOk="0">
                  <a:moveTo>
                    <a:pt x="368" y="0"/>
                  </a:moveTo>
                  <a:cubicBezTo>
                    <a:pt x="209" y="0"/>
                    <a:pt x="67" y="57"/>
                    <a:pt x="60" y="57"/>
                  </a:cubicBezTo>
                  <a:cubicBezTo>
                    <a:pt x="12" y="69"/>
                    <a:pt x="0" y="93"/>
                    <a:pt x="12" y="140"/>
                  </a:cubicBezTo>
                  <a:cubicBezTo>
                    <a:pt x="21" y="177"/>
                    <a:pt x="37" y="192"/>
                    <a:pt x="66" y="192"/>
                  </a:cubicBezTo>
                  <a:cubicBezTo>
                    <a:pt x="74" y="192"/>
                    <a:pt x="84" y="191"/>
                    <a:pt x="96" y="188"/>
                  </a:cubicBezTo>
                  <a:cubicBezTo>
                    <a:pt x="149" y="168"/>
                    <a:pt x="248" y="144"/>
                    <a:pt x="346" y="144"/>
                  </a:cubicBezTo>
                  <a:cubicBezTo>
                    <a:pt x="421" y="144"/>
                    <a:pt x="496" y="158"/>
                    <a:pt x="548" y="200"/>
                  </a:cubicBezTo>
                  <a:cubicBezTo>
                    <a:pt x="560" y="212"/>
                    <a:pt x="572" y="212"/>
                    <a:pt x="596" y="212"/>
                  </a:cubicBezTo>
                  <a:cubicBezTo>
                    <a:pt x="608" y="212"/>
                    <a:pt x="619" y="200"/>
                    <a:pt x="667" y="200"/>
                  </a:cubicBezTo>
                  <a:cubicBezTo>
                    <a:pt x="691" y="176"/>
                    <a:pt x="691" y="128"/>
                    <a:pt x="667" y="105"/>
                  </a:cubicBezTo>
                  <a:cubicBezTo>
                    <a:pt x="582" y="25"/>
                    <a:pt x="472" y="0"/>
                    <a:pt x="3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6"/>
            <p:cNvSpPr/>
            <p:nvPr/>
          </p:nvSpPr>
          <p:spPr>
            <a:xfrm>
              <a:off x="2118125" y="1263075"/>
              <a:ext cx="17575" cy="7075"/>
            </a:xfrm>
            <a:custGeom>
              <a:avLst/>
              <a:gdLst/>
              <a:ahLst/>
              <a:cxnLst/>
              <a:rect l="l" t="t" r="r" b="b"/>
              <a:pathLst>
                <a:path w="703" h="283" extrusionOk="0">
                  <a:moveTo>
                    <a:pt x="271" y="0"/>
                  </a:moveTo>
                  <a:cubicBezTo>
                    <a:pt x="162" y="0"/>
                    <a:pt x="77" y="20"/>
                    <a:pt x="72" y="20"/>
                  </a:cubicBezTo>
                  <a:cubicBezTo>
                    <a:pt x="24" y="32"/>
                    <a:pt x="0" y="68"/>
                    <a:pt x="12" y="104"/>
                  </a:cubicBezTo>
                  <a:cubicBezTo>
                    <a:pt x="22" y="141"/>
                    <a:pt x="45" y="171"/>
                    <a:pt x="78" y="171"/>
                  </a:cubicBezTo>
                  <a:cubicBezTo>
                    <a:pt x="87" y="171"/>
                    <a:pt x="97" y="168"/>
                    <a:pt x="108" y="163"/>
                  </a:cubicBezTo>
                  <a:cubicBezTo>
                    <a:pt x="113" y="163"/>
                    <a:pt x="174" y="152"/>
                    <a:pt x="252" y="152"/>
                  </a:cubicBezTo>
                  <a:cubicBezTo>
                    <a:pt x="353" y="152"/>
                    <a:pt x="481" y="171"/>
                    <a:pt x="548" y="258"/>
                  </a:cubicBezTo>
                  <a:cubicBezTo>
                    <a:pt x="560" y="270"/>
                    <a:pt x="596" y="282"/>
                    <a:pt x="608" y="282"/>
                  </a:cubicBezTo>
                  <a:cubicBezTo>
                    <a:pt x="643" y="282"/>
                    <a:pt x="655" y="282"/>
                    <a:pt x="655" y="258"/>
                  </a:cubicBezTo>
                  <a:cubicBezTo>
                    <a:pt x="679" y="223"/>
                    <a:pt x="703" y="187"/>
                    <a:pt x="667" y="151"/>
                  </a:cubicBezTo>
                  <a:cubicBezTo>
                    <a:pt x="564" y="28"/>
                    <a:pt x="401" y="0"/>
                    <a:pt x="2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6"/>
            <p:cNvSpPr/>
            <p:nvPr/>
          </p:nvSpPr>
          <p:spPr>
            <a:xfrm>
              <a:off x="2140150" y="1267525"/>
              <a:ext cx="17300" cy="7075"/>
            </a:xfrm>
            <a:custGeom>
              <a:avLst/>
              <a:gdLst/>
              <a:ahLst/>
              <a:cxnLst/>
              <a:rect l="l" t="t" r="r" b="b"/>
              <a:pathLst>
                <a:path w="692" h="283" extrusionOk="0">
                  <a:moveTo>
                    <a:pt x="271" y="1"/>
                  </a:moveTo>
                  <a:cubicBezTo>
                    <a:pt x="162" y="1"/>
                    <a:pt x="77" y="21"/>
                    <a:pt x="72" y="21"/>
                  </a:cubicBezTo>
                  <a:cubicBezTo>
                    <a:pt x="24" y="33"/>
                    <a:pt x="1" y="68"/>
                    <a:pt x="12" y="104"/>
                  </a:cubicBezTo>
                  <a:cubicBezTo>
                    <a:pt x="22" y="141"/>
                    <a:pt x="46" y="171"/>
                    <a:pt x="73" y="171"/>
                  </a:cubicBezTo>
                  <a:cubicBezTo>
                    <a:pt x="80" y="171"/>
                    <a:pt x="88" y="169"/>
                    <a:pt x="96" y="164"/>
                  </a:cubicBezTo>
                  <a:cubicBezTo>
                    <a:pt x="106" y="164"/>
                    <a:pt x="171" y="152"/>
                    <a:pt x="250" y="152"/>
                  </a:cubicBezTo>
                  <a:cubicBezTo>
                    <a:pt x="353" y="152"/>
                    <a:pt x="481" y="171"/>
                    <a:pt x="548" y="259"/>
                  </a:cubicBezTo>
                  <a:cubicBezTo>
                    <a:pt x="560" y="271"/>
                    <a:pt x="596" y="283"/>
                    <a:pt x="608" y="283"/>
                  </a:cubicBezTo>
                  <a:cubicBezTo>
                    <a:pt x="632" y="283"/>
                    <a:pt x="655" y="271"/>
                    <a:pt x="655" y="259"/>
                  </a:cubicBezTo>
                  <a:cubicBezTo>
                    <a:pt x="679" y="223"/>
                    <a:pt x="691" y="187"/>
                    <a:pt x="667" y="152"/>
                  </a:cubicBezTo>
                  <a:cubicBezTo>
                    <a:pt x="564" y="29"/>
                    <a:pt x="401" y="1"/>
                    <a:pt x="2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6"/>
            <p:cNvSpPr/>
            <p:nvPr/>
          </p:nvSpPr>
          <p:spPr>
            <a:xfrm>
              <a:off x="1804100" y="1606175"/>
              <a:ext cx="742975" cy="26200"/>
            </a:xfrm>
            <a:custGeom>
              <a:avLst/>
              <a:gdLst/>
              <a:ahLst/>
              <a:cxnLst/>
              <a:rect l="l" t="t" r="r" b="b"/>
              <a:pathLst>
                <a:path w="29719" h="1048" extrusionOk="0">
                  <a:moveTo>
                    <a:pt x="29647" y="0"/>
                  </a:moveTo>
                  <a:cubicBezTo>
                    <a:pt x="29111" y="0"/>
                    <a:pt x="27754" y="107"/>
                    <a:pt x="25873" y="226"/>
                  </a:cubicBezTo>
                  <a:cubicBezTo>
                    <a:pt x="21991" y="470"/>
                    <a:pt x="15671" y="900"/>
                    <a:pt x="10368" y="900"/>
                  </a:cubicBezTo>
                  <a:cubicBezTo>
                    <a:pt x="9978" y="900"/>
                    <a:pt x="9593" y="898"/>
                    <a:pt x="9216" y="893"/>
                  </a:cubicBezTo>
                  <a:cubicBezTo>
                    <a:pt x="1441" y="786"/>
                    <a:pt x="131" y="298"/>
                    <a:pt x="119" y="298"/>
                  </a:cubicBezTo>
                  <a:cubicBezTo>
                    <a:pt x="108" y="295"/>
                    <a:pt x="97" y="294"/>
                    <a:pt x="86" y="294"/>
                  </a:cubicBezTo>
                  <a:cubicBezTo>
                    <a:pt x="51" y="294"/>
                    <a:pt x="21" y="309"/>
                    <a:pt x="12" y="346"/>
                  </a:cubicBezTo>
                  <a:cubicBezTo>
                    <a:pt x="0" y="393"/>
                    <a:pt x="12" y="429"/>
                    <a:pt x="60" y="453"/>
                  </a:cubicBezTo>
                  <a:cubicBezTo>
                    <a:pt x="108" y="465"/>
                    <a:pt x="1358" y="941"/>
                    <a:pt x="9216" y="1048"/>
                  </a:cubicBezTo>
                  <a:lnTo>
                    <a:pt x="10359" y="1048"/>
                  </a:lnTo>
                  <a:cubicBezTo>
                    <a:pt x="15681" y="1048"/>
                    <a:pt x="22015" y="631"/>
                    <a:pt x="25873" y="357"/>
                  </a:cubicBezTo>
                  <a:cubicBezTo>
                    <a:pt x="27754" y="238"/>
                    <a:pt x="29111" y="155"/>
                    <a:pt x="29647" y="155"/>
                  </a:cubicBezTo>
                  <a:cubicBezTo>
                    <a:pt x="29695" y="155"/>
                    <a:pt x="29718" y="119"/>
                    <a:pt x="29718" y="72"/>
                  </a:cubicBezTo>
                  <a:cubicBezTo>
                    <a:pt x="29718" y="36"/>
                    <a:pt x="29695" y="0"/>
                    <a:pt x="296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6"/>
            <p:cNvSpPr/>
            <p:nvPr/>
          </p:nvSpPr>
          <p:spPr>
            <a:xfrm>
              <a:off x="2047275" y="1325675"/>
              <a:ext cx="292025" cy="23950"/>
            </a:xfrm>
            <a:custGeom>
              <a:avLst/>
              <a:gdLst/>
              <a:ahLst/>
              <a:cxnLst/>
              <a:rect l="l" t="t" r="r" b="b"/>
              <a:pathLst>
                <a:path w="11681" h="958" extrusionOk="0">
                  <a:moveTo>
                    <a:pt x="3994" y="0"/>
                  </a:moveTo>
                  <a:cubicBezTo>
                    <a:pt x="2619" y="0"/>
                    <a:pt x="1253" y="107"/>
                    <a:pt x="84" y="397"/>
                  </a:cubicBezTo>
                  <a:cubicBezTo>
                    <a:pt x="37" y="421"/>
                    <a:pt x="1" y="445"/>
                    <a:pt x="13" y="493"/>
                  </a:cubicBezTo>
                  <a:cubicBezTo>
                    <a:pt x="32" y="532"/>
                    <a:pt x="52" y="555"/>
                    <a:pt x="85" y="555"/>
                  </a:cubicBezTo>
                  <a:cubicBezTo>
                    <a:pt x="92" y="555"/>
                    <a:pt x="100" y="554"/>
                    <a:pt x="108" y="552"/>
                  </a:cubicBezTo>
                  <a:cubicBezTo>
                    <a:pt x="1273" y="264"/>
                    <a:pt x="2636" y="159"/>
                    <a:pt x="4006" y="159"/>
                  </a:cubicBezTo>
                  <a:cubicBezTo>
                    <a:pt x="7734" y="159"/>
                    <a:pt x="11525" y="940"/>
                    <a:pt x="11586" y="957"/>
                  </a:cubicBezTo>
                  <a:lnTo>
                    <a:pt x="11597" y="957"/>
                  </a:lnTo>
                  <a:cubicBezTo>
                    <a:pt x="11645" y="957"/>
                    <a:pt x="11669" y="921"/>
                    <a:pt x="11681" y="886"/>
                  </a:cubicBezTo>
                  <a:cubicBezTo>
                    <a:pt x="11681" y="850"/>
                    <a:pt x="11669" y="814"/>
                    <a:pt x="11621" y="802"/>
                  </a:cubicBezTo>
                  <a:cubicBezTo>
                    <a:pt x="11569" y="794"/>
                    <a:pt x="7748" y="0"/>
                    <a:pt x="399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6"/>
            <p:cNvSpPr/>
            <p:nvPr/>
          </p:nvSpPr>
          <p:spPr>
            <a:xfrm>
              <a:off x="2024650" y="1406675"/>
              <a:ext cx="160200" cy="187150"/>
            </a:xfrm>
            <a:custGeom>
              <a:avLst/>
              <a:gdLst/>
              <a:ahLst/>
              <a:cxnLst/>
              <a:rect l="l" t="t" r="r" b="b"/>
              <a:pathLst>
                <a:path w="6408" h="7486" extrusionOk="0">
                  <a:moveTo>
                    <a:pt x="5744" y="1"/>
                  </a:moveTo>
                  <a:cubicBezTo>
                    <a:pt x="5728" y="1"/>
                    <a:pt x="5710" y="6"/>
                    <a:pt x="5692" y="15"/>
                  </a:cubicBezTo>
                  <a:cubicBezTo>
                    <a:pt x="5014" y="382"/>
                    <a:pt x="4048" y="469"/>
                    <a:pt x="3279" y="469"/>
                  </a:cubicBezTo>
                  <a:cubicBezTo>
                    <a:pt x="2575" y="469"/>
                    <a:pt x="2037" y="396"/>
                    <a:pt x="2037" y="396"/>
                  </a:cubicBezTo>
                  <a:cubicBezTo>
                    <a:pt x="2037" y="396"/>
                    <a:pt x="1" y="6361"/>
                    <a:pt x="156" y="7063"/>
                  </a:cubicBezTo>
                  <a:cubicBezTo>
                    <a:pt x="220" y="7375"/>
                    <a:pt x="1162" y="7485"/>
                    <a:pt x="2290" y="7485"/>
                  </a:cubicBezTo>
                  <a:cubicBezTo>
                    <a:pt x="3662" y="7485"/>
                    <a:pt x="5310" y="7322"/>
                    <a:pt x="5990" y="7159"/>
                  </a:cubicBezTo>
                  <a:cubicBezTo>
                    <a:pt x="6187" y="7124"/>
                    <a:pt x="6407" y="1"/>
                    <a:pt x="5744"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6"/>
            <p:cNvSpPr/>
            <p:nvPr/>
          </p:nvSpPr>
          <p:spPr>
            <a:xfrm>
              <a:off x="1998775" y="1367450"/>
              <a:ext cx="210750" cy="178650"/>
            </a:xfrm>
            <a:custGeom>
              <a:avLst/>
              <a:gdLst/>
              <a:ahLst/>
              <a:cxnLst/>
              <a:rect l="l" t="t" r="r" b="b"/>
              <a:pathLst>
                <a:path w="8430" h="7146" extrusionOk="0">
                  <a:moveTo>
                    <a:pt x="1584" y="0"/>
                  </a:moveTo>
                  <a:cubicBezTo>
                    <a:pt x="1584" y="0"/>
                    <a:pt x="393" y="0"/>
                    <a:pt x="191" y="846"/>
                  </a:cubicBezTo>
                  <a:cubicBezTo>
                    <a:pt x="0" y="1679"/>
                    <a:pt x="2119" y="5906"/>
                    <a:pt x="2822" y="6394"/>
                  </a:cubicBezTo>
                  <a:cubicBezTo>
                    <a:pt x="3266" y="6703"/>
                    <a:pt x="4225" y="7145"/>
                    <a:pt x="5044" y="7145"/>
                  </a:cubicBezTo>
                  <a:cubicBezTo>
                    <a:pt x="5521" y="7145"/>
                    <a:pt x="5949" y="6996"/>
                    <a:pt x="6203" y="6585"/>
                  </a:cubicBezTo>
                  <a:cubicBezTo>
                    <a:pt x="8430" y="2977"/>
                    <a:pt x="1584" y="0"/>
                    <a:pt x="1584" y="0"/>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6"/>
            <p:cNvSpPr/>
            <p:nvPr/>
          </p:nvSpPr>
          <p:spPr>
            <a:xfrm>
              <a:off x="1812125" y="1430675"/>
              <a:ext cx="109550" cy="158725"/>
            </a:xfrm>
            <a:custGeom>
              <a:avLst/>
              <a:gdLst/>
              <a:ahLst/>
              <a:cxnLst/>
              <a:rect l="l" t="t" r="r" b="b"/>
              <a:pathLst>
                <a:path w="4382" h="6349" extrusionOk="0">
                  <a:moveTo>
                    <a:pt x="3476" y="1"/>
                  </a:moveTo>
                  <a:cubicBezTo>
                    <a:pt x="3442" y="1"/>
                    <a:pt x="3406" y="11"/>
                    <a:pt x="3370" y="31"/>
                  </a:cubicBezTo>
                  <a:cubicBezTo>
                    <a:pt x="2739" y="377"/>
                    <a:pt x="1" y="5532"/>
                    <a:pt x="299" y="6127"/>
                  </a:cubicBezTo>
                  <a:cubicBezTo>
                    <a:pt x="299" y="6127"/>
                    <a:pt x="583" y="6349"/>
                    <a:pt x="1049" y="6349"/>
                  </a:cubicBezTo>
                  <a:cubicBezTo>
                    <a:pt x="1743" y="6349"/>
                    <a:pt x="2836" y="5859"/>
                    <a:pt x="3989" y="3425"/>
                  </a:cubicBezTo>
                  <a:cubicBezTo>
                    <a:pt x="4382" y="2595"/>
                    <a:pt x="4035" y="1"/>
                    <a:pt x="3476" y="1"/>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6"/>
            <p:cNvSpPr/>
            <p:nvPr/>
          </p:nvSpPr>
          <p:spPr>
            <a:xfrm>
              <a:off x="1764475" y="1160725"/>
              <a:ext cx="263425" cy="222800"/>
            </a:xfrm>
            <a:custGeom>
              <a:avLst/>
              <a:gdLst/>
              <a:ahLst/>
              <a:cxnLst/>
              <a:rect l="l" t="t" r="r" b="b"/>
              <a:pathLst>
                <a:path w="10537" h="8912" extrusionOk="0">
                  <a:moveTo>
                    <a:pt x="6744" y="1"/>
                  </a:moveTo>
                  <a:cubicBezTo>
                    <a:pt x="6070" y="1"/>
                    <a:pt x="5579" y="359"/>
                    <a:pt x="5376" y="733"/>
                  </a:cubicBezTo>
                  <a:lnTo>
                    <a:pt x="5376" y="733"/>
                  </a:lnTo>
                  <a:cubicBezTo>
                    <a:pt x="5103" y="429"/>
                    <a:pt x="4610" y="145"/>
                    <a:pt x="3812" y="126"/>
                  </a:cubicBezTo>
                  <a:cubicBezTo>
                    <a:pt x="3792" y="125"/>
                    <a:pt x="3772" y="125"/>
                    <a:pt x="3753" y="125"/>
                  </a:cubicBezTo>
                  <a:cubicBezTo>
                    <a:pt x="2389" y="125"/>
                    <a:pt x="1921" y="1278"/>
                    <a:pt x="1991" y="1964"/>
                  </a:cubicBezTo>
                  <a:lnTo>
                    <a:pt x="1991" y="1964"/>
                  </a:lnTo>
                  <a:cubicBezTo>
                    <a:pt x="1973" y="1963"/>
                    <a:pt x="1955" y="1962"/>
                    <a:pt x="1936" y="1962"/>
                  </a:cubicBezTo>
                  <a:cubicBezTo>
                    <a:pt x="1671" y="1962"/>
                    <a:pt x="1334" y="2054"/>
                    <a:pt x="942" y="2316"/>
                  </a:cubicBezTo>
                  <a:cubicBezTo>
                    <a:pt x="0" y="2942"/>
                    <a:pt x="232" y="4099"/>
                    <a:pt x="709" y="4670"/>
                  </a:cubicBezTo>
                  <a:lnTo>
                    <a:pt x="709" y="4670"/>
                  </a:lnTo>
                  <a:cubicBezTo>
                    <a:pt x="433" y="4795"/>
                    <a:pt x="189" y="5103"/>
                    <a:pt x="157" y="5733"/>
                  </a:cubicBezTo>
                  <a:cubicBezTo>
                    <a:pt x="86" y="6936"/>
                    <a:pt x="1019" y="7201"/>
                    <a:pt x="1546" y="7201"/>
                  </a:cubicBezTo>
                  <a:cubicBezTo>
                    <a:pt x="1556" y="7201"/>
                    <a:pt x="1565" y="7201"/>
                    <a:pt x="1575" y="7201"/>
                  </a:cubicBezTo>
                  <a:lnTo>
                    <a:pt x="1575" y="7201"/>
                  </a:lnTo>
                  <a:cubicBezTo>
                    <a:pt x="1284" y="7601"/>
                    <a:pt x="1298" y="8787"/>
                    <a:pt x="2919" y="8900"/>
                  </a:cubicBezTo>
                  <a:cubicBezTo>
                    <a:pt x="3016" y="8908"/>
                    <a:pt x="3108" y="8911"/>
                    <a:pt x="3194" y="8911"/>
                  </a:cubicBezTo>
                  <a:cubicBezTo>
                    <a:pt x="4911" y="8911"/>
                    <a:pt x="4598" y="7519"/>
                    <a:pt x="4598" y="7519"/>
                  </a:cubicBezTo>
                  <a:lnTo>
                    <a:pt x="4598" y="7519"/>
                  </a:lnTo>
                  <a:cubicBezTo>
                    <a:pt x="5622" y="8458"/>
                    <a:pt x="6460" y="8794"/>
                    <a:pt x="7126" y="8794"/>
                  </a:cubicBezTo>
                  <a:cubicBezTo>
                    <a:pt x="8402" y="8794"/>
                    <a:pt x="9044" y="7559"/>
                    <a:pt x="9146" y="6972"/>
                  </a:cubicBezTo>
                  <a:cubicBezTo>
                    <a:pt x="9202" y="6620"/>
                    <a:pt x="9190" y="6361"/>
                    <a:pt x="9140" y="6197"/>
                  </a:cubicBezTo>
                  <a:lnTo>
                    <a:pt x="9140" y="6197"/>
                  </a:lnTo>
                  <a:cubicBezTo>
                    <a:pt x="9580" y="6054"/>
                    <a:pt x="10212" y="5633"/>
                    <a:pt x="10277" y="4888"/>
                  </a:cubicBezTo>
                  <a:cubicBezTo>
                    <a:pt x="10324" y="4277"/>
                    <a:pt x="10074" y="3941"/>
                    <a:pt x="9807" y="3817"/>
                  </a:cubicBezTo>
                  <a:lnTo>
                    <a:pt x="9807" y="3817"/>
                  </a:lnTo>
                  <a:cubicBezTo>
                    <a:pt x="10195" y="3388"/>
                    <a:pt x="10537" y="2607"/>
                    <a:pt x="9932" y="1912"/>
                  </a:cubicBezTo>
                  <a:cubicBezTo>
                    <a:pt x="9529" y="1454"/>
                    <a:pt x="9112" y="1297"/>
                    <a:pt x="8774" y="1297"/>
                  </a:cubicBezTo>
                  <a:cubicBezTo>
                    <a:pt x="8648" y="1297"/>
                    <a:pt x="8533" y="1319"/>
                    <a:pt x="8434" y="1355"/>
                  </a:cubicBezTo>
                  <a:lnTo>
                    <a:pt x="8434" y="1355"/>
                  </a:lnTo>
                  <a:cubicBezTo>
                    <a:pt x="8384" y="890"/>
                    <a:pt x="8086" y="292"/>
                    <a:pt x="7300" y="78"/>
                  </a:cubicBezTo>
                  <a:cubicBezTo>
                    <a:pt x="7104" y="25"/>
                    <a:pt x="6918" y="1"/>
                    <a:pt x="6744"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6"/>
            <p:cNvSpPr/>
            <p:nvPr/>
          </p:nvSpPr>
          <p:spPr>
            <a:xfrm>
              <a:off x="2377075" y="1488375"/>
              <a:ext cx="185400" cy="90350"/>
            </a:xfrm>
            <a:custGeom>
              <a:avLst/>
              <a:gdLst/>
              <a:ahLst/>
              <a:cxnLst/>
              <a:rect l="l" t="t" r="r" b="b"/>
              <a:pathLst>
                <a:path w="7416" h="3614" extrusionOk="0">
                  <a:moveTo>
                    <a:pt x="3718" y="0"/>
                  </a:moveTo>
                  <a:cubicBezTo>
                    <a:pt x="2631" y="0"/>
                    <a:pt x="1668" y="259"/>
                    <a:pt x="1668" y="259"/>
                  </a:cubicBezTo>
                  <a:cubicBezTo>
                    <a:pt x="1668" y="259"/>
                    <a:pt x="1" y="2438"/>
                    <a:pt x="1156" y="2986"/>
                  </a:cubicBezTo>
                  <a:cubicBezTo>
                    <a:pt x="1693" y="3238"/>
                    <a:pt x="3229" y="3614"/>
                    <a:pt x="4563" y="3614"/>
                  </a:cubicBezTo>
                  <a:cubicBezTo>
                    <a:pt x="6128" y="3614"/>
                    <a:pt x="7415" y="3097"/>
                    <a:pt x="6490" y="1259"/>
                  </a:cubicBezTo>
                  <a:cubicBezTo>
                    <a:pt x="5987" y="253"/>
                    <a:pt x="4792" y="0"/>
                    <a:pt x="371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6"/>
            <p:cNvSpPr/>
            <p:nvPr/>
          </p:nvSpPr>
          <p:spPr>
            <a:xfrm>
              <a:off x="2499425" y="1515875"/>
              <a:ext cx="21750" cy="60850"/>
            </a:xfrm>
            <a:custGeom>
              <a:avLst/>
              <a:gdLst/>
              <a:ahLst/>
              <a:cxnLst/>
              <a:rect l="l" t="t" r="r" b="b"/>
              <a:pathLst>
                <a:path w="870" h="2434" extrusionOk="0">
                  <a:moveTo>
                    <a:pt x="783" y="0"/>
                  </a:moveTo>
                  <a:cubicBezTo>
                    <a:pt x="754" y="0"/>
                    <a:pt x="724" y="16"/>
                    <a:pt x="715" y="52"/>
                  </a:cubicBezTo>
                  <a:cubicBezTo>
                    <a:pt x="643" y="255"/>
                    <a:pt x="0" y="1981"/>
                    <a:pt x="358" y="2410"/>
                  </a:cubicBezTo>
                  <a:cubicBezTo>
                    <a:pt x="369" y="2422"/>
                    <a:pt x="405" y="2434"/>
                    <a:pt x="417" y="2434"/>
                  </a:cubicBezTo>
                  <a:cubicBezTo>
                    <a:pt x="429" y="2434"/>
                    <a:pt x="465" y="2434"/>
                    <a:pt x="453" y="2410"/>
                  </a:cubicBezTo>
                  <a:cubicBezTo>
                    <a:pt x="477" y="2374"/>
                    <a:pt x="489" y="2326"/>
                    <a:pt x="465" y="2303"/>
                  </a:cubicBezTo>
                  <a:cubicBezTo>
                    <a:pt x="215" y="2005"/>
                    <a:pt x="655" y="600"/>
                    <a:pt x="846" y="100"/>
                  </a:cubicBezTo>
                  <a:cubicBezTo>
                    <a:pt x="870" y="76"/>
                    <a:pt x="846" y="28"/>
                    <a:pt x="810" y="5"/>
                  </a:cubicBezTo>
                  <a:cubicBezTo>
                    <a:pt x="802" y="2"/>
                    <a:pt x="792" y="0"/>
                    <a:pt x="7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6"/>
            <p:cNvSpPr/>
            <p:nvPr/>
          </p:nvSpPr>
          <p:spPr>
            <a:xfrm>
              <a:off x="2435725" y="1525425"/>
              <a:ext cx="75325" cy="25100"/>
            </a:xfrm>
            <a:custGeom>
              <a:avLst/>
              <a:gdLst/>
              <a:ahLst/>
              <a:cxnLst/>
              <a:rect l="l" t="t" r="r" b="b"/>
              <a:pathLst>
                <a:path w="3013" h="1004" extrusionOk="0">
                  <a:moveTo>
                    <a:pt x="84" y="1"/>
                  </a:moveTo>
                  <a:cubicBezTo>
                    <a:pt x="49" y="1"/>
                    <a:pt x="24" y="24"/>
                    <a:pt x="24" y="63"/>
                  </a:cubicBezTo>
                  <a:cubicBezTo>
                    <a:pt x="0" y="99"/>
                    <a:pt x="36" y="147"/>
                    <a:pt x="84" y="147"/>
                  </a:cubicBezTo>
                  <a:cubicBezTo>
                    <a:pt x="1072" y="289"/>
                    <a:pt x="2620" y="587"/>
                    <a:pt x="2834" y="861"/>
                  </a:cubicBezTo>
                  <a:cubicBezTo>
                    <a:pt x="2846" y="897"/>
                    <a:pt x="2846" y="909"/>
                    <a:pt x="2846" y="909"/>
                  </a:cubicBezTo>
                  <a:cubicBezTo>
                    <a:pt x="2846" y="956"/>
                    <a:pt x="2858" y="980"/>
                    <a:pt x="2917" y="1004"/>
                  </a:cubicBezTo>
                  <a:cubicBezTo>
                    <a:pt x="2953" y="1004"/>
                    <a:pt x="3001" y="968"/>
                    <a:pt x="3013" y="920"/>
                  </a:cubicBezTo>
                  <a:cubicBezTo>
                    <a:pt x="3013" y="897"/>
                    <a:pt x="3013" y="837"/>
                    <a:pt x="2965" y="778"/>
                  </a:cubicBezTo>
                  <a:cubicBezTo>
                    <a:pt x="2656" y="361"/>
                    <a:pt x="358" y="27"/>
                    <a:pt x="108" y="4"/>
                  </a:cubicBezTo>
                  <a:cubicBezTo>
                    <a:pt x="99" y="2"/>
                    <a:pt x="9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6"/>
            <p:cNvSpPr/>
            <p:nvPr/>
          </p:nvSpPr>
          <p:spPr>
            <a:xfrm>
              <a:off x="2440775" y="1540875"/>
              <a:ext cx="67600" cy="17400"/>
            </a:xfrm>
            <a:custGeom>
              <a:avLst/>
              <a:gdLst/>
              <a:ahLst/>
              <a:cxnLst/>
              <a:rect l="l" t="t" r="r" b="b"/>
              <a:pathLst>
                <a:path w="2704" h="696" extrusionOk="0">
                  <a:moveTo>
                    <a:pt x="76" y="0"/>
                  </a:moveTo>
                  <a:cubicBezTo>
                    <a:pt x="52" y="0"/>
                    <a:pt x="22" y="16"/>
                    <a:pt x="13" y="52"/>
                  </a:cubicBezTo>
                  <a:cubicBezTo>
                    <a:pt x="1" y="88"/>
                    <a:pt x="13" y="124"/>
                    <a:pt x="60" y="148"/>
                  </a:cubicBezTo>
                  <a:cubicBezTo>
                    <a:pt x="239" y="219"/>
                    <a:pt x="1632" y="695"/>
                    <a:pt x="2346" y="695"/>
                  </a:cubicBezTo>
                  <a:cubicBezTo>
                    <a:pt x="2465" y="695"/>
                    <a:pt x="2573" y="683"/>
                    <a:pt x="2656" y="648"/>
                  </a:cubicBezTo>
                  <a:cubicBezTo>
                    <a:pt x="2692" y="624"/>
                    <a:pt x="2704" y="588"/>
                    <a:pt x="2692" y="541"/>
                  </a:cubicBezTo>
                  <a:cubicBezTo>
                    <a:pt x="2666" y="523"/>
                    <a:pt x="2639" y="512"/>
                    <a:pt x="2613" y="512"/>
                  </a:cubicBezTo>
                  <a:cubicBezTo>
                    <a:pt x="2604" y="512"/>
                    <a:pt x="2594" y="514"/>
                    <a:pt x="2585" y="517"/>
                  </a:cubicBezTo>
                  <a:cubicBezTo>
                    <a:pt x="2531" y="541"/>
                    <a:pt x="2453" y="551"/>
                    <a:pt x="2357" y="551"/>
                  </a:cubicBezTo>
                  <a:cubicBezTo>
                    <a:pt x="1788" y="551"/>
                    <a:pt x="585" y="178"/>
                    <a:pt x="96" y="5"/>
                  </a:cubicBezTo>
                  <a:cubicBezTo>
                    <a:pt x="90" y="2"/>
                    <a:pt x="84" y="0"/>
                    <a:pt x="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6"/>
            <p:cNvSpPr/>
            <p:nvPr/>
          </p:nvSpPr>
          <p:spPr>
            <a:xfrm>
              <a:off x="2477400" y="1523475"/>
              <a:ext cx="16100" cy="43725"/>
            </a:xfrm>
            <a:custGeom>
              <a:avLst/>
              <a:gdLst/>
              <a:ahLst/>
              <a:cxnLst/>
              <a:rect l="l" t="t" r="r" b="b"/>
              <a:pathLst>
                <a:path w="644" h="1749" extrusionOk="0">
                  <a:moveTo>
                    <a:pt x="557" y="0"/>
                  </a:moveTo>
                  <a:cubicBezTo>
                    <a:pt x="529" y="0"/>
                    <a:pt x="509" y="17"/>
                    <a:pt x="500" y="34"/>
                  </a:cubicBezTo>
                  <a:cubicBezTo>
                    <a:pt x="477" y="70"/>
                    <a:pt x="0" y="1022"/>
                    <a:pt x="238" y="1689"/>
                  </a:cubicBezTo>
                  <a:cubicBezTo>
                    <a:pt x="262" y="1713"/>
                    <a:pt x="286" y="1737"/>
                    <a:pt x="322" y="1737"/>
                  </a:cubicBezTo>
                  <a:cubicBezTo>
                    <a:pt x="334" y="1737"/>
                    <a:pt x="346" y="1737"/>
                    <a:pt x="334" y="1749"/>
                  </a:cubicBezTo>
                  <a:cubicBezTo>
                    <a:pt x="369" y="1737"/>
                    <a:pt x="393" y="1701"/>
                    <a:pt x="369" y="1653"/>
                  </a:cubicBezTo>
                  <a:cubicBezTo>
                    <a:pt x="167" y="1046"/>
                    <a:pt x="631" y="129"/>
                    <a:pt x="631" y="105"/>
                  </a:cubicBezTo>
                  <a:cubicBezTo>
                    <a:pt x="643" y="70"/>
                    <a:pt x="631" y="22"/>
                    <a:pt x="596" y="10"/>
                  </a:cubicBezTo>
                  <a:cubicBezTo>
                    <a:pt x="582" y="3"/>
                    <a:pt x="569" y="0"/>
                    <a:pt x="55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6"/>
            <p:cNvSpPr/>
            <p:nvPr/>
          </p:nvSpPr>
          <p:spPr>
            <a:xfrm>
              <a:off x="2458050" y="1514375"/>
              <a:ext cx="13425" cy="50150"/>
            </a:xfrm>
            <a:custGeom>
              <a:avLst/>
              <a:gdLst/>
              <a:ahLst/>
              <a:cxnLst/>
              <a:rect l="l" t="t" r="r" b="b"/>
              <a:pathLst>
                <a:path w="537" h="2006" extrusionOk="0">
                  <a:moveTo>
                    <a:pt x="457" y="1"/>
                  </a:moveTo>
                  <a:cubicBezTo>
                    <a:pt x="432" y="1"/>
                    <a:pt x="402" y="16"/>
                    <a:pt x="393" y="53"/>
                  </a:cubicBezTo>
                  <a:cubicBezTo>
                    <a:pt x="381" y="100"/>
                    <a:pt x="0" y="1362"/>
                    <a:pt x="227" y="1958"/>
                  </a:cubicBezTo>
                  <a:cubicBezTo>
                    <a:pt x="239" y="1993"/>
                    <a:pt x="274" y="2005"/>
                    <a:pt x="298" y="2005"/>
                  </a:cubicBezTo>
                  <a:lnTo>
                    <a:pt x="322" y="2005"/>
                  </a:lnTo>
                  <a:cubicBezTo>
                    <a:pt x="358" y="1993"/>
                    <a:pt x="381" y="1958"/>
                    <a:pt x="358" y="1910"/>
                  </a:cubicBezTo>
                  <a:cubicBezTo>
                    <a:pt x="155" y="1362"/>
                    <a:pt x="524" y="112"/>
                    <a:pt x="524" y="100"/>
                  </a:cubicBezTo>
                  <a:cubicBezTo>
                    <a:pt x="536" y="65"/>
                    <a:pt x="524" y="29"/>
                    <a:pt x="477" y="5"/>
                  </a:cubicBezTo>
                  <a:cubicBezTo>
                    <a:pt x="471" y="2"/>
                    <a:pt x="464" y="1"/>
                    <a:pt x="45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6"/>
            <p:cNvSpPr/>
            <p:nvPr/>
          </p:nvSpPr>
          <p:spPr>
            <a:xfrm>
              <a:off x="2384525" y="1424075"/>
              <a:ext cx="185375" cy="90350"/>
            </a:xfrm>
            <a:custGeom>
              <a:avLst/>
              <a:gdLst/>
              <a:ahLst/>
              <a:cxnLst/>
              <a:rect l="l" t="t" r="r" b="b"/>
              <a:pathLst>
                <a:path w="7415" h="3614" extrusionOk="0">
                  <a:moveTo>
                    <a:pt x="3718" y="1"/>
                  </a:moveTo>
                  <a:cubicBezTo>
                    <a:pt x="2631" y="1"/>
                    <a:pt x="1667" y="260"/>
                    <a:pt x="1667" y="260"/>
                  </a:cubicBezTo>
                  <a:cubicBezTo>
                    <a:pt x="1667" y="260"/>
                    <a:pt x="1" y="2438"/>
                    <a:pt x="1155" y="2986"/>
                  </a:cubicBezTo>
                  <a:cubicBezTo>
                    <a:pt x="1693" y="3238"/>
                    <a:pt x="3229" y="3614"/>
                    <a:pt x="4563" y="3614"/>
                  </a:cubicBezTo>
                  <a:cubicBezTo>
                    <a:pt x="6128" y="3614"/>
                    <a:pt x="7415" y="3097"/>
                    <a:pt x="6489" y="1260"/>
                  </a:cubicBezTo>
                  <a:cubicBezTo>
                    <a:pt x="5986" y="254"/>
                    <a:pt x="4792" y="1"/>
                    <a:pt x="3718"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6"/>
            <p:cNvSpPr/>
            <p:nvPr/>
          </p:nvSpPr>
          <p:spPr>
            <a:xfrm>
              <a:off x="2506875" y="1451575"/>
              <a:ext cx="21750" cy="60850"/>
            </a:xfrm>
            <a:custGeom>
              <a:avLst/>
              <a:gdLst/>
              <a:ahLst/>
              <a:cxnLst/>
              <a:rect l="l" t="t" r="r" b="b"/>
              <a:pathLst>
                <a:path w="870" h="2434" extrusionOk="0">
                  <a:moveTo>
                    <a:pt x="783" y="1"/>
                  </a:moveTo>
                  <a:cubicBezTo>
                    <a:pt x="753" y="1"/>
                    <a:pt x="724" y="16"/>
                    <a:pt x="714" y="53"/>
                  </a:cubicBezTo>
                  <a:cubicBezTo>
                    <a:pt x="643" y="243"/>
                    <a:pt x="0" y="1969"/>
                    <a:pt x="357" y="2410"/>
                  </a:cubicBezTo>
                  <a:cubicBezTo>
                    <a:pt x="369" y="2422"/>
                    <a:pt x="405" y="2434"/>
                    <a:pt x="417" y="2434"/>
                  </a:cubicBezTo>
                  <a:cubicBezTo>
                    <a:pt x="429" y="2434"/>
                    <a:pt x="464" y="2422"/>
                    <a:pt x="452" y="2410"/>
                  </a:cubicBezTo>
                  <a:cubicBezTo>
                    <a:pt x="476" y="2374"/>
                    <a:pt x="488" y="2327"/>
                    <a:pt x="464" y="2303"/>
                  </a:cubicBezTo>
                  <a:cubicBezTo>
                    <a:pt x="214" y="2005"/>
                    <a:pt x="655" y="600"/>
                    <a:pt x="845" y="100"/>
                  </a:cubicBezTo>
                  <a:cubicBezTo>
                    <a:pt x="869" y="64"/>
                    <a:pt x="845" y="29"/>
                    <a:pt x="810" y="5"/>
                  </a:cubicBezTo>
                  <a:cubicBezTo>
                    <a:pt x="801" y="2"/>
                    <a:pt x="792" y="1"/>
                    <a:pt x="7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6"/>
            <p:cNvSpPr/>
            <p:nvPr/>
          </p:nvSpPr>
          <p:spPr>
            <a:xfrm>
              <a:off x="2443175" y="1461025"/>
              <a:ext cx="75325" cy="24925"/>
            </a:xfrm>
            <a:custGeom>
              <a:avLst/>
              <a:gdLst/>
              <a:ahLst/>
              <a:cxnLst/>
              <a:rect l="l" t="t" r="r" b="b"/>
              <a:pathLst>
                <a:path w="3013" h="997" extrusionOk="0">
                  <a:moveTo>
                    <a:pt x="78" y="0"/>
                  </a:moveTo>
                  <a:cubicBezTo>
                    <a:pt x="46" y="0"/>
                    <a:pt x="24" y="30"/>
                    <a:pt x="24" y="67"/>
                  </a:cubicBezTo>
                  <a:cubicBezTo>
                    <a:pt x="0" y="103"/>
                    <a:pt x="36" y="151"/>
                    <a:pt x="83" y="151"/>
                  </a:cubicBezTo>
                  <a:cubicBezTo>
                    <a:pt x="1072" y="282"/>
                    <a:pt x="2619" y="579"/>
                    <a:pt x="2834" y="865"/>
                  </a:cubicBezTo>
                  <a:cubicBezTo>
                    <a:pt x="2846" y="901"/>
                    <a:pt x="2846" y="913"/>
                    <a:pt x="2846" y="913"/>
                  </a:cubicBezTo>
                  <a:cubicBezTo>
                    <a:pt x="2846" y="960"/>
                    <a:pt x="2858" y="984"/>
                    <a:pt x="2917" y="996"/>
                  </a:cubicBezTo>
                  <a:cubicBezTo>
                    <a:pt x="2953" y="996"/>
                    <a:pt x="3000" y="972"/>
                    <a:pt x="3012" y="925"/>
                  </a:cubicBezTo>
                  <a:cubicBezTo>
                    <a:pt x="3012" y="901"/>
                    <a:pt x="3012" y="841"/>
                    <a:pt x="2965" y="782"/>
                  </a:cubicBezTo>
                  <a:cubicBezTo>
                    <a:pt x="2655" y="365"/>
                    <a:pt x="357" y="32"/>
                    <a:pt x="107" y="8"/>
                  </a:cubicBezTo>
                  <a:cubicBezTo>
                    <a:pt x="97" y="3"/>
                    <a:pt x="87"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6"/>
            <p:cNvSpPr/>
            <p:nvPr/>
          </p:nvSpPr>
          <p:spPr>
            <a:xfrm>
              <a:off x="2448225" y="1476575"/>
              <a:ext cx="67600" cy="17400"/>
            </a:xfrm>
            <a:custGeom>
              <a:avLst/>
              <a:gdLst/>
              <a:ahLst/>
              <a:cxnLst/>
              <a:rect l="l" t="t" r="r" b="b"/>
              <a:pathLst>
                <a:path w="2704" h="696" extrusionOk="0">
                  <a:moveTo>
                    <a:pt x="76" y="1"/>
                  </a:moveTo>
                  <a:cubicBezTo>
                    <a:pt x="51" y="1"/>
                    <a:pt x="22" y="16"/>
                    <a:pt x="12" y="53"/>
                  </a:cubicBezTo>
                  <a:cubicBezTo>
                    <a:pt x="1" y="76"/>
                    <a:pt x="12" y="124"/>
                    <a:pt x="60" y="136"/>
                  </a:cubicBezTo>
                  <a:cubicBezTo>
                    <a:pt x="239" y="219"/>
                    <a:pt x="1632" y="696"/>
                    <a:pt x="2346" y="696"/>
                  </a:cubicBezTo>
                  <a:cubicBezTo>
                    <a:pt x="2465" y="696"/>
                    <a:pt x="2572" y="672"/>
                    <a:pt x="2656" y="648"/>
                  </a:cubicBezTo>
                  <a:cubicBezTo>
                    <a:pt x="2691" y="612"/>
                    <a:pt x="2703" y="588"/>
                    <a:pt x="2691" y="541"/>
                  </a:cubicBezTo>
                  <a:cubicBezTo>
                    <a:pt x="2666" y="524"/>
                    <a:pt x="2647" y="507"/>
                    <a:pt x="2621" y="507"/>
                  </a:cubicBezTo>
                  <a:cubicBezTo>
                    <a:pt x="2610" y="507"/>
                    <a:pt x="2598" y="510"/>
                    <a:pt x="2584" y="517"/>
                  </a:cubicBezTo>
                  <a:cubicBezTo>
                    <a:pt x="2534" y="538"/>
                    <a:pt x="2462" y="547"/>
                    <a:pt x="2373" y="547"/>
                  </a:cubicBezTo>
                  <a:cubicBezTo>
                    <a:pt x="1812" y="547"/>
                    <a:pt x="589" y="170"/>
                    <a:pt x="96" y="5"/>
                  </a:cubicBezTo>
                  <a:cubicBezTo>
                    <a:pt x="90" y="2"/>
                    <a:pt x="83" y="1"/>
                    <a:pt x="7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6"/>
            <p:cNvSpPr/>
            <p:nvPr/>
          </p:nvSpPr>
          <p:spPr>
            <a:xfrm>
              <a:off x="2484825" y="1459025"/>
              <a:ext cx="16100" cy="43875"/>
            </a:xfrm>
            <a:custGeom>
              <a:avLst/>
              <a:gdLst/>
              <a:ahLst/>
              <a:cxnLst/>
              <a:rect l="l" t="t" r="r" b="b"/>
              <a:pathLst>
                <a:path w="644" h="1755" extrusionOk="0">
                  <a:moveTo>
                    <a:pt x="563" y="0"/>
                  </a:moveTo>
                  <a:cubicBezTo>
                    <a:pt x="532" y="0"/>
                    <a:pt x="510" y="13"/>
                    <a:pt x="501" y="40"/>
                  </a:cubicBezTo>
                  <a:cubicBezTo>
                    <a:pt x="477" y="64"/>
                    <a:pt x="1" y="1017"/>
                    <a:pt x="239" y="1683"/>
                  </a:cubicBezTo>
                  <a:cubicBezTo>
                    <a:pt x="263" y="1719"/>
                    <a:pt x="287" y="1731"/>
                    <a:pt x="322" y="1731"/>
                  </a:cubicBezTo>
                  <a:cubicBezTo>
                    <a:pt x="334" y="1731"/>
                    <a:pt x="346" y="1731"/>
                    <a:pt x="334" y="1755"/>
                  </a:cubicBezTo>
                  <a:cubicBezTo>
                    <a:pt x="370" y="1731"/>
                    <a:pt x="394" y="1707"/>
                    <a:pt x="370" y="1660"/>
                  </a:cubicBezTo>
                  <a:cubicBezTo>
                    <a:pt x="168" y="1052"/>
                    <a:pt x="632" y="124"/>
                    <a:pt x="632" y="112"/>
                  </a:cubicBezTo>
                  <a:cubicBezTo>
                    <a:pt x="644" y="64"/>
                    <a:pt x="632" y="28"/>
                    <a:pt x="596" y="5"/>
                  </a:cubicBezTo>
                  <a:cubicBezTo>
                    <a:pt x="584" y="2"/>
                    <a:pt x="573" y="0"/>
                    <a:pt x="5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6"/>
            <p:cNvSpPr/>
            <p:nvPr/>
          </p:nvSpPr>
          <p:spPr>
            <a:xfrm>
              <a:off x="2465500" y="1450100"/>
              <a:ext cx="13400" cy="50125"/>
            </a:xfrm>
            <a:custGeom>
              <a:avLst/>
              <a:gdLst/>
              <a:ahLst/>
              <a:cxnLst/>
              <a:rect l="l" t="t" r="r" b="b"/>
              <a:pathLst>
                <a:path w="536" h="2005" extrusionOk="0">
                  <a:moveTo>
                    <a:pt x="456" y="0"/>
                  </a:moveTo>
                  <a:cubicBezTo>
                    <a:pt x="432" y="0"/>
                    <a:pt x="402" y="16"/>
                    <a:pt x="393" y="52"/>
                  </a:cubicBezTo>
                  <a:cubicBezTo>
                    <a:pt x="381" y="100"/>
                    <a:pt x="0" y="1362"/>
                    <a:pt x="226" y="1957"/>
                  </a:cubicBezTo>
                  <a:cubicBezTo>
                    <a:pt x="238" y="1993"/>
                    <a:pt x="274" y="2005"/>
                    <a:pt x="298" y="2005"/>
                  </a:cubicBezTo>
                  <a:lnTo>
                    <a:pt x="322" y="2005"/>
                  </a:lnTo>
                  <a:cubicBezTo>
                    <a:pt x="357" y="1981"/>
                    <a:pt x="381" y="1957"/>
                    <a:pt x="357" y="1909"/>
                  </a:cubicBezTo>
                  <a:cubicBezTo>
                    <a:pt x="155" y="1362"/>
                    <a:pt x="524" y="112"/>
                    <a:pt x="524" y="100"/>
                  </a:cubicBezTo>
                  <a:cubicBezTo>
                    <a:pt x="536" y="64"/>
                    <a:pt x="524" y="16"/>
                    <a:pt x="476" y="4"/>
                  </a:cubicBezTo>
                  <a:cubicBezTo>
                    <a:pt x="471" y="2"/>
                    <a:pt x="464" y="0"/>
                    <a:pt x="4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6"/>
            <p:cNvSpPr/>
            <p:nvPr/>
          </p:nvSpPr>
          <p:spPr>
            <a:xfrm>
              <a:off x="1846225" y="1350300"/>
              <a:ext cx="247225" cy="200850"/>
            </a:xfrm>
            <a:custGeom>
              <a:avLst/>
              <a:gdLst/>
              <a:ahLst/>
              <a:cxnLst/>
              <a:rect l="l" t="t" r="r" b="b"/>
              <a:pathLst>
                <a:path w="9889" h="8034" extrusionOk="0">
                  <a:moveTo>
                    <a:pt x="1215" y="0"/>
                  </a:moveTo>
                  <a:cubicBezTo>
                    <a:pt x="946" y="0"/>
                    <a:pt x="768" y="8"/>
                    <a:pt x="768" y="8"/>
                  </a:cubicBezTo>
                  <a:cubicBezTo>
                    <a:pt x="768" y="8"/>
                    <a:pt x="2328" y="2389"/>
                    <a:pt x="2435" y="2889"/>
                  </a:cubicBezTo>
                  <a:cubicBezTo>
                    <a:pt x="2542" y="3377"/>
                    <a:pt x="363" y="3973"/>
                    <a:pt x="173" y="4568"/>
                  </a:cubicBezTo>
                  <a:cubicBezTo>
                    <a:pt x="0" y="5075"/>
                    <a:pt x="2418" y="8034"/>
                    <a:pt x="5161" y="8034"/>
                  </a:cubicBezTo>
                  <a:cubicBezTo>
                    <a:pt x="5640" y="8034"/>
                    <a:pt x="6128" y="7944"/>
                    <a:pt x="6614" y="7735"/>
                  </a:cubicBezTo>
                  <a:cubicBezTo>
                    <a:pt x="9888" y="6342"/>
                    <a:pt x="8329" y="1413"/>
                    <a:pt x="7793" y="936"/>
                  </a:cubicBezTo>
                  <a:cubicBezTo>
                    <a:pt x="7621" y="784"/>
                    <a:pt x="7430" y="721"/>
                    <a:pt x="7227" y="721"/>
                  </a:cubicBezTo>
                  <a:cubicBezTo>
                    <a:pt x="6322" y="721"/>
                    <a:pt x="5187" y="1965"/>
                    <a:pt x="4559" y="1965"/>
                  </a:cubicBezTo>
                  <a:cubicBezTo>
                    <a:pt x="4506" y="1965"/>
                    <a:pt x="4457" y="1956"/>
                    <a:pt x="4411" y="1937"/>
                  </a:cubicBezTo>
                  <a:cubicBezTo>
                    <a:pt x="3721" y="1639"/>
                    <a:pt x="3733" y="591"/>
                    <a:pt x="3733" y="591"/>
                  </a:cubicBezTo>
                  <a:cubicBezTo>
                    <a:pt x="3590" y="67"/>
                    <a:pt x="2007" y="0"/>
                    <a:pt x="1215" y="0"/>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6"/>
            <p:cNvSpPr/>
            <p:nvPr/>
          </p:nvSpPr>
          <p:spPr>
            <a:xfrm>
              <a:off x="1857700" y="1188775"/>
              <a:ext cx="153000" cy="148175"/>
            </a:xfrm>
            <a:custGeom>
              <a:avLst/>
              <a:gdLst/>
              <a:ahLst/>
              <a:cxnLst/>
              <a:rect l="l" t="t" r="r" b="b"/>
              <a:pathLst>
                <a:path w="6120" h="5927" extrusionOk="0">
                  <a:moveTo>
                    <a:pt x="2898" y="1"/>
                  </a:moveTo>
                  <a:cubicBezTo>
                    <a:pt x="2006" y="1"/>
                    <a:pt x="1631" y="968"/>
                    <a:pt x="1631" y="968"/>
                  </a:cubicBezTo>
                  <a:cubicBezTo>
                    <a:pt x="0" y="2684"/>
                    <a:pt x="2447" y="5926"/>
                    <a:pt x="4010" y="5926"/>
                  </a:cubicBezTo>
                  <a:cubicBezTo>
                    <a:pt x="4183" y="5926"/>
                    <a:pt x="4344" y="5887"/>
                    <a:pt x="4488" y="5802"/>
                  </a:cubicBezTo>
                  <a:cubicBezTo>
                    <a:pt x="5965" y="4921"/>
                    <a:pt x="6119" y="2123"/>
                    <a:pt x="4238" y="599"/>
                  </a:cubicBezTo>
                  <a:cubicBezTo>
                    <a:pt x="3701" y="158"/>
                    <a:pt x="3257" y="1"/>
                    <a:pt x="2898"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6"/>
            <p:cNvSpPr/>
            <p:nvPr/>
          </p:nvSpPr>
          <p:spPr>
            <a:xfrm>
              <a:off x="1821750" y="1303825"/>
              <a:ext cx="45175" cy="48775"/>
            </a:xfrm>
            <a:custGeom>
              <a:avLst/>
              <a:gdLst/>
              <a:ahLst/>
              <a:cxnLst/>
              <a:rect l="l" t="t" r="r" b="b"/>
              <a:pathLst>
                <a:path w="1807" h="1951" extrusionOk="0">
                  <a:moveTo>
                    <a:pt x="613" y="0"/>
                  </a:moveTo>
                  <a:cubicBezTo>
                    <a:pt x="494" y="0"/>
                    <a:pt x="384" y="67"/>
                    <a:pt x="306" y="248"/>
                  </a:cubicBezTo>
                  <a:cubicBezTo>
                    <a:pt x="0" y="954"/>
                    <a:pt x="346" y="1951"/>
                    <a:pt x="1055" y="1951"/>
                  </a:cubicBezTo>
                  <a:cubicBezTo>
                    <a:pt x="1064" y="1951"/>
                    <a:pt x="1072" y="1950"/>
                    <a:pt x="1080" y="1950"/>
                  </a:cubicBezTo>
                  <a:cubicBezTo>
                    <a:pt x="1807" y="1914"/>
                    <a:pt x="1414" y="593"/>
                    <a:pt x="1414" y="593"/>
                  </a:cubicBezTo>
                  <a:cubicBezTo>
                    <a:pt x="1414" y="593"/>
                    <a:pt x="967" y="0"/>
                    <a:pt x="613" y="0"/>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6"/>
            <p:cNvSpPr/>
            <p:nvPr/>
          </p:nvSpPr>
          <p:spPr>
            <a:xfrm>
              <a:off x="1832375" y="1319225"/>
              <a:ext cx="19075" cy="19075"/>
            </a:xfrm>
            <a:custGeom>
              <a:avLst/>
              <a:gdLst/>
              <a:ahLst/>
              <a:cxnLst/>
              <a:rect l="l" t="t" r="r" b="b"/>
              <a:pathLst>
                <a:path w="763" h="763" extrusionOk="0">
                  <a:moveTo>
                    <a:pt x="246" y="0"/>
                  </a:moveTo>
                  <a:cubicBezTo>
                    <a:pt x="243" y="0"/>
                    <a:pt x="241" y="0"/>
                    <a:pt x="239" y="1"/>
                  </a:cubicBezTo>
                  <a:cubicBezTo>
                    <a:pt x="48" y="13"/>
                    <a:pt x="0" y="370"/>
                    <a:pt x="0" y="477"/>
                  </a:cubicBezTo>
                  <a:cubicBezTo>
                    <a:pt x="0" y="513"/>
                    <a:pt x="24" y="548"/>
                    <a:pt x="72" y="548"/>
                  </a:cubicBezTo>
                  <a:cubicBezTo>
                    <a:pt x="96" y="548"/>
                    <a:pt x="143" y="525"/>
                    <a:pt x="143" y="477"/>
                  </a:cubicBezTo>
                  <a:cubicBezTo>
                    <a:pt x="167" y="310"/>
                    <a:pt x="203" y="167"/>
                    <a:pt x="239" y="155"/>
                  </a:cubicBezTo>
                  <a:cubicBezTo>
                    <a:pt x="298" y="167"/>
                    <a:pt x="477" y="429"/>
                    <a:pt x="608" y="715"/>
                  </a:cubicBezTo>
                  <a:cubicBezTo>
                    <a:pt x="620" y="751"/>
                    <a:pt x="655" y="763"/>
                    <a:pt x="679" y="763"/>
                  </a:cubicBezTo>
                  <a:lnTo>
                    <a:pt x="715" y="763"/>
                  </a:lnTo>
                  <a:cubicBezTo>
                    <a:pt x="739" y="727"/>
                    <a:pt x="762" y="691"/>
                    <a:pt x="739" y="655"/>
                  </a:cubicBezTo>
                  <a:cubicBezTo>
                    <a:pt x="598" y="351"/>
                    <a:pt x="388" y="0"/>
                    <a:pt x="2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6"/>
            <p:cNvSpPr/>
            <p:nvPr/>
          </p:nvSpPr>
          <p:spPr>
            <a:xfrm>
              <a:off x="1825525" y="1230450"/>
              <a:ext cx="149450" cy="156175"/>
            </a:xfrm>
            <a:custGeom>
              <a:avLst/>
              <a:gdLst/>
              <a:ahLst/>
              <a:cxnLst/>
              <a:rect l="l" t="t" r="r" b="b"/>
              <a:pathLst>
                <a:path w="5978" h="6247" extrusionOk="0">
                  <a:moveTo>
                    <a:pt x="3191" y="0"/>
                  </a:moveTo>
                  <a:cubicBezTo>
                    <a:pt x="2239" y="0"/>
                    <a:pt x="1394" y="242"/>
                    <a:pt x="1394" y="242"/>
                  </a:cubicBezTo>
                  <a:cubicBezTo>
                    <a:pt x="1" y="480"/>
                    <a:pt x="1048" y="4135"/>
                    <a:pt x="1048" y="4135"/>
                  </a:cubicBezTo>
                  <a:cubicBezTo>
                    <a:pt x="1048" y="4135"/>
                    <a:pt x="1157" y="6246"/>
                    <a:pt x="3376" y="6246"/>
                  </a:cubicBezTo>
                  <a:cubicBezTo>
                    <a:pt x="3484" y="6246"/>
                    <a:pt x="3597" y="6241"/>
                    <a:pt x="3715" y="6231"/>
                  </a:cubicBezTo>
                  <a:cubicBezTo>
                    <a:pt x="4073" y="6207"/>
                    <a:pt x="4989" y="5957"/>
                    <a:pt x="5263" y="5552"/>
                  </a:cubicBezTo>
                  <a:cubicBezTo>
                    <a:pt x="5978" y="4504"/>
                    <a:pt x="5835" y="1349"/>
                    <a:pt x="5358" y="777"/>
                  </a:cubicBezTo>
                  <a:cubicBezTo>
                    <a:pt x="4845" y="167"/>
                    <a:pt x="3981" y="0"/>
                    <a:pt x="3191" y="0"/>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6"/>
            <p:cNvSpPr/>
            <p:nvPr/>
          </p:nvSpPr>
          <p:spPr>
            <a:xfrm>
              <a:off x="1925250" y="1297950"/>
              <a:ext cx="26500" cy="35000"/>
            </a:xfrm>
            <a:custGeom>
              <a:avLst/>
              <a:gdLst/>
              <a:ahLst/>
              <a:cxnLst/>
              <a:rect l="l" t="t" r="r" b="b"/>
              <a:pathLst>
                <a:path w="1060" h="1400" extrusionOk="0">
                  <a:moveTo>
                    <a:pt x="85" y="0"/>
                  </a:moveTo>
                  <a:cubicBezTo>
                    <a:pt x="66" y="0"/>
                    <a:pt x="48" y="6"/>
                    <a:pt x="36" y="18"/>
                  </a:cubicBezTo>
                  <a:cubicBezTo>
                    <a:pt x="0" y="54"/>
                    <a:pt x="0" y="102"/>
                    <a:pt x="36" y="125"/>
                  </a:cubicBezTo>
                  <a:cubicBezTo>
                    <a:pt x="393" y="483"/>
                    <a:pt x="798" y="935"/>
                    <a:pt x="857" y="1078"/>
                  </a:cubicBezTo>
                  <a:cubicBezTo>
                    <a:pt x="584" y="1102"/>
                    <a:pt x="84" y="1256"/>
                    <a:pt x="60" y="1256"/>
                  </a:cubicBezTo>
                  <a:cubicBezTo>
                    <a:pt x="36" y="1268"/>
                    <a:pt x="0" y="1304"/>
                    <a:pt x="24" y="1340"/>
                  </a:cubicBezTo>
                  <a:cubicBezTo>
                    <a:pt x="36" y="1387"/>
                    <a:pt x="60" y="1399"/>
                    <a:pt x="95" y="1399"/>
                  </a:cubicBezTo>
                  <a:lnTo>
                    <a:pt x="107" y="1399"/>
                  </a:lnTo>
                  <a:cubicBezTo>
                    <a:pt x="107" y="1399"/>
                    <a:pt x="655" y="1245"/>
                    <a:pt x="893" y="1233"/>
                  </a:cubicBezTo>
                  <a:cubicBezTo>
                    <a:pt x="941" y="1233"/>
                    <a:pt x="988" y="1197"/>
                    <a:pt x="1000" y="1149"/>
                  </a:cubicBezTo>
                  <a:cubicBezTo>
                    <a:pt x="1060" y="1018"/>
                    <a:pt x="762" y="637"/>
                    <a:pt x="143" y="18"/>
                  </a:cubicBezTo>
                  <a:cubicBezTo>
                    <a:pt x="125" y="6"/>
                    <a:pt x="104"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6"/>
            <p:cNvSpPr/>
            <p:nvPr/>
          </p:nvSpPr>
          <p:spPr>
            <a:xfrm>
              <a:off x="1884750" y="1289475"/>
              <a:ext cx="22350" cy="28000"/>
            </a:xfrm>
            <a:custGeom>
              <a:avLst/>
              <a:gdLst/>
              <a:ahLst/>
              <a:cxnLst/>
              <a:rect l="l" t="t" r="r" b="b"/>
              <a:pathLst>
                <a:path w="894" h="1120" extrusionOk="0">
                  <a:moveTo>
                    <a:pt x="715" y="0"/>
                  </a:moveTo>
                  <a:cubicBezTo>
                    <a:pt x="692" y="24"/>
                    <a:pt x="656" y="48"/>
                    <a:pt x="656" y="95"/>
                  </a:cubicBezTo>
                  <a:cubicBezTo>
                    <a:pt x="703" y="441"/>
                    <a:pt x="715" y="822"/>
                    <a:pt x="692" y="953"/>
                  </a:cubicBezTo>
                  <a:cubicBezTo>
                    <a:pt x="584" y="857"/>
                    <a:pt x="346" y="512"/>
                    <a:pt x="156" y="202"/>
                  </a:cubicBezTo>
                  <a:cubicBezTo>
                    <a:pt x="132" y="171"/>
                    <a:pt x="103" y="160"/>
                    <a:pt x="79" y="160"/>
                  </a:cubicBezTo>
                  <a:cubicBezTo>
                    <a:pt x="67" y="160"/>
                    <a:pt x="57" y="163"/>
                    <a:pt x="49" y="167"/>
                  </a:cubicBezTo>
                  <a:cubicBezTo>
                    <a:pt x="1" y="202"/>
                    <a:pt x="1" y="238"/>
                    <a:pt x="13" y="274"/>
                  </a:cubicBezTo>
                  <a:cubicBezTo>
                    <a:pt x="191" y="583"/>
                    <a:pt x="537" y="1107"/>
                    <a:pt x="703" y="1119"/>
                  </a:cubicBezTo>
                  <a:cubicBezTo>
                    <a:pt x="715" y="1119"/>
                    <a:pt x="751" y="1107"/>
                    <a:pt x="775" y="1072"/>
                  </a:cubicBezTo>
                  <a:cubicBezTo>
                    <a:pt x="894" y="976"/>
                    <a:pt x="846" y="393"/>
                    <a:pt x="811" y="60"/>
                  </a:cubicBezTo>
                  <a:cubicBezTo>
                    <a:pt x="787" y="36"/>
                    <a:pt x="763" y="0"/>
                    <a:pt x="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6"/>
            <p:cNvSpPr/>
            <p:nvPr/>
          </p:nvSpPr>
          <p:spPr>
            <a:xfrm>
              <a:off x="1941325" y="1285600"/>
              <a:ext cx="18475" cy="26200"/>
            </a:xfrm>
            <a:custGeom>
              <a:avLst/>
              <a:gdLst/>
              <a:ahLst/>
              <a:cxnLst/>
              <a:rect l="l" t="t" r="r" b="b"/>
              <a:pathLst>
                <a:path w="739" h="1048" extrusionOk="0">
                  <a:moveTo>
                    <a:pt x="548" y="0"/>
                  </a:moveTo>
                  <a:cubicBezTo>
                    <a:pt x="500" y="12"/>
                    <a:pt x="488" y="36"/>
                    <a:pt x="488" y="84"/>
                  </a:cubicBezTo>
                  <a:cubicBezTo>
                    <a:pt x="536" y="369"/>
                    <a:pt x="560" y="691"/>
                    <a:pt x="548" y="846"/>
                  </a:cubicBezTo>
                  <a:cubicBezTo>
                    <a:pt x="465" y="727"/>
                    <a:pt x="286" y="393"/>
                    <a:pt x="155" y="107"/>
                  </a:cubicBezTo>
                  <a:cubicBezTo>
                    <a:pt x="129" y="90"/>
                    <a:pt x="96" y="79"/>
                    <a:pt x="71" y="79"/>
                  </a:cubicBezTo>
                  <a:cubicBezTo>
                    <a:pt x="62" y="79"/>
                    <a:pt x="54" y="80"/>
                    <a:pt x="48" y="84"/>
                  </a:cubicBezTo>
                  <a:cubicBezTo>
                    <a:pt x="12" y="107"/>
                    <a:pt x="0" y="155"/>
                    <a:pt x="12" y="191"/>
                  </a:cubicBezTo>
                  <a:cubicBezTo>
                    <a:pt x="429" y="1048"/>
                    <a:pt x="548" y="1048"/>
                    <a:pt x="595" y="1048"/>
                  </a:cubicBezTo>
                  <a:cubicBezTo>
                    <a:pt x="631" y="1048"/>
                    <a:pt x="655" y="1036"/>
                    <a:pt x="667" y="977"/>
                  </a:cubicBezTo>
                  <a:cubicBezTo>
                    <a:pt x="738" y="846"/>
                    <a:pt x="667" y="238"/>
                    <a:pt x="643" y="60"/>
                  </a:cubicBezTo>
                  <a:cubicBezTo>
                    <a:pt x="619" y="12"/>
                    <a:pt x="595" y="0"/>
                    <a:pt x="5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6"/>
            <p:cNvSpPr/>
            <p:nvPr/>
          </p:nvSpPr>
          <p:spPr>
            <a:xfrm>
              <a:off x="1902325" y="1377150"/>
              <a:ext cx="48550" cy="11750"/>
            </a:xfrm>
            <a:custGeom>
              <a:avLst/>
              <a:gdLst/>
              <a:ahLst/>
              <a:cxnLst/>
              <a:rect l="l" t="t" r="r" b="b"/>
              <a:pathLst>
                <a:path w="1942" h="470" extrusionOk="0">
                  <a:moveTo>
                    <a:pt x="1851" y="1"/>
                  </a:moveTo>
                  <a:cubicBezTo>
                    <a:pt x="1841" y="1"/>
                    <a:pt x="1831" y="2"/>
                    <a:pt x="1822" y="5"/>
                  </a:cubicBezTo>
                  <a:cubicBezTo>
                    <a:pt x="1349" y="256"/>
                    <a:pt x="934" y="321"/>
                    <a:pt x="629" y="321"/>
                  </a:cubicBezTo>
                  <a:cubicBezTo>
                    <a:pt x="297" y="321"/>
                    <a:pt x="96" y="243"/>
                    <a:pt x="96" y="243"/>
                  </a:cubicBezTo>
                  <a:cubicBezTo>
                    <a:pt x="90" y="241"/>
                    <a:pt x="83" y="239"/>
                    <a:pt x="76" y="239"/>
                  </a:cubicBezTo>
                  <a:cubicBezTo>
                    <a:pt x="51" y="239"/>
                    <a:pt x="21" y="255"/>
                    <a:pt x="12" y="291"/>
                  </a:cubicBezTo>
                  <a:cubicBezTo>
                    <a:pt x="0" y="315"/>
                    <a:pt x="12" y="363"/>
                    <a:pt x="60" y="386"/>
                  </a:cubicBezTo>
                  <a:cubicBezTo>
                    <a:pt x="72" y="398"/>
                    <a:pt x="286" y="470"/>
                    <a:pt x="620" y="470"/>
                  </a:cubicBezTo>
                  <a:cubicBezTo>
                    <a:pt x="953" y="470"/>
                    <a:pt x="1393" y="398"/>
                    <a:pt x="1905" y="136"/>
                  </a:cubicBezTo>
                  <a:cubicBezTo>
                    <a:pt x="1929" y="113"/>
                    <a:pt x="1941" y="65"/>
                    <a:pt x="1929" y="41"/>
                  </a:cubicBezTo>
                  <a:cubicBezTo>
                    <a:pt x="1911" y="14"/>
                    <a:pt x="1880" y="1"/>
                    <a:pt x="18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6"/>
            <p:cNvSpPr/>
            <p:nvPr/>
          </p:nvSpPr>
          <p:spPr>
            <a:xfrm>
              <a:off x="1908275" y="1332325"/>
              <a:ext cx="33950" cy="31275"/>
            </a:xfrm>
            <a:custGeom>
              <a:avLst/>
              <a:gdLst/>
              <a:ahLst/>
              <a:cxnLst/>
              <a:rect l="l" t="t" r="r" b="b"/>
              <a:pathLst>
                <a:path w="1358" h="1251" extrusionOk="0">
                  <a:moveTo>
                    <a:pt x="108" y="1"/>
                  </a:moveTo>
                  <a:cubicBezTo>
                    <a:pt x="72" y="1"/>
                    <a:pt x="24" y="24"/>
                    <a:pt x="24" y="72"/>
                  </a:cubicBezTo>
                  <a:cubicBezTo>
                    <a:pt x="1" y="774"/>
                    <a:pt x="108" y="1167"/>
                    <a:pt x="346" y="1239"/>
                  </a:cubicBezTo>
                  <a:cubicBezTo>
                    <a:pt x="370" y="1251"/>
                    <a:pt x="405" y="1251"/>
                    <a:pt x="429" y="1251"/>
                  </a:cubicBezTo>
                  <a:cubicBezTo>
                    <a:pt x="822" y="1251"/>
                    <a:pt x="1275" y="572"/>
                    <a:pt x="1322" y="477"/>
                  </a:cubicBezTo>
                  <a:cubicBezTo>
                    <a:pt x="1358" y="453"/>
                    <a:pt x="1334" y="405"/>
                    <a:pt x="1310" y="370"/>
                  </a:cubicBezTo>
                  <a:cubicBezTo>
                    <a:pt x="1298" y="361"/>
                    <a:pt x="1285" y="357"/>
                    <a:pt x="1272" y="357"/>
                  </a:cubicBezTo>
                  <a:cubicBezTo>
                    <a:pt x="1249" y="357"/>
                    <a:pt x="1226" y="370"/>
                    <a:pt x="1203" y="393"/>
                  </a:cubicBezTo>
                  <a:cubicBezTo>
                    <a:pt x="1017" y="678"/>
                    <a:pt x="660" y="1094"/>
                    <a:pt x="437" y="1094"/>
                  </a:cubicBezTo>
                  <a:cubicBezTo>
                    <a:pt x="417" y="1094"/>
                    <a:pt x="399" y="1091"/>
                    <a:pt x="382" y="1084"/>
                  </a:cubicBezTo>
                  <a:cubicBezTo>
                    <a:pt x="298" y="1060"/>
                    <a:pt x="143" y="893"/>
                    <a:pt x="179" y="72"/>
                  </a:cubicBezTo>
                  <a:cubicBezTo>
                    <a:pt x="179" y="24"/>
                    <a:pt x="143" y="1"/>
                    <a:pt x="1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6"/>
            <p:cNvSpPr/>
            <p:nvPr/>
          </p:nvSpPr>
          <p:spPr>
            <a:xfrm>
              <a:off x="2107700" y="1353075"/>
              <a:ext cx="357825" cy="157575"/>
            </a:xfrm>
            <a:custGeom>
              <a:avLst/>
              <a:gdLst/>
              <a:ahLst/>
              <a:cxnLst/>
              <a:rect l="l" t="t" r="r" b="b"/>
              <a:pathLst>
                <a:path w="14313" h="6303" extrusionOk="0">
                  <a:moveTo>
                    <a:pt x="4453" y="0"/>
                  </a:moveTo>
                  <a:cubicBezTo>
                    <a:pt x="2514" y="0"/>
                    <a:pt x="2156" y="849"/>
                    <a:pt x="2156" y="849"/>
                  </a:cubicBezTo>
                  <a:cubicBezTo>
                    <a:pt x="2156" y="849"/>
                    <a:pt x="1" y="4124"/>
                    <a:pt x="2608" y="5540"/>
                  </a:cubicBezTo>
                  <a:cubicBezTo>
                    <a:pt x="3442" y="6001"/>
                    <a:pt x="8550" y="6303"/>
                    <a:pt x="11421" y="6303"/>
                  </a:cubicBezTo>
                  <a:cubicBezTo>
                    <a:pt x="12484" y="6303"/>
                    <a:pt x="13241" y="6261"/>
                    <a:pt x="13360" y="6171"/>
                  </a:cubicBezTo>
                  <a:cubicBezTo>
                    <a:pt x="13991" y="5671"/>
                    <a:pt x="14312" y="2981"/>
                    <a:pt x="13919" y="2195"/>
                  </a:cubicBezTo>
                  <a:cubicBezTo>
                    <a:pt x="13526" y="1409"/>
                    <a:pt x="12860" y="1802"/>
                    <a:pt x="7025" y="361"/>
                  </a:cubicBezTo>
                  <a:cubicBezTo>
                    <a:pt x="5953" y="98"/>
                    <a:pt x="5112" y="0"/>
                    <a:pt x="445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6"/>
            <p:cNvSpPr/>
            <p:nvPr/>
          </p:nvSpPr>
          <p:spPr>
            <a:xfrm>
              <a:off x="2120800" y="1462725"/>
              <a:ext cx="351850" cy="141725"/>
            </a:xfrm>
            <a:custGeom>
              <a:avLst/>
              <a:gdLst/>
              <a:ahLst/>
              <a:cxnLst/>
              <a:rect l="l" t="t" r="r" b="b"/>
              <a:pathLst>
                <a:path w="14074" h="5669" extrusionOk="0">
                  <a:moveTo>
                    <a:pt x="4008" y="1"/>
                  </a:moveTo>
                  <a:cubicBezTo>
                    <a:pt x="2431" y="1"/>
                    <a:pt x="1299" y="147"/>
                    <a:pt x="1334" y="535"/>
                  </a:cubicBezTo>
                  <a:cubicBezTo>
                    <a:pt x="1334" y="535"/>
                    <a:pt x="1" y="4143"/>
                    <a:pt x="1787" y="5250"/>
                  </a:cubicBezTo>
                  <a:cubicBezTo>
                    <a:pt x="2277" y="5551"/>
                    <a:pt x="3352" y="5669"/>
                    <a:pt x="4658" y="5669"/>
                  </a:cubicBezTo>
                  <a:cubicBezTo>
                    <a:pt x="8107" y="5669"/>
                    <a:pt x="13162" y="4848"/>
                    <a:pt x="13300" y="4417"/>
                  </a:cubicBezTo>
                  <a:cubicBezTo>
                    <a:pt x="13490" y="3821"/>
                    <a:pt x="14074" y="1631"/>
                    <a:pt x="13098" y="1035"/>
                  </a:cubicBezTo>
                  <a:cubicBezTo>
                    <a:pt x="12423" y="626"/>
                    <a:pt x="7267" y="1"/>
                    <a:pt x="4008"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6"/>
            <p:cNvSpPr/>
            <p:nvPr/>
          </p:nvSpPr>
          <p:spPr>
            <a:xfrm>
              <a:off x="2322900" y="1561875"/>
              <a:ext cx="17600" cy="7400"/>
            </a:xfrm>
            <a:custGeom>
              <a:avLst/>
              <a:gdLst/>
              <a:ahLst/>
              <a:cxnLst/>
              <a:rect l="l" t="t" r="r" b="b"/>
              <a:pathLst>
                <a:path w="704" h="296" extrusionOk="0">
                  <a:moveTo>
                    <a:pt x="612" y="0"/>
                  </a:moveTo>
                  <a:cubicBezTo>
                    <a:pt x="597" y="0"/>
                    <a:pt x="582" y="7"/>
                    <a:pt x="572" y="22"/>
                  </a:cubicBezTo>
                  <a:cubicBezTo>
                    <a:pt x="519" y="67"/>
                    <a:pt x="369" y="146"/>
                    <a:pt x="243" y="146"/>
                  </a:cubicBezTo>
                  <a:cubicBezTo>
                    <a:pt x="202" y="146"/>
                    <a:pt x="164" y="138"/>
                    <a:pt x="132" y="117"/>
                  </a:cubicBezTo>
                  <a:cubicBezTo>
                    <a:pt x="120" y="114"/>
                    <a:pt x="108" y="113"/>
                    <a:pt x="97" y="113"/>
                  </a:cubicBezTo>
                  <a:cubicBezTo>
                    <a:pt x="63" y="113"/>
                    <a:pt x="34" y="126"/>
                    <a:pt x="25" y="153"/>
                  </a:cubicBezTo>
                  <a:cubicBezTo>
                    <a:pt x="1" y="189"/>
                    <a:pt x="25" y="236"/>
                    <a:pt x="49" y="248"/>
                  </a:cubicBezTo>
                  <a:cubicBezTo>
                    <a:pt x="108" y="284"/>
                    <a:pt x="168" y="296"/>
                    <a:pt x="227" y="296"/>
                  </a:cubicBezTo>
                  <a:cubicBezTo>
                    <a:pt x="430" y="296"/>
                    <a:pt x="632" y="165"/>
                    <a:pt x="656" y="141"/>
                  </a:cubicBezTo>
                  <a:cubicBezTo>
                    <a:pt x="692" y="105"/>
                    <a:pt x="703" y="58"/>
                    <a:pt x="680" y="34"/>
                  </a:cubicBezTo>
                  <a:cubicBezTo>
                    <a:pt x="659" y="13"/>
                    <a:pt x="634" y="0"/>
                    <a:pt x="61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6"/>
            <p:cNvSpPr/>
            <p:nvPr/>
          </p:nvSpPr>
          <p:spPr>
            <a:xfrm>
              <a:off x="2332425" y="1549300"/>
              <a:ext cx="17300" cy="7475"/>
            </a:xfrm>
            <a:custGeom>
              <a:avLst/>
              <a:gdLst/>
              <a:ahLst/>
              <a:cxnLst/>
              <a:rect l="l" t="t" r="r" b="b"/>
              <a:pathLst>
                <a:path w="692" h="299" extrusionOk="0">
                  <a:moveTo>
                    <a:pt x="605" y="0"/>
                  </a:moveTo>
                  <a:cubicBezTo>
                    <a:pt x="590" y="0"/>
                    <a:pt x="574" y="4"/>
                    <a:pt x="561" y="13"/>
                  </a:cubicBezTo>
                  <a:cubicBezTo>
                    <a:pt x="505" y="60"/>
                    <a:pt x="347" y="142"/>
                    <a:pt x="219" y="142"/>
                  </a:cubicBezTo>
                  <a:cubicBezTo>
                    <a:pt x="183" y="142"/>
                    <a:pt x="149" y="136"/>
                    <a:pt x="120" y="120"/>
                  </a:cubicBezTo>
                  <a:cubicBezTo>
                    <a:pt x="103" y="116"/>
                    <a:pt x="85" y="113"/>
                    <a:pt x="69" y="113"/>
                  </a:cubicBezTo>
                  <a:cubicBezTo>
                    <a:pt x="42" y="113"/>
                    <a:pt x="20" y="121"/>
                    <a:pt x="13" y="144"/>
                  </a:cubicBezTo>
                  <a:cubicBezTo>
                    <a:pt x="1" y="192"/>
                    <a:pt x="13" y="239"/>
                    <a:pt x="49" y="251"/>
                  </a:cubicBezTo>
                  <a:cubicBezTo>
                    <a:pt x="96" y="287"/>
                    <a:pt x="168" y="299"/>
                    <a:pt x="215" y="299"/>
                  </a:cubicBezTo>
                  <a:cubicBezTo>
                    <a:pt x="430" y="299"/>
                    <a:pt x="644" y="144"/>
                    <a:pt x="656" y="132"/>
                  </a:cubicBezTo>
                  <a:cubicBezTo>
                    <a:pt x="680" y="108"/>
                    <a:pt x="692" y="61"/>
                    <a:pt x="668" y="25"/>
                  </a:cubicBezTo>
                  <a:cubicBezTo>
                    <a:pt x="653" y="10"/>
                    <a:pt x="629" y="0"/>
                    <a:pt x="6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6"/>
            <p:cNvSpPr/>
            <p:nvPr/>
          </p:nvSpPr>
          <p:spPr>
            <a:xfrm>
              <a:off x="2347325" y="1558225"/>
              <a:ext cx="17275" cy="7475"/>
            </a:xfrm>
            <a:custGeom>
              <a:avLst/>
              <a:gdLst/>
              <a:ahLst/>
              <a:cxnLst/>
              <a:rect l="l" t="t" r="r" b="b"/>
              <a:pathLst>
                <a:path w="691" h="299" extrusionOk="0">
                  <a:moveTo>
                    <a:pt x="604" y="0"/>
                  </a:moveTo>
                  <a:cubicBezTo>
                    <a:pt x="589" y="0"/>
                    <a:pt x="574" y="4"/>
                    <a:pt x="560" y="13"/>
                  </a:cubicBezTo>
                  <a:cubicBezTo>
                    <a:pt x="504" y="60"/>
                    <a:pt x="347" y="143"/>
                    <a:pt x="218" y="143"/>
                  </a:cubicBezTo>
                  <a:cubicBezTo>
                    <a:pt x="182" y="143"/>
                    <a:pt x="148" y="136"/>
                    <a:pt x="119" y="120"/>
                  </a:cubicBezTo>
                  <a:cubicBezTo>
                    <a:pt x="102" y="112"/>
                    <a:pt x="86" y="108"/>
                    <a:pt x="70" y="108"/>
                  </a:cubicBezTo>
                  <a:cubicBezTo>
                    <a:pt x="42" y="108"/>
                    <a:pt x="20" y="121"/>
                    <a:pt x="12" y="144"/>
                  </a:cubicBezTo>
                  <a:cubicBezTo>
                    <a:pt x="0" y="192"/>
                    <a:pt x="12" y="239"/>
                    <a:pt x="48" y="251"/>
                  </a:cubicBezTo>
                  <a:cubicBezTo>
                    <a:pt x="96" y="287"/>
                    <a:pt x="167" y="299"/>
                    <a:pt x="215" y="299"/>
                  </a:cubicBezTo>
                  <a:cubicBezTo>
                    <a:pt x="417" y="299"/>
                    <a:pt x="619" y="168"/>
                    <a:pt x="655" y="132"/>
                  </a:cubicBezTo>
                  <a:cubicBezTo>
                    <a:pt x="679" y="108"/>
                    <a:pt x="691" y="61"/>
                    <a:pt x="667" y="25"/>
                  </a:cubicBezTo>
                  <a:cubicBezTo>
                    <a:pt x="652" y="10"/>
                    <a:pt x="629" y="0"/>
                    <a:pt x="60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6"/>
            <p:cNvSpPr/>
            <p:nvPr/>
          </p:nvSpPr>
          <p:spPr>
            <a:xfrm>
              <a:off x="2309825" y="1552575"/>
              <a:ext cx="17275" cy="7475"/>
            </a:xfrm>
            <a:custGeom>
              <a:avLst/>
              <a:gdLst/>
              <a:ahLst/>
              <a:cxnLst/>
              <a:rect l="l" t="t" r="r" b="b"/>
              <a:pathLst>
                <a:path w="691" h="299" extrusionOk="0">
                  <a:moveTo>
                    <a:pt x="598" y="1"/>
                  </a:moveTo>
                  <a:cubicBezTo>
                    <a:pt x="585" y="1"/>
                    <a:pt x="572" y="5"/>
                    <a:pt x="560" y="13"/>
                  </a:cubicBezTo>
                  <a:cubicBezTo>
                    <a:pt x="504" y="60"/>
                    <a:pt x="346" y="142"/>
                    <a:pt x="218" y="142"/>
                  </a:cubicBezTo>
                  <a:cubicBezTo>
                    <a:pt x="182" y="142"/>
                    <a:pt x="148" y="136"/>
                    <a:pt x="119" y="120"/>
                  </a:cubicBezTo>
                  <a:cubicBezTo>
                    <a:pt x="107" y="117"/>
                    <a:pt x="95" y="116"/>
                    <a:pt x="84" y="116"/>
                  </a:cubicBezTo>
                  <a:cubicBezTo>
                    <a:pt x="50" y="116"/>
                    <a:pt x="21" y="129"/>
                    <a:pt x="12" y="156"/>
                  </a:cubicBezTo>
                  <a:cubicBezTo>
                    <a:pt x="0" y="192"/>
                    <a:pt x="12" y="239"/>
                    <a:pt x="36" y="251"/>
                  </a:cubicBezTo>
                  <a:cubicBezTo>
                    <a:pt x="95" y="287"/>
                    <a:pt x="155" y="299"/>
                    <a:pt x="214" y="299"/>
                  </a:cubicBezTo>
                  <a:cubicBezTo>
                    <a:pt x="429" y="299"/>
                    <a:pt x="631" y="168"/>
                    <a:pt x="655" y="132"/>
                  </a:cubicBezTo>
                  <a:cubicBezTo>
                    <a:pt x="679" y="108"/>
                    <a:pt x="691" y="61"/>
                    <a:pt x="667" y="37"/>
                  </a:cubicBezTo>
                  <a:cubicBezTo>
                    <a:pt x="644" y="14"/>
                    <a:pt x="621" y="1"/>
                    <a:pt x="59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6"/>
            <p:cNvSpPr/>
            <p:nvPr/>
          </p:nvSpPr>
          <p:spPr>
            <a:xfrm>
              <a:off x="2288375" y="1556950"/>
              <a:ext cx="17600" cy="5775"/>
            </a:xfrm>
            <a:custGeom>
              <a:avLst/>
              <a:gdLst/>
              <a:ahLst/>
              <a:cxnLst/>
              <a:rect l="l" t="t" r="r" b="b"/>
              <a:pathLst>
                <a:path w="704" h="231" extrusionOk="0">
                  <a:moveTo>
                    <a:pt x="606" y="0"/>
                  </a:moveTo>
                  <a:cubicBezTo>
                    <a:pt x="598" y="0"/>
                    <a:pt x="590" y="2"/>
                    <a:pt x="584" y="5"/>
                  </a:cubicBezTo>
                  <a:cubicBezTo>
                    <a:pt x="584" y="5"/>
                    <a:pt x="420" y="90"/>
                    <a:pt x="272" y="90"/>
                  </a:cubicBezTo>
                  <a:cubicBezTo>
                    <a:pt x="221" y="90"/>
                    <a:pt x="172" y="80"/>
                    <a:pt x="132" y="52"/>
                  </a:cubicBezTo>
                  <a:cubicBezTo>
                    <a:pt x="123" y="39"/>
                    <a:pt x="111" y="34"/>
                    <a:pt x="98" y="34"/>
                  </a:cubicBezTo>
                  <a:cubicBezTo>
                    <a:pt x="76" y="34"/>
                    <a:pt x="52" y="49"/>
                    <a:pt x="37" y="64"/>
                  </a:cubicBezTo>
                  <a:cubicBezTo>
                    <a:pt x="1" y="100"/>
                    <a:pt x="25" y="136"/>
                    <a:pt x="48" y="171"/>
                  </a:cubicBezTo>
                  <a:cubicBezTo>
                    <a:pt x="108" y="219"/>
                    <a:pt x="191" y="231"/>
                    <a:pt x="275" y="231"/>
                  </a:cubicBezTo>
                  <a:cubicBezTo>
                    <a:pt x="444" y="231"/>
                    <a:pt x="624" y="135"/>
                    <a:pt x="652" y="135"/>
                  </a:cubicBezTo>
                  <a:cubicBezTo>
                    <a:pt x="654" y="135"/>
                    <a:pt x="655" y="135"/>
                    <a:pt x="656" y="136"/>
                  </a:cubicBezTo>
                  <a:cubicBezTo>
                    <a:pt x="691" y="112"/>
                    <a:pt x="703" y="64"/>
                    <a:pt x="691" y="40"/>
                  </a:cubicBezTo>
                  <a:cubicBezTo>
                    <a:pt x="665" y="14"/>
                    <a:pt x="631" y="0"/>
                    <a:pt x="6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6"/>
            <p:cNvSpPr/>
            <p:nvPr/>
          </p:nvSpPr>
          <p:spPr>
            <a:xfrm>
              <a:off x="2299400" y="1567025"/>
              <a:ext cx="17000" cy="5825"/>
            </a:xfrm>
            <a:custGeom>
              <a:avLst/>
              <a:gdLst/>
              <a:ahLst/>
              <a:cxnLst/>
              <a:rect l="l" t="t" r="r" b="b"/>
              <a:pathLst>
                <a:path w="680" h="233" extrusionOk="0">
                  <a:moveTo>
                    <a:pt x="73" y="1"/>
                  </a:moveTo>
                  <a:cubicBezTo>
                    <a:pt x="54" y="1"/>
                    <a:pt x="36" y="7"/>
                    <a:pt x="24" y="18"/>
                  </a:cubicBezTo>
                  <a:cubicBezTo>
                    <a:pt x="0" y="54"/>
                    <a:pt x="0" y="90"/>
                    <a:pt x="24" y="126"/>
                  </a:cubicBezTo>
                  <a:cubicBezTo>
                    <a:pt x="119" y="197"/>
                    <a:pt x="239" y="233"/>
                    <a:pt x="334" y="233"/>
                  </a:cubicBezTo>
                  <a:cubicBezTo>
                    <a:pt x="489" y="233"/>
                    <a:pt x="620" y="185"/>
                    <a:pt x="620" y="173"/>
                  </a:cubicBezTo>
                  <a:cubicBezTo>
                    <a:pt x="667" y="149"/>
                    <a:pt x="679" y="126"/>
                    <a:pt x="667" y="78"/>
                  </a:cubicBezTo>
                  <a:cubicBezTo>
                    <a:pt x="649" y="42"/>
                    <a:pt x="631" y="26"/>
                    <a:pt x="602" y="26"/>
                  </a:cubicBezTo>
                  <a:cubicBezTo>
                    <a:pt x="593" y="26"/>
                    <a:pt x="583" y="28"/>
                    <a:pt x="572" y="30"/>
                  </a:cubicBezTo>
                  <a:cubicBezTo>
                    <a:pt x="572" y="30"/>
                    <a:pt x="448" y="80"/>
                    <a:pt x="322" y="80"/>
                  </a:cubicBezTo>
                  <a:cubicBezTo>
                    <a:pt x="252" y="80"/>
                    <a:pt x="182" y="65"/>
                    <a:pt x="131" y="18"/>
                  </a:cubicBezTo>
                  <a:cubicBezTo>
                    <a:pt x="113" y="7"/>
                    <a:pt x="93" y="1"/>
                    <a:pt x="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6"/>
            <p:cNvSpPr/>
            <p:nvPr/>
          </p:nvSpPr>
          <p:spPr>
            <a:xfrm>
              <a:off x="2277075" y="1565825"/>
              <a:ext cx="17000" cy="5850"/>
            </a:xfrm>
            <a:custGeom>
              <a:avLst/>
              <a:gdLst/>
              <a:ahLst/>
              <a:cxnLst/>
              <a:rect l="l" t="t" r="r" b="b"/>
              <a:pathLst>
                <a:path w="680" h="234" extrusionOk="0">
                  <a:moveTo>
                    <a:pt x="73" y="1"/>
                  </a:moveTo>
                  <a:cubicBezTo>
                    <a:pt x="54" y="1"/>
                    <a:pt x="36" y="7"/>
                    <a:pt x="24" y="19"/>
                  </a:cubicBezTo>
                  <a:cubicBezTo>
                    <a:pt x="0" y="55"/>
                    <a:pt x="0" y="102"/>
                    <a:pt x="24" y="126"/>
                  </a:cubicBezTo>
                  <a:cubicBezTo>
                    <a:pt x="119" y="197"/>
                    <a:pt x="239" y="233"/>
                    <a:pt x="334" y="233"/>
                  </a:cubicBezTo>
                  <a:cubicBezTo>
                    <a:pt x="489" y="233"/>
                    <a:pt x="620" y="185"/>
                    <a:pt x="620" y="174"/>
                  </a:cubicBezTo>
                  <a:cubicBezTo>
                    <a:pt x="667" y="162"/>
                    <a:pt x="679" y="126"/>
                    <a:pt x="667" y="78"/>
                  </a:cubicBezTo>
                  <a:cubicBezTo>
                    <a:pt x="650" y="53"/>
                    <a:pt x="633" y="33"/>
                    <a:pt x="607" y="33"/>
                  </a:cubicBezTo>
                  <a:cubicBezTo>
                    <a:pt x="597" y="33"/>
                    <a:pt x="585" y="36"/>
                    <a:pt x="572" y="43"/>
                  </a:cubicBezTo>
                  <a:cubicBezTo>
                    <a:pt x="572" y="43"/>
                    <a:pt x="456" y="89"/>
                    <a:pt x="334" y="89"/>
                  </a:cubicBezTo>
                  <a:cubicBezTo>
                    <a:pt x="260" y="89"/>
                    <a:pt x="185" y="72"/>
                    <a:pt x="131" y="19"/>
                  </a:cubicBezTo>
                  <a:cubicBezTo>
                    <a:pt x="114" y="7"/>
                    <a:pt x="93" y="1"/>
                    <a:pt x="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6"/>
            <p:cNvSpPr/>
            <p:nvPr/>
          </p:nvSpPr>
          <p:spPr>
            <a:xfrm>
              <a:off x="2325000" y="1461475"/>
              <a:ext cx="17275" cy="7500"/>
            </a:xfrm>
            <a:custGeom>
              <a:avLst/>
              <a:gdLst/>
              <a:ahLst/>
              <a:cxnLst/>
              <a:rect l="l" t="t" r="r" b="b"/>
              <a:pathLst>
                <a:path w="691" h="300" extrusionOk="0">
                  <a:moveTo>
                    <a:pt x="604" y="1"/>
                  </a:moveTo>
                  <a:cubicBezTo>
                    <a:pt x="589" y="1"/>
                    <a:pt x="574" y="5"/>
                    <a:pt x="560" y="14"/>
                  </a:cubicBezTo>
                  <a:cubicBezTo>
                    <a:pt x="504" y="60"/>
                    <a:pt x="347" y="143"/>
                    <a:pt x="218" y="143"/>
                  </a:cubicBezTo>
                  <a:cubicBezTo>
                    <a:pt x="182" y="143"/>
                    <a:pt x="148" y="137"/>
                    <a:pt x="119" y="121"/>
                  </a:cubicBezTo>
                  <a:cubicBezTo>
                    <a:pt x="105" y="114"/>
                    <a:pt x="91" y="111"/>
                    <a:pt x="78" y="111"/>
                  </a:cubicBezTo>
                  <a:cubicBezTo>
                    <a:pt x="47" y="111"/>
                    <a:pt x="21" y="128"/>
                    <a:pt x="12" y="145"/>
                  </a:cubicBezTo>
                  <a:cubicBezTo>
                    <a:pt x="0" y="192"/>
                    <a:pt x="12" y="240"/>
                    <a:pt x="48" y="252"/>
                  </a:cubicBezTo>
                  <a:cubicBezTo>
                    <a:pt x="96" y="288"/>
                    <a:pt x="167" y="299"/>
                    <a:pt x="215" y="299"/>
                  </a:cubicBezTo>
                  <a:cubicBezTo>
                    <a:pt x="429" y="299"/>
                    <a:pt x="643" y="145"/>
                    <a:pt x="655" y="133"/>
                  </a:cubicBezTo>
                  <a:cubicBezTo>
                    <a:pt x="679" y="109"/>
                    <a:pt x="691" y="61"/>
                    <a:pt x="667" y="26"/>
                  </a:cubicBezTo>
                  <a:cubicBezTo>
                    <a:pt x="652" y="11"/>
                    <a:pt x="629" y="1"/>
                    <a:pt x="60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6"/>
            <p:cNvSpPr/>
            <p:nvPr/>
          </p:nvSpPr>
          <p:spPr>
            <a:xfrm>
              <a:off x="2334525" y="1448400"/>
              <a:ext cx="17575" cy="7475"/>
            </a:xfrm>
            <a:custGeom>
              <a:avLst/>
              <a:gdLst/>
              <a:ahLst/>
              <a:cxnLst/>
              <a:rect l="l" t="t" r="r" b="b"/>
              <a:pathLst>
                <a:path w="703" h="299" extrusionOk="0">
                  <a:moveTo>
                    <a:pt x="604" y="0"/>
                  </a:moveTo>
                  <a:cubicBezTo>
                    <a:pt x="592" y="0"/>
                    <a:pt x="580" y="4"/>
                    <a:pt x="572" y="13"/>
                  </a:cubicBezTo>
                  <a:cubicBezTo>
                    <a:pt x="516" y="59"/>
                    <a:pt x="359" y="142"/>
                    <a:pt x="224" y="142"/>
                  </a:cubicBezTo>
                  <a:cubicBezTo>
                    <a:pt x="187" y="142"/>
                    <a:pt x="151" y="136"/>
                    <a:pt x="119" y="120"/>
                  </a:cubicBezTo>
                  <a:cubicBezTo>
                    <a:pt x="110" y="117"/>
                    <a:pt x="101" y="116"/>
                    <a:pt x="91" y="116"/>
                  </a:cubicBezTo>
                  <a:cubicBezTo>
                    <a:pt x="62" y="116"/>
                    <a:pt x="33" y="129"/>
                    <a:pt x="24" y="156"/>
                  </a:cubicBezTo>
                  <a:cubicBezTo>
                    <a:pt x="0" y="191"/>
                    <a:pt x="24" y="239"/>
                    <a:pt x="48" y="251"/>
                  </a:cubicBezTo>
                  <a:cubicBezTo>
                    <a:pt x="107" y="287"/>
                    <a:pt x="167" y="299"/>
                    <a:pt x="227" y="299"/>
                  </a:cubicBezTo>
                  <a:cubicBezTo>
                    <a:pt x="429" y="299"/>
                    <a:pt x="643" y="168"/>
                    <a:pt x="655" y="132"/>
                  </a:cubicBezTo>
                  <a:cubicBezTo>
                    <a:pt x="691" y="108"/>
                    <a:pt x="703" y="60"/>
                    <a:pt x="679" y="37"/>
                  </a:cubicBezTo>
                  <a:cubicBezTo>
                    <a:pt x="656" y="14"/>
                    <a:pt x="628" y="0"/>
                    <a:pt x="60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6"/>
            <p:cNvSpPr/>
            <p:nvPr/>
          </p:nvSpPr>
          <p:spPr>
            <a:xfrm>
              <a:off x="2349100" y="1457325"/>
              <a:ext cx="17600" cy="7475"/>
            </a:xfrm>
            <a:custGeom>
              <a:avLst/>
              <a:gdLst/>
              <a:ahLst/>
              <a:cxnLst/>
              <a:rect l="l" t="t" r="r" b="b"/>
              <a:pathLst>
                <a:path w="704" h="299" extrusionOk="0">
                  <a:moveTo>
                    <a:pt x="604" y="1"/>
                  </a:moveTo>
                  <a:cubicBezTo>
                    <a:pt x="592" y="1"/>
                    <a:pt x="581" y="5"/>
                    <a:pt x="572" y="13"/>
                  </a:cubicBezTo>
                  <a:cubicBezTo>
                    <a:pt x="507" y="60"/>
                    <a:pt x="348" y="142"/>
                    <a:pt x="218" y="142"/>
                  </a:cubicBezTo>
                  <a:cubicBezTo>
                    <a:pt x="182" y="142"/>
                    <a:pt x="148" y="136"/>
                    <a:pt x="120" y="120"/>
                  </a:cubicBezTo>
                  <a:cubicBezTo>
                    <a:pt x="108" y="117"/>
                    <a:pt x="97" y="116"/>
                    <a:pt x="86" y="116"/>
                  </a:cubicBezTo>
                  <a:cubicBezTo>
                    <a:pt x="55" y="116"/>
                    <a:pt x="30" y="129"/>
                    <a:pt x="13" y="156"/>
                  </a:cubicBezTo>
                  <a:cubicBezTo>
                    <a:pt x="1" y="192"/>
                    <a:pt x="13" y="239"/>
                    <a:pt x="48" y="251"/>
                  </a:cubicBezTo>
                  <a:cubicBezTo>
                    <a:pt x="108" y="287"/>
                    <a:pt x="167" y="299"/>
                    <a:pt x="227" y="299"/>
                  </a:cubicBezTo>
                  <a:cubicBezTo>
                    <a:pt x="429" y="299"/>
                    <a:pt x="644" y="168"/>
                    <a:pt x="656" y="132"/>
                  </a:cubicBezTo>
                  <a:cubicBezTo>
                    <a:pt x="691" y="108"/>
                    <a:pt x="703" y="61"/>
                    <a:pt x="667" y="37"/>
                  </a:cubicBezTo>
                  <a:cubicBezTo>
                    <a:pt x="652" y="14"/>
                    <a:pt x="627" y="1"/>
                    <a:pt x="60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6"/>
            <p:cNvSpPr/>
            <p:nvPr/>
          </p:nvSpPr>
          <p:spPr>
            <a:xfrm>
              <a:off x="2311900" y="1451750"/>
              <a:ext cx="17575" cy="7400"/>
            </a:xfrm>
            <a:custGeom>
              <a:avLst/>
              <a:gdLst/>
              <a:ahLst/>
              <a:cxnLst/>
              <a:rect l="l" t="t" r="r" b="b"/>
              <a:pathLst>
                <a:path w="703" h="296" extrusionOk="0">
                  <a:moveTo>
                    <a:pt x="611" y="0"/>
                  </a:moveTo>
                  <a:cubicBezTo>
                    <a:pt x="596" y="0"/>
                    <a:pt x="582" y="7"/>
                    <a:pt x="572" y="22"/>
                  </a:cubicBezTo>
                  <a:cubicBezTo>
                    <a:pt x="509" y="67"/>
                    <a:pt x="358" y="146"/>
                    <a:pt x="231" y="146"/>
                  </a:cubicBezTo>
                  <a:cubicBezTo>
                    <a:pt x="190" y="146"/>
                    <a:pt x="152" y="137"/>
                    <a:pt x="120" y="117"/>
                  </a:cubicBezTo>
                  <a:cubicBezTo>
                    <a:pt x="108" y="114"/>
                    <a:pt x="96" y="113"/>
                    <a:pt x="86" y="113"/>
                  </a:cubicBezTo>
                  <a:cubicBezTo>
                    <a:pt x="55" y="113"/>
                    <a:pt x="30" y="126"/>
                    <a:pt x="12" y="153"/>
                  </a:cubicBezTo>
                  <a:cubicBezTo>
                    <a:pt x="0" y="188"/>
                    <a:pt x="12" y="236"/>
                    <a:pt x="48" y="260"/>
                  </a:cubicBezTo>
                  <a:cubicBezTo>
                    <a:pt x="108" y="284"/>
                    <a:pt x="167" y="296"/>
                    <a:pt x="227" y="296"/>
                  </a:cubicBezTo>
                  <a:cubicBezTo>
                    <a:pt x="429" y="296"/>
                    <a:pt x="631" y="165"/>
                    <a:pt x="655" y="141"/>
                  </a:cubicBezTo>
                  <a:cubicBezTo>
                    <a:pt x="691" y="105"/>
                    <a:pt x="703" y="57"/>
                    <a:pt x="667" y="34"/>
                  </a:cubicBezTo>
                  <a:cubicBezTo>
                    <a:pt x="653" y="13"/>
                    <a:pt x="631" y="0"/>
                    <a:pt x="61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6"/>
            <p:cNvSpPr/>
            <p:nvPr/>
          </p:nvSpPr>
          <p:spPr>
            <a:xfrm>
              <a:off x="2290175" y="1456050"/>
              <a:ext cx="17575" cy="5775"/>
            </a:xfrm>
            <a:custGeom>
              <a:avLst/>
              <a:gdLst/>
              <a:ahLst/>
              <a:cxnLst/>
              <a:rect l="l" t="t" r="r" b="b"/>
              <a:pathLst>
                <a:path w="703" h="231" extrusionOk="0">
                  <a:moveTo>
                    <a:pt x="610" y="0"/>
                  </a:moveTo>
                  <a:cubicBezTo>
                    <a:pt x="602" y="0"/>
                    <a:pt x="593" y="2"/>
                    <a:pt x="584" y="5"/>
                  </a:cubicBezTo>
                  <a:cubicBezTo>
                    <a:pt x="534" y="37"/>
                    <a:pt x="406" y="93"/>
                    <a:pt x="288" y="93"/>
                  </a:cubicBezTo>
                  <a:cubicBezTo>
                    <a:pt x="235" y="93"/>
                    <a:pt x="184" y="82"/>
                    <a:pt x="143" y="52"/>
                  </a:cubicBezTo>
                  <a:cubicBezTo>
                    <a:pt x="130" y="43"/>
                    <a:pt x="114" y="39"/>
                    <a:pt x="99" y="39"/>
                  </a:cubicBezTo>
                  <a:cubicBezTo>
                    <a:pt x="75" y="39"/>
                    <a:pt x="51" y="49"/>
                    <a:pt x="36" y="64"/>
                  </a:cubicBezTo>
                  <a:cubicBezTo>
                    <a:pt x="0" y="100"/>
                    <a:pt x="24" y="147"/>
                    <a:pt x="48" y="171"/>
                  </a:cubicBezTo>
                  <a:cubicBezTo>
                    <a:pt x="107" y="219"/>
                    <a:pt x="203" y="231"/>
                    <a:pt x="274" y="231"/>
                  </a:cubicBezTo>
                  <a:cubicBezTo>
                    <a:pt x="465" y="231"/>
                    <a:pt x="643" y="147"/>
                    <a:pt x="655" y="147"/>
                  </a:cubicBezTo>
                  <a:cubicBezTo>
                    <a:pt x="691" y="112"/>
                    <a:pt x="703" y="64"/>
                    <a:pt x="691" y="40"/>
                  </a:cubicBezTo>
                  <a:cubicBezTo>
                    <a:pt x="664" y="13"/>
                    <a:pt x="637" y="0"/>
                    <a:pt x="61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6"/>
            <p:cNvSpPr/>
            <p:nvPr/>
          </p:nvSpPr>
          <p:spPr>
            <a:xfrm>
              <a:off x="2301175" y="1466125"/>
              <a:ext cx="17000" cy="5825"/>
            </a:xfrm>
            <a:custGeom>
              <a:avLst/>
              <a:gdLst/>
              <a:ahLst/>
              <a:cxnLst/>
              <a:rect l="l" t="t" r="r" b="b"/>
              <a:pathLst>
                <a:path w="680" h="233" extrusionOk="0">
                  <a:moveTo>
                    <a:pt x="83" y="0"/>
                  </a:moveTo>
                  <a:cubicBezTo>
                    <a:pt x="63" y="0"/>
                    <a:pt x="42" y="6"/>
                    <a:pt x="25" y="18"/>
                  </a:cubicBezTo>
                  <a:cubicBezTo>
                    <a:pt x="1" y="54"/>
                    <a:pt x="1" y="102"/>
                    <a:pt x="25" y="125"/>
                  </a:cubicBezTo>
                  <a:cubicBezTo>
                    <a:pt x="120" y="197"/>
                    <a:pt x="239" y="233"/>
                    <a:pt x="346" y="233"/>
                  </a:cubicBezTo>
                  <a:cubicBezTo>
                    <a:pt x="501" y="233"/>
                    <a:pt x="644" y="185"/>
                    <a:pt x="620" y="173"/>
                  </a:cubicBezTo>
                  <a:cubicBezTo>
                    <a:pt x="668" y="161"/>
                    <a:pt x="679" y="125"/>
                    <a:pt x="668" y="78"/>
                  </a:cubicBezTo>
                  <a:cubicBezTo>
                    <a:pt x="659" y="52"/>
                    <a:pt x="638" y="32"/>
                    <a:pt x="609" y="32"/>
                  </a:cubicBezTo>
                  <a:cubicBezTo>
                    <a:pt x="598" y="32"/>
                    <a:pt x="586" y="35"/>
                    <a:pt x="572" y="42"/>
                  </a:cubicBezTo>
                  <a:cubicBezTo>
                    <a:pt x="572" y="42"/>
                    <a:pt x="456" y="89"/>
                    <a:pt x="334" y="89"/>
                  </a:cubicBezTo>
                  <a:cubicBezTo>
                    <a:pt x="261" y="89"/>
                    <a:pt x="185" y="72"/>
                    <a:pt x="132" y="18"/>
                  </a:cubicBezTo>
                  <a:cubicBezTo>
                    <a:pt x="120" y="6"/>
                    <a:pt x="102"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6"/>
            <p:cNvSpPr/>
            <p:nvPr/>
          </p:nvSpPr>
          <p:spPr>
            <a:xfrm>
              <a:off x="2278850" y="1465300"/>
              <a:ext cx="17000" cy="5750"/>
            </a:xfrm>
            <a:custGeom>
              <a:avLst/>
              <a:gdLst/>
              <a:ahLst/>
              <a:cxnLst/>
              <a:rect l="l" t="t" r="r" b="b"/>
              <a:pathLst>
                <a:path w="680" h="230" extrusionOk="0">
                  <a:moveTo>
                    <a:pt x="83" y="1"/>
                  </a:moveTo>
                  <a:cubicBezTo>
                    <a:pt x="63" y="1"/>
                    <a:pt x="43" y="10"/>
                    <a:pt x="25" y="27"/>
                  </a:cubicBezTo>
                  <a:cubicBezTo>
                    <a:pt x="1" y="51"/>
                    <a:pt x="1" y="99"/>
                    <a:pt x="25" y="135"/>
                  </a:cubicBezTo>
                  <a:cubicBezTo>
                    <a:pt x="120" y="206"/>
                    <a:pt x="239" y="230"/>
                    <a:pt x="346" y="230"/>
                  </a:cubicBezTo>
                  <a:cubicBezTo>
                    <a:pt x="501" y="230"/>
                    <a:pt x="644" y="170"/>
                    <a:pt x="620" y="170"/>
                  </a:cubicBezTo>
                  <a:cubicBezTo>
                    <a:pt x="668" y="158"/>
                    <a:pt x="680" y="135"/>
                    <a:pt x="668" y="87"/>
                  </a:cubicBezTo>
                  <a:cubicBezTo>
                    <a:pt x="659" y="51"/>
                    <a:pt x="636" y="35"/>
                    <a:pt x="604" y="35"/>
                  </a:cubicBezTo>
                  <a:cubicBezTo>
                    <a:pt x="594" y="35"/>
                    <a:pt x="584" y="37"/>
                    <a:pt x="572" y="39"/>
                  </a:cubicBezTo>
                  <a:cubicBezTo>
                    <a:pt x="572" y="39"/>
                    <a:pt x="448" y="89"/>
                    <a:pt x="322" y="89"/>
                  </a:cubicBezTo>
                  <a:cubicBezTo>
                    <a:pt x="253" y="89"/>
                    <a:pt x="183" y="74"/>
                    <a:pt x="132" y="27"/>
                  </a:cubicBezTo>
                  <a:cubicBezTo>
                    <a:pt x="120" y="10"/>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6"/>
            <p:cNvSpPr/>
            <p:nvPr/>
          </p:nvSpPr>
          <p:spPr>
            <a:xfrm>
              <a:off x="1823750" y="1216600"/>
              <a:ext cx="159100" cy="56375"/>
            </a:xfrm>
            <a:custGeom>
              <a:avLst/>
              <a:gdLst/>
              <a:ahLst/>
              <a:cxnLst/>
              <a:rect l="l" t="t" r="r" b="b"/>
              <a:pathLst>
                <a:path w="6364" h="2255" extrusionOk="0">
                  <a:moveTo>
                    <a:pt x="3333" y="1"/>
                  </a:moveTo>
                  <a:cubicBezTo>
                    <a:pt x="2542" y="1"/>
                    <a:pt x="1630" y="310"/>
                    <a:pt x="703" y="1177"/>
                  </a:cubicBezTo>
                  <a:cubicBezTo>
                    <a:pt x="703" y="1177"/>
                    <a:pt x="0" y="1927"/>
                    <a:pt x="1488" y="2224"/>
                  </a:cubicBezTo>
                  <a:cubicBezTo>
                    <a:pt x="1593" y="2245"/>
                    <a:pt x="1689" y="2255"/>
                    <a:pt x="1778" y="2255"/>
                  </a:cubicBezTo>
                  <a:cubicBezTo>
                    <a:pt x="2274" y="2255"/>
                    <a:pt x="2535" y="1954"/>
                    <a:pt x="2647" y="1630"/>
                  </a:cubicBezTo>
                  <a:lnTo>
                    <a:pt x="2647" y="1630"/>
                  </a:lnTo>
                  <a:cubicBezTo>
                    <a:pt x="2852" y="1824"/>
                    <a:pt x="3168" y="1972"/>
                    <a:pt x="3556" y="1972"/>
                  </a:cubicBezTo>
                  <a:cubicBezTo>
                    <a:pt x="3612" y="1972"/>
                    <a:pt x="3669" y="1969"/>
                    <a:pt x="3727" y="1963"/>
                  </a:cubicBezTo>
                  <a:cubicBezTo>
                    <a:pt x="4080" y="1928"/>
                    <a:pt x="4345" y="1742"/>
                    <a:pt x="4520" y="1519"/>
                  </a:cubicBezTo>
                  <a:lnTo>
                    <a:pt x="4520" y="1519"/>
                  </a:lnTo>
                  <a:cubicBezTo>
                    <a:pt x="4663" y="1769"/>
                    <a:pt x="4910" y="1973"/>
                    <a:pt x="5266" y="1973"/>
                  </a:cubicBezTo>
                  <a:cubicBezTo>
                    <a:pt x="5360" y="1973"/>
                    <a:pt x="5462" y="1959"/>
                    <a:pt x="5572" y="1927"/>
                  </a:cubicBezTo>
                  <a:cubicBezTo>
                    <a:pt x="6363" y="1677"/>
                    <a:pt x="5175" y="1"/>
                    <a:pt x="3333"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6"/>
            <p:cNvSpPr/>
            <p:nvPr/>
          </p:nvSpPr>
          <p:spPr>
            <a:xfrm>
              <a:off x="1864825" y="1376675"/>
              <a:ext cx="228325" cy="203625"/>
            </a:xfrm>
            <a:custGeom>
              <a:avLst/>
              <a:gdLst/>
              <a:ahLst/>
              <a:cxnLst/>
              <a:rect l="l" t="t" r="r" b="b"/>
              <a:pathLst>
                <a:path w="9133" h="8145" extrusionOk="0">
                  <a:moveTo>
                    <a:pt x="5132" y="1"/>
                  </a:moveTo>
                  <a:cubicBezTo>
                    <a:pt x="5132" y="1"/>
                    <a:pt x="4608" y="179"/>
                    <a:pt x="4417" y="370"/>
                  </a:cubicBezTo>
                  <a:cubicBezTo>
                    <a:pt x="4227" y="560"/>
                    <a:pt x="5894" y="1751"/>
                    <a:pt x="5930" y="2227"/>
                  </a:cubicBezTo>
                  <a:cubicBezTo>
                    <a:pt x="5973" y="2658"/>
                    <a:pt x="3096" y="4555"/>
                    <a:pt x="2199" y="4555"/>
                  </a:cubicBezTo>
                  <a:cubicBezTo>
                    <a:pt x="2105" y="4555"/>
                    <a:pt x="2034" y="4534"/>
                    <a:pt x="1989" y="4489"/>
                  </a:cubicBezTo>
                  <a:cubicBezTo>
                    <a:pt x="1512" y="4013"/>
                    <a:pt x="619" y="2560"/>
                    <a:pt x="619" y="2560"/>
                  </a:cubicBezTo>
                  <a:cubicBezTo>
                    <a:pt x="619" y="2560"/>
                    <a:pt x="143" y="2608"/>
                    <a:pt x="72" y="2822"/>
                  </a:cubicBezTo>
                  <a:cubicBezTo>
                    <a:pt x="0" y="3049"/>
                    <a:pt x="1191" y="4811"/>
                    <a:pt x="1334" y="5061"/>
                  </a:cubicBezTo>
                  <a:cubicBezTo>
                    <a:pt x="1479" y="5296"/>
                    <a:pt x="1783" y="8144"/>
                    <a:pt x="3127" y="8144"/>
                  </a:cubicBezTo>
                  <a:cubicBezTo>
                    <a:pt x="3211" y="8144"/>
                    <a:pt x="3300" y="8133"/>
                    <a:pt x="3394" y="8109"/>
                  </a:cubicBezTo>
                  <a:cubicBezTo>
                    <a:pt x="4953" y="7704"/>
                    <a:pt x="9132" y="3751"/>
                    <a:pt x="8894" y="3120"/>
                  </a:cubicBezTo>
                  <a:cubicBezTo>
                    <a:pt x="8656" y="2501"/>
                    <a:pt x="8049" y="1810"/>
                    <a:pt x="6692" y="1632"/>
                  </a:cubicBezTo>
                  <a:cubicBezTo>
                    <a:pt x="6394" y="1596"/>
                    <a:pt x="5132" y="1"/>
                    <a:pt x="5132"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6"/>
            <p:cNvSpPr/>
            <p:nvPr/>
          </p:nvSpPr>
          <p:spPr>
            <a:xfrm>
              <a:off x="1777750" y="1375475"/>
              <a:ext cx="129075" cy="212425"/>
            </a:xfrm>
            <a:custGeom>
              <a:avLst/>
              <a:gdLst/>
              <a:ahLst/>
              <a:cxnLst/>
              <a:rect l="l" t="t" r="r" b="b"/>
              <a:pathLst>
                <a:path w="5163" h="8497" extrusionOk="0">
                  <a:moveTo>
                    <a:pt x="3364" y="1"/>
                  </a:moveTo>
                  <a:cubicBezTo>
                    <a:pt x="3364" y="1"/>
                    <a:pt x="531" y="5430"/>
                    <a:pt x="269" y="6430"/>
                  </a:cubicBezTo>
                  <a:cubicBezTo>
                    <a:pt x="1" y="7393"/>
                    <a:pt x="904" y="8497"/>
                    <a:pt x="1952" y="8497"/>
                  </a:cubicBezTo>
                  <a:cubicBezTo>
                    <a:pt x="2395" y="8497"/>
                    <a:pt x="2864" y="8299"/>
                    <a:pt x="3281" y="7811"/>
                  </a:cubicBezTo>
                  <a:cubicBezTo>
                    <a:pt x="4698" y="6180"/>
                    <a:pt x="4031" y="2013"/>
                    <a:pt x="4769" y="822"/>
                  </a:cubicBezTo>
                  <a:cubicBezTo>
                    <a:pt x="5162" y="191"/>
                    <a:pt x="3364" y="1"/>
                    <a:pt x="3364" y="1"/>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6"/>
            <p:cNvSpPr/>
            <p:nvPr/>
          </p:nvSpPr>
          <p:spPr>
            <a:xfrm>
              <a:off x="1839525" y="1336800"/>
              <a:ext cx="66400" cy="76800"/>
            </a:xfrm>
            <a:custGeom>
              <a:avLst/>
              <a:gdLst/>
              <a:ahLst/>
              <a:cxnLst/>
              <a:rect l="l" t="t" r="r" b="b"/>
              <a:pathLst>
                <a:path w="2656" h="3072" extrusionOk="0">
                  <a:moveTo>
                    <a:pt x="1322" y="1"/>
                  </a:moveTo>
                  <a:cubicBezTo>
                    <a:pt x="1227" y="1"/>
                    <a:pt x="1165" y="101"/>
                    <a:pt x="1167" y="284"/>
                  </a:cubicBezTo>
                  <a:lnTo>
                    <a:pt x="1167" y="284"/>
                  </a:lnTo>
                  <a:cubicBezTo>
                    <a:pt x="1122" y="211"/>
                    <a:pt x="1071" y="152"/>
                    <a:pt x="1012" y="119"/>
                  </a:cubicBezTo>
                  <a:cubicBezTo>
                    <a:pt x="988" y="106"/>
                    <a:pt x="965" y="100"/>
                    <a:pt x="943" y="100"/>
                  </a:cubicBezTo>
                  <a:cubicBezTo>
                    <a:pt x="782" y="100"/>
                    <a:pt x="663" y="422"/>
                    <a:pt x="664" y="755"/>
                  </a:cubicBezTo>
                  <a:lnTo>
                    <a:pt x="664" y="755"/>
                  </a:lnTo>
                  <a:cubicBezTo>
                    <a:pt x="590" y="559"/>
                    <a:pt x="490" y="385"/>
                    <a:pt x="367" y="385"/>
                  </a:cubicBezTo>
                  <a:cubicBezTo>
                    <a:pt x="352" y="385"/>
                    <a:pt x="337" y="388"/>
                    <a:pt x="322" y="393"/>
                  </a:cubicBezTo>
                  <a:cubicBezTo>
                    <a:pt x="0" y="488"/>
                    <a:pt x="24" y="1465"/>
                    <a:pt x="572" y="1881"/>
                  </a:cubicBezTo>
                  <a:lnTo>
                    <a:pt x="2084" y="3072"/>
                  </a:lnTo>
                  <a:cubicBezTo>
                    <a:pt x="2084" y="3072"/>
                    <a:pt x="2655" y="2334"/>
                    <a:pt x="2048" y="1405"/>
                  </a:cubicBezTo>
                  <a:cubicBezTo>
                    <a:pt x="1750" y="929"/>
                    <a:pt x="1619" y="155"/>
                    <a:pt x="1429" y="36"/>
                  </a:cubicBezTo>
                  <a:cubicBezTo>
                    <a:pt x="1390" y="12"/>
                    <a:pt x="1354" y="1"/>
                    <a:pt x="1322" y="1"/>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6"/>
            <p:cNvSpPr/>
            <p:nvPr/>
          </p:nvSpPr>
          <p:spPr>
            <a:xfrm>
              <a:off x="1839525" y="1333025"/>
              <a:ext cx="68775" cy="82375"/>
            </a:xfrm>
            <a:custGeom>
              <a:avLst/>
              <a:gdLst/>
              <a:ahLst/>
              <a:cxnLst/>
              <a:rect l="l" t="t" r="r" b="b"/>
              <a:pathLst>
                <a:path w="2751" h="3295" extrusionOk="0">
                  <a:moveTo>
                    <a:pt x="1349" y="1"/>
                  </a:moveTo>
                  <a:cubicBezTo>
                    <a:pt x="1299" y="1"/>
                    <a:pt x="1252" y="19"/>
                    <a:pt x="1215" y="56"/>
                  </a:cubicBezTo>
                  <a:cubicBezTo>
                    <a:pt x="1191" y="92"/>
                    <a:pt x="1155" y="139"/>
                    <a:pt x="1143" y="199"/>
                  </a:cubicBezTo>
                  <a:cubicBezTo>
                    <a:pt x="1108" y="163"/>
                    <a:pt x="1096" y="151"/>
                    <a:pt x="1072" y="139"/>
                  </a:cubicBezTo>
                  <a:cubicBezTo>
                    <a:pt x="1032" y="121"/>
                    <a:pt x="992" y="112"/>
                    <a:pt x="954" y="112"/>
                  </a:cubicBezTo>
                  <a:cubicBezTo>
                    <a:pt x="890" y="112"/>
                    <a:pt x="831" y="139"/>
                    <a:pt x="786" y="199"/>
                  </a:cubicBezTo>
                  <a:cubicBezTo>
                    <a:pt x="727" y="270"/>
                    <a:pt x="667" y="401"/>
                    <a:pt x="631" y="568"/>
                  </a:cubicBezTo>
                  <a:cubicBezTo>
                    <a:pt x="596" y="508"/>
                    <a:pt x="548" y="461"/>
                    <a:pt x="500" y="437"/>
                  </a:cubicBezTo>
                  <a:cubicBezTo>
                    <a:pt x="461" y="405"/>
                    <a:pt x="416" y="395"/>
                    <a:pt x="372" y="395"/>
                  </a:cubicBezTo>
                  <a:cubicBezTo>
                    <a:pt x="351" y="395"/>
                    <a:pt x="330" y="397"/>
                    <a:pt x="310" y="401"/>
                  </a:cubicBezTo>
                  <a:cubicBezTo>
                    <a:pt x="179" y="449"/>
                    <a:pt x="84" y="568"/>
                    <a:pt x="60" y="758"/>
                  </a:cubicBezTo>
                  <a:cubicBezTo>
                    <a:pt x="0" y="1151"/>
                    <a:pt x="131" y="1711"/>
                    <a:pt x="536" y="2020"/>
                  </a:cubicBezTo>
                  <a:cubicBezTo>
                    <a:pt x="546" y="2035"/>
                    <a:pt x="560" y="2042"/>
                    <a:pt x="575" y="2042"/>
                  </a:cubicBezTo>
                  <a:cubicBezTo>
                    <a:pt x="596" y="2042"/>
                    <a:pt x="617" y="2029"/>
                    <a:pt x="631" y="2008"/>
                  </a:cubicBezTo>
                  <a:cubicBezTo>
                    <a:pt x="667" y="1985"/>
                    <a:pt x="643" y="1937"/>
                    <a:pt x="619" y="1913"/>
                  </a:cubicBezTo>
                  <a:cubicBezTo>
                    <a:pt x="274" y="1639"/>
                    <a:pt x="143" y="1139"/>
                    <a:pt x="203" y="794"/>
                  </a:cubicBezTo>
                  <a:cubicBezTo>
                    <a:pt x="226" y="663"/>
                    <a:pt x="286" y="568"/>
                    <a:pt x="346" y="556"/>
                  </a:cubicBezTo>
                  <a:cubicBezTo>
                    <a:pt x="381" y="556"/>
                    <a:pt x="393" y="556"/>
                    <a:pt x="429" y="568"/>
                  </a:cubicBezTo>
                  <a:cubicBezTo>
                    <a:pt x="500" y="615"/>
                    <a:pt x="560" y="735"/>
                    <a:pt x="619" y="865"/>
                  </a:cubicBezTo>
                  <a:cubicBezTo>
                    <a:pt x="619" y="1080"/>
                    <a:pt x="679" y="1282"/>
                    <a:pt x="786" y="1437"/>
                  </a:cubicBezTo>
                  <a:cubicBezTo>
                    <a:pt x="798" y="1461"/>
                    <a:pt x="846" y="1461"/>
                    <a:pt x="869" y="1461"/>
                  </a:cubicBezTo>
                  <a:cubicBezTo>
                    <a:pt x="905" y="1461"/>
                    <a:pt x="917" y="1413"/>
                    <a:pt x="917" y="1389"/>
                  </a:cubicBezTo>
                  <a:cubicBezTo>
                    <a:pt x="905" y="1342"/>
                    <a:pt x="857" y="1080"/>
                    <a:pt x="774" y="842"/>
                  </a:cubicBezTo>
                  <a:cubicBezTo>
                    <a:pt x="786" y="627"/>
                    <a:pt x="834" y="401"/>
                    <a:pt x="917" y="318"/>
                  </a:cubicBezTo>
                  <a:cubicBezTo>
                    <a:pt x="945" y="283"/>
                    <a:pt x="961" y="272"/>
                    <a:pt x="974" y="272"/>
                  </a:cubicBezTo>
                  <a:cubicBezTo>
                    <a:pt x="983" y="272"/>
                    <a:pt x="991" y="277"/>
                    <a:pt x="1000" y="282"/>
                  </a:cubicBezTo>
                  <a:cubicBezTo>
                    <a:pt x="1048" y="318"/>
                    <a:pt x="1084" y="365"/>
                    <a:pt x="1131" y="425"/>
                  </a:cubicBezTo>
                  <a:cubicBezTo>
                    <a:pt x="1131" y="639"/>
                    <a:pt x="1215" y="925"/>
                    <a:pt x="1393" y="1282"/>
                  </a:cubicBezTo>
                  <a:cubicBezTo>
                    <a:pt x="1402" y="1309"/>
                    <a:pt x="1431" y="1322"/>
                    <a:pt x="1460" y="1322"/>
                  </a:cubicBezTo>
                  <a:cubicBezTo>
                    <a:pt x="1470" y="1322"/>
                    <a:pt x="1480" y="1321"/>
                    <a:pt x="1489" y="1318"/>
                  </a:cubicBezTo>
                  <a:cubicBezTo>
                    <a:pt x="1512" y="1318"/>
                    <a:pt x="1524" y="1270"/>
                    <a:pt x="1524" y="1235"/>
                  </a:cubicBezTo>
                  <a:cubicBezTo>
                    <a:pt x="1512" y="1175"/>
                    <a:pt x="1441" y="699"/>
                    <a:pt x="1262" y="389"/>
                  </a:cubicBezTo>
                  <a:cubicBezTo>
                    <a:pt x="1262" y="306"/>
                    <a:pt x="1274" y="246"/>
                    <a:pt x="1310" y="211"/>
                  </a:cubicBezTo>
                  <a:cubicBezTo>
                    <a:pt x="1310" y="211"/>
                    <a:pt x="1318" y="203"/>
                    <a:pt x="1335" y="203"/>
                  </a:cubicBezTo>
                  <a:cubicBezTo>
                    <a:pt x="1349" y="203"/>
                    <a:pt x="1368" y="207"/>
                    <a:pt x="1393" y="223"/>
                  </a:cubicBezTo>
                  <a:cubicBezTo>
                    <a:pt x="1465" y="282"/>
                    <a:pt x="1560" y="544"/>
                    <a:pt x="1643" y="782"/>
                  </a:cubicBezTo>
                  <a:cubicBezTo>
                    <a:pt x="1739" y="1044"/>
                    <a:pt x="1846" y="1342"/>
                    <a:pt x="1989" y="1580"/>
                  </a:cubicBezTo>
                  <a:cubicBezTo>
                    <a:pt x="2560" y="2473"/>
                    <a:pt x="2036" y="3140"/>
                    <a:pt x="2024" y="3175"/>
                  </a:cubicBezTo>
                  <a:cubicBezTo>
                    <a:pt x="1989" y="3199"/>
                    <a:pt x="2000" y="3247"/>
                    <a:pt x="2036" y="3282"/>
                  </a:cubicBezTo>
                  <a:cubicBezTo>
                    <a:pt x="2048" y="3294"/>
                    <a:pt x="2060" y="3294"/>
                    <a:pt x="2084" y="3294"/>
                  </a:cubicBezTo>
                  <a:cubicBezTo>
                    <a:pt x="2096" y="3294"/>
                    <a:pt x="2120" y="3294"/>
                    <a:pt x="2143" y="3199"/>
                  </a:cubicBezTo>
                  <a:cubicBezTo>
                    <a:pt x="2155" y="3199"/>
                    <a:pt x="2751" y="2425"/>
                    <a:pt x="2120" y="1449"/>
                  </a:cubicBezTo>
                  <a:cubicBezTo>
                    <a:pt x="1989" y="1223"/>
                    <a:pt x="1881" y="925"/>
                    <a:pt x="1798" y="675"/>
                  </a:cubicBezTo>
                  <a:cubicBezTo>
                    <a:pt x="1691" y="354"/>
                    <a:pt x="1619" y="115"/>
                    <a:pt x="1489" y="44"/>
                  </a:cubicBezTo>
                  <a:cubicBezTo>
                    <a:pt x="1443" y="16"/>
                    <a:pt x="1395" y="1"/>
                    <a:pt x="13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6"/>
            <p:cNvSpPr/>
            <p:nvPr/>
          </p:nvSpPr>
          <p:spPr>
            <a:xfrm>
              <a:off x="1859750" y="1411500"/>
              <a:ext cx="33975" cy="150950"/>
            </a:xfrm>
            <a:custGeom>
              <a:avLst/>
              <a:gdLst/>
              <a:ahLst/>
              <a:cxnLst/>
              <a:rect l="l" t="t" r="r" b="b"/>
              <a:pathLst>
                <a:path w="1359" h="6038" extrusionOk="0">
                  <a:moveTo>
                    <a:pt x="1287" y="1"/>
                  </a:moveTo>
                  <a:cubicBezTo>
                    <a:pt x="1251" y="1"/>
                    <a:pt x="1215" y="36"/>
                    <a:pt x="1215" y="84"/>
                  </a:cubicBezTo>
                  <a:cubicBezTo>
                    <a:pt x="953" y="2858"/>
                    <a:pt x="37" y="5918"/>
                    <a:pt x="25" y="5942"/>
                  </a:cubicBezTo>
                  <a:cubicBezTo>
                    <a:pt x="1" y="5977"/>
                    <a:pt x="25" y="6013"/>
                    <a:pt x="60" y="6037"/>
                  </a:cubicBezTo>
                  <a:lnTo>
                    <a:pt x="84" y="6037"/>
                  </a:lnTo>
                  <a:cubicBezTo>
                    <a:pt x="108" y="6037"/>
                    <a:pt x="144" y="6013"/>
                    <a:pt x="168" y="5977"/>
                  </a:cubicBezTo>
                  <a:cubicBezTo>
                    <a:pt x="168" y="5942"/>
                    <a:pt x="1108" y="2882"/>
                    <a:pt x="1358" y="84"/>
                  </a:cubicBezTo>
                  <a:cubicBezTo>
                    <a:pt x="1358" y="48"/>
                    <a:pt x="1334"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6"/>
            <p:cNvSpPr/>
            <p:nvPr/>
          </p:nvSpPr>
          <p:spPr>
            <a:xfrm>
              <a:off x="1921975" y="1426975"/>
              <a:ext cx="183375" cy="86750"/>
            </a:xfrm>
            <a:custGeom>
              <a:avLst/>
              <a:gdLst/>
              <a:ahLst/>
              <a:cxnLst/>
              <a:rect l="l" t="t" r="r" b="b"/>
              <a:pathLst>
                <a:path w="7335" h="3470" extrusionOk="0">
                  <a:moveTo>
                    <a:pt x="5811" y="1"/>
                  </a:moveTo>
                  <a:cubicBezTo>
                    <a:pt x="4918" y="1"/>
                    <a:pt x="3763" y="2227"/>
                    <a:pt x="3763" y="2227"/>
                  </a:cubicBezTo>
                  <a:cubicBezTo>
                    <a:pt x="3763" y="2227"/>
                    <a:pt x="2239" y="548"/>
                    <a:pt x="1346" y="548"/>
                  </a:cubicBezTo>
                  <a:cubicBezTo>
                    <a:pt x="453" y="548"/>
                    <a:pt x="0" y="1549"/>
                    <a:pt x="0" y="1549"/>
                  </a:cubicBezTo>
                  <a:cubicBezTo>
                    <a:pt x="0" y="1549"/>
                    <a:pt x="2633" y="3470"/>
                    <a:pt x="3650" y="3470"/>
                  </a:cubicBezTo>
                  <a:cubicBezTo>
                    <a:pt x="3677" y="3470"/>
                    <a:pt x="3702" y="3468"/>
                    <a:pt x="3727" y="3465"/>
                  </a:cubicBezTo>
                  <a:cubicBezTo>
                    <a:pt x="4656" y="3358"/>
                    <a:pt x="7335" y="1227"/>
                    <a:pt x="7335" y="1227"/>
                  </a:cubicBezTo>
                  <a:cubicBezTo>
                    <a:pt x="7335" y="1227"/>
                    <a:pt x="6703" y="1"/>
                    <a:pt x="5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6"/>
            <p:cNvSpPr/>
            <p:nvPr/>
          </p:nvSpPr>
          <p:spPr>
            <a:xfrm>
              <a:off x="1919600" y="1424900"/>
              <a:ext cx="188125" cy="90800"/>
            </a:xfrm>
            <a:custGeom>
              <a:avLst/>
              <a:gdLst/>
              <a:ahLst/>
              <a:cxnLst/>
              <a:rect l="l" t="t" r="r" b="b"/>
              <a:pathLst>
                <a:path w="7525" h="3632" extrusionOk="0">
                  <a:moveTo>
                    <a:pt x="5882" y="167"/>
                  </a:moveTo>
                  <a:cubicBezTo>
                    <a:pt x="6608" y="167"/>
                    <a:pt x="7191" y="1072"/>
                    <a:pt x="7334" y="1310"/>
                  </a:cubicBezTo>
                  <a:cubicBezTo>
                    <a:pt x="6977" y="1596"/>
                    <a:pt x="4655" y="3394"/>
                    <a:pt x="3798" y="3489"/>
                  </a:cubicBezTo>
                  <a:cubicBezTo>
                    <a:pt x="3778" y="3491"/>
                    <a:pt x="3757" y="3492"/>
                    <a:pt x="3736" y="3492"/>
                  </a:cubicBezTo>
                  <a:cubicBezTo>
                    <a:pt x="2852" y="3492"/>
                    <a:pt x="562" y="1863"/>
                    <a:pt x="191" y="1596"/>
                  </a:cubicBezTo>
                  <a:cubicBezTo>
                    <a:pt x="286" y="1405"/>
                    <a:pt x="702" y="703"/>
                    <a:pt x="1417" y="703"/>
                  </a:cubicBezTo>
                  <a:cubicBezTo>
                    <a:pt x="2274" y="703"/>
                    <a:pt x="3786" y="2358"/>
                    <a:pt x="3798" y="2370"/>
                  </a:cubicBezTo>
                  <a:cubicBezTo>
                    <a:pt x="3822" y="2405"/>
                    <a:pt x="3834" y="2405"/>
                    <a:pt x="3858" y="2405"/>
                  </a:cubicBezTo>
                  <a:cubicBezTo>
                    <a:pt x="3893" y="2382"/>
                    <a:pt x="3905" y="2370"/>
                    <a:pt x="3917" y="2358"/>
                  </a:cubicBezTo>
                  <a:cubicBezTo>
                    <a:pt x="3941" y="2346"/>
                    <a:pt x="5048" y="167"/>
                    <a:pt x="5882" y="167"/>
                  </a:cubicBezTo>
                  <a:close/>
                  <a:moveTo>
                    <a:pt x="5906" y="0"/>
                  </a:moveTo>
                  <a:cubicBezTo>
                    <a:pt x="5060" y="0"/>
                    <a:pt x="4084" y="1762"/>
                    <a:pt x="3846" y="2191"/>
                  </a:cubicBezTo>
                  <a:cubicBezTo>
                    <a:pt x="3536" y="1846"/>
                    <a:pt x="2250" y="560"/>
                    <a:pt x="1441" y="560"/>
                  </a:cubicBezTo>
                  <a:cubicBezTo>
                    <a:pt x="500" y="560"/>
                    <a:pt x="36" y="1548"/>
                    <a:pt x="24" y="1596"/>
                  </a:cubicBezTo>
                  <a:cubicBezTo>
                    <a:pt x="0" y="1632"/>
                    <a:pt x="24" y="1667"/>
                    <a:pt x="48" y="1691"/>
                  </a:cubicBezTo>
                  <a:cubicBezTo>
                    <a:pt x="155" y="1762"/>
                    <a:pt x="2727" y="3632"/>
                    <a:pt x="3739" y="3632"/>
                  </a:cubicBezTo>
                  <a:cubicBezTo>
                    <a:pt x="3774" y="3632"/>
                    <a:pt x="3786" y="3632"/>
                    <a:pt x="3834" y="3620"/>
                  </a:cubicBezTo>
                  <a:cubicBezTo>
                    <a:pt x="4786" y="3513"/>
                    <a:pt x="7394" y="1465"/>
                    <a:pt x="7489" y="1370"/>
                  </a:cubicBezTo>
                  <a:cubicBezTo>
                    <a:pt x="7525" y="1358"/>
                    <a:pt x="7525" y="1310"/>
                    <a:pt x="7513" y="1286"/>
                  </a:cubicBezTo>
                  <a:cubicBezTo>
                    <a:pt x="7477" y="1239"/>
                    <a:pt x="6822" y="0"/>
                    <a:pt x="5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6"/>
            <p:cNvSpPr/>
            <p:nvPr/>
          </p:nvSpPr>
          <p:spPr>
            <a:xfrm>
              <a:off x="1893400" y="1440700"/>
              <a:ext cx="229225" cy="176900"/>
            </a:xfrm>
            <a:custGeom>
              <a:avLst/>
              <a:gdLst/>
              <a:ahLst/>
              <a:cxnLst/>
              <a:rect l="l" t="t" r="r" b="b"/>
              <a:pathLst>
                <a:path w="9169" h="7076" extrusionOk="0">
                  <a:moveTo>
                    <a:pt x="8510" y="0"/>
                  </a:moveTo>
                  <a:cubicBezTo>
                    <a:pt x="7725" y="0"/>
                    <a:pt x="4906" y="1678"/>
                    <a:pt x="4906" y="1678"/>
                  </a:cubicBezTo>
                  <a:cubicBezTo>
                    <a:pt x="4906" y="1678"/>
                    <a:pt x="1131" y="357"/>
                    <a:pt x="560" y="357"/>
                  </a:cubicBezTo>
                  <a:cubicBezTo>
                    <a:pt x="0" y="357"/>
                    <a:pt x="286" y="6024"/>
                    <a:pt x="286" y="6024"/>
                  </a:cubicBezTo>
                  <a:cubicBezTo>
                    <a:pt x="560" y="6131"/>
                    <a:pt x="4060" y="6976"/>
                    <a:pt x="4822" y="7072"/>
                  </a:cubicBezTo>
                  <a:cubicBezTo>
                    <a:pt x="4845" y="7074"/>
                    <a:pt x="4869" y="7075"/>
                    <a:pt x="4895" y="7075"/>
                  </a:cubicBezTo>
                  <a:cubicBezTo>
                    <a:pt x="5731" y="7075"/>
                    <a:pt x="8417" y="5822"/>
                    <a:pt x="8775" y="5464"/>
                  </a:cubicBezTo>
                  <a:cubicBezTo>
                    <a:pt x="9168" y="5071"/>
                    <a:pt x="8978" y="547"/>
                    <a:pt x="8692" y="71"/>
                  </a:cubicBezTo>
                  <a:cubicBezTo>
                    <a:pt x="8663" y="22"/>
                    <a:pt x="8599" y="0"/>
                    <a:pt x="8510"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6"/>
            <p:cNvSpPr/>
            <p:nvPr/>
          </p:nvSpPr>
          <p:spPr>
            <a:xfrm>
              <a:off x="2028825" y="1484125"/>
              <a:ext cx="13425" cy="124750"/>
            </a:xfrm>
            <a:custGeom>
              <a:avLst/>
              <a:gdLst/>
              <a:ahLst/>
              <a:cxnLst/>
              <a:rect l="l" t="t" r="r" b="b"/>
              <a:pathLst>
                <a:path w="537" h="4990" extrusionOk="0">
                  <a:moveTo>
                    <a:pt x="60" y="1"/>
                  </a:moveTo>
                  <a:cubicBezTo>
                    <a:pt x="24" y="1"/>
                    <a:pt x="1" y="36"/>
                    <a:pt x="1" y="72"/>
                  </a:cubicBezTo>
                  <a:cubicBezTo>
                    <a:pt x="13" y="108"/>
                    <a:pt x="405" y="3977"/>
                    <a:pt x="60" y="4894"/>
                  </a:cubicBezTo>
                  <a:cubicBezTo>
                    <a:pt x="48" y="4930"/>
                    <a:pt x="60" y="4977"/>
                    <a:pt x="108" y="4989"/>
                  </a:cubicBezTo>
                  <a:lnTo>
                    <a:pt x="132" y="4989"/>
                  </a:lnTo>
                  <a:cubicBezTo>
                    <a:pt x="167" y="4989"/>
                    <a:pt x="191" y="4954"/>
                    <a:pt x="179" y="4954"/>
                  </a:cubicBezTo>
                  <a:cubicBezTo>
                    <a:pt x="536" y="4001"/>
                    <a:pt x="143" y="227"/>
                    <a:pt x="132" y="60"/>
                  </a:cubicBezTo>
                  <a:cubicBezTo>
                    <a:pt x="132" y="36"/>
                    <a:pt x="108"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6"/>
            <p:cNvSpPr/>
            <p:nvPr/>
          </p:nvSpPr>
          <p:spPr>
            <a:xfrm>
              <a:off x="1999350" y="1490975"/>
              <a:ext cx="10150" cy="114025"/>
            </a:xfrm>
            <a:custGeom>
              <a:avLst/>
              <a:gdLst/>
              <a:ahLst/>
              <a:cxnLst/>
              <a:rect l="l" t="t" r="r" b="b"/>
              <a:pathLst>
                <a:path w="406" h="4561" extrusionOk="0">
                  <a:moveTo>
                    <a:pt x="275" y="1"/>
                  </a:moveTo>
                  <a:cubicBezTo>
                    <a:pt x="227" y="1"/>
                    <a:pt x="191" y="24"/>
                    <a:pt x="191" y="72"/>
                  </a:cubicBezTo>
                  <a:cubicBezTo>
                    <a:pt x="191" y="239"/>
                    <a:pt x="1" y="3941"/>
                    <a:pt x="251" y="4525"/>
                  </a:cubicBezTo>
                  <a:cubicBezTo>
                    <a:pt x="275" y="4549"/>
                    <a:pt x="299" y="4561"/>
                    <a:pt x="334" y="4561"/>
                  </a:cubicBezTo>
                  <a:cubicBezTo>
                    <a:pt x="334" y="4561"/>
                    <a:pt x="346" y="4561"/>
                    <a:pt x="346" y="4549"/>
                  </a:cubicBezTo>
                  <a:cubicBezTo>
                    <a:pt x="394" y="4525"/>
                    <a:pt x="406" y="4489"/>
                    <a:pt x="394" y="4442"/>
                  </a:cubicBezTo>
                  <a:cubicBezTo>
                    <a:pt x="191" y="4013"/>
                    <a:pt x="275" y="1394"/>
                    <a:pt x="346" y="72"/>
                  </a:cubicBezTo>
                  <a:cubicBezTo>
                    <a:pt x="346" y="24"/>
                    <a:pt x="310" y="1"/>
                    <a:pt x="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6"/>
            <p:cNvSpPr/>
            <p:nvPr/>
          </p:nvSpPr>
          <p:spPr>
            <a:xfrm>
              <a:off x="1922275" y="1488300"/>
              <a:ext cx="61925" cy="55675"/>
            </a:xfrm>
            <a:custGeom>
              <a:avLst/>
              <a:gdLst/>
              <a:ahLst/>
              <a:cxnLst/>
              <a:rect l="l" t="t" r="r" b="b"/>
              <a:pathLst>
                <a:path w="2477" h="2227" extrusionOk="0">
                  <a:moveTo>
                    <a:pt x="322" y="167"/>
                  </a:moveTo>
                  <a:cubicBezTo>
                    <a:pt x="1227" y="310"/>
                    <a:pt x="2179" y="524"/>
                    <a:pt x="2310" y="608"/>
                  </a:cubicBezTo>
                  <a:cubicBezTo>
                    <a:pt x="2322" y="739"/>
                    <a:pt x="2227" y="1441"/>
                    <a:pt x="2119" y="2084"/>
                  </a:cubicBezTo>
                  <a:lnTo>
                    <a:pt x="167" y="1715"/>
                  </a:lnTo>
                  <a:lnTo>
                    <a:pt x="322" y="167"/>
                  </a:lnTo>
                  <a:close/>
                  <a:moveTo>
                    <a:pt x="238" y="0"/>
                  </a:moveTo>
                  <a:cubicBezTo>
                    <a:pt x="214" y="0"/>
                    <a:pt x="191" y="0"/>
                    <a:pt x="179" y="12"/>
                  </a:cubicBezTo>
                  <a:cubicBezTo>
                    <a:pt x="167" y="24"/>
                    <a:pt x="155" y="60"/>
                    <a:pt x="155" y="72"/>
                  </a:cubicBezTo>
                  <a:lnTo>
                    <a:pt x="0" y="1751"/>
                  </a:lnTo>
                  <a:cubicBezTo>
                    <a:pt x="0" y="1786"/>
                    <a:pt x="24" y="1834"/>
                    <a:pt x="60" y="1834"/>
                  </a:cubicBezTo>
                  <a:lnTo>
                    <a:pt x="2167" y="2227"/>
                  </a:lnTo>
                  <a:cubicBezTo>
                    <a:pt x="2179" y="2227"/>
                    <a:pt x="2191" y="2227"/>
                    <a:pt x="2203" y="2215"/>
                  </a:cubicBezTo>
                  <a:cubicBezTo>
                    <a:pt x="2215" y="2203"/>
                    <a:pt x="2239" y="2191"/>
                    <a:pt x="2239" y="2167"/>
                  </a:cubicBezTo>
                  <a:cubicBezTo>
                    <a:pt x="2298" y="1834"/>
                    <a:pt x="2477" y="703"/>
                    <a:pt x="2429" y="548"/>
                  </a:cubicBezTo>
                  <a:cubicBezTo>
                    <a:pt x="2417" y="500"/>
                    <a:pt x="2370" y="358"/>
                    <a:pt x="23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6"/>
            <p:cNvSpPr/>
            <p:nvPr/>
          </p:nvSpPr>
          <p:spPr>
            <a:xfrm>
              <a:off x="1923450" y="1544550"/>
              <a:ext cx="53025" cy="12225"/>
            </a:xfrm>
            <a:custGeom>
              <a:avLst/>
              <a:gdLst/>
              <a:ahLst/>
              <a:cxnLst/>
              <a:rect l="l" t="t" r="r" b="b"/>
              <a:pathLst>
                <a:path w="2121" h="489" extrusionOk="0">
                  <a:moveTo>
                    <a:pt x="108" y="1"/>
                  </a:moveTo>
                  <a:cubicBezTo>
                    <a:pt x="60" y="1"/>
                    <a:pt x="37" y="13"/>
                    <a:pt x="13" y="60"/>
                  </a:cubicBezTo>
                  <a:cubicBezTo>
                    <a:pt x="1" y="96"/>
                    <a:pt x="37" y="132"/>
                    <a:pt x="72" y="144"/>
                  </a:cubicBezTo>
                  <a:cubicBezTo>
                    <a:pt x="132" y="144"/>
                    <a:pt x="1668" y="441"/>
                    <a:pt x="2025" y="489"/>
                  </a:cubicBezTo>
                  <a:cubicBezTo>
                    <a:pt x="2061" y="489"/>
                    <a:pt x="2084" y="453"/>
                    <a:pt x="2096" y="429"/>
                  </a:cubicBezTo>
                  <a:cubicBezTo>
                    <a:pt x="2120" y="382"/>
                    <a:pt x="2084" y="334"/>
                    <a:pt x="2037" y="334"/>
                  </a:cubicBezTo>
                  <a:cubicBezTo>
                    <a:pt x="1691" y="298"/>
                    <a:pt x="120" y="1"/>
                    <a:pt x="1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6"/>
            <p:cNvSpPr/>
            <p:nvPr/>
          </p:nvSpPr>
          <p:spPr>
            <a:xfrm>
              <a:off x="1924650" y="1559950"/>
              <a:ext cx="47650" cy="10225"/>
            </a:xfrm>
            <a:custGeom>
              <a:avLst/>
              <a:gdLst/>
              <a:ahLst/>
              <a:cxnLst/>
              <a:rect l="l" t="t" r="r" b="b"/>
              <a:pathLst>
                <a:path w="1906" h="409" extrusionOk="0">
                  <a:moveTo>
                    <a:pt x="77" y="1"/>
                  </a:moveTo>
                  <a:cubicBezTo>
                    <a:pt x="48" y="1"/>
                    <a:pt x="22" y="24"/>
                    <a:pt x="12" y="63"/>
                  </a:cubicBezTo>
                  <a:cubicBezTo>
                    <a:pt x="0" y="111"/>
                    <a:pt x="24" y="159"/>
                    <a:pt x="72" y="159"/>
                  </a:cubicBezTo>
                  <a:cubicBezTo>
                    <a:pt x="131" y="170"/>
                    <a:pt x="1477" y="409"/>
                    <a:pt x="1834" y="409"/>
                  </a:cubicBezTo>
                  <a:cubicBezTo>
                    <a:pt x="1858" y="409"/>
                    <a:pt x="1905" y="373"/>
                    <a:pt x="1905" y="337"/>
                  </a:cubicBezTo>
                  <a:cubicBezTo>
                    <a:pt x="1905" y="290"/>
                    <a:pt x="1870" y="254"/>
                    <a:pt x="1822" y="254"/>
                  </a:cubicBezTo>
                  <a:cubicBezTo>
                    <a:pt x="1489" y="254"/>
                    <a:pt x="119" y="4"/>
                    <a:pt x="96" y="4"/>
                  </a:cubicBezTo>
                  <a:cubicBezTo>
                    <a:pt x="90" y="2"/>
                    <a:pt x="83" y="1"/>
                    <a:pt x="7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6"/>
            <p:cNvSpPr/>
            <p:nvPr/>
          </p:nvSpPr>
          <p:spPr>
            <a:xfrm>
              <a:off x="1905000" y="1399850"/>
              <a:ext cx="64925" cy="31025"/>
            </a:xfrm>
            <a:custGeom>
              <a:avLst/>
              <a:gdLst/>
              <a:ahLst/>
              <a:cxnLst/>
              <a:rect l="l" t="t" r="r" b="b"/>
              <a:pathLst>
                <a:path w="2597" h="1241" extrusionOk="0">
                  <a:moveTo>
                    <a:pt x="2515" y="1"/>
                  </a:moveTo>
                  <a:cubicBezTo>
                    <a:pt x="2498" y="1"/>
                    <a:pt x="2482" y="9"/>
                    <a:pt x="2465" y="26"/>
                  </a:cubicBezTo>
                  <a:cubicBezTo>
                    <a:pt x="2394" y="97"/>
                    <a:pt x="1798" y="621"/>
                    <a:pt x="1882" y="1050"/>
                  </a:cubicBezTo>
                  <a:cubicBezTo>
                    <a:pt x="1858" y="1038"/>
                    <a:pt x="1810" y="1026"/>
                    <a:pt x="1763" y="990"/>
                  </a:cubicBezTo>
                  <a:cubicBezTo>
                    <a:pt x="1521" y="861"/>
                    <a:pt x="1104" y="629"/>
                    <a:pt x="664" y="629"/>
                  </a:cubicBezTo>
                  <a:cubicBezTo>
                    <a:pt x="455" y="629"/>
                    <a:pt x="240" y="682"/>
                    <a:pt x="36" y="824"/>
                  </a:cubicBezTo>
                  <a:cubicBezTo>
                    <a:pt x="13" y="859"/>
                    <a:pt x="1" y="907"/>
                    <a:pt x="24" y="931"/>
                  </a:cubicBezTo>
                  <a:cubicBezTo>
                    <a:pt x="38" y="952"/>
                    <a:pt x="60" y="964"/>
                    <a:pt x="83" y="964"/>
                  </a:cubicBezTo>
                  <a:cubicBezTo>
                    <a:pt x="100" y="964"/>
                    <a:pt x="117" y="958"/>
                    <a:pt x="132" y="943"/>
                  </a:cubicBezTo>
                  <a:cubicBezTo>
                    <a:pt x="304" y="823"/>
                    <a:pt x="488" y="777"/>
                    <a:pt x="669" y="777"/>
                  </a:cubicBezTo>
                  <a:cubicBezTo>
                    <a:pt x="1063" y="777"/>
                    <a:pt x="1447" y="991"/>
                    <a:pt x="1691" y="1121"/>
                  </a:cubicBezTo>
                  <a:cubicBezTo>
                    <a:pt x="1822" y="1205"/>
                    <a:pt x="1906" y="1240"/>
                    <a:pt x="1965" y="1240"/>
                  </a:cubicBezTo>
                  <a:cubicBezTo>
                    <a:pt x="1977" y="1240"/>
                    <a:pt x="2001" y="1229"/>
                    <a:pt x="2025" y="1217"/>
                  </a:cubicBezTo>
                  <a:cubicBezTo>
                    <a:pt x="2084" y="1157"/>
                    <a:pt x="2048" y="1074"/>
                    <a:pt x="2037" y="1050"/>
                  </a:cubicBezTo>
                  <a:cubicBezTo>
                    <a:pt x="1929" y="764"/>
                    <a:pt x="2382" y="312"/>
                    <a:pt x="2560" y="145"/>
                  </a:cubicBezTo>
                  <a:cubicBezTo>
                    <a:pt x="2596" y="109"/>
                    <a:pt x="2596" y="74"/>
                    <a:pt x="2572" y="38"/>
                  </a:cubicBezTo>
                  <a:cubicBezTo>
                    <a:pt x="2553" y="12"/>
                    <a:pt x="2534" y="1"/>
                    <a:pt x="25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6"/>
            <p:cNvSpPr/>
            <p:nvPr/>
          </p:nvSpPr>
          <p:spPr>
            <a:xfrm>
              <a:off x="2024950" y="1394450"/>
              <a:ext cx="19075" cy="26900"/>
            </a:xfrm>
            <a:custGeom>
              <a:avLst/>
              <a:gdLst/>
              <a:ahLst/>
              <a:cxnLst/>
              <a:rect l="l" t="t" r="r" b="b"/>
              <a:pathLst>
                <a:path w="763" h="1076" extrusionOk="0">
                  <a:moveTo>
                    <a:pt x="84" y="1"/>
                  </a:moveTo>
                  <a:cubicBezTo>
                    <a:pt x="77" y="1"/>
                    <a:pt x="69" y="2"/>
                    <a:pt x="60" y="4"/>
                  </a:cubicBezTo>
                  <a:cubicBezTo>
                    <a:pt x="37" y="16"/>
                    <a:pt x="1" y="52"/>
                    <a:pt x="25" y="87"/>
                  </a:cubicBezTo>
                  <a:cubicBezTo>
                    <a:pt x="37" y="123"/>
                    <a:pt x="287" y="909"/>
                    <a:pt x="656" y="1075"/>
                  </a:cubicBezTo>
                  <a:lnTo>
                    <a:pt x="691" y="1075"/>
                  </a:lnTo>
                  <a:cubicBezTo>
                    <a:pt x="715" y="1075"/>
                    <a:pt x="751" y="1064"/>
                    <a:pt x="751" y="1040"/>
                  </a:cubicBezTo>
                  <a:cubicBezTo>
                    <a:pt x="763" y="1004"/>
                    <a:pt x="751" y="956"/>
                    <a:pt x="703" y="945"/>
                  </a:cubicBezTo>
                  <a:cubicBezTo>
                    <a:pt x="453" y="837"/>
                    <a:pt x="215" y="254"/>
                    <a:pt x="156" y="52"/>
                  </a:cubicBezTo>
                  <a:cubicBezTo>
                    <a:pt x="146" y="22"/>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6"/>
            <p:cNvSpPr/>
            <p:nvPr/>
          </p:nvSpPr>
          <p:spPr>
            <a:xfrm>
              <a:off x="2434225" y="1397425"/>
              <a:ext cx="14325" cy="86725"/>
            </a:xfrm>
            <a:custGeom>
              <a:avLst/>
              <a:gdLst/>
              <a:ahLst/>
              <a:cxnLst/>
              <a:rect l="l" t="t" r="r" b="b"/>
              <a:pathLst>
                <a:path w="573" h="3469" extrusionOk="0">
                  <a:moveTo>
                    <a:pt x="103" y="1"/>
                  </a:moveTo>
                  <a:cubicBezTo>
                    <a:pt x="97" y="1"/>
                    <a:pt x="90" y="2"/>
                    <a:pt x="84" y="4"/>
                  </a:cubicBezTo>
                  <a:cubicBezTo>
                    <a:pt x="37" y="16"/>
                    <a:pt x="1" y="52"/>
                    <a:pt x="25" y="87"/>
                  </a:cubicBezTo>
                  <a:cubicBezTo>
                    <a:pt x="37" y="111"/>
                    <a:pt x="418" y="1921"/>
                    <a:pt x="120" y="3385"/>
                  </a:cubicBezTo>
                  <a:cubicBezTo>
                    <a:pt x="120" y="3421"/>
                    <a:pt x="144" y="3457"/>
                    <a:pt x="203" y="3469"/>
                  </a:cubicBezTo>
                  <a:cubicBezTo>
                    <a:pt x="239" y="3469"/>
                    <a:pt x="275" y="3445"/>
                    <a:pt x="275" y="3409"/>
                  </a:cubicBezTo>
                  <a:cubicBezTo>
                    <a:pt x="572" y="1933"/>
                    <a:pt x="168" y="75"/>
                    <a:pt x="168" y="64"/>
                  </a:cubicBezTo>
                  <a:cubicBezTo>
                    <a:pt x="158" y="24"/>
                    <a:pt x="132" y="1"/>
                    <a:pt x="1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6"/>
            <p:cNvSpPr/>
            <p:nvPr/>
          </p:nvSpPr>
          <p:spPr>
            <a:xfrm>
              <a:off x="2152050" y="1473950"/>
              <a:ext cx="299175" cy="20025"/>
            </a:xfrm>
            <a:custGeom>
              <a:avLst/>
              <a:gdLst/>
              <a:ahLst/>
              <a:cxnLst/>
              <a:rect l="l" t="t" r="r" b="b"/>
              <a:pathLst>
                <a:path w="11967" h="801" extrusionOk="0">
                  <a:moveTo>
                    <a:pt x="82" y="1"/>
                  </a:moveTo>
                  <a:cubicBezTo>
                    <a:pt x="51" y="1"/>
                    <a:pt x="23" y="31"/>
                    <a:pt x="13" y="62"/>
                  </a:cubicBezTo>
                  <a:cubicBezTo>
                    <a:pt x="1" y="110"/>
                    <a:pt x="25" y="146"/>
                    <a:pt x="72" y="158"/>
                  </a:cubicBezTo>
                  <a:cubicBezTo>
                    <a:pt x="96" y="158"/>
                    <a:pt x="3525" y="765"/>
                    <a:pt x="11883" y="801"/>
                  </a:cubicBezTo>
                  <a:cubicBezTo>
                    <a:pt x="11931" y="801"/>
                    <a:pt x="11967" y="765"/>
                    <a:pt x="11967" y="717"/>
                  </a:cubicBezTo>
                  <a:cubicBezTo>
                    <a:pt x="11967" y="682"/>
                    <a:pt x="11931" y="646"/>
                    <a:pt x="11883" y="646"/>
                  </a:cubicBezTo>
                  <a:cubicBezTo>
                    <a:pt x="3537" y="634"/>
                    <a:pt x="132" y="3"/>
                    <a:pt x="96" y="3"/>
                  </a:cubicBezTo>
                  <a:cubicBezTo>
                    <a:pt x="91" y="1"/>
                    <a:pt x="86" y="1"/>
                    <a:pt x="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6"/>
            <p:cNvSpPr/>
            <p:nvPr/>
          </p:nvSpPr>
          <p:spPr>
            <a:xfrm>
              <a:off x="2435125" y="1505275"/>
              <a:ext cx="9550" cy="68175"/>
            </a:xfrm>
            <a:custGeom>
              <a:avLst/>
              <a:gdLst/>
              <a:ahLst/>
              <a:cxnLst/>
              <a:rect l="l" t="t" r="r" b="b"/>
              <a:pathLst>
                <a:path w="382" h="2727" extrusionOk="0">
                  <a:moveTo>
                    <a:pt x="263" y="0"/>
                  </a:moveTo>
                  <a:cubicBezTo>
                    <a:pt x="227" y="0"/>
                    <a:pt x="191" y="36"/>
                    <a:pt x="191" y="83"/>
                  </a:cubicBezTo>
                  <a:cubicBezTo>
                    <a:pt x="251" y="1345"/>
                    <a:pt x="1" y="2619"/>
                    <a:pt x="1" y="2643"/>
                  </a:cubicBezTo>
                  <a:cubicBezTo>
                    <a:pt x="1" y="2679"/>
                    <a:pt x="13" y="2715"/>
                    <a:pt x="72" y="2727"/>
                  </a:cubicBezTo>
                  <a:cubicBezTo>
                    <a:pt x="108" y="2727"/>
                    <a:pt x="132" y="2703"/>
                    <a:pt x="144" y="2667"/>
                  </a:cubicBezTo>
                  <a:cubicBezTo>
                    <a:pt x="144" y="2667"/>
                    <a:pt x="382" y="1357"/>
                    <a:pt x="346" y="83"/>
                  </a:cubicBezTo>
                  <a:cubicBezTo>
                    <a:pt x="346" y="36"/>
                    <a:pt x="310" y="0"/>
                    <a:pt x="2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6"/>
            <p:cNvSpPr/>
            <p:nvPr/>
          </p:nvSpPr>
          <p:spPr>
            <a:xfrm>
              <a:off x="2213375" y="1366800"/>
              <a:ext cx="212850" cy="39375"/>
            </a:xfrm>
            <a:custGeom>
              <a:avLst/>
              <a:gdLst/>
              <a:ahLst/>
              <a:cxnLst/>
              <a:rect l="l" t="t" r="r" b="b"/>
              <a:pathLst>
                <a:path w="8514" h="1575" extrusionOk="0">
                  <a:moveTo>
                    <a:pt x="89" y="0"/>
                  </a:moveTo>
                  <a:cubicBezTo>
                    <a:pt x="48" y="0"/>
                    <a:pt x="12" y="31"/>
                    <a:pt x="12" y="62"/>
                  </a:cubicBezTo>
                  <a:cubicBezTo>
                    <a:pt x="0" y="110"/>
                    <a:pt x="24" y="157"/>
                    <a:pt x="72" y="157"/>
                  </a:cubicBezTo>
                  <a:cubicBezTo>
                    <a:pt x="143" y="169"/>
                    <a:pt x="6858" y="991"/>
                    <a:pt x="8394" y="1574"/>
                  </a:cubicBezTo>
                  <a:lnTo>
                    <a:pt x="8418" y="1574"/>
                  </a:lnTo>
                  <a:cubicBezTo>
                    <a:pt x="8454" y="1574"/>
                    <a:pt x="8478" y="1539"/>
                    <a:pt x="8502" y="1515"/>
                  </a:cubicBezTo>
                  <a:cubicBezTo>
                    <a:pt x="8513" y="1479"/>
                    <a:pt x="8502" y="1431"/>
                    <a:pt x="8454" y="1419"/>
                  </a:cubicBezTo>
                  <a:cubicBezTo>
                    <a:pt x="6906" y="836"/>
                    <a:pt x="381" y="38"/>
                    <a:pt x="108" y="3"/>
                  </a:cubicBezTo>
                  <a:cubicBezTo>
                    <a:pt x="101" y="1"/>
                    <a:pt x="95" y="0"/>
                    <a:pt x="89"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6"/>
            <p:cNvSpPr/>
            <p:nvPr/>
          </p:nvSpPr>
          <p:spPr>
            <a:xfrm>
              <a:off x="2159800" y="1569150"/>
              <a:ext cx="249150" cy="26325"/>
            </a:xfrm>
            <a:custGeom>
              <a:avLst/>
              <a:gdLst/>
              <a:ahLst/>
              <a:cxnLst/>
              <a:rect l="l" t="t" r="r" b="b"/>
              <a:pathLst>
                <a:path w="9966" h="1053" extrusionOk="0">
                  <a:moveTo>
                    <a:pt x="9890" y="1"/>
                  </a:moveTo>
                  <a:cubicBezTo>
                    <a:pt x="9881" y="1"/>
                    <a:pt x="9870" y="2"/>
                    <a:pt x="9859" y="5"/>
                  </a:cubicBezTo>
                  <a:cubicBezTo>
                    <a:pt x="7950" y="692"/>
                    <a:pt x="5897" y="890"/>
                    <a:pt x="4168" y="890"/>
                  </a:cubicBezTo>
                  <a:cubicBezTo>
                    <a:pt x="1853" y="890"/>
                    <a:pt x="118" y="536"/>
                    <a:pt x="84" y="529"/>
                  </a:cubicBezTo>
                  <a:cubicBezTo>
                    <a:pt x="48" y="529"/>
                    <a:pt x="0" y="541"/>
                    <a:pt x="0" y="588"/>
                  </a:cubicBezTo>
                  <a:cubicBezTo>
                    <a:pt x="0" y="636"/>
                    <a:pt x="12" y="660"/>
                    <a:pt x="60" y="684"/>
                  </a:cubicBezTo>
                  <a:cubicBezTo>
                    <a:pt x="84" y="695"/>
                    <a:pt x="1846" y="1053"/>
                    <a:pt x="4191" y="1053"/>
                  </a:cubicBezTo>
                  <a:cubicBezTo>
                    <a:pt x="5930" y="1053"/>
                    <a:pt x="7989" y="862"/>
                    <a:pt x="9906" y="148"/>
                  </a:cubicBezTo>
                  <a:cubicBezTo>
                    <a:pt x="9954" y="124"/>
                    <a:pt x="9966" y="100"/>
                    <a:pt x="9954" y="52"/>
                  </a:cubicBezTo>
                  <a:cubicBezTo>
                    <a:pt x="9945" y="16"/>
                    <a:pt x="9922" y="1"/>
                    <a:pt x="9890"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6"/>
            <p:cNvSpPr/>
            <p:nvPr/>
          </p:nvSpPr>
          <p:spPr>
            <a:xfrm>
              <a:off x="1946975" y="1452500"/>
              <a:ext cx="53900" cy="22425"/>
            </a:xfrm>
            <a:custGeom>
              <a:avLst/>
              <a:gdLst/>
              <a:ahLst/>
              <a:cxnLst/>
              <a:rect l="l" t="t" r="r" b="b"/>
              <a:pathLst>
                <a:path w="2156" h="897" extrusionOk="0">
                  <a:moveTo>
                    <a:pt x="76" y="1"/>
                  </a:moveTo>
                  <a:cubicBezTo>
                    <a:pt x="45" y="1"/>
                    <a:pt x="12" y="24"/>
                    <a:pt x="12" y="63"/>
                  </a:cubicBezTo>
                  <a:cubicBezTo>
                    <a:pt x="0" y="111"/>
                    <a:pt x="24" y="147"/>
                    <a:pt x="72" y="147"/>
                  </a:cubicBezTo>
                  <a:cubicBezTo>
                    <a:pt x="72" y="147"/>
                    <a:pt x="1322" y="373"/>
                    <a:pt x="2013" y="885"/>
                  </a:cubicBezTo>
                  <a:cubicBezTo>
                    <a:pt x="2024" y="897"/>
                    <a:pt x="2036" y="897"/>
                    <a:pt x="2048" y="897"/>
                  </a:cubicBezTo>
                  <a:cubicBezTo>
                    <a:pt x="2084" y="897"/>
                    <a:pt x="2096" y="897"/>
                    <a:pt x="2120" y="861"/>
                  </a:cubicBezTo>
                  <a:cubicBezTo>
                    <a:pt x="2155" y="837"/>
                    <a:pt x="2144" y="789"/>
                    <a:pt x="2108" y="766"/>
                  </a:cubicBezTo>
                  <a:cubicBezTo>
                    <a:pt x="1393" y="242"/>
                    <a:pt x="155" y="16"/>
                    <a:pt x="96" y="4"/>
                  </a:cubicBezTo>
                  <a:cubicBezTo>
                    <a:pt x="89" y="2"/>
                    <a:pt x="83" y="1"/>
                    <a:pt x="7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6"/>
            <p:cNvSpPr/>
            <p:nvPr/>
          </p:nvSpPr>
          <p:spPr>
            <a:xfrm>
              <a:off x="2036875" y="1442550"/>
              <a:ext cx="42575" cy="26125"/>
            </a:xfrm>
            <a:custGeom>
              <a:avLst/>
              <a:gdLst/>
              <a:ahLst/>
              <a:cxnLst/>
              <a:rect l="l" t="t" r="r" b="b"/>
              <a:pathLst>
                <a:path w="1703" h="1045" extrusionOk="0">
                  <a:moveTo>
                    <a:pt x="1274" y="1"/>
                  </a:moveTo>
                  <a:cubicBezTo>
                    <a:pt x="887" y="1"/>
                    <a:pt x="300" y="144"/>
                    <a:pt x="24" y="949"/>
                  </a:cubicBezTo>
                  <a:cubicBezTo>
                    <a:pt x="0" y="985"/>
                    <a:pt x="24" y="1021"/>
                    <a:pt x="60" y="1045"/>
                  </a:cubicBezTo>
                  <a:lnTo>
                    <a:pt x="95" y="1045"/>
                  </a:lnTo>
                  <a:cubicBezTo>
                    <a:pt x="119" y="1045"/>
                    <a:pt x="155" y="1021"/>
                    <a:pt x="167" y="985"/>
                  </a:cubicBezTo>
                  <a:cubicBezTo>
                    <a:pt x="407" y="264"/>
                    <a:pt x="920" y="134"/>
                    <a:pt x="1262" y="134"/>
                  </a:cubicBezTo>
                  <a:cubicBezTo>
                    <a:pt x="1445" y="134"/>
                    <a:pt x="1579" y="171"/>
                    <a:pt x="1596" y="175"/>
                  </a:cubicBezTo>
                  <a:cubicBezTo>
                    <a:pt x="1604" y="178"/>
                    <a:pt x="1612" y="180"/>
                    <a:pt x="1621" y="180"/>
                  </a:cubicBezTo>
                  <a:cubicBezTo>
                    <a:pt x="1647" y="180"/>
                    <a:pt x="1673" y="164"/>
                    <a:pt x="1691" y="128"/>
                  </a:cubicBezTo>
                  <a:cubicBezTo>
                    <a:pt x="1703" y="104"/>
                    <a:pt x="1691" y="56"/>
                    <a:pt x="1643" y="44"/>
                  </a:cubicBezTo>
                  <a:cubicBezTo>
                    <a:pt x="1639" y="44"/>
                    <a:pt x="1487" y="1"/>
                    <a:pt x="12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6"/>
            <p:cNvSpPr/>
            <p:nvPr/>
          </p:nvSpPr>
          <p:spPr>
            <a:xfrm>
              <a:off x="2047875" y="1476700"/>
              <a:ext cx="60150" cy="102700"/>
            </a:xfrm>
            <a:custGeom>
              <a:avLst/>
              <a:gdLst/>
              <a:ahLst/>
              <a:cxnLst/>
              <a:rect l="l" t="t" r="r" b="b"/>
              <a:pathLst>
                <a:path w="2406" h="4108" extrusionOk="0">
                  <a:moveTo>
                    <a:pt x="2072" y="155"/>
                  </a:moveTo>
                  <a:cubicBezTo>
                    <a:pt x="2203" y="298"/>
                    <a:pt x="2275" y="1881"/>
                    <a:pt x="2275" y="3346"/>
                  </a:cubicBezTo>
                  <a:cubicBezTo>
                    <a:pt x="1691" y="3560"/>
                    <a:pt x="632" y="3917"/>
                    <a:pt x="382" y="3965"/>
                  </a:cubicBezTo>
                  <a:cubicBezTo>
                    <a:pt x="251" y="3750"/>
                    <a:pt x="155" y="2143"/>
                    <a:pt x="143" y="631"/>
                  </a:cubicBezTo>
                  <a:cubicBezTo>
                    <a:pt x="417" y="536"/>
                    <a:pt x="1644" y="155"/>
                    <a:pt x="2037" y="155"/>
                  </a:cubicBezTo>
                  <a:close/>
                  <a:moveTo>
                    <a:pt x="2025" y="0"/>
                  </a:moveTo>
                  <a:cubicBezTo>
                    <a:pt x="1584" y="0"/>
                    <a:pt x="96" y="488"/>
                    <a:pt x="36" y="512"/>
                  </a:cubicBezTo>
                  <a:cubicBezTo>
                    <a:pt x="13" y="524"/>
                    <a:pt x="1" y="548"/>
                    <a:pt x="1" y="583"/>
                  </a:cubicBezTo>
                  <a:cubicBezTo>
                    <a:pt x="36" y="4108"/>
                    <a:pt x="298" y="4108"/>
                    <a:pt x="370" y="4108"/>
                  </a:cubicBezTo>
                  <a:cubicBezTo>
                    <a:pt x="632" y="4060"/>
                    <a:pt x="2287" y="3489"/>
                    <a:pt x="2358" y="3465"/>
                  </a:cubicBezTo>
                  <a:cubicBezTo>
                    <a:pt x="2394" y="3453"/>
                    <a:pt x="2406" y="3429"/>
                    <a:pt x="2406" y="3393"/>
                  </a:cubicBezTo>
                  <a:cubicBezTo>
                    <a:pt x="2406" y="2191"/>
                    <a:pt x="2358" y="131"/>
                    <a:pt x="2144" y="12"/>
                  </a:cubicBezTo>
                  <a:cubicBezTo>
                    <a:pt x="2108" y="0"/>
                    <a:pt x="2084" y="0"/>
                    <a:pt x="20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6"/>
            <p:cNvSpPr/>
            <p:nvPr/>
          </p:nvSpPr>
          <p:spPr>
            <a:xfrm>
              <a:off x="2062675" y="1440950"/>
              <a:ext cx="78650" cy="57125"/>
            </a:xfrm>
            <a:custGeom>
              <a:avLst/>
              <a:gdLst/>
              <a:ahLst/>
              <a:cxnLst/>
              <a:rect l="l" t="t" r="r" b="b"/>
              <a:pathLst>
                <a:path w="3146" h="2285" extrusionOk="0">
                  <a:moveTo>
                    <a:pt x="1629" y="1"/>
                  </a:moveTo>
                  <a:cubicBezTo>
                    <a:pt x="1449" y="1"/>
                    <a:pt x="1255" y="37"/>
                    <a:pt x="1052" y="120"/>
                  </a:cubicBezTo>
                  <a:cubicBezTo>
                    <a:pt x="1052" y="120"/>
                    <a:pt x="63" y="597"/>
                    <a:pt x="16" y="1120"/>
                  </a:cubicBezTo>
                  <a:cubicBezTo>
                    <a:pt x="1" y="1285"/>
                    <a:pt x="67" y="1342"/>
                    <a:pt x="165" y="1342"/>
                  </a:cubicBezTo>
                  <a:cubicBezTo>
                    <a:pt x="242" y="1342"/>
                    <a:pt x="339" y="1306"/>
                    <a:pt x="431" y="1262"/>
                  </a:cubicBezTo>
                  <a:lnTo>
                    <a:pt x="431" y="1262"/>
                  </a:lnTo>
                  <a:cubicBezTo>
                    <a:pt x="317" y="1358"/>
                    <a:pt x="231" y="1485"/>
                    <a:pt x="302" y="1621"/>
                  </a:cubicBezTo>
                  <a:cubicBezTo>
                    <a:pt x="330" y="1684"/>
                    <a:pt x="383" y="1709"/>
                    <a:pt x="449" y="1709"/>
                  </a:cubicBezTo>
                  <a:cubicBezTo>
                    <a:pt x="692" y="1709"/>
                    <a:pt x="1111" y="1371"/>
                    <a:pt x="1111" y="1371"/>
                  </a:cubicBezTo>
                  <a:lnTo>
                    <a:pt x="1111" y="1371"/>
                  </a:lnTo>
                  <a:cubicBezTo>
                    <a:pt x="1111" y="1371"/>
                    <a:pt x="564" y="1847"/>
                    <a:pt x="802" y="2216"/>
                  </a:cubicBezTo>
                  <a:cubicBezTo>
                    <a:pt x="832" y="2264"/>
                    <a:pt x="885" y="2285"/>
                    <a:pt x="954" y="2285"/>
                  </a:cubicBezTo>
                  <a:cubicBezTo>
                    <a:pt x="1417" y="2285"/>
                    <a:pt x="2616" y="1331"/>
                    <a:pt x="2885" y="1144"/>
                  </a:cubicBezTo>
                  <a:cubicBezTo>
                    <a:pt x="3145" y="984"/>
                    <a:pt x="2574" y="1"/>
                    <a:pt x="1629" y="1"/>
                  </a:cubicBezTo>
                  <a:close/>
                </a:path>
              </a:pathLst>
            </a:custGeom>
            <a:solidFill>
              <a:srgbClr val="B54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6"/>
            <p:cNvSpPr/>
            <p:nvPr/>
          </p:nvSpPr>
          <p:spPr>
            <a:xfrm>
              <a:off x="2084200" y="1463300"/>
              <a:ext cx="24125" cy="24125"/>
            </a:xfrm>
            <a:custGeom>
              <a:avLst/>
              <a:gdLst/>
              <a:ahLst/>
              <a:cxnLst/>
              <a:rect l="l" t="t" r="r" b="b"/>
              <a:pathLst>
                <a:path w="965" h="965" extrusionOk="0">
                  <a:moveTo>
                    <a:pt x="881" y="0"/>
                  </a:moveTo>
                  <a:cubicBezTo>
                    <a:pt x="238" y="107"/>
                    <a:pt x="24" y="846"/>
                    <a:pt x="12" y="881"/>
                  </a:cubicBezTo>
                  <a:cubicBezTo>
                    <a:pt x="0" y="905"/>
                    <a:pt x="12" y="953"/>
                    <a:pt x="60" y="965"/>
                  </a:cubicBezTo>
                  <a:lnTo>
                    <a:pt x="72" y="965"/>
                  </a:lnTo>
                  <a:cubicBezTo>
                    <a:pt x="107" y="965"/>
                    <a:pt x="131" y="953"/>
                    <a:pt x="167" y="917"/>
                  </a:cubicBezTo>
                  <a:cubicBezTo>
                    <a:pt x="179" y="905"/>
                    <a:pt x="369" y="238"/>
                    <a:pt x="905" y="155"/>
                  </a:cubicBezTo>
                  <a:cubicBezTo>
                    <a:pt x="953" y="131"/>
                    <a:pt x="965" y="107"/>
                    <a:pt x="965" y="60"/>
                  </a:cubicBezTo>
                  <a:cubicBezTo>
                    <a:pt x="953" y="12"/>
                    <a:pt x="929" y="0"/>
                    <a:pt x="8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6"/>
            <p:cNvSpPr/>
            <p:nvPr/>
          </p:nvSpPr>
          <p:spPr>
            <a:xfrm>
              <a:off x="2073475" y="1453725"/>
              <a:ext cx="25925" cy="20900"/>
            </a:xfrm>
            <a:custGeom>
              <a:avLst/>
              <a:gdLst/>
              <a:ahLst/>
              <a:cxnLst/>
              <a:rect l="l" t="t" r="r" b="b"/>
              <a:pathLst>
                <a:path w="1037" h="836" extrusionOk="0">
                  <a:moveTo>
                    <a:pt x="907" y="0"/>
                  </a:moveTo>
                  <a:cubicBezTo>
                    <a:pt x="304" y="0"/>
                    <a:pt x="24" y="717"/>
                    <a:pt x="12" y="740"/>
                  </a:cubicBezTo>
                  <a:cubicBezTo>
                    <a:pt x="1" y="776"/>
                    <a:pt x="12" y="812"/>
                    <a:pt x="60" y="836"/>
                  </a:cubicBezTo>
                  <a:lnTo>
                    <a:pt x="84" y="836"/>
                  </a:lnTo>
                  <a:cubicBezTo>
                    <a:pt x="120" y="836"/>
                    <a:pt x="143" y="812"/>
                    <a:pt x="167" y="788"/>
                  </a:cubicBezTo>
                  <a:cubicBezTo>
                    <a:pt x="167" y="788"/>
                    <a:pt x="412" y="143"/>
                    <a:pt x="912" y="143"/>
                  </a:cubicBezTo>
                  <a:cubicBezTo>
                    <a:pt x="930" y="143"/>
                    <a:pt x="947" y="144"/>
                    <a:pt x="965" y="145"/>
                  </a:cubicBezTo>
                  <a:cubicBezTo>
                    <a:pt x="1001" y="145"/>
                    <a:pt x="1036" y="121"/>
                    <a:pt x="1036" y="74"/>
                  </a:cubicBezTo>
                  <a:cubicBezTo>
                    <a:pt x="1036" y="38"/>
                    <a:pt x="1013" y="2"/>
                    <a:pt x="965" y="2"/>
                  </a:cubicBezTo>
                  <a:cubicBezTo>
                    <a:pt x="945" y="1"/>
                    <a:pt x="926" y="0"/>
                    <a:pt x="90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6"/>
            <p:cNvSpPr/>
            <p:nvPr/>
          </p:nvSpPr>
          <p:spPr>
            <a:xfrm>
              <a:off x="2098475" y="1440925"/>
              <a:ext cx="43775" cy="22700"/>
            </a:xfrm>
            <a:custGeom>
              <a:avLst/>
              <a:gdLst/>
              <a:ahLst/>
              <a:cxnLst/>
              <a:rect l="l" t="t" r="r" b="b"/>
              <a:pathLst>
                <a:path w="1751" h="908" extrusionOk="0">
                  <a:moveTo>
                    <a:pt x="364" y="0"/>
                  </a:moveTo>
                  <a:cubicBezTo>
                    <a:pt x="181" y="0"/>
                    <a:pt x="64" y="38"/>
                    <a:pt x="60" y="38"/>
                  </a:cubicBezTo>
                  <a:cubicBezTo>
                    <a:pt x="13" y="50"/>
                    <a:pt x="1" y="74"/>
                    <a:pt x="13" y="121"/>
                  </a:cubicBezTo>
                  <a:cubicBezTo>
                    <a:pt x="22" y="158"/>
                    <a:pt x="38" y="173"/>
                    <a:pt x="66" y="173"/>
                  </a:cubicBezTo>
                  <a:cubicBezTo>
                    <a:pt x="75" y="173"/>
                    <a:pt x="85" y="172"/>
                    <a:pt x="96" y="169"/>
                  </a:cubicBezTo>
                  <a:cubicBezTo>
                    <a:pt x="104" y="169"/>
                    <a:pt x="210" y="134"/>
                    <a:pt x="374" y="134"/>
                  </a:cubicBezTo>
                  <a:cubicBezTo>
                    <a:pt x="670" y="134"/>
                    <a:pt x="1156" y="248"/>
                    <a:pt x="1608" y="883"/>
                  </a:cubicBezTo>
                  <a:cubicBezTo>
                    <a:pt x="1620" y="895"/>
                    <a:pt x="1632" y="907"/>
                    <a:pt x="1668" y="907"/>
                  </a:cubicBezTo>
                  <a:cubicBezTo>
                    <a:pt x="1675" y="907"/>
                    <a:pt x="1683" y="902"/>
                    <a:pt x="1691" y="902"/>
                  </a:cubicBezTo>
                  <a:cubicBezTo>
                    <a:pt x="1695" y="902"/>
                    <a:pt x="1699" y="903"/>
                    <a:pt x="1703" y="907"/>
                  </a:cubicBezTo>
                  <a:cubicBezTo>
                    <a:pt x="1739" y="883"/>
                    <a:pt x="1751" y="836"/>
                    <a:pt x="1727" y="812"/>
                  </a:cubicBezTo>
                  <a:cubicBezTo>
                    <a:pt x="1237" y="123"/>
                    <a:pt x="693" y="0"/>
                    <a:pt x="3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6"/>
            <p:cNvSpPr/>
            <p:nvPr/>
          </p:nvSpPr>
          <p:spPr>
            <a:xfrm>
              <a:off x="1795475" y="1208025"/>
              <a:ext cx="78900" cy="97525"/>
            </a:xfrm>
            <a:custGeom>
              <a:avLst/>
              <a:gdLst/>
              <a:ahLst/>
              <a:cxnLst/>
              <a:rect l="l" t="t" r="r" b="b"/>
              <a:pathLst>
                <a:path w="3156" h="3901" extrusionOk="0">
                  <a:moveTo>
                    <a:pt x="1596" y="1091"/>
                  </a:moveTo>
                  <a:cubicBezTo>
                    <a:pt x="1738" y="1091"/>
                    <a:pt x="1857" y="1139"/>
                    <a:pt x="1917" y="1174"/>
                  </a:cubicBezTo>
                  <a:cubicBezTo>
                    <a:pt x="1965" y="1210"/>
                    <a:pt x="1953" y="1234"/>
                    <a:pt x="1941" y="1258"/>
                  </a:cubicBezTo>
                  <a:cubicBezTo>
                    <a:pt x="1908" y="1313"/>
                    <a:pt x="1854" y="1378"/>
                    <a:pt x="1790" y="1378"/>
                  </a:cubicBezTo>
                  <a:cubicBezTo>
                    <a:pt x="1785" y="1378"/>
                    <a:pt x="1779" y="1378"/>
                    <a:pt x="1774" y="1377"/>
                  </a:cubicBezTo>
                  <a:cubicBezTo>
                    <a:pt x="1715" y="1353"/>
                    <a:pt x="1619" y="1258"/>
                    <a:pt x="1596" y="1091"/>
                  </a:cubicBezTo>
                  <a:close/>
                  <a:moveTo>
                    <a:pt x="2303" y="1"/>
                  </a:moveTo>
                  <a:cubicBezTo>
                    <a:pt x="2174" y="1"/>
                    <a:pt x="2044" y="39"/>
                    <a:pt x="1905" y="127"/>
                  </a:cubicBezTo>
                  <a:cubicBezTo>
                    <a:pt x="1560" y="317"/>
                    <a:pt x="1441" y="639"/>
                    <a:pt x="1441" y="924"/>
                  </a:cubicBezTo>
                  <a:cubicBezTo>
                    <a:pt x="1095" y="936"/>
                    <a:pt x="679" y="1079"/>
                    <a:pt x="417" y="1389"/>
                  </a:cubicBezTo>
                  <a:cubicBezTo>
                    <a:pt x="191" y="1639"/>
                    <a:pt x="167" y="1936"/>
                    <a:pt x="322" y="2222"/>
                  </a:cubicBezTo>
                  <a:cubicBezTo>
                    <a:pt x="369" y="2306"/>
                    <a:pt x="429" y="2389"/>
                    <a:pt x="488" y="2448"/>
                  </a:cubicBezTo>
                  <a:cubicBezTo>
                    <a:pt x="429" y="2460"/>
                    <a:pt x="369" y="2472"/>
                    <a:pt x="322" y="2508"/>
                  </a:cubicBezTo>
                  <a:cubicBezTo>
                    <a:pt x="131" y="2591"/>
                    <a:pt x="24" y="2758"/>
                    <a:pt x="12" y="2948"/>
                  </a:cubicBezTo>
                  <a:cubicBezTo>
                    <a:pt x="0" y="3532"/>
                    <a:pt x="429" y="3877"/>
                    <a:pt x="453" y="3889"/>
                  </a:cubicBezTo>
                  <a:cubicBezTo>
                    <a:pt x="464" y="3901"/>
                    <a:pt x="476" y="3901"/>
                    <a:pt x="488" y="3901"/>
                  </a:cubicBezTo>
                  <a:cubicBezTo>
                    <a:pt x="512" y="3901"/>
                    <a:pt x="536" y="3889"/>
                    <a:pt x="584" y="3830"/>
                  </a:cubicBezTo>
                  <a:cubicBezTo>
                    <a:pt x="607" y="3794"/>
                    <a:pt x="595" y="3746"/>
                    <a:pt x="572" y="3722"/>
                  </a:cubicBezTo>
                  <a:cubicBezTo>
                    <a:pt x="548" y="3722"/>
                    <a:pt x="167" y="3413"/>
                    <a:pt x="191" y="2913"/>
                  </a:cubicBezTo>
                  <a:cubicBezTo>
                    <a:pt x="191" y="2698"/>
                    <a:pt x="357" y="2603"/>
                    <a:pt x="488" y="2556"/>
                  </a:cubicBezTo>
                  <a:cubicBezTo>
                    <a:pt x="548" y="2544"/>
                    <a:pt x="595" y="2532"/>
                    <a:pt x="655" y="2532"/>
                  </a:cubicBezTo>
                  <a:cubicBezTo>
                    <a:pt x="758" y="2604"/>
                    <a:pt x="861" y="2667"/>
                    <a:pt x="934" y="2667"/>
                  </a:cubicBezTo>
                  <a:cubicBezTo>
                    <a:pt x="945" y="2667"/>
                    <a:pt x="955" y="2666"/>
                    <a:pt x="965" y="2663"/>
                  </a:cubicBezTo>
                  <a:cubicBezTo>
                    <a:pt x="1012" y="2651"/>
                    <a:pt x="1060" y="2627"/>
                    <a:pt x="1060" y="2579"/>
                  </a:cubicBezTo>
                  <a:cubicBezTo>
                    <a:pt x="1072" y="2520"/>
                    <a:pt x="1048" y="2472"/>
                    <a:pt x="1000" y="2448"/>
                  </a:cubicBezTo>
                  <a:cubicBezTo>
                    <a:pt x="941" y="2413"/>
                    <a:pt x="834" y="2389"/>
                    <a:pt x="714" y="2389"/>
                  </a:cubicBezTo>
                  <a:cubicBezTo>
                    <a:pt x="631" y="2306"/>
                    <a:pt x="524" y="2210"/>
                    <a:pt x="464" y="2067"/>
                  </a:cubicBezTo>
                  <a:cubicBezTo>
                    <a:pt x="357" y="1853"/>
                    <a:pt x="393" y="1651"/>
                    <a:pt x="548" y="1460"/>
                  </a:cubicBezTo>
                  <a:cubicBezTo>
                    <a:pt x="810" y="1174"/>
                    <a:pt x="1179" y="1079"/>
                    <a:pt x="1476" y="1055"/>
                  </a:cubicBezTo>
                  <a:cubicBezTo>
                    <a:pt x="1500" y="1293"/>
                    <a:pt x="1619" y="1460"/>
                    <a:pt x="1774" y="1496"/>
                  </a:cubicBezTo>
                  <a:cubicBezTo>
                    <a:pt x="1788" y="1498"/>
                    <a:pt x="1805" y="1500"/>
                    <a:pt x="1824" y="1500"/>
                  </a:cubicBezTo>
                  <a:cubicBezTo>
                    <a:pt x="1897" y="1500"/>
                    <a:pt x="2000" y="1470"/>
                    <a:pt x="2096" y="1317"/>
                  </a:cubicBezTo>
                  <a:cubicBezTo>
                    <a:pt x="2155" y="1210"/>
                    <a:pt x="2143" y="1103"/>
                    <a:pt x="2036" y="1032"/>
                  </a:cubicBezTo>
                  <a:cubicBezTo>
                    <a:pt x="1953" y="972"/>
                    <a:pt x="1786" y="924"/>
                    <a:pt x="1607" y="912"/>
                  </a:cubicBezTo>
                  <a:cubicBezTo>
                    <a:pt x="1607" y="674"/>
                    <a:pt x="1715" y="401"/>
                    <a:pt x="1988" y="246"/>
                  </a:cubicBezTo>
                  <a:cubicBezTo>
                    <a:pt x="2097" y="181"/>
                    <a:pt x="2206" y="151"/>
                    <a:pt x="2309" y="151"/>
                  </a:cubicBezTo>
                  <a:cubicBezTo>
                    <a:pt x="2376" y="151"/>
                    <a:pt x="2440" y="163"/>
                    <a:pt x="2500" y="186"/>
                  </a:cubicBezTo>
                  <a:cubicBezTo>
                    <a:pt x="2846" y="329"/>
                    <a:pt x="3000" y="853"/>
                    <a:pt x="3000" y="853"/>
                  </a:cubicBezTo>
                  <a:cubicBezTo>
                    <a:pt x="3021" y="874"/>
                    <a:pt x="3042" y="903"/>
                    <a:pt x="3077" y="903"/>
                  </a:cubicBezTo>
                  <a:cubicBezTo>
                    <a:pt x="3083" y="903"/>
                    <a:pt x="3089" y="902"/>
                    <a:pt x="3096" y="901"/>
                  </a:cubicBezTo>
                  <a:cubicBezTo>
                    <a:pt x="3131" y="877"/>
                    <a:pt x="3155" y="853"/>
                    <a:pt x="3143" y="805"/>
                  </a:cubicBezTo>
                  <a:cubicBezTo>
                    <a:pt x="3131" y="782"/>
                    <a:pt x="2965" y="210"/>
                    <a:pt x="2548" y="43"/>
                  </a:cubicBezTo>
                  <a:cubicBezTo>
                    <a:pt x="2465" y="16"/>
                    <a:pt x="2384" y="1"/>
                    <a:pt x="2303"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6"/>
            <p:cNvSpPr/>
            <p:nvPr/>
          </p:nvSpPr>
          <p:spPr>
            <a:xfrm>
              <a:off x="1900550" y="1196425"/>
              <a:ext cx="110450" cy="74900"/>
            </a:xfrm>
            <a:custGeom>
              <a:avLst/>
              <a:gdLst/>
              <a:ahLst/>
              <a:cxnLst/>
              <a:rect l="l" t="t" r="r" b="b"/>
              <a:pathLst>
                <a:path w="4418" h="2996" extrusionOk="0">
                  <a:moveTo>
                    <a:pt x="1786" y="972"/>
                  </a:moveTo>
                  <a:cubicBezTo>
                    <a:pt x="1786" y="984"/>
                    <a:pt x="1786" y="984"/>
                    <a:pt x="1798" y="995"/>
                  </a:cubicBezTo>
                  <a:cubicBezTo>
                    <a:pt x="1798" y="1162"/>
                    <a:pt x="1750" y="1269"/>
                    <a:pt x="1703" y="1281"/>
                  </a:cubicBezTo>
                  <a:lnTo>
                    <a:pt x="1691" y="1281"/>
                  </a:lnTo>
                  <a:cubicBezTo>
                    <a:pt x="1679" y="1269"/>
                    <a:pt x="1679" y="1198"/>
                    <a:pt x="1738" y="1067"/>
                  </a:cubicBezTo>
                  <a:lnTo>
                    <a:pt x="1786" y="972"/>
                  </a:lnTo>
                  <a:close/>
                  <a:moveTo>
                    <a:pt x="3119" y="1638"/>
                  </a:moveTo>
                  <a:cubicBezTo>
                    <a:pt x="3108" y="1757"/>
                    <a:pt x="3060" y="1841"/>
                    <a:pt x="3000" y="1865"/>
                  </a:cubicBezTo>
                  <a:lnTo>
                    <a:pt x="2977" y="1865"/>
                  </a:lnTo>
                  <a:cubicBezTo>
                    <a:pt x="2977" y="1817"/>
                    <a:pt x="3012" y="1734"/>
                    <a:pt x="3119" y="1638"/>
                  </a:cubicBezTo>
                  <a:close/>
                  <a:moveTo>
                    <a:pt x="1000" y="0"/>
                  </a:moveTo>
                  <a:cubicBezTo>
                    <a:pt x="271" y="0"/>
                    <a:pt x="0" y="1020"/>
                    <a:pt x="0" y="1031"/>
                  </a:cubicBezTo>
                  <a:cubicBezTo>
                    <a:pt x="0" y="1079"/>
                    <a:pt x="12" y="1103"/>
                    <a:pt x="60" y="1115"/>
                  </a:cubicBezTo>
                  <a:cubicBezTo>
                    <a:pt x="95" y="1115"/>
                    <a:pt x="131" y="1103"/>
                    <a:pt x="143" y="1055"/>
                  </a:cubicBezTo>
                  <a:cubicBezTo>
                    <a:pt x="154" y="1055"/>
                    <a:pt x="396" y="145"/>
                    <a:pt x="1026" y="145"/>
                  </a:cubicBezTo>
                  <a:cubicBezTo>
                    <a:pt x="1052" y="145"/>
                    <a:pt x="1079" y="147"/>
                    <a:pt x="1107" y="150"/>
                  </a:cubicBezTo>
                  <a:cubicBezTo>
                    <a:pt x="1488" y="198"/>
                    <a:pt x="1691" y="507"/>
                    <a:pt x="1762" y="793"/>
                  </a:cubicBezTo>
                  <a:cubicBezTo>
                    <a:pt x="1726" y="853"/>
                    <a:pt x="1667" y="912"/>
                    <a:pt x="1631" y="984"/>
                  </a:cubicBezTo>
                  <a:cubicBezTo>
                    <a:pt x="1560" y="1115"/>
                    <a:pt x="1512" y="1293"/>
                    <a:pt x="1584" y="1388"/>
                  </a:cubicBezTo>
                  <a:cubicBezTo>
                    <a:pt x="1611" y="1425"/>
                    <a:pt x="1652" y="1440"/>
                    <a:pt x="1702" y="1440"/>
                  </a:cubicBezTo>
                  <a:cubicBezTo>
                    <a:pt x="1717" y="1440"/>
                    <a:pt x="1733" y="1439"/>
                    <a:pt x="1750" y="1436"/>
                  </a:cubicBezTo>
                  <a:cubicBezTo>
                    <a:pt x="1881" y="1388"/>
                    <a:pt x="1965" y="1222"/>
                    <a:pt x="1941" y="984"/>
                  </a:cubicBezTo>
                  <a:cubicBezTo>
                    <a:pt x="1941" y="924"/>
                    <a:pt x="1941" y="888"/>
                    <a:pt x="1929" y="817"/>
                  </a:cubicBezTo>
                  <a:cubicBezTo>
                    <a:pt x="2051" y="705"/>
                    <a:pt x="2237" y="625"/>
                    <a:pt x="2436" y="625"/>
                  </a:cubicBezTo>
                  <a:cubicBezTo>
                    <a:pt x="2449" y="625"/>
                    <a:pt x="2463" y="626"/>
                    <a:pt x="2477" y="626"/>
                  </a:cubicBezTo>
                  <a:cubicBezTo>
                    <a:pt x="2917" y="662"/>
                    <a:pt x="3108" y="1126"/>
                    <a:pt x="3131" y="1436"/>
                  </a:cubicBezTo>
                  <a:lnTo>
                    <a:pt x="3131" y="1448"/>
                  </a:lnTo>
                  <a:cubicBezTo>
                    <a:pt x="3096" y="1484"/>
                    <a:pt x="3048" y="1507"/>
                    <a:pt x="3000" y="1555"/>
                  </a:cubicBezTo>
                  <a:cubicBezTo>
                    <a:pt x="2881" y="1674"/>
                    <a:pt x="2798" y="1829"/>
                    <a:pt x="2858" y="1936"/>
                  </a:cubicBezTo>
                  <a:cubicBezTo>
                    <a:pt x="2867" y="1972"/>
                    <a:pt x="2903" y="2008"/>
                    <a:pt x="2971" y="2008"/>
                  </a:cubicBezTo>
                  <a:cubicBezTo>
                    <a:pt x="2993" y="2008"/>
                    <a:pt x="3019" y="2004"/>
                    <a:pt x="3048" y="1996"/>
                  </a:cubicBezTo>
                  <a:cubicBezTo>
                    <a:pt x="3191" y="1960"/>
                    <a:pt x="3286" y="1781"/>
                    <a:pt x="3286" y="1543"/>
                  </a:cubicBezTo>
                  <a:cubicBezTo>
                    <a:pt x="3348" y="1518"/>
                    <a:pt x="3416" y="1497"/>
                    <a:pt x="3492" y="1497"/>
                  </a:cubicBezTo>
                  <a:cubicBezTo>
                    <a:pt x="3563" y="1497"/>
                    <a:pt x="3641" y="1515"/>
                    <a:pt x="3727" y="1567"/>
                  </a:cubicBezTo>
                  <a:cubicBezTo>
                    <a:pt x="4239" y="1877"/>
                    <a:pt x="3774" y="2877"/>
                    <a:pt x="3774" y="2889"/>
                  </a:cubicBezTo>
                  <a:cubicBezTo>
                    <a:pt x="3750" y="2936"/>
                    <a:pt x="3762" y="2984"/>
                    <a:pt x="3810" y="2996"/>
                  </a:cubicBezTo>
                  <a:lnTo>
                    <a:pt x="3834" y="2996"/>
                  </a:lnTo>
                  <a:cubicBezTo>
                    <a:pt x="3846" y="2996"/>
                    <a:pt x="3881" y="2984"/>
                    <a:pt x="3893" y="2948"/>
                  </a:cubicBezTo>
                  <a:cubicBezTo>
                    <a:pt x="3905" y="2912"/>
                    <a:pt x="4417" y="1817"/>
                    <a:pt x="3786" y="1448"/>
                  </a:cubicBezTo>
                  <a:cubicBezTo>
                    <a:pt x="3675" y="1378"/>
                    <a:pt x="3567" y="1349"/>
                    <a:pt x="3464" y="1349"/>
                  </a:cubicBezTo>
                  <a:cubicBezTo>
                    <a:pt x="3391" y="1349"/>
                    <a:pt x="3319" y="1364"/>
                    <a:pt x="3250" y="1388"/>
                  </a:cubicBezTo>
                  <a:cubicBezTo>
                    <a:pt x="3215" y="960"/>
                    <a:pt x="2929" y="519"/>
                    <a:pt x="2465" y="495"/>
                  </a:cubicBezTo>
                  <a:cubicBezTo>
                    <a:pt x="2447" y="495"/>
                    <a:pt x="2430" y="494"/>
                    <a:pt x="2413" y="494"/>
                  </a:cubicBezTo>
                  <a:cubicBezTo>
                    <a:pt x="2197" y="494"/>
                    <a:pt x="2013" y="564"/>
                    <a:pt x="1869" y="674"/>
                  </a:cubicBezTo>
                  <a:cubicBezTo>
                    <a:pt x="1762" y="376"/>
                    <a:pt x="1524" y="67"/>
                    <a:pt x="1107" y="7"/>
                  </a:cubicBezTo>
                  <a:cubicBezTo>
                    <a:pt x="1070" y="2"/>
                    <a:pt x="1034" y="0"/>
                    <a:pt x="100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6"/>
            <p:cNvSpPr/>
            <p:nvPr/>
          </p:nvSpPr>
          <p:spPr>
            <a:xfrm>
              <a:off x="1862150" y="1273100"/>
              <a:ext cx="63125" cy="63425"/>
            </a:xfrm>
            <a:custGeom>
              <a:avLst/>
              <a:gdLst/>
              <a:ahLst/>
              <a:cxnLst/>
              <a:rect l="l" t="t" r="r" b="b"/>
              <a:pathLst>
                <a:path w="2525" h="2537" extrusionOk="0">
                  <a:moveTo>
                    <a:pt x="1262" y="155"/>
                  </a:moveTo>
                  <a:cubicBezTo>
                    <a:pt x="1869" y="155"/>
                    <a:pt x="2381" y="655"/>
                    <a:pt x="2381" y="1274"/>
                  </a:cubicBezTo>
                  <a:cubicBezTo>
                    <a:pt x="2381" y="1881"/>
                    <a:pt x="1869" y="2381"/>
                    <a:pt x="1262" y="2381"/>
                  </a:cubicBezTo>
                  <a:cubicBezTo>
                    <a:pt x="655" y="2381"/>
                    <a:pt x="143" y="1881"/>
                    <a:pt x="143" y="1274"/>
                  </a:cubicBezTo>
                  <a:cubicBezTo>
                    <a:pt x="143" y="655"/>
                    <a:pt x="655" y="155"/>
                    <a:pt x="1262" y="155"/>
                  </a:cubicBezTo>
                  <a:close/>
                  <a:moveTo>
                    <a:pt x="1262" y="0"/>
                  </a:moveTo>
                  <a:cubicBezTo>
                    <a:pt x="560" y="0"/>
                    <a:pt x="0" y="572"/>
                    <a:pt x="0" y="1274"/>
                  </a:cubicBezTo>
                  <a:cubicBezTo>
                    <a:pt x="0" y="1965"/>
                    <a:pt x="560" y="2536"/>
                    <a:pt x="1262" y="2536"/>
                  </a:cubicBezTo>
                  <a:cubicBezTo>
                    <a:pt x="1965" y="2536"/>
                    <a:pt x="2524" y="1965"/>
                    <a:pt x="2524" y="1274"/>
                  </a:cubicBezTo>
                  <a:cubicBezTo>
                    <a:pt x="2524" y="572"/>
                    <a:pt x="1965" y="0"/>
                    <a:pt x="126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6"/>
            <p:cNvSpPr/>
            <p:nvPr/>
          </p:nvSpPr>
          <p:spPr>
            <a:xfrm>
              <a:off x="1934775" y="1262075"/>
              <a:ext cx="63125" cy="63125"/>
            </a:xfrm>
            <a:custGeom>
              <a:avLst/>
              <a:gdLst/>
              <a:ahLst/>
              <a:cxnLst/>
              <a:rect l="l" t="t" r="r" b="b"/>
              <a:pathLst>
                <a:path w="2525" h="2525" extrusionOk="0">
                  <a:moveTo>
                    <a:pt x="1262" y="144"/>
                  </a:moveTo>
                  <a:cubicBezTo>
                    <a:pt x="1870" y="144"/>
                    <a:pt x="2381" y="655"/>
                    <a:pt x="2381" y="1263"/>
                  </a:cubicBezTo>
                  <a:cubicBezTo>
                    <a:pt x="2381" y="1870"/>
                    <a:pt x="1870" y="2382"/>
                    <a:pt x="1262" y="2382"/>
                  </a:cubicBezTo>
                  <a:cubicBezTo>
                    <a:pt x="655" y="2382"/>
                    <a:pt x="143" y="1870"/>
                    <a:pt x="143" y="1263"/>
                  </a:cubicBezTo>
                  <a:cubicBezTo>
                    <a:pt x="143" y="655"/>
                    <a:pt x="655" y="144"/>
                    <a:pt x="1262" y="144"/>
                  </a:cubicBezTo>
                  <a:close/>
                  <a:moveTo>
                    <a:pt x="1262" y="1"/>
                  </a:moveTo>
                  <a:cubicBezTo>
                    <a:pt x="560" y="1"/>
                    <a:pt x="0" y="560"/>
                    <a:pt x="0" y="1263"/>
                  </a:cubicBezTo>
                  <a:cubicBezTo>
                    <a:pt x="0" y="1965"/>
                    <a:pt x="560" y="2525"/>
                    <a:pt x="1262" y="2525"/>
                  </a:cubicBezTo>
                  <a:cubicBezTo>
                    <a:pt x="1965" y="2525"/>
                    <a:pt x="2524" y="1965"/>
                    <a:pt x="2524" y="1263"/>
                  </a:cubicBezTo>
                  <a:cubicBezTo>
                    <a:pt x="2524" y="560"/>
                    <a:pt x="1965" y="1"/>
                    <a:pt x="126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6"/>
            <p:cNvSpPr/>
            <p:nvPr/>
          </p:nvSpPr>
          <p:spPr>
            <a:xfrm>
              <a:off x="1920475" y="1296600"/>
              <a:ext cx="17900" cy="4500"/>
            </a:xfrm>
            <a:custGeom>
              <a:avLst/>
              <a:gdLst/>
              <a:ahLst/>
              <a:cxnLst/>
              <a:rect l="l" t="t" r="r" b="b"/>
              <a:pathLst>
                <a:path w="716" h="180" extrusionOk="0">
                  <a:moveTo>
                    <a:pt x="72" y="1"/>
                  </a:moveTo>
                  <a:cubicBezTo>
                    <a:pt x="25" y="1"/>
                    <a:pt x="1" y="36"/>
                    <a:pt x="1" y="72"/>
                  </a:cubicBezTo>
                  <a:cubicBezTo>
                    <a:pt x="1" y="120"/>
                    <a:pt x="25" y="156"/>
                    <a:pt x="72" y="156"/>
                  </a:cubicBezTo>
                  <a:lnTo>
                    <a:pt x="656" y="179"/>
                  </a:lnTo>
                  <a:cubicBezTo>
                    <a:pt x="691" y="179"/>
                    <a:pt x="715" y="156"/>
                    <a:pt x="715" y="108"/>
                  </a:cubicBezTo>
                  <a:cubicBezTo>
                    <a:pt x="715" y="60"/>
                    <a:pt x="691" y="36"/>
                    <a:pt x="644" y="36"/>
                  </a:cubicBezTo>
                  <a:lnTo>
                    <a:pt x="72" y="1"/>
                  </a:ln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6"/>
            <p:cNvSpPr/>
            <p:nvPr/>
          </p:nvSpPr>
          <p:spPr>
            <a:xfrm>
              <a:off x="1839825" y="1299475"/>
              <a:ext cx="27100" cy="10250"/>
            </a:xfrm>
            <a:custGeom>
              <a:avLst/>
              <a:gdLst/>
              <a:ahLst/>
              <a:cxnLst/>
              <a:rect l="l" t="t" r="r" b="b"/>
              <a:pathLst>
                <a:path w="1084" h="410" extrusionOk="0">
                  <a:moveTo>
                    <a:pt x="75" y="1"/>
                  </a:moveTo>
                  <a:cubicBezTo>
                    <a:pt x="51" y="1"/>
                    <a:pt x="21" y="16"/>
                    <a:pt x="12" y="52"/>
                  </a:cubicBezTo>
                  <a:cubicBezTo>
                    <a:pt x="0" y="76"/>
                    <a:pt x="12" y="124"/>
                    <a:pt x="60" y="136"/>
                  </a:cubicBezTo>
                  <a:lnTo>
                    <a:pt x="976" y="410"/>
                  </a:lnTo>
                  <a:lnTo>
                    <a:pt x="988" y="410"/>
                  </a:lnTo>
                  <a:cubicBezTo>
                    <a:pt x="1024" y="410"/>
                    <a:pt x="1060" y="398"/>
                    <a:pt x="1072" y="362"/>
                  </a:cubicBezTo>
                  <a:cubicBezTo>
                    <a:pt x="1084" y="338"/>
                    <a:pt x="1072" y="291"/>
                    <a:pt x="1024" y="279"/>
                  </a:cubicBezTo>
                  <a:lnTo>
                    <a:pt x="95" y="5"/>
                  </a:lnTo>
                  <a:cubicBezTo>
                    <a:pt x="90" y="2"/>
                    <a:pt x="83" y="1"/>
                    <a:pt x="75"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6"/>
            <p:cNvSpPr/>
            <p:nvPr/>
          </p:nvSpPr>
          <p:spPr>
            <a:xfrm>
              <a:off x="2261800" y="1745825"/>
              <a:ext cx="57575" cy="60950"/>
            </a:xfrm>
            <a:custGeom>
              <a:avLst/>
              <a:gdLst/>
              <a:ahLst/>
              <a:cxnLst/>
              <a:rect l="l" t="t" r="r" b="b"/>
              <a:pathLst>
                <a:path w="2303" h="2438" extrusionOk="0">
                  <a:moveTo>
                    <a:pt x="732" y="1"/>
                  </a:moveTo>
                  <a:cubicBezTo>
                    <a:pt x="515" y="1"/>
                    <a:pt x="0" y="365"/>
                    <a:pt x="111" y="1356"/>
                  </a:cubicBezTo>
                  <a:cubicBezTo>
                    <a:pt x="217" y="2207"/>
                    <a:pt x="1183" y="2437"/>
                    <a:pt x="1746" y="2437"/>
                  </a:cubicBezTo>
                  <a:cubicBezTo>
                    <a:pt x="1946" y="2437"/>
                    <a:pt x="2095" y="2408"/>
                    <a:pt x="2135" y="2368"/>
                  </a:cubicBezTo>
                  <a:cubicBezTo>
                    <a:pt x="2302" y="2201"/>
                    <a:pt x="2100" y="1903"/>
                    <a:pt x="2100" y="1903"/>
                  </a:cubicBezTo>
                  <a:cubicBezTo>
                    <a:pt x="2100" y="1903"/>
                    <a:pt x="1893" y="1969"/>
                    <a:pt x="1629" y="1969"/>
                  </a:cubicBezTo>
                  <a:cubicBezTo>
                    <a:pt x="1320" y="1969"/>
                    <a:pt x="932" y="1879"/>
                    <a:pt x="707" y="1487"/>
                  </a:cubicBezTo>
                  <a:cubicBezTo>
                    <a:pt x="290" y="748"/>
                    <a:pt x="909" y="189"/>
                    <a:pt x="814" y="34"/>
                  </a:cubicBezTo>
                  <a:cubicBezTo>
                    <a:pt x="799" y="12"/>
                    <a:pt x="770" y="1"/>
                    <a:pt x="732"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6"/>
            <p:cNvSpPr/>
            <p:nvPr/>
          </p:nvSpPr>
          <p:spPr>
            <a:xfrm>
              <a:off x="2295825" y="1793625"/>
              <a:ext cx="5675" cy="12600"/>
            </a:xfrm>
            <a:custGeom>
              <a:avLst/>
              <a:gdLst/>
              <a:ahLst/>
              <a:cxnLst/>
              <a:rect l="l" t="t" r="r" b="b"/>
              <a:pathLst>
                <a:path w="227" h="504" extrusionOk="0">
                  <a:moveTo>
                    <a:pt x="131" y="0"/>
                  </a:moveTo>
                  <a:cubicBezTo>
                    <a:pt x="93" y="0"/>
                    <a:pt x="60" y="23"/>
                    <a:pt x="60" y="63"/>
                  </a:cubicBezTo>
                  <a:lnTo>
                    <a:pt x="1" y="420"/>
                  </a:lnTo>
                  <a:cubicBezTo>
                    <a:pt x="1" y="468"/>
                    <a:pt x="36" y="503"/>
                    <a:pt x="84" y="503"/>
                  </a:cubicBezTo>
                  <a:cubicBezTo>
                    <a:pt x="120" y="503"/>
                    <a:pt x="155" y="479"/>
                    <a:pt x="155" y="456"/>
                  </a:cubicBezTo>
                  <a:lnTo>
                    <a:pt x="215" y="98"/>
                  </a:lnTo>
                  <a:cubicBezTo>
                    <a:pt x="227" y="51"/>
                    <a:pt x="203" y="3"/>
                    <a:pt x="155" y="3"/>
                  </a:cubicBezTo>
                  <a:cubicBezTo>
                    <a:pt x="147" y="1"/>
                    <a:pt x="139" y="0"/>
                    <a:pt x="13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6"/>
            <p:cNvSpPr/>
            <p:nvPr/>
          </p:nvSpPr>
          <p:spPr>
            <a:xfrm>
              <a:off x="2272600" y="1785550"/>
              <a:ext cx="9850" cy="11450"/>
            </a:xfrm>
            <a:custGeom>
              <a:avLst/>
              <a:gdLst/>
              <a:ahLst/>
              <a:cxnLst/>
              <a:rect l="l" t="t" r="r" b="b"/>
              <a:pathLst>
                <a:path w="394" h="458" extrusionOk="0">
                  <a:moveTo>
                    <a:pt x="318" y="0"/>
                  </a:moveTo>
                  <a:cubicBezTo>
                    <a:pt x="296" y="0"/>
                    <a:pt x="276" y="9"/>
                    <a:pt x="263" y="29"/>
                  </a:cubicBezTo>
                  <a:lnTo>
                    <a:pt x="13" y="338"/>
                  </a:lnTo>
                  <a:cubicBezTo>
                    <a:pt x="1" y="374"/>
                    <a:pt x="1" y="410"/>
                    <a:pt x="25" y="445"/>
                  </a:cubicBezTo>
                  <a:cubicBezTo>
                    <a:pt x="37" y="457"/>
                    <a:pt x="60" y="457"/>
                    <a:pt x="72" y="457"/>
                  </a:cubicBezTo>
                  <a:cubicBezTo>
                    <a:pt x="84" y="457"/>
                    <a:pt x="96" y="445"/>
                    <a:pt x="132" y="433"/>
                  </a:cubicBezTo>
                  <a:lnTo>
                    <a:pt x="382" y="112"/>
                  </a:lnTo>
                  <a:cubicBezTo>
                    <a:pt x="394" y="88"/>
                    <a:pt x="394" y="40"/>
                    <a:pt x="370" y="17"/>
                  </a:cubicBezTo>
                  <a:cubicBezTo>
                    <a:pt x="354" y="6"/>
                    <a:pt x="335" y="0"/>
                    <a:pt x="3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6"/>
            <p:cNvSpPr/>
            <p:nvPr/>
          </p:nvSpPr>
          <p:spPr>
            <a:xfrm>
              <a:off x="2265175" y="1772850"/>
              <a:ext cx="13400" cy="4800"/>
            </a:xfrm>
            <a:custGeom>
              <a:avLst/>
              <a:gdLst/>
              <a:ahLst/>
              <a:cxnLst/>
              <a:rect l="l" t="t" r="r" b="b"/>
              <a:pathLst>
                <a:path w="536" h="192" extrusionOk="0">
                  <a:moveTo>
                    <a:pt x="429" y="1"/>
                  </a:moveTo>
                  <a:lnTo>
                    <a:pt x="60" y="48"/>
                  </a:lnTo>
                  <a:cubicBezTo>
                    <a:pt x="24" y="60"/>
                    <a:pt x="0" y="96"/>
                    <a:pt x="0" y="132"/>
                  </a:cubicBezTo>
                  <a:cubicBezTo>
                    <a:pt x="0" y="167"/>
                    <a:pt x="36" y="191"/>
                    <a:pt x="72" y="191"/>
                  </a:cubicBezTo>
                  <a:lnTo>
                    <a:pt x="453" y="144"/>
                  </a:lnTo>
                  <a:cubicBezTo>
                    <a:pt x="488" y="132"/>
                    <a:pt x="536" y="84"/>
                    <a:pt x="512" y="60"/>
                  </a:cubicBezTo>
                  <a:cubicBezTo>
                    <a:pt x="500" y="25"/>
                    <a:pt x="476" y="1"/>
                    <a:pt x="4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6"/>
            <p:cNvSpPr/>
            <p:nvPr/>
          </p:nvSpPr>
          <p:spPr>
            <a:xfrm>
              <a:off x="2267550" y="1755525"/>
              <a:ext cx="11625" cy="6050"/>
            </a:xfrm>
            <a:custGeom>
              <a:avLst/>
              <a:gdLst/>
              <a:ahLst/>
              <a:cxnLst/>
              <a:rect l="l" t="t" r="r" b="b"/>
              <a:pathLst>
                <a:path w="465" h="242" extrusionOk="0">
                  <a:moveTo>
                    <a:pt x="97" y="1"/>
                  </a:moveTo>
                  <a:cubicBezTo>
                    <a:pt x="71" y="1"/>
                    <a:pt x="34" y="30"/>
                    <a:pt x="24" y="51"/>
                  </a:cubicBezTo>
                  <a:cubicBezTo>
                    <a:pt x="0" y="87"/>
                    <a:pt x="24" y="122"/>
                    <a:pt x="60" y="146"/>
                  </a:cubicBezTo>
                  <a:lnTo>
                    <a:pt x="358" y="241"/>
                  </a:lnTo>
                  <a:lnTo>
                    <a:pt x="393" y="241"/>
                  </a:lnTo>
                  <a:cubicBezTo>
                    <a:pt x="417" y="241"/>
                    <a:pt x="453" y="217"/>
                    <a:pt x="453" y="206"/>
                  </a:cubicBezTo>
                  <a:cubicBezTo>
                    <a:pt x="465" y="170"/>
                    <a:pt x="453" y="122"/>
                    <a:pt x="405" y="110"/>
                  </a:cubicBezTo>
                  <a:lnTo>
                    <a:pt x="108" y="3"/>
                  </a:lnTo>
                  <a:cubicBezTo>
                    <a:pt x="104" y="2"/>
                    <a:pt x="101" y="1"/>
                    <a:pt x="9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6"/>
            <p:cNvSpPr/>
            <p:nvPr/>
          </p:nvSpPr>
          <p:spPr>
            <a:xfrm>
              <a:off x="2310400" y="1723350"/>
              <a:ext cx="122975" cy="84775"/>
            </a:xfrm>
            <a:custGeom>
              <a:avLst/>
              <a:gdLst/>
              <a:ahLst/>
              <a:cxnLst/>
              <a:rect l="l" t="t" r="r" b="b"/>
              <a:pathLst>
                <a:path w="4919" h="3391" extrusionOk="0">
                  <a:moveTo>
                    <a:pt x="2223" y="0"/>
                  </a:moveTo>
                  <a:cubicBezTo>
                    <a:pt x="1399" y="0"/>
                    <a:pt x="1812" y="751"/>
                    <a:pt x="2265" y="1209"/>
                  </a:cubicBezTo>
                  <a:lnTo>
                    <a:pt x="2265" y="1209"/>
                  </a:lnTo>
                  <a:cubicBezTo>
                    <a:pt x="2021" y="1120"/>
                    <a:pt x="1726" y="1049"/>
                    <a:pt x="1437" y="1049"/>
                  </a:cubicBezTo>
                  <a:cubicBezTo>
                    <a:pt x="1102" y="1049"/>
                    <a:pt x="775" y="1145"/>
                    <a:pt x="549" y="1421"/>
                  </a:cubicBezTo>
                  <a:cubicBezTo>
                    <a:pt x="1" y="2088"/>
                    <a:pt x="120" y="3207"/>
                    <a:pt x="108" y="3362"/>
                  </a:cubicBezTo>
                  <a:cubicBezTo>
                    <a:pt x="105" y="3381"/>
                    <a:pt x="163" y="3390"/>
                    <a:pt x="266" y="3390"/>
                  </a:cubicBezTo>
                  <a:cubicBezTo>
                    <a:pt x="998" y="3390"/>
                    <a:pt x="4035" y="2946"/>
                    <a:pt x="4442" y="2528"/>
                  </a:cubicBezTo>
                  <a:cubicBezTo>
                    <a:pt x="4918" y="2052"/>
                    <a:pt x="4775" y="1326"/>
                    <a:pt x="4597" y="1314"/>
                  </a:cubicBezTo>
                  <a:cubicBezTo>
                    <a:pt x="4594" y="1314"/>
                    <a:pt x="4592" y="1314"/>
                    <a:pt x="4590" y="1314"/>
                  </a:cubicBezTo>
                  <a:cubicBezTo>
                    <a:pt x="4447" y="1314"/>
                    <a:pt x="4362" y="1611"/>
                    <a:pt x="4074" y="1611"/>
                  </a:cubicBezTo>
                  <a:cubicBezTo>
                    <a:pt x="4013" y="1611"/>
                    <a:pt x="3942" y="1597"/>
                    <a:pt x="3859" y="1564"/>
                  </a:cubicBezTo>
                  <a:cubicBezTo>
                    <a:pt x="3533" y="1434"/>
                    <a:pt x="3469" y="1292"/>
                    <a:pt x="3365" y="1292"/>
                  </a:cubicBezTo>
                  <a:cubicBezTo>
                    <a:pt x="3318" y="1292"/>
                    <a:pt x="3262" y="1322"/>
                    <a:pt x="3168" y="1397"/>
                  </a:cubicBezTo>
                  <a:cubicBezTo>
                    <a:pt x="3168" y="1397"/>
                    <a:pt x="2977" y="52"/>
                    <a:pt x="2335" y="4"/>
                  </a:cubicBezTo>
                  <a:cubicBezTo>
                    <a:pt x="2295" y="2"/>
                    <a:pt x="2258" y="0"/>
                    <a:pt x="2223"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6"/>
            <p:cNvSpPr/>
            <p:nvPr/>
          </p:nvSpPr>
          <p:spPr>
            <a:xfrm>
              <a:off x="2378800" y="1729100"/>
              <a:ext cx="37425" cy="30000"/>
            </a:xfrm>
            <a:custGeom>
              <a:avLst/>
              <a:gdLst/>
              <a:ahLst/>
              <a:cxnLst/>
              <a:rect l="l" t="t" r="r" b="b"/>
              <a:pathLst>
                <a:path w="1497" h="1200" extrusionOk="0">
                  <a:moveTo>
                    <a:pt x="754" y="0"/>
                  </a:moveTo>
                  <a:cubicBezTo>
                    <a:pt x="0" y="0"/>
                    <a:pt x="432" y="1167"/>
                    <a:pt x="432" y="1167"/>
                  </a:cubicBezTo>
                  <a:cubicBezTo>
                    <a:pt x="474" y="1189"/>
                    <a:pt x="518" y="1200"/>
                    <a:pt x="561" y="1200"/>
                  </a:cubicBezTo>
                  <a:cubicBezTo>
                    <a:pt x="1029" y="1200"/>
                    <a:pt x="1497" y="11"/>
                    <a:pt x="777" y="1"/>
                  </a:cubicBezTo>
                  <a:cubicBezTo>
                    <a:pt x="769" y="0"/>
                    <a:pt x="762" y="0"/>
                    <a:pt x="754" y="0"/>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6"/>
            <p:cNvSpPr/>
            <p:nvPr/>
          </p:nvSpPr>
          <p:spPr>
            <a:xfrm>
              <a:off x="2339875" y="1755400"/>
              <a:ext cx="11625" cy="5875"/>
            </a:xfrm>
            <a:custGeom>
              <a:avLst/>
              <a:gdLst/>
              <a:ahLst/>
              <a:cxnLst/>
              <a:rect l="l" t="t" r="r" b="b"/>
              <a:pathLst>
                <a:path w="465" h="235" extrusionOk="0">
                  <a:moveTo>
                    <a:pt x="217" y="1"/>
                  </a:moveTo>
                  <a:cubicBezTo>
                    <a:pt x="139" y="1"/>
                    <a:pt x="61" y="30"/>
                    <a:pt x="13" y="115"/>
                  </a:cubicBezTo>
                  <a:cubicBezTo>
                    <a:pt x="1" y="163"/>
                    <a:pt x="13" y="211"/>
                    <a:pt x="48" y="222"/>
                  </a:cubicBezTo>
                  <a:cubicBezTo>
                    <a:pt x="48" y="234"/>
                    <a:pt x="60" y="234"/>
                    <a:pt x="72" y="234"/>
                  </a:cubicBezTo>
                  <a:cubicBezTo>
                    <a:pt x="108" y="234"/>
                    <a:pt x="132" y="222"/>
                    <a:pt x="144" y="199"/>
                  </a:cubicBezTo>
                  <a:cubicBezTo>
                    <a:pt x="159" y="171"/>
                    <a:pt x="187" y="162"/>
                    <a:pt x="217" y="162"/>
                  </a:cubicBezTo>
                  <a:cubicBezTo>
                    <a:pt x="277" y="162"/>
                    <a:pt x="346" y="199"/>
                    <a:pt x="346" y="199"/>
                  </a:cubicBezTo>
                  <a:cubicBezTo>
                    <a:pt x="355" y="202"/>
                    <a:pt x="365" y="203"/>
                    <a:pt x="374" y="203"/>
                  </a:cubicBezTo>
                  <a:cubicBezTo>
                    <a:pt x="403" y="203"/>
                    <a:pt x="432" y="190"/>
                    <a:pt x="441" y="163"/>
                  </a:cubicBezTo>
                  <a:cubicBezTo>
                    <a:pt x="465" y="115"/>
                    <a:pt x="441" y="80"/>
                    <a:pt x="417" y="56"/>
                  </a:cubicBezTo>
                  <a:cubicBezTo>
                    <a:pt x="365" y="27"/>
                    <a:pt x="290" y="1"/>
                    <a:pt x="217"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6"/>
            <p:cNvSpPr/>
            <p:nvPr/>
          </p:nvSpPr>
          <p:spPr>
            <a:xfrm>
              <a:off x="2335425" y="1767800"/>
              <a:ext cx="9825" cy="7750"/>
            </a:xfrm>
            <a:custGeom>
              <a:avLst/>
              <a:gdLst/>
              <a:ahLst/>
              <a:cxnLst/>
              <a:rect l="l" t="t" r="r" b="b"/>
              <a:pathLst>
                <a:path w="393" h="310" extrusionOk="0">
                  <a:moveTo>
                    <a:pt x="322" y="0"/>
                  </a:moveTo>
                  <a:cubicBezTo>
                    <a:pt x="202" y="0"/>
                    <a:pt x="0" y="36"/>
                    <a:pt x="0" y="238"/>
                  </a:cubicBezTo>
                  <a:cubicBezTo>
                    <a:pt x="0" y="274"/>
                    <a:pt x="24" y="310"/>
                    <a:pt x="71" y="310"/>
                  </a:cubicBezTo>
                  <a:cubicBezTo>
                    <a:pt x="119" y="310"/>
                    <a:pt x="143" y="274"/>
                    <a:pt x="143" y="250"/>
                  </a:cubicBezTo>
                  <a:cubicBezTo>
                    <a:pt x="143" y="143"/>
                    <a:pt x="322" y="143"/>
                    <a:pt x="322" y="143"/>
                  </a:cubicBezTo>
                  <a:cubicBezTo>
                    <a:pt x="369" y="143"/>
                    <a:pt x="393" y="119"/>
                    <a:pt x="393" y="72"/>
                  </a:cubicBezTo>
                  <a:cubicBezTo>
                    <a:pt x="393" y="24"/>
                    <a:pt x="369" y="0"/>
                    <a:pt x="32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6"/>
            <p:cNvSpPr/>
            <p:nvPr/>
          </p:nvSpPr>
          <p:spPr>
            <a:xfrm>
              <a:off x="2326475" y="1761200"/>
              <a:ext cx="9550" cy="9900"/>
            </a:xfrm>
            <a:custGeom>
              <a:avLst/>
              <a:gdLst/>
              <a:ahLst/>
              <a:cxnLst/>
              <a:rect l="l" t="t" r="r" b="b"/>
              <a:pathLst>
                <a:path w="382" h="396" extrusionOk="0">
                  <a:moveTo>
                    <a:pt x="301" y="0"/>
                  </a:moveTo>
                  <a:cubicBezTo>
                    <a:pt x="296" y="0"/>
                    <a:pt x="291" y="1"/>
                    <a:pt x="287" y="2"/>
                  </a:cubicBezTo>
                  <a:cubicBezTo>
                    <a:pt x="179" y="38"/>
                    <a:pt x="1" y="145"/>
                    <a:pt x="48" y="336"/>
                  </a:cubicBezTo>
                  <a:cubicBezTo>
                    <a:pt x="60" y="371"/>
                    <a:pt x="84" y="395"/>
                    <a:pt x="120" y="395"/>
                  </a:cubicBezTo>
                  <a:cubicBezTo>
                    <a:pt x="132" y="395"/>
                    <a:pt x="132" y="395"/>
                    <a:pt x="132" y="383"/>
                  </a:cubicBezTo>
                  <a:cubicBezTo>
                    <a:pt x="179" y="360"/>
                    <a:pt x="203" y="336"/>
                    <a:pt x="191" y="288"/>
                  </a:cubicBezTo>
                  <a:cubicBezTo>
                    <a:pt x="168" y="181"/>
                    <a:pt x="322" y="145"/>
                    <a:pt x="322" y="145"/>
                  </a:cubicBezTo>
                  <a:cubicBezTo>
                    <a:pt x="358" y="121"/>
                    <a:pt x="382" y="98"/>
                    <a:pt x="370" y="50"/>
                  </a:cubicBezTo>
                  <a:cubicBezTo>
                    <a:pt x="360" y="29"/>
                    <a:pt x="332" y="0"/>
                    <a:pt x="301"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6"/>
            <p:cNvSpPr/>
            <p:nvPr/>
          </p:nvSpPr>
          <p:spPr>
            <a:xfrm>
              <a:off x="2388100" y="1764100"/>
              <a:ext cx="15800" cy="11750"/>
            </a:xfrm>
            <a:custGeom>
              <a:avLst/>
              <a:gdLst/>
              <a:ahLst/>
              <a:cxnLst/>
              <a:rect l="l" t="t" r="r" b="b"/>
              <a:pathLst>
                <a:path w="632" h="470" extrusionOk="0">
                  <a:moveTo>
                    <a:pt x="318" y="1"/>
                  </a:moveTo>
                  <a:cubicBezTo>
                    <a:pt x="177" y="1"/>
                    <a:pt x="47" y="161"/>
                    <a:pt x="36" y="172"/>
                  </a:cubicBezTo>
                  <a:cubicBezTo>
                    <a:pt x="0" y="208"/>
                    <a:pt x="24" y="244"/>
                    <a:pt x="48" y="279"/>
                  </a:cubicBezTo>
                  <a:cubicBezTo>
                    <a:pt x="62" y="288"/>
                    <a:pt x="75" y="292"/>
                    <a:pt x="89" y="292"/>
                  </a:cubicBezTo>
                  <a:cubicBezTo>
                    <a:pt x="111" y="292"/>
                    <a:pt x="133" y="282"/>
                    <a:pt x="155" y="267"/>
                  </a:cubicBezTo>
                  <a:cubicBezTo>
                    <a:pt x="176" y="225"/>
                    <a:pt x="255" y="145"/>
                    <a:pt x="313" y="145"/>
                  </a:cubicBezTo>
                  <a:cubicBezTo>
                    <a:pt x="321" y="145"/>
                    <a:pt x="327" y="146"/>
                    <a:pt x="334" y="148"/>
                  </a:cubicBezTo>
                  <a:cubicBezTo>
                    <a:pt x="346" y="160"/>
                    <a:pt x="417" y="184"/>
                    <a:pt x="465" y="410"/>
                  </a:cubicBezTo>
                  <a:cubicBezTo>
                    <a:pt x="477" y="446"/>
                    <a:pt x="512" y="470"/>
                    <a:pt x="536" y="470"/>
                  </a:cubicBezTo>
                  <a:lnTo>
                    <a:pt x="560" y="470"/>
                  </a:lnTo>
                  <a:cubicBezTo>
                    <a:pt x="596" y="458"/>
                    <a:pt x="631" y="422"/>
                    <a:pt x="620" y="386"/>
                  </a:cubicBezTo>
                  <a:cubicBezTo>
                    <a:pt x="572" y="160"/>
                    <a:pt x="477" y="41"/>
                    <a:pt x="358" y="5"/>
                  </a:cubicBezTo>
                  <a:cubicBezTo>
                    <a:pt x="344" y="2"/>
                    <a:pt x="331" y="1"/>
                    <a:pt x="318"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6"/>
            <p:cNvSpPr/>
            <p:nvPr/>
          </p:nvSpPr>
          <p:spPr>
            <a:xfrm>
              <a:off x="2413400" y="1777225"/>
              <a:ext cx="7175" cy="12325"/>
            </a:xfrm>
            <a:custGeom>
              <a:avLst/>
              <a:gdLst/>
              <a:ahLst/>
              <a:cxnLst/>
              <a:rect l="l" t="t" r="r" b="b"/>
              <a:pathLst>
                <a:path w="287" h="493" extrusionOk="0">
                  <a:moveTo>
                    <a:pt x="176" y="0"/>
                  </a:moveTo>
                  <a:cubicBezTo>
                    <a:pt x="147" y="0"/>
                    <a:pt x="117" y="16"/>
                    <a:pt x="108" y="52"/>
                  </a:cubicBezTo>
                  <a:cubicBezTo>
                    <a:pt x="96" y="76"/>
                    <a:pt x="0" y="350"/>
                    <a:pt x="167" y="481"/>
                  </a:cubicBezTo>
                  <a:cubicBezTo>
                    <a:pt x="179" y="492"/>
                    <a:pt x="203" y="492"/>
                    <a:pt x="215" y="492"/>
                  </a:cubicBezTo>
                  <a:cubicBezTo>
                    <a:pt x="227" y="492"/>
                    <a:pt x="251" y="481"/>
                    <a:pt x="274" y="469"/>
                  </a:cubicBezTo>
                  <a:cubicBezTo>
                    <a:pt x="286" y="433"/>
                    <a:pt x="286" y="397"/>
                    <a:pt x="262" y="362"/>
                  </a:cubicBezTo>
                  <a:cubicBezTo>
                    <a:pt x="203" y="302"/>
                    <a:pt x="227" y="135"/>
                    <a:pt x="239" y="100"/>
                  </a:cubicBezTo>
                  <a:cubicBezTo>
                    <a:pt x="262" y="64"/>
                    <a:pt x="227" y="16"/>
                    <a:pt x="203" y="4"/>
                  </a:cubicBezTo>
                  <a:cubicBezTo>
                    <a:pt x="194" y="2"/>
                    <a:pt x="185" y="0"/>
                    <a:pt x="176"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6"/>
            <p:cNvSpPr/>
            <p:nvPr/>
          </p:nvSpPr>
          <p:spPr>
            <a:xfrm>
              <a:off x="2420550" y="1761975"/>
              <a:ext cx="7150" cy="6750"/>
            </a:xfrm>
            <a:custGeom>
              <a:avLst/>
              <a:gdLst/>
              <a:ahLst/>
              <a:cxnLst/>
              <a:rect l="l" t="t" r="r" b="b"/>
              <a:pathLst>
                <a:path w="286" h="270" extrusionOk="0">
                  <a:moveTo>
                    <a:pt x="186" y="1"/>
                  </a:moveTo>
                  <a:cubicBezTo>
                    <a:pt x="171" y="1"/>
                    <a:pt x="156" y="6"/>
                    <a:pt x="143" y="19"/>
                  </a:cubicBezTo>
                  <a:cubicBezTo>
                    <a:pt x="119" y="31"/>
                    <a:pt x="36" y="114"/>
                    <a:pt x="12" y="186"/>
                  </a:cubicBezTo>
                  <a:cubicBezTo>
                    <a:pt x="0" y="233"/>
                    <a:pt x="12" y="257"/>
                    <a:pt x="60" y="269"/>
                  </a:cubicBezTo>
                  <a:lnTo>
                    <a:pt x="72" y="269"/>
                  </a:lnTo>
                  <a:cubicBezTo>
                    <a:pt x="107" y="269"/>
                    <a:pt x="131" y="245"/>
                    <a:pt x="167" y="233"/>
                  </a:cubicBezTo>
                  <a:cubicBezTo>
                    <a:pt x="167" y="210"/>
                    <a:pt x="203" y="162"/>
                    <a:pt x="238" y="138"/>
                  </a:cubicBezTo>
                  <a:cubicBezTo>
                    <a:pt x="262" y="114"/>
                    <a:pt x="286" y="67"/>
                    <a:pt x="250" y="31"/>
                  </a:cubicBezTo>
                  <a:cubicBezTo>
                    <a:pt x="235" y="16"/>
                    <a:pt x="211" y="1"/>
                    <a:pt x="186"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6"/>
            <p:cNvSpPr/>
            <p:nvPr/>
          </p:nvSpPr>
          <p:spPr>
            <a:xfrm>
              <a:off x="2136575" y="1091175"/>
              <a:ext cx="57550" cy="60750"/>
            </a:xfrm>
            <a:custGeom>
              <a:avLst/>
              <a:gdLst/>
              <a:ahLst/>
              <a:cxnLst/>
              <a:rect l="l" t="t" r="r" b="b"/>
              <a:pathLst>
                <a:path w="2302" h="2430" extrusionOk="0">
                  <a:moveTo>
                    <a:pt x="1577" y="0"/>
                  </a:moveTo>
                  <a:cubicBezTo>
                    <a:pt x="1536" y="0"/>
                    <a:pt x="1504" y="14"/>
                    <a:pt x="1489" y="38"/>
                  </a:cubicBezTo>
                  <a:cubicBezTo>
                    <a:pt x="1406" y="181"/>
                    <a:pt x="2013" y="753"/>
                    <a:pt x="1596" y="1479"/>
                  </a:cubicBezTo>
                  <a:cubicBezTo>
                    <a:pt x="1371" y="1871"/>
                    <a:pt x="987" y="1961"/>
                    <a:pt x="680" y="1961"/>
                  </a:cubicBezTo>
                  <a:cubicBezTo>
                    <a:pt x="419" y="1961"/>
                    <a:pt x="215" y="1896"/>
                    <a:pt x="215" y="1896"/>
                  </a:cubicBezTo>
                  <a:cubicBezTo>
                    <a:pt x="215" y="1896"/>
                    <a:pt x="1" y="2193"/>
                    <a:pt x="167" y="2360"/>
                  </a:cubicBezTo>
                  <a:cubicBezTo>
                    <a:pt x="211" y="2401"/>
                    <a:pt x="363" y="2430"/>
                    <a:pt x="566" y="2430"/>
                  </a:cubicBezTo>
                  <a:cubicBezTo>
                    <a:pt x="1135" y="2430"/>
                    <a:pt x="2104" y="2200"/>
                    <a:pt x="2191" y="1348"/>
                  </a:cubicBezTo>
                  <a:cubicBezTo>
                    <a:pt x="2302" y="367"/>
                    <a:pt x="1797" y="0"/>
                    <a:pt x="1577"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6"/>
            <p:cNvSpPr/>
            <p:nvPr/>
          </p:nvSpPr>
          <p:spPr>
            <a:xfrm>
              <a:off x="2155025" y="1138850"/>
              <a:ext cx="5100" cy="12825"/>
            </a:xfrm>
            <a:custGeom>
              <a:avLst/>
              <a:gdLst/>
              <a:ahLst/>
              <a:cxnLst/>
              <a:rect l="l" t="t" r="r" b="b"/>
              <a:pathLst>
                <a:path w="204" h="513" extrusionOk="0">
                  <a:moveTo>
                    <a:pt x="60" y="0"/>
                  </a:moveTo>
                  <a:cubicBezTo>
                    <a:pt x="13" y="12"/>
                    <a:pt x="1" y="48"/>
                    <a:pt x="1" y="96"/>
                  </a:cubicBezTo>
                  <a:lnTo>
                    <a:pt x="60" y="453"/>
                  </a:lnTo>
                  <a:cubicBezTo>
                    <a:pt x="60" y="477"/>
                    <a:pt x="96" y="512"/>
                    <a:pt x="132" y="512"/>
                  </a:cubicBezTo>
                  <a:cubicBezTo>
                    <a:pt x="179" y="512"/>
                    <a:pt x="203" y="465"/>
                    <a:pt x="203" y="417"/>
                  </a:cubicBezTo>
                  <a:lnTo>
                    <a:pt x="144" y="60"/>
                  </a:lnTo>
                  <a:cubicBezTo>
                    <a:pt x="132" y="12"/>
                    <a:pt x="96" y="0"/>
                    <a:pt x="6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6"/>
            <p:cNvSpPr/>
            <p:nvPr/>
          </p:nvSpPr>
          <p:spPr>
            <a:xfrm>
              <a:off x="2173200" y="1130650"/>
              <a:ext cx="10725" cy="11500"/>
            </a:xfrm>
            <a:custGeom>
              <a:avLst/>
              <a:gdLst/>
              <a:ahLst/>
              <a:cxnLst/>
              <a:rect l="l" t="t" r="r" b="b"/>
              <a:pathLst>
                <a:path w="429" h="460" extrusionOk="0">
                  <a:moveTo>
                    <a:pt x="81" y="1"/>
                  </a:moveTo>
                  <a:cubicBezTo>
                    <a:pt x="68" y="1"/>
                    <a:pt x="57" y="6"/>
                    <a:pt x="48" y="19"/>
                  </a:cubicBezTo>
                  <a:cubicBezTo>
                    <a:pt x="12" y="43"/>
                    <a:pt x="0" y="90"/>
                    <a:pt x="24" y="126"/>
                  </a:cubicBezTo>
                  <a:lnTo>
                    <a:pt x="286" y="436"/>
                  </a:lnTo>
                  <a:cubicBezTo>
                    <a:pt x="298" y="448"/>
                    <a:pt x="322" y="459"/>
                    <a:pt x="345" y="459"/>
                  </a:cubicBezTo>
                  <a:cubicBezTo>
                    <a:pt x="357" y="459"/>
                    <a:pt x="381" y="448"/>
                    <a:pt x="381" y="448"/>
                  </a:cubicBezTo>
                  <a:cubicBezTo>
                    <a:pt x="417" y="424"/>
                    <a:pt x="429" y="376"/>
                    <a:pt x="405" y="340"/>
                  </a:cubicBezTo>
                  <a:lnTo>
                    <a:pt x="143" y="31"/>
                  </a:lnTo>
                  <a:cubicBezTo>
                    <a:pt x="128" y="16"/>
                    <a:pt x="103" y="1"/>
                    <a:pt x="8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6"/>
            <p:cNvSpPr/>
            <p:nvPr/>
          </p:nvSpPr>
          <p:spPr>
            <a:xfrm>
              <a:off x="2177650" y="1117950"/>
              <a:ext cx="13725" cy="4850"/>
            </a:xfrm>
            <a:custGeom>
              <a:avLst/>
              <a:gdLst/>
              <a:ahLst/>
              <a:cxnLst/>
              <a:rect l="l" t="t" r="r" b="b"/>
              <a:pathLst>
                <a:path w="549" h="194" extrusionOk="0">
                  <a:moveTo>
                    <a:pt x="84" y="0"/>
                  </a:moveTo>
                  <a:cubicBezTo>
                    <a:pt x="45" y="0"/>
                    <a:pt x="13" y="23"/>
                    <a:pt x="13" y="63"/>
                  </a:cubicBezTo>
                  <a:cubicBezTo>
                    <a:pt x="1" y="110"/>
                    <a:pt x="25" y="158"/>
                    <a:pt x="72" y="158"/>
                  </a:cubicBezTo>
                  <a:lnTo>
                    <a:pt x="465" y="194"/>
                  </a:lnTo>
                  <a:cubicBezTo>
                    <a:pt x="489" y="194"/>
                    <a:pt x="537" y="170"/>
                    <a:pt x="537" y="134"/>
                  </a:cubicBezTo>
                  <a:cubicBezTo>
                    <a:pt x="548" y="98"/>
                    <a:pt x="525" y="51"/>
                    <a:pt x="477" y="51"/>
                  </a:cubicBezTo>
                  <a:lnTo>
                    <a:pt x="108" y="3"/>
                  </a:lnTo>
                  <a:cubicBezTo>
                    <a:pt x="100" y="1"/>
                    <a:pt x="92"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6"/>
            <p:cNvSpPr/>
            <p:nvPr/>
          </p:nvSpPr>
          <p:spPr>
            <a:xfrm>
              <a:off x="2176475" y="1100800"/>
              <a:ext cx="11625" cy="6225"/>
            </a:xfrm>
            <a:custGeom>
              <a:avLst/>
              <a:gdLst/>
              <a:ahLst/>
              <a:cxnLst/>
              <a:rect l="l" t="t" r="r" b="b"/>
              <a:pathLst>
                <a:path w="465" h="249" extrusionOk="0">
                  <a:moveTo>
                    <a:pt x="392" y="1"/>
                  </a:moveTo>
                  <a:cubicBezTo>
                    <a:pt x="382" y="1"/>
                    <a:pt x="371" y="4"/>
                    <a:pt x="357" y="10"/>
                  </a:cubicBezTo>
                  <a:lnTo>
                    <a:pt x="60" y="106"/>
                  </a:lnTo>
                  <a:cubicBezTo>
                    <a:pt x="12" y="129"/>
                    <a:pt x="0" y="153"/>
                    <a:pt x="12" y="201"/>
                  </a:cubicBezTo>
                  <a:cubicBezTo>
                    <a:pt x="36" y="225"/>
                    <a:pt x="60" y="249"/>
                    <a:pt x="95" y="249"/>
                  </a:cubicBezTo>
                  <a:lnTo>
                    <a:pt x="107" y="249"/>
                  </a:lnTo>
                  <a:lnTo>
                    <a:pt x="405" y="141"/>
                  </a:lnTo>
                  <a:cubicBezTo>
                    <a:pt x="453" y="129"/>
                    <a:pt x="464" y="94"/>
                    <a:pt x="453" y="46"/>
                  </a:cubicBezTo>
                  <a:cubicBezTo>
                    <a:pt x="435" y="20"/>
                    <a:pt x="418" y="1"/>
                    <a:pt x="3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6"/>
            <p:cNvSpPr/>
            <p:nvPr/>
          </p:nvSpPr>
          <p:spPr>
            <a:xfrm>
              <a:off x="2022875" y="1068500"/>
              <a:ext cx="122650" cy="84850"/>
            </a:xfrm>
            <a:custGeom>
              <a:avLst/>
              <a:gdLst/>
              <a:ahLst/>
              <a:cxnLst/>
              <a:rect l="l" t="t" r="r" b="b"/>
              <a:pathLst>
                <a:path w="4906" h="3394" extrusionOk="0">
                  <a:moveTo>
                    <a:pt x="2683" y="1"/>
                  </a:moveTo>
                  <a:cubicBezTo>
                    <a:pt x="2649" y="1"/>
                    <a:pt x="2612" y="2"/>
                    <a:pt x="2572" y="5"/>
                  </a:cubicBezTo>
                  <a:cubicBezTo>
                    <a:pt x="1929" y="52"/>
                    <a:pt x="1739" y="1398"/>
                    <a:pt x="1739" y="1398"/>
                  </a:cubicBezTo>
                  <a:cubicBezTo>
                    <a:pt x="1645" y="1322"/>
                    <a:pt x="1590" y="1292"/>
                    <a:pt x="1544" y="1292"/>
                  </a:cubicBezTo>
                  <a:cubicBezTo>
                    <a:pt x="1444" y="1292"/>
                    <a:pt x="1386" y="1434"/>
                    <a:pt x="1060" y="1564"/>
                  </a:cubicBezTo>
                  <a:cubicBezTo>
                    <a:pt x="977" y="1598"/>
                    <a:pt x="906" y="1611"/>
                    <a:pt x="843" y="1611"/>
                  </a:cubicBezTo>
                  <a:cubicBezTo>
                    <a:pt x="553" y="1611"/>
                    <a:pt x="460" y="1314"/>
                    <a:pt x="317" y="1314"/>
                  </a:cubicBezTo>
                  <a:cubicBezTo>
                    <a:pt x="315" y="1314"/>
                    <a:pt x="312" y="1314"/>
                    <a:pt x="310" y="1314"/>
                  </a:cubicBezTo>
                  <a:cubicBezTo>
                    <a:pt x="131" y="1326"/>
                    <a:pt x="0" y="2052"/>
                    <a:pt x="477" y="2529"/>
                  </a:cubicBezTo>
                  <a:cubicBezTo>
                    <a:pt x="881" y="2943"/>
                    <a:pt x="3873" y="3394"/>
                    <a:pt x="4635" y="3394"/>
                  </a:cubicBezTo>
                  <a:cubicBezTo>
                    <a:pt x="4748" y="3394"/>
                    <a:pt x="4812" y="3384"/>
                    <a:pt x="4811" y="3362"/>
                  </a:cubicBezTo>
                  <a:cubicBezTo>
                    <a:pt x="4787" y="3207"/>
                    <a:pt x="4906" y="2088"/>
                    <a:pt x="4358" y="1421"/>
                  </a:cubicBezTo>
                  <a:cubicBezTo>
                    <a:pt x="4132" y="1145"/>
                    <a:pt x="3807" y="1049"/>
                    <a:pt x="3474" y="1049"/>
                  </a:cubicBezTo>
                  <a:cubicBezTo>
                    <a:pt x="3185" y="1049"/>
                    <a:pt x="2889" y="1122"/>
                    <a:pt x="2645" y="1212"/>
                  </a:cubicBezTo>
                  <a:lnTo>
                    <a:pt x="2645" y="1212"/>
                  </a:lnTo>
                  <a:cubicBezTo>
                    <a:pt x="3099" y="754"/>
                    <a:pt x="3510" y="1"/>
                    <a:pt x="2683"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6"/>
            <p:cNvSpPr/>
            <p:nvPr/>
          </p:nvSpPr>
          <p:spPr>
            <a:xfrm>
              <a:off x="2040000" y="1073950"/>
              <a:ext cx="37550" cy="30300"/>
            </a:xfrm>
            <a:custGeom>
              <a:avLst/>
              <a:gdLst/>
              <a:ahLst/>
              <a:cxnLst/>
              <a:rect l="l" t="t" r="r" b="b"/>
              <a:pathLst>
                <a:path w="1502" h="1212" extrusionOk="0">
                  <a:moveTo>
                    <a:pt x="720" y="1"/>
                  </a:moveTo>
                  <a:cubicBezTo>
                    <a:pt x="716" y="1"/>
                    <a:pt x="712" y="1"/>
                    <a:pt x="709" y="1"/>
                  </a:cubicBezTo>
                  <a:cubicBezTo>
                    <a:pt x="0" y="23"/>
                    <a:pt x="469" y="1212"/>
                    <a:pt x="928" y="1212"/>
                  </a:cubicBezTo>
                  <a:cubicBezTo>
                    <a:pt x="970" y="1212"/>
                    <a:pt x="1013" y="1202"/>
                    <a:pt x="1054" y="1180"/>
                  </a:cubicBezTo>
                  <a:cubicBezTo>
                    <a:pt x="1054" y="1180"/>
                    <a:pt x="1502" y="1"/>
                    <a:pt x="720"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6"/>
            <p:cNvSpPr/>
            <p:nvPr/>
          </p:nvSpPr>
          <p:spPr>
            <a:xfrm>
              <a:off x="2105025" y="1100900"/>
              <a:ext cx="11625" cy="5525"/>
            </a:xfrm>
            <a:custGeom>
              <a:avLst/>
              <a:gdLst/>
              <a:ahLst/>
              <a:cxnLst/>
              <a:rect l="l" t="t" r="r" b="b"/>
              <a:pathLst>
                <a:path w="465" h="221" extrusionOk="0">
                  <a:moveTo>
                    <a:pt x="242" y="0"/>
                  </a:moveTo>
                  <a:cubicBezTo>
                    <a:pt x="164" y="0"/>
                    <a:pt x="90" y="24"/>
                    <a:pt x="48" y="42"/>
                  </a:cubicBezTo>
                  <a:cubicBezTo>
                    <a:pt x="13" y="78"/>
                    <a:pt x="1" y="125"/>
                    <a:pt x="13" y="149"/>
                  </a:cubicBezTo>
                  <a:cubicBezTo>
                    <a:pt x="39" y="176"/>
                    <a:pt x="73" y="189"/>
                    <a:pt x="98" y="189"/>
                  </a:cubicBezTo>
                  <a:cubicBezTo>
                    <a:pt x="106" y="189"/>
                    <a:pt x="114" y="188"/>
                    <a:pt x="120" y="185"/>
                  </a:cubicBezTo>
                  <a:cubicBezTo>
                    <a:pt x="120" y="185"/>
                    <a:pt x="188" y="143"/>
                    <a:pt x="245" y="143"/>
                  </a:cubicBezTo>
                  <a:cubicBezTo>
                    <a:pt x="273" y="143"/>
                    <a:pt x="298" y="153"/>
                    <a:pt x="310" y="185"/>
                  </a:cubicBezTo>
                  <a:cubicBezTo>
                    <a:pt x="334" y="209"/>
                    <a:pt x="346" y="221"/>
                    <a:pt x="370" y="221"/>
                  </a:cubicBezTo>
                  <a:cubicBezTo>
                    <a:pt x="370" y="221"/>
                    <a:pt x="394" y="209"/>
                    <a:pt x="417" y="209"/>
                  </a:cubicBezTo>
                  <a:cubicBezTo>
                    <a:pt x="465" y="185"/>
                    <a:pt x="465" y="137"/>
                    <a:pt x="453" y="102"/>
                  </a:cubicBezTo>
                  <a:cubicBezTo>
                    <a:pt x="399" y="24"/>
                    <a:pt x="319" y="0"/>
                    <a:pt x="24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6"/>
            <p:cNvSpPr/>
            <p:nvPr/>
          </p:nvSpPr>
          <p:spPr>
            <a:xfrm>
              <a:off x="2110675" y="1112350"/>
              <a:ext cx="10150" cy="8375"/>
            </a:xfrm>
            <a:custGeom>
              <a:avLst/>
              <a:gdLst/>
              <a:ahLst/>
              <a:cxnLst/>
              <a:rect l="l" t="t" r="r" b="b"/>
              <a:pathLst>
                <a:path w="406" h="335" extrusionOk="0">
                  <a:moveTo>
                    <a:pt x="72" y="1"/>
                  </a:moveTo>
                  <a:cubicBezTo>
                    <a:pt x="25" y="1"/>
                    <a:pt x="1" y="37"/>
                    <a:pt x="1" y="84"/>
                  </a:cubicBezTo>
                  <a:cubicBezTo>
                    <a:pt x="1" y="120"/>
                    <a:pt x="25" y="156"/>
                    <a:pt x="72" y="156"/>
                  </a:cubicBezTo>
                  <a:cubicBezTo>
                    <a:pt x="72" y="156"/>
                    <a:pt x="251" y="156"/>
                    <a:pt x="251" y="263"/>
                  </a:cubicBezTo>
                  <a:cubicBezTo>
                    <a:pt x="251" y="298"/>
                    <a:pt x="287" y="334"/>
                    <a:pt x="322" y="334"/>
                  </a:cubicBezTo>
                  <a:cubicBezTo>
                    <a:pt x="358" y="334"/>
                    <a:pt x="406" y="298"/>
                    <a:pt x="406" y="239"/>
                  </a:cubicBezTo>
                  <a:cubicBezTo>
                    <a:pt x="382" y="48"/>
                    <a:pt x="179" y="1"/>
                    <a:pt x="7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6"/>
            <p:cNvSpPr/>
            <p:nvPr/>
          </p:nvSpPr>
          <p:spPr>
            <a:xfrm>
              <a:off x="2119900" y="1106750"/>
              <a:ext cx="9550" cy="9500"/>
            </a:xfrm>
            <a:custGeom>
              <a:avLst/>
              <a:gdLst/>
              <a:ahLst/>
              <a:cxnLst/>
              <a:rect l="l" t="t" r="r" b="b"/>
              <a:pathLst>
                <a:path w="382" h="380" extrusionOk="0">
                  <a:moveTo>
                    <a:pt x="76" y="1"/>
                  </a:moveTo>
                  <a:cubicBezTo>
                    <a:pt x="49" y="1"/>
                    <a:pt x="21" y="20"/>
                    <a:pt x="13" y="46"/>
                  </a:cubicBezTo>
                  <a:cubicBezTo>
                    <a:pt x="1" y="82"/>
                    <a:pt x="13" y="130"/>
                    <a:pt x="60" y="141"/>
                  </a:cubicBezTo>
                  <a:cubicBezTo>
                    <a:pt x="60" y="141"/>
                    <a:pt x="227" y="201"/>
                    <a:pt x="191" y="284"/>
                  </a:cubicBezTo>
                  <a:cubicBezTo>
                    <a:pt x="180" y="332"/>
                    <a:pt x="191" y="368"/>
                    <a:pt x="239" y="380"/>
                  </a:cubicBezTo>
                  <a:lnTo>
                    <a:pt x="251" y="380"/>
                  </a:lnTo>
                  <a:cubicBezTo>
                    <a:pt x="299" y="380"/>
                    <a:pt x="334" y="344"/>
                    <a:pt x="346" y="332"/>
                  </a:cubicBezTo>
                  <a:cubicBezTo>
                    <a:pt x="382" y="141"/>
                    <a:pt x="203" y="34"/>
                    <a:pt x="108" y="11"/>
                  </a:cubicBezTo>
                  <a:cubicBezTo>
                    <a:pt x="98" y="4"/>
                    <a:pt x="87" y="1"/>
                    <a:pt x="76"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6"/>
            <p:cNvSpPr/>
            <p:nvPr/>
          </p:nvSpPr>
          <p:spPr>
            <a:xfrm>
              <a:off x="2052650" y="1109275"/>
              <a:ext cx="15200" cy="11750"/>
            </a:xfrm>
            <a:custGeom>
              <a:avLst/>
              <a:gdLst/>
              <a:ahLst/>
              <a:cxnLst/>
              <a:rect l="l" t="t" r="r" b="b"/>
              <a:pathLst>
                <a:path w="608" h="470" extrusionOk="0">
                  <a:moveTo>
                    <a:pt x="292" y="0"/>
                  </a:moveTo>
                  <a:cubicBezTo>
                    <a:pt x="278" y="0"/>
                    <a:pt x="264" y="2"/>
                    <a:pt x="250" y="5"/>
                  </a:cubicBezTo>
                  <a:cubicBezTo>
                    <a:pt x="131" y="40"/>
                    <a:pt x="48" y="160"/>
                    <a:pt x="0" y="386"/>
                  </a:cubicBezTo>
                  <a:cubicBezTo>
                    <a:pt x="0" y="421"/>
                    <a:pt x="12" y="457"/>
                    <a:pt x="60" y="469"/>
                  </a:cubicBezTo>
                  <a:lnTo>
                    <a:pt x="72" y="469"/>
                  </a:lnTo>
                  <a:cubicBezTo>
                    <a:pt x="107" y="469"/>
                    <a:pt x="131" y="457"/>
                    <a:pt x="143" y="410"/>
                  </a:cubicBezTo>
                  <a:cubicBezTo>
                    <a:pt x="191" y="183"/>
                    <a:pt x="250" y="148"/>
                    <a:pt x="286" y="148"/>
                  </a:cubicBezTo>
                  <a:cubicBezTo>
                    <a:pt x="291" y="145"/>
                    <a:pt x="297" y="144"/>
                    <a:pt x="303" y="144"/>
                  </a:cubicBezTo>
                  <a:cubicBezTo>
                    <a:pt x="353" y="144"/>
                    <a:pt x="433" y="224"/>
                    <a:pt x="464" y="267"/>
                  </a:cubicBezTo>
                  <a:cubicBezTo>
                    <a:pt x="479" y="281"/>
                    <a:pt x="503" y="292"/>
                    <a:pt x="525" y="292"/>
                  </a:cubicBezTo>
                  <a:cubicBezTo>
                    <a:pt x="538" y="292"/>
                    <a:pt x="551" y="288"/>
                    <a:pt x="560" y="279"/>
                  </a:cubicBezTo>
                  <a:cubicBezTo>
                    <a:pt x="595" y="243"/>
                    <a:pt x="607" y="207"/>
                    <a:pt x="572" y="171"/>
                  </a:cubicBezTo>
                  <a:cubicBezTo>
                    <a:pt x="561" y="161"/>
                    <a:pt x="440" y="0"/>
                    <a:pt x="29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6"/>
            <p:cNvSpPr/>
            <p:nvPr/>
          </p:nvSpPr>
          <p:spPr>
            <a:xfrm>
              <a:off x="2035075" y="1122400"/>
              <a:ext cx="7175" cy="12300"/>
            </a:xfrm>
            <a:custGeom>
              <a:avLst/>
              <a:gdLst/>
              <a:ahLst/>
              <a:cxnLst/>
              <a:rect l="l" t="t" r="r" b="b"/>
              <a:pathLst>
                <a:path w="287" h="492" extrusionOk="0">
                  <a:moveTo>
                    <a:pt x="131" y="1"/>
                  </a:moveTo>
                  <a:cubicBezTo>
                    <a:pt x="124" y="1"/>
                    <a:pt x="116" y="2"/>
                    <a:pt x="108" y="4"/>
                  </a:cubicBezTo>
                  <a:cubicBezTo>
                    <a:pt x="72" y="16"/>
                    <a:pt x="48" y="51"/>
                    <a:pt x="60" y="99"/>
                  </a:cubicBezTo>
                  <a:cubicBezTo>
                    <a:pt x="72" y="135"/>
                    <a:pt x="120" y="301"/>
                    <a:pt x="48" y="361"/>
                  </a:cubicBezTo>
                  <a:cubicBezTo>
                    <a:pt x="1" y="397"/>
                    <a:pt x="1" y="432"/>
                    <a:pt x="36" y="468"/>
                  </a:cubicBezTo>
                  <a:cubicBezTo>
                    <a:pt x="48" y="480"/>
                    <a:pt x="72" y="492"/>
                    <a:pt x="96" y="492"/>
                  </a:cubicBezTo>
                  <a:cubicBezTo>
                    <a:pt x="108" y="492"/>
                    <a:pt x="120" y="480"/>
                    <a:pt x="132" y="480"/>
                  </a:cubicBezTo>
                  <a:cubicBezTo>
                    <a:pt x="286" y="349"/>
                    <a:pt x="203" y="75"/>
                    <a:pt x="191" y="51"/>
                  </a:cubicBezTo>
                  <a:cubicBezTo>
                    <a:pt x="181" y="22"/>
                    <a:pt x="163" y="1"/>
                    <a:pt x="13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6"/>
            <p:cNvSpPr/>
            <p:nvPr/>
          </p:nvSpPr>
          <p:spPr>
            <a:xfrm>
              <a:off x="2028825" y="1106850"/>
              <a:ext cx="7175" cy="7025"/>
            </a:xfrm>
            <a:custGeom>
              <a:avLst/>
              <a:gdLst/>
              <a:ahLst/>
              <a:cxnLst/>
              <a:rect l="l" t="t" r="r" b="b"/>
              <a:pathLst>
                <a:path w="287" h="281" extrusionOk="0">
                  <a:moveTo>
                    <a:pt x="97" y="0"/>
                  </a:moveTo>
                  <a:cubicBezTo>
                    <a:pt x="74" y="0"/>
                    <a:pt x="47" y="15"/>
                    <a:pt x="24" y="30"/>
                  </a:cubicBezTo>
                  <a:cubicBezTo>
                    <a:pt x="1" y="66"/>
                    <a:pt x="13" y="102"/>
                    <a:pt x="48" y="137"/>
                  </a:cubicBezTo>
                  <a:cubicBezTo>
                    <a:pt x="72" y="161"/>
                    <a:pt x="120" y="209"/>
                    <a:pt x="120" y="221"/>
                  </a:cubicBezTo>
                  <a:cubicBezTo>
                    <a:pt x="132" y="268"/>
                    <a:pt x="167" y="280"/>
                    <a:pt x="191" y="280"/>
                  </a:cubicBezTo>
                  <a:cubicBezTo>
                    <a:pt x="191" y="280"/>
                    <a:pt x="203" y="280"/>
                    <a:pt x="227" y="268"/>
                  </a:cubicBezTo>
                  <a:cubicBezTo>
                    <a:pt x="251" y="257"/>
                    <a:pt x="286" y="221"/>
                    <a:pt x="263" y="185"/>
                  </a:cubicBezTo>
                  <a:cubicBezTo>
                    <a:pt x="239" y="102"/>
                    <a:pt x="143" y="30"/>
                    <a:pt x="132" y="18"/>
                  </a:cubicBezTo>
                  <a:cubicBezTo>
                    <a:pt x="123" y="5"/>
                    <a:pt x="111" y="0"/>
                    <a:pt x="97"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6"/>
            <p:cNvSpPr/>
            <p:nvPr/>
          </p:nvSpPr>
          <p:spPr>
            <a:xfrm>
              <a:off x="1977925" y="1772775"/>
              <a:ext cx="268525" cy="77800"/>
            </a:xfrm>
            <a:custGeom>
              <a:avLst/>
              <a:gdLst/>
              <a:ahLst/>
              <a:cxnLst/>
              <a:rect l="l" t="t" r="r" b="b"/>
              <a:pathLst>
                <a:path w="10741" h="3112" extrusionOk="0">
                  <a:moveTo>
                    <a:pt x="7060" y="1"/>
                  </a:moveTo>
                  <a:cubicBezTo>
                    <a:pt x="7053" y="1"/>
                    <a:pt x="7046" y="2"/>
                    <a:pt x="7037" y="4"/>
                  </a:cubicBezTo>
                  <a:cubicBezTo>
                    <a:pt x="6918" y="51"/>
                    <a:pt x="6823" y="135"/>
                    <a:pt x="6799" y="278"/>
                  </a:cubicBezTo>
                  <a:cubicBezTo>
                    <a:pt x="6799" y="313"/>
                    <a:pt x="6811" y="349"/>
                    <a:pt x="6859" y="361"/>
                  </a:cubicBezTo>
                  <a:lnTo>
                    <a:pt x="6871" y="361"/>
                  </a:lnTo>
                  <a:cubicBezTo>
                    <a:pt x="6906" y="361"/>
                    <a:pt x="6930" y="337"/>
                    <a:pt x="6942" y="301"/>
                  </a:cubicBezTo>
                  <a:cubicBezTo>
                    <a:pt x="6954" y="218"/>
                    <a:pt x="7002" y="170"/>
                    <a:pt x="7085" y="135"/>
                  </a:cubicBezTo>
                  <a:cubicBezTo>
                    <a:pt x="7109" y="123"/>
                    <a:pt x="7144" y="99"/>
                    <a:pt x="7121" y="51"/>
                  </a:cubicBezTo>
                  <a:cubicBezTo>
                    <a:pt x="7111" y="22"/>
                    <a:pt x="7093" y="1"/>
                    <a:pt x="7060" y="1"/>
                  </a:cubicBezTo>
                  <a:close/>
                  <a:moveTo>
                    <a:pt x="7341" y="57"/>
                  </a:moveTo>
                  <a:cubicBezTo>
                    <a:pt x="7323" y="57"/>
                    <a:pt x="7305" y="63"/>
                    <a:pt x="7287" y="75"/>
                  </a:cubicBezTo>
                  <a:cubicBezTo>
                    <a:pt x="7263" y="111"/>
                    <a:pt x="7263" y="159"/>
                    <a:pt x="7287" y="182"/>
                  </a:cubicBezTo>
                  <a:cubicBezTo>
                    <a:pt x="7335" y="230"/>
                    <a:pt x="7359" y="301"/>
                    <a:pt x="7383" y="409"/>
                  </a:cubicBezTo>
                  <a:cubicBezTo>
                    <a:pt x="7383" y="432"/>
                    <a:pt x="7418" y="468"/>
                    <a:pt x="7454" y="468"/>
                  </a:cubicBezTo>
                  <a:cubicBezTo>
                    <a:pt x="7502" y="468"/>
                    <a:pt x="7525" y="420"/>
                    <a:pt x="7525" y="397"/>
                  </a:cubicBezTo>
                  <a:cubicBezTo>
                    <a:pt x="7513" y="254"/>
                    <a:pt x="7466" y="159"/>
                    <a:pt x="7394" y="75"/>
                  </a:cubicBezTo>
                  <a:cubicBezTo>
                    <a:pt x="7377" y="63"/>
                    <a:pt x="7359" y="57"/>
                    <a:pt x="7341" y="57"/>
                  </a:cubicBezTo>
                  <a:close/>
                  <a:moveTo>
                    <a:pt x="3453" y="409"/>
                  </a:moveTo>
                  <a:cubicBezTo>
                    <a:pt x="3334" y="409"/>
                    <a:pt x="3227" y="492"/>
                    <a:pt x="3192" y="647"/>
                  </a:cubicBezTo>
                  <a:cubicBezTo>
                    <a:pt x="3192" y="694"/>
                    <a:pt x="3215" y="718"/>
                    <a:pt x="3251" y="730"/>
                  </a:cubicBezTo>
                  <a:lnTo>
                    <a:pt x="3275" y="730"/>
                  </a:lnTo>
                  <a:cubicBezTo>
                    <a:pt x="3299" y="730"/>
                    <a:pt x="3346" y="718"/>
                    <a:pt x="3346" y="670"/>
                  </a:cubicBezTo>
                  <a:cubicBezTo>
                    <a:pt x="3370" y="551"/>
                    <a:pt x="3430" y="551"/>
                    <a:pt x="3465" y="551"/>
                  </a:cubicBezTo>
                  <a:lnTo>
                    <a:pt x="3465" y="480"/>
                  </a:lnTo>
                  <a:lnTo>
                    <a:pt x="3453" y="409"/>
                  </a:lnTo>
                  <a:close/>
                  <a:moveTo>
                    <a:pt x="3736" y="532"/>
                  </a:moveTo>
                  <a:cubicBezTo>
                    <a:pt x="3714" y="532"/>
                    <a:pt x="3689" y="537"/>
                    <a:pt x="3668" y="551"/>
                  </a:cubicBezTo>
                  <a:cubicBezTo>
                    <a:pt x="3656" y="587"/>
                    <a:pt x="3656" y="635"/>
                    <a:pt x="3692" y="659"/>
                  </a:cubicBezTo>
                  <a:cubicBezTo>
                    <a:pt x="3763" y="718"/>
                    <a:pt x="3811" y="778"/>
                    <a:pt x="3834" y="873"/>
                  </a:cubicBezTo>
                  <a:cubicBezTo>
                    <a:pt x="3846" y="897"/>
                    <a:pt x="3882" y="909"/>
                    <a:pt x="3906" y="909"/>
                  </a:cubicBezTo>
                  <a:cubicBezTo>
                    <a:pt x="3906" y="909"/>
                    <a:pt x="3930" y="909"/>
                    <a:pt x="3930" y="897"/>
                  </a:cubicBezTo>
                  <a:cubicBezTo>
                    <a:pt x="3965" y="885"/>
                    <a:pt x="3989" y="849"/>
                    <a:pt x="3965" y="813"/>
                  </a:cubicBezTo>
                  <a:cubicBezTo>
                    <a:pt x="3930" y="706"/>
                    <a:pt x="3870" y="611"/>
                    <a:pt x="3775" y="540"/>
                  </a:cubicBezTo>
                  <a:cubicBezTo>
                    <a:pt x="3765" y="535"/>
                    <a:pt x="3751" y="532"/>
                    <a:pt x="3736" y="532"/>
                  </a:cubicBezTo>
                  <a:close/>
                  <a:moveTo>
                    <a:pt x="6888" y="490"/>
                  </a:moveTo>
                  <a:cubicBezTo>
                    <a:pt x="6883" y="490"/>
                    <a:pt x="6877" y="490"/>
                    <a:pt x="6871" y="492"/>
                  </a:cubicBezTo>
                  <a:cubicBezTo>
                    <a:pt x="6823" y="516"/>
                    <a:pt x="6799" y="540"/>
                    <a:pt x="6811" y="587"/>
                  </a:cubicBezTo>
                  <a:cubicBezTo>
                    <a:pt x="6823" y="694"/>
                    <a:pt x="6871" y="778"/>
                    <a:pt x="6918" y="885"/>
                  </a:cubicBezTo>
                  <a:cubicBezTo>
                    <a:pt x="6918" y="909"/>
                    <a:pt x="6942" y="932"/>
                    <a:pt x="6978" y="932"/>
                  </a:cubicBezTo>
                  <a:lnTo>
                    <a:pt x="7037" y="921"/>
                  </a:lnTo>
                  <a:cubicBezTo>
                    <a:pt x="7061" y="897"/>
                    <a:pt x="7085" y="849"/>
                    <a:pt x="7061" y="825"/>
                  </a:cubicBezTo>
                  <a:cubicBezTo>
                    <a:pt x="7025" y="730"/>
                    <a:pt x="6978" y="647"/>
                    <a:pt x="6966" y="551"/>
                  </a:cubicBezTo>
                  <a:cubicBezTo>
                    <a:pt x="6945" y="520"/>
                    <a:pt x="6925" y="490"/>
                    <a:pt x="6888" y="490"/>
                  </a:cubicBezTo>
                  <a:close/>
                  <a:moveTo>
                    <a:pt x="7417" y="627"/>
                  </a:moveTo>
                  <a:cubicBezTo>
                    <a:pt x="7388" y="627"/>
                    <a:pt x="7359" y="657"/>
                    <a:pt x="7359" y="694"/>
                  </a:cubicBezTo>
                  <a:cubicBezTo>
                    <a:pt x="7359" y="778"/>
                    <a:pt x="7347" y="873"/>
                    <a:pt x="7323" y="968"/>
                  </a:cubicBezTo>
                  <a:cubicBezTo>
                    <a:pt x="7323" y="1016"/>
                    <a:pt x="7335" y="1040"/>
                    <a:pt x="7383" y="1063"/>
                  </a:cubicBezTo>
                  <a:lnTo>
                    <a:pt x="7394" y="1063"/>
                  </a:lnTo>
                  <a:cubicBezTo>
                    <a:pt x="7442" y="1063"/>
                    <a:pt x="7466" y="1028"/>
                    <a:pt x="7442" y="1004"/>
                  </a:cubicBezTo>
                  <a:cubicBezTo>
                    <a:pt x="7466" y="897"/>
                    <a:pt x="7478" y="790"/>
                    <a:pt x="7502" y="706"/>
                  </a:cubicBezTo>
                  <a:cubicBezTo>
                    <a:pt x="7513" y="670"/>
                    <a:pt x="7478" y="635"/>
                    <a:pt x="7442" y="635"/>
                  </a:cubicBezTo>
                  <a:cubicBezTo>
                    <a:pt x="7434" y="630"/>
                    <a:pt x="7426" y="627"/>
                    <a:pt x="7417" y="627"/>
                  </a:cubicBezTo>
                  <a:close/>
                  <a:moveTo>
                    <a:pt x="10639" y="714"/>
                  </a:moveTo>
                  <a:cubicBezTo>
                    <a:pt x="10630" y="714"/>
                    <a:pt x="10620" y="715"/>
                    <a:pt x="10609" y="718"/>
                  </a:cubicBezTo>
                  <a:cubicBezTo>
                    <a:pt x="10561" y="730"/>
                    <a:pt x="10550" y="766"/>
                    <a:pt x="10561" y="813"/>
                  </a:cubicBezTo>
                  <a:cubicBezTo>
                    <a:pt x="10561" y="813"/>
                    <a:pt x="10597" y="885"/>
                    <a:pt x="10597" y="1004"/>
                  </a:cubicBezTo>
                  <a:lnTo>
                    <a:pt x="10597" y="1063"/>
                  </a:lnTo>
                  <a:cubicBezTo>
                    <a:pt x="10597" y="1087"/>
                    <a:pt x="10621" y="1135"/>
                    <a:pt x="10669" y="1135"/>
                  </a:cubicBezTo>
                  <a:cubicBezTo>
                    <a:pt x="10716" y="1135"/>
                    <a:pt x="10740" y="1111"/>
                    <a:pt x="10740" y="1087"/>
                  </a:cubicBezTo>
                  <a:lnTo>
                    <a:pt x="10740" y="1016"/>
                  </a:lnTo>
                  <a:cubicBezTo>
                    <a:pt x="10740" y="873"/>
                    <a:pt x="10692" y="766"/>
                    <a:pt x="10692" y="766"/>
                  </a:cubicBezTo>
                  <a:cubicBezTo>
                    <a:pt x="10683" y="729"/>
                    <a:pt x="10667" y="714"/>
                    <a:pt x="10639" y="714"/>
                  </a:cubicBezTo>
                  <a:close/>
                  <a:moveTo>
                    <a:pt x="72" y="790"/>
                  </a:moveTo>
                  <a:cubicBezTo>
                    <a:pt x="24" y="790"/>
                    <a:pt x="1" y="825"/>
                    <a:pt x="1" y="873"/>
                  </a:cubicBezTo>
                  <a:cubicBezTo>
                    <a:pt x="1" y="932"/>
                    <a:pt x="1" y="1028"/>
                    <a:pt x="13" y="1182"/>
                  </a:cubicBezTo>
                  <a:cubicBezTo>
                    <a:pt x="13" y="1230"/>
                    <a:pt x="36" y="1254"/>
                    <a:pt x="84" y="1254"/>
                  </a:cubicBezTo>
                  <a:cubicBezTo>
                    <a:pt x="132" y="1242"/>
                    <a:pt x="155" y="1206"/>
                    <a:pt x="155" y="1171"/>
                  </a:cubicBezTo>
                  <a:cubicBezTo>
                    <a:pt x="144" y="1016"/>
                    <a:pt x="144" y="909"/>
                    <a:pt x="144" y="873"/>
                  </a:cubicBezTo>
                  <a:cubicBezTo>
                    <a:pt x="144" y="825"/>
                    <a:pt x="120" y="790"/>
                    <a:pt x="72" y="790"/>
                  </a:cubicBezTo>
                  <a:close/>
                  <a:moveTo>
                    <a:pt x="3251" y="897"/>
                  </a:moveTo>
                  <a:cubicBezTo>
                    <a:pt x="3215" y="909"/>
                    <a:pt x="3192" y="944"/>
                    <a:pt x="3192" y="992"/>
                  </a:cubicBezTo>
                  <a:cubicBezTo>
                    <a:pt x="3215" y="1075"/>
                    <a:pt x="3239" y="1182"/>
                    <a:pt x="3275" y="1290"/>
                  </a:cubicBezTo>
                  <a:cubicBezTo>
                    <a:pt x="3287" y="1313"/>
                    <a:pt x="3311" y="1325"/>
                    <a:pt x="3346" y="1325"/>
                  </a:cubicBezTo>
                  <a:cubicBezTo>
                    <a:pt x="3354" y="1325"/>
                    <a:pt x="3357" y="1320"/>
                    <a:pt x="3361" y="1320"/>
                  </a:cubicBezTo>
                  <a:cubicBezTo>
                    <a:pt x="3363" y="1320"/>
                    <a:pt x="3366" y="1321"/>
                    <a:pt x="3370" y="1325"/>
                  </a:cubicBezTo>
                  <a:cubicBezTo>
                    <a:pt x="3406" y="1313"/>
                    <a:pt x="3430" y="1278"/>
                    <a:pt x="3418" y="1242"/>
                  </a:cubicBezTo>
                  <a:cubicBezTo>
                    <a:pt x="3370" y="1135"/>
                    <a:pt x="3358" y="1040"/>
                    <a:pt x="3346" y="956"/>
                  </a:cubicBezTo>
                  <a:cubicBezTo>
                    <a:pt x="3334" y="909"/>
                    <a:pt x="3299" y="897"/>
                    <a:pt x="3251" y="897"/>
                  </a:cubicBezTo>
                  <a:close/>
                  <a:moveTo>
                    <a:pt x="3965" y="1063"/>
                  </a:moveTo>
                  <a:cubicBezTo>
                    <a:pt x="3942" y="1063"/>
                    <a:pt x="3894" y="1087"/>
                    <a:pt x="3894" y="1135"/>
                  </a:cubicBezTo>
                  <a:cubicBezTo>
                    <a:pt x="3894" y="1206"/>
                    <a:pt x="3882" y="1313"/>
                    <a:pt x="3846" y="1397"/>
                  </a:cubicBezTo>
                  <a:cubicBezTo>
                    <a:pt x="3834" y="1432"/>
                    <a:pt x="3846" y="1480"/>
                    <a:pt x="3894" y="1492"/>
                  </a:cubicBezTo>
                  <a:lnTo>
                    <a:pt x="3906" y="1492"/>
                  </a:lnTo>
                  <a:cubicBezTo>
                    <a:pt x="3942" y="1492"/>
                    <a:pt x="3965" y="1480"/>
                    <a:pt x="4001" y="1444"/>
                  </a:cubicBezTo>
                  <a:cubicBezTo>
                    <a:pt x="4025" y="1337"/>
                    <a:pt x="4049" y="1242"/>
                    <a:pt x="4049" y="1135"/>
                  </a:cubicBezTo>
                  <a:cubicBezTo>
                    <a:pt x="4049" y="1087"/>
                    <a:pt x="4013" y="1063"/>
                    <a:pt x="3965" y="1063"/>
                  </a:cubicBezTo>
                  <a:close/>
                  <a:moveTo>
                    <a:pt x="7129" y="1027"/>
                  </a:moveTo>
                  <a:cubicBezTo>
                    <a:pt x="7117" y="1027"/>
                    <a:pt x="7105" y="1031"/>
                    <a:pt x="7097" y="1040"/>
                  </a:cubicBezTo>
                  <a:cubicBezTo>
                    <a:pt x="7061" y="1075"/>
                    <a:pt x="7049" y="1123"/>
                    <a:pt x="7085" y="1147"/>
                  </a:cubicBezTo>
                  <a:cubicBezTo>
                    <a:pt x="7121" y="1194"/>
                    <a:pt x="7168" y="1254"/>
                    <a:pt x="7216" y="1302"/>
                  </a:cubicBezTo>
                  <a:cubicBezTo>
                    <a:pt x="7180" y="1361"/>
                    <a:pt x="7156" y="1432"/>
                    <a:pt x="7121" y="1492"/>
                  </a:cubicBezTo>
                  <a:cubicBezTo>
                    <a:pt x="7109" y="1540"/>
                    <a:pt x="7121" y="1575"/>
                    <a:pt x="7156" y="1599"/>
                  </a:cubicBezTo>
                  <a:cubicBezTo>
                    <a:pt x="7156" y="1611"/>
                    <a:pt x="7168" y="1611"/>
                    <a:pt x="7180" y="1611"/>
                  </a:cubicBezTo>
                  <a:cubicBezTo>
                    <a:pt x="7216" y="1611"/>
                    <a:pt x="7240" y="1599"/>
                    <a:pt x="7252" y="1563"/>
                  </a:cubicBezTo>
                  <a:cubicBezTo>
                    <a:pt x="7287" y="1528"/>
                    <a:pt x="7299" y="1468"/>
                    <a:pt x="7335" y="1409"/>
                  </a:cubicBezTo>
                  <a:cubicBezTo>
                    <a:pt x="7338" y="1412"/>
                    <a:pt x="7343" y="1413"/>
                    <a:pt x="7349" y="1413"/>
                  </a:cubicBezTo>
                  <a:cubicBezTo>
                    <a:pt x="7364" y="1413"/>
                    <a:pt x="7386" y="1402"/>
                    <a:pt x="7394" y="1385"/>
                  </a:cubicBezTo>
                  <a:cubicBezTo>
                    <a:pt x="7418" y="1361"/>
                    <a:pt x="7418" y="1313"/>
                    <a:pt x="7394" y="1290"/>
                  </a:cubicBezTo>
                  <a:lnTo>
                    <a:pt x="7383" y="1266"/>
                  </a:lnTo>
                  <a:cubicBezTo>
                    <a:pt x="7383" y="1242"/>
                    <a:pt x="7359" y="1206"/>
                    <a:pt x="7335" y="1194"/>
                  </a:cubicBezTo>
                  <a:lnTo>
                    <a:pt x="7299" y="1194"/>
                  </a:lnTo>
                  <a:cubicBezTo>
                    <a:pt x="7275" y="1147"/>
                    <a:pt x="7228" y="1111"/>
                    <a:pt x="7204" y="1063"/>
                  </a:cubicBezTo>
                  <a:cubicBezTo>
                    <a:pt x="7181" y="1040"/>
                    <a:pt x="7153" y="1027"/>
                    <a:pt x="7129" y="1027"/>
                  </a:cubicBezTo>
                  <a:close/>
                  <a:moveTo>
                    <a:pt x="10586" y="1261"/>
                  </a:moveTo>
                  <a:cubicBezTo>
                    <a:pt x="10552" y="1261"/>
                    <a:pt x="10523" y="1275"/>
                    <a:pt x="10514" y="1302"/>
                  </a:cubicBezTo>
                  <a:cubicBezTo>
                    <a:pt x="10478" y="1361"/>
                    <a:pt x="10419" y="1432"/>
                    <a:pt x="10335" y="1492"/>
                  </a:cubicBezTo>
                  <a:cubicBezTo>
                    <a:pt x="10311" y="1528"/>
                    <a:pt x="10300" y="1563"/>
                    <a:pt x="10323" y="1599"/>
                  </a:cubicBezTo>
                  <a:cubicBezTo>
                    <a:pt x="10335" y="1611"/>
                    <a:pt x="10371" y="1623"/>
                    <a:pt x="10383" y="1623"/>
                  </a:cubicBezTo>
                  <a:cubicBezTo>
                    <a:pt x="10395" y="1623"/>
                    <a:pt x="10419" y="1623"/>
                    <a:pt x="10442" y="1611"/>
                  </a:cubicBezTo>
                  <a:cubicBezTo>
                    <a:pt x="10526" y="1540"/>
                    <a:pt x="10597" y="1468"/>
                    <a:pt x="10657" y="1373"/>
                  </a:cubicBezTo>
                  <a:cubicBezTo>
                    <a:pt x="10669" y="1325"/>
                    <a:pt x="10657" y="1290"/>
                    <a:pt x="10621" y="1266"/>
                  </a:cubicBezTo>
                  <a:cubicBezTo>
                    <a:pt x="10609" y="1263"/>
                    <a:pt x="10597" y="1261"/>
                    <a:pt x="10586" y="1261"/>
                  </a:cubicBezTo>
                  <a:close/>
                  <a:moveTo>
                    <a:pt x="7580" y="1444"/>
                  </a:moveTo>
                  <a:cubicBezTo>
                    <a:pt x="7554" y="1444"/>
                    <a:pt x="7529" y="1457"/>
                    <a:pt x="7513" y="1480"/>
                  </a:cubicBezTo>
                  <a:cubicBezTo>
                    <a:pt x="7478" y="1504"/>
                    <a:pt x="7502" y="1552"/>
                    <a:pt x="7525" y="1575"/>
                  </a:cubicBezTo>
                  <a:cubicBezTo>
                    <a:pt x="7621" y="1635"/>
                    <a:pt x="7704" y="1694"/>
                    <a:pt x="7799" y="1742"/>
                  </a:cubicBezTo>
                  <a:cubicBezTo>
                    <a:pt x="7799" y="1766"/>
                    <a:pt x="7811" y="1766"/>
                    <a:pt x="7823" y="1766"/>
                  </a:cubicBezTo>
                  <a:cubicBezTo>
                    <a:pt x="7835" y="1766"/>
                    <a:pt x="7871" y="1742"/>
                    <a:pt x="7883" y="1718"/>
                  </a:cubicBezTo>
                  <a:cubicBezTo>
                    <a:pt x="7894" y="1671"/>
                    <a:pt x="7883" y="1623"/>
                    <a:pt x="7847" y="1611"/>
                  </a:cubicBezTo>
                  <a:cubicBezTo>
                    <a:pt x="7775" y="1563"/>
                    <a:pt x="7692" y="1516"/>
                    <a:pt x="7621" y="1456"/>
                  </a:cubicBezTo>
                  <a:cubicBezTo>
                    <a:pt x="7608" y="1448"/>
                    <a:pt x="7594" y="1444"/>
                    <a:pt x="7580" y="1444"/>
                  </a:cubicBezTo>
                  <a:close/>
                  <a:moveTo>
                    <a:pt x="114" y="1383"/>
                  </a:moveTo>
                  <a:cubicBezTo>
                    <a:pt x="108" y="1383"/>
                    <a:pt x="102" y="1383"/>
                    <a:pt x="96" y="1385"/>
                  </a:cubicBezTo>
                  <a:cubicBezTo>
                    <a:pt x="60" y="1409"/>
                    <a:pt x="36" y="1432"/>
                    <a:pt x="36" y="1480"/>
                  </a:cubicBezTo>
                  <a:cubicBezTo>
                    <a:pt x="72" y="1587"/>
                    <a:pt x="84" y="1683"/>
                    <a:pt x="120" y="1778"/>
                  </a:cubicBezTo>
                  <a:cubicBezTo>
                    <a:pt x="132" y="1813"/>
                    <a:pt x="155" y="1837"/>
                    <a:pt x="191" y="1837"/>
                  </a:cubicBezTo>
                  <a:cubicBezTo>
                    <a:pt x="191" y="1837"/>
                    <a:pt x="203" y="1837"/>
                    <a:pt x="203" y="1813"/>
                  </a:cubicBezTo>
                  <a:cubicBezTo>
                    <a:pt x="239" y="1802"/>
                    <a:pt x="263" y="1778"/>
                    <a:pt x="251" y="1730"/>
                  </a:cubicBezTo>
                  <a:cubicBezTo>
                    <a:pt x="239" y="1635"/>
                    <a:pt x="203" y="1552"/>
                    <a:pt x="191" y="1444"/>
                  </a:cubicBezTo>
                  <a:cubicBezTo>
                    <a:pt x="181" y="1413"/>
                    <a:pt x="153" y="1383"/>
                    <a:pt x="114" y="1383"/>
                  </a:cubicBezTo>
                  <a:close/>
                  <a:moveTo>
                    <a:pt x="10117" y="1637"/>
                  </a:moveTo>
                  <a:cubicBezTo>
                    <a:pt x="10106" y="1637"/>
                    <a:pt x="10096" y="1640"/>
                    <a:pt x="10085" y="1647"/>
                  </a:cubicBezTo>
                  <a:cubicBezTo>
                    <a:pt x="10014" y="1683"/>
                    <a:pt x="9919" y="1718"/>
                    <a:pt x="9823" y="1742"/>
                  </a:cubicBezTo>
                  <a:cubicBezTo>
                    <a:pt x="9788" y="1766"/>
                    <a:pt x="9764" y="1790"/>
                    <a:pt x="9776" y="1837"/>
                  </a:cubicBezTo>
                  <a:cubicBezTo>
                    <a:pt x="9788" y="1885"/>
                    <a:pt x="9823" y="1897"/>
                    <a:pt x="9847" y="1897"/>
                  </a:cubicBezTo>
                  <a:cubicBezTo>
                    <a:pt x="9847" y="1897"/>
                    <a:pt x="9859" y="1897"/>
                    <a:pt x="9883" y="1885"/>
                  </a:cubicBezTo>
                  <a:cubicBezTo>
                    <a:pt x="9978" y="1849"/>
                    <a:pt x="10073" y="1825"/>
                    <a:pt x="10157" y="1778"/>
                  </a:cubicBezTo>
                  <a:cubicBezTo>
                    <a:pt x="10192" y="1742"/>
                    <a:pt x="10204" y="1706"/>
                    <a:pt x="10192" y="1671"/>
                  </a:cubicBezTo>
                  <a:cubicBezTo>
                    <a:pt x="10167" y="1654"/>
                    <a:pt x="10142" y="1637"/>
                    <a:pt x="10117" y="1637"/>
                  </a:cubicBezTo>
                  <a:close/>
                  <a:moveTo>
                    <a:pt x="8090" y="1739"/>
                  </a:moveTo>
                  <a:cubicBezTo>
                    <a:pt x="8061" y="1739"/>
                    <a:pt x="8033" y="1760"/>
                    <a:pt x="8014" y="1790"/>
                  </a:cubicBezTo>
                  <a:cubicBezTo>
                    <a:pt x="8002" y="1825"/>
                    <a:pt x="8014" y="1861"/>
                    <a:pt x="8061" y="1885"/>
                  </a:cubicBezTo>
                  <a:cubicBezTo>
                    <a:pt x="8168" y="1921"/>
                    <a:pt x="8252" y="1944"/>
                    <a:pt x="8359" y="1968"/>
                  </a:cubicBezTo>
                  <a:lnTo>
                    <a:pt x="8371" y="1968"/>
                  </a:lnTo>
                  <a:cubicBezTo>
                    <a:pt x="8406" y="1968"/>
                    <a:pt x="8430" y="1933"/>
                    <a:pt x="8454" y="1909"/>
                  </a:cubicBezTo>
                  <a:cubicBezTo>
                    <a:pt x="8454" y="1861"/>
                    <a:pt x="8430" y="1837"/>
                    <a:pt x="8395" y="1813"/>
                  </a:cubicBezTo>
                  <a:cubicBezTo>
                    <a:pt x="8287" y="1802"/>
                    <a:pt x="8192" y="1778"/>
                    <a:pt x="8109" y="1742"/>
                  </a:cubicBezTo>
                  <a:cubicBezTo>
                    <a:pt x="8102" y="1740"/>
                    <a:pt x="8096" y="1739"/>
                    <a:pt x="8090" y="1739"/>
                  </a:cubicBezTo>
                  <a:close/>
                  <a:moveTo>
                    <a:pt x="9555" y="1799"/>
                  </a:moveTo>
                  <a:cubicBezTo>
                    <a:pt x="9550" y="1799"/>
                    <a:pt x="9544" y="1800"/>
                    <a:pt x="9538" y="1802"/>
                  </a:cubicBezTo>
                  <a:cubicBezTo>
                    <a:pt x="9442" y="1825"/>
                    <a:pt x="9359" y="1837"/>
                    <a:pt x="9252" y="1849"/>
                  </a:cubicBezTo>
                  <a:cubicBezTo>
                    <a:pt x="9228" y="1861"/>
                    <a:pt x="9192" y="1897"/>
                    <a:pt x="9192" y="1944"/>
                  </a:cubicBezTo>
                  <a:cubicBezTo>
                    <a:pt x="9192" y="1968"/>
                    <a:pt x="9228" y="2004"/>
                    <a:pt x="9264" y="2004"/>
                  </a:cubicBezTo>
                  <a:cubicBezTo>
                    <a:pt x="9371" y="1980"/>
                    <a:pt x="9478" y="1968"/>
                    <a:pt x="9561" y="1956"/>
                  </a:cubicBezTo>
                  <a:cubicBezTo>
                    <a:pt x="9609" y="1933"/>
                    <a:pt x="9645" y="1909"/>
                    <a:pt x="9621" y="1861"/>
                  </a:cubicBezTo>
                  <a:cubicBezTo>
                    <a:pt x="9611" y="1830"/>
                    <a:pt x="9591" y="1799"/>
                    <a:pt x="9555" y="1799"/>
                  </a:cubicBezTo>
                  <a:close/>
                  <a:moveTo>
                    <a:pt x="8649" y="1877"/>
                  </a:moveTo>
                  <a:cubicBezTo>
                    <a:pt x="8626" y="1877"/>
                    <a:pt x="8597" y="1905"/>
                    <a:pt x="8597" y="1933"/>
                  </a:cubicBezTo>
                  <a:cubicBezTo>
                    <a:pt x="8585" y="1968"/>
                    <a:pt x="8609" y="2016"/>
                    <a:pt x="8656" y="2016"/>
                  </a:cubicBezTo>
                  <a:cubicBezTo>
                    <a:pt x="8752" y="2028"/>
                    <a:pt x="8823" y="2028"/>
                    <a:pt x="8907" y="2028"/>
                  </a:cubicBezTo>
                  <a:lnTo>
                    <a:pt x="8966" y="2040"/>
                  </a:lnTo>
                  <a:cubicBezTo>
                    <a:pt x="9014" y="2040"/>
                    <a:pt x="9049" y="2016"/>
                    <a:pt x="9049" y="1968"/>
                  </a:cubicBezTo>
                  <a:cubicBezTo>
                    <a:pt x="9049" y="1921"/>
                    <a:pt x="9014" y="1897"/>
                    <a:pt x="8966" y="1897"/>
                  </a:cubicBezTo>
                  <a:lnTo>
                    <a:pt x="8907" y="1897"/>
                  </a:lnTo>
                  <a:cubicBezTo>
                    <a:pt x="8823" y="1897"/>
                    <a:pt x="8752" y="1885"/>
                    <a:pt x="8668" y="1885"/>
                  </a:cubicBezTo>
                  <a:cubicBezTo>
                    <a:pt x="8663" y="1880"/>
                    <a:pt x="8656" y="1877"/>
                    <a:pt x="8649" y="1877"/>
                  </a:cubicBezTo>
                  <a:close/>
                  <a:moveTo>
                    <a:pt x="7039" y="1712"/>
                  </a:moveTo>
                  <a:cubicBezTo>
                    <a:pt x="7017" y="1712"/>
                    <a:pt x="6993" y="1727"/>
                    <a:pt x="6978" y="1742"/>
                  </a:cubicBezTo>
                  <a:cubicBezTo>
                    <a:pt x="6918" y="1837"/>
                    <a:pt x="6859" y="1909"/>
                    <a:pt x="6799" y="1980"/>
                  </a:cubicBezTo>
                  <a:cubicBezTo>
                    <a:pt x="6787" y="2016"/>
                    <a:pt x="6787" y="2064"/>
                    <a:pt x="6811" y="2087"/>
                  </a:cubicBezTo>
                  <a:cubicBezTo>
                    <a:pt x="6823" y="2099"/>
                    <a:pt x="6847" y="2099"/>
                    <a:pt x="6859" y="2099"/>
                  </a:cubicBezTo>
                  <a:cubicBezTo>
                    <a:pt x="6871" y="2099"/>
                    <a:pt x="6906" y="2099"/>
                    <a:pt x="6918" y="2075"/>
                  </a:cubicBezTo>
                  <a:cubicBezTo>
                    <a:pt x="6978" y="1992"/>
                    <a:pt x="7037" y="1921"/>
                    <a:pt x="7097" y="1837"/>
                  </a:cubicBezTo>
                  <a:cubicBezTo>
                    <a:pt x="7121" y="1802"/>
                    <a:pt x="7109" y="1754"/>
                    <a:pt x="7073" y="1730"/>
                  </a:cubicBezTo>
                  <a:cubicBezTo>
                    <a:pt x="7064" y="1717"/>
                    <a:pt x="7052" y="1712"/>
                    <a:pt x="7039" y="1712"/>
                  </a:cubicBezTo>
                  <a:close/>
                  <a:moveTo>
                    <a:pt x="3446" y="1475"/>
                  </a:moveTo>
                  <a:cubicBezTo>
                    <a:pt x="3437" y="1475"/>
                    <a:pt x="3427" y="1477"/>
                    <a:pt x="3418" y="1480"/>
                  </a:cubicBezTo>
                  <a:cubicBezTo>
                    <a:pt x="3394" y="1504"/>
                    <a:pt x="3370" y="1552"/>
                    <a:pt x="3394" y="1587"/>
                  </a:cubicBezTo>
                  <a:cubicBezTo>
                    <a:pt x="3430" y="1671"/>
                    <a:pt x="3477" y="1766"/>
                    <a:pt x="3537" y="1849"/>
                  </a:cubicBezTo>
                  <a:cubicBezTo>
                    <a:pt x="3546" y="1876"/>
                    <a:pt x="3575" y="1889"/>
                    <a:pt x="3604" y="1889"/>
                  </a:cubicBezTo>
                  <a:cubicBezTo>
                    <a:pt x="3613" y="1889"/>
                    <a:pt x="3623" y="1888"/>
                    <a:pt x="3632" y="1885"/>
                  </a:cubicBezTo>
                  <a:lnTo>
                    <a:pt x="3632" y="1885"/>
                  </a:lnTo>
                  <a:cubicBezTo>
                    <a:pt x="3608" y="1897"/>
                    <a:pt x="3596" y="1921"/>
                    <a:pt x="3584" y="1944"/>
                  </a:cubicBezTo>
                  <a:cubicBezTo>
                    <a:pt x="3549" y="1968"/>
                    <a:pt x="3573" y="2016"/>
                    <a:pt x="3596" y="2040"/>
                  </a:cubicBezTo>
                  <a:cubicBezTo>
                    <a:pt x="3612" y="2050"/>
                    <a:pt x="3626" y="2056"/>
                    <a:pt x="3639" y="2056"/>
                  </a:cubicBezTo>
                  <a:cubicBezTo>
                    <a:pt x="3656" y="2056"/>
                    <a:pt x="3672" y="2047"/>
                    <a:pt x="3692" y="2028"/>
                  </a:cubicBezTo>
                  <a:cubicBezTo>
                    <a:pt x="3692" y="2040"/>
                    <a:pt x="3692" y="2075"/>
                    <a:pt x="3703" y="2087"/>
                  </a:cubicBezTo>
                  <a:cubicBezTo>
                    <a:pt x="3775" y="2159"/>
                    <a:pt x="3834" y="2230"/>
                    <a:pt x="3906" y="2314"/>
                  </a:cubicBezTo>
                  <a:cubicBezTo>
                    <a:pt x="3930" y="2325"/>
                    <a:pt x="3954" y="2325"/>
                    <a:pt x="3965" y="2325"/>
                  </a:cubicBezTo>
                  <a:cubicBezTo>
                    <a:pt x="3989" y="2325"/>
                    <a:pt x="4013" y="2314"/>
                    <a:pt x="4013" y="2314"/>
                  </a:cubicBezTo>
                  <a:cubicBezTo>
                    <a:pt x="4049" y="2278"/>
                    <a:pt x="4049" y="2242"/>
                    <a:pt x="4013" y="2206"/>
                  </a:cubicBezTo>
                  <a:cubicBezTo>
                    <a:pt x="3942" y="2147"/>
                    <a:pt x="3882" y="2075"/>
                    <a:pt x="3823" y="2004"/>
                  </a:cubicBezTo>
                  <a:cubicBezTo>
                    <a:pt x="3815" y="1981"/>
                    <a:pt x="3793" y="1973"/>
                    <a:pt x="3769" y="1973"/>
                  </a:cubicBezTo>
                  <a:cubicBezTo>
                    <a:pt x="3755" y="1973"/>
                    <a:pt x="3740" y="1976"/>
                    <a:pt x="3727" y="1980"/>
                  </a:cubicBezTo>
                  <a:cubicBezTo>
                    <a:pt x="3787" y="1909"/>
                    <a:pt x="3834" y="1837"/>
                    <a:pt x="3870" y="1766"/>
                  </a:cubicBezTo>
                  <a:cubicBezTo>
                    <a:pt x="3894" y="1718"/>
                    <a:pt x="3870" y="1671"/>
                    <a:pt x="3834" y="1659"/>
                  </a:cubicBezTo>
                  <a:cubicBezTo>
                    <a:pt x="3820" y="1648"/>
                    <a:pt x="3807" y="1644"/>
                    <a:pt x="3794" y="1644"/>
                  </a:cubicBezTo>
                  <a:cubicBezTo>
                    <a:pt x="3766" y="1644"/>
                    <a:pt x="3744" y="1666"/>
                    <a:pt x="3727" y="1683"/>
                  </a:cubicBezTo>
                  <a:cubicBezTo>
                    <a:pt x="3715" y="1718"/>
                    <a:pt x="3692" y="1766"/>
                    <a:pt x="3668" y="1790"/>
                  </a:cubicBezTo>
                  <a:cubicBezTo>
                    <a:pt x="3668" y="1778"/>
                    <a:pt x="3656" y="1778"/>
                    <a:pt x="3656" y="1766"/>
                  </a:cubicBezTo>
                  <a:cubicBezTo>
                    <a:pt x="3608" y="1683"/>
                    <a:pt x="3573" y="1599"/>
                    <a:pt x="3525" y="1504"/>
                  </a:cubicBezTo>
                  <a:cubicBezTo>
                    <a:pt x="3499" y="1486"/>
                    <a:pt x="3473" y="1475"/>
                    <a:pt x="3446" y="1475"/>
                  </a:cubicBezTo>
                  <a:close/>
                  <a:moveTo>
                    <a:pt x="293" y="1964"/>
                  </a:moveTo>
                  <a:cubicBezTo>
                    <a:pt x="284" y="1964"/>
                    <a:pt x="274" y="1965"/>
                    <a:pt x="263" y="1968"/>
                  </a:cubicBezTo>
                  <a:cubicBezTo>
                    <a:pt x="215" y="2004"/>
                    <a:pt x="203" y="2028"/>
                    <a:pt x="215" y="2075"/>
                  </a:cubicBezTo>
                  <a:cubicBezTo>
                    <a:pt x="263" y="2183"/>
                    <a:pt x="310" y="2266"/>
                    <a:pt x="358" y="2361"/>
                  </a:cubicBezTo>
                  <a:cubicBezTo>
                    <a:pt x="370" y="2373"/>
                    <a:pt x="382" y="2385"/>
                    <a:pt x="417" y="2385"/>
                  </a:cubicBezTo>
                  <a:cubicBezTo>
                    <a:pt x="429" y="2385"/>
                    <a:pt x="441" y="2385"/>
                    <a:pt x="477" y="2373"/>
                  </a:cubicBezTo>
                  <a:cubicBezTo>
                    <a:pt x="513" y="2337"/>
                    <a:pt x="513" y="2302"/>
                    <a:pt x="501" y="2266"/>
                  </a:cubicBezTo>
                  <a:cubicBezTo>
                    <a:pt x="441" y="2194"/>
                    <a:pt x="417" y="2099"/>
                    <a:pt x="370" y="2016"/>
                  </a:cubicBezTo>
                  <a:cubicBezTo>
                    <a:pt x="342" y="1980"/>
                    <a:pt x="322" y="1964"/>
                    <a:pt x="293" y="1964"/>
                  </a:cubicBezTo>
                  <a:close/>
                  <a:moveTo>
                    <a:pt x="3465" y="2127"/>
                  </a:moveTo>
                  <a:cubicBezTo>
                    <a:pt x="3442" y="2127"/>
                    <a:pt x="3420" y="2133"/>
                    <a:pt x="3406" y="2147"/>
                  </a:cubicBezTo>
                  <a:cubicBezTo>
                    <a:pt x="3334" y="2218"/>
                    <a:pt x="3275" y="2302"/>
                    <a:pt x="3192" y="2361"/>
                  </a:cubicBezTo>
                  <a:cubicBezTo>
                    <a:pt x="3168" y="2385"/>
                    <a:pt x="3168" y="2433"/>
                    <a:pt x="3192" y="2456"/>
                  </a:cubicBezTo>
                  <a:cubicBezTo>
                    <a:pt x="3215" y="2480"/>
                    <a:pt x="3239" y="2492"/>
                    <a:pt x="3251" y="2492"/>
                  </a:cubicBezTo>
                  <a:cubicBezTo>
                    <a:pt x="3287" y="2492"/>
                    <a:pt x="3299" y="2480"/>
                    <a:pt x="3311" y="2456"/>
                  </a:cubicBezTo>
                  <a:cubicBezTo>
                    <a:pt x="3382" y="2385"/>
                    <a:pt x="3465" y="2314"/>
                    <a:pt x="3525" y="2242"/>
                  </a:cubicBezTo>
                  <a:cubicBezTo>
                    <a:pt x="3537" y="2206"/>
                    <a:pt x="3537" y="2159"/>
                    <a:pt x="3513" y="2135"/>
                  </a:cubicBezTo>
                  <a:cubicBezTo>
                    <a:pt x="3498" y="2130"/>
                    <a:pt x="3481" y="2127"/>
                    <a:pt x="3465" y="2127"/>
                  </a:cubicBezTo>
                  <a:close/>
                  <a:moveTo>
                    <a:pt x="6656" y="2168"/>
                  </a:moveTo>
                  <a:cubicBezTo>
                    <a:pt x="6638" y="2168"/>
                    <a:pt x="6621" y="2177"/>
                    <a:pt x="6609" y="2194"/>
                  </a:cubicBezTo>
                  <a:lnTo>
                    <a:pt x="6382" y="2373"/>
                  </a:lnTo>
                  <a:cubicBezTo>
                    <a:pt x="6347" y="2397"/>
                    <a:pt x="6335" y="2445"/>
                    <a:pt x="6370" y="2480"/>
                  </a:cubicBezTo>
                  <a:cubicBezTo>
                    <a:pt x="6382" y="2492"/>
                    <a:pt x="6394" y="2504"/>
                    <a:pt x="6430" y="2504"/>
                  </a:cubicBezTo>
                  <a:cubicBezTo>
                    <a:pt x="6442" y="2504"/>
                    <a:pt x="6454" y="2504"/>
                    <a:pt x="6466" y="2492"/>
                  </a:cubicBezTo>
                  <a:cubicBezTo>
                    <a:pt x="6549" y="2433"/>
                    <a:pt x="6632" y="2373"/>
                    <a:pt x="6704" y="2302"/>
                  </a:cubicBezTo>
                  <a:cubicBezTo>
                    <a:pt x="6740" y="2266"/>
                    <a:pt x="6740" y="2218"/>
                    <a:pt x="6704" y="2194"/>
                  </a:cubicBezTo>
                  <a:cubicBezTo>
                    <a:pt x="6692" y="2177"/>
                    <a:pt x="6674" y="2168"/>
                    <a:pt x="6656" y="2168"/>
                  </a:cubicBezTo>
                  <a:close/>
                  <a:moveTo>
                    <a:pt x="4200" y="2367"/>
                  </a:moveTo>
                  <a:cubicBezTo>
                    <a:pt x="4177" y="2367"/>
                    <a:pt x="4155" y="2382"/>
                    <a:pt x="4132" y="2397"/>
                  </a:cubicBezTo>
                  <a:cubicBezTo>
                    <a:pt x="4108" y="2433"/>
                    <a:pt x="4120" y="2468"/>
                    <a:pt x="4144" y="2504"/>
                  </a:cubicBezTo>
                  <a:cubicBezTo>
                    <a:pt x="4239" y="2564"/>
                    <a:pt x="4323" y="2623"/>
                    <a:pt x="4418" y="2671"/>
                  </a:cubicBezTo>
                  <a:cubicBezTo>
                    <a:pt x="4418" y="2683"/>
                    <a:pt x="4430" y="2683"/>
                    <a:pt x="4442" y="2683"/>
                  </a:cubicBezTo>
                  <a:cubicBezTo>
                    <a:pt x="4477" y="2683"/>
                    <a:pt x="4501" y="2671"/>
                    <a:pt x="4501" y="2635"/>
                  </a:cubicBezTo>
                  <a:cubicBezTo>
                    <a:pt x="4525" y="2587"/>
                    <a:pt x="4501" y="2552"/>
                    <a:pt x="4477" y="2528"/>
                  </a:cubicBezTo>
                  <a:cubicBezTo>
                    <a:pt x="4406" y="2492"/>
                    <a:pt x="4311" y="2445"/>
                    <a:pt x="4239" y="2385"/>
                  </a:cubicBezTo>
                  <a:cubicBezTo>
                    <a:pt x="4226" y="2372"/>
                    <a:pt x="4213" y="2367"/>
                    <a:pt x="4200" y="2367"/>
                  </a:cubicBezTo>
                  <a:close/>
                  <a:moveTo>
                    <a:pt x="6154" y="2523"/>
                  </a:moveTo>
                  <a:cubicBezTo>
                    <a:pt x="6146" y="2523"/>
                    <a:pt x="6138" y="2525"/>
                    <a:pt x="6132" y="2528"/>
                  </a:cubicBezTo>
                  <a:cubicBezTo>
                    <a:pt x="6037" y="2575"/>
                    <a:pt x="5954" y="2611"/>
                    <a:pt x="5859" y="2635"/>
                  </a:cubicBezTo>
                  <a:cubicBezTo>
                    <a:pt x="5835" y="2659"/>
                    <a:pt x="5799" y="2683"/>
                    <a:pt x="5811" y="2730"/>
                  </a:cubicBezTo>
                  <a:cubicBezTo>
                    <a:pt x="5835" y="2754"/>
                    <a:pt x="5859" y="2778"/>
                    <a:pt x="5894" y="2778"/>
                  </a:cubicBezTo>
                  <a:cubicBezTo>
                    <a:pt x="5906" y="2778"/>
                    <a:pt x="5906" y="2778"/>
                    <a:pt x="5918" y="2790"/>
                  </a:cubicBezTo>
                  <a:cubicBezTo>
                    <a:pt x="6013" y="2754"/>
                    <a:pt x="6109" y="2706"/>
                    <a:pt x="6204" y="2671"/>
                  </a:cubicBezTo>
                  <a:cubicBezTo>
                    <a:pt x="6228" y="2635"/>
                    <a:pt x="6251" y="2587"/>
                    <a:pt x="6228" y="2564"/>
                  </a:cubicBezTo>
                  <a:cubicBezTo>
                    <a:pt x="6210" y="2537"/>
                    <a:pt x="6178" y="2523"/>
                    <a:pt x="6154" y="2523"/>
                  </a:cubicBezTo>
                  <a:close/>
                  <a:moveTo>
                    <a:pt x="591" y="2487"/>
                  </a:moveTo>
                  <a:cubicBezTo>
                    <a:pt x="575" y="2487"/>
                    <a:pt x="559" y="2493"/>
                    <a:pt x="548" y="2504"/>
                  </a:cubicBezTo>
                  <a:cubicBezTo>
                    <a:pt x="501" y="2528"/>
                    <a:pt x="501" y="2575"/>
                    <a:pt x="536" y="2611"/>
                  </a:cubicBezTo>
                  <a:cubicBezTo>
                    <a:pt x="596" y="2683"/>
                    <a:pt x="679" y="2754"/>
                    <a:pt x="751" y="2814"/>
                  </a:cubicBezTo>
                  <a:cubicBezTo>
                    <a:pt x="775" y="2826"/>
                    <a:pt x="786" y="2826"/>
                    <a:pt x="798" y="2826"/>
                  </a:cubicBezTo>
                  <a:cubicBezTo>
                    <a:pt x="834" y="2826"/>
                    <a:pt x="846" y="2814"/>
                    <a:pt x="870" y="2814"/>
                  </a:cubicBezTo>
                  <a:cubicBezTo>
                    <a:pt x="906" y="2790"/>
                    <a:pt x="882" y="2742"/>
                    <a:pt x="858" y="2718"/>
                  </a:cubicBezTo>
                  <a:cubicBezTo>
                    <a:pt x="786" y="2659"/>
                    <a:pt x="703" y="2599"/>
                    <a:pt x="644" y="2516"/>
                  </a:cubicBezTo>
                  <a:cubicBezTo>
                    <a:pt x="630" y="2496"/>
                    <a:pt x="610" y="2487"/>
                    <a:pt x="591" y="2487"/>
                  </a:cubicBezTo>
                  <a:close/>
                  <a:moveTo>
                    <a:pt x="3021" y="2515"/>
                  </a:moveTo>
                  <a:cubicBezTo>
                    <a:pt x="3009" y="2515"/>
                    <a:pt x="2998" y="2519"/>
                    <a:pt x="2989" y="2528"/>
                  </a:cubicBezTo>
                  <a:cubicBezTo>
                    <a:pt x="2918" y="2575"/>
                    <a:pt x="2834" y="2635"/>
                    <a:pt x="2751" y="2683"/>
                  </a:cubicBezTo>
                  <a:cubicBezTo>
                    <a:pt x="2715" y="2706"/>
                    <a:pt x="2703" y="2754"/>
                    <a:pt x="2715" y="2790"/>
                  </a:cubicBezTo>
                  <a:cubicBezTo>
                    <a:pt x="2739" y="2814"/>
                    <a:pt x="2751" y="2826"/>
                    <a:pt x="2775" y="2826"/>
                  </a:cubicBezTo>
                  <a:cubicBezTo>
                    <a:pt x="2799" y="2826"/>
                    <a:pt x="2811" y="2826"/>
                    <a:pt x="2822" y="2814"/>
                  </a:cubicBezTo>
                  <a:cubicBezTo>
                    <a:pt x="2918" y="2778"/>
                    <a:pt x="2989" y="2706"/>
                    <a:pt x="3072" y="2659"/>
                  </a:cubicBezTo>
                  <a:cubicBezTo>
                    <a:pt x="3108" y="2623"/>
                    <a:pt x="3120" y="2575"/>
                    <a:pt x="3084" y="2552"/>
                  </a:cubicBezTo>
                  <a:cubicBezTo>
                    <a:pt x="3069" y="2529"/>
                    <a:pt x="3044" y="2515"/>
                    <a:pt x="3021" y="2515"/>
                  </a:cubicBezTo>
                  <a:close/>
                  <a:moveTo>
                    <a:pt x="4715" y="2649"/>
                  </a:moveTo>
                  <a:cubicBezTo>
                    <a:pt x="4692" y="2649"/>
                    <a:pt x="4665" y="2669"/>
                    <a:pt x="4656" y="2695"/>
                  </a:cubicBezTo>
                  <a:cubicBezTo>
                    <a:pt x="4644" y="2730"/>
                    <a:pt x="4656" y="2778"/>
                    <a:pt x="4704" y="2790"/>
                  </a:cubicBezTo>
                  <a:cubicBezTo>
                    <a:pt x="4799" y="2814"/>
                    <a:pt x="4894" y="2849"/>
                    <a:pt x="5013" y="2861"/>
                  </a:cubicBezTo>
                  <a:cubicBezTo>
                    <a:pt x="5037" y="2861"/>
                    <a:pt x="5085" y="2826"/>
                    <a:pt x="5085" y="2802"/>
                  </a:cubicBezTo>
                  <a:cubicBezTo>
                    <a:pt x="5097" y="2754"/>
                    <a:pt x="5073" y="2706"/>
                    <a:pt x="5025" y="2706"/>
                  </a:cubicBezTo>
                  <a:cubicBezTo>
                    <a:pt x="4918" y="2706"/>
                    <a:pt x="4835" y="2683"/>
                    <a:pt x="4739" y="2659"/>
                  </a:cubicBezTo>
                  <a:cubicBezTo>
                    <a:pt x="4733" y="2652"/>
                    <a:pt x="4724" y="2649"/>
                    <a:pt x="4715" y="2649"/>
                  </a:cubicBezTo>
                  <a:close/>
                  <a:moveTo>
                    <a:pt x="5597" y="2695"/>
                  </a:moveTo>
                  <a:cubicBezTo>
                    <a:pt x="5537" y="2706"/>
                    <a:pt x="5478" y="2730"/>
                    <a:pt x="5418" y="2730"/>
                  </a:cubicBezTo>
                  <a:lnTo>
                    <a:pt x="5311" y="2730"/>
                  </a:lnTo>
                  <a:cubicBezTo>
                    <a:pt x="5263" y="2730"/>
                    <a:pt x="5239" y="2754"/>
                    <a:pt x="5239" y="2802"/>
                  </a:cubicBezTo>
                  <a:cubicBezTo>
                    <a:pt x="5239" y="2849"/>
                    <a:pt x="5263" y="2873"/>
                    <a:pt x="5311" y="2873"/>
                  </a:cubicBezTo>
                  <a:lnTo>
                    <a:pt x="5430" y="2873"/>
                  </a:lnTo>
                  <a:cubicBezTo>
                    <a:pt x="5489" y="2861"/>
                    <a:pt x="5561" y="2861"/>
                    <a:pt x="5620" y="2849"/>
                  </a:cubicBezTo>
                  <a:cubicBezTo>
                    <a:pt x="5668" y="2826"/>
                    <a:pt x="5692" y="2802"/>
                    <a:pt x="5680" y="2754"/>
                  </a:cubicBezTo>
                  <a:cubicBezTo>
                    <a:pt x="5668" y="2718"/>
                    <a:pt x="5632" y="2695"/>
                    <a:pt x="5597" y="2695"/>
                  </a:cubicBezTo>
                  <a:close/>
                  <a:moveTo>
                    <a:pt x="2509" y="2797"/>
                  </a:moveTo>
                  <a:cubicBezTo>
                    <a:pt x="2499" y="2797"/>
                    <a:pt x="2488" y="2799"/>
                    <a:pt x="2477" y="2802"/>
                  </a:cubicBezTo>
                  <a:cubicBezTo>
                    <a:pt x="2394" y="2849"/>
                    <a:pt x="2299" y="2861"/>
                    <a:pt x="2215" y="2897"/>
                  </a:cubicBezTo>
                  <a:cubicBezTo>
                    <a:pt x="2168" y="2909"/>
                    <a:pt x="2144" y="2933"/>
                    <a:pt x="2156" y="2980"/>
                  </a:cubicBezTo>
                  <a:cubicBezTo>
                    <a:pt x="2168" y="3016"/>
                    <a:pt x="2203" y="3040"/>
                    <a:pt x="2227" y="3040"/>
                  </a:cubicBezTo>
                  <a:cubicBezTo>
                    <a:pt x="2227" y="3040"/>
                    <a:pt x="2239" y="3040"/>
                    <a:pt x="2227" y="3028"/>
                  </a:cubicBezTo>
                  <a:cubicBezTo>
                    <a:pt x="2334" y="3016"/>
                    <a:pt x="2441" y="2980"/>
                    <a:pt x="2525" y="2933"/>
                  </a:cubicBezTo>
                  <a:cubicBezTo>
                    <a:pt x="2572" y="2921"/>
                    <a:pt x="2584" y="2897"/>
                    <a:pt x="2572" y="2849"/>
                  </a:cubicBezTo>
                  <a:cubicBezTo>
                    <a:pt x="2563" y="2813"/>
                    <a:pt x="2540" y="2797"/>
                    <a:pt x="2509" y="2797"/>
                  </a:cubicBezTo>
                  <a:close/>
                  <a:moveTo>
                    <a:pt x="1051" y="2809"/>
                  </a:moveTo>
                  <a:cubicBezTo>
                    <a:pt x="1016" y="2809"/>
                    <a:pt x="986" y="2825"/>
                    <a:pt x="977" y="2861"/>
                  </a:cubicBezTo>
                  <a:cubicBezTo>
                    <a:pt x="965" y="2909"/>
                    <a:pt x="977" y="2956"/>
                    <a:pt x="1025" y="2968"/>
                  </a:cubicBezTo>
                  <a:cubicBezTo>
                    <a:pt x="1108" y="3016"/>
                    <a:pt x="1215" y="3040"/>
                    <a:pt x="1322" y="3076"/>
                  </a:cubicBezTo>
                  <a:lnTo>
                    <a:pt x="1334" y="3076"/>
                  </a:lnTo>
                  <a:cubicBezTo>
                    <a:pt x="1382" y="3076"/>
                    <a:pt x="1406" y="3052"/>
                    <a:pt x="1406" y="2992"/>
                  </a:cubicBezTo>
                  <a:cubicBezTo>
                    <a:pt x="1406" y="2956"/>
                    <a:pt x="1394" y="2921"/>
                    <a:pt x="1346" y="2909"/>
                  </a:cubicBezTo>
                  <a:cubicBezTo>
                    <a:pt x="1263" y="2873"/>
                    <a:pt x="1167" y="2861"/>
                    <a:pt x="1084" y="2814"/>
                  </a:cubicBezTo>
                  <a:cubicBezTo>
                    <a:pt x="1073" y="2811"/>
                    <a:pt x="1062" y="2809"/>
                    <a:pt x="1051" y="2809"/>
                  </a:cubicBezTo>
                  <a:close/>
                  <a:moveTo>
                    <a:pt x="1918" y="2956"/>
                  </a:moveTo>
                  <a:cubicBezTo>
                    <a:pt x="1822" y="2968"/>
                    <a:pt x="1727" y="2968"/>
                    <a:pt x="1632" y="2968"/>
                  </a:cubicBezTo>
                  <a:cubicBezTo>
                    <a:pt x="1584" y="2968"/>
                    <a:pt x="1560" y="2992"/>
                    <a:pt x="1560" y="3040"/>
                  </a:cubicBezTo>
                  <a:cubicBezTo>
                    <a:pt x="1560" y="3087"/>
                    <a:pt x="1584" y="3111"/>
                    <a:pt x="1632" y="3111"/>
                  </a:cubicBezTo>
                  <a:lnTo>
                    <a:pt x="1703" y="3111"/>
                  </a:lnTo>
                  <a:cubicBezTo>
                    <a:pt x="1787" y="3111"/>
                    <a:pt x="1870" y="3099"/>
                    <a:pt x="1929" y="3087"/>
                  </a:cubicBezTo>
                  <a:cubicBezTo>
                    <a:pt x="1965" y="3087"/>
                    <a:pt x="1989" y="3052"/>
                    <a:pt x="1989" y="3004"/>
                  </a:cubicBezTo>
                  <a:cubicBezTo>
                    <a:pt x="1989" y="2980"/>
                    <a:pt x="1965" y="2956"/>
                    <a:pt x="1918" y="2956"/>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6"/>
            <p:cNvSpPr/>
            <p:nvPr/>
          </p:nvSpPr>
          <p:spPr>
            <a:xfrm>
              <a:off x="2208025" y="1108775"/>
              <a:ext cx="283375" cy="83375"/>
            </a:xfrm>
            <a:custGeom>
              <a:avLst/>
              <a:gdLst/>
              <a:ahLst/>
              <a:cxnLst/>
              <a:rect l="l" t="t" r="r" b="b"/>
              <a:pathLst>
                <a:path w="11335" h="3335" extrusionOk="0">
                  <a:moveTo>
                    <a:pt x="5227" y="1"/>
                  </a:moveTo>
                  <a:cubicBezTo>
                    <a:pt x="5203" y="1"/>
                    <a:pt x="5156" y="25"/>
                    <a:pt x="5156" y="72"/>
                  </a:cubicBezTo>
                  <a:cubicBezTo>
                    <a:pt x="5156" y="120"/>
                    <a:pt x="5179" y="144"/>
                    <a:pt x="5227" y="144"/>
                  </a:cubicBezTo>
                  <a:cubicBezTo>
                    <a:pt x="5322" y="168"/>
                    <a:pt x="5418" y="180"/>
                    <a:pt x="5513" y="191"/>
                  </a:cubicBezTo>
                  <a:lnTo>
                    <a:pt x="5525" y="191"/>
                  </a:lnTo>
                  <a:cubicBezTo>
                    <a:pt x="5560" y="191"/>
                    <a:pt x="5584" y="180"/>
                    <a:pt x="5596" y="132"/>
                  </a:cubicBezTo>
                  <a:cubicBezTo>
                    <a:pt x="5596" y="84"/>
                    <a:pt x="5584" y="60"/>
                    <a:pt x="5537" y="49"/>
                  </a:cubicBezTo>
                  <a:cubicBezTo>
                    <a:pt x="5441" y="13"/>
                    <a:pt x="5334" y="1"/>
                    <a:pt x="5227" y="1"/>
                  </a:cubicBezTo>
                  <a:close/>
                  <a:moveTo>
                    <a:pt x="1643" y="72"/>
                  </a:moveTo>
                  <a:cubicBezTo>
                    <a:pt x="1560" y="72"/>
                    <a:pt x="1488" y="84"/>
                    <a:pt x="1429" y="84"/>
                  </a:cubicBezTo>
                  <a:cubicBezTo>
                    <a:pt x="1405" y="84"/>
                    <a:pt x="1369" y="120"/>
                    <a:pt x="1369" y="168"/>
                  </a:cubicBezTo>
                  <a:cubicBezTo>
                    <a:pt x="1369" y="191"/>
                    <a:pt x="1405" y="227"/>
                    <a:pt x="1453" y="227"/>
                  </a:cubicBezTo>
                  <a:cubicBezTo>
                    <a:pt x="1488" y="215"/>
                    <a:pt x="1521" y="209"/>
                    <a:pt x="1552" y="209"/>
                  </a:cubicBezTo>
                  <a:cubicBezTo>
                    <a:pt x="1584" y="209"/>
                    <a:pt x="1613" y="215"/>
                    <a:pt x="1643" y="227"/>
                  </a:cubicBezTo>
                  <a:lnTo>
                    <a:pt x="1738" y="227"/>
                  </a:lnTo>
                  <a:cubicBezTo>
                    <a:pt x="1774" y="227"/>
                    <a:pt x="1822" y="191"/>
                    <a:pt x="1822" y="144"/>
                  </a:cubicBezTo>
                  <a:cubicBezTo>
                    <a:pt x="1822" y="120"/>
                    <a:pt x="1786" y="72"/>
                    <a:pt x="1738" y="72"/>
                  </a:cubicBezTo>
                  <a:close/>
                  <a:moveTo>
                    <a:pt x="4917" y="25"/>
                  </a:moveTo>
                  <a:cubicBezTo>
                    <a:pt x="4822" y="49"/>
                    <a:pt x="4727" y="60"/>
                    <a:pt x="4620" y="84"/>
                  </a:cubicBezTo>
                  <a:cubicBezTo>
                    <a:pt x="4584" y="108"/>
                    <a:pt x="4560" y="132"/>
                    <a:pt x="4572" y="180"/>
                  </a:cubicBezTo>
                  <a:cubicBezTo>
                    <a:pt x="4584" y="227"/>
                    <a:pt x="4620" y="239"/>
                    <a:pt x="4644" y="239"/>
                  </a:cubicBezTo>
                  <a:lnTo>
                    <a:pt x="4667" y="239"/>
                  </a:lnTo>
                  <a:cubicBezTo>
                    <a:pt x="4751" y="203"/>
                    <a:pt x="4858" y="191"/>
                    <a:pt x="4941" y="180"/>
                  </a:cubicBezTo>
                  <a:cubicBezTo>
                    <a:pt x="4977" y="168"/>
                    <a:pt x="5001" y="132"/>
                    <a:pt x="5001" y="84"/>
                  </a:cubicBezTo>
                  <a:cubicBezTo>
                    <a:pt x="4989" y="60"/>
                    <a:pt x="4965" y="25"/>
                    <a:pt x="4917" y="25"/>
                  </a:cubicBezTo>
                  <a:close/>
                  <a:moveTo>
                    <a:pt x="2029" y="101"/>
                  </a:moveTo>
                  <a:cubicBezTo>
                    <a:pt x="1994" y="101"/>
                    <a:pt x="1965" y="130"/>
                    <a:pt x="1965" y="168"/>
                  </a:cubicBezTo>
                  <a:cubicBezTo>
                    <a:pt x="1953" y="203"/>
                    <a:pt x="2000" y="239"/>
                    <a:pt x="2024" y="251"/>
                  </a:cubicBezTo>
                  <a:cubicBezTo>
                    <a:pt x="2060" y="263"/>
                    <a:pt x="2108" y="263"/>
                    <a:pt x="2143" y="287"/>
                  </a:cubicBezTo>
                  <a:cubicBezTo>
                    <a:pt x="2191" y="299"/>
                    <a:pt x="2250" y="311"/>
                    <a:pt x="2298" y="322"/>
                  </a:cubicBezTo>
                  <a:lnTo>
                    <a:pt x="2322" y="322"/>
                  </a:lnTo>
                  <a:cubicBezTo>
                    <a:pt x="2358" y="322"/>
                    <a:pt x="2381" y="311"/>
                    <a:pt x="2405" y="263"/>
                  </a:cubicBezTo>
                  <a:cubicBezTo>
                    <a:pt x="2417" y="239"/>
                    <a:pt x="2405" y="191"/>
                    <a:pt x="2358" y="180"/>
                  </a:cubicBezTo>
                  <a:cubicBezTo>
                    <a:pt x="2310" y="168"/>
                    <a:pt x="2250" y="144"/>
                    <a:pt x="2191" y="132"/>
                  </a:cubicBezTo>
                  <a:cubicBezTo>
                    <a:pt x="2143" y="120"/>
                    <a:pt x="2108" y="120"/>
                    <a:pt x="2060" y="108"/>
                  </a:cubicBezTo>
                  <a:cubicBezTo>
                    <a:pt x="2049" y="103"/>
                    <a:pt x="2039" y="101"/>
                    <a:pt x="2029" y="101"/>
                  </a:cubicBezTo>
                  <a:close/>
                  <a:moveTo>
                    <a:pt x="1155" y="117"/>
                  </a:moveTo>
                  <a:cubicBezTo>
                    <a:pt x="1148" y="117"/>
                    <a:pt x="1140" y="118"/>
                    <a:pt x="1131" y="120"/>
                  </a:cubicBezTo>
                  <a:cubicBezTo>
                    <a:pt x="1048" y="144"/>
                    <a:pt x="941" y="191"/>
                    <a:pt x="857" y="239"/>
                  </a:cubicBezTo>
                  <a:cubicBezTo>
                    <a:pt x="822" y="263"/>
                    <a:pt x="810" y="311"/>
                    <a:pt x="822" y="346"/>
                  </a:cubicBezTo>
                  <a:cubicBezTo>
                    <a:pt x="822" y="370"/>
                    <a:pt x="857" y="382"/>
                    <a:pt x="881" y="382"/>
                  </a:cubicBezTo>
                  <a:cubicBezTo>
                    <a:pt x="893" y="382"/>
                    <a:pt x="917" y="382"/>
                    <a:pt x="905" y="358"/>
                  </a:cubicBezTo>
                  <a:cubicBezTo>
                    <a:pt x="1000" y="311"/>
                    <a:pt x="1096" y="287"/>
                    <a:pt x="1179" y="251"/>
                  </a:cubicBezTo>
                  <a:cubicBezTo>
                    <a:pt x="1215" y="239"/>
                    <a:pt x="1238" y="203"/>
                    <a:pt x="1227" y="168"/>
                  </a:cubicBezTo>
                  <a:cubicBezTo>
                    <a:pt x="1217" y="138"/>
                    <a:pt x="1191" y="117"/>
                    <a:pt x="1155" y="117"/>
                  </a:cubicBezTo>
                  <a:close/>
                  <a:moveTo>
                    <a:pt x="5797" y="140"/>
                  </a:moveTo>
                  <a:cubicBezTo>
                    <a:pt x="5771" y="140"/>
                    <a:pt x="5748" y="155"/>
                    <a:pt x="5739" y="191"/>
                  </a:cubicBezTo>
                  <a:cubicBezTo>
                    <a:pt x="5715" y="227"/>
                    <a:pt x="5739" y="263"/>
                    <a:pt x="5775" y="287"/>
                  </a:cubicBezTo>
                  <a:cubicBezTo>
                    <a:pt x="5822" y="299"/>
                    <a:pt x="5882" y="311"/>
                    <a:pt x="5929" y="346"/>
                  </a:cubicBezTo>
                  <a:cubicBezTo>
                    <a:pt x="5977" y="358"/>
                    <a:pt x="6013" y="382"/>
                    <a:pt x="6049" y="406"/>
                  </a:cubicBezTo>
                  <a:cubicBezTo>
                    <a:pt x="6049" y="418"/>
                    <a:pt x="6060" y="418"/>
                    <a:pt x="6072" y="418"/>
                  </a:cubicBezTo>
                  <a:cubicBezTo>
                    <a:pt x="6108" y="418"/>
                    <a:pt x="6132" y="406"/>
                    <a:pt x="6132" y="382"/>
                  </a:cubicBezTo>
                  <a:cubicBezTo>
                    <a:pt x="6156" y="346"/>
                    <a:pt x="6132" y="299"/>
                    <a:pt x="6108" y="287"/>
                  </a:cubicBezTo>
                  <a:cubicBezTo>
                    <a:pt x="6060" y="263"/>
                    <a:pt x="6037" y="239"/>
                    <a:pt x="5989" y="227"/>
                  </a:cubicBezTo>
                  <a:cubicBezTo>
                    <a:pt x="5929" y="191"/>
                    <a:pt x="5882" y="168"/>
                    <a:pt x="5822" y="144"/>
                  </a:cubicBezTo>
                  <a:cubicBezTo>
                    <a:pt x="5814" y="141"/>
                    <a:pt x="5805" y="140"/>
                    <a:pt x="5797" y="140"/>
                  </a:cubicBezTo>
                  <a:close/>
                  <a:moveTo>
                    <a:pt x="4361" y="187"/>
                  </a:moveTo>
                  <a:cubicBezTo>
                    <a:pt x="4352" y="187"/>
                    <a:pt x="4343" y="188"/>
                    <a:pt x="4334" y="191"/>
                  </a:cubicBezTo>
                  <a:cubicBezTo>
                    <a:pt x="4251" y="239"/>
                    <a:pt x="4155" y="275"/>
                    <a:pt x="4072" y="334"/>
                  </a:cubicBezTo>
                  <a:cubicBezTo>
                    <a:pt x="4036" y="370"/>
                    <a:pt x="4036" y="418"/>
                    <a:pt x="4048" y="441"/>
                  </a:cubicBezTo>
                  <a:cubicBezTo>
                    <a:pt x="4072" y="465"/>
                    <a:pt x="4084" y="477"/>
                    <a:pt x="4108" y="477"/>
                  </a:cubicBezTo>
                  <a:cubicBezTo>
                    <a:pt x="4132" y="477"/>
                    <a:pt x="4144" y="477"/>
                    <a:pt x="4155" y="465"/>
                  </a:cubicBezTo>
                  <a:cubicBezTo>
                    <a:pt x="4251" y="418"/>
                    <a:pt x="4322" y="370"/>
                    <a:pt x="4405" y="322"/>
                  </a:cubicBezTo>
                  <a:cubicBezTo>
                    <a:pt x="4441" y="299"/>
                    <a:pt x="4453" y="263"/>
                    <a:pt x="4441" y="227"/>
                  </a:cubicBezTo>
                  <a:cubicBezTo>
                    <a:pt x="4414" y="200"/>
                    <a:pt x="4388" y="187"/>
                    <a:pt x="4361" y="187"/>
                  </a:cubicBezTo>
                  <a:close/>
                  <a:moveTo>
                    <a:pt x="8930" y="346"/>
                  </a:moveTo>
                  <a:cubicBezTo>
                    <a:pt x="8894" y="346"/>
                    <a:pt x="8858" y="370"/>
                    <a:pt x="8858" y="418"/>
                  </a:cubicBezTo>
                  <a:cubicBezTo>
                    <a:pt x="8858" y="465"/>
                    <a:pt x="8894" y="489"/>
                    <a:pt x="8930" y="489"/>
                  </a:cubicBezTo>
                  <a:cubicBezTo>
                    <a:pt x="8983" y="483"/>
                    <a:pt x="9034" y="480"/>
                    <a:pt x="9083" y="480"/>
                  </a:cubicBezTo>
                  <a:cubicBezTo>
                    <a:pt x="9132" y="480"/>
                    <a:pt x="9180" y="483"/>
                    <a:pt x="9228" y="489"/>
                  </a:cubicBezTo>
                  <a:cubicBezTo>
                    <a:pt x="9275" y="489"/>
                    <a:pt x="9311" y="465"/>
                    <a:pt x="9311" y="430"/>
                  </a:cubicBezTo>
                  <a:cubicBezTo>
                    <a:pt x="9323" y="382"/>
                    <a:pt x="9287" y="346"/>
                    <a:pt x="9251" y="346"/>
                  </a:cubicBezTo>
                  <a:close/>
                  <a:moveTo>
                    <a:pt x="8656" y="367"/>
                  </a:moveTo>
                  <a:cubicBezTo>
                    <a:pt x="8648" y="367"/>
                    <a:pt x="8640" y="368"/>
                    <a:pt x="8632" y="370"/>
                  </a:cubicBezTo>
                  <a:cubicBezTo>
                    <a:pt x="8537" y="406"/>
                    <a:pt x="8430" y="430"/>
                    <a:pt x="8335" y="477"/>
                  </a:cubicBezTo>
                  <a:cubicBezTo>
                    <a:pt x="8299" y="501"/>
                    <a:pt x="8275" y="537"/>
                    <a:pt x="8299" y="584"/>
                  </a:cubicBezTo>
                  <a:cubicBezTo>
                    <a:pt x="8311" y="608"/>
                    <a:pt x="8335" y="620"/>
                    <a:pt x="8370" y="620"/>
                  </a:cubicBezTo>
                  <a:cubicBezTo>
                    <a:pt x="8370" y="620"/>
                    <a:pt x="8382" y="620"/>
                    <a:pt x="8394" y="608"/>
                  </a:cubicBezTo>
                  <a:lnTo>
                    <a:pt x="8668" y="525"/>
                  </a:lnTo>
                  <a:cubicBezTo>
                    <a:pt x="8716" y="501"/>
                    <a:pt x="8739" y="477"/>
                    <a:pt x="8727" y="430"/>
                  </a:cubicBezTo>
                  <a:cubicBezTo>
                    <a:pt x="8718" y="390"/>
                    <a:pt x="8691" y="367"/>
                    <a:pt x="8656" y="367"/>
                  </a:cubicBezTo>
                  <a:close/>
                  <a:moveTo>
                    <a:pt x="2613" y="318"/>
                  </a:moveTo>
                  <a:cubicBezTo>
                    <a:pt x="2581" y="318"/>
                    <a:pt x="2545" y="331"/>
                    <a:pt x="2536" y="358"/>
                  </a:cubicBezTo>
                  <a:cubicBezTo>
                    <a:pt x="2512" y="382"/>
                    <a:pt x="2536" y="441"/>
                    <a:pt x="2560" y="465"/>
                  </a:cubicBezTo>
                  <a:cubicBezTo>
                    <a:pt x="2643" y="501"/>
                    <a:pt x="2715" y="561"/>
                    <a:pt x="2786" y="620"/>
                  </a:cubicBezTo>
                  <a:cubicBezTo>
                    <a:pt x="2798" y="644"/>
                    <a:pt x="2810" y="644"/>
                    <a:pt x="2834" y="644"/>
                  </a:cubicBezTo>
                  <a:cubicBezTo>
                    <a:pt x="2858" y="644"/>
                    <a:pt x="2881" y="620"/>
                    <a:pt x="2893" y="620"/>
                  </a:cubicBezTo>
                  <a:cubicBezTo>
                    <a:pt x="2917" y="596"/>
                    <a:pt x="2917" y="549"/>
                    <a:pt x="2893" y="525"/>
                  </a:cubicBezTo>
                  <a:cubicBezTo>
                    <a:pt x="2798" y="441"/>
                    <a:pt x="2727" y="382"/>
                    <a:pt x="2643" y="322"/>
                  </a:cubicBezTo>
                  <a:cubicBezTo>
                    <a:pt x="2634" y="319"/>
                    <a:pt x="2624" y="318"/>
                    <a:pt x="2613" y="318"/>
                  </a:cubicBezTo>
                  <a:close/>
                  <a:moveTo>
                    <a:pt x="9523" y="415"/>
                  </a:moveTo>
                  <a:cubicBezTo>
                    <a:pt x="9498" y="415"/>
                    <a:pt x="9464" y="436"/>
                    <a:pt x="9454" y="465"/>
                  </a:cubicBezTo>
                  <a:cubicBezTo>
                    <a:pt x="9442" y="489"/>
                    <a:pt x="9454" y="537"/>
                    <a:pt x="9501" y="549"/>
                  </a:cubicBezTo>
                  <a:cubicBezTo>
                    <a:pt x="9525" y="561"/>
                    <a:pt x="9561" y="561"/>
                    <a:pt x="9585" y="584"/>
                  </a:cubicBezTo>
                  <a:cubicBezTo>
                    <a:pt x="9656" y="608"/>
                    <a:pt x="9728" y="620"/>
                    <a:pt x="9787" y="656"/>
                  </a:cubicBezTo>
                  <a:lnTo>
                    <a:pt x="9811" y="656"/>
                  </a:lnTo>
                  <a:cubicBezTo>
                    <a:pt x="9823" y="656"/>
                    <a:pt x="9859" y="620"/>
                    <a:pt x="9870" y="620"/>
                  </a:cubicBezTo>
                  <a:cubicBezTo>
                    <a:pt x="9882" y="584"/>
                    <a:pt x="9870" y="537"/>
                    <a:pt x="9823" y="525"/>
                  </a:cubicBezTo>
                  <a:cubicBezTo>
                    <a:pt x="9763" y="489"/>
                    <a:pt x="9704" y="477"/>
                    <a:pt x="9632" y="441"/>
                  </a:cubicBezTo>
                  <a:cubicBezTo>
                    <a:pt x="9597" y="430"/>
                    <a:pt x="9573" y="430"/>
                    <a:pt x="9537" y="418"/>
                  </a:cubicBezTo>
                  <a:cubicBezTo>
                    <a:pt x="9533" y="416"/>
                    <a:pt x="9528" y="415"/>
                    <a:pt x="9523" y="415"/>
                  </a:cubicBezTo>
                  <a:close/>
                  <a:moveTo>
                    <a:pt x="618" y="399"/>
                  </a:moveTo>
                  <a:cubicBezTo>
                    <a:pt x="604" y="399"/>
                    <a:pt x="592" y="405"/>
                    <a:pt x="584" y="418"/>
                  </a:cubicBezTo>
                  <a:cubicBezTo>
                    <a:pt x="512" y="477"/>
                    <a:pt x="429" y="549"/>
                    <a:pt x="357" y="620"/>
                  </a:cubicBezTo>
                  <a:cubicBezTo>
                    <a:pt x="334" y="656"/>
                    <a:pt x="334" y="703"/>
                    <a:pt x="357" y="727"/>
                  </a:cubicBezTo>
                  <a:cubicBezTo>
                    <a:pt x="381" y="739"/>
                    <a:pt x="393" y="739"/>
                    <a:pt x="405" y="739"/>
                  </a:cubicBezTo>
                  <a:cubicBezTo>
                    <a:pt x="441" y="739"/>
                    <a:pt x="453" y="739"/>
                    <a:pt x="465" y="727"/>
                  </a:cubicBezTo>
                  <a:cubicBezTo>
                    <a:pt x="524" y="656"/>
                    <a:pt x="595" y="596"/>
                    <a:pt x="667" y="537"/>
                  </a:cubicBezTo>
                  <a:cubicBezTo>
                    <a:pt x="703" y="501"/>
                    <a:pt x="715" y="465"/>
                    <a:pt x="691" y="430"/>
                  </a:cubicBezTo>
                  <a:cubicBezTo>
                    <a:pt x="668" y="415"/>
                    <a:pt x="641" y="399"/>
                    <a:pt x="618" y="399"/>
                  </a:cubicBezTo>
                  <a:close/>
                  <a:moveTo>
                    <a:pt x="6350" y="429"/>
                  </a:moveTo>
                  <a:cubicBezTo>
                    <a:pt x="6327" y="429"/>
                    <a:pt x="6302" y="442"/>
                    <a:pt x="6287" y="465"/>
                  </a:cubicBezTo>
                  <a:cubicBezTo>
                    <a:pt x="6251" y="489"/>
                    <a:pt x="6275" y="537"/>
                    <a:pt x="6299" y="561"/>
                  </a:cubicBezTo>
                  <a:cubicBezTo>
                    <a:pt x="6370" y="608"/>
                    <a:pt x="6453" y="680"/>
                    <a:pt x="6525" y="739"/>
                  </a:cubicBezTo>
                  <a:cubicBezTo>
                    <a:pt x="6537" y="763"/>
                    <a:pt x="6549" y="763"/>
                    <a:pt x="6572" y="763"/>
                  </a:cubicBezTo>
                  <a:cubicBezTo>
                    <a:pt x="6584" y="763"/>
                    <a:pt x="6596" y="739"/>
                    <a:pt x="6632" y="739"/>
                  </a:cubicBezTo>
                  <a:cubicBezTo>
                    <a:pt x="6656" y="715"/>
                    <a:pt x="6656" y="668"/>
                    <a:pt x="6632" y="644"/>
                  </a:cubicBezTo>
                  <a:cubicBezTo>
                    <a:pt x="6549" y="561"/>
                    <a:pt x="6477" y="501"/>
                    <a:pt x="6382" y="441"/>
                  </a:cubicBezTo>
                  <a:cubicBezTo>
                    <a:pt x="6373" y="433"/>
                    <a:pt x="6362" y="429"/>
                    <a:pt x="6350" y="429"/>
                  </a:cubicBezTo>
                  <a:close/>
                  <a:moveTo>
                    <a:pt x="3868" y="519"/>
                  </a:moveTo>
                  <a:cubicBezTo>
                    <a:pt x="3855" y="519"/>
                    <a:pt x="3843" y="524"/>
                    <a:pt x="3834" y="537"/>
                  </a:cubicBezTo>
                  <a:cubicBezTo>
                    <a:pt x="3751" y="596"/>
                    <a:pt x="3679" y="668"/>
                    <a:pt x="3608" y="739"/>
                  </a:cubicBezTo>
                  <a:cubicBezTo>
                    <a:pt x="3572" y="775"/>
                    <a:pt x="3572" y="822"/>
                    <a:pt x="3608" y="846"/>
                  </a:cubicBezTo>
                  <a:cubicBezTo>
                    <a:pt x="3620" y="858"/>
                    <a:pt x="3632" y="858"/>
                    <a:pt x="3655" y="858"/>
                  </a:cubicBezTo>
                  <a:cubicBezTo>
                    <a:pt x="3667" y="858"/>
                    <a:pt x="3691" y="846"/>
                    <a:pt x="3703" y="846"/>
                  </a:cubicBezTo>
                  <a:cubicBezTo>
                    <a:pt x="3763" y="787"/>
                    <a:pt x="3846" y="715"/>
                    <a:pt x="3917" y="656"/>
                  </a:cubicBezTo>
                  <a:cubicBezTo>
                    <a:pt x="3953" y="620"/>
                    <a:pt x="3965" y="584"/>
                    <a:pt x="3929" y="549"/>
                  </a:cubicBezTo>
                  <a:cubicBezTo>
                    <a:pt x="3914" y="534"/>
                    <a:pt x="3890" y="519"/>
                    <a:pt x="3868" y="519"/>
                  </a:cubicBezTo>
                  <a:close/>
                  <a:moveTo>
                    <a:pt x="8103" y="625"/>
                  </a:moveTo>
                  <a:cubicBezTo>
                    <a:pt x="8091" y="625"/>
                    <a:pt x="8081" y="628"/>
                    <a:pt x="8073" y="632"/>
                  </a:cubicBezTo>
                  <a:cubicBezTo>
                    <a:pt x="7977" y="680"/>
                    <a:pt x="7894" y="739"/>
                    <a:pt x="7823" y="822"/>
                  </a:cubicBezTo>
                  <a:cubicBezTo>
                    <a:pt x="7775" y="846"/>
                    <a:pt x="7775" y="894"/>
                    <a:pt x="7799" y="918"/>
                  </a:cubicBezTo>
                  <a:cubicBezTo>
                    <a:pt x="7823" y="942"/>
                    <a:pt x="7846" y="953"/>
                    <a:pt x="7858" y="953"/>
                  </a:cubicBezTo>
                  <a:cubicBezTo>
                    <a:pt x="7870" y="953"/>
                    <a:pt x="7894" y="942"/>
                    <a:pt x="7906" y="930"/>
                  </a:cubicBezTo>
                  <a:cubicBezTo>
                    <a:pt x="7977" y="882"/>
                    <a:pt x="8073" y="822"/>
                    <a:pt x="8144" y="775"/>
                  </a:cubicBezTo>
                  <a:cubicBezTo>
                    <a:pt x="8192" y="739"/>
                    <a:pt x="8204" y="715"/>
                    <a:pt x="8180" y="668"/>
                  </a:cubicBezTo>
                  <a:cubicBezTo>
                    <a:pt x="8156" y="636"/>
                    <a:pt x="8127" y="625"/>
                    <a:pt x="8103" y="625"/>
                  </a:cubicBezTo>
                  <a:close/>
                  <a:moveTo>
                    <a:pt x="10070" y="634"/>
                  </a:moveTo>
                  <a:cubicBezTo>
                    <a:pt x="10041" y="634"/>
                    <a:pt x="10018" y="651"/>
                    <a:pt x="10001" y="668"/>
                  </a:cubicBezTo>
                  <a:cubicBezTo>
                    <a:pt x="9990" y="715"/>
                    <a:pt x="10001" y="763"/>
                    <a:pt x="10037" y="775"/>
                  </a:cubicBezTo>
                  <a:cubicBezTo>
                    <a:pt x="10120" y="822"/>
                    <a:pt x="10204" y="882"/>
                    <a:pt x="10275" y="942"/>
                  </a:cubicBezTo>
                  <a:cubicBezTo>
                    <a:pt x="10287" y="953"/>
                    <a:pt x="10299" y="953"/>
                    <a:pt x="10323" y="953"/>
                  </a:cubicBezTo>
                  <a:cubicBezTo>
                    <a:pt x="10335" y="953"/>
                    <a:pt x="10359" y="942"/>
                    <a:pt x="10382" y="918"/>
                  </a:cubicBezTo>
                  <a:cubicBezTo>
                    <a:pt x="10394" y="894"/>
                    <a:pt x="10394" y="846"/>
                    <a:pt x="10359" y="822"/>
                  </a:cubicBezTo>
                  <a:cubicBezTo>
                    <a:pt x="10287" y="739"/>
                    <a:pt x="10204" y="703"/>
                    <a:pt x="10109" y="644"/>
                  </a:cubicBezTo>
                  <a:cubicBezTo>
                    <a:pt x="10095" y="637"/>
                    <a:pt x="10082" y="634"/>
                    <a:pt x="10070" y="634"/>
                  </a:cubicBezTo>
                  <a:close/>
                  <a:moveTo>
                    <a:pt x="3034" y="697"/>
                  </a:moveTo>
                  <a:cubicBezTo>
                    <a:pt x="3021" y="697"/>
                    <a:pt x="3009" y="702"/>
                    <a:pt x="3001" y="715"/>
                  </a:cubicBezTo>
                  <a:cubicBezTo>
                    <a:pt x="2965" y="739"/>
                    <a:pt x="2953" y="787"/>
                    <a:pt x="2977" y="822"/>
                  </a:cubicBezTo>
                  <a:cubicBezTo>
                    <a:pt x="3036" y="894"/>
                    <a:pt x="3096" y="965"/>
                    <a:pt x="3143" y="1061"/>
                  </a:cubicBezTo>
                  <a:cubicBezTo>
                    <a:pt x="3155" y="1084"/>
                    <a:pt x="3179" y="1096"/>
                    <a:pt x="3203" y="1096"/>
                  </a:cubicBezTo>
                  <a:cubicBezTo>
                    <a:pt x="3215" y="1096"/>
                    <a:pt x="3215" y="1096"/>
                    <a:pt x="3239" y="1084"/>
                  </a:cubicBezTo>
                  <a:cubicBezTo>
                    <a:pt x="3274" y="1061"/>
                    <a:pt x="3274" y="1013"/>
                    <a:pt x="3262" y="977"/>
                  </a:cubicBezTo>
                  <a:cubicBezTo>
                    <a:pt x="3215" y="894"/>
                    <a:pt x="3155" y="799"/>
                    <a:pt x="3096" y="727"/>
                  </a:cubicBezTo>
                  <a:cubicBezTo>
                    <a:pt x="3081" y="712"/>
                    <a:pt x="3056" y="697"/>
                    <a:pt x="3034" y="697"/>
                  </a:cubicBezTo>
                  <a:close/>
                  <a:moveTo>
                    <a:pt x="6779" y="830"/>
                  </a:moveTo>
                  <a:cubicBezTo>
                    <a:pt x="6762" y="830"/>
                    <a:pt x="6743" y="836"/>
                    <a:pt x="6727" y="846"/>
                  </a:cubicBezTo>
                  <a:cubicBezTo>
                    <a:pt x="6691" y="882"/>
                    <a:pt x="6691" y="918"/>
                    <a:pt x="6715" y="953"/>
                  </a:cubicBezTo>
                  <a:cubicBezTo>
                    <a:pt x="6775" y="1013"/>
                    <a:pt x="6834" y="1096"/>
                    <a:pt x="6894" y="1180"/>
                  </a:cubicBezTo>
                  <a:cubicBezTo>
                    <a:pt x="6906" y="1192"/>
                    <a:pt x="6930" y="1203"/>
                    <a:pt x="6953" y="1203"/>
                  </a:cubicBezTo>
                  <a:lnTo>
                    <a:pt x="7001" y="1203"/>
                  </a:lnTo>
                  <a:cubicBezTo>
                    <a:pt x="7025" y="1168"/>
                    <a:pt x="7049" y="1132"/>
                    <a:pt x="7013" y="1096"/>
                  </a:cubicBezTo>
                  <a:cubicBezTo>
                    <a:pt x="6965" y="1025"/>
                    <a:pt x="6894" y="930"/>
                    <a:pt x="6834" y="858"/>
                  </a:cubicBezTo>
                  <a:cubicBezTo>
                    <a:pt x="6821" y="839"/>
                    <a:pt x="6801" y="830"/>
                    <a:pt x="6779" y="830"/>
                  </a:cubicBezTo>
                  <a:close/>
                  <a:moveTo>
                    <a:pt x="236" y="846"/>
                  </a:moveTo>
                  <a:cubicBezTo>
                    <a:pt x="213" y="846"/>
                    <a:pt x="190" y="859"/>
                    <a:pt x="167" y="882"/>
                  </a:cubicBezTo>
                  <a:cubicBezTo>
                    <a:pt x="60" y="1037"/>
                    <a:pt x="24" y="1156"/>
                    <a:pt x="24" y="1156"/>
                  </a:cubicBezTo>
                  <a:cubicBezTo>
                    <a:pt x="0" y="1192"/>
                    <a:pt x="24" y="1239"/>
                    <a:pt x="60" y="1251"/>
                  </a:cubicBezTo>
                  <a:lnTo>
                    <a:pt x="95" y="1251"/>
                  </a:lnTo>
                  <a:cubicBezTo>
                    <a:pt x="119" y="1251"/>
                    <a:pt x="143" y="1215"/>
                    <a:pt x="155" y="1215"/>
                  </a:cubicBezTo>
                  <a:cubicBezTo>
                    <a:pt x="155" y="1215"/>
                    <a:pt x="203" y="1096"/>
                    <a:pt x="286" y="965"/>
                  </a:cubicBezTo>
                  <a:cubicBezTo>
                    <a:pt x="322" y="942"/>
                    <a:pt x="298" y="894"/>
                    <a:pt x="274" y="858"/>
                  </a:cubicBezTo>
                  <a:cubicBezTo>
                    <a:pt x="261" y="850"/>
                    <a:pt x="249" y="846"/>
                    <a:pt x="236" y="846"/>
                  </a:cubicBezTo>
                  <a:close/>
                  <a:moveTo>
                    <a:pt x="7645" y="1007"/>
                  </a:moveTo>
                  <a:cubicBezTo>
                    <a:pt x="7626" y="1007"/>
                    <a:pt x="7608" y="1013"/>
                    <a:pt x="7596" y="1025"/>
                  </a:cubicBezTo>
                  <a:cubicBezTo>
                    <a:pt x="7537" y="1096"/>
                    <a:pt x="7453" y="1180"/>
                    <a:pt x="7406" y="1263"/>
                  </a:cubicBezTo>
                  <a:cubicBezTo>
                    <a:pt x="7370" y="1299"/>
                    <a:pt x="7382" y="1334"/>
                    <a:pt x="7418" y="1370"/>
                  </a:cubicBezTo>
                  <a:cubicBezTo>
                    <a:pt x="7430" y="1382"/>
                    <a:pt x="7442" y="1382"/>
                    <a:pt x="7465" y="1382"/>
                  </a:cubicBezTo>
                  <a:cubicBezTo>
                    <a:pt x="7477" y="1382"/>
                    <a:pt x="7501" y="1370"/>
                    <a:pt x="7525" y="1358"/>
                  </a:cubicBezTo>
                  <a:lnTo>
                    <a:pt x="7704" y="1132"/>
                  </a:lnTo>
                  <a:cubicBezTo>
                    <a:pt x="7727" y="1096"/>
                    <a:pt x="7727" y="1061"/>
                    <a:pt x="7704" y="1025"/>
                  </a:cubicBezTo>
                  <a:cubicBezTo>
                    <a:pt x="7686" y="1013"/>
                    <a:pt x="7665" y="1007"/>
                    <a:pt x="7645" y="1007"/>
                  </a:cubicBezTo>
                  <a:close/>
                  <a:moveTo>
                    <a:pt x="10536" y="1007"/>
                  </a:moveTo>
                  <a:cubicBezTo>
                    <a:pt x="10516" y="1007"/>
                    <a:pt x="10496" y="1013"/>
                    <a:pt x="10478" y="1025"/>
                  </a:cubicBezTo>
                  <a:cubicBezTo>
                    <a:pt x="10454" y="1061"/>
                    <a:pt x="10454" y="1096"/>
                    <a:pt x="10478" y="1132"/>
                  </a:cubicBezTo>
                  <a:lnTo>
                    <a:pt x="10656" y="1358"/>
                  </a:lnTo>
                  <a:cubicBezTo>
                    <a:pt x="10680" y="1370"/>
                    <a:pt x="10692" y="1382"/>
                    <a:pt x="10716" y="1382"/>
                  </a:cubicBezTo>
                  <a:cubicBezTo>
                    <a:pt x="10740" y="1382"/>
                    <a:pt x="10752" y="1382"/>
                    <a:pt x="10763" y="1370"/>
                  </a:cubicBezTo>
                  <a:cubicBezTo>
                    <a:pt x="10799" y="1334"/>
                    <a:pt x="10811" y="1299"/>
                    <a:pt x="10775" y="1263"/>
                  </a:cubicBezTo>
                  <a:cubicBezTo>
                    <a:pt x="10716" y="1180"/>
                    <a:pt x="10656" y="1096"/>
                    <a:pt x="10585" y="1025"/>
                  </a:cubicBezTo>
                  <a:cubicBezTo>
                    <a:pt x="10573" y="1013"/>
                    <a:pt x="10555" y="1007"/>
                    <a:pt x="10536" y="1007"/>
                  </a:cubicBezTo>
                  <a:close/>
                  <a:moveTo>
                    <a:pt x="3456" y="932"/>
                  </a:moveTo>
                  <a:cubicBezTo>
                    <a:pt x="3435" y="932"/>
                    <a:pt x="3414" y="945"/>
                    <a:pt x="3393" y="965"/>
                  </a:cubicBezTo>
                  <a:cubicBezTo>
                    <a:pt x="3322" y="1037"/>
                    <a:pt x="3262" y="1132"/>
                    <a:pt x="3215" y="1215"/>
                  </a:cubicBezTo>
                  <a:cubicBezTo>
                    <a:pt x="3203" y="1263"/>
                    <a:pt x="3215" y="1311"/>
                    <a:pt x="3251" y="1323"/>
                  </a:cubicBezTo>
                  <a:lnTo>
                    <a:pt x="3262" y="1323"/>
                  </a:lnTo>
                  <a:lnTo>
                    <a:pt x="3358" y="1596"/>
                  </a:lnTo>
                  <a:cubicBezTo>
                    <a:pt x="3370" y="1632"/>
                    <a:pt x="3393" y="1656"/>
                    <a:pt x="3429" y="1656"/>
                  </a:cubicBezTo>
                  <a:lnTo>
                    <a:pt x="3441" y="1644"/>
                  </a:lnTo>
                  <a:cubicBezTo>
                    <a:pt x="3489" y="1632"/>
                    <a:pt x="3513" y="1608"/>
                    <a:pt x="3501" y="1561"/>
                  </a:cubicBezTo>
                  <a:cubicBezTo>
                    <a:pt x="3477" y="1454"/>
                    <a:pt x="3441" y="1346"/>
                    <a:pt x="3393" y="1263"/>
                  </a:cubicBezTo>
                  <a:lnTo>
                    <a:pt x="3382" y="1251"/>
                  </a:lnTo>
                  <a:cubicBezTo>
                    <a:pt x="3429" y="1180"/>
                    <a:pt x="3465" y="1120"/>
                    <a:pt x="3513" y="1061"/>
                  </a:cubicBezTo>
                  <a:cubicBezTo>
                    <a:pt x="3548" y="1025"/>
                    <a:pt x="3524" y="977"/>
                    <a:pt x="3501" y="953"/>
                  </a:cubicBezTo>
                  <a:cubicBezTo>
                    <a:pt x="3486" y="938"/>
                    <a:pt x="3471" y="932"/>
                    <a:pt x="3456" y="932"/>
                  </a:cubicBezTo>
                  <a:close/>
                  <a:moveTo>
                    <a:pt x="3158" y="1437"/>
                  </a:moveTo>
                  <a:cubicBezTo>
                    <a:pt x="3123" y="1437"/>
                    <a:pt x="3093" y="1453"/>
                    <a:pt x="3084" y="1489"/>
                  </a:cubicBezTo>
                  <a:cubicBezTo>
                    <a:pt x="3036" y="1596"/>
                    <a:pt x="3012" y="1692"/>
                    <a:pt x="2977" y="1787"/>
                  </a:cubicBezTo>
                  <a:cubicBezTo>
                    <a:pt x="2977" y="1835"/>
                    <a:pt x="2989" y="1858"/>
                    <a:pt x="3036" y="1870"/>
                  </a:cubicBezTo>
                  <a:lnTo>
                    <a:pt x="3060" y="1870"/>
                  </a:lnTo>
                  <a:cubicBezTo>
                    <a:pt x="3084" y="1870"/>
                    <a:pt x="3108" y="1858"/>
                    <a:pt x="3143" y="1811"/>
                  </a:cubicBezTo>
                  <a:cubicBezTo>
                    <a:pt x="3155" y="1727"/>
                    <a:pt x="3191" y="1632"/>
                    <a:pt x="3239" y="1549"/>
                  </a:cubicBezTo>
                  <a:cubicBezTo>
                    <a:pt x="3251" y="1501"/>
                    <a:pt x="3239" y="1454"/>
                    <a:pt x="3191" y="1442"/>
                  </a:cubicBezTo>
                  <a:cubicBezTo>
                    <a:pt x="3180" y="1439"/>
                    <a:pt x="3169" y="1437"/>
                    <a:pt x="3158" y="1437"/>
                  </a:cubicBezTo>
                  <a:close/>
                  <a:moveTo>
                    <a:pt x="7085" y="1313"/>
                  </a:moveTo>
                  <a:cubicBezTo>
                    <a:pt x="7076" y="1313"/>
                    <a:pt x="7067" y="1316"/>
                    <a:pt x="7061" y="1323"/>
                  </a:cubicBezTo>
                  <a:cubicBezTo>
                    <a:pt x="7025" y="1358"/>
                    <a:pt x="7013" y="1394"/>
                    <a:pt x="7025" y="1430"/>
                  </a:cubicBezTo>
                  <a:cubicBezTo>
                    <a:pt x="7072" y="1501"/>
                    <a:pt x="7120" y="1596"/>
                    <a:pt x="7144" y="1668"/>
                  </a:cubicBezTo>
                  <a:cubicBezTo>
                    <a:pt x="7132" y="1692"/>
                    <a:pt x="7108" y="1739"/>
                    <a:pt x="7084" y="1787"/>
                  </a:cubicBezTo>
                  <a:cubicBezTo>
                    <a:pt x="7072" y="1823"/>
                    <a:pt x="7084" y="1870"/>
                    <a:pt x="7132" y="1894"/>
                  </a:cubicBezTo>
                  <a:lnTo>
                    <a:pt x="7168" y="1894"/>
                  </a:lnTo>
                  <a:cubicBezTo>
                    <a:pt x="7192" y="1894"/>
                    <a:pt x="7203" y="1870"/>
                    <a:pt x="7227" y="1846"/>
                  </a:cubicBezTo>
                  <a:cubicBezTo>
                    <a:pt x="7263" y="1751"/>
                    <a:pt x="7311" y="1680"/>
                    <a:pt x="7358" y="1596"/>
                  </a:cubicBezTo>
                  <a:cubicBezTo>
                    <a:pt x="7370" y="1549"/>
                    <a:pt x="7358" y="1501"/>
                    <a:pt x="7323" y="1489"/>
                  </a:cubicBezTo>
                  <a:cubicBezTo>
                    <a:pt x="7313" y="1484"/>
                    <a:pt x="7301" y="1481"/>
                    <a:pt x="7288" y="1481"/>
                  </a:cubicBezTo>
                  <a:cubicBezTo>
                    <a:pt x="7271" y="1481"/>
                    <a:pt x="7253" y="1487"/>
                    <a:pt x="7239" y="1501"/>
                  </a:cubicBezTo>
                  <a:cubicBezTo>
                    <a:pt x="7203" y="1454"/>
                    <a:pt x="7192" y="1394"/>
                    <a:pt x="7156" y="1358"/>
                  </a:cubicBezTo>
                  <a:cubicBezTo>
                    <a:pt x="7139" y="1333"/>
                    <a:pt x="7109" y="1313"/>
                    <a:pt x="7085" y="1313"/>
                  </a:cubicBezTo>
                  <a:close/>
                  <a:moveTo>
                    <a:pt x="10864" y="1485"/>
                  </a:moveTo>
                  <a:cubicBezTo>
                    <a:pt x="10854" y="1485"/>
                    <a:pt x="10844" y="1486"/>
                    <a:pt x="10835" y="1489"/>
                  </a:cubicBezTo>
                  <a:cubicBezTo>
                    <a:pt x="10811" y="1513"/>
                    <a:pt x="10787" y="1561"/>
                    <a:pt x="10811" y="1596"/>
                  </a:cubicBezTo>
                  <a:cubicBezTo>
                    <a:pt x="10847" y="1680"/>
                    <a:pt x="10894" y="1775"/>
                    <a:pt x="10930" y="1858"/>
                  </a:cubicBezTo>
                  <a:cubicBezTo>
                    <a:pt x="10942" y="1894"/>
                    <a:pt x="10978" y="1906"/>
                    <a:pt x="11002" y="1906"/>
                  </a:cubicBezTo>
                  <a:lnTo>
                    <a:pt x="11025" y="1906"/>
                  </a:lnTo>
                  <a:cubicBezTo>
                    <a:pt x="11073" y="1870"/>
                    <a:pt x="11085" y="1846"/>
                    <a:pt x="11073" y="1799"/>
                  </a:cubicBezTo>
                  <a:cubicBezTo>
                    <a:pt x="11025" y="1692"/>
                    <a:pt x="10990" y="1608"/>
                    <a:pt x="10942" y="1513"/>
                  </a:cubicBezTo>
                  <a:cubicBezTo>
                    <a:pt x="10916" y="1496"/>
                    <a:pt x="10890" y="1485"/>
                    <a:pt x="10864" y="1485"/>
                  </a:cubicBezTo>
                  <a:close/>
                  <a:moveTo>
                    <a:pt x="3465" y="1787"/>
                  </a:moveTo>
                  <a:cubicBezTo>
                    <a:pt x="3441" y="1799"/>
                    <a:pt x="3405" y="1835"/>
                    <a:pt x="3405" y="1870"/>
                  </a:cubicBezTo>
                  <a:cubicBezTo>
                    <a:pt x="3429" y="1965"/>
                    <a:pt x="3429" y="2049"/>
                    <a:pt x="3429" y="2156"/>
                  </a:cubicBezTo>
                  <a:lnTo>
                    <a:pt x="3501" y="2156"/>
                  </a:lnTo>
                  <a:lnTo>
                    <a:pt x="3572" y="2144"/>
                  </a:lnTo>
                  <a:cubicBezTo>
                    <a:pt x="3572" y="2049"/>
                    <a:pt x="3572" y="1954"/>
                    <a:pt x="3560" y="1846"/>
                  </a:cubicBezTo>
                  <a:cubicBezTo>
                    <a:pt x="3548" y="1811"/>
                    <a:pt x="3513" y="1787"/>
                    <a:pt x="3465" y="1787"/>
                  </a:cubicBezTo>
                  <a:close/>
                  <a:moveTo>
                    <a:pt x="7317" y="1868"/>
                  </a:moveTo>
                  <a:cubicBezTo>
                    <a:pt x="7311" y="1868"/>
                    <a:pt x="7305" y="1869"/>
                    <a:pt x="7299" y="1870"/>
                  </a:cubicBezTo>
                  <a:cubicBezTo>
                    <a:pt x="7263" y="1894"/>
                    <a:pt x="7239" y="1918"/>
                    <a:pt x="7251" y="1965"/>
                  </a:cubicBezTo>
                  <a:cubicBezTo>
                    <a:pt x="7275" y="2049"/>
                    <a:pt x="7311" y="2156"/>
                    <a:pt x="7323" y="2251"/>
                  </a:cubicBezTo>
                  <a:cubicBezTo>
                    <a:pt x="7346" y="2275"/>
                    <a:pt x="7370" y="2311"/>
                    <a:pt x="7406" y="2311"/>
                  </a:cubicBezTo>
                  <a:cubicBezTo>
                    <a:pt x="7442" y="2287"/>
                    <a:pt x="7477" y="2263"/>
                    <a:pt x="7465" y="2216"/>
                  </a:cubicBezTo>
                  <a:cubicBezTo>
                    <a:pt x="7442" y="2108"/>
                    <a:pt x="7418" y="2025"/>
                    <a:pt x="7382" y="1918"/>
                  </a:cubicBezTo>
                  <a:cubicBezTo>
                    <a:pt x="7372" y="1897"/>
                    <a:pt x="7353" y="1868"/>
                    <a:pt x="7317" y="1868"/>
                  </a:cubicBezTo>
                  <a:close/>
                  <a:moveTo>
                    <a:pt x="7047" y="2021"/>
                  </a:moveTo>
                  <a:cubicBezTo>
                    <a:pt x="7021" y="2021"/>
                    <a:pt x="6995" y="2036"/>
                    <a:pt x="6977" y="2073"/>
                  </a:cubicBezTo>
                  <a:cubicBezTo>
                    <a:pt x="6953" y="2168"/>
                    <a:pt x="6930" y="2263"/>
                    <a:pt x="6906" y="2370"/>
                  </a:cubicBezTo>
                  <a:cubicBezTo>
                    <a:pt x="6906" y="2406"/>
                    <a:pt x="6930" y="2454"/>
                    <a:pt x="6977" y="2454"/>
                  </a:cubicBezTo>
                  <a:cubicBezTo>
                    <a:pt x="7013" y="2454"/>
                    <a:pt x="7061" y="2442"/>
                    <a:pt x="7061" y="2394"/>
                  </a:cubicBezTo>
                  <a:cubicBezTo>
                    <a:pt x="7072" y="2311"/>
                    <a:pt x="7084" y="2204"/>
                    <a:pt x="7120" y="2108"/>
                  </a:cubicBezTo>
                  <a:cubicBezTo>
                    <a:pt x="7132" y="2085"/>
                    <a:pt x="7120" y="2037"/>
                    <a:pt x="7072" y="2025"/>
                  </a:cubicBezTo>
                  <a:cubicBezTo>
                    <a:pt x="7064" y="2022"/>
                    <a:pt x="7056" y="2021"/>
                    <a:pt x="7047" y="2021"/>
                  </a:cubicBezTo>
                  <a:close/>
                  <a:moveTo>
                    <a:pt x="3001" y="2037"/>
                  </a:moveTo>
                  <a:cubicBezTo>
                    <a:pt x="2953" y="2037"/>
                    <a:pt x="2917" y="2073"/>
                    <a:pt x="2917" y="2108"/>
                  </a:cubicBezTo>
                  <a:lnTo>
                    <a:pt x="2917" y="2132"/>
                  </a:lnTo>
                  <a:cubicBezTo>
                    <a:pt x="2917" y="2227"/>
                    <a:pt x="2941" y="2335"/>
                    <a:pt x="2977" y="2430"/>
                  </a:cubicBezTo>
                  <a:cubicBezTo>
                    <a:pt x="3001" y="2454"/>
                    <a:pt x="3024" y="2466"/>
                    <a:pt x="3060" y="2466"/>
                  </a:cubicBezTo>
                  <a:cubicBezTo>
                    <a:pt x="3068" y="2466"/>
                    <a:pt x="3076" y="2460"/>
                    <a:pt x="3077" y="2460"/>
                  </a:cubicBezTo>
                  <a:lnTo>
                    <a:pt x="3077" y="2460"/>
                  </a:lnTo>
                  <a:cubicBezTo>
                    <a:pt x="3077" y="2460"/>
                    <a:pt x="3076" y="2462"/>
                    <a:pt x="3072" y="2466"/>
                  </a:cubicBezTo>
                  <a:cubicBezTo>
                    <a:pt x="3120" y="2442"/>
                    <a:pt x="3132" y="2406"/>
                    <a:pt x="3120" y="2370"/>
                  </a:cubicBezTo>
                  <a:cubicBezTo>
                    <a:pt x="3084" y="2311"/>
                    <a:pt x="3072" y="2216"/>
                    <a:pt x="3072" y="2132"/>
                  </a:cubicBezTo>
                  <a:lnTo>
                    <a:pt x="3072" y="2108"/>
                  </a:lnTo>
                  <a:cubicBezTo>
                    <a:pt x="3072" y="2073"/>
                    <a:pt x="3036" y="2037"/>
                    <a:pt x="3001" y="2037"/>
                  </a:cubicBezTo>
                  <a:close/>
                  <a:moveTo>
                    <a:pt x="11097" y="2034"/>
                  </a:moveTo>
                  <a:cubicBezTo>
                    <a:pt x="11089" y="2034"/>
                    <a:pt x="11081" y="2035"/>
                    <a:pt x="11073" y="2037"/>
                  </a:cubicBezTo>
                  <a:cubicBezTo>
                    <a:pt x="11049" y="2049"/>
                    <a:pt x="11013" y="2085"/>
                    <a:pt x="11037" y="2120"/>
                  </a:cubicBezTo>
                  <a:cubicBezTo>
                    <a:pt x="11061" y="2216"/>
                    <a:pt x="11097" y="2311"/>
                    <a:pt x="11109" y="2406"/>
                  </a:cubicBezTo>
                  <a:cubicBezTo>
                    <a:pt x="11121" y="2442"/>
                    <a:pt x="11156" y="2466"/>
                    <a:pt x="11180" y="2466"/>
                  </a:cubicBezTo>
                  <a:cubicBezTo>
                    <a:pt x="11228" y="2454"/>
                    <a:pt x="11252" y="2418"/>
                    <a:pt x="11240" y="2382"/>
                  </a:cubicBezTo>
                  <a:cubicBezTo>
                    <a:pt x="11228" y="2275"/>
                    <a:pt x="11192" y="2168"/>
                    <a:pt x="11168" y="2085"/>
                  </a:cubicBezTo>
                  <a:cubicBezTo>
                    <a:pt x="11158" y="2055"/>
                    <a:pt x="11133" y="2034"/>
                    <a:pt x="11097" y="2034"/>
                  </a:cubicBezTo>
                  <a:close/>
                  <a:moveTo>
                    <a:pt x="3462" y="2390"/>
                  </a:moveTo>
                  <a:cubicBezTo>
                    <a:pt x="3432" y="2390"/>
                    <a:pt x="3403" y="2405"/>
                    <a:pt x="3393" y="2442"/>
                  </a:cubicBezTo>
                  <a:cubicBezTo>
                    <a:pt x="3382" y="2501"/>
                    <a:pt x="3346" y="2549"/>
                    <a:pt x="3322" y="2549"/>
                  </a:cubicBezTo>
                  <a:lnTo>
                    <a:pt x="3286" y="2549"/>
                  </a:lnTo>
                  <a:cubicBezTo>
                    <a:pt x="3272" y="2535"/>
                    <a:pt x="3256" y="2528"/>
                    <a:pt x="3241" y="2528"/>
                  </a:cubicBezTo>
                  <a:cubicBezTo>
                    <a:pt x="3219" y="2528"/>
                    <a:pt x="3198" y="2544"/>
                    <a:pt x="3191" y="2573"/>
                  </a:cubicBezTo>
                  <a:cubicBezTo>
                    <a:pt x="3155" y="2620"/>
                    <a:pt x="3167" y="2668"/>
                    <a:pt x="3215" y="2680"/>
                  </a:cubicBezTo>
                  <a:cubicBezTo>
                    <a:pt x="3251" y="2692"/>
                    <a:pt x="3274" y="2692"/>
                    <a:pt x="3310" y="2692"/>
                  </a:cubicBezTo>
                  <a:cubicBezTo>
                    <a:pt x="3370" y="2692"/>
                    <a:pt x="3477" y="2668"/>
                    <a:pt x="3536" y="2489"/>
                  </a:cubicBezTo>
                  <a:cubicBezTo>
                    <a:pt x="3548" y="2454"/>
                    <a:pt x="3536" y="2406"/>
                    <a:pt x="3489" y="2394"/>
                  </a:cubicBezTo>
                  <a:cubicBezTo>
                    <a:pt x="3480" y="2391"/>
                    <a:pt x="3471" y="2390"/>
                    <a:pt x="3462" y="2390"/>
                  </a:cubicBezTo>
                  <a:close/>
                  <a:moveTo>
                    <a:pt x="7430" y="2466"/>
                  </a:moveTo>
                  <a:cubicBezTo>
                    <a:pt x="7382" y="2466"/>
                    <a:pt x="7358" y="2501"/>
                    <a:pt x="7358" y="2549"/>
                  </a:cubicBezTo>
                  <a:cubicBezTo>
                    <a:pt x="7370" y="2620"/>
                    <a:pt x="7370" y="2680"/>
                    <a:pt x="7370" y="2739"/>
                  </a:cubicBezTo>
                  <a:lnTo>
                    <a:pt x="7370" y="2823"/>
                  </a:lnTo>
                  <a:cubicBezTo>
                    <a:pt x="7370" y="2870"/>
                    <a:pt x="7406" y="2906"/>
                    <a:pt x="7442" y="2906"/>
                  </a:cubicBezTo>
                  <a:cubicBezTo>
                    <a:pt x="7489" y="2906"/>
                    <a:pt x="7525" y="2870"/>
                    <a:pt x="7525" y="2858"/>
                  </a:cubicBezTo>
                  <a:lnTo>
                    <a:pt x="7525" y="2751"/>
                  </a:lnTo>
                  <a:cubicBezTo>
                    <a:pt x="7525" y="2692"/>
                    <a:pt x="7501" y="2620"/>
                    <a:pt x="7501" y="2549"/>
                  </a:cubicBezTo>
                  <a:cubicBezTo>
                    <a:pt x="7501" y="2501"/>
                    <a:pt x="7477" y="2466"/>
                    <a:pt x="7430" y="2466"/>
                  </a:cubicBezTo>
                  <a:close/>
                  <a:moveTo>
                    <a:pt x="6953" y="2620"/>
                  </a:moveTo>
                  <a:cubicBezTo>
                    <a:pt x="6906" y="2620"/>
                    <a:pt x="6882" y="2644"/>
                    <a:pt x="6882" y="2692"/>
                  </a:cubicBezTo>
                  <a:cubicBezTo>
                    <a:pt x="6882" y="2811"/>
                    <a:pt x="6906" y="2918"/>
                    <a:pt x="6942" y="3001"/>
                  </a:cubicBezTo>
                  <a:cubicBezTo>
                    <a:pt x="6953" y="3037"/>
                    <a:pt x="6989" y="3049"/>
                    <a:pt x="7013" y="3049"/>
                  </a:cubicBezTo>
                  <a:lnTo>
                    <a:pt x="7025" y="3049"/>
                  </a:lnTo>
                  <a:cubicBezTo>
                    <a:pt x="7072" y="3037"/>
                    <a:pt x="7084" y="3001"/>
                    <a:pt x="7072" y="2966"/>
                  </a:cubicBezTo>
                  <a:cubicBezTo>
                    <a:pt x="7049" y="2882"/>
                    <a:pt x="7025" y="2799"/>
                    <a:pt x="7025" y="2692"/>
                  </a:cubicBezTo>
                  <a:cubicBezTo>
                    <a:pt x="7025" y="2644"/>
                    <a:pt x="7001" y="2620"/>
                    <a:pt x="6953" y="2620"/>
                  </a:cubicBezTo>
                  <a:close/>
                  <a:moveTo>
                    <a:pt x="11216" y="2608"/>
                  </a:moveTo>
                  <a:cubicBezTo>
                    <a:pt x="11180" y="2620"/>
                    <a:pt x="11156" y="2644"/>
                    <a:pt x="11156" y="2692"/>
                  </a:cubicBezTo>
                  <a:cubicBezTo>
                    <a:pt x="11168" y="2799"/>
                    <a:pt x="11180" y="2906"/>
                    <a:pt x="11180" y="2989"/>
                  </a:cubicBezTo>
                  <a:cubicBezTo>
                    <a:pt x="11180" y="3037"/>
                    <a:pt x="11216" y="3061"/>
                    <a:pt x="11252" y="3061"/>
                  </a:cubicBezTo>
                  <a:cubicBezTo>
                    <a:pt x="11299" y="3061"/>
                    <a:pt x="11335" y="3037"/>
                    <a:pt x="11335" y="2966"/>
                  </a:cubicBezTo>
                  <a:cubicBezTo>
                    <a:pt x="11311" y="2870"/>
                    <a:pt x="11311" y="2763"/>
                    <a:pt x="11299" y="2668"/>
                  </a:cubicBezTo>
                  <a:cubicBezTo>
                    <a:pt x="11287" y="2632"/>
                    <a:pt x="11252" y="2608"/>
                    <a:pt x="11216" y="2608"/>
                  </a:cubicBezTo>
                  <a:close/>
                  <a:moveTo>
                    <a:pt x="7379" y="3045"/>
                  </a:moveTo>
                  <a:cubicBezTo>
                    <a:pt x="7350" y="3045"/>
                    <a:pt x="7320" y="3060"/>
                    <a:pt x="7311" y="3097"/>
                  </a:cubicBezTo>
                  <a:cubicBezTo>
                    <a:pt x="7299" y="3168"/>
                    <a:pt x="7263" y="3180"/>
                    <a:pt x="7251" y="3180"/>
                  </a:cubicBezTo>
                  <a:cubicBezTo>
                    <a:pt x="7251" y="3180"/>
                    <a:pt x="7239" y="3180"/>
                    <a:pt x="7227" y="3168"/>
                  </a:cubicBezTo>
                  <a:cubicBezTo>
                    <a:pt x="7214" y="3159"/>
                    <a:pt x="7198" y="3155"/>
                    <a:pt x="7183" y="3155"/>
                  </a:cubicBezTo>
                  <a:cubicBezTo>
                    <a:pt x="7159" y="3155"/>
                    <a:pt x="7135" y="3165"/>
                    <a:pt x="7120" y="3180"/>
                  </a:cubicBezTo>
                  <a:cubicBezTo>
                    <a:pt x="7084" y="3216"/>
                    <a:pt x="7108" y="3263"/>
                    <a:pt x="7132" y="3287"/>
                  </a:cubicBezTo>
                  <a:cubicBezTo>
                    <a:pt x="7180" y="3323"/>
                    <a:pt x="7227" y="3335"/>
                    <a:pt x="7263" y="3335"/>
                  </a:cubicBezTo>
                  <a:cubicBezTo>
                    <a:pt x="7323" y="3335"/>
                    <a:pt x="7418" y="3299"/>
                    <a:pt x="7442" y="3144"/>
                  </a:cubicBezTo>
                  <a:cubicBezTo>
                    <a:pt x="7453" y="3108"/>
                    <a:pt x="7442" y="3061"/>
                    <a:pt x="7406" y="3049"/>
                  </a:cubicBezTo>
                  <a:cubicBezTo>
                    <a:pt x="7397" y="3046"/>
                    <a:pt x="7388" y="3045"/>
                    <a:pt x="7379" y="3045"/>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2" name="Google Shape;4022;p66"/>
          <p:cNvSpPr/>
          <p:nvPr/>
        </p:nvSpPr>
        <p:spPr>
          <a:xfrm>
            <a:off x="4193896" y="435479"/>
            <a:ext cx="550029" cy="363060"/>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73"/>
        <p:cNvGrpSpPr/>
        <p:nvPr/>
      </p:nvGrpSpPr>
      <p:grpSpPr>
        <a:xfrm>
          <a:off x="0" y="0"/>
          <a:ext cx="0" cy="0"/>
          <a:chOff x="0" y="0"/>
          <a:chExt cx="0" cy="0"/>
        </a:xfrm>
      </p:grpSpPr>
      <p:sp>
        <p:nvSpPr>
          <p:cNvPr id="2076" name="Google Shape;2076;p39"/>
          <p:cNvSpPr txBox="1"/>
          <p:nvPr/>
        </p:nvSpPr>
        <p:spPr>
          <a:xfrm>
            <a:off x="720000" y="671324"/>
            <a:ext cx="7704000" cy="3805425"/>
          </a:xfrm>
          <a:prstGeom prst="rect">
            <a:avLst/>
          </a:prstGeom>
          <a:noFill/>
          <a:ln>
            <a:noFill/>
          </a:ln>
        </p:spPr>
        <p:txBody>
          <a:bodyPr spcFirstLastPara="1" wrap="square" lIns="91425" tIns="91425" rIns="0" bIns="91425" anchor="t" anchorCtr="0">
            <a:noAutofit/>
          </a:bodyPr>
          <a:lstStyle/>
          <a:p>
            <a:pPr lvl="0"/>
            <a:r>
              <a:rPr lang="vi-VN" sz="3000" b="1" dirty="0">
                <a:solidFill>
                  <a:schemeClr val="dk1"/>
                </a:solidFill>
                <a:latin typeface="+mj-lt"/>
                <a:ea typeface="DM Sans"/>
                <a:cs typeface="DM Sans"/>
                <a:sym typeface="DM Sans"/>
              </a:rPr>
              <a:t>- Gia đình văn hoá là danh hiệu thi đua được phong tặng cho các gia đình thực hiện tốt những tiêu chuẩn, tiêu chí do Chính phủ quy định.</a:t>
            </a:r>
          </a:p>
          <a:p>
            <a:pPr lvl="0"/>
            <a:r>
              <a:rPr lang="vi-VN" sz="3000" b="1" dirty="0" smtClean="0">
                <a:solidFill>
                  <a:schemeClr val="dk1"/>
                </a:solidFill>
                <a:latin typeface="+mj-lt"/>
                <a:ea typeface="DM Sans"/>
                <a:cs typeface="DM Sans"/>
                <a:sym typeface="DM Sans"/>
              </a:rPr>
              <a:t>- Mục </a:t>
            </a:r>
            <a:r>
              <a:rPr lang="vi-VN" sz="3000" b="1" dirty="0">
                <a:solidFill>
                  <a:schemeClr val="dk1"/>
                </a:solidFill>
                <a:latin typeface="+mj-lt"/>
                <a:ea typeface="DM Sans"/>
                <a:cs typeface="DM Sans"/>
                <a:sym typeface="DM Sans"/>
              </a:rPr>
              <a:t>đích: thúc đẩy việc gìn giữ truyền thống văn hoá tốt đẹp và hình thành nếp sống văn minh, đạo đức trong mỗi gia đình Việt Nam</a:t>
            </a:r>
            <a:r>
              <a:rPr lang="vi-VN" sz="3000" b="1" dirty="0" smtClean="0">
                <a:solidFill>
                  <a:schemeClr val="dk1"/>
                </a:solidFill>
                <a:latin typeface="+mj-lt"/>
                <a:ea typeface="DM Sans"/>
                <a:cs typeface="DM Sans"/>
                <a:sym typeface="DM Sans"/>
              </a:rPr>
              <a:t>.</a:t>
            </a:r>
            <a:endParaRPr lang="en-US" sz="3000" b="1" dirty="0" smtClean="0">
              <a:solidFill>
                <a:schemeClr val="dk1"/>
              </a:solidFill>
              <a:latin typeface="+mj-lt"/>
              <a:ea typeface="DM Sans"/>
              <a:cs typeface="DM Sans"/>
              <a:sym typeface="DM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076">
                                            <p:txEl>
                                              <p:pRg st="0" end="0"/>
                                            </p:txEl>
                                          </p:spTgt>
                                        </p:tgtEl>
                                        <p:attrNameLst>
                                          <p:attrName>style.visibility</p:attrName>
                                        </p:attrNameLst>
                                      </p:cBhvr>
                                      <p:to>
                                        <p:strVal val="visible"/>
                                      </p:to>
                                    </p:set>
                                    <p:animEffect transition="in" filter="wipe(down)">
                                      <p:cBhvr>
                                        <p:cTn id="7" dur="500"/>
                                        <p:tgtEl>
                                          <p:spTgt spid="207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76">
                                            <p:txEl>
                                              <p:pRg st="1" end="1"/>
                                            </p:txEl>
                                          </p:spTgt>
                                        </p:tgtEl>
                                        <p:attrNameLst>
                                          <p:attrName>style.visibility</p:attrName>
                                        </p:attrNameLst>
                                      </p:cBhvr>
                                      <p:to>
                                        <p:strVal val="visible"/>
                                      </p:to>
                                    </p:set>
                                    <p:animEffect transition="in" filter="wipe(down)">
                                      <p:cBhvr>
                                        <p:cTn id="12" dur="500"/>
                                        <p:tgtEl>
                                          <p:spTgt spid="207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26"/>
        <p:cNvGrpSpPr/>
        <p:nvPr/>
      </p:nvGrpSpPr>
      <p:grpSpPr>
        <a:xfrm>
          <a:off x="0" y="0"/>
          <a:ext cx="0" cy="0"/>
          <a:chOff x="0" y="0"/>
          <a:chExt cx="0" cy="0"/>
        </a:xfrm>
      </p:grpSpPr>
      <p:sp>
        <p:nvSpPr>
          <p:cNvPr id="4027" name="Google Shape;4027;p67"/>
          <p:cNvSpPr txBox="1">
            <a:spLocks noGrp="1"/>
          </p:cNvSpPr>
          <p:nvPr>
            <p:ph type="subTitle" idx="1"/>
          </p:nvPr>
        </p:nvSpPr>
        <p:spPr>
          <a:xfrm>
            <a:off x="844850" y="3357825"/>
            <a:ext cx="2389200" cy="61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speak a bit about this person here</a:t>
            </a:r>
            <a:endParaRPr/>
          </a:p>
        </p:txBody>
      </p:sp>
      <p:sp>
        <p:nvSpPr>
          <p:cNvPr id="4028" name="Google Shape;4028;p67"/>
          <p:cNvSpPr txBox="1">
            <a:spLocks noGrp="1"/>
          </p:cNvSpPr>
          <p:nvPr>
            <p:ph type="subTitle" idx="2"/>
          </p:nvPr>
        </p:nvSpPr>
        <p:spPr>
          <a:xfrm>
            <a:off x="3358200" y="3357825"/>
            <a:ext cx="2389200" cy="61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speak a bit about this person here</a:t>
            </a:r>
            <a:endParaRPr/>
          </a:p>
        </p:txBody>
      </p:sp>
      <p:sp>
        <p:nvSpPr>
          <p:cNvPr id="4029" name="Google Shape;4029;p67"/>
          <p:cNvSpPr txBox="1">
            <a:spLocks noGrp="1"/>
          </p:cNvSpPr>
          <p:nvPr>
            <p:ph type="subTitle" idx="3"/>
          </p:nvPr>
        </p:nvSpPr>
        <p:spPr>
          <a:xfrm>
            <a:off x="5924200" y="3357825"/>
            <a:ext cx="2389200" cy="61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speak a bit about this person here</a:t>
            </a:r>
            <a:endParaRPr/>
          </a:p>
        </p:txBody>
      </p:sp>
      <p:sp>
        <p:nvSpPr>
          <p:cNvPr id="4030" name="Google Shape;4030;p67"/>
          <p:cNvSpPr txBox="1">
            <a:spLocks noGrp="1"/>
          </p:cNvSpPr>
          <p:nvPr>
            <p:ph type="subTitle" idx="4"/>
          </p:nvPr>
        </p:nvSpPr>
        <p:spPr>
          <a:xfrm>
            <a:off x="834375" y="2820525"/>
            <a:ext cx="2402100" cy="53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sp>
        <p:nvSpPr>
          <p:cNvPr id="4031" name="Google Shape;4031;p67"/>
          <p:cNvSpPr txBox="1">
            <a:spLocks noGrp="1"/>
          </p:cNvSpPr>
          <p:nvPr>
            <p:ph type="subTitle" idx="5"/>
          </p:nvPr>
        </p:nvSpPr>
        <p:spPr>
          <a:xfrm>
            <a:off x="3351750" y="2820525"/>
            <a:ext cx="2402100" cy="53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Joe Jimmy</a:t>
            </a:r>
            <a:endParaRPr/>
          </a:p>
        </p:txBody>
      </p:sp>
      <p:sp>
        <p:nvSpPr>
          <p:cNvPr id="4032" name="Google Shape;4032;p67"/>
          <p:cNvSpPr txBox="1">
            <a:spLocks noGrp="1"/>
          </p:cNvSpPr>
          <p:nvPr>
            <p:ph type="subTitle" idx="6"/>
          </p:nvPr>
        </p:nvSpPr>
        <p:spPr>
          <a:xfrm>
            <a:off x="5917750" y="2820525"/>
            <a:ext cx="2402100" cy="53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Susan Bones</a:t>
            </a:r>
            <a:endParaRPr/>
          </a:p>
        </p:txBody>
      </p:sp>
      <p:sp>
        <p:nvSpPr>
          <p:cNvPr id="4033" name="Google Shape;4033;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lt1"/>
                </a:solidFill>
              </a:rPr>
              <a:t>team</a:t>
            </a:r>
            <a:endParaRPr>
              <a:solidFill>
                <a:schemeClr val="lt1"/>
              </a:solidFill>
            </a:endParaRPr>
          </a:p>
        </p:txBody>
      </p:sp>
      <p:pic>
        <p:nvPicPr>
          <p:cNvPr id="4034" name="Google Shape;4034;p67"/>
          <p:cNvPicPr preferRelativeResize="0"/>
          <p:nvPr/>
        </p:nvPicPr>
        <p:blipFill rotWithShape="1">
          <a:blip r:embed="rId3">
            <a:alphaModFix/>
          </a:blip>
          <a:srcRect l="10602" r="22588"/>
          <a:stretch/>
        </p:blipFill>
        <p:spPr>
          <a:xfrm>
            <a:off x="1373150" y="1543450"/>
            <a:ext cx="1304400" cy="1303200"/>
          </a:xfrm>
          <a:prstGeom prst="ellipse">
            <a:avLst/>
          </a:prstGeom>
          <a:noFill/>
          <a:ln>
            <a:noFill/>
          </a:ln>
        </p:spPr>
      </p:pic>
      <p:pic>
        <p:nvPicPr>
          <p:cNvPr id="4035" name="Google Shape;4035;p67"/>
          <p:cNvPicPr preferRelativeResize="0"/>
          <p:nvPr/>
        </p:nvPicPr>
        <p:blipFill rotWithShape="1">
          <a:blip r:embed="rId4">
            <a:alphaModFix/>
          </a:blip>
          <a:srcRect l="21413" t="7147" r="21407" b="7147"/>
          <a:stretch/>
        </p:blipFill>
        <p:spPr>
          <a:xfrm>
            <a:off x="3919875" y="1543450"/>
            <a:ext cx="1304400" cy="1303200"/>
          </a:xfrm>
          <a:prstGeom prst="ellipse">
            <a:avLst/>
          </a:prstGeom>
          <a:noFill/>
          <a:ln>
            <a:noFill/>
          </a:ln>
        </p:spPr>
      </p:pic>
      <p:pic>
        <p:nvPicPr>
          <p:cNvPr id="4036" name="Google Shape;4036;p67"/>
          <p:cNvPicPr preferRelativeResize="0"/>
          <p:nvPr/>
        </p:nvPicPr>
        <p:blipFill rotWithShape="1">
          <a:blip r:embed="rId5">
            <a:alphaModFix/>
          </a:blip>
          <a:srcRect l="10216" r="10216"/>
          <a:stretch/>
        </p:blipFill>
        <p:spPr>
          <a:xfrm>
            <a:off x="6466600" y="1543450"/>
            <a:ext cx="1304400" cy="1303200"/>
          </a:xfrm>
          <a:prstGeom prst="ellipse">
            <a:avLst/>
          </a:prstGeom>
          <a:noFill/>
          <a:ln>
            <a:noFill/>
          </a:ln>
        </p:spPr>
      </p:pic>
      <p:grpSp>
        <p:nvGrpSpPr>
          <p:cNvPr id="4037" name="Google Shape;4037;p67"/>
          <p:cNvGrpSpPr/>
          <p:nvPr/>
        </p:nvGrpSpPr>
        <p:grpSpPr>
          <a:xfrm>
            <a:off x="452572" y="430369"/>
            <a:ext cx="534859" cy="399248"/>
            <a:chOff x="6598150" y="2646400"/>
            <a:chExt cx="248575" cy="185550"/>
          </a:xfrm>
        </p:grpSpPr>
        <p:sp>
          <p:nvSpPr>
            <p:cNvPr id="4038" name="Google Shape;4038;p67"/>
            <p:cNvSpPr/>
            <p:nvPr/>
          </p:nvSpPr>
          <p:spPr>
            <a:xfrm>
              <a:off x="6691900" y="2708625"/>
              <a:ext cx="106900" cy="86100"/>
            </a:xfrm>
            <a:custGeom>
              <a:avLst/>
              <a:gdLst/>
              <a:ahLst/>
              <a:cxnLst/>
              <a:rect l="l" t="t" r="r" b="b"/>
              <a:pathLst>
                <a:path w="4276" h="3444" extrusionOk="0">
                  <a:moveTo>
                    <a:pt x="2010" y="0"/>
                  </a:moveTo>
                  <a:cubicBezTo>
                    <a:pt x="1641" y="0"/>
                    <a:pt x="1275" y="124"/>
                    <a:pt x="942" y="443"/>
                  </a:cubicBezTo>
                  <a:cubicBezTo>
                    <a:pt x="1" y="1336"/>
                    <a:pt x="834" y="2718"/>
                    <a:pt x="1382" y="3444"/>
                  </a:cubicBezTo>
                  <a:lnTo>
                    <a:pt x="1942" y="2991"/>
                  </a:lnTo>
                  <a:cubicBezTo>
                    <a:pt x="1942" y="2991"/>
                    <a:pt x="715" y="1384"/>
                    <a:pt x="1608" y="908"/>
                  </a:cubicBezTo>
                  <a:cubicBezTo>
                    <a:pt x="1752" y="831"/>
                    <a:pt x="1901" y="799"/>
                    <a:pt x="2049" y="799"/>
                  </a:cubicBezTo>
                  <a:cubicBezTo>
                    <a:pt x="2819" y="799"/>
                    <a:pt x="3573" y="1670"/>
                    <a:pt x="3573" y="1670"/>
                  </a:cubicBezTo>
                  <a:lnTo>
                    <a:pt x="4275" y="1146"/>
                  </a:lnTo>
                  <a:cubicBezTo>
                    <a:pt x="3788" y="709"/>
                    <a:pt x="2893" y="0"/>
                    <a:pt x="2010" y="0"/>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6598150" y="2646400"/>
              <a:ext cx="248575" cy="185550"/>
            </a:xfrm>
            <a:custGeom>
              <a:avLst/>
              <a:gdLst/>
              <a:ahLst/>
              <a:cxnLst/>
              <a:rect l="l" t="t" r="r" b="b"/>
              <a:pathLst>
                <a:path w="9943" h="7422" extrusionOk="0">
                  <a:moveTo>
                    <a:pt x="5643" y="0"/>
                  </a:moveTo>
                  <a:cubicBezTo>
                    <a:pt x="4887" y="0"/>
                    <a:pt x="4086" y="224"/>
                    <a:pt x="3287" y="813"/>
                  </a:cubicBezTo>
                  <a:cubicBezTo>
                    <a:pt x="0" y="3254"/>
                    <a:pt x="3287" y="7421"/>
                    <a:pt x="3287" y="7421"/>
                  </a:cubicBezTo>
                  <a:lnTo>
                    <a:pt x="3799" y="7004"/>
                  </a:lnTo>
                  <a:cubicBezTo>
                    <a:pt x="3025" y="6016"/>
                    <a:pt x="1417" y="3504"/>
                    <a:pt x="3584" y="1658"/>
                  </a:cubicBezTo>
                  <a:cubicBezTo>
                    <a:pt x="4462" y="912"/>
                    <a:pt x="5296" y="636"/>
                    <a:pt x="6052" y="636"/>
                  </a:cubicBezTo>
                  <a:cubicBezTo>
                    <a:pt x="7694" y="636"/>
                    <a:pt x="8960" y="1943"/>
                    <a:pt x="9466" y="2563"/>
                  </a:cubicBezTo>
                  <a:lnTo>
                    <a:pt x="9942" y="2206"/>
                  </a:lnTo>
                  <a:cubicBezTo>
                    <a:pt x="9942" y="2206"/>
                    <a:pt x="8017" y="0"/>
                    <a:pt x="5643"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6633575" y="2662300"/>
              <a:ext cx="201225" cy="158925"/>
            </a:xfrm>
            <a:custGeom>
              <a:avLst/>
              <a:gdLst/>
              <a:ahLst/>
              <a:cxnLst/>
              <a:rect l="l" t="t" r="r" b="b"/>
              <a:pathLst>
                <a:path w="8049" h="6357" extrusionOk="0">
                  <a:moveTo>
                    <a:pt x="4635" y="0"/>
                  </a:moveTo>
                  <a:cubicBezTo>
                    <a:pt x="3879" y="0"/>
                    <a:pt x="3045" y="276"/>
                    <a:pt x="2167" y="1022"/>
                  </a:cubicBezTo>
                  <a:cubicBezTo>
                    <a:pt x="0" y="2868"/>
                    <a:pt x="1608" y="5380"/>
                    <a:pt x="2393" y="6356"/>
                  </a:cubicBezTo>
                  <a:lnTo>
                    <a:pt x="3060" y="5809"/>
                  </a:lnTo>
                  <a:cubicBezTo>
                    <a:pt x="2251" y="4773"/>
                    <a:pt x="953" y="2570"/>
                    <a:pt x="3239" y="1177"/>
                  </a:cubicBezTo>
                  <a:cubicBezTo>
                    <a:pt x="3587" y="970"/>
                    <a:pt x="3950" y="885"/>
                    <a:pt x="4312" y="885"/>
                  </a:cubicBezTo>
                  <a:cubicBezTo>
                    <a:pt x="5533" y="885"/>
                    <a:pt x="6746" y="1858"/>
                    <a:pt x="7370" y="2427"/>
                  </a:cubicBezTo>
                  <a:lnTo>
                    <a:pt x="8049" y="1927"/>
                  </a:lnTo>
                  <a:cubicBezTo>
                    <a:pt x="7543" y="1307"/>
                    <a:pt x="6277" y="0"/>
                    <a:pt x="4635"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6657075" y="2684550"/>
              <a:ext cx="160775" cy="122975"/>
            </a:xfrm>
            <a:custGeom>
              <a:avLst/>
              <a:gdLst/>
              <a:ahLst/>
              <a:cxnLst/>
              <a:rect l="l" t="t" r="r" b="b"/>
              <a:pathLst>
                <a:path w="6431" h="4919" extrusionOk="0">
                  <a:moveTo>
                    <a:pt x="3378" y="0"/>
                  </a:moveTo>
                  <a:cubicBezTo>
                    <a:pt x="3013" y="0"/>
                    <a:pt x="2648" y="87"/>
                    <a:pt x="2299" y="299"/>
                  </a:cubicBezTo>
                  <a:cubicBezTo>
                    <a:pt x="1" y="1680"/>
                    <a:pt x="1311" y="3895"/>
                    <a:pt x="2120" y="4919"/>
                  </a:cubicBezTo>
                  <a:lnTo>
                    <a:pt x="2775" y="4383"/>
                  </a:lnTo>
                  <a:cubicBezTo>
                    <a:pt x="2227" y="3669"/>
                    <a:pt x="1406" y="2287"/>
                    <a:pt x="2335" y="1395"/>
                  </a:cubicBezTo>
                  <a:cubicBezTo>
                    <a:pt x="2669" y="1074"/>
                    <a:pt x="3038" y="949"/>
                    <a:pt x="3408" y="949"/>
                  </a:cubicBezTo>
                  <a:cubicBezTo>
                    <a:pt x="4288" y="949"/>
                    <a:pt x="5179" y="1653"/>
                    <a:pt x="5656" y="2097"/>
                  </a:cubicBezTo>
                  <a:lnTo>
                    <a:pt x="6430" y="1525"/>
                  </a:lnTo>
                  <a:cubicBezTo>
                    <a:pt x="5808" y="967"/>
                    <a:pt x="4594" y="0"/>
                    <a:pt x="3378"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6653225" y="2659400"/>
              <a:ext cx="183075" cy="164500"/>
            </a:xfrm>
            <a:custGeom>
              <a:avLst/>
              <a:gdLst/>
              <a:ahLst/>
              <a:cxnLst/>
              <a:rect l="l" t="t" r="r" b="b"/>
              <a:pathLst>
                <a:path w="7323" h="6580" extrusionOk="0">
                  <a:moveTo>
                    <a:pt x="3797" y="0"/>
                  </a:moveTo>
                  <a:cubicBezTo>
                    <a:pt x="3159" y="0"/>
                    <a:pt x="2462" y="183"/>
                    <a:pt x="1727" y="662"/>
                  </a:cubicBezTo>
                  <a:cubicBezTo>
                    <a:pt x="929" y="1186"/>
                    <a:pt x="453" y="1853"/>
                    <a:pt x="310" y="2686"/>
                  </a:cubicBezTo>
                  <a:cubicBezTo>
                    <a:pt x="0" y="4544"/>
                    <a:pt x="1465" y="6461"/>
                    <a:pt x="1524" y="6544"/>
                  </a:cubicBezTo>
                  <a:cubicBezTo>
                    <a:pt x="1548" y="6568"/>
                    <a:pt x="1584" y="6580"/>
                    <a:pt x="1607" y="6580"/>
                  </a:cubicBezTo>
                  <a:cubicBezTo>
                    <a:pt x="1619" y="6580"/>
                    <a:pt x="1655" y="6580"/>
                    <a:pt x="1679" y="6568"/>
                  </a:cubicBezTo>
                  <a:cubicBezTo>
                    <a:pt x="1727" y="6532"/>
                    <a:pt x="1727" y="6461"/>
                    <a:pt x="1703" y="6413"/>
                  </a:cubicBezTo>
                  <a:cubicBezTo>
                    <a:pt x="1679" y="6401"/>
                    <a:pt x="226" y="4484"/>
                    <a:pt x="524" y="2734"/>
                  </a:cubicBezTo>
                  <a:cubicBezTo>
                    <a:pt x="643" y="1948"/>
                    <a:pt x="1084" y="1329"/>
                    <a:pt x="1834" y="841"/>
                  </a:cubicBezTo>
                  <a:cubicBezTo>
                    <a:pt x="2487" y="414"/>
                    <a:pt x="3146" y="202"/>
                    <a:pt x="3807" y="202"/>
                  </a:cubicBezTo>
                  <a:cubicBezTo>
                    <a:pt x="4400" y="202"/>
                    <a:pt x="4993" y="372"/>
                    <a:pt x="5584" y="710"/>
                  </a:cubicBezTo>
                  <a:cubicBezTo>
                    <a:pt x="6525" y="1246"/>
                    <a:pt x="7120" y="2031"/>
                    <a:pt x="7120" y="2043"/>
                  </a:cubicBezTo>
                  <a:cubicBezTo>
                    <a:pt x="7135" y="2080"/>
                    <a:pt x="7167" y="2094"/>
                    <a:pt x="7201" y="2094"/>
                  </a:cubicBezTo>
                  <a:cubicBezTo>
                    <a:pt x="7222" y="2094"/>
                    <a:pt x="7244" y="2088"/>
                    <a:pt x="7263" y="2079"/>
                  </a:cubicBezTo>
                  <a:cubicBezTo>
                    <a:pt x="7322" y="2043"/>
                    <a:pt x="7322" y="1972"/>
                    <a:pt x="7299" y="1924"/>
                  </a:cubicBezTo>
                  <a:cubicBezTo>
                    <a:pt x="7280" y="1906"/>
                    <a:pt x="5854" y="0"/>
                    <a:pt x="37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6677925" y="2682850"/>
              <a:ext cx="142000" cy="127650"/>
            </a:xfrm>
            <a:custGeom>
              <a:avLst/>
              <a:gdLst/>
              <a:ahLst/>
              <a:cxnLst/>
              <a:rect l="l" t="t" r="r" b="b"/>
              <a:pathLst>
                <a:path w="5680" h="5106" extrusionOk="0">
                  <a:moveTo>
                    <a:pt x="2480" y="1"/>
                  </a:moveTo>
                  <a:cubicBezTo>
                    <a:pt x="1971" y="1"/>
                    <a:pt x="1510" y="156"/>
                    <a:pt x="1108" y="462"/>
                  </a:cubicBezTo>
                  <a:cubicBezTo>
                    <a:pt x="548" y="903"/>
                    <a:pt x="238" y="1451"/>
                    <a:pt x="155" y="2094"/>
                  </a:cubicBezTo>
                  <a:cubicBezTo>
                    <a:pt x="0" y="3558"/>
                    <a:pt x="1143" y="5011"/>
                    <a:pt x="1191" y="5070"/>
                  </a:cubicBezTo>
                  <a:cubicBezTo>
                    <a:pt x="1215" y="5094"/>
                    <a:pt x="1250" y="5106"/>
                    <a:pt x="1274" y="5106"/>
                  </a:cubicBezTo>
                  <a:cubicBezTo>
                    <a:pt x="1310" y="5106"/>
                    <a:pt x="1334" y="5094"/>
                    <a:pt x="1334" y="5082"/>
                  </a:cubicBezTo>
                  <a:cubicBezTo>
                    <a:pt x="1381" y="5046"/>
                    <a:pt x="1381" y="4975"/>
                    <a:pt x="1346" y="4927"/>
                  </a:cubicBezTo>
                  <a:cubicBezTo>
                    <a:pt x="1334" y="4915"/>
                    <a:pt x="203" y="3498"/>
                    <a:pt x="369" y="2117"/>
                  </a:cubicBezTo>
                  <a:cubicBezTo>
                    <a:pt x="429" y="1522"/>
                    <a:pt x="727" y="1034"/>
                    <a:pt x="1227" y="629"/>
                  </a:cubicBezTo>
                  <a:cubicBezTo>
                    <a:pt x="1610" y="325"/>
                    <a:pt x="2032" y="207"/>
                    <a:pt x="2456" y="207"/>
                  </a:cubicBezTo>
                  <a:cubicBezTo>
                    <a:pt x="3942" y="207"/>
                    <a:pt x="5461" y="1661"/>
                    <a:pt x="5489" y="1689"/>
                  </a:cubicBezTo>
                  <a:cubicBezTo>
                    <a:pt x="5513" y="1707"/>
                    <a:pt x="5540" y="1716"/>
                    <a:pt x="5565" y="1716"/>
                  </a:cubicBezTo>
                  <a:cubicBezTo>
                    <a:pt x="5590" y="1716"/>
                    <a:pt x="5614" y="1707"/>
                    <a:pt x="5632" y="1689"/>
                  </a:cubicBezTo>
                  <a:cubicBezTo>
                    <a:pt x="5680" y="1641"/>
                    <a:pt x="5680" y="1582"/>
                    <a:pt x="5632" y="1534"/>
                  </a:cubicBezTo>
                  <a:cubicBezTo>
                    <a:pt x="5620" y="1510"/>
                    <a:pt x="4977" y="903"/>
                    <a:pt x="4108" y="450"/>
                  </a:cubicBezTo>
                  <a:cubicBezTo>
                    <a:pt x="3524" y="150"/>
                    <a:pt x="2979" y="1"/>
                    <a:pt x="24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6699650" y="2706000"/>
              <a:ext cx="101225" cy="91125"/>
            </a:xfrm>
            <a:custGeom>
              <a:avLst/>
              <a:gdLst/>
              <a:ahLst/>
              <a:cxnLst/>
              <a:rect l="l" t="t" r="r" b="b"/>
              <a:pathLst>
                <a:path w="4049" h="3645" extrusionOk="0">
                  <a:moveTo>
                    <a:pt x="1671" y="0"/>
                  </a:moveTo>
                  <a:cubicBezTo>
                    <a:pt x="1338" y="0"/>
                    <a:pt x="1003" y="94"/>
                    <a:pt x="691" y="334"/>
                  </a:cubicBezTo>
                  <a:cubicBezTo>
                    <a:pt x="381" y="572"/>
                    <a:pt x="179" y="894"/>
                    <a:pt x="143" y="1287"/>
                  </a:cubicBezTo>
                  <a:cubicBezTo>
                    <a:pt x="0" y="2334"/>
                    <a:pt x="929" y="3561"/>
                    <a:pt x="977" y="3608"/>
                  </a:cubicBezTo>
                  <a:cubicBezTo>
                    <a:pt x="1001" y="3632"/>
                    <a:pt x="1036" y="3644"/>
                    <a:pt x="1060" y="3644"/>
                  </a:cubicBezTo>
                  <a:cubicBezTo>
                    <a:pt x="1096" y="3644"/>
                    <a:pt x="1108" y="3632"/>
                    <a:pt x="1120" y="3608"/>
                  </a:cubicBezTo>
                  <a:cubicBezTo>
                    <a:pt x="1167" y="3573"/>
                    <a:pt x="1167" y="3501"/>
                    <a:pt x="1132" y="3454"/>
                  </a:cubicBezTo>
                  <a:cubicBezTo>
                    <a:pt x="1120" y="3454"/>
                    <a:pt x="227" y="2275"/>
                    <a:pt x="346" y="1299"/>
                  </a:cubicBezTo>
                  <a:cubicBezTo>
                    <a:pt x="393" y="965"/>
                    <a:pt x="560" y="703"/>
                    <a:pt x="822" y="489"/>
                  </a:cubicBezTo>
                  <a:cubicBezTo>
                    <a:pt x="1086" y="287"/>
                    <a:pt x="1374" y="208"/>
                    <a:pt x="1664" y="208"/>
                  </a:cubicBezTo>
                  <a:cubicBezTo>
                    <a:pt x="2744" y="208"/>
                    <a:pt x="3849" y="1313"/>
                    <a:pt x="3858" y="1322"/>
                  </a:cubicBezTo>
                  <a:cubicBezTo>
                    <a:pt x="3882" y="1346"/>
                    <a:pt x="3909" y="1358"/>
                    <a:pt x="3935" y="1358"/>
                  </a:cubicBezTo>
                  <a:cubicBezTo>
                    <a:pt x="3962" y="1358"/>
                    <a:pt x="3989" y="1346"/>
                    <a:pt x="4013" y="1322"/>
                  </a:cubicBezTo>
                  <a:cubicBezTo>
                    <a:pt x="4049" y="1287"/>
                    <a:pt x="4049" y="1227"/>
                    <a:pt x="4013" y="1179"/>
                  </a:cubicBezTo>
                  <a:cubicBezTo>
                    <a:pt x="3948" y="1124"/>
                    <a:pt x="2823" y="0"/>
                    <a:pt x="16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67"/>
          <p:cNvGrpSpPr/>
          <p:nvPr/>
        </p:nvGrpSpPr>
        <p:grpSpPr>
          <a:xfrm>
            <a:off x="8137371" y="361417"/>
            <a:ext cx="573267" cy="537172"/>
            <a:chOff x="7042850" y="991325"/>
            <a:chExt cx="266425" cy="249650"/>
          </a:xfrm>
        </p:grpSpPr>
        <p:sp>
          <p:nvSpPr>
            <p:cNvPr id="4046" name="Google Shape;4046;p67"/>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058"/>
        <p:cNvGrpSpPr/>
        <p:nvPr/>
      </p:nvGrpSpPr>
      <p:grpSpPr>
        <a:xfrm>
          <a:off x="0" y="0"/>
          <a:ext cx="0" cy="0"/>
          <a:chOff x="0" y="0"/>
          <a:chExt cx="0" cy="0"/>
        </a:xfrm>
      </p:grpSpPr>
      <p:sp>
        <p:nvSpPr>
          <p:cNvPr id="4059" name="Google Shape;4059;p68"/>
          <p:cNvSpPr txBox="1">
            <a:spLocks noGrp="1"/>
          </p:cNvSpPr>
          <p:nvPr>
            <p:ph type="title"/>
          </p:nvPr>
        </p:nvSpPr>
        <p:spPr>
          <a:xfrm>
            <a:off x="980300" y="1733700"/>
            <a:ext cx="2966700" cy="640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Desktop </a:t>
            </a:r>
            <a:r>
              <a:rPr lang="en">
                <a:solidFill>
                  <a:schemeClr val="lt1"/>
                </a:solidFill>
              </a:rPr>
              <a:t>mockup</a:t>
            </a:r>
            <a:endParaRPr>
              <a:solidFill>
                <a:schemeClr val="lt1"/>
              </a:solidFill>
            </a:endParaRPr>
          </a:p>
        </p:txBody>
      </p:sp>
      <p:sp>
        <p:nvSpPr>
          <p:cNvPr id="4060" name="Google Shape;4060;p68"/>
          <p:cNvSpPr txBox="1">
            <a:spLocks noGrp="1"/>
          </p:cNvSpPr>
          <p:nvPr>
            <p:ph type="subTitle" idx="1"/>
          </p:nvPr>
        </p:nvSpPr>
        <p:spPr>
          <a:xfrm>
            <a:off x="980288" y="2374200"/>
            <a:ext cx="2966700" cy="103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4061" name="Google Shape;4061;p68"/>
          <p:cNvGrpSpPr/>
          <p:nvPr/>
        </p:nvGrpSpPr>
        <p:grpSpPr>
          <a:xfrm>
            <a:off x="4900313" y="1292770"/>
            <a:ext cx="3263388" cy="2692973"/>
            <a:chOff x="5160675" y="1292770"/>
            <a:chExt cx="3263388" cy="2692973"/>
          </a:xfrm>
        </p:grpSpPr>
        <p:sp>
          <p:nvSpPr>
            <p:cNvPr id="4062" name="Google Shape;4062;p68"/>
            <p:cNvSpPr/>
            <p:nvPr/>
          </p:nvSpPr>
          <p:spPr>
            <a:xfrm>
              <a:off x="6377126" y="3535918"/>
              <a:ext cx="827414" cy="356007"/>
            </a:xfrm>
            <a:custGeom>
              <a:avLst/>
              <a:gdLst/>
              <a:ahLst/>
              <a:cxnLst/>
              <a:rect l="l" t="t" r="r" b="b"/>
              <a:pathLst>
                <a:path w="1244231" h="535349" extrusionOk="0">
                  <a:moveTo>
                    <a:pt x="1244231" y="535349"/>
                  </a:moveTo>
                  <a:lnTo>
                    <a:pt x="0" y="535349"/>
                  </a:lnTo>
                  <a:lnTo>
                    <a:pt x="71183" y="0"/>
                  </a:lnTo>
                  <a:lnTo>
                    <a:pt x="118320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063" name="Google Shape;4063;p68"/>
            <p:cNvSpPr/>
            <p:nvPr/>
          </p:nvSpPr>
          <p:spPr>
            <a:xfrm>
              <a:off x="5160675" y="3238136"/>
              <a:ext cx="3263337" cy="300972"/>
            </a:xfrm>
            <a:custGeom>
              <a:avLst/>
              <a:gdLst/>
              <a:ahLst/>
              <a:cxnLst/>
              <a:rect l="l" t="t" r="r" b="b"/>
              <a:pathLst>
                <a:path w="4907273" h="452589" extrusionOk="0">
                  <a:moveTo>
                    <a:pt x="0" y="0"/>
                  </a:moveTo>
                  <a:lnTo>
                    <a:pt x="0" y="330568"/>
                  </a:lnTo>
                  <a:cubicBezTo>
                    <a:pt x="0" y="397662"/>
                    <a:pt x="54902" y="452589"/>
                    <a:pt x="122059" y="452589"/>
                  </a:cubicBezTo>
                  <a:lnTo>
                    <a:pt x="4785290" y="452589"/>
                  </a:lnTo>
                  <a:cubicBezTo>
                    <a:pt x="4852352" y="452589"/>
                    <a:pt x="4907273" y="397662"/>
                    <a:pt x="4907273" y="330568"/>
                  </a:cubicBezTo>
                  <a:lnTo>
                    <a:pt x="4907273"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064" name="Google Shape;4064;p68"/>
            <p:cNvSpPr/>
            <p:nvPr/>
          </p:nvSpPr>
          <p:spPr>
            <a:xfrm>
              <a:off x="6231761" y="3891478"/>
              <a:ext cx="1118483" cy="35226"/>
            </a:xfrm>
            <a:custGeom>
              <a:avLst/>
              <a:gdLst/>
              <a:ahLst/>
              <a:cxnLst/>
              <a:rect l="l" t="t" r="r" b="b"/>
              <a:pathLst>
                <a:path w="1681930" h="52971" extrusionOk="0">
                  <a:moveTo>
                    <a:pt x="218865" y="0"/>
                  </a:moveTo>
                  <a:lnTo>
                    <a:pt x="1463097" y="0"/>
                  </a:lnTo>
                  <a:lnTo>
                    <a:pt x="1681930" y="51727"/>
                  </a:lnTo>
                  <a:lnTo>
                    <a:pt x="0" y="5297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065" name="Google Shape;4065;p68"/>
            <p:cNvSpPr/>
            <p:nvPr/>
          </p:nvSpPr>
          <p:spPr>
            <a:xfrm>
              <a:off x="6232050" y="3925807"/>
              <a:ext cx="1118201" cy="59935"/>
            </a:xfrm>
            <a:custGeom>
              <a:avLst/>
              <a:gdLst/>
              <a:ahLst/>
              <a:cxnLst/>
              <a:rect l="l" t="t" r="r" b="b"/>
              <a:pathLst>
                <a:path w="1681505" h="28746" extrusionOk="0">
                  <a:moveTo>
                    <a:pt x="1670050" y="28746"/>
                  </a:moveTo>
                  <a:lnTo>
                    <a:pt x="10998" y="28746"/>
                  </a:lnTo>
                  <a:lnTo>
                    <a:pt x="0" y="1244"/>
                  </a:lnTo>
                  <a:lnTo>
                    <a:pt x="168150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066" name="Google Shape;4066;p68"/>
            <p:cNvSpPr/>
            <p:nvPr/>
          </p:nvSpPr>
          <p:spPr>
            <a:xfrm>
              <a:off x="6732322" y="3340010"/>
              <a:ext cx="116104" cy="116108"/>
            </a:xfrm>
            <a:custGeom>
              <a:avLst/>
              <a:gdLst/>
              <a:ahLst/>
              <a:cxnLst/>
              <a:rect l="l" t="t" r="r" b="b"/>
              <a:pathLst>
                <a:path w="174593" h="174599" extrusionOk="0">
                  <a:moveTo>
                    <a:pt x="174593" y="87325"/>
                  </a:moveTo>
                  <a:cubicBezTo>
                    <a:pt x="174593" y="135521"/>
                    <a:pt x="135515" y="174599"/>
                    <a:pt x="87312" y="174599"/>
                  </a:cubicBezTo>
                  <a:cubicBezTo>
                    <a:pt x="39039" y="174599"/>
                    <a:pt x="0" y="135521"/>
                    <a:pt x="0" y="87325"/>
                  </a:cubicBezTo>
                  <a:cubicBezTo>
                    <a:pt x="0" y="39090"/>
                    <a:pt x="39039" y="0"/>
                    <a:pt x="87312" y="0"/>
                  </a:cubicBezTo>
                  <a:cubicBezTo>
                    <a:pt x="135515" y="0"/>
                    <a:pt x="174593" y="39090"/>
                    <a:pt x="174593" y="87325"/>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067" name="Google Shape;4067;p68"/>
            <p:cNvSpPr/>
            <p:nvPr/>
          </p:nvSpPr>
          <p:spPr>
            <a:xfrm>
              <a:off x="5160727" y="1292770"/>
              <a:ext cx="3263337" cy="1947857"/>
            </a:xfrm>
            <a:custGeom>
              <a:avLst/>
              <a:gdLst/>
              <a:ahLst/>
              <a:cxnLst/>
              <a:rect l="l" t="t" r="r" b="b"/>
              <a:pathLst>
                <a:path w="4907273" h="2929108" extrusionOk="0">
                  <a:moveTo>
                    <a:pt x="4907273" y="122040"/>
                  </a:moveTo>
                  <a:cubicBezTo>
                    <a:pt x="4907273" y="54921"/>
                    <a:pt x="4852358" y="0"/>
                    <a:pt x="4785290" y="0"/>
                  </a:cubicBezTo>
                  <a:lnTo>
                    <a:pt x="122059" y="0"/>
                  </a:lnTo>
                  <a:cubicBezTo>
                    <a:pt x="54908" y="0"/>
                    <a:pt x="0" y="54921"/>
                    <a:pt x="0" y="122040"/>
                  </a:cubicBezTo>
                  <a:lnTo>
                    <a:pt x="0" y="2929108"/>
                  </a:lnTo>
                  <a:lnTo>
                    <a:pt x="4907273" y="2929108"/>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068" name="Google Shape;4068;p68"/>
            <p:cNvSpPr/>
            <p:nvPr/>
          </p:nvSpPr>
          <p:spPr>
            <a:xfrm>
              <a:off x="6780814" y="1405478"/>
              <a:ext cx="19205" cy="19206"/>
            </a:xfrm>
            <a:custGeom>
              <a:avLst/>
              <a:gdLst/>
              <a:ahLst/>
              <a:cxnLst/>
              <a:rect l="l" t="t" r="r" b="b"/>
              <a:pathLst>
                <a:path w="174593" h="174599" extrusionOk="0">
                  <a:moveTo>
                    <a:pt x="174593" y="87325"/>
                  </a:moveTo>
                  <a:cubicBezTo>
                    <a:pt x="174593" y="135521"/>
                    <a:pt x="135515" y="174599"/>
                    <a:pt x="87312" y="174599"/>
                  </a:cubicBezTo>
                  <a:cubicBezTo>
                    <a:pt x="39039" y="174599"/>
                    <a:pt x="0" y="135521"/>
                    <a:pt x="0" y="87325"/>
                  </a:cubicBezTo>
                  <a:cubicBezTo>
                    <a:pt x="0" y="39090"/>
                    <a:pt x="39039" y="0"/>
                    <a:pt x="87312" y="0"/>
                  </a:cubicBezTo>
                  <a:cubicBezTo>
                    <a:pt x="135515" y="0"/>
                    <a:pt x="174593" y="39090"/>
                    <a:pt x="174593" y="87325"/>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grpSp>
      <p:pic>
        <p:nvPicPr>
          <p:cNvPr id="4069" name="Google Shape;4069;p68"/>
          <p:cNvPicPr preferRelativeResize="0"/>
          <p:nvPr/>
        </p:nvPicPr>
        <p:blipFill>
          <a:blip r:embed="rId3">
            <a:alphaModFix/>
          </a:blip>
          <a:stretch>
            <a:fillRect/>
          </a:stretch>
        </p:blipFill>
        <p:spPr>
          <a:xfrm>
            <a:off x="5107925" y="1533750"/>
            <a:ext cx="2848148" cy="1602075"/>
          </a:xfrm>
          <a:prstGeom prst="rect">
            <a:avLst/>
          </a:prstGeom>
          <a:noFill/>
          <a:ln w="9525" cap="flat" cmpd="sng">
            <a:solidFill>
              <a:schemeClr val="dk1"/>
            </a:solidFill>
            <a:prstDash val="solid"/>
            <a:round/>
            <a:headEnd type="none" w="sm" len="sm"/>
            <a:tailEnd type="none" w="sm" len="sm"/>
          </a:ln>
        </p:spPr>
      </p:pic>
      <p:sp>
        <p:nvSpPr>
          <p:cNvPr id="4070" name="Google Shape;4070;p68"/>
          <p:cNvSpPr/>
          <p:nvPr/>
        </p:nvSpPr>
        <p:spPr>
          <a:xfrm rot="4389064" flipH="1">
            <a:off x="220294" y="874792"/>
            <a:ext cx="734268" cy="932485"/>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8"/>
          <p:cNvSpPr/>
          <p:nvPr/>
        </p:nvSpPr>
        <p:spPr>
          <a:xfrm>
            <a:off x="444799" y="4331850"/>
            <a:ext cx="550406" cy="36329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2" name="Google Shape;4072;p68"/>
          <p:cNvGrpSpPr/>
          <p:nvPr/>
        </p:nvGrpSpPr>
        <p:grpSpPr>
          <a:xfrm rot="2700000">
            <a:off x="1065438" y="760053"/>
            <a:ext cx="434971" cy="386665"/>
            <a:chOff x="7206550" y="1981600"/>
            <a:chExt cx="202150" cy="179700"/>
          </a:xfrm>
        </p:grpSpPr>
        <p:sp>
          <p:nvSpPr>
            <p:cNvPr id="4073" name="Google Shape;4073;p68"/>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8"/>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8"/>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8"/>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8"/>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8"/>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8"/>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8"/>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8"/>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8"/>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8"/>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8"/>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8"/>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8"/>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68"/>
          <p:cNvGrpSpPr/>
          <p:nvPr/>
        </p:nvGrpSpPr>
        <p:grpSpPr>
          <a:xfrm>
            <a:off x="1799546" y="4244917"/>
            <a:ext cx="573267" cy="537172"/>
            <a:chOff x="7042850" y="991325"/>
            <a:chExt cx="266425" cy="249650"/>
          </a:xfrm>
        </p:grpSpPr>
        <p:sp>
          <p:nvSpPr>
            <p:cNvPr id="4088" name="Google Shape;4088;p68"/>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8"/>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8"/>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8"/>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8"/>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8"/>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8"/>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8"/>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8"/>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100"/>
        <p:cNvGrpSpPr/>
        <p:nvPr/>
      </p:nvGrpSpPr>
      <p:grpSpPr>
        <a:xfrm>
          <a:off x="0" y="0"/>
          <a:ext cx="0" cy="0"/>
          <a:chOff x="0" y="0"/>
          <a:chExt cx="0" cy="0"/>
        </a:xfrm>
      </p:grpSpPr>
      <p:sp>
        <p:nvSpPr>
          <p:cNvPr id="4101" name="Google Shape;4101;p69"/>
          <p:cNvSpPr txBox="1">
            <a:spLocks noGrp="1"/>
          </p:cNvSpPr>
          <p:nvPr>
            <p:ph type="title"/>
          </p:nvPr>
        </p:nvSpPr>
        <p:spPr>
          <a:xfrm>
            <a:off x="5121250" y="1546750"/>
            <a:ext cx="2966700" cy="6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Tablet </a:t>
            </a:r>
            <a:r>
              <a:rPr lang="en">
                <a:solidFill>
                  <a:schemeClr val="lt1"/>
                </a:solidFill>
              </a:rPr>
              <a:t>mockup</a:t>
            </a:r>
            <a:endParaRPr>
              <a:solidFill>
                <a:schemeClr val="lt1"/>
              </a:solidFill>
            </a:endParaRPr>
          </a:p>
        </p:txBody>
      </p:sp>
      <p:sp>
        <p:nvSpPr>
          <p:cNvPr id="4102" name="Google Shape;4102;p69"/>
          <p:cNvSpPr txBox="1">
            <a:spLocks noGrp="1"/>
          </p:cNvSpPr>
          <p:nvPr>
            <p:ph type="subTitle" idx="1"/>
          </p:nvPr>
        </p:nvSpPr>
        <p:spPr>
          <a:xfrm>
            <a:off x="5121238" y="2211400"/>
            <a:ext cx="2966700" cy="103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4103" name="Google Shape;4103;p69"/>
          <p:cNvGrpSpPr/>
          <p:nvPr/>
        </p:nvGrpSpPr>
        <p:grpSpPr>
          <a:xfrm rot="5400000">
            <a:off x="1857532" y="843427"/>
            <a:ext cx="2127245" cy="3455891"/>
            <a:chOff x="1862571" y="1301535"/>
            <a:chExt cx="1678168" cy="2726326"/>
          </a:xfrm>
        </p:grpSpPr>
        <p:sp>
          <p:nvSpPr>
            <p:cNvPr id="4104" name="Google Shape;4104;p69"/>
            <p:cNvSpPr/>
            <p:nvPr/>
          </p:nvSpPr>
          <p:spPr>
            <a:xfrm>
              <a:off x="1862571" y="1301535"/>
              <a:ext cx="1678168" cy="2726326"/>
            </a:xfrm>
            <a:custGeom>
              <a:avLst/>
              <a:gdLst/>
              <a:ahLst/>
              <a:cxnLst/>
              <a:rect l="l" t="t" r="r" b="b"/>
              <a:pathLst>
                <a:path w="2796946" h="3635101" extrusionOk="0">
                  <a:moveTo>
                    <a:pt x="2796946" y="3473761"/>
                  </a:moveTo>
                  <a:cubicBezTo>
                    <a:pt x="2796946" y="3562540"/>
                    <a:pt x="2724365" y="3635101"/>
                    <a:pt x="2635535" y="3635101"/>
                  </a:cubicBezTo>
                  <a:lnTo>
                    <a:pt x="161302" y="3635101"/>
                  </a:lnTo>
                  <a:cubicBezTo>
                    <a:pt x="72650" y="3635101"/>
                    <a:pt x="0" y="3562540"/>
                    <a:pt x="0" y="3473761"/>
                  </a:cubicBezTo>
                  <a:lnTo>
                    <a:pt x="0" y="161429"/>
                  </a:lnTo>
                  <a:cubicBezTo>
                    <a:pt x="0" y="72682"/>
                    <a:pt x="72650" y="0"/>
                    <a:pt x="161302" y="0"/>
                  </a:cubicBezTo>
                  <a:lnTo>
                    <a:pt x="2635535" y="0"/>
                  </a:lnTo>
                  <a:cubicBezTo>
                    <a:pt x="2724365" y="0"/>
                    <a:pt x="2796946" y="72682"/>
                    <a:pt x="2796946" y="161429"/>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105" name="Google Shape;4105;p69"/>
            <p:cNvSpPr/>
            <p:nvPr/>
          </p:nvSpPr>
          <p:spPr>
            <a:xfrm>
              <a:off x="2675062" y="1399045"/>
              <a:ext cx="53831" cy="53764"/>
            </a:xfrm>
            <a:custGeom>
              <a:avLst/>
              <a:gdLst/>
              <a:ahLst/>
              <a:cxnLst/>
              <a:rect l="l" t="t" r="r" b="b"/>
              <a:pathLst>
                <a:path w="71774" h="71685" extrusionOk="0">
                  <a:moveTo>
                    <a:pt x="71774" y="35833"/>
                  </a:moveTo>
                  <a:cubicBezTo>
                    <a:pt x="71774" y="55651"/>
                    <a:pt x="55587" y="71685"/>
                    <a:pt x="35890" y="71685"/>
                  </a:cubicBezTo>
                  <a:cubicBezTo>
                    <a:pt x="16084" y="71685"/>
                    <a:pt x="0" y="55651"/>
                    <a:pt x="0" y="35833"/>
                  </a:cubicBezTo>
                  <a:cubicBezTo>
                    <a:pt x="0" y="16027"/>
                    <a:pt x="16084" y="0"/>
                    <a:pt x="35890" y="0"/>
                  </a:cubicBezTo>
                  <a:cubicBezTo>
                    <a:pt x="55587" y="0"/>
                    <a:pt x="71774" y="16027"/>
                    <a:pt x="71774" y="35833"/>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106" name="Google Shape;4106;p69"/>
            <p:cNvSpPr/>
            <p:nvPr/>
          </p:nvSpPr>
          <p:spPr>
            <a:xfrm>
              <a:off x="2654868" y="3856450"/>
              <a:ext cx="94116" cy="94144"/>
            </a:xfrm>
            <a:custGeom>
              <a:avLst/>
              <a:gdLst/>
              <a:ahLst/>
              <a:cxnLst/>
              <a:rect l="l" t="t" r="r" b="b"/>
              <a:pathLst>
                <a:path w="125488" h="125526" extrusionOk="0">
                  <a:moveTo>
                    <a:pt x="125488" y="62763"/>
                  </a:moveTo>
                  <a:cubicBezTo>
                    <a:pt x="125488" y="97364"/>
                    <a:pt x="97434" y="125526"/>
                    <a:pt x="62814" y="125526"/>
                  </a:cubicBezTo>
                  <a:cubicBezTo>
                    <a:pt x="28086" y="125526"/>
                    <a:pt x="0" y="97364"/>
                    <a:pt x="0" y="62763"/>
                  </a:cubicBezTo>
                  <a:cubicBezTo>
                    <a:pt x="0" y="28054"/>
                    <a:pt x="28086" y="0"/>
                    <a:pt x="62814" y="0"/>
                  </a:cubicBezTo>
                  <a:cubicBezTo>
                    <a:pt x="97434" y="0"/>
                    <a:pt x="125488" y="28054"/>
                    <a:pt x="125488" y="62763"/>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grpSp>
      <p:pic>
        <p:nvPicPr>
          <p:cNvPr id="4107" name="Google Shape;4107;p69"/>
          <p:cNvPicPr preferRelativeResize="0"/>
          <p:nvPr/>
        </p:nvPicPr>
        <p:blipFill>
          <a:blip r:embed="rId3">
            <a:alphaModFix/>
          </a:blip>
          <a:stretch>
            <a:fillRect/>
          </a:stretch>
        </p:blipFill>
        <p:spPr>
          <a:xfrm>
            <a:off x="1486891" y="1731650"/>
            <a:ext cx="2868536" cy="1613552"/>
          </a:xfrm>
          <a:prstGeom prst="rect">
            <a:avLst/>
          </a:prstGeom>
          <a:noFill/>
          <a:ln w="9525" cap="flat" cmpd="sng">
            <a:solidFill>
              <a:schemeClr val="dk1"/>
            </a:solidFill>
            <a:prstDash val="solid"/>
            <a:round/>
            <a:headEnd type="none" w="sm" len="sm"/>
            <a:tailEnd type="none" w="sm" len="sm"/>
          </a:ln>
        </p:spPr>
      </p:pic>
      <p:sp>
        <p:nvSpPr>
          <p:cNvPr id="4108" name="Google Shape;4108;p69"/>
          <p:cNvSpPr/>
          <p:nvPr/>
        </p:nvSpPr>
        <p:spPr>
          <a:xfrm flipH="1">
            <a:off x="432142" y="448350"/>
            <a:ext cx="550406" cy="36329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9" name="Google Shape;4109;p69"/>
          <p:cNvGrpSpPr/>
          <p:nvPr/>
        </p:nvGrpSpPr>
        <p:grpSpPr>
          <a:xfrm flipH="1">
            <a:off x="3986421" y="293030"/>
            <a:ext cx="573267" cy="537172"/>
            <a:chOff x="7042850" y="991325"/>
            <a:chExt cx="266425" cy="249650"/>
          </a:xfrm>
        </p:grpSpPr>
        <p:sp>
          <p:nvSpPr>
            <p:cNvPr id="4110" name="Google Shape;4110;p69"/>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9"/>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9"/>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9"/>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9"/>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9"/>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9"/>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9"/>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9"/>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69"/>
          <p:cNvGrpSpPr/>
          <p:nvPr/>
        </p:nvGrpSpPr>
        <p:grpSpPr>
          <a:xfrm flipH="1">
            <a:off x="8136162" y="479547"/>
            <a:ext cx="364498" cy="353578"/>
            <a:chOff x="7952475" y="1736250"/>
            <a:chExt cx="169400" cy="164325"/>
          </a:xfrm>
        </p:grpSpPr>
        <p:sp>
          <p:nvSpPr>
            <p:cNvPr id="4120" name="Google Shape;4120;p69"/>
            <p:cNvSpPr/>
            <p:nvPr/>
          </p:nvSpPr>
          <p:spPr>
            <a:xfrm>
              <a:off x="7961425" y="1818400"/>
              <a:ext cx="49425" cy="42300"/>
            </a:xfrm>
            <a:custGeom>
              <a:avLst/>
              <a:gdLst/>
              <a:ahLst/>
              <a:cxnLst/>
              <a:rect l="l" t="t" r="r" b="b"/>
              <a:pathLst>
                <a:path w="1977" h="1692" extrusionOk="0">
                  <a:moveTo>
                    <a:pt x="1293" y="0"/>
                  </a:moveTo>
                  <a:cubicBezTo>
                    <a:pt x="1268" y="0"/>
                    <a:pt x="1244" y="12"/>
                    <a:pt x="1226" y="36"/>
                  </a:cubicBezTo>
                  <a:cubicBezTo>
                    <a:pt x="845" y="393"/>
                    <a:pt x="0" y="1274"/>
                    <a:pt x="191" y="1596"/>
                  </a:cubicBezTo>
                  <a:cubicBezTo>
                    <a:pt x="226" y="1643"/>
                    <a:pt x="286" y="1679"/>
                    <a:pt x="345" y="1691"/>
                  </a:cubicBezTo>
                  <a:lnTo>
                    <a:pt x="369" y="1691"/>
                  </a:lnTo>
                  <a:cubicBezTo>
                    <a:pt x="750" y="1691"/>
                    <a:pt x="1655" y="870"/>
                    <a:pt x="1941" y="620"/>
                  </a:cubicBezTo>
                  <a:cubicBezTo>
                    <a:pt x="1977" y="572"/>
                    <a:pt x="1977" y="512"/>
                    <a:pt x="1941" y="477"/>
                  </a:cubicBezTo>
                  <a:cubicBezTo>
                    <a:pt x="1917" y="453"/>
                    <a:pt x="1890" y="441"/>
                    <a:pt x="1863" y="441"/>
                  </a:cubicBezTo>
                  <a:cubicBezTo>
                    <a:pt x="1837" y="441"/>
                    <a:pt x="1810" y="453"/>
                    <a:pt x="1786" y="477"/>
                  </a:cubicBezTo>
                  <a:cubicBezTo>
                    <a:pt x="1182" y="1034"/>
                    <a:pt x="544" y="1501"/>
                    <a:pt x="402" y="1501"/>
                  </a:cubicBezTo>
                  <a:cubicBezTo>
                    <a:pt x="399" y="1501"/>
                    <a:pt x="396" y="1501"/>
                    <a:pt x="393" y="1501"/>
                  </a:cubicBezTo>
                  <a:cubicBezTo>
                    <a:pt x="310" y="1382"/>
                    <a:pt x="786" y="750"/>
                    <a:pt x="1369" y="191"/>
                  </a:cubicBezTo>
                  <a:cubicBezTo>
                    <a:pt x="1417" y="143"/>
                    <a:pt x="1417" y="84"/>
                    <a:pt x="1369" y="36"/>
                  </a:cubicBezTo>
                  <a:cubicBezTo>
                    <a:pt x="1345" y="12"/>
                    <a:pt x="1319" y="0"/>
                    <a:pt x="12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9"/>
            <p:cNvSpPr/>
            <p:nvPr/>
          </p:nvSpPr>
          <p:spPr>
            <a:xfrm>
              <a:off x="8058450" y="1849050"/>
              <a:ext cx="23825" cy="51525"/>
            </a:xfrm>
            <a:custGeom>
              <a:avLst/>
              <a:gdLst/>
              <a:ahLst/>
              <a:cxnLst/>
              <a:rect l="l" t="t" r="r" b="b"/>
              <a:pathLst>
                <a:path w="953" h="2061" extrusionOk="0">
                  <a:moveTo>
                    <a:pt x="155" y="1"/>
                  </a:moveTo>
                  <a:cubicBezTo>
                    <a:pt x="96" y="1"/>
                    <a:pt x="48" y="48"/>
                    <a:pt x="48" y="108"/>
                  </a:cubicBezTo>
                  <a:cubicBezTo>
                    <a:pt x="36" y="501"/>
                    <a:pt x="1" y="1787"/>
                    <a:pt x="274" y="2013"/>
                  </a:cubicBezTo>
                  <a:cubicBezTo>
                    <a:pt x="322" y="2037"/>
                    <a:pt x="358" y="2061"/>
                    <a:pt x="405" y="2061"/>
                  </a:cubicBezTo>
                  <a:cubicBezTo>
                    <a:pt x="417" y="2061"/>
                    <a:pt x="441" y="2061"/>
                    <a:pt x="453" y="2025"/>
                  </a:cubicBezTo>
                  <a:cubicBezTo>
                    <a:pt x="822" y="1953"/>
                    <a:pt x="929" y="751"/>
                    <a:pt x="953" y="227"/>
                  </a:cubicBezTo>
                  <a:cubicBezTo>
                    <a:pt x="953" y="179"/>
                    <a:pt x="917" y="120"/>
                    <a:pt x="858" y="120"/>
                  </a:cubicBezTo>
                  <a:cubicBezTo>
                    <a:pt x="798" y="120"/>
                    <a:pt x="739" y="167"/>
                    <a:pt x="739" y="227"/>
                  </a:cubicBezTo>
                  <a:cubicBezTo>
                    <a:pt x="691" y="1048"/>
                    <a:pt x="524" y="1810"/>
                    <a:pt x="405" y="1834"/>
                  </a:cubicBezTo>
                  <a:cubicBezTo>
                    <a:pt x="286" y="1763"/>
                    <a:pt x="227" y="965"/>
                    <a:pt x="262" y="108"/>
                  </a:cubicBezTo>
                  <a:cubicBezTo>
                    <a:pt x="262" y="48"/>
                    <a:pt x="215" y="1"/>
                    <a:pt x="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9"/>
            <p:cNvSpPr/>
            <p:nvPr/>
          </p:nvSpPr>
          <p:spPr>
            <a:xfrm>
              <a:off x="7987900" y="1736250"/>
              <a:ext cx="119700" cy="108950"/>
            </a:xfrm>
            <a:custGeom>
              <a:avLst/>
              <a:gdLst/>
              <a:ahLst/>
              <a:cxnLst/>
              <a:rect l="l" t="t" r="r" b="b"/>
              <a:pathLst>
                <a:path w="4788" h="4358" extrusionOk="0">
                  <a:moveTo>
                    <a:pt x="2882" y="226"/>
                  </a:moveTo>
                  <a:cubicBezTo>
                    <a:pt x="3037" y="226"/>
                    <a:pt x="3180" y="274"/>
                    <a:pt x="3323" y="381"/>
                  </a:cubicBezTo>
                  <a:cubicBezTo>
                    <a:pt x="4418" y="1179"/>
                    <a:pt x="3596" y="3596"/>
                    <a:pt x="3406" y="4120"/>
                  </a:cubicBezTo>
                  <a:lnTo>
                    <a:pt x="286" y="2822"/>
                  </a:lnTo>
                  <a:cubicBezTo>
                    <a:pt x="560" y="2334"/>
                    <a:pt x="1810" y="226"/>
                    <a:pt x="2882" y="226"/>
                  </a:cubicBezTo>
                  <a:close/>
                  <a:moveTo>
                    <a:pt x="2858" y="0"/>
                  </a:moveTo>
                  <a:cubicBezTo>
                    <a:pt x="1549" y="0"/>
                    <a:pt x="72" y="2679"/>
                    <a:pt x="13" y="2798"/>
                  </a:cubicBezTo>
                  <a:cubicBezTo>
                    <a:pt x="1" y="2834"/>
                    <a:pt x="1" y="2870"/>
                    <a:pt x="13" y="2893"/>
                  </a:cubicBezTo>
                  <a:cubicBezTo>
                    <a:pt x="25" y="2929"/>
                    <a:pt x="36" y="2941"/>
                    <a:pt x="72" y="2953"/>
                  </a:cubicBezTo>
                  <a:lnTo>
                    <a:pt x="3406" y="4334"/>
                  </a:lnTo>
                  <a:cubicBezTo>
                    <a:pt x="3418" y="4358"/>
                    <a:pt x="3442" y="4358"/>
                    <a:pt x="3454" y="4358"/>
                  </a:cubicBezTo>
                  <a:cubicBezTo>
                    <a:pt x="3465" y="4358"/>
                    <a:pt x="3477" y="4358"/>
                    <a:pt x="3477" y="4334"/>
                  </a:cubicBezTo>
                  <a:cubicBezTo>
                    <a:pt x="3513" y="4322"/>
                    <a:pt x="3525" y="4310"/>
                    <a:pt x="3537" y="4275"/>
                  </a:cubicBezTo>
                  <a:cubicBezTo>
                    <a:pt x="3585" y="4144"/>
                    <a:pt x="4787" y="1179"/>
                    <a:pt x="3406" y="179"/>
                  </a:cubicBezTo>
                  <a:cubicBezTo>
                    <a:pt x="3239" y="60"/>
                    <a:pt x="3049" y="0"/>
                    <a:pt x="28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9"/>
            <p:cNvSpPr/>
            <p:nvPr/>
          </p:nvSpPr>
          <p:spPr>
            <a:xfrm>
              <a:off x="7952475" y="1781500"/>
              <a:ext cx="169400" cy="82525"/>
            </a:xfrm>
            <a:custGeom>
              <a:avLst/>
              <a:gdLst/>
              <a:ahLst/>
              <a:cxnLst/>
              <a:rect l="l" t="t" r="r" b="b"/>
              <a:pathLst>
                <a:path w="6776" h="3301" extrusionOk="0">
                  <a:moveTo>
                    <a:pt x="1" y="0"/>
                  </a:moveTo>
                  <a:cubicBezTo>
                    <a:pt x="1146" y="2783"/>
                    <a:pt x="3527" y="3300"/>
                    <a:pt x="5138" y="3300"/>
                  </a:cubicBezTo>
                  <a:cubicBezTo>
                    <a:pt x="6092" y="3300"/>
                    <a:pt x="6776" y="3119"/>
                    <a:pt x="6776" y="3119"/>
                  </a:cubicBezTo>
                  <a:lnTo>
                    <a:pt x="5347" y="1417"/>
                  </a:lnTo>
                  <a:lnTo>
                    <a:pt x="2025" y="0"/>
                  </a:ln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9"/>
            <p:cNvSpPr/>
            <p:nvPr/>
          </p:nvSpPr>
          <p:spPr>
            <a:xfrm>
              <a:off x="8061425" y="1751900"/>
              <a:ext cx="21750" cy="31100"/>
            </a:xfrm>
            <a:custGeom>
              <a:avLst/>
              <a:gdLst/>
              <a:ahLst/>
              <a:cxnLst/>
              <a:rect l="l" t="t" r="r" b="b"/>
              <a:pathLst>
                <a:path w="870" h="1244" extrusionOk="0">
                  <a:moveTo>
                    <a:pt x="121" y="0"/>
                  </a:moveTo>
                  <a:cubicBezTo>
                    <a:pt x="84" y="0"/>
                    <a:pt x="52" y="21"/>
                    <a:pt x="36" y="53"/>
                  </a:cubicBezTo>
                  <a:cubicBezTo>
                    <a:pt x="1" y="112"/>
                    <a:pt x="24" y="172"/>
                    <a:pt x="60" y="196"/>
                  </a:cubicBezTo>
                  <a:cubicBezTo>
                    <a:pt x="96" y="220"/>
                    <a:pt x="644" y="553"/>
                    <a:pt x="405" y="1089"/>
                  </a:cubicBezTo>
                  <a:cubicBezTo>
                    <a:pt x="393" y="1136"/>
                    <a:pt x="405" y="1196"/>
                    <a:pt x="465" y="1232"/>
                  </a:cubicBezTo>
                  <a:cubicBezTo>
                    <a:pt x="477" y="1244"/>
                    <a:pt x="501" y="1244"/>
                    <a:pt x="513" y="1244"/>
                  </a:cubicBezTo>
                  <a:cubicBezTo>
                    <a:pt x="560" y="1244"/>
                    <a:pt x="584" y="1208"/>
                    <a:pt x="620" y="1196"/>
                  </a:cubicBezTo>
                  <a:cubicBezTo>
                    <a:pt x="870" y="613"/>
                    <a:pt x="453" y="172"/>
                    <a:pt x="179" y="17"/>
                  </a:cubicBezTo>
                  <a:cubicBezTo>
                    <a:pt x="159" y="5"/>
                    <a:pt x="139" y="0"/>
                    <a:pt x="12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9"/>
            <p:cNvSpPr/>
            <p:nvPr/>
          </p:nvSpPr>
          <p:spPr>
            <a:xfrm>
              <a:off x="8003075" y="1766900"/>
              <a:ext cx="88150" cy="50325"/>
            </a:xfrm>
            <a:custGeom>
              <a:avLst/>
              <a:gdLst/>
              <a:ahLst/>
              <a:cxnLst/>
              <a:rect l="l" t="t" r="r" b="b"/>
              <a:pathLst>
                <a:path w="3526" h="2013" extrusionOk="0">
                  <a:moveTo>
                    <a:pt x="453" y="1"/>
                  </a:moveTo>
                  <a:lnTo>
                    <a:pt x="1" y="584"/>
                  </a:lnTo>
                  <a:lnTo>
                    <a:pt x="3323" y="2013"/>
                  </a:lnTo>
                  <a:lnTo>
                    <a:pt x="3525" y="1358"/>
                  </a:lnTo>
                  <a:lnTo>
                    <a:pt x="453" y="1"/>
                  </a:lnTo>
                  <a:close/>
                </a:path>
              </a:pathLst>
            </a:custGeom>
            <a:solidFill>
              <a:srgbClr val="E3B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9"/>
            <p:cNvSpPr/>
            <p:nvPr/>
          </p:nvSpPr>
          <p:spPr>
            <a:xfrm>
              <a:off x="7981350" y="1791050"/>
              <a:ext cx="29500" cy="25875"/>
            </a:xfrm>
            <a:custGeom>
              <a:avLst/>
              <a:gdLst/>
              <a:ahLst/>
              <a:cxnLst/>
              <a:rect l="l" t="t" r="r" b="b"/>
              <a:pathLst>
                <a:path w="1180" h="1035" extrusionOk="0">
                  <a:moveTo>
                    <a:pt x="584" y="213"/>
                  </a:moveTo>
                  <a:cubicBezTo>
                    <a:pt x="632" y="213"/>
                    <a:pt x="679" y="213"/>
                    <a:pt x="703" y="237"/>
                  </a:cubicBezTo>
                  <a:cubicBezTo>
                    <a:pt x="858" y="309"/>
                    <a:pt x="929" y="487"/>
                    <a:pt x="858" y="642"/>
                  </a:cubicBezTo>
                  <a:cubicBezTo>
                    <a:pt x="815" y="746"/>
                    <a:pt x="696" y="818"/>
                    <a:pt x="580" y="818"/>
                  </a:cubicBezTo>
                  <a:cubicBezTo>
                    <a:pt x="536" y="818"/>
                    <a:pt x="492" y="808"/>
                    <a:pt x="453" y="785"/>
                  </a:cubicBezTo>
                  <a:cubicBezTo>
                    <a:pt x="298" y="713"/>
                    <a:pt x="227" y="535"/>
                    <a:pt x="298" y="392"/>
                  </a:cubicBezTo>
                  <a:cubicBezTo>
                    <a:pt x="370" y="285"/>
                    <a:pt x="465" y="213"/>
                    <a:pt x="584" y="213"/>
                  </a:cubicBezTo>
                  <a:close/>
                  <a:moveTo>
                    <a:pt x="601" y="0"/>
                  </a:moveTo>
                  <a:cubicBezTo>
                    <a:pt x="404" y="0"/>
                    <a:pt x="207" y="113"/>
                    <a:pt x="120" y="297"/>
                  </a:cubicBezTo>
                  <a:cubicBezTo>
                    <a:pt x="1" y="559"/>
                    <a:pt x="120" y="868"/>
                    <a:pt x="382" y="987"/>
                  </a:cubicBezTo>
                  <a:cubicBezTo>
                    <a:pt x="441" y="1011"/>
                    <a:pt x="513" y="1035"/>
                    <a:pt x="584" y="1035"/>
                  </a:cubicBezTo>
                  <a:cubicBezTo>
                    <a:pt x="787" y="1035"/>
                    <a:pt x="977" y="904"/>
                    <a:pt x="1060" y="737"/>
                  </a:cubicBezTo>
                  <a:cubicBezTo>
                    <a:pt x="1180" y="475"/>
                    <a:pt x="1060" y="166"/>
                    <a:pt x="810" y="47"/>
                  </a:cubicBezTo>
                  <a:cubicBezTo>
                    <a:pt x="744" y="15"/>
                    <a:pt x="672" y="0"/>
                    <a:pt x="60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9"/>
            <p:cNvSpPr/>
            <p:nvPr/>
          </p:nvSpPr>
          <p:spPr>
            <a:xfrm>
              <a:off x="8018575" y="1816650"/>
              <a:ext cx="28000" cy="25875"/>
            </a:xfrm>
            <a:custGeom>
              <a:avLst/>
              <a:gdLst/>
              <a:ahLst/>
              <a:cxnLst/>
              <a:rect l="l" t="t" r="r" b="b"/>
              <a:pathLst>
                <a:path w="1120" h="1035" extrusionOk="0">
                  <a:moveTo>
                    <a:pt x="583" y="213"/>
                  </a:moveTo>
                  <a:cubicBezTo>
                    <a:pt x="631" y="213"/>
                    <a:pt x="679" y="225"/>
                    <a:pt x="703" y="237"/>
                  </a:cubicBezTo>
                  <a:cubicBezTo>
                    <a:pt x="786" y="273"/>
                    <a:pt x="834" y="332"/>
                    <a:pt x="869" y="404"/>
                  </a:cubicBezTo>
                  <a:cubicBezTo>
                    <a:pt x="881" y="475"/>
                    <a:pt x="881" y="570"/>
                    <a:pt x="857" y="642"/>
                  </a:cubicBezTo>
                  <a:cubicBezTo>
                    <a:pt x="814" y="756"/>
                    <a:pt x="692" y="824"/>
                    <a:pt x="575" y="824"/>
                  </a:cubicBezTo>
                  <a:cubicBezTo>
                    <a:pt x="532" y="824"/>
                    <a:pt x="490" y="816"/>
                    <a:pt x="453" y="797"/>
                  </a:cubicBezTo>
                  <a:cubicBezTo>
                    <a:pt x="298" y="725"/>
                    <a:pt x="226" y="547"/>
                    <a:pt x="298" y="392"/>
                  </a:cubicBezTo>
                  <a:cubicBezTo>
                    <a:pt x="369" y="285"/>
                    <a:pt x="464" y="213"/>
                    <a:pt x="583" y="213"/>
                  </a:cubicBezTo>
                  <a:close/>
                  <a:moveTo>
                    <a:pt x="602" y="0"/>
                  </a:moveTo>
                  <a:cubicBezTo>
                    <a:pt x="404" y="0"/>
                    <a:pt x="207" y="116"/>
                    <a:pt x="119" y="309"/>
                  </a:cubicBezTo>
                  <a:cubicBezTo>
                    <a:pt x="0" y="559"/>
                    <a:pt x="119" y="868"/>
                    <a:pt x="381" y="987"/>
                  </a:cubicBezTo>
                  <a:cubicBezTo>
                    <a:pt x="441" y="1023"/>
                    <a:pt x="512" y="1035"/>
                    <a:pt x="583" y="1035"/>
                  </a:cubicBezTo>
                  <a:cubicBezTo>
                    <a:pt x="798" y="1035"/>
                    <a:pt x="976" y="916"/>
                    <a:pt x="1060" y="737"/>
                  </a:cubicBezTo>
                  <a:cubicBezTo>
                    <a:pt x="1119" y="606"/>
                    <a:pt x="1119" y="463"/>
                    <a:pt x="1072" y="332"/>
                  </a:cubicBezTo>
                  <a:cubicBezTo>
                    <a:pt x="1036" y="213"/>
                    <a:pt x="929" y="106"/>
                    <a:pt x="810" y="47"/>
                  </a:cubicBezTo>
                  <a:cubicBezTo>
                    <a:pt x="744" y="15"/>
                    <a:pt x="673" y="0"/>
                    <a:pt x="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9"/>
            <p:cNvSpPr/>
            <p:nvPr/>
          </p:nvSpPr>
          <p:spPr>
            <a:xfrm>
              <a:off x="8062325" y="1829725"/>
              <a:ext cx="28000" cy="25900"/>
            </a:xfrm>
            <a:custGeom>
              <a:avLst/>
              <a:gdLst/>
              <a:ahLst/>
              <a:cxnLst/>
              <a:rect l="l" t="t" r="r" b="b"/>
              <a:pathLst>
                <a:path w="1120" h="1036" extrusionOk="0">
                  <a:moveTo>
                    <a:pt x="524" y="214"/>
                  </a:moveTo>
                  <a:cubicBezTo>
                    <a:pt x="560" y="214"/>
                    <a:pt x="596" y="214"/>
                    <a:pt x="643" y="238"/>
                  </a:cubicBezTo>
                  <a:cubicBezTo>
                    <a:pt x="786" y="321"/>
                    <a:pt x="858" y="500"/>
                    <a:pt x="786" y="643"/>
                  </a:cubicBezTo>
                  <a:cubicBezTo>
                    <a:pt x="742" y="757"/>
                    <a:pt x="628" y="825"/>
                    <a:pt x="509" y="825"/>
                  </a:cubicBezTo>
                  <a:cubicBezTo>
                    <a:pt x="466" y="825"/>
                    <a:pt x="422" y="816"/>
                    <a:pt x="381" y="798"/>
                  </a:cubicBezTo>
                  <a:cubicBezTo>
                    <a:pt x="310" y="762"/>
                    <a:pt x="250" y="702"/>
                    <a:pt x="227" y="631"/>
                  </a:cubicBezTo>
                  <a:cubicBezTo>
                    <a:pt x="203" y="559"/>
                    <a:pt x="203" y="464"/>
                    <a:pt x="238" y="393"/>
                  </a:cubicBezTo>
                  <a:cubicBezTo>
                    <a:pt x="298" y="286"/>
                    <a:pt x="405" y="214"/>
                    <a:pt x="524" y="214"/>
                  </a:cubicBezTo>
                  <a:close/>
                  <a:moveTo>
                    <a:pt x="531" y="1"/>
                  </a:moveTo>
                  <a:cubicBezTo>
                    <a:pt x="337" y="1"/>
                    <a:pt x="147" y="114"/>
                    <a:pt x="60" y="297"/>
                  </a:cubicBezTo>
                  <a:cubicBezTo>
                    <a:pt x="0" y="440"/>
                    <a:pt x="0" y="571"/>
                    <a:pt x="48" y="702"/>
                  </a:cubicBezTo>
                  <a:cubicBezTo>
                    <a:pt x="84" y="821"/>
                    <a:pt x="191" y="929"/>
                    <a:pt x="310" y="988"/>
                  </a:cubicBezTo>
                  <a:cubicBezTo>
                    <a:pt x="369" y="1012"/>
                    <a:pt x="441" y="1036"/>
                    <a:pt x="524" y="1036"/>
                  </a:cubicBezTo>
                  <a:cubicBezTo>
                    <a:pt x="715" y="1036"/>
                    <a:pt x="905" y="917"/>
                    <a:pt x="1000" y="738"/>
                  </a:cubicBezTo>
                  <a:cubicBezTo>
                    <a:pt x="1119" y="476"/>
                    <a:pt x="1000" y="167"/>
                    <a:pt x="738" y="47"/>
                  </a:cubicBezTo>
                  <a:cubicBezTo>
                    <a:pt x="672" y="16"/>
                    <a:pt x="601" y="1"/>
                    <a:pt x="53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132"/>
        <p:cNvGrpSpPr/>
        <p:nvPr/>
      </p:nvGrpSpPr>
      <p:grpSpPr>
        <a:xfrm>
          <a:off x="0" y="0"/>
          <a:ext cx="0" cy="0"/>
          <a:chOff x="0" y="0"/>
          <a:chExt cx="0" cy="0"/>
        </a:xfrm>
      </p:grpSpPr>
      <p:sp>
        <p:nvSpPr>
          <p:cNvPr id="4133" name="Google Shape;4133;p70"/>
          <p:cNvSpPr txBox="1">
            <a:spLocks noGrp="1"/>
          </p:cNvSpPr>
          <p:nvPr>
            <p:ph type="title"/>
          </p:nvPr>
        </p:nvSpPr>
        <p:spPr>
          <a:xfrm>
            <a:off x="980300" y="1733700"/>
            <a:ext cx="2966700" cy="640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Phone </a:t>
            </a:r>
            <a:r>
              <a:rPr lang="en">
                <a:solidFill>
                  <a:schemeClr val="lt1"/>
                </a:solidFill>
              </a:rPr>
              <a:t>mockup</a:t>
            </a:r>
            <a:endParaRPr>
              <a:solidFill>
                <a:schemeClr val="lt1"/>
              </a:solidFill>
            </a:endParaRPr>
          </a:p>
        </p:txBody>
      </p:sp>
      <p:sp>
        <p:nvSpPr>
          <p:cNvPr id="4134" name="Google Shape;4134;p70"/>
          <p:cNvSpPr txBox="1">
            <a:spLocks noGrp="1"/>
          </p:cNvSpPr>
          <p:nvPr>
            <p:ph type="subTitle" idx="1"/>
          </p:nvPr>
        </p:nvSpPr>
        <p:spPr>
          <a:xfrm>
            <a:off x="980288" y="2374200"/>
            <a:ext cx="2966700" cy="103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4135" name="Google Shape;4135;p70"/>
          <p:cNvGrpSpPr/>
          <p:nvPr/>
        </p:nvGrpSpPr>
        <p:grpSpPr>
          <a:xfrm>
            <a:off x="5705299" y="1188489"/>
            <a:ext cx="1464451" cy="2991117"/>
            <a:chOff x="5649836" y="1127075"/>
            <a:chExt cx="1544128" cy="3153191"/>
          </a:xfrm>
        </p:grpSpPr>
        <p:sp>
          <p:nvSpPr>
            <p:cNvPr id="4136" name="Google Shape;4136;p70"/>
            <p:cNvSpPr/>
            <p:nvPr/>
          </p:nvSpPr>
          <p:spPr>
            <a:xfrm>
              <a:off x="5649836" y="1127075"/>
              <a:ext cx="1544128" cy="3153191"/>
            </a:xfrm>
            <a:custGeom>
              <a:avLst/>
              <a:gdLst/>
              <a:ahLst/>
              <a:cxnLst/>
              <a:rect l="l" t="t" r="r" b="b"/>
              <a:pathLst>
                <a:path w="2304669" h="4851063" extrusionOk="0">
                  <a:moveTo>
                    <a:pt x="2304669" y="4492199"/>
                  </a:moveTo>
                  <a:cubicBezTo>
                    <a:pt x="2304669" y="4689436"/>
                    <a:pt x="2143252" y="4851063"/>
                    <a:pt x="1945843" y="4851063"/>
                  </a:cubicBezTo>
                  <a:lnTo>
                    <a:pt x="358813" y="4851063"/>
                  </a:lnTo>
                  <a:cubicBezTo>
                    <a:pt x="161328" y="4851063"/>
                    <a:pt x="0" y="4689436"/>
                    <a:pt x="0" y="4492199"/>
                  </a:cubicBezTo>
                  <a:lnTo>
                    <a:pt x="0" y="358870"/>
                  </a:lnTo>
                  <a:cubicBezTo>
                    <a:pt x="0" y="161543"/>
                    <a:pt x="161328" y="0"/>
                    <a:pt x="358813" y="0"/>
                  </a:cubicBezTo>
                  <a:lnTo>
                    <a:pt x="1945843" y="0"/>
                  </a:lnTo>
                  <a:cubicBezTo>
                    <a:pt x="2143252" y="0"/>
                    <a:pt x="2304669" y="161543"/>
                    <a:pt x="2304669" y="35887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137" name="Google Shape;4137;p70"/>
            <p:cNvSpPr/>
            <p:nvPr/>
          </p:nvSpPr>
          <p:spPr>
            <a:xfrm>
              <a:off x="6314731" y="3923628"/>
              <a:ext cx="217614" cy="217669"/>
            </a:xfrm>
            <a:custGeom>
              <a:avLst/>
              <a:gdLst/>
              <a:ahLst/>
              <a:cxnLst/>
              <a:rect l="l" t="t" r="r" b="b"/>
              <a:pathLst>
                <a:path w="323589" h="323672" extrusionOk="0">
                  <a:moveTo>
                    <a:pt x="323589" y="161747"/>
                  </a:moveTo>
                  <a:cubicBezTo>
                    <a:pt x="323589" y="251142"/>
                    <a:pt x="251186" y="323672"/>
                    <a:pt x="161836" y="323672"/>
                  </a:cubicBezTo>
                  <a:cubicBezTo>
                    <a:pt x="72491" y="323672"/>
                    <a:pt x="0" y="251142"/>
                    <a:pt x="0" y="161747"/>
                  </a:cubicBezTo>
                  <a:cubicBezTo>
                    <a:pt x="0" y="72517"/>
                    <a:pt x="72491" y="0"/>
                    <a:pt x="161836" y="0"/>
                  </a:cubicBezTo>
                  <a:cubicBezTo>
                    <a:pt x="251186" y="0"/>
                    <a:pt x="323589" y="72517"/>
                    <a:pt x="323589" y="161747"/>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sp>
          <p:nvSpPr>
            <p:cNvPr id="4138" name="Google Shape;4138;p70"/>
            <p:cNvSpPr/>
            <p:nvPr/>
          </p:nvSpPr>
          <p:spPr>
            <a:xfrm rot="10800000" flipH="1">
              <a:off x="6272075" y="1296108"/>
              <a:ext cx="268153" cy="90383"/>
            </a:xfrm>
            <a:custGeom>
              <a:avLst/>
              <a:gdLst/>
              <a:ahLst/>
              <a:cxnLst/>
              <a:rect l="l" t="t" r="r" b="b"/>
              <a:pathLst>
                <a:path w="398741" h="96666" extrusionOk="0">
                  <a:moveTo>
                    <a:pt x="398741" y="48272"/>
                  </a:moveTo>
                  <a:cubicBezTo>
                    <a:pt x="398741" y="74828"/>
                    <a:pt x="376859" y="96666"/>
                    <a:pt x="350227" y="96666"/>
                  </a:cubicBezTo>
                  <a:lnTo>
                    <a:pt x="48520" y="96666"/>
                  </a:lnTo>
                  <a:cubicBezTo>
                    <a:pt x="21875" y="96666"/>
                    <a:pt x="0" y="74828"/>
                    <a:pt x="0" y="48272"/>
                  </a:cubicBezTo>
                  <a:cubicBezTo>
                    <a:pt x="0" y="21672"/>
                    <a:pt x="21875" y="0"/>
                    <a:pt x="48520" y="0"/>
                  </a:cubicBezTo>
                  <a:lnTo>
                    <a:pt x="350227" y="0"/>
                  </a:lnTo>
                  <a:cubicBezTo>
                    <a:pt x="376859" y="0"/>
                    <a:pt x="398741" y="21672"/>
                    <a:pt x="398741" y="48272"/>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p>
          </p:txBody>
        </p:sp>
      </p:grpSp>
      <p:pic>
        <p:nvPicPr>
          <p:cNvPr id="4139" name="Google Shape;4139;p70"/>
          <p:cNvPicPr preferRelativeResize="0"/>
          <p:nvPr/>
        </p:nvPicPr>
        <p:blipFill rotWithShape="1">
          <a:blip r:embed="rId3">
            <a:alphaModFix/>
          </a:blip>
          <a:srcRect l="11447" r="2545"/>
          <a:stretch/>
        </p:blipFill>
        <p:spPr>
          <a:xfrm>
            <a:off x="5817200" y="1565800"/>
            <a:ext cx="1240649" cy="2145423"/>
          </a:xfrm>
          <a:prstGeom prst="rect">
            <a:avLst/>
          </a:prstGeom>
          <a:noFill/>
          <a:ln w="9525" cap="flat" cmpd="sng">
            <a:solidFill>
              <a:schemeClr val="dk1"/>
            </a:solidFill>
            <a:prstDash val="solid"/>
            <a:round/>
            <a:headEnd type="none" w="sm" len="sm"/>
            <a:tailEnd type="none" w="sm" len="sm"/>
          </a:ln>
        </p:spPr>
      </p:pic>
      <p:sp>
        <p:nvSpPr>
          <p:cNvPr id="4140" name="Google Shape;4140;p70"/>
          <p:cNvSpPr/>
          <p:nvPr/>
        </p:nvSpPr>
        <p:spPr>
          <a:xfrm rot="4389064" flipH="1">
            <a:off x="220294" y="874792"/>
            <a:ext cx="734268" cy="932485"/>
          </a:xfrm>
          <a:custGeom>
            <a:avLst/>
            <a:gdLst/>
            <a:ahLst/>
            <a:cxnLst/>
            <a:rect l="l" t="t" r="r" b="b"/>
            <a:pathLst>
              <a:path w="10026" h="12732" extrusionOk="0">
                <a:moveTo>
                  <a:pt x="8525" y="1"/>
                </a:moveTo>
                <a:cubicBezTo>
                  <a:pt x="8498" y="1"/>
                  <a:pt x="8471" y="10"/>
                  <a:pt x="8454" y="28"/>
                </a:cubicBezTo>
                <a:cubicBezTo>
                  <a:pt x="8406" y="75"/>
                  <a:pt x="8406" y="135"/>
                  <a:pt x="8454" y="183"/>
                </a:cubicBezTo>
                <a:cubicBezTo>
                  <a:pt x="8454" y="183"/>
                  <a:pt x="8573" y="302"/>
                  <a:pt x="8739" y="492"/>
                </a:cubicBezTo>
                <a:cubicBezTo>
                  <a:pt x="8751" y="516"/>
                  <a:pt x="8775" y="540"/>
                  <a:pt x="8811" y="540"/>
                </a:cubicBezTo>
                <a:cubicBezTo>
                  <a:pt x="8835" y="540"/>
                  <a:pt x="8858" y="528"/>
                  <a:pt x="8882" y="504"/>
                </a:cubicBezTo>
                <a:cubicBezTo>
                  <a:pt x="8930" y="480"/>
                  <a:pt x="8942" y="409"/>
                  <a:pt x="8894" y="361"/>
                </a:cubicBezTo>
                <a:cubicBezTo>
                  <a:pt x="8715" y="147"/>
                  <a:pt x="8596" y="28"/>
                  <a:pt x="8596" y="28"/>
                </a:cubicBezTo>
                <a:cubicBezTo>
                  <a:pt x="8579" y="10"/>
                  <a:pt x="8552" y="1"/>
                  <a:pt x="8525" y="1"/>
                </a:cubicBezTo>
                <a:close/>
                <a:moveTo>
                  <a:pt x="9076" y="668"/>
                </a:moveTo>
                <a:cubicBezTo>
                  <a:pt x="9054" y="668"/>
                  <a:pt x="9032" y="673"/>
                  <a:pt x="9013" y="683"/>
                </a:cubicBezTo>
                <a:cubicBezTo>
                  <a:pt x="8954" y="718"/>
                  <a:pt x="8954" y="790"/>
                  <a:pt x="8989" y="837"/>
                </a:cubicBezTo>
                <a:cubicBezTo>
                  <a:pt x="9073" y="956"/>
                  <a:pt x="9156" y="1064"/>
                  <a:pt x="9227" y="1183"/>
                </a:cubicBezTo>
                <a:cubicBezTo>
                  <a:pt x="9239" y="1206"/>
                  <a:pt x="9287" y="1218"/>
                  <a:pt x="9311" y="1218"/>
                </a:cubicBezTo>
                <a:lnTo>
                  <a:pt x="9370" y="1218"/>
                </a:lnTo>
                <a:cubicBezTo>
                  <a:pt x="9418" y="1195"/>
                  <a:pt x="9430" y="1123"/>
                  <a:pt x="9406" y="1076"/>
                </a:cubicBezTo>
                <a:cubicBezTo>
                  <a:pt x="9335" y="956"/>
                  <a:pt x="9251" y="837"/>
                  <a:pt x="9168" y="718"/>
                </a:cubicBezTo>
                <a:cubicBezTo>
                  <a:pt x="9146" y="682"/>
                  <a:pt x="9111" y="668"/>
                  <a:pt x="9076" y="668"/>
                </a:cubicBezTo>
                <a:close/>
                <a:moveTo>
                  <a:pt x="9510" y="1385"/>
                </a:moveTo>
                <a:cubicBezTo>
                  <a:pt x="9493" y="1385"/>
                  <a:pt x="9477" y="1389"/>
                  <a:pt x="9466" y="1397"/>
                </a:cubicBezTo>
                <a:cubicBezTo>
                  <a:pt x="9406" y="1433"/>
                  <a:pt x="9382" y="1504"/>
                  <a:pt x="9418" y="1552"/>
                </a:cubicBezTo>
                <a:cubicBezTo>
                  <a:pt x="9489" y="1671"/>
                  <a:pt x="9549" y="1802"/>
                  <a:pt x="9597" y="1921"/>
                </a:cubicBezTo>
                <a:cubicBezTo>
                  <a:pt x="9632" y="1945"/>
                  <a:pt x="9656" y="1980"/>
                  <a:pt x="9704" y="1980"/>
                </a:cubicBezTo>
                <a:cubicBezTo>
                  <a:pt x="9712" y="1980"/>
                  <a:pt x="9720" y="1975"/>
                  <a:pt x="9724" y="1975"/>
                </a:cubicBezTo>
                <a:cubicBezTo>
                  <a:pt x="9726" y="1975"/>
                  <a:pt x="9727" y="1976"/>
                  <a:pt x="9727" y="1980"/>
                </a:cubicBezTo>
                <a:cubicBezTo>
                  <a:pt x="9787" y="1968"/>
                  <a:pt x="9799" y="1909"/>
                  <a:pt x="9787" y="1849"/>
                </a:cubicBezTo>
                <a:cubicBezTo>
                  <a:pt x="9751" y="1707"/>
                  <a:pt x="9680" y="1576"/>
                  <a:pt x="9608" y="1445"/>
                </a:cubicBezTo>
                <a:cubicBezTo>
                  <a:pt x="9592" y="1404"/>
                  <a:pt x="9548" y="1385"/>
                  <a:pt x="9510" y="1385"/>
                </a:cubicBezTo>
                <a:close/>
                <a:moveTo>
                  <a:pt x="9840" y="2156"/>
                </a:moveTo>
                <a:cubicBezTo>
                  <a:pt x="9831" y="2156"/>
                  <a:pt x="9821" y="2157"/>
                  <a:pt x="9811" y="2159"/>
                </a:cubicBezTo>
                <a:cubicBezTo>
                  <a:pt x="9751" y="2171"/>
                  <a:pt x="9716" y="2230"/>
                  <a:pt x="9727" y="2290"/>
                </a:cubicBezTo>
                <a:cubicBezTo>
                  <a:pt x="9775" y="2433"/>
                  <a:pt x="9787" y="2564"/>
                  <a:pt x="9811" y="2695"/>
                </a:cubicBezTo>
                <a:cubicBezTo>
                  <a:pt x="9811" y="2754"/>
                  <a:pt x="9847" y="2802"/>
                  <a:pt x="9906" y="2802"/>
                </a:cubicBezTo>
                <a:cubicBezTo>
                  <a:pt x="9989" y="2790"/>
                  <a:pt x="10025" y="2742"/>
                  <a:pt x="10013" y="2659"/>
                </a:cubicBezTo>
                <a:cubicBezTo>
                  <a:pt x="10001" y="2528"/>
                  <a:pt x="9989" y="2385"/>
                  <a:pt x="9942" y="2230"/>
                </a:cubicBezTo>
                <a:cubicBezTo>
                  <a:pt x="9932" y="2181"/>
                  <a:pt x="9889" y="2156"/>
                  <a:pt x="9840" y="2156"/>
                </a:cubicBezTo>
                <a:close/>
                <a:moveTo>
                  <a:pt x="9876" y="3002"/>
                </a:moveTo>
                <a:cubicBezTo>
                  <a:pt x="9825" y="3002"/>
                  <a:pt x="9786" y="3046"/>
                  <a:pt x="9775" y="3100"/>
                </a:cubicBezTo>
                <a:cubicBezTo>
                  <a:pt x="9763" y="3231"/>
                  <a:pt x="9727" y="3362"/>
                  <a:pt x="9668" y="3481"/>
                </a:cubicBezTo>
                <a:cubicBezTo>
                  <a:pt x="9656" y="3528"/>
                  <a:pt x="9668" y="3588"/>
                  <a:pt x="9727" y="3623"/>
                </a:cubicBezTo>
                <a:cubicBezTo>
                  <a:pt x="9751" y="3635"/>
                  <a:pt x="9763" y="3635"/>
                  <a:pt x="9775" y="3635"/>
                </a:cubicBezTo>
                <a:cubicBezTo>
                  <a:pt x="9823" y="3635"/>
                  <a:pt x="9870" y="3600"/>
                  <a:pt x="9847" y="3552"/>
                </a:cubicBezTo>
                <a:cubicBezTo>
                  <a:pt x="9918" y="3421"/>
                  <a:pt x="9954" y="3278"/>
                  <a:pt x="9978" y="3123"/>
                </a:cubicBezTo>
                <a:cubicBezTo>
                  <a:pt x="10001" y="3064"/>
                  <a:pt x="9954" y="3028"/>
                  <a:pt x="9894" y="3004"/>
                </a:cubicBezTo>
                <a:cubicBezTo>
                  <a:pt x="9888" y="3003"/>
                  <a:pt x="9882" y="3002"/>
                  <a:pt x="9876" y="3002"/>
                </a:cubicBezTo>
                <a:close/>
                <a:moveTo>
                  <a:pt x="6792" y="3775"/>
                </a:moveTo>
                <a:cubicBezTo>
                  <a:pt x="6609" y="3775"/>
                  <a:pt x="6513" y="3868"/>
                  <a:pt x="6513" y="4028"/>
                </a:cubicBezTo>
                <a:cubicBezTo>
                  <a:pt x="6513" y="4076"/>
                  <a:pt x="6537" y="4124"/>
                  <a:pt x="6549" y="4183"/>
                </a:cubicBezTo>
                <a:cubicBezTo>
                  <a:pt x="6560" y="4231"/>
                  <a:pt x="6608" y="4254"/>
                  <a:pt x="6656" y="4254"/>
                </a:cubicBezTo>
                <a:cubicBezTo>
                  <a:pt x="6668" y="4254"/>
                  <a:pt x="6679" y="4254"/>
                  <a:pt x="6679" y="4243"/>
                </a:cubicBezTo>
                <a:cubicBezTo>
                  <a:pt x="6739" y="4231"/>
                  <a:pt x="6751" y="4171"/>
                  <a:pt x="6739" y="4112"/>
                </a:cubicBezTo>
                <a:cubicBezTo>
                  <a:pt x="6727" y="4076"/>
                  <a:pt x="6727" y="4052"/>
                  <a:pt x="6727" y="4028"/>
                </a:cubicBezTo>
                <a:cubicBezTo>
                  <a:pt x="6727" y="4004"/>
                  <a:pt x="6727" y="3993"/>
                  <a:pt x="6787" y="3993"/>
                </a:cubicBezTo>
                <a:lnTo>
                  <a:pt x="6822" y="3993"/>
                </a:lnTo>
                <a:cubicBezTo>
                  <a:pt x="6829" y="3994"/>
                  <a:pt x="6835" y="3994"/>
                  <a:pt x="6841" y="3994"/>
                </a:cubicBezTo>
                <a:cubicBezTo>
                  <a:pt x="6894" y="3994"/>
                  <a:pt x="6941" y="3951"/>
                  <a:pt x="6941" y="3897"/>
                </a:cubicBezTo>
                <a:cubicBezTo>
                  <a:pt x="6965" y="3838"/>
                  <a:pt x="6918" y="3790"/>
                  <a:pt x="6858" y="3778"/>
                </a:cubicBezTo>
                <a:cubicBezTo>
                  <a:pt x="6835" y="3776"/>
                  <a:pt x="6813" y="3775"/>
                  <a:pt x="6792" y="3775"/>
                </a:cubicBezTo>
                <a:close/>
                <a:moveTo>
                  <a:pt x="9543" y="3772"/>
                </a:moveTo>
                <a:cubicBezTo>
                  <a:pt x="9511" y="3772"/>
                  <a:pt x="9479" y="3787"/>
                  <a:pt x="9466" y="3814"/>
                </a:cubicBezTo>
                <a:cubicBezTo>
                  <a:pt x="9394" y="3921"/>
                  <a:pt x="9287" y="4004"/>
                  <a:pt x="9180" y="4100"/>
                </a:cubicBezTo>
                <a:cubicBezTo>
                  <a:pt x="9132" y="4124"/>
                  <a:pt x="9132" y="4195"/>
                  <a:pt x="9168" y="4243"/>
                </a:cubicBezTo>
                <a:cubicBezTo>
                  <a:pt x="9192" y="4278"/>
                  <a:pt x="9227" y="4290"/>
                  <a:pt x="9251" y="4290"/>
                </a:cubicBezTo>
                <a:cubicBezTo>
                  <a:pt x="9287" y="4290"/>
                  <a:pt x="9299" y="4290"/>
                  <a:pt x="9311" y="4254"/>
                </a:cubicBezTo>
                <a:cubicBezTo>
                  <a:pt x="9430" y="4171"/>
                  <a:pt x="9537" y="4052"/>
                  <a:pt x="9632" y="3945"/>
                </a:cubicBezTo>
                <a:cubicBezTo>
                  <a:pt x="9668" y="3897"/>
                  <a:pt x="9656" y="3826"/>
                  <a:pt x="9608" y="3802"/>
                </a:cubicBezTo>
                <a:cubicBezTo>
                  <a:pt x="9593" y="3781"/>
                  <a:pt x="9568" y="3772"/>
                  <a:pt x="9543" y="3772"/>
                </a:cubicBezTo>
                <a:close/>
                <a:moveTo>
                  <a:pt x="7226" y="3927"/>
                </a:moveTo>
                <a:cubicBezTo>
                  <a:pt x="7190" y="3927"/>
                  <a:pt x="7159" y="3945"/>
                  <a:pt x="7144" y="3969"/>
                </a:cubicBezTo>
                <a:cubicBezTo>
                  <a:pt x="7108" y="4016"/>
                  <a:pt x="7132" y="4088"/>
                  <a:pt x="7168" y="4124"/>
                </a:cubicBezTo>
                <a:cubicBezTo>
                  <a:pt x="7275" y="4195"/>
                  <a:pt x="7394" y="4266"/>
                  <a:pt x="7501" y="4374"/>
                </a:cubicBezTo>
                <a:cubicBezTo>
                  <a:pt x="7525" y="4385"/>
                  <a:pt x="7549" y="4409"/>
                  <a:pt x="7572" y="4409"/>
                </a:cubicBezTo>
                <a:cubicBezTo>
                  <a:pt x="7608" y="4409"/>
                  <a:pt x="7632" y="4409"/>
                  <a:pt x="7668" y="4362"/>
                </a:cubicBezTo>
                <a:cubicBezTo>
                  <a:pt x="7692" y="4314"/>
                  <a:pt x="7692" y="4254"/>
                  <a:pt x="7644" y="4207"/>
                </a:cubicBezTo>
                <a:cubicBezTo>
                  <a:pt x="7525" y="4112"/>
                  <a:pt x="7406" y="4016"/>
                  <a:pt x="7287" y="3945"/>
                </a:cubicBezTo>
                <a:cubicBezTo>
                  <a:pt x="7266" y="3932"/>
                  <a:pt x="7245" y="3927"/>
                  <a:pt x="7226" y="3927"/>
                </a:cubicBezTo>
                <a:close/>
                <a:moveTo>
                  <a:pt x="8890" y="4332"/>
                </a:moveTo>
                <a:cubicBezTo>
                  <a:pt x="8871" y="4332"/>
                  <a:pt x="8851" y="4337"/>
                  <a:pt x="8835" y="4350"/>
                </a:cubicBezTo>
                <a:cubicBezTo>
                  <a:pt x="8715" y="4421"/>
                  <a:pt x="8596" y="4493"/>
                  <a:pt x="8477" y="4540"/>
                </a:cubicBezTo>
                <a:cubicBezTo>
                  <a:pt x="8418" y="4552"/>
                  <a:pt x="8394" y="4612"/>
                  <a:pt x="8418" y="4671"/>
                </a:cubicBezTo>
                <a:cubicBezTo>
                  <a:pt x="8454" y="4707"/>
                  <a:pt x="8477" y="4731"/>
                  <a:pt x="8525" y="4731"/>
                </a:cubicBezTo>
                <a:cubicBezTo>
                  <a:pt x="8533" y="4731"/>
                  <a:pt x="8546" y="4725"/>
                  <a:pt x="8558" y="4725"/>
                </a:cubicBezTo>
                <a:cubicBezTo>
                  <a:pt x="8563" y="4725"/>
                  <a:pt x="8569" y="4727"/>
                  <a:pt x="8573" y="4731"/>
                </a:cubicBezTo>
                <a:cubicBezTo>
                  <a:pt x="8692" y="4671"/>
                  <a:pt x="8823" y="4600"/>
                  <a:pt x="8954" y="4528"/>
                </a:cubicBezTo>
                <a:cubicBezTo>
                  <a:pt x="9001" y="4493"/>
                  <a:pt x="9013" y="4421"/>
                  <a:pt x="8989" y="4374"/>
                </a:cubicBezTo>
                <a:cubicBezTo>
                  <a:pt x="8966" y="4350"/>
                  <a:pt x="8928" y="4332"/>
                  <a:pt x="8890" y="4332"/>
                </a:cubicBezTo>
                <a:close/>
                <a:moveTo>
                  <a:pt x="6924" y="4379"/>
                </a:moveTo>
                <a:cubicBezTo>
                  <a:pt x="6892" y="4379"/>
                  <a:pt x="6860" y="4394"/>
                  <a:pt x="6846" y="4421"/>
                </a:cubicBezTo>
                <a:cubicBezTo>
                  <a:pt x="6799" y="4469"/>
                  <a:pt x="6810" y="4540"/>
                  <a:pt x="6858" y="4576"/>
                </a:cubicBezTo>
                <a:cubicBezTo>
                  <a:pt x="6977" y="4659"/>
                  <a:pt x="7108" y="4731"/>
                  <a:pt x="7263" y="4790"/>
                </a:cubicBezTo>
                <a:lnTo>
                  <a:pt x="7287" y="4790"/>
                </a:lnTo>
                <a:cubicBezTo>
                  <a:pt x="7334" y="4790"/>
                  <a:pt x="7370" y="4766"/>
                  <a:pt x="7394" y="4731"/>
                </a:cubicBezTo>
                <a:cubicBezTo>
                  <a:pt x="7418" y="4671"/>
                  <a:pt x="7394" y="4612"/>
                  <a:pt x="7334" y="4600"/>
                </a:cubicBezTo>
                <a:cubicBezTo>
                  <a:pt x="7203" y="4552"/>
                  <a:pt x="7096" y="4481"/>
                  <a:pt x="6989" y="4409"/>
                </a:cubicBezTo>
                <a:cubicBezTo>
                  <a:pt x="6973" y="4388"/>
                  <a:pt x="6949" y="4379"/>
                  <a:pt x="6924" y="4379"/>
                </a:cubicBezTo>
                <a:close/>
                <a:moveTo>
                  <a:pt x="7878" y="4486"/>
                </a:moveTo>
                <a:cubicBezTo>
                  <a:pt x="7855" y="4486"/>
                  <a:pt x="7831" y="4496"/>
                  <a:pt x="7811" y="4516"/>
                </a:cubicBezTo>
                <a:cubicBezTo>
                  <a:pt x="7763" y="4540"/>
                  <a:pt x="7763" y="4600"/>
                  <a:pt x="7799" y="4647"/>
                </a:cubicBezTo>
                <a:lnTo>
                  <a:pt x="7703" y="4647"/>
                </a:lnTo>
                <a:cubicBezTo>
                  <a:pt x="7644" y="4647"/>
                  <a:pt x="7584" y="4695"/>
                  <a:pt x="7584" y="4755"/>
                </a:cubicBezTo>
                <a:cubicBezTo>
                  <a:pt x="7584" y="4814"/>
                  <a:pt x="7632" y="4874"/>
                  <a:pt x="7692" y="4874"/>
                </a:cubicBezTo>
                <a:cubicBezTo>
                  <a:pt x="7739" y="4880"/>
                  <a:pt x="7784" y="4883"/>
                  <a:pt x="7828" y="4883"/>
                </a:cubicBezTo>
                <a:cubicBezTo>
                  <a:pt x="7873" y="4883"/>
                  <a:pt x="7918" y="4880"/>
                  <a:pt x="7965" y="4874"/>
                </a:cubicBezTo>
                <a:cubicBezTo>
                  <a:pt x="8001" y="4909"/>
                  <a:pt x="8037" y="4957"/>
                  <a:pt x="8061" y="5005"/>
                </a:cubicBezTo>
                <a:cubicBezTo>
                  <a:pt x="8096" y="5028"/>
                  <a:pt x="8120" y="5052"/>
                  <a:pt x="8156" y="5052"/>
                </a:cubicBezTo>
                <a:cubicBezTo>
                  <a:pt x="8168" y="5052"/>
                  <a:pt x="8180" y="5052"/>
                  <a:pt x="8192" y="5005"/>
                </a:cubicBezTo>
                <a:cubicBezTo>
                  <a:pt x="8251" y="4969"/>
                  <a:pt x="8251" y="4897"/>
                  <a:pt x="8227" y="4850"/>
                </a:cubicBezTo>
                <a:lnTo>
                  <a:pt x="8180" y="4814"/>
                </a:lnTo>
                <a:cubicBezTo>
                  <a:pt x="8192" y="4778"/>
                  <a:pt x="8227" y="4755"/>
                  <a:pt x="8215" y="4707"/>
                </a:cubicBezTo>
                <a:cubicBezTo>
                  <a:pt x="8215" y="4654"/>
                  <a:pt x="8168" y="4610"/>
                  <a:pt x="8115" y="4610"/>
                </a:cubicBezTo>
                <a:cubicBezTo>
                  <a:pt x="8109" y="4610"/>
                  <a:pt x="8103" y="4610"/>
                  <a:pt x="8096" y="4612"/>
                </a:cubicBezTo>
                <a:cubicBezTo>
                  <a:pt x="8084" y="4635"/>
                  <a:pt x="8061" y="4635"/>
                  <a:pt x="8049" y="4635"/>
                </a:cubicBezTo>
                <a:cubicBezTo>
                  <a:pt x="8025" y="4600"/>
                  <a:pt x="7989" y="4552"/>
                  <a:pt x="7965" y="4528"/>
                </a:cubicBezTo>
                <a:cubicBezTo>
                  <a:pt x="7939" y="4502"/>
                  <a:pt x="7908" y="4486"/>
                  <a:pt x="7878" y="4486"/>
                </a:cubicBezTo>
                <a:close/>
                <a:moveTo>
                  <a:pt x="8387" y="5183"/>
                </a:moveTo>
                <a:cubicBezTo>
                  <a:pt x="8369" y="5183"/>
                  <a:pt x="8350" y="5187"/>
                  <a:pt x="8334" y="5195"/>
                </a:cubicBezTo>
                <a:cubicBezTo>
                  <a:pt x="8287" y="5231"/>
                  <a:pt x="8275" y="5302"/>
                  <a:pt x="8299" y="5350"/>
                </a:cubicBezTo>
                <a:cubicBezTo>
                  <a:pt x="8382" y="5481"/>
                  <a:pt x="8442" y="5600"/>
                  <a:pt x="8501" y="5719"/>
                </a:cubicBezTo>
                <a:cubicBezTo>
                  <a:pt x="8513" y="5767"/>
                  <a:pt x="8537" y="5778"/>
                  <a:pt x="8584" y="5778"/>
                </a:cubicBezTo>
                <a:cubicBezTo>
                  <a:pt x="8596" y="5778"/>
                  <a:pt x="8620" y="5778"/>
                  <a:pt x="8644" y="5767"/>
                </a:cubicBezTo>
                <a:cubicBezTo>
                  <a:pt x="8692" y="5731"/>
                  <a:pt x="8715" y="5671"/>
                  <a:pt x="8692" y="5612"/>
                </a:cubicBezTo>
                <a:cubicBezTo>
                  <a:pt x="8632" y="5481"/>
                  <a:pt x="8561" y="5350"/>
                  <a:pt x="8477" y="5231"/>
                </a:cubicBezTo>
                <a:cubicBezTo>
                  <a:pt x="8461" y="5199"/>
                  <a:pt x="8424" y="5183"/>
                  <a:pt x="8387" y="5183"/>
                </a:cubicBezTo>
                <a:close/>
                <a:moveTo>
                  <a:pt x="8754" y="5949"/>
                </a:moveTo>
                <a:cubicBezTo>
                  <a:pt x="8742" y="5949"/>
                  <a:pt x="8729" y="5952"/>
                  <a:pt x="8715" y="5957"/>
                </a:cubicBezTo>
                <a:cubicBezTo>
                  <a:pt x="8680" y="5969"/>
                  <a:pt x="8644" y="6029"/>
                  <a:pt x="8656" y="6088"/>
                </a:cubicBezTo>
                <a:cubicBezTo>
                  <a:pt x="8704" y="6219"/>
                  <a:pt x="8739" y="6362"/>
                  <a:pt x="8763" y="6493"/>
                </a:cubicBezTo>
                <a:cubicBezTo>
                  <a:pt x="8775" y="6552"/>
                  <a:pt x="8823" y="6576"/>
                  <a:pt x="8870" y="6576"/>
                </a:cubicBezTo>
                <a:cubicBezTo>
                  <a:pt x="8870" y="6576"/>
                  <a:pt x="8882" y="6576"/>
                  <a:pt x="8882" y="6564"/>
                </a:cubicBezTo>
                <a:cubicBezTo>
                  <a:pt x="8942" y="6564"/>
                  <a:pt x="8989" y="6505"/>
                  <a:pt x="8977" y="6445"/>
                </a:cubicBezTo>
                <a:cubicBezTo>
                  <a:pt x="8942" y="6290"/>
                  <a:pt x="8894" y="6159"/>
                  <a:pt x="8858" y="6017"/>
                </a:cubicBezTo>
                <a:cubicBezTo>
                  <a:pt x="8840" y="5979"/>
                  <a:pt x="8799" y="5949"/>
                  <a:pt x="8754" y="5949"/>
                </a:cubicBezTo>
                <a:close/>
                <a:moveTo>
                  <a:pt x="8918" y="6791"/>
                </a:moveTo>
                <a:cubicBezTo>
                  <a:pt x="8858" y="6791"/>
                  <a:pt x="8811" y="6838"/>
                  <a:pt x="8811" y="6898"/>
                </a:cubicBezTo>
                <a:lnTo>
                  <a:pt x="8811" y="6921"/>
                </a:lnTo>
                <a:cubicBezTo>
                  <a:pt x="8811" y="7052"/>
                  <a:pt x="8799" y="7172"/>
                  <a:pt x="8763" y="7291"/>
                </a:cubicBezTo>
                <a:cubicBezTo>
                  <a:pt x="8751" y="7350"/>
                  <a:pt x="8775" y="7410"/>
                  <a:pt x="8835" y="7433"/>
                </a:cubicBezTo>
                <a:lnTo>
                  <a:pt x="8870" y="7433"/>
                </a:lnTo>
                <a:cubicBezTo>
                  <a:pt x="8918" y="7433"/>
                  <a:pt x="8954" y="7386"/>
                  <a:pt x="8977" y="7338"/>
                </a:cubicBezTo>
                <a:cubicBezTo>
                  <a:pt x="9001" y="7207"/>
                  <a:pt x="9013" y="7076"/>
                  <a:pt x="9013" y="6921"/>
                </a:cubicBezTo>
                <a:lnTo>
                  <a:pt x="9013" y="6898"/>
                </a:lnTo>
                <a:cubicBezTo>
                  <a:pt x="9013" y="6826"/>
                  <a:pt x="8977" y="6791"/>
                  <a:pt x="8918" y="6791"/>
                </a:cubicBezTo>
                <a:close/>
                <a:moveTo>
                  <a:pt x="4857" y="7270"/>
                </a:moveTo>
                <a:cubicBezTo>
                  <a:pt x="4829" y="7270"/>
                  <a:pt x="4801" y="7273"/>
                  <a:pt x="4774" y="7279"/>
                </a:cubicBezTo>
                <a:cubicBezTo>
                  <a:pt x="4727" y="7291"/>
                  <a:pt x="4691" y="7350"/>
                  <a:pt x="4703" y="7410"/>
                </a:cubicBezTo>
                <a:cubicBezTo>
                  <a:pt x="4714" y="7452"/>
                  <a:pt x="4762" y="7495"/>
                  <a:pt x="4815" y="7495"/>
                </a:cubicBezTo>
                <a:cubicBezTo>
                  <a:pt x="4821" y="7495"/>
                  <a:pt x="4828" y="7494"/>
                  <a:pt x="4834" y="7493"/>
                </a:cubicBezTo>
                <a:cubicBezTo>
                  <a:pt x="4858" y="7493"/>
                  <a:pt x="4917" y="7493"/>
                  <a:pt x="5072" y="7553"/>
                </a:cubicBezTo>
                <a:cubicBezTo>
                  <a:pt x="5084" y="7564"/>
                  <a:pt x="5120" y="7576"/>
                  <a:pt x="5144" y="7588"/>
                </a:cubicBezTo>
                <a:cubicBezTo>
                  <a:pt x="5179" y="7600"/>
                  <a:pt x="5191" y="7600"/>
                  <a:pt x="5203" y="7600"/>
                </a:cubicBezTo>
                <a:cubicBezTo>
                  <a:pt x="5251" y="7600"/>
                  <a:pt x="5286" y="7576"/>
                  <a:pt x="5310" y="7553"/>
                </a:cubicBezTo>
                <a:cubicBezTo>
                  <a:pt x="5334" y="7493"/>
                  <a:pt x="5310" y="7433"/>
                  <a:pt x="5263" y="7398"/>
                </a:cubicBezTo>
                <a:cubicBezTo>
                  <a:pt x="5215" y="7386"/>
                  <a:pt x="5191" y="7374"/>
                  <a:pt x="5155" y="7350"/>
                </a:cubicBezTo>
                <a:cubicBezTo>
                  <a:pt x="5039" y="7297"/>
                  <a:pt x="4943" y="7270"/>
                  <a:pt x="4857" y="7270"/>
                </a:cubicBezTo>
                <a:close/>
                <a:moveTo>
                  <a:pt x="8724" y="7609"/>
                </a:moveTo>
                <a:cubicBezTo>
                  <a:pt x="8684" y="7609"/>
                  <a:pt x="8649" y="7634"/>
                  <a:pt x="8632" y="7660"/>
                </a:cubicBezTo>
                <a:cubicBezTo>
                  <a:pt x="8573" y="7767"/>
                  <a:pt x="8477" y="7874"/>
                  <a:pt x="8394" y="7981"/>
                </a:cubicBezTo>
                <a:cubicBezTo>
                  <a:pt x="8346" y="8017"/>
                  <a:pt x="8346" y="8088"/>
                  <a:pt x="8394" y="8124"/>
                </a:cubicBezTo>
                <a:cubicBezTo>
                  <a:pt x="8406" y="8148"/>
                  <a:pt x="8442" y="8160"/>
                  <a:pt x="8465" y="8160"/>
                </a:cubicBezTo>
                <a:cubicBezTo>
                  <a:pt x="8501" y="8160"/>
                  <a:pt x="8525" y="8148"/>
                  <a:pt x="8561" y="8124"/>
                </a:cubicBezTo>
                <a:cubicBezTo>
                  <a:pt x="8656" y="8029"/>
                  <a:pt x="8751" y="7898"/>
                  <a:pt x="8823" y="7767"/>
                </a:cubicBezTo>
                <a:cubicBezTo>
                  <a:pt x="8858" y="7707"/>
                  <a:pt x="8823" y="7648"/>
                  <a:pt x="8775" y="7624"/>
                </a:cubicBezTo>
                <a:cubicBezTo>
                  <a:pt x="8758" y="7613"/>
                  <a:pt x="8740" y="7609"/>
                  <a:pt x="8724" y="7609"/>
                </a:cubicBezTo>
                <a:close/>
                <a:moveTo>
                  <a:pt x="4750" y="7638"/>
                </a:moveTo>
                <a:cubicBezTo>
                  <a:pt x="4735" y="7638"/>
                  <a:pt x="4719" y="7641"/>
                  <a:pt x="4703" y="7648"/>
                </a:cubicBezTo>
                <a:cubicBezTo>
                  <a:pt x="4655" y="7683"/>
                  <a:pt x="4632" y="7743"/>
                  <a:pt x="4655" y="7803"/>
                </a:cubicBezTo>
                <a:cubicBezTo>
                  <a:pt x="4715" y="7922"/>
                  <a:pt x="4810" y="8053"/>
                  <a:pt x="4929" y="8172"/>
                </a:cubicBezTo>
                <a:cubicBezTo>
                  <a:pt x="4941" y="8184"/>
                  <a:pt x="4965" y="8195"/>
                  <a:pt x="5001" y="8195"/>
                </a:cubicBezTo>
                <a:cubicBezTo>
                  <a:pt x="5025" y="8195"/>
                  <a:pt x="5060" y="8184"/>
                  <a:pt x="5072" y="8160"/>
                </a:cubicBezTo>
                <a:cubicBezTo>
                  <a:pt x="5120" y="8112"/>
                  <a:pt x="5120" y="8053"/>
                  <a:pt x="5072" y="8005"/>
                </a:cubicBezTo>
                <a:cubicBezTo>
                  <a:pt x="4989" y="7898"/>
                  <a:pt x="4894" y="7803"/>
                  <a:pt x="4846" y="7695"/>
                </a:cubicBezTo>
                <a:cubicBezTo>
                  <a:pt x="4828" y="7661"/>
                  <a:pt x="4792" y="7638"/>
                  <a:pt x="4750" y="7638"/>
                </a:cubicBezTo>
                <a:close/>
                <a:moveTo>
                  <a:pt x="5523" y="7665"/>
                </a:moveTo>
                <a:cubicBezTo>
                  <a:pt x="5501" y="7665"/>
                  <a:pt x="5481" y="7675"/>
                  <a:pt x="5465" y="7695"/>
                </a:cubicBezTo>
                <a:cubicBezTo>
                  <a:pt x="5417" y="7743"/>
                  <a:pt x="5406" y="7803"/>
                  <a:pt x="5441" y="7850"/>
                </a:cubicBezTo>
                <a:cubicBezTo>
                  <a:pt x="5536" y="7934"/>
                  <a:pt x="5608" y="8053"/>
                  <a:pt x="5679" y="8172"/>
                </a:cubicBezTo>
                <a:cubicBezTo>
                  <a:pt x="5703" y="8219"/>
                  <a:pt x="5739" y="8231"/>
                  <a:pt x="5775" y="8231"/>
                </a:cubicBezTo>
                <a:cubicBezTo>
                  <a:pt x="5783" y="8231"/>
                  <a:pt x="5801" y="8226"/>
                  <a:pt x="5813" y="8226"/>
                </a:cubicBezTo>
                <a:cubicBezTo>
                  <a:pt x="5818" y="8226"/>
                  <a:pt x="5822" y="8227"/>
                  <a:pt x="5822" y="8231"/>
                </a:cubicBezTo>
                <a:cubicBezTo>
                  <a:pt x="5882" y="8195"/>
                  <a:pt x="5894" y="8124"/>
                  <a:pt x="5858" y="8088"/>
                </a:cubicBezTo>
                <a:cubicBezTo>
                  <a:pt x="5787" y="7934"/>
                  <a:pt x="5703" y="7814"/>
                  <a:pt x="5608" y="7707"/>
                </a:cubicBezTo>
                <a:cubicBezTo>
                  <a:pt x="5581" y="7681"/>
                  <a:pt x="5551" y="7665"/>
                  <a:pt x="5523" y="7665"/>
                </a:cubicBezTo>
                <a:close/>
                <a:moveTo>
                  <a:pt x="8142" y="8198"/>
                </a:moveTo>
                <a:cubicBezTo>
                  <a:pt x="8120" y="8198"/>
                  <a:pt x="8099" y="8205"/>
                  <a:pt x="8084" y="8219"/>
                </a:cubicBezTo>
                <a:cubicBezTo>
                  <a:pt x="7977" y="8291"/>
                  <a:pt x="7858" y="8350"/>
                  <a:pt x="7727" y="8410"/>
                </a:cubicBezTo>
                <a:lnTo>
                  <a:pt x="7763" y="8517"/>
                </a:lnTo>
                <a:lnTo>
                  <a:pt x="7822" y="8600"/>
                </a:lnTo>
                <a:cubicBezTo>
                  <a:pt x="7965" y="8541"/>
                  <a:pt x="8084" y="8481"/>
                  <a:pt x="8203" y="8398"/>
                </a:cubicBezTo>
                <a:cubicBezTo>
                  <a:pt x="8239" y="8362"/>
                  <a:pt x="8263" y="8291"/>
                  <a:pt x="8227" y="8243"/>
                </a:cubicBezTo>
                <a:cubicBezTo>
                  <a:pt x="8213" y="8214"/>
                  <a:pt x="8177" y="8198"/>
                  <a:pt x="8142" y="8198"/>
                </a:cubicBezTo>
                <a:close/>
                <a:moveTo>
                  <a:pt x="5334" y="8243"/>
                </a:moveTo>
                <a:cubicBezTo>
                  <a:pt x="5297" y="8243"/>
                  <a:pt x="5255" y="8259"/>
                  <a:pt x="5239" y="8291"/>
                </a:cubicBezTo>
                <a:cubicBezTo>
                  <a:pt x="5203" y="8338"/>
                  <a:pt x="5227" y="8410"/>
                  <a:pt x="5263" y="8445"/>
                </a:cubicBezTo>
                <a:cubicBezTo>
                  <a:pt x="5382" y="8529"/>
                  <a:pt x="5525" y="8600"/>
                  <a:pt x="5656" y="8660"/>
                </a:cubicBezTo>
                <a:cubicBezTo>
                  <a:pt x="5667" y="8684"/>
                  <a:pt x="5679" y="8684"/>
                  <a:pt x="5703" y="8684"/>
                </a:cubicBezTo>
                <a:cubicBezTo>
                  <a:pt x="5739" y="8684"/>
                  <a:pt x="5775" y="8648"/>
                  <a:pt x="5798" y="8588"/>
                </a:cubicBezTo>
                <a:cubicBezTo>
                  <a:pt x="5822" y="8541"/>
                  <a:pt x="5798" y="8481"/>
                  <a:pt x="5739" y="8457"/>
                </a:cubicBezTo>
                <a:cubicBezTo>
                  <a:pt x="5608" y="8410"/>
                  <a:pt x="5489" y="8338"/>
                  <a:pt x="5382" y="8255"/>
                </a:cubicBezTo>
                <a:cubicBezTo>
                  <a:pt x="5370" y="8247"/>
                  <a:pt x="5353" y="8243"/>
                  <a:pt x="5334" y="8243"/>
                </a:cubicBezTo>
                <a:close/>
                <a:moveTo>
                  <a:pt x="7364" y="8573"/>
                </a:moveTo>
                <a:cubicBezTo>
                  <a:pt x="7354" y="8573"/>
                  <a:pt x="7344" y="8574"/>
                  <a:pt x="7334" y="8576"/>
                </a:cubicBezTo>
                <a:cubicBezTo>
                  <a:pt x="7203" y="8600"/>
                  <a:pt x="7072" y="8636"/>
                  <a:pt x="6930" y="8648"/>
                </a:cubicBezTo>
                <a:cubicBezTo>
                  <a:pt x="6870" y="8660"/>
                  <a:pt x="6846" y="8707"/>
                  <a:pt x="6846" y="8767"/>
                </a:cubicBezTo>
                <a:cubicBezTo>
                  <a:pt x="6846" y="8815"/>
                  <a:pt x="6894" y="8862"/>
                  <a:pt x="6953" y="8862"/>
                </a:cubicBezTo>
                <a:cubicBezTo>
                  <a:pt x="7096" y="8838"/>
                  <a:pt x="7251" y="8815"/>
                  <a:pt x="7394" y="8779"/>
                </a:cubicBezTo>
                <a:cubicBezTo>
                  <a:pt x="7453" y="8767"/>
                  <a:pt x="7489" y="8707"/>
                  <a:pt x="7465" y="8648"/>
                </a:cubicBezTo>
                <a:cubicBezTo>
                  <a:pt x="7455" y="8598"/>
                  <a:pt x="7412" y="8573"/>
                  <a:pt x="7364" y="8573"/>
                </a:cubicBezTo>
                <a:close/>
                <a:moveTo>
                  <a:pt x="5957" y="8418"/>
                </a:moveTo>
                <a:cubicBezTo>
                  <a:pt x="5944" y="8418"/>
                  <a:pt x="5931" y="8419"/>
                  <a:pt x="5917" y="8422"/>
                </a:cubicBezTo>
                <a:cubicBezTo>
                  <a:pt x="5858" y="8445"/>
                  <a:pt x="5846" y="8493"/>
                  <a:pt x="5858" y="8553"/>
                </a:cubicBezTo>
                <a:cubicBezTo>
                  <a:pt x="5906" y="8684"/>
                  <a:pt x="5953" y="8815"/>
                  <a:pt x="5977" y="8946"/>
                </a:cubicBezTo>
                <a:cubicBezTo>
                  <a:pt x="6001" y="8993"/>
                  <a:pt x="6037" y="9017"/>
                  <a:pt x="6084" y="9017"/>
                </a:cubicBezTo>
                <a:cubicBezTo>
                  <a:pt x="6084" y="9017"/>
                  <a:pt x="6096" y="9017"/>
                  <a:pt x="6120" y="9041"/>
                </a:cubicBezTo>
                <a:cubicBezTo>
                  <a:pt x="6179" y="9017"/>
                  <a:pt x="6203" y="8957"/>
                  <a:pt x="6191" y="8898"/>
                </a:cubicBezTo>
                <a:cubicBezTo>
                  <a:pt x="6191" y="8874"/>
                  <a:pt x="6179" y="8862"/>
                  <a:pt x="6179" y="8838"/>
                </a:cubicBezTo>
                <a:lnTo>
                  <a:pt x="6179" y="8838"/>
                </a:lnTo>
                <a:cubicBezTo>
                  <a:pt x="6275" y="8874"/>
                  <a:pt x="6394" y="8886"/>
                  <a:pt x="6513" y="8886"/>
                </a:cubicBezTo>
                <a:cubicBezTo>
                  <a:pt x="6572" y="8886"/>
                  <a:pt x="6620" y="8838"/>
                  <a:pt x="6620" y="8779"/>
                </a:cubicBezTo>
                <a:cubicBezTo>
                  <a:pt x="6620" y="8731"/>
                  <a:pt x="6572" y="8672"/>
                  <a:pt x="6513" y="8672"/>
                </a:cubicBezTo>
                <a:cubicBezTo>
                  <a:pt x="6382" y="8660"/>
                  <a:pt x="6251" y="8648"/>
                  <a:pt x="6120" y="8612"/>
                </a:cubicBezTo>
                <a:lnTo>
                  <a:pt x="6096" y="8612"/>
                </a:lnTo>
                <a:lnTo>
                  <a:pt x="6060" y="8481"/>
                </a:lnTo>
                <a:cubicBezTo>
                  <a:pt x="6042" y="8435"/>
                  <a:pt x="6002" y="8418"/>
                  <a:pt x="5957" y="8418"/>
                </a:cubicBezTo>
                <a:close/>
                <a:moveTo>
                  <a:pt x="6144" y="9231"/>
                </a:moveTo>
                <a:cubicBezTo>
                  <a:pt x="6084" y="9243"/>
                  <a:pt x="6060" y="9291"/>
                  <a:pt x="6060" y="9350"/>
                </a:cubicBezTo>
                <a:cubicBezTo>
                  <a:pt x="6072" y="9446"/>
                  <a:pt x="6072" y="9565"/>
                  <a:pt x="6072" y="9672"/>
                </a:cubicBezTo>
                <a:lnTo>
                  <a:pt x="6072" y="9743"/>
                </a:lnTo>
                <a:cubicBezTo>
                  <a:pt x="6072" y="9815"/>
                  <a:pt x="6108" y="9850"/>
                  <a:pt x="6179" y="9850"/>
                </a:cubicBezTo>
                <a:cubicBezTo>
                  <a:pt x="6239" y="9850"/>
                  <a:pt x="6275" y="9815"/>
                  <a:pt x="6275" y="9767"/>
                </a:cubicBezTo>
                <a:lnTo>
                  <a:pt x="6275" y="9672"/>
                </a:lnTo>
                <a:cubicBezTo>
                  <a:pt x="6275" y="9553"/>
                  <a:pt x="6275" y="9434"/>
                  <a:pt x="6263" y="9315"/>
                </a:cubicBezTo>
                <a:cubicBezTo>
                  <a:pt x="6251" y="9255"/>
                  <a:pt x="6203" y="9231"/>
                  <a:pt x="6144" y="9231"/>
                </a:cubicBezTo>
                <a:close/>
                <a:moveTo>
                  <a:pt x="126" y="9896"/>
                </a:moveTo>
                <a:cubicBezTo>
                  <a:pt x="120" y="9896"/>
                  <a:pt x="113" y="9897"/>
                  <a:pt x="107" y="9898"/>
                </a:cubicBezTo>
                <a:cubicBezTo>
                  <a:pt x="48" y="9898"/>
                  <a:pt x="0" y="9958"/>
                  <a:pt x="12" y="10017"/>
                </a:cubicBezTo>
                <a:lnTo>
                  <a:pt x="24" y="10065"/>
                </a:lnTo>
                <a:cubicBezTo>
                  <a:pt x="48" y="10124"/>
                  <a:pt x="83" y="10148"/>
                  <a:pt x="131" y="10148"/>
                </a:cubicBezTo>
                <a:cubicBezTo>
                  <a:pt x="131" y="10148"/>
                  <a:pt x="143" y="10148"/>
                  <a:pt x="143" y="10136"/>
                </a:cubicBezTo>
                <a:cubicBezTo>
                  <a:pt x="191" y="10136"/>
                  <a:pt x="238" y="10077"/>
                  <a:pt x="226" y="10017"/>
                </a:cubicBezTo>
                <a:lnTo>
                  <a:pt x="226" y="9993"/>
                </a:lnTo>
                <a:cubicBezTo>
                  <a:pt x="226" y="9940"/>
                  <a:pt x="179" y="9896"/>
                  <a:pt x="126" y="9896"/>
                </a:cubicBezTo>
                <a:close/>
                <a:moveTo>
                  <a:pt x="6125" y="10075"/>
                </a:moveTo>
                <a:cubicBezTo>
                  <a:pt x="6075" y="10075"/>
                  <a:pt x="6035" y="10119"/>
                  <a:pt x="6025" y="10172"/>
                </a:cubicBezTo>
                <a:cubicBezTo>
                  <a:pt x="6001" y="10303"/>
                  <a:pt x="5965" y="10434"/>
                  <a:pt x="5917" y="10565"/>
                </a:cubicBezTo>
                <a:cubicBezTo>
                  <a:pt x="5906" y="10624"/>
                  <a:pt x="5929" y="10684"/>
                  <a:pt x="6001" y="10708"/>
                </a:cubicBezTo>
                <a:lnTo>
                  <a:pt x="6025" y="10708"/>
                </a:lnTo>
                <a:cubicBezTo>
                  <a:pt x="6072" y="10708"/>
                  <a:pt x="6120" y="10672"/>
                  <a:pt x="6132" y="10624"/>
                </a:cubicBezTo>
                <a:cubicBezTo>
                  <a:pt x="6168" y="10493"/>
                  <a:pt x="6203" y="10339"/>
                  <a:pt x="6227" y="10196"/>
                </a:cubicBezTo>
                <a:cubicBezTo>
                  <a:pt x="6251" y="10136"/>
                  <a:pt x="6203" y="10089"/>
                  <a:pt x="6144" y="10077"/>
                </a:cubicBezTo>
                <a:cubicBezTo>
                  <a:pt x="6137" y="10075"/>
                  <a:pt x="6131" y="10075"/>
                  <a:pt x="6125" y="10075"/>
                </a:cubicBezTo>
                <a:close/>
                <a:moveTo>
                  <a:pt x="229" y="10355"/>
                </a:moveTo>
                <a:cubicBezTo>
                  <a:pt x="217" y="10355"/>
                  <a:pt x="204" y="10357"/>
                  <a:pt x="191" y="10362"/>
                </a:cubicBezTo>
                <a:cubicBezTo>
                  <a:pt x="143" y="10374"/>
                  <a:pt x="119" y="10434"/>
                  <a:pt x="131" y="10493"/>
                </a:cubicBezTo>
                <a:cubicBezTo>
                  <a:pt x="179" y="10624"/>
                  <a:pt x="238" y="10767"/>
                  <a:pt x="298" y="10898"/>
                </a:cubicBezTo>
                <a:cubicBezTo>
                  <a:pt x="322" y="10922"/>
                  <a:pt x="357" y="10958"/>
                  <a:pt x="405" y="10958"/>
                </a:cubicBezTo>
                <a:cubicBezTo>
                  <a:pt x="417" y="10958"/>
                  <a:pt x="429" y="10958"/>
                  <a:pt x="417" y="10934"/>
                </a:cubicBezTo>
                <a:cubicBezTo>
                  <a:pt x="476" y="10922"/>
                  <a:pt x="500" y="10862"/>
                  <a:pt x="476" y="10803"/>
                </a:cubicBezTo>
                <a:cubicBezTo>
                  <a:pt x="429" y="10684"/>
                  <a:pt x="369" y="10553"/>
                  <a:pt x="322" y="10422"/>
                </a:cubicBezTo>
                <a:cubicBezTo>
                  <a:pt x="312" y="10385"/>
                  <a:pt x="274" y="10355"/>
                  <a:pt x="229" y="10355"/>
                </a:cubicBezTo>
                <a:close/>
                <a:moveTo>
                  <a:pt x="5885" y="10881"/>
                </a:moveTo>
                <a:cubicBezTo>
                  <a:pt x="5846" y="10881"/>
                  <a:pt x="5811" y="10905"/>
                  <a:pt x="5787" y="10946"/>
                </a:cubicBezTo>
                <a:cubicBezTo>
                  <a:pt x="5715" y="11065"/>
                  <a:pt x="5644" y="11172"/>
                  <a:pt x="5560" y="11279"/>
                </a:cubicBezTo>
                <a:cubicBezTo>
                  <a:pt x="5513" y="11327"/>
                  <a:pt x="5536" y="11398"/>
                  <a:pt x="5584" y="11434"/>
                </a:cubicBezTo>
                <a:cubicBezTo>
                  <a:pt x="5596" y="11446"/>
                  <a:pt x="5620" y="11446"/>
                  <a:pt x="5644" y="11446"/>
                </a:cubicBezTo>
                <a:cubicBezTo>
                  <a:pt x="5667" y="11446"/>
                  <a:pt x="5703" y="11434"/>
                  <a:pt x="5739" y="11422"/>
                </a:cubicBezTo>
                <a:cubicBezTo>
                  <a:pt x="5834" y="11303"/>
                  <a:pt x="5906" y="11184"/>
                  <a:pt x="5977" y="11041"/>
                </a:cubicBezTo>
                <a:cubicBezTo>
                  <a:pt x="6013" y="10982"/>
                  <a:pt x="6001" y="10922"/>
                  <a:pt x="5941" y="10898"/>
                </a:cubicBezTo>
                <a:cubicBezTo>
                  <a:pt x="5922" y="10887"/>
                  <a:pt x="5903" y="10881"/>
                  <a:pt x="5885" y="10881"/>
                </a:cubicBezTo>
                <a:close/>
                <a:moveTo>
                  <a:pt x="608" y="11104"/>
                </a:moveTo>
                <a:cubicBezTo>
                  <a:pt x="587" y="11104"/>
                  <a:pt x="566" y="11111"/>
                  <a:pt x="548" y="11124"/>
                </a:cubicBezTo>
                <a:cubicBezTo>
                  <a:pt x="488" y="11148"/>
                  <a:pt x="476" y="11220"/>
                  <a:pt x="500" y="11267"/>
                </a:cubicBezTo>
                <a:cubicBezTo>
                  <a:pt x="583" y="11398"/>
                  <a:pt x="655" y="11517"/>
                  <a:pt x="738" y="11636"/>
                </a:cubicBezTo>
                <a:cubicBezTo>
                  <a:pt x="774" y="11672"/>
                  <a:pt x="798" y="11684"/>
                  <a:pt x="834" y="11684"/>
                </a:cubicBezTo>
                <a:cubicBezTo>
                  <a:pt x="857" y="11684"/>
                  <a:pt x="881" y="11684"/>
                  <a:pt x="905" y="11660"/>
                </a:cubicBezTo>
                <a:cubicBezTo>
                  <a:pt x="953" y="11624"/>
                  <a:pt x="953" y="11553"/>
                  <a:pt x="917" y="11505"/>
                </a:cubicBezTo>
                <a:cubicBezTo>
                  <a:pt x="845" y="11398"/>
                  <a:pt x="774" y="11279"/>
                  <a:pt x="703" y="11160"/>
                </a:cubicBezTo>
                <a:cubicBezTo>
                  <a:pt x="680" y="11123"/>
                  <a:pt x="644" y="11104"/>
                  <a:pt x="608" y="11104"/>
                </a:cubicBezTo>
                <a:close/>
                <a:moveTo>
                  <a:pt x="5353" y="11550"/>
                </a:moveTo>
                <a:cubicBezTo>
                  <a:pt x="5328" y="11550"/>
                  <a:pt x="5304" y="11559"/>
                  <a:pt x="5286" y="11577"/>
                </a:cubicBezTo>
                <a:cubicBezTo>
                  <a:pt x="5191" y="11684"/>
                  <a:pt x="5084" y="11779"/>
                  <a:pt x="4965" y="11851"/>
                </a:cubicBezTo>
                <a:cubicBezTo>
                  <a:pt x="4905" y="11874"/>
                  <a:pt x="4905" y="11958"/>
                  <a:pt x="4941" y="11994"/>
                </a:cubicBezTo>
                <a:cubicBezTo>
                  <a:pt x="4965" y="12029"/>
                  <a:pt x="5001" y="12041"/>
                  <a:pt x="5025" y="12041"/>
                </a:cubicBezTo>
                <a:cubicBezTo>
                  <a:pt x="5060" y="12041"/>
                  <a:pt x="5072" y="12029"/>
                  <a:pt x="5084" y="12017"/>
                </a:cubicBezTo>
                <a:cubicBezTo>
                  <a:pt x="5203" y="11922"/>
                  <a:pt x="5322" y="11839"/>
                  <a:pt x="5429" y="11732"/>
                </a:cubicBezTo>
                <a:cubicBezTo>
                  <a:pt x="5477" y="11684"/>
                  <a:pt x="5477" y="11624"/>
                  <a:pt x="5429" y="11577"/>
                </a:cubicBezTo>
                <a:cubicBezTo>
                  <a:pt x="5406" y="11559"/>
                  <a:pt x="5379" y="11550"/>
                  <a:pt x="5353" y="11550"/>
                </a:cubicBezTo>
                <a:close/>
                <a:moveTo>
                  <a:pt x="1113" y="11803"/>
                </a:moveTo>
                <a:cubicBezTo>
                  <a:pt x="1087" y="11803"/>
                  <a:pt x="1060" y="11815"/>
                  <a:pt x="1036" y="11839"/>
                </a:cubicBezTo>
                <a:cubicBezTo>
                  <a:pt x="1000" y="11874"/>
                  <a:pt x="1000" y="11934"/>
                  <a:pt x="1036" y="11982"/>
                </a:cubicBezTo>
                <a:cubicBezTo>
                  <a:pt x="1143" y="12089"/>
                  <a:pt x="1262" y="12172"/>
                  <a:pt x="1381" y="12267"/>
                </a:cubicBezTo>
                <a:cubicBezTo>
                  <a:pt x="1393" y="12279"/>
                  <a:pt x="1429" y="12279"/>
                  <a:pt x="1441" y="12279"/>
                </a:cubicBezTo>
                <a:cubicBezTo>
                  <a:pt x="1476" y="12279"/>
                  <a:pt x="1500" y="12267"/>
                  <a:pt x="1536" y="12255"/>
                </a:cubicBezTo>
                <a:cubicBezTo>
                  <a:pt x="1560" y="12208"/>
                  <a:pt x="1548" y="12136"/>
                  <a:pt x="1500" y="12101"/>
                </a:cubicBezTo>
                <a:cubicBezTo>
                  <a:pt x="1393" y="12017"/>
                  <a:pt x="1298" y="11934"/>
                  <a:pt x="1191" y="11839"/>
                </a:cubicBezTo>
                <a:cubicBezTo>
                  <a:pt x="1167" y="11815"/>
                  <a:pt x="1140" y="11803"/>
                  <a:pt x="1113" y="11803"/>
                </a:cubicBezTo>
                <a:close/>
                <a:moveTo>
                  <a:pt x="4658" y="12042"/>
                </a:moveTo>
                <a:cubicBezTo>
                  <a:pt x="4640" y="12042"/>
                  <a:pt x="4623" y="12046"/>
                  <a:pt x="4608" y="12053"/>
                </a:cubicBezTo>
                <a:cubicBezTo>
                  <a:pt x="4489" y="12125"/>
                  <a:pt x="4370" y="12196"/>
                  <a:pt x="4239" y="12232"/>
                </a:cubicBezTo>
                <a:cubicBezTo>
                  <a:pt x="4179" y="12255"/>
                  <a:pt x="4167" y="12315"/>
                  <a:pt x="4179" y="12363"/>
                </a:cubicBezTo>
                <a:cubicBezTo>
                  <a:pt x="4191" y="12410"/>
                  <a:pt x="4239" y="12446"/>
                  <a:pt x="4286" y="12446"/>
                </a:cubicBezTo>
                <a:cubicBezTo>
                  <a:pt x="4298" y="12446"/>
                  <a:pt x="4310" y="12434"/>
                  <a:pt x="4310" y="12422"/>
                </a:cubicBezTo>
                <a:cubicBezTo>
                  <a:pt x="4465" y="12386"/>
                  <a:pt x="4596" y="12303"/>
                  <a:pt x="4715" y="12244"/>
                </a:cubicBezTo>
                <a:cubicBezTo>
                  <a:pt x="4774" y="12220"/>
                  <a:pt x="4786" y="12148"/>
                  <a:pt x="4763" y="12101"/>
                </a:cubicBezTo>
                <a:cubicBezTo>
                  <a:pt x="4738" y="12060"/>
                  <a:pt x="4697" y="12042"/>
                  <a:pt x="4658" y="12042"/>
                </a:cubicBezTo>
                <a:close/>
                <a:moveTo>
                  <a:pt x="1802" y="12280"/>
                </a:moveTo>
                <a:cubicBezTo>
                  <a:pt x="1764" y="12280"/>
                  <a:pt x="1731" y="12298"/>
                  <a:pt x="1715" y="12339"/>
                </a:cubicBezTo>
                <a:cubicBezTo>
                  <a:pt x="1679" y="12398"/>
                  <a:pt x="1691" y="12458"/>
                  <a:pt x="1750" y="12494"/>
                </a:cubicBezTo>
                <a:cubicBezTo>
                  <a:pt x="1893" y="12553"/>
                  <a:pt x="2024" y="12589"/>
                  <a:pt x="2167" y="12636"/>
                </a:cubicBezTo>
                <a:lnTo>
                  <a:pt x="2203" y="12636"/>
                </a:lnTo>
                <a:cubicBezTo>
                  <a:pt x="2250" y="12636"/>
                  <a:pt x="2286" y="12613"/>
                  <a:pt x="2322" y="12565"/>
                </a:cubicBezTo>
                <a:cubicBezTo>
                  <a:pt x="2334" y="12505"/>
                  <a:pt x="2310" y="12446"/>
                  <a:pt x="2250" y="12434"/>
                </a:cubicBezTo>
                <a:cubicBezTo>
                  <a:pt x="2107" y="12398"/>
                  <a:pt x="1977" y="12351"/>
                  <a:pt x="1857" y="12291"/>
                </a:cubicBezTo>
                <a:cubicBezTo>
                  <a:pt x="1839" y="12284"/>
                  <a:pt x="1820" y="12280"/>
                  <a:pt x="1802" y="12280"/>
                </a:cubicBezTo>
                <a:close/>
                <a:moveTo>
                  <a:pt x="3881" y="12360"/>
                </a:moveTo>
                <a:cubicBezTo>
                  <a:pt x="3873" y="12360"/>
                  <a:pt x="3865" y="12361"/>
                  <a:pt x="3858" y="12363"/>
                </a:cubicBezTo>
                <a:lnTo>
                  <a:pt x="3453" y="12458"/>
                </a:lnTo>
                <a:cubicBezTo>
                  <a:pt x="3393" y="12458"/>
                  <a:pt x="3346" y="12517"/>
                  <a:pt x="3358" y="12577"/>
                </a:cubicBezTo>
                <a:cubicBezTo>
                  <a:pt x="3381" y="12636"/>
                  <a:pt x="3417" y="12660"/>
                  <a:pt x="3465" y="12660"/>
                </a:cubicBezTo>
                <a:cubicBezTo>
                  <a:pt x="3477" y="12660"/>
                  <a:pt x="3477" y="12660"/>
                  <a:pt x="3477" y="12684"/>
                </a:cubicBezTo>
                <a:cubicBezTo>
                  <a:pt x="3631" y="12648"/>
                  <a:pt x="3762" y="12625"/>
                  <a:pt x="3917" y="12577"/>
                </a:cubicBezTo>
                <a:cubicBezTo>
                  <a:pt x="3977" y="12565"/>
                  <a:pt x="4001" y="12505"/>
                  <a:pt x="3989" y="12446"/>
                </a:cubicBezTo>
                <a:cubicBezTo>
                  <a:pt x="3978" y="12394"/>
                  <a:pt x="3932" y="12360"/>
                  <a:pt x="3881" y="12360"/>
                </a:cubicBezTo>
                <a:close/>
                <a:moveTo>
                  <a:pt x="2620" y="12503"/>
                </a:moveTo>
                <a:cubicBezTo>
                  <a:pt x="2569" y="12503"/>
                  <a:pt x="2524" y="12537"/>
                  <a:pt x="2524" y="12589"/>
                </a:cubicBezTo>
                <a:cubicBezTo>
                  <a:pt x="2512" y="12648"/>
                  <a:pt x="2560" y="12708"/>
                  <a:pt x="2619" y="12708"/>
                </a:cubicBezTo>
                <a:cubicBezTo>
                  <a:pt x="2703" y="12732"/>
                  <a:pt x="2798" y="12732"/>
                  <a:pt x="2881" y="12732"/>
                </a:cubicBezTo>
                <a:lnTo>
                  <a:pt x="3060" y="12732"/>
                </a:lnTo>
                <a:cubicBezTo>
                  <a:pt x="3120" y="12708"/>
                  <a:pt x="3167" y="12672"/>
                  <a:pt x="3167" y="12613"/>
                </a:cubicBezTo>
                <a:cubicBezTo>
                  <a:pt x="3156" y="12558"/>
                  <a:pt x="3116" y="12504"/>
                  <a:pt x="3063" y="12504"/>
                </a:cubicBezTo>
                <a:cubicBezTo>
                  <a:pt x="3058" y="12504"/>
                  <a:pt x="3053" y="12504"/>
                  <a:pt x="3048" y="12505"/>
                </a:cubicBezTo>
                <a:cubicBezTo>
                  <a:pt x="2983" y="12511"/>
                  <a:pt x="2917" y="12514"/>
                  <a:pt x="2850" y="12514"/>
                </a:cubicBezTo>
                <a:cubicBezTo>
                  <a:pt x="2783" y="12514"/>
                  <a:pt x="2715" y="12511"/>
                  <a:pt x="2643" y="12505"/>
                </a:cubicBezTo>
                <a:cubicBezTo>
                  <a:pt x="2636" y="12504"/>
                  <a:pt x="2628" y="12503"/>
                  <a:pt x="2620" y="1250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0"/>
          <p:cNvSpPr/>
          <p:nvPr/>
        </p:nvSpPr>
        <p:spPr>
          <a:xfrm>
            <a:off x="444799" y="4331850"/>
            <a:ext cx="550406" cy="363297"/>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2" name="Google Shape;4142;p70"/>
          <p:cNvGrpSpPr/>
          <p:nvPr/>
        </p:nvGrpSpPr>
        <p:grpSpPr>
          <a:xfrm rot="2700000">
            <a:off x="1065438" y="760053"/>
            <a:ext cx="434971" cy="386665"/>
            <a:chOff x="7206550" y="1981600"/>
            <a:chExt cx="202150" cy="179700"/>
          </a:xfrm>
        </p:grpSpPr>
        <p:sp>
          <p:nvSpPr>
            <p:cNvPr id="4143" name="Google Shape;4143;p70"/>
            <p:cNvSpPr/>
            <p:nvPr/>
          </p:nvSpPr>
          <p:spPr>
            <a:xfrm>
              <a:off x="7266675" y="2060400"/>
              <a:ext cx="54800" cy="51875"/>
            </a:xfrm>
            <a:custGeom>
              <a:avLst/>
              <a:gdLst/>
              <a:ahLst/>
              <a:cxnLst/>
              <a:rect l="l" t="t" r="r" b="b"/>
              <a:pathLst>
                <a:path w="2192" h="2075" extrusionOk="0">
                  <a:moveTo>
                    <a:pt x="560" y="0"/>
                  </a:moveTo>
                  <a:cubicBezTo>
                    <a:pt x="560" y="0"/>
                    <a:pt x="1" y="500"/>
                    <a:pt x="60" y="703"/>
                  </a:cubicBezTo>
                  <a:cubicBezTo>
                    <a:pt x="118" y="899"/>
                    <a:pt x="1245" y="2075"/>
                    <a:pt x="1417" y="2075"/>
                  </a:cubicBezTo>
                  <a:cubicBezTo>
                    <a:pt x="1422" y="2075"/>
                    <a:pt x="1426" y="2074"/>
                    <a:pt x="1430" y="2072"/>
                  </a:cubicBezTo>
                  <a:cubicBezTo>
                    <a:pt x="1549" y="2000"/>
                    <a:pt x="2192" y="1357"/>
                    <a:pt x="2192" y="1357"/>
                  </a:cubicBezTo>
                  <a:lnTo>
                    <a:pt x="5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0"/>
            <p:cNvSpPr/>
            <p:nvPr/>
          </p:nvSpPr>
          <p:spPr>
            <a:xfrm>
              <a:off x="7263700" y="2058150"/>
              <a:ext cx="60450" cy="56725"/>
            </a:xfrm>
            <a:custGeom>
              <a:avLst/>
              <a:gdLst/>
              <a:ahLst/>
              <a:cxnLst/>
              <a:rect l="l" t="t" r="r" b="b"/>
              <a:pathLst>
                <a:path w="2418" h="2269" extrusionOk="0">
                  <a:moveTo>
                    <a:pt x="679" y="245"/>
                  </a:moveTo>
                  <a:lnTo>
                    <a:pt x="2144" y="1459"/>
                  </a:lnTo>
                  <a:cubicBezTo>
                    <a:pt x="1930" y="1686"/>
                    <a:pt x="1632" y="1971"/>
                    <a:pt x="1525" y="2055"/>
                  </a:cubicBezTo>
                  <a:cubicBezTo>
                    <a:pt x="1287" y="1924"/>
                    <a:pt x="346" y="924"/>
                    <a:pt x="287" y="769"/>
                  </a:cubicBezTo>
                  <a:cubicBezTo>
                    <a:pt x="275" y="685"/>
                    <a:pt x="453" y="447"/>
                    <a:pt x="679" y="245"/>
                  </a:cubicBezTo>
                  <a:close/>
                  <a:moveTo>
                    <a:pt x="672" y="1"/>
                  </a:moveTo>
                  <a:cubicBezTo>
                    <a:pt x="647" y="1"/>
                    <a:pt x="620" y="7"/>
                    <a:pt x="596" y="19"/>
                  </a:cubicBezTo>
                  <a:cubicBezTo>
                    <a:pt x="418" y="185"/>
                    <a:pt x="1" y="590"/>
                    <a:pt x="84" y="828"/>
                  </a:cubicBezTo>
                  <a:cubicBezTo>
                    <a:pt x="156" y="1031"/>
                    <a:pt x="1287" y="2269"/>
                    <a:pt x="1537" y="2269"/>
                  </a:cubicBezTo>
                  <a:cubicBezTo>
                    <a:pt x="1549" y="2269"/>
                    <a:pt x="1596" y="2269"/>
                    <a:pt x="1596" y="2257"/>
                  </a:cubicBezTo>
                  <a:cubicBezTo>
                    <a:pt x="1727" y="2174"/>
                    <a:pt x="2287" y="1626"/>
                    <a:pt x="2382" y="1519"/>
                  </a:cubicBezTo>
                  <a:cubicBezTo>
                    <a:pt x="2406" y="1507"/>
                    <a:pt x="2418" y="1483"/>
                    <a:pt x="2418" y="1447"/>
                  </a:cubicBezTo>
                  <a:cubicBezTo>
                    <a:pt x="2406" y="1424"/>
                    <a:pt x="2406" y="1388"/>
                    <a:pt x="2370" y="1376"/>
                  </a:cubicBezTo>
                  <a:lnTo>
                    <a:pt x="739" y="19"/>
                  </a:lnTo>
                  <a:cubicBezTo>
                    <a:pt x="721" y="7"/>
                    <a:pt x="697" y="1"/>
                    <a:pt x="6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0"/>
            <p:cNvSpPr/>
            <p:nvPr/>
          </p:nvSpPr>
          <p:spPr>
            <a:xfrm>
              <a:off x="7222025" y="2000625"/>
              <a:ext cx="87850" cy="49425"/>
            </a:xfrm>
            <a:custGeom>
              <a:avLst/>
              <a:gdLst/>
              <a:ahLst/>
              <a:cxnLst/>
              <a:rect l="l" t="t" r="r" b="b"/>
              <a:pathLst>
                <a:path w="3514" h="1977" extrusionOk="0">
                  <a:moveTo>
                    <a:pt x="2565" y="1"/>
                  </a:moveTo>
                  <a:cubicBezTo>
                    <a:pt x="2101" y="1"/>
                    <a:pt x="1514" y="192"/>
                    <a:pt x="918" y="891"/>
                  </a:cubicBezTo>
                  <a:cubicBezTo>
                    <a:pt x="1" y="1951"/>
                    <a:pt x="1573" y="1415"/>
                    <a:pt x="2073" y="1903"/>
                  </a:cubicBezTo>
                  <a:cubicBezTo>
                    <a:pt x="2126" y="1954"/>
                    <a:pt x="2183" y="1976"/>
                    <a:pt x="2244" y="1976"/>
                  </a:cubicBezTo>
                  <a:cubicBezTo>
                    <a:pt x="2767" y="1976"/>
                    <a:pt x="3513" y="284"/>
                    <a:pt x="3513" y="284"/>
                  </a:cubicBezTo>
                  <a:cubicBezTo>
                    <a:pt x="3513" y="284"/>
                    <a:pt x="3130" y="1"/>
                    <a:pt x="2565"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0"/>
            <p:cNvSpPr/>
            <p:nvPr/>
          </p:nvSpPr>
          <p:spPr>
            <a:xfrm>
              <a:off x="7317000" y="2069925"/>
              <a:ext cx="74425" cy="68275"/>
            </a:xfrm>
            <a:custGeom>
              <a:avLst/>
              <a:gdLst/>
              <a:ahLst/>
              <a:cxnLst/>
              <a:rect l="l" t="t" r="r" b="b"/>
              <a:pathLst>
                <a:path w="2977" h="2731" extrusionOk="0">
                  <a:moveTo>
                    <a:pt x="2203" y="0"/>
                  </a:moveTo>
                  <a:cubicBezTo>
                    <a:pt x="2202" y="0"/>
                    <a:pt x="0" y="691"/>
                    <a:pt x="429" y="1250"/>
                  </a:cubicBezTo>
                  <a:cubicBezTo>
                    <a:pt x="762" y="1689"/>
                    <a:pt x="386" y="2731"/>
                    <a:pt x="810" y="2731"/>
                  </a:cubicBezTo>
                  <a:cubicBezTo>
                    <a:pt x="915" y="2731"/>
                    <a:pt x="1070" y="2666"/>
                    <a:pt x="1298" y="2512"/>
                  </a:cubicBezTo>
                  <a:cubicBezTo>
                    <a:pt x="2977" y="1369"/>
                    <a:pt x="2203" y="0"/>
                    <a:pt x="220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0"/>
            <p:cNvSpPr/>
            <p:nvPr/>
          </p:nvSpPr>
          <p:spPr>
            <a:xfrm>
              <a:off x="7263250" y="1988000"/>
              <a:ext cx="142675" cy="124425"/>
            </a:xfrm>
            <a:custGeom>
              <a:avLst/>
              <a:gdLst/>
              <a:ahLst/>
              <a:cxnLst/>
              <a:rect l="l" t="t" r="r" b="b"/>
              <a:pathLst>
                <a:path w="5707" h="4977" extrusionOk="0">
                  <a:moveTo>
                    <a:pt x="3814" y="1"/>
                  </a:moveTo>
                  <a:cubicBezTo>
                    <a:pt x="2260" y="1"/>
                    <a:pt x="0" y="2336"/>
                    <a:pt x="66" y="2563"/>
                  </a:cubicBezTo>
                  <a:cubicBezTo>
                    <a:pt x="66" y="2563"/>
                    <a:pt x="2043" y="4765"/>
                    <a:pt x="2483" y="4968"/>
                  </a:cubicBezTo>
                  <a:cubicBezTo>
                    <a:pt x="2496" y="4974"/>
                    <a:pt x="2512" y="4977"/>
                    <a:pt x="2529" y="4977"/>
                  </a:cubicBezTo>
                  <a:cubicBezTo>
                    <a:pt x="3079" y="4977"/>
                    <a:pt x="5706" y="1902"/>
                    <a:pt x="4829" y="551"/>
                  </a:cubicBezTo>
                  <a:cubicBezTo>
                    <a:pt x="4574" y="158"/>
                    <a:pt x="4218"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0"/>
            <p:cNvSpPr/>
            <p:nvPr/>
          </p:nvSpPr>
          <p:spPr>
            <a:xfrm>
              <a:off x="7261925" y="1985075"/>
              <a:ext cx="135750" cy="129800"/>
            </a:xfrm>
            <a:custGeom>
              <a:avLst/>
              <a:gdLst/>
              <a:ahLst/>
              <a:cxnLst/>
              <a:rect l="l" t="t" r="r" b="b"/>
              <a:pathLst>
                <a:path w="5430" h="5192" extrusionOk="0">
                  <a:moveTo>
                    <a:pt x="3858" y="215"/>
                  </a:moveTo>
                  <a:cubicBezTo>
                    <a:pt x="4275" y="215"/>
                    <a:pt x="4572" y="382"/>
                    <a:pt x="4799" y="727"/>
                  </a:cubicBezTo>
                  <a:cubicBezTo>
                    <a:pt x="5096" y="1168"/>
                    <a:pt x="4989" y="1918"/>
                    <a:pt x="4501" y="2823"/>
                  </a:cubicBezTo>
                  <a:cubicBezTo>
                    <a:pt x="3858" y="4001"/>
                    <a:pt x="2846" y="4978"/>
                    <a:pt x="2596" y="4978"/>
                  </a:cubicBezTo>
                  <a:cubicBezTo>
                    <a:pt x="2251" y="4823"/>
                    <a:pt x="810" y="3275"/>
                    <a:pt x="239" y="2632"/>
                  </a:cubicBezTo>
                  <a:cubicBezTo>
                    <a:pt x="405" y="2275"/>
                    <a:pt x="2453" y="215"/>
                    <a:pt x="3858" y="215"/>
                  </a:cubicBezTo>
                  <a:close/>
                  <a:moveTo>
                    <a:pt x="3882" y="1"/>
                  </a:moveTo>
                  <a:cubicBezTo>
                    <a:pt x="2441" y="1"/>
                    <a:pt x="536" y="1823"/>
                    <a:pt x="131" y="2406"/>
                  </a:cubicBezTo>
                  <a:cubicBezTo>
                    <a:pt x="36" y="2561"/>
                    <a:pt x="0" y="2632"/>
                    <a:pt x="36" y="2704"/>
                  </a:cubicBezTo>
                  <a:cubicBezTo>
                    <a:pt x="36" y="2715"/>
                    <a:pt x="36" y="2715"/>
                    <a:pt x="48" y="2739"/>
                  </a:cubicBezTo>
                  <a:cubicBezTo>
                    <a:pt x="250" y="2977"/>
                    <a:pt x="2060" y="4966"/>
                    <a:pt x="2501" y="5180"/>
                  </a:cubicBezTo>
                  <a:cubicBezTo>
                    <a:pt x="2536" y="5192"/>
                    <a:pt x="2560" y="5192"/>
                    <a:pt x="2596" y="5192"/>
                  </a:cubicBezTo>
                  <a:cubicBezTo>
                    <a:pt x="3013" y="5192"/>
                    <a:pt x="4096" y="4025"/>
                    <a:pt x="4703" y="2918"/>
                  </a:cubicBezTo>
                  <a:cubicBezTo>
                    <a:pt x="5072" y="2215"/>
                    <a:pt x="5430" y="1263"/>
                    <a:pt x="5001" y="596"/>
                  </a:cubicBezTo>
                  <a:cubicBezTo>
                    <a:pt x="4739" y="203"/>
                    <a:pt x="4358" y="1"/>
                    <a:pt x="3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0"/>
            <p:cNvSpPr/>
            <p:nvPr/>
          </p:nvSpPr>
          <p:spPr>
            <a:xfrm>
              <a:off x="7323600" y="1981600"/>
              <a:ext cx="85100" cy="72875"/>
            </a:xfrm>
            <a:custGeom>
              <a:avLst/>
              <a:gdLst/>
              <a:ahLst/>
              <a:cxnLst/>
              <a:rect l="l" t="t" r="r" b="b"/>
              <a:pathLst>
                <a:path w="3404" h="2915" extrusionOk="0">
                  <a:moveTo>
                    <a:pt x="1802" y="1"/>
                  </a:moveTo>
                  <a:cubicBezTo>
                    <a:pt x="995" y="1"/>
                    <a:pt x="0" y="417"/>
                    <a:pt x="34" y="568"/>
                  </a:cubicBezTo>
                  <a:cubicBezTo>
                    <a:pt x="81" y="771"/>
                    <a:pt x="2332" y="2914"/>
                    <a:pt x="2332" y="2914"/>
                  </a:cubicBezTo>
                  <a:cubicBezTo>
                    <a:pt x="2427" y="2735"/>
                    <a:pt x="3403" y="1152"/>
                    <a:pt x="2629" y="271"/>
                  </a:cubicBezTo>
                  <a:cubicBezTo>
                    <a:pt x="2446" y="74"/>
                    <a:pt x="2141" y="1"/>
                    <a:pt x="1802"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0"/>
            <p:cNvSpPr/>
            <p:nvPr/>
          </p:nvSpPr>
          <p:spPr>
            <a:xfrm>
              <a:off x="7301800" y="2024975"/>
              <a:ext cx="49750" cy="50025"/>
            </a:xfrm>
            <a:custGeom>
              <a:avLst/>
              <a:gdLst/>
              <a:ahLst/>
              <a:cxnLst/>
              <a:rect l="l" t="t" r="r" b="b"/>
              <a:pathLst>
                <a:path w="1990" h="2001" extrusionOk="0">
                  <a:moveTo>
                    <a:pt x="989" y="0"/>
                  </a:moveTo>
                  <a:cubicBezTo>
                    <a:pt x="441" y="0"/>
                    <a:pt x="1" y="453"/>
                    <a:pt x="1" y="1000"/>
                  </a:cubicBezTo>
                  <a:cubicBezTo>
                    <a:pt x="1" y="1560"/>
                    <a:pt x="441" y="2001"/>
                    <a:pt x="989" y="2001"/>
                  </a:cubicBezTo>
                  <a:cubicBezTo>
                    <a:pt x="1549" y="2001"/>
                    <a:pt x="1989" y="1560"/>
                    <a:pt x="1989" y="1000"/>
                  </a:cubicBezTo>
                  <a:cubicBezTo>
                    <a:pt x="1989" y="453"/>
                    <a:pt x="1549" y="0"/>
                    <a:pt x="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0"/>
            <p:cNvSpPr/>
            <p:nvPr/>
          </p:nvSpPr>
          <p:spPr>
            <a:xfrm>
              <a:off x="7296150" y="2022600"/>
              <a:ext cx="58375" cy="55075"/>
            </a:xfrm>
            <a:custGeom>
              <a:avLst/>
              <a:gdLst/>
              <a:ahLst/>
              <a:cxnLst/>
              <a:rect l="l" t="t" r="r" b="b"/>
              <a:pathLst>
                <a:path w="2335" h="2203" extrusionOk="0">
                  <a:moveTo>
                    <a:pt x="1227" y="226"/>
                  </a:moveTo>
                  <a:cubicBezTo>
                    <a:pt x="1477" y="226"/>
                    <a:pt x="1727" y="322"/>
                    <a:pt x="1894" y="512"/>
                  </a:cubicBezTo>
                  <a:cubicBezTo>
                    <a:pt x="2060" y="691"/>
                    <a:pt x="2132" y="917"/>
                    <a:pt x="2120" y="1155"/>
                  </a:cubicBezTo>
                  <a:cubicBezTo>
                    <a:pt x="2096" y="1393"/>
                    <a:pt x="2001" y="1607"/>
                    <a:pt x="1822" y="1774"/>
                  </a:cubicBezTo>
                  <a:cubicBezTo>
                    <a:pt x="1656" y="1917"/>
                    <a:pt x="1441" y="1988"/>
                    <a:pt x="1227" y="1988"/>
                  </a:cubicBezTo>
                  <a:cubicBezTo>
                    <a:pt x="965" y="1988"/>
                    <a:pt x="715" y="1893"/>
                    <a:pt x="548" y="1691"/>
                  </a:cubicBezTo>
                  <a:cubicBezTo>
                    <a:pt x="227" y="1334"/>
                    <a:pt x="251" y="774"/>
                    <a:pt x="632" y="441"/>
                  </a:cubicBezTo>
                  <a:cubicBezTo>
                    <a:pt x="786" y="298"/>
                    <a:pt x="1001" y="226"/>
                    <a:pt x="1227" y="226"/>
                  </a:cubicBezTo>
                  <a:close/>
                  <a:moveTo>
                    <a:pt x="1227" y="0"/>
                  </a:moveTo>
                  <a:cubicBezTo>
                    <a:pt x="953" y="0"/>
                    <a:pt x="703" y="107"/>
                    <a:pt x="489" y="286"/>
                  </a:cubicBezTo>
                  <a:cubicBezTo>
                    <a:pt x="48" y="679"/>
                    <a:pt x="1" y="1381"/>
                    <a:pt x="405" y="1834"/>
                  </a:cubicBezTo>
                  <a:cubicBezTo>
                    <a:pt x="608" y="2072"/>
                    <a:pt x="905" y="2203"/>
                    <a:pt x="1227" y="2203"/>
                  </a:cubicBezTo>
                  <a:cubicBezTo>
                    <a:pt x="1489" y="2203"/>
                    <a:pt x="1763" y="2107"/>
                    <a:pt x="1953" y="1917"/>
                  </a:cubicBezTo>
                  <a:cubicBezTo>
                    <a:pt x="2179" y="1726"/>
                    <a:pt x="2310" y="1453"/>
                    <a:pt x="2322" y="1155"/>
                  </a:cubicBezTo>
                  <a:cubicBezTo>
                    <a:pt x="2334" y="881"/>
                    <a:pt x="2239" y="595"/>
                    <a:pt x="2037" y="369"/>
                  </a:cubicBezTo>
                  <a:cubicBezTo>
                    <a:pt x="1834" y="131"/>
                    <a:pt x="1537" y="0"/>
                    <a:pt x="12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0"/>
            <p:cNvSpPr/>
            <p:nvPr/>
          </p:nvSpPr>
          <p:spPr>
            <a:xfrm>
              <a:off x="7206550" y="2085950"/>
              <a:ext cx="92900" cy="75350"/>
            </a:xfrm>
            <a:custGeom>
              <a:avLst/>
              <a:gdLst/>
              <a:ahLst/>
              <a:cxnLst/>
              <a:rect l="l" t="t" r="r" b="b"/>
              <a:pathLst>
                <a:path w="3716" h="3014" extrusionOk="0">
                  <a:moveTo>
                    <a:pt x="1790" y="0"/>
                  </a:moveTo>
                  <a:cubicBezTo>
                    <a:pt x="1537" y="0"/>
                    <a:pt x="1264" y="109"/>
                    <a:pt x="918" y="335"/>
                  </a:cubicBezTo>
                  <a:cubicBezTo>
                    <a:pt x="1" y="978"/>
                    <a:pt x="370" y="2633"/>
                    <a:pt x="465" y="2895"/>
                  </a:cubicBezTo>
                  <a:cubicBezTo>
                    <a:pt x="489" y="2972"/>
                    <a:pt x="681" y="3014"/>
                    <a:pt x="957" y="3014"/>
                  </a:cubicBezTo>
                  <a:cubicBezTo>
                    <a:pt x="1658" y="3014"/>
                    <a:pt x="2897" y="2746"/>
                    <a:pt x="3239" y="2121"/>
                  </a:cubicBezTo>
                  <a:cubicBezTo>
                    <a:pt x="3716" y="1264"/>
                    <a:pt x="3144" y="883"/>
                    <a:pt x="3144" y="883"/>
                  </a:cubicBezTo>
                  <a:cubicBezTo>
                    <a:pt x="2584" y="308"/>
                    <a:pt x="2216" y="0"/>
                    <a:pt x="179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0"/>
            <p:cNvSpPr/>
            <p:nvPr/>
          </p:nvSpPr>
          <p:spPr>
            <a:xfrm>
              <a:off x="7236025" y="2096600"/>
              <a:ext cx="47650" cy="39050"/>
            </a:xfrm>
            <a:custGeom>
              <a:avLst/>
              <a:gdLst/>
              <a:ahLst/>
              <a:cxnLst/>
              <a:rect l="l" t="t" r="r" b="b"/>
              <a:pathLst>
                <a:path w="1906" h="1562" extrusionOk="0">
                  <a:moveTo>
                    <a:pt x="919" y="1"/>
                  </a:moveTo>
                  <a:cubicBezTo>
                    <a:pt x="788" y="1"/>
                    <a:pt x="650" y="63"/>
                    <a:pt x="477" y="195"/>
                  </a:cubicBezTo>
                  <a:cubicBezTo>
                    <a:pt x="1" y="517"/>
                    <a:pt x="191" y="1374"/>
                    <a:pt x="239" y="1505"/>
                  </a:cubicBezTo>
                  <a:cubicBezTo>
                    <a:pt x="249" y="1541"/>
                    <a:pt x="343" y="1561"/>
                    <a:pt x="480" y="1561"/>
                  </a:cubicBezTo>
                  <a:cubicBezTo>
                    <a:pt x="836" y="1561"/>
                    <a:pt x="1478" y="1427"/>
                    <a:pt x="1667" y="1100"/>
                  </a:cubicBezTo>
                  <a:cubicBezTo>
                    <a:pt x="1906" y="660"/>
                    <a:pt x="1608" y="457"/>
                    <a:pt x="1608" y="457"/>
                  </a:cubicBezTo>
                  <a:cubicBezTo>
                    <a:pt x="1321" y="163"/>
                    <a:pt x="1130" y="1"/>
                    <a:pt x="919"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0"/>
            <p:cNvSpPr/>
            <p:nvPr/>
          </p:nvSpPr>
          <p:spPr>
            <a:xfrm>
              <a:off x="7336325" y="2041650"/>
              <a:ext cx="11350" cy="18175"/>
            </a:xfrm>
            <a:custGeom>
              <a:avLst/>
              <a:gdLst/>
              <a:ahLst/>
              <a:cxnLst/>
              <a:rect l="l" t="t" r="r" b="b"/>
              <a:pathLst>
                <a:path w="454" h="727" extrusionOk="0">
                  <a:moveTo>
                    <a:pt x="1" y="0"/>
                  </a:moveTo>
                  <a:lnTo>
                    <a:pt x="96" y="726"/>
                  </a:lnTo>
                  <a:cubicBezTo>
                    <a:pt x="453" y="298"/>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0"/>
            <p:cNvSpPr/>
            <p:nvPr/>
          </p:nvSpPr>
          <p:spPr>
            <a:xfrm>
              <a:off x="7333350" y="2038950"/>
              <a:ext cx="11950" cy="23550"/>
            </a:xfrm>
            <a:custGeom>
              <a:avLst/>
              <a:gdLst/>
              <a:ahLst/>
              <a:cxnLst/>
              <a:rect l="l" t="t" r="r" b="b"/>
              <a:pathLst>
                <a:path w="478" h="942" extrusionOk="0">
                  <a:moveTo>
                    <a:pt x="127" y="1"/>
                  </a:moveTo>
                  <a:cubicBezTo>
                    <a:pt x="90" y="1"/>
                    <a:pt x="52" y="17"/>
                    <a:pt x="37" y="49"/>
                  </a:cubicBezTo>
                  <a:cubicBezTo>
                    <a:pt x="1" y="84"/>
                    <a:pt x="13" y="168"/>
                    <a:pt x="60" y="191"/>
                  </a:cubicBezTo>
                  <a:cubicBezTo>
                    <a:pt x="60" y="191"/>
                    <a:pt x="215" y="299"/>
                    <a:pt x="239" y="465"/>
                  </a:cubicBezTo>
                  <a:cubicBezTo>
                    <a:pt x="251" y="549"/>
                    <a:pt x="227" y="656"/>
                    <a:pt x="132" y="763"/>
                  </a:cubicBezTo>
                  <a:cubicBezTo>
                    <a:pt x="108" y="799"/>
                    <a:pt x="108" y="858"/>
                    <a:pt x="156" y="906"/>
                  </a:cubicBezTo>
                  <a:cubicBezTo>
                    <a:pt x="179" y="918"/>
                    <a:pt x="191" y="941"/>
                    <a:pt x="227" y="941"/>
                  </a:cubicBezTo>
                  <a:cubicBezTo>
                    <a:pt x="251" y="941"/>
                    <a:pt x="287" y="918"/>
                    <a:pt x="287" y="906"/>
                  </a:cubicBezTo>
                  <a:cubicBezTo>
                    <a:pt x="418" y="739"/>
                    <a:pt x="477" y="596"/>
                    <a:pt x="453" y="430"/>
                  </a:cubicBezTo>
                  <a:cubicBezTo>
                    <a:pt x="418" y="179"/>
                    <a:pt x="191" y="13"/>
                    <a:pt x="179" y="13"/>
                  </a:cubicBezTo>
                  <a:cubicBezTo>
                    <a:pt x="164" y="5"/>
                    <a:pt x="145" y="1"/>
                    <a:pt x="1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0"/>
            <p:cNvSpPr/>
            <p:nvPr/>
          </p:nvSpPr>
          <p:spPr>
            <a:xfrm>
              <a:off x="7376825" y="1995600"/>
              <a:ext cx="14900" cy="35950"/>
            </a:xfrm>
            <a:custGeom>
              <a:avLst/>
              <a:gdLst/>
              <a:ahLst/>
              <a:cxnLst/>
              <a:rect l="l" t="t" r="r" b="b"/>
              <a:pathLst>
                <a:path w="596" h="1438" extrusionOk="0">
                  <a:moveTo>
                    <a:pt x="253" y="1"/>
                  </a:moveTo>
                  <a:cubicBezTo>
                    <a:pt x="241" y="1"/>
                    <a:pt x="228" y="3"/>
                    <a:pt x="215" y="8"/>
                  </a:cubicBezTo>
                  <a:cubicBezTo>
                    <a:pt x="167" y="20"/>
                    <a:pt x="143" y="80"/>
                    <a:pt x="155" y="139"/>
                  </a:cubicBezTo>
                  <a:cubicBezTo>
                    <a:pt x="155" y="139"/>
                    <a:pt x="357" y="782"/>
                    <a:pt x="36" y="1271"/>
                  </a:cubicBezTo>
                  <a:cubicBezTo>
                    <a:pt x="0" y="1318"/>
                    <a:pt x="24" y="1390"/>
                    <a:pt x="60" y="1413"/>
                  </a:cubicBezTo>
                  <a:cubicBezTo>
                    <a:pt x="84" y="1437"/>
                    <a:pt x="107" y="1437"/>
                    <a:pt x="119" y="1437"/>
                  </a:cubicBezTo>
                  <a:cubicBezTo>
                    <a:pt x="155" y="1437"/>
                    <a:pt x="179" y="1425"/>
                    <a:pt x="203" y="1390"/>
                  </a:cubicBezTo>
                  <a:cubicBezTo>
                    <a:pt x="596" y="794"/>
                    <a:pt x="357" y="92"/>
                    <a:pt x="345" y="68"/>
                  </a:cubicBezTo>
                  <a:cubicBezTo>
                    <a:pt x="336" y="31"/>
                    <a:pt x="298" y="1"/>
                    <a:pt x="2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70"/>
          <p:cNvGrpSpPr/>
          <p:nvPr/>
        </p:nvGrpSpPr>
        <p:grpSpPr>
          <a:xfrm>
            <a:off x="1799546" y="4244917"/>
            <a:ext cx="573267" cy="537172"/>
            <a:chOff x="7042850" y="991325"/>
            <a:chExt cx="266425" cy="249650"/>
          </a:xfrm>
        </p:grpSpPr>
        <p:sp>
          <p:nvSpPr>
            <p:cNvPr id="4158" name="Google Shape;4158;p70"/>
            <p:cNvSpPr/>
            <p:nvPr/>
          </p:nvSpPr>
          <p:spPr>
            <a:xfrm>
              <a:off x="7072625" y="1034825"/>
              <a:ext cx="188850" cy="178750"/>
            </a:xfrm>
            <a:custGeom>
              <a:avLst/>
              <a:gdLst/>
              <a:ahLst/>
              <a:cxnLst/>
              <a:rect l="l" t="t" r="r" b="b"/>
              <a:pathLst>
                <a:path w="7554" h="7150" extrusionOk="0">
                  <a:moveTo>
                    <a:pt x="3820" y="0"/>
                  </a:moveTo>
                  <a:cubicBezTo>
                    <a:pt x="2639" y="0"/>
                    <a:pt x="913" y="564"/>
                    <a:pt x="548" y="1935"/>
                  </a:cubicBezTo>
                  <a:cubicBezTo>
                    <a:pt x="48" y="3733"/>
                    <a:pt x="786" y="4519"/>
                    <a:pt x="786" y="4519"/>
                  </a:cubicBezTo>
                  <a:cubicBezTo>
                    <a:pt x="786" y="4519"/>
                    <a:pt x="441" y="4864"/>
                    <a:pt x="226" y="5245"/>
                  </a:cubicBezTo>
                  <a:cubicBezTo>
                    <a:pt x="0" y="5650"/>
                    <a:pt x="2096" y="7055"/>
                    <a:pt x="2262" y="7138"/>
                  </a:cubicBezTo>
                  <a:cubicBezTo>
                    <a:pt x="2276" y="7146"/>
                    <a:pt x="2293" y="7150"/>
                    <a:pt x="2312" y="7150"/>
                  </a:cubicBezTo>
                  <a:cubicBezTo>
                    <a:pt x="2523" y="7150"/>
                    <a:pt x="3033" y="6697"/>
                    <a:pt x="3393" y="6424"/>
                  </a:cubicBezTo>
                  <a:cubicBezTo>
                    <a:pt x="3442" y="6385"/>
                    <a:pt x="3550" y="6374"/>
                    <a:pt x="3700" y="6374"/>
                  </a:cubicBezTo>
                  <a:cubicBezTo>
                    <a:pt x="3939" y="6374"/>
                    <a:pt x="4284" y="6403"/>
                    <a:pt x="4665" y="6403"/>
                  </a:cubicBezTo>
                  <a:cubicBezTo>
                    <a:pt x="5913" y="6403"/>
                    <a:pt x="7553" y="6086"/>
                    <a:pt x="7156" y="3376"/>
                  </a:cubicBezTo>
                  <a:cubicBezTo>
                    <a:pt x="6775" y="721"/>
                    <a:pt x="4691" y="149"/>
                    <a:pt x="4691" y="149"/>
                  </a:cubicBezTo>
                  <a:cubicBezTo>
                    <a:pt x="4486" y="52"/>
                    <a:pt x="4178" y="0"/>
                    <a:pt x="3820"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0"/>
            <p:cNvSpPr/>
            <p:nvPr/>
          </p:nvSpPr>
          <p:spPr>
            <a:xfrm>
              <a:off x="7090175" y="1092100"/>
              <a:ext cx="111950" cy="108675"/>
            </a:xfrm>
            <a:custGeom>
              <a:avLst/>
              <a:gdLst/>
              <a:ahLst/>
              <a:cxnLst/>
              <a:rect l="l" t="t" r="r" b="b"/>
              <a:pathLst>
                <a:path w="4478" h="4347" extrusionOk="0">
                  <a:moveTo>
                    <a:pt x="2441" y="1275"/>
                  </a:moveTo>
                  <a:lnTo>
                    <a:pt x="2441" y="1275"/>
                  </a:lnTo>
                  <a:cubicBezTo>
                    <a:pt x="2382" y="1430"/>
                    <a:pt x="2322" y="1561"/>
                    <a:pt x="2263" y="1632"/>
                  </a:cubicBezTo>
                  <a:cubicBezTo>
                    <a:pt x="2275" y="1525"/>
                    <a:pt x="2334" y="1394"/>
                    <a:pt x="2441" y="1275"/>
                  </a:cubicBezTo>
                  <a:close/>
                  <a:moveTo>
                    <a:pt x="3310" y="1847"/>
                  </a:moveTo>
                  <a:cubicBezTo>
                    <a:pt x="3168" y="2061"/>
                    <a:pt x="2989" y="2216"/>
                    <a:pt x="2894" y="2240"/>
                  </a:cubicBezTo>
                  <a:cubicBezTo>
                    <a:pt x="2918" y="2109"/>
                    <a:pt x="3096" y="1942"/>
                    <a:pt x="3310" y="1847"/>
                  </a:cubicBezTo>
                  <a:close/>
                  <a:moveTo>
                    <a:pt x="2593" y="0"/>
                  </a:moveTo>
                  <a:cubicBezTo>
                    <a:pt x="2062" y="0"/>
                    <a:pt x="782" y="1719"/>
                    <a:pt x="24" y="2811"/>
                  </a:cubicBezTo>
                  <a:cubicBezTo>
                    <a:pt x="0" y="2859"/>
                    <a:pt x="12" y="2930"/>
                    <a:pt x="60" y="2954"/>
                  </a:cubicBezTo>
                  <a:cubicBezTo>
                    <a:pt x="74" y="2968"/>
                    <a:pt x="96" y="2975"/>
                    <a:pt x="118" y="2975"/>
                  </a:cubicBezTo>
                  <a:cubicBezTo>
                    <a:pt x="152" y="2975"/>
                    <a:pt x="188" y="2959"/>
                    <a:pt x="203" y="2930"/>
                  </a:cubicBezTo>
                  <a:cubicBezTo>
                    <a:pt x="1245" y="1425"/>
                    <a:pt x="2299" y="201"/>
                    <a:pt x="2553" y="201"/>
                  </a:cubicBezTo>
                  <a:cubicBezTo>
                    <a:pt x="2560" y="201"/>
                    <a:pt x="2566" y="202"/>
                    <a:pt x="2572" y="204"/>
                  </a:cubicBezTo>
                  <a:cubicBezTo>
                    <a:pt x="2632" y="239"/>
                    <a:pt x="2644" y="335"/>
                    <a:pt x="2644" y="477"/>
                  </a:cubicBezTo>
                  <a:cubicBezTo>
                    <a:pt x="2644" y="597"/>
                    <a:pt x="2620" y="727"/>
                    <a:pt x="2584" y="858"/>
                  </a:cubicBezTo>
                  <a:cubicBezTo>
                    <a:pt x="2263" y="1097"/>
                    <a:pt x="1989" y="1489"/>
                    <a:pt x="2048" y="1763"/>
                  </a:cubicBezTo>
                  <a:cubicBezTo>
                    <a:pt x="2084" y="1918"/>
                    <a:pt x="2167" y="1930"/>
                    <a:pt x="2203" y="1930"/>
                  </a:cubicBezTo>
                  <a:cubicBezTo>
                    <a:pt x="2465" y="1930"/>
                    <a:pt x="2703" y="1168"/>
                    <a:pt x="2739" y="1085"/>
                  </a:cubicBezTo>
                  <a:cubicBezTo>
                    <a:pt x="2751" y="1049"/>
                    <a:pt x="2751" y="1025"/>
                    <a:pt x="2763" y="989"/>
                  </a:cubicBezTo>
                  <a:cubicBezTo>
                    <a:pt x="2834" y="954"/>
                    <a:pt x="2894" y="918"/>
                    <a:pt x="2977" y="894"/>
                  </a:cubicBezTo>
                  <a:cubicBezTo>
                    <a:pt x="3049" y="862"/>
                    <a:pt x="3117" y="846"/>
                    <a:pt x="3178" y="846"/>
                  </a:cubicBezTo>
                  <a:cubicBezTo>
                    <a:pt x="3297" y="846"/>
                    <a:pt x="3394" y="907"/>
                    <a:pt x="3465" y="1025"/>
                  </a:cubicBezTo>
                  <a:cubicBezTo>
                    <a:pt x="3572" y="1204"/>
                    <a:pt x="3525" y="1406"/>
                    <a:pt x="3465" y="1573"/>
                  </a:cubicBezTo>
                  <a:cubicBezTo>
                    <a:pt x="3096" y="1668"/>
                    <a:pt x="2703" y="1942"/>
                    <a:pt x="2691" y="2263"/>
                  </a:cubicBezTo>
                  <a:cubicBezTo>
                    <a:pt x="2679" y="2394"/>
                    <a:pt x="2763" y="2442"/>
                    <a:pt x="2798" y="2454"/>
                  </a:cubicBezTo>
                  <a:cubicBezTo>
                    <a:pt x="2820" y="2461"/>
                    <a:pt x="2842" y="2465"/>
                    <a:pt x="2865" y="2465"/>
                  </a:cubicBezTo>
                  <a:cubicBezTo>
                    <a:pt x="3059" y="2465"/>
                    <a:pt x="3294" y="2219"/>
                    <a:pt x="3358" y="2144"/>
                  </a:cubicBezTo>
                  <a:cubicBezTo>
                    <a:pt x="3453" y="2025"/>
                    <a:pt x="3537" y="1882"/>
                    <a:pt x="3608" y="1751"/>
                  </a:cubicBezTo>
                  <a:cubicBezTo>
                    <a:pt x="3632" y="1749"/>
                    <a:pt x="3658" y="1748"/>
                    <a:pt x="3684" y="1748"/>
                  </a:cubicBezTo>
                  <a:cubicBezTo>
                    <a:pt x="3812" y="1748"/>
                    <a:pt x="3954" y="1780"/>
                    <a:pt x="4013" y="1918"/>
                  </a:cubicBezTo>
                  <a:cubicBezTo>
                    <a:pt x="4144" y="2180"/>
                    <a:pt x="2918" y="3287"/>
                    <a:pt x="1703" y="4145"/>
                  </a:cubicBezTo>
                  <a:cubicBezTo>
                    <a:pt x="1644" y="4180"/>
                    <a:pt x="1644" y="4252"/>
                    <a:pt x="1679" y="4299"/>
                  </a:cubicBezTo>
                  <a:cubicBezTo>
                    <a:pt x="1703" y="4323"/>
                    <a:pt x="1739" y="4347"/>
                    <a:pt x="1763" y="4347"/>
                  </a:cubicBezTo>
                  <a:cubicBezTo>
                    <a:pt x="1786" y="4347"/>
                    <a:pt x="1810" y="4347"/>
                    <a:pt x="1822" y="4323"/>
                  </a:cubicBezTo>
                  <a:cubicBezTo>
                    <a:pt x="2453" y="3883"/>
                    <a:pt x="4477" y="2394"/>
                    <a:pt x="4203" y="1823"/>
                  </a:cubicBezTo>
                  <a:cubicBezTo>
                    <a:pt x="4120" y="1644"/>
                    <a:pt x="3953" y="1549"/>
                    <a:pt x="3715" y="1549"/>
                  </a:cubicBezTo>
                  <a:cubicBezTo>
                    <a:pt x="3775" y="1335"/>
                    <a:pt x="3763" y="1108"/>
                    <a:pt x="3656" y="918"/>
                  </a:cubicBezTo>
                  <a:cubicBezTo>
                    <a:pt x="3554" y="731"/>
                    <a:pt x="3385" y="629"/>
                    <a:pt x="3180" y="629"/>
                  </a:cubicBezTo>
                  <a:cubicBezTo>
                    <a:pt x="3098" y="629"/>
                    <a:pt x="3010" y="646"/>
                    <a:pt x="2918" y="680"/>
                  </a:cubicBezTo>
                  <a:cubicBezTo>
                    <a:pt x="2882" y="692"/>
                    <a:pt x="2870" y="692"/>
                    <a:pt x="2834" y="716"/>
                  </a:cubicBezTo>
                  <a:cubicBezTo>
                    <a:pt x="2882" y="442"/>
                    <a:pt x="2882" y="144"/>
                    <a:pt x="2691" y="25"/>
                  </a:cubicBezTo>
                  <a:cubicBezTo>
                    <a:pt x="2662" y="8"/>
                    <a:pt x="2630" y="0"/>
                    <a:pt x="25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0"/>
            <p:cNvSpPr/>
            <p:nvPr/>
          </p:nvSpPr>
          <p:spPr>
            <a:xfrm>
              <a:off x="7217275" y="1086550"/>
              <a:ext cx="37525" cy="73150"/>
            </a:xfrm>
            <a:custGeom>
              <a:avLst/>
              <a:gdLst/>
              <a:ahLst/>
              <a:cxnLst/>
              <a:rect l="l" t="t" r="r" b="b"/>
              <a:pathLst>
                <a:path w="1501" h="2926" extrusionOk="0">
                  <a:moveTo>
                    <a:pt x="133" y="0"/>
                  </a:moveTo>
                  <a:cubicBezTo>
                    <a:pt x="99" y="0"/>
                    <a:pt x="62" y="16"/>
                    <a:pt x="48" y="45"/>
                  </a:cubicBezTo>
                  <a:cubicBezTo>
                    <a:pt x="0" y="80"/>
                    <a:pt x="12" y="164"/>
                    <a:pt x="60" y="187"/>
                  </a:cubicBezTo>
                  <a:cubicBezTo>
                    <a:pt x="72" y="199"/>
                    <a:pt x="1251" y="1176"/>
                    <a:pt x="489" y="2759"/>
                  </a:cubicBezTo>
                  <a:cubicBezTo>
                    <a:pt x="465" y="2819"/>
                    <a:pt x="477" y="2878"/>
                    <a:pt x="536" y="2914"/>
                  </a:cubicBezTo>
                  <a:cubicBezTo>
                    <a:pt x="548" y="2926"/>
                    <a:pt x="572" y="2926"/>
                    <a:pt x="584" y="2926"/>
                  </a:cubicBezTo>
                  <a:cubicBezTo>
                    <a:pt x="631" y="2926"/>
                    <a:pt x="655" y="2914"/>
                    <a:pt x="691" y="2854"/>
                  </a:cubicBezTo>
                  <a:cubicBezTo>
                    <a:pt x="1501" y="1116"/>
                    <a:pt x="215" y="45"/>
                    <a:pt x="191" y="21"/>
                  </a:cubicBezTo>
                  <a:cubicBezTo>
                    <a:pt x="177" y="7"/>
                    <a:pt x="155" y="0"/>
                    <a:pt x="1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0"/>
            <p:cNvSpPr/>
            <p:nvPr/>
          </p:nvSpPr>
          <p:spPr>
            <a:xfrm>
              <a:off x="7045525" y="1178725"/>
              <a:ext cx="78300" cy="59450"/>
            </a:xfrm>
            <a:custGeom>
              <a:avLst/>
              <a:gdLst/>
              <a:ahLst/>
              <a:cxnLst/>
              <a:rect l="l" t="t" r="r" b="b"/>
              <a:pathLst>
                <a:path w="3132" h="2378" extrusionOk="0">
                  <a:moveTo>
                    <a:pt x="1334" y="1"/>
                  </a:moveTo>
                  <a:cubicBezTo>
                    <a:pt x="1334" y="1"/>
                    <a:pt x="1" y="1180"/>
                    <a:pt x="322" y="1453"/>
                  </a:cubicBezTo>
                  <a:cubicBezTo>
                    <a:pt x="425" y="1541"/>
                    <a:pt x="547" y="1572"/>
                    <a:pt x="668" y="1572"/>
                  </a:cubicBezTo>
                  <a:cubicBezTo>
                    <a:pt x="941" y="1572"/>
                    <a:pt x="1203" y="1418"/>
                    <a:pt x="1203" y="1418"/>
                  </a:cubicBezTo>
                  <a:lnTo>
                    <a:pt x="1203" y="1418"/>
                  </a:lnTo>
                  <a:cubicBezTo>
                    <a:pt x="1203" y="1418"/>
                    <a:pt x="929" y="2251"/>
                    <a:pt x="1334" y="2370"/>
                  </a:cubicBezTo>
                  <a:cubicBezTo>
                    <a:pt x="1352" y="2375"/>
                    <a:pt x="1371" y="2378"/>
                    <a:pt x="1392" y="2378"/>
                  </a:cubicBezTo>
                  <a:cubicBezTo>
                    <a:pt x="1857" y="2378"/>
                    <a:pt x="3132" y="1180"/>
                    <a:pt x="3132" y="1180"/>
                  </a:cubicBezTo>
                  <a:lnTo>
                    <a:pt x="13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0"/>
            <p:cNvSpPr/>
            <p:nvPr/>
          </p:nvSpPr>
          <p:spPr>
            <a:xfrm>
              <a:off x="7050000" y="1176200"/>
              <a:ext cx="76800" cy="64775"/>
            </a:xfrm>
            <a:custGeom>
              <a:avLst/>
              <a:gdLst/>
              <a:ahLst/>
              <a:cxnLst/>
              <a:rect l="l" t="t" r="r" b="b"/>
              <a:pathLst>
                <a:path w="3072" h="2591" extrusionOk="0">
                  <a:moveTo>
                    <a:pt x="1163" y="0"/>
                  </a:moveTo>
                  <a:cubicBezTo>
                    <a:pt x="1140" y="0"/>
                    <a:pt x="1116" y="10"/>
                    <a:pt x="1096" y="30"/>
                  </a:cubicBezTo>
                  <a:cubicBezTo>
                    <a:pt x="976" y="114"/>
                    <a:pt x="0" y="995"/>
                    <a:pt x="0" y="1435"/>
                  </a:cubicBezTo>
                  <a:cubicBezTo>
                    <a:pt x="0" y="1531"/>
                    <a:pt x="24" y="1602"/>
                    <a:pt x="83" y="1650"/>
                  </a:cubicBezTo>
                  <a:cubicBezTo>
                    <a:pt x="203" y="1751"/>
                    <a:pt x="348" y="1787"/>
                    <a:pt x="490" y="1787"/>
                  </a:cubicBezTo>
                  <a:cubicBezTo>
                    <a:pt x="631" y="1787"/>
                    <a:pt x="768" y="1751"/>
                    <a:pt x="869" y="1709"/>
                  </a:cubicBezTo>
                  <a:lnTo>
                    <a:pt x="869" y="1709"/>
                  </a:lnTo>
                  <a:cubicBezTo>
                    <a:pt x="834" y="1900"/>
                    <a:pt x="798" y="2185"/>
                    <a:pt x="905" y="2376"/>
                  </a:cubicBezTo>
                  <a:cubicBezTo>
                    <a:pt x="953" y="2471"/>
                    <a:pt x="1024" y="2543"/>
                    <a:pt x="1131" y="2566"/>
                  </a:cubicBezTo>
                  <a:cubicBezTo>
                    <a:pt x="1155" y="2590"/>
                    <a:pt x="1191" y="2590"/>
                    <a:pt x="1215" y="2590"/>
                  </a:cubicBezTo>
                  <a:cubicBezTo>
                    <a:pt x="1727" y="2590"/>
                    <a:pt x="2822" y="1578"/>
                    <a:pt x="3036" y="1364"/>
                  </a:cubicBezTo>
                  <a:cubicBezTo>
                    <a:pt x="3072" y="1316"/>
                    <a:pt x="3072" y="1257"/>
                    <a:pt x="3036" y="1209"/>
                  </a:cubicBezTo>
                  <a:cubicBezTo>
                    <a:pt x="3012" y="1191"/>
                    <a:pt x="2986" y="1182"/>
                    <a:pt x="2959" y="1182"/>
                  </a:cubicBezTo>
                  <a:cubicBezTo>
                    <a:pt x="2932" y="1182"/>
                    <a:pt x="2905" y="1191"/>
                    <a:pt x="2881" y="1209"/>
                  </a:cubicBezTo>
                  <a:cubicBezTo>
                    <a:pt x="2261" y="1795"/>
                    <a:pt x="1481" y="2382"/>
                    <a:pt x="1228" y="2382"/>
                  </a:cubicBezTo>
                  <a:cubicBezTo>
                    <a:pt x="1214" y="2382"/>
                    <a:pt x="1202" y="2380"/>
                    <a:pt x="1191" y="2376"/>
                  </a:cubicBezTo>
                  <a:cubicBezTo>
                    <a:pt x="1143" y="2364"/>
                    <a:pt x="1107" y="2328"/>
                    <a:pt x="1084" y="2293"/>
                  </a:cubicBezTo>
                  <a:cubicBezTo>
                    <a:pt x="988" y="2090"/>
                    <a:pt x="1084" y="1697"/>
                    <a:pt x="1131" y="1554"/>
                  </a:cubicBezTo>
                  <a:cubicBezTo>
                    <a:pt x="1143" y="1507"/>
                    <a:pt x="1131" y="1471"/>
                    <a:pt x="1096" y="1435"/>
                  </a:cubicBezTo>
                  <a:cubicBezTo>
                    <a:pt x="1082" y="1429"/>
                    <a:pt x="1060" y="1422"/>
                    <a:pt x="1035" y="1422"/>
                  </a:cubicBezTo>
                  <a:cubicBezTo>
                    <a:pt x="1017" y="1422"/>
                    <a:pt x="997" y="1425"/>
                    <a:pt x="976" y="1435"/>
                  </a:cubicBezTo>
                  <a:cubicBezTo>
                    <a:pt x="976" y="1435"/>
                    <a:pt x="727" y="1587"/>
                    <a:pt x="485" y="1587"/>
                  </a:cubicBezTo>
                  <a:cubicBezTo>
                    <a:pt x="388" y="1587"/>
                    <a:pt x="293" y="1563"/>
                    <a:pt x="214" y="1495"/>
                  </a:cubicBezTo>
                  <a:cubicBezTo>
                    <a:pt x="214" y="1495"/>
                    <a:pt x="203" y="1483"/>
                    <a:pt x="203" y="1459"/>
                  </a:cubicBezTo>
                  <a:cubicBezTo>
                    <a:pt x="203" y="1185"/>
                    <a:pt x="834" y="531"/>
                    <a:pt x="1226" y="185"/>
                  </a:cubicBezTo>
                  <a:cubicBezTo>
                    <a:pt x="1274" y="150"/>
                    <a:pt x="1286" y="90"/>
                    <a:pt x="1250" y="42"/>
                  </a:cubicBezTo>
                  <a:cubicBezTo>
                    <a:pt x="1224" y="16"/>
                    <a:pt x="1193" y="0"/>
                    <a:pt x="11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0"/>
            <p:cNvSpPr/>
            <p:nvPr/>
          </p:nvSpPr>
          <p:spPr>
            <a:xfrm>
              <a:off x="7050000" y="1147250"/>
              <a:ext cx="99725" cy="90750"/>
            </a:xfrm>
            <a:custGeom>
              <a:avLst/>
              <a:gdLst/>
              <a:ahLst/>
              <a:cxnLst/>
              <a:rect l="l" t="t" r="r" b="b"/>
              <a:pathLst>
                <a:path w="3989" h="3630" extrusionOk="0">
                  <a:moveTo>
                    <a:pt x="1346" y="1"/>
                  </a:moveTo>
                  <a:cubicBezTo>
                    <a:pt x="1135" y="1"/>
                    <a:pt x="242" y="1169"/>
                    <a:pt x="131" y="1379"/>
                  </a:cubicBezTo>
                  <a:cubicBezTo>
                    <a:pt x="0" y="1605"/>
                    <a:pt x="2643" y="3629"/>
                    <a:pt x="2643" y="3629"/>
                  </a:cubicBezTo>
                  <a:cubicBezTo>
                    <a:pt x="2643" y="3629"/>
                    <a:pt x="3846" y="2677"/>
                    <a:pt x="3917" y="2415"/>
                  </a:cubicBezTo>
                  <a:cubicBezTo>
                    <a:pt x="3989" y="2165"/>
                    <a:pt x="1381" y="22"/>
                    <a:pt x="1381" y="22"/>
                  </a:cubicBezTo>
                  <a:cubicBezTo>
                    <a:pt x="1374" y="7"/>
                    <a:pt x="1362" y="1"/>
                    <a:pt x="1346"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0"/>
            <p:cNvSpPr/>
            <p:nvPr/>
          </p:nvSpPr>
          <p:spPr>
            <a:xfrm>
              <a:off x="7061600" y="1170925"/>
              <a:ext cx="67600" cy="55450"/>
            </a:xfrm>
            <a:custGeom>
              <a:avLst/>
              <a:gdLst/>
              <a:ahLst/>
              <a:cxnLst/>
              <a:rect l="l" t="t" r="r" b="b"/>
              <a:pathLst>
                <a:path w="2704" h="2218" extrusionOk="0">
                  <a:moveTo>
                    <a:pt x="138" y="0"/>
                  </a:moveTo>
                  <a:cubicBezTo>
                    <a:pt x="104" y="0"/>
                    <a:pt x="70" y="18"/>
                    <a:pt x="48" y="39"/>
                  </a:cubicBezTo>
                  <a:cubicBezTo>
                    <a:pt x="0" y="87"/>
                    <a:pt x="24" y="158"/>
                    <a:pt x="72" y="194"/>
                  </a:cubicBezTo>
                  <a:lnTo>
                    <a:pt x="2513" y="2182"/>
                  </a:lnTo>
                  <a:cubicBezTo>
                    <a:pt x="2537" y="2206"/>
                    <a:pt x="2548" y="2218"/>
                    <a:pt x="2584" y="2218"/>
                  </a:cubicBezTo>
                  <a:cubicBezTo>
                    <a:pt x="2608" y="2218"/>
                    <a:pt x="2644" y="2206"/>
                    <a:pt x="2656" y="2170"/>
                  </a:cubicBezTo>
                  <a:cubicBezTo>
                    <a:pt x="2703" y="2123"/>
                    <a:pt x="2691" y="2051"/>
                    <a:pt x="2644" y="2027"/>
                  </a:cubicBezTo>
                  <a:lnTo>
                    <a:pt x="203" y="27"/>
                  </a:lnTo>
                  <a:cubicBezTo>
                    <a:pt x="184" y="8"/>
                    <a:pt x="161" y="0"/>
                    <a:pt x="138"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0"/>
            <p:cNvSpPr/>
            <p:nvPr/>
          </p:nvSpPr>
          <p:spPr>
            <a:xfrm>
              <a:off x="7078575" y="1158200"/>
              <a:ext cx="62825" cy="58075"/>
            </a:xfrm>
            <a:custGeom>
              <a:avLst/>
              <a:gdLst/>
              <a:ahLst/>
              <a:cxnLst/>
              <a:rect l="l" t="t" r="r" b="b"/>
              <a:pathLst>
                <a:path w="2513" h="2323" extrusionOk="0">
                  <a:moveTo>
                    <a:pt x="115" y="0"/>
                  </a:moveTo>
                  <a:cubicBezTo>
                    <a:pt x="89" y="0"/>
                    <a:pt x="66" y="12"/>
                    <a:pt x="48" y="36"/>
                  </a:cubicBezTo>
                  <a:cubicBezTo>
                    <a:pt x="0" y="72"/>
                    <a:pt x="0" y="131"/>
                    <a:pt x="48" y="179"/>
                  </a:cubicBezTo>
                  <a:lnTo>
                    <a:pt x="2322" y="2298"/>
                  </a:lnTo>
                  <a:cubicBezTo>
                    <a:pt x="2346" y="2310"/>
                    <a:pt x="2369" y="2322"/>
                    <a:pt x="2393" y="2322"/>
                  </a:cubicBezTo>
                  <a:cubicBezTo>
                    <a:pt x="2405" y="2322"/>
                    <a:pt x="2441" y="2310"/>
                    <a:pt x="2465" y="2298"/>
                  </a:cubicBezTo>
                  <a:cubicBezTo>
                    <a:pt x="2512" y="2251"/>
                    <a:pt x="2512" y="2191"/>
                    <a:pt x="2465" y="2143"/>
                  </a:cubicBezTo>
                  <a:lnTo>
                    <a:pt x="191" y="36"/>
                  </a:lnTo>
                  <a:cubicBezTo>
                    <a:pt x="167" y="12"/>
                    <a:pt x="140" y="0"/>
                    <a:pt x="11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0"/>
            <p:cNvSpPr/>
            <p:nvPr/>
          </p:nvSpPr>
          <p:spPr>
            <a:xfrm>
              <a:off x="7042850" y="991325"/>
              <a:ext cx="266425" cy="246075"/>
            </a:xfrm>
            <a:custGeom>
              <a:avLst/>
              <a:gdLst/>
              <a:ahLst/>
              <a:cxnLst/>
              <a:rect l="l" t="t" r="r" b="b"/>
              <a:pathLst>
                <a:path w="10657" h="9843" extrusionOk="0">
                  <a:moveTo>
                    <a:pt x="3715" y="0"/>
                  </a:moveTo>
                  <a:cubicBezTo>
                    <a:pt x="3695" y="0"/>
                    <a:pt x="3675" y="3"/>
                    <a:pt x="3656" y="8"/>
                  </a:cubicBezTo>
                  <a:cubicBezTo>
                    <a:pt x="3608" y="20"/>
                    <a:pt x="3477" y="79"/>
                    <a:pt x="3310" y="1306"/>
                  </a:cubicBezTo>
                  <a:cubicBezTo>
                    <a:pt x="3018" y="1130"/>
                    <a:pt x="2414" y="782"/>
                    <a:pt x="2156" y="782"/>
                  </a:cubicBezTo>
                  <a:cubicBezTo>
                    <a:pt x="2152" y="782"/>
                    <a:pt x="2148" y="782"/>
                    <a:pt x="2144" y="782"/>
                  </a:cubicBezTo>
                  <a:cubicBezTo>
                    <a:pt x="2060" y="782"/>
                    <a:pt x="2024" y="806"/>
                    <a:pt x="1977" y="865"/>
                  </a:cubicBezTo>
                  <a:cubicBezTo>
                    <a:pt x="1798" y="1103"/>
                    <a:pt x="1929" y="1901"/>
                    <a:pt x="2013" y="2282"/>
                  </a:cubicBezTo>
                  <a:cubicBezTo>
                    <a:pt x="1769" y="2232"/>
                    <a:pt x="1337" y="2147"/>
                    <a:pt x="966" y="2147"/>
                  </a:cubicBezTo>
                  <a:cubicBezTo>
                    <a:pt x="719" y="2147"/>
                    <a:pt x="500" y="2185"/>
                    <a:pt x="381" y="2294"/>
                  </a:cubicBezTo>
                  <a:cubicBezTo>
                    <a:pt x="322" y="2353"/>
                    <a:pt x="179" y="2508"/>
                    <a:pt x="1215" y="3770"/>
                  </a:cubicBezTo>
                  <a:cubicBezTo>
                    <a:pt x="893" y="3937"/>
                    <a:pt x="155" y="4294"/>
                    <a:pt x="36" y="4425"/>
                  </a:cubicBezTo>
                  <a:cubicBezTo>
                    <a:pt x="12" y="4461"/>
                    <a:pt x="0" y="4497"/>
                    <a:pt x="0" y="4544"/>
                  </a:cubicBezTo>
                  <a:cubicBezTo>
                    <a:pt x="12" y="4711"/>
                    <a:pt x="274" y="4937"/>
                    <a:pt x="834" y="5354"/>
                  </a:cubicBezTo>
                  <a:cubicBezTo>
                    <a:pt x="917" y="5425"/>
                    <a:pt x="1036" y="5509"/>
                    <a:pt x="1048" y="5532"/>
                  </a:cubicBezTo>
                  <a:cubicBezTo>
                    <a:pt x="1071" y="5556"/>
                    <a:pt x="1110" y="5574"/>
                    <a:pt x="1147" y="5574"/>
                  </a:cubicBezTo>
                  <a:cubicBezTo>
                    <a:pt x="1167" y="5574"/>
                    <a:pt x="1186" y="5569"/>
                    <a:pt x="1203" y="5556"/>
                  </a:cubicBezTo>
                  <a:cubicBezTo>
                    <a:pt x="1251" y="5532"/>
                    <a:pt x="1262" y="5449"/>
                    <a:pt x="1227" y="5413"/>
                  </a:cubicBezTo>
                  <a:cubicBezTo>
                    <a:pt x="1203" y="5378"/>
                    <a:pt x="1155" y="5330"/>
                    <a:pt x="953" y="5187"/>
                  </a:cubicBezTo>
                  <a:cubicBezTo>
                    <a:pt x="750" y="5056"/>
                    <a:pt x="298" y="4699"/>
                    <a:pt x="203" y="4556"/>
                  </a:cubicBezTo>
                  <a:cubicBezTo>
                    <a:pt x="334" y="4461"/>
                    <a:pt x="905" y="4163"/>
                    <a:pt x="1405" y="3925"/>
                  </a:cubicBezTo>
                  <a:cubicBezTo>
                    <a:pt x="1441" y="3901"/>
                    <a:pt x="1465" y="3877"/>
                    <a:pt x="1465" y="3842"/>
                  </a:cubicBezTo>
                  <a:cubicBezTo>
                    <a:pt x="1489" y="3818"/>
                    <a:pt x="1465" y="3782"/>
                    <a:pt x="1453" y="3758"/>
                  </a:cubicBezTo>
                  <a:cubicBezTo>
                    <a:pt x="1036" y="3246"/>
                    <a:pt x="572" y="2627"/>
                    <a:pt x="548" y="2461"/>
                  </a:cubicBezTo>
                  <a:cubicBezTo>
                    <a:pt x="630" y="2399"/>
                    <a:pt x="784" y="2374"/>
                    <a:pt x="970" y="2374"/>
                  </a:cubicBezTo>
                  <a:cubicBezTo>
                    <a:pt x="1322" y="2374"/>
                    <a:pt x="1789" y="2462"/>
                    <a:pt x="2108" y="2556"/>
                  </a:cubicBezTo>
                  <a:cubicBezTo>
                    <a:pt x="2155" y="2556"/>
                    <a:pt x="2179" y="2556"/>
                    <a:pt x="2215" y="2520"/>
                  </a:cubicBezTo>
                  <a:cubicBezTo>
                    <a:pt x="2239" y="2496"/>
                    <a:pt x="2263" y="2449"/>
                    <a:pt x="2239" y="2413"/>
                  </a:cubicBezTo>
                  <a:cubicBezTo>
                    <a:pt x="2096" y="1746"/>
                    <a:pt x="2048" y="1079"/>
                    <a:pt x="2144" y="1008"/>
                  </a:cubicBezTo>
                  <a:cubicBezTo>
                    <a:pt x="2334" y="1008"/>
                    <a:pt x="2977" y="1341"/>
                    <a:pt x="3334" y="1568"/>
                  </a:cubicBezTo>
                  <a:cubicBezTo>
                    <a:pt x="3346" y="1574"/>
                    <a:pt x="3364" y="1577"/>
                    <a:pt x="3382" y="1577"/>
                  </a:cubicBezTo>
                  <a:cubicBezTo>
                    <a:pt x="3400" y="1577"/>
                    <a:pt x="3417" y="1574"/>
                    <a:pt x="3429" y="1568"/>
                  </a:cubicBezTo>
                  <a:cubicBezTo>
                    <a:pt x="3465" y="1556"/>
                    <a:pt x="3501" y="1508"/>
                    <a:pt x="3501" y="1484"/>
                  </a:cubicBezTo>
                  <a:cubicBezTo>
                    <a:pt x="3560" y="1008"/>
                    <a:pt x="3644" y="437"/>
                    <a:pt x="3715" y="246"/>
                  </a:cubicBezTo>
                  <a:cubicBezTo>
                    <a:pt x="3929" y="437"/>
                    <a:pt x="4465" y="960"/>
                    <a:pt x="4691" y="1163"/>
                  </a:cubicBezTo>
                  <a:cubicBezTo>
                    <a:pt x="4703" y="1187"/>
                    <a:pt x="4727" y="1199"/>
                    <a:pt x="4763" y="1199"/>
                  </a:cubicBezTo>
                  <a:cubicBezTo>
                    <a:pt x="4787" y="1199"/>
                    <a:pt x="4822" y="1187"/>
                    <a:pt x="4834" y="1163"/>
                  </a:cubicBezTo>
                  <a:cubicBezTo>
                    <a:pt x="5093" y="857"/>
                    <a:pt x="5571" y="436"/>
                    <a:pt x="5767" y="436"/>
                  </a:cubicBezTo>
                  <a:cubicBezTo>
                    <a:pt x="5770" y="436"/>
                    <a:pt x="5772" y="436"/>
                    <a:pt x="5775" y="437"/>
                  </a:cubicBezTo>
                  <a:cubicBezTo>
                    <a:pt x="5787" y="448"/>
                    <a:pt x="5799" y="448"/>
                    <a:pt x="5811" y="484"/>
                  </a:cubicBezTo>
                  <a:cubicBezTo>
                    <a:pt x="6025" y="889"/>
                    <a:pt x="6156" y="1615"/>
                    <a:pt x="6156" y="1615"/>
                  </a:cubicBezTo>
                  <a:cubicBezTo>
                    <a:pt x="6156" y="1639"/>
                    <a:pt x="6192" y="1675"/>
                    <a:pt x="6215" y="1687"/>
                  </a:cubicBezTo>
                  <a:cubicBezTo>
                    <a:pt x="6239" y="1693"/>
                    <a:pt x="6257" y="1696"/>
                    <a:pt x="6273" y="1696"/>
                  </a:cubicBezTo>
                  <a:cubicBezTo>
                    <a:pt x="6290" y="1696"/>
                    <a:pt x="6305" y="1693"/>
                    <a:pt x="6323" y="1687"/>
                  </a:cubicBezTo>
                  <a:cubicBezTo>
                    <a:pt x="6936" y="1323"/>
                    <a:pt x="7558" y="1050"/>
                    <a:pt x="7778" y="1050"/>
                  </a:cubicBezTo>
                  <a:cubicBezTo>
                    <a:pt x="7810" y="1050"/>
                    <a:pt x="7833" y="1055"/>
                    <a:pt x="7847" y="1068"/>
                  </a:cubicBezTo>
                  <a:cubicBezTo>
                    <a:pt x="7966" y="1258"/>
                    <a:pt x="7942" y="2175"/>
                    <a:pt x="7906" y="2734"/>
                  </a:cubicBezTo>
                  <a:cubicBezTo>
                    <a:pt x="7882" y="2758"/>
                    <a:pt x="7906" y="2806"/>
                    <a:pt x="7930" y="2818"/>
                  </a:cubicBezTo>
                  <a:cubicBezTo>
                    <a:pt x="7939" y="2845"/>
                    <a:pt x="7968" y="2858"/>
                    <a:pt x="7997" y="2858"/>
                  </a:cubicBezTo>
                  <a:cubicBezTo>
                    <a:pt x="8007" y="2858"/>
                    <a:pt x="8016" y="2856"/>
                    <a:pt x="8025" y="2853"/>
                  </a:cubicBezTo>
                  <a:cubicBezTo>
                    <a:pt x="8465" y="2749"/>
                    <a:pt x="8905" y="2694"/>
                    <a:pt x="9172" y="2694"/>
                  </a:cubicBezTo>
                  <a:cubicBezTo>
                    <a:pt x="9302" y="2694"/>
                    <a:pt x="9391" y="2707"/>
                    <a:pt x="9418" y="2734"/>
                  </a:cubicBezTo>
                  <a:cubicBezTo>
                    <a:pt x="9478" y="2818"/>
                    <a:pt x="9311" y="3389"/>
                    <a:pt x="9073" y="3925"/>
                  </a:cubicBezTo>
                  <a:cubicBezTo>
                    <a:pt x="9061" y="3949"/>
                    <a:pt x="9061" y="3985"/>
                    <a:pt x="9073" y="4008"/>
                  </a:cubicBezTo>
                  <a:cubicBezTo>
                    <a:pt x="9073" y="4044"/>
                    <a:pt x="9109" y="4056"/>
                    <a:pt x="9132" y="4068"/>
                  </a:cubicBezTo>
                  <a:cubicBezTo>
                    <a:pt x="9633" y="4223"/>
                    <a:pt x="10192" y="4425"/>
                    <a:pt x="10311" y="4532"/>
                  </a:cubicBezTo>
                  <a:cubicBezTo>
                    <a:pt x="10228" y="4699"/>
                    <a:pt x="9728" y="5259"/>
                    <a:pt x="9275" y="5747"/>
                  </a:cubicBezTo>
                  <a:cubicBezTo>
                    <a:pt x="9240" y="5782"/>
                    <a:pt x="9240" y="5842"/>
                    <a:pt x="9275" y="5890"/>
                  </a:cubicBezTo>
                  <a:cubicBezTo>
                    <a:pt x="9549" y="6259"/>
                    <a:pt x="9847" y="6699"/>
                    <a:pt x="9883" y="6854"/>
                  </a:cubicBezTo>
                  <a:cubicBezTo>
                    <a:pt x="9764" y="6914"/>
                    <a:pt x="9287" y="7021"/>
                    <a:pt x="8894" y="7080"/>
                  </a:cubicBezTo>
                  <a:cubicBezTo>
                    <a:pt x="8871" y="7080"/>
                    <a:pt x="8835" y="7104"/>
                    <a:pt x="8823" y="7140"/>
                  </a:cubicBezTo>
                  <a:cubicBezTo>
                    <a:pt x="8811" y="7164"/>
                    <a:pt x="8811" y="7211"/>
                    <a:pt x="8823" y="7235"/>
                  </a:cubicBezTo>
                  <a:cubicBezTo>
                    <a:pt x="9097" y="7711"/>
                    <a:pt x="9299" y="8211"/>
                    <a:pt x="9287" y="8342"/>
                  </a:cubicBezTo>
                  <a:cubicBezTo>
                    <a:pt x="9132" y="8354"/>
                    <a:pt x="8808" y="8357"/>
                    <a:pt x="8521" y="8357"/>
                  </a:cubicBezTo>
                  <a:cubicBezTo>
                    <a:pt x="8234" y="8357"/>
                    <a:pt x="7984" y="8354"/>
                    <a:pt x="7978" y="8354"/>
                  </a:cubicBezTo>
                  <a:cubicBezTo>
                    <a:pt x="7973" y="8352"/>
                    <a:pt x="7968" y="8352"/>
                    <a:pt x="7963" y="8352"/>
                  </a:cubicBezTo>
                  <a:cubicBezTo>
                    <a:pt x="7935" y="8352"/>
                    <a:pt x="7916" y="8380"/>
                    <a:pt x="7906" y="8390"/>
                  </a:cubicBezTo>
                  <a:cubicBezTo>
                    <a:pt x="7882" y="8402"/>
                    <a:pt x="7870" y="8426"/>
                    <a:pt x="7870" y="8461"/>
                  </a:cubicBezTo>
                  <a:cubicBezTo>
                    <a:pt x="7906" y="8771"/>
                    <a:pt x="7906" y="9342"/>
                    <a:pt x="7811" y="9473"/>
                  </a:cubicBezTo>
                  <a:cubicBezTo>
                    <a:pt x="7800" y="9479"/>
                    <a:pt x="7785" y="9481"/>
                    <a:pt x="7766" y="9481"/>
                  </a:cubicBezTo>
                  <a:cubicBezTo>
                    <a:pt x="7573" y="9481"/>
                    <a:pt x="6964" y="9213"/>
                    <a:pt x="6335" y="8866"/>
                  </a:cubicBezTo>
                  <a:cubicBezTo>
                    <a:pt x="6323" y="8860"/>
                    <a:pt x="6308" y="8857"/>
                    <a:pt x="6293" y="8857"/>
                  </a:cubicBezTo>
                  <a:cubicBezTo>
                    <a:pt x="6278" y="8857"/>
                    <a:pt x="6263" y="8860"/>
                    <a:pt x="6251" y="8866"/>
                  </a:cubicBezTo>
                  <a:cubicBezTo>
                    <a:pt x="6215" y="8878"/>
                    <a:pt x="6204" y="8902"/>
                    <a:pt x="6192" y="8938"/>
                  </a:cubicBezTo>
                  <a:cubicBezTo>
                    <a:pt x="6096" y="9247"/>
                    <a:pt x="5942" y="9604"/>
                    <a:pt x="5858" y="9652"/>
                  </a:cubicBezTo>
                  <a:cubicBezTo>
                    <a:pt x="5739" y="9652"/>
                    <a:pt x="5322" y="9342"/>
                    <a:pt x="4906" y="8973"/>
                  </a:cubicBezTo>
                  <a:cubicBezTo>
                    <a:pt x="4888" y="8949"/>
                    <a:pt x="4861" y="8938"/>
                    <a:pt x="4834" y="8938"/>
                  </a:cubicBezTo>
                  <a:cubicBezTo>
                    <a:pt x="4808" y="8938"/>
                    <a:pt x="4781" y="8949"/>
                    <a:pt x="4763" y="8973"/>
                  </a:cubicBezTo>
                  <a:cubicBezTo>
                    <a:pt x="4715" y="9009"/>
                    <a:pt x="4715" y="9069"/>
                    <a:pt x="4763" y="9116"/>
                  </a:cubicBezTo>
                  <a:cubicBezTo>
                    <a:pt x="5299" y="9592"/>
                    <a:pt x="5668" y="9842"/>
                    <a:pt x="5858" y="9842"/>
                  </a:cubicBezTo>
                  <a:cubicBezTo>
                    <a:pt x="5906" y="9842"/>
                    <a:pt x="5918" y="9842"/>
                    <a:pt x="5954" y="9795"/>
                  </a:cubicBezTo>
                  <a:cubicBezTo>
                    <a:pt x="6120" y="9711"/>
                    <a:pt x="6275" y="9319"/>
                    <a:pt x="6358" y="9080"/>
                  </a:cubicBezTo>
                  <a:cubicBezTo>
                    <a:pt x="6880" y="9383"/>
                    <a:pt x="7465" y="9664"/>
                    <a:pt x="7784" y="9664"/>
                  </a:cubicBezTo>
                  <a:cubicBezTo>
                    <a:pt x="7879" y="9664"/>
                    <a:pt x="7951" y="9638"/>
                    <a:pt x="7989" y="9580"/>
                  </a:cubicBezTo>
                  <a:cubicBezTo>
                    <a:pt x="8144" y="9354"/>
                    <a:pt x="8120" y="8783"/>
                    <a:pt x="8109" y="8533"/>
                  </a:cubicBezTo>
                  <a:lnTo>
                    <a:pt x="8109" y="8533"/>
                  </a:lnTo>
                  <a:cubicBezTo>
                    <a:pt x="8227" y="8538"/>
                    <a:pt x="8419" y="8541"/>
                    <a:pt x="8620" y="8541"/>
                  </a:cubicBezTo>
                  <a:cubicBezTo>
                    <a:pt x="8904" y="8541"/>
                    <a:pt x="9207" y="8535"/>
                    <a:pt x="9347" y="8521"/>
                  </a:cubicBezTo>
                  <a:cubicBezTo>
                    <a:pt x="9418" y="8509"/>
                    <a:pt x="9466" y="8473"/>
                    <a:pt x="9490" y="8414"/>
                  </a:cubicBezTo>
                  <a:cubicBezTo>
                    <a:pt x="9597" y="8211"/>
                    <a:pt x="9299" y="7592"/>
                    <a:pt x="9109" y="7235"/>
                  </a:cubicBezTo>
                  <a:cubicBezTo>
                    <a:pt x="9537" y="7164"/>
                    <a:pt x="10002" y="7056"/>
                    <a:pt x="10085" y="6937"/>
                  </a:cubicBezTo>
                  <a:cubicBezTo>
                    <a:pt x="10133" y="6902"/>
                    <a:pt x="10228" y="6759"/>
                    <a:pt x="9525" y="5806"/>
                  </a:cubicBezTo>
                  <a:cubicBezTo>
                    <a:pt x="9823" y="5485"/>
                    <a:pt x="10537" y="4711"/>
                    <a:pt x="10585" y="4532"/>
                  </a:cubicBezTo>
                  <a:cubicBezTo>
                    <a:pt x="10609" y="4461"/>
                    <a:pt x="10656" y="4282"/>
                    <a:pt x="9359" y="3877"/>
                  </a:cubicBezTo>
                  <a:cubicBezTo>
                    <a:pt x="9525" y="3485"/>
                    <a:pt x="9787" y="2794"/>
                    <a:pt x="9633" y="2580"/>
                  </a:cubicBezTo>
                  <a:cubicBezTo>
                    <a:pt x="9566" y="2498"/>
                    <a:pt x="9401" y="2469"/>
                    <a:pt x="9193" y="2469"/>
                  </a:cubicBezTo>
                  <a:cubicBezTo>
                    <a:pt x="8883" y="2469"/>
                    <a:pt x="8477" y="2535"/>
                    <a:pt x="8156" y="2592"/>
                  </a:cubicBezTo>
                  <a:cubicBezTo>
                    <a:pt x="8180" y="2175"/>
                    <a:pt x="8228" y="1210"/>
                    <a:pt x="8049" y="948"/>
                  </a:cubicBezTo>
                  <a:cubicBezTo>
                    <a:pt x="8001" y="878"/>
                    <a:pt x="7916" y="848"/>
                    <a:pt x="7805" y="848"/>
                  </a:cubicBezTo>
                  <a:cubicBezTo>
                    <a:pt x="7447" y="848"/>
                    <a:pt x="6825" y="1161"/>
                    <a:pt x="6370" y="1425"/>
                  </a:cubicBezTo>
                  <a:cubicBezTo>
                    <a:pt x="6323" y="1187"/>
                    <a:pt x="6204" y="687"/>
                    <a:pt x="6037" y="377"/>
                  </a:cubicBezTo>
                  <a:cubicBezTo>
                    <a:pt x="5989" y="294"/>
                    <a:pt x="5918" y="246"/>
                    <a:pt x="5834" y="234"/>
                  </a:cubicBezTo>
                  <a:cubicBezTo>
                    <a:pt x="5820" y="232"/>
                    <a:pt x="5805" y="231"/>
                    <a:pt x="5790" y="231"/>
                  </a:cubicBezTo>
                  <a:cubicBezTo>
                    <a:pt x="5458" y="231"/>
                    <a:pt x="4980" y="721"/>
                    <a:pt x="4775" y="948"/>
                  </a:cubicBezTo>
                  <a:cubicBezTo>
                    <a:pt x="4537" y="722"/>
                    <a:pt x="3906" y="115"/>
                    <a:pt x="3798" y="20"/>
                  </a:cubicBezTo>
                  <a:cubicBezTo>
                    <a:pt x="3771" y="6"/>
                    <a:pt x="3743" y="0"/>
                    <a:pt x="3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170"/>
        <p:cNvGrpSpPr/>
        <p:nvPr/>
      </p:nvGrpSpPr>
      <p:grpSpPr>
        <a:xfrm>
          <a:off x="0" y="0"/>
          <a:ext cx="0" cy="0"/>
          <a:chOff x="0" y="0"/>
          <a:chExt cx="0" cy="0"/>
        </a:xfrm>
      </p:grpSpPr>
      <p:sp>
        <p:nvSpPr>
          <p:cNvPr id="4171" name="Google Shape;4171;p71"/>
          <p:cNvSpPr txBox="1">
            <a:spLocks noGrp="1"/>
          </p:cNvSpPr>
          <p:nvPr>
            <p:ph type="subTitle" idx="1"/>
          </p:nvPr>
        </p:nvSpPr>
        <p:spPr>
          <a:xfrm>
            <a:off x="735900" y="1377875"/>
            <a:ext cx="3862500" cy="26841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1600"/>
              </a:spcAft>
              <a:buSzPts val="1400"/>
              <a:buChar char="●"/>
            </a:pPr>
            <a:r>
              <a:rPr lang="en"/>
              <a:t>You can add the items to your list here</a:t>
            </a:r>
            <a:endParaRPr/>
          </a:p>
        </p:txBody>
      </p:sp>
      <p:sp>
        <p:nvSpPr>
          <p:cNvPr id="4172" name="Google Shape;4172;p71"/>
          <p:cNvSpPr txBox="1">
            <a:spLocks noGrp="1"/>
          </p:cNvSpPr>
          <p:nvPr>
            <p:ph type="subTitle" idx="2"/>
          </p:nvPr>
        </p:nvSpPr>
        <p:spPr>
          <a:xfrm>
            <a:off x="4598400" y="1377875"/>
            <a:ext cx="3862500" cy="26841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0"/>
              </a:spcAft>
              <a:buSzPts val="1400"/>
              <a:buChar char="●"/>
            </a:pPr>
            <a:r>
              <a:rPr lang="en"/>
              <a:t>You can add the items to your list here</a:t>
            </a:r>
            <a:endParaRPr/>
          </a:p>
          <a:p>
            <a:pPr marL="457200" lvl="0" indent="-317500" algn="l" rtl="0">
              <a:spcBef>
                <a:spcPts val="1600"/>
              </a:spcBef>
              <a:spcAft>
                <a:spcPts val="1600"/>
              </a:spcAft>
              <a:buSzPts val="1400"/>
              <a:buChar char="●"/>
            </a:pPr>
            <a:r>
              <a:rPr lang="en"/>
              <a:t>You can add the items to your list here</a:t>
            </a:r>
            <a:endParaRPr/>
          </a:p>
        </p:txBody>
      </p:sp>
      <p:sp>
        <p:nvSpPr>
          <p:cNvPr id="4173" name="Google Shape;4173;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177"/>
        <p:cNvGrpSpPr/>
        <p:nvPr/>
      </p:nvGrpSpPr>
      <p:grpSpPr>
        <a:xfrm>
          <a:off x="0" y="0"/>
          <a:ext cx="0" cy="0"/>
          <a:chOff x="0" y="0"/>
          <a:chExt cx="0" cy="0"/>
        </a:xfrm>
      </p:grpSpPr>
      <p:sp>
        <p:nvSpPr>
          <p:cNvPr id="4178" name="Google Shape;4178;p72"/>
          <p:cNvSpPr txBox="1">
            <a:spLocks noGrp="1"/>
          </p:cNvSpPr>
          <p:nvPr>
            <p:ph type="subTitle" idx="1"/>
          </p:nvPr>
        </p:nvSpPr>
        <p:spPr>
          <a:xfrm>
            <a:off x="2854650" y="1365025"/>
            <a:ext cx="3434700" cy="142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a:solidFill>
                  <a:schemeClr val="dk1"/>
                </a:solidFill>
              </a:rPr>
              <a:t>Do you have any questions?</a:t>
            </a:r>
            <a:endParaRPr>
              <a:solidFill>
                <a:schemeClr val="dk1"/>
              </a:solidFill>
            </a:endParaRPr>
          </a:p>
          <a:p>
            <a:pPr marL="0" lvl="0" indent="0" algn="ctr" rtl="0">
              <a:spcBef>
                <a:spcPts val="0"/>
              </a:spcBef>
              <a:spcAft>
                <a:spcPts val="0"/>
              </a:spcAft>
              <a:buClr>
                <a:schemeClr val="lt1"/>
              </a:buClr>
              <a:buSzPts val="1100"/>
              <a:buFont typeface="Arial"/>
              <a:buNone/>
            </a:pPr>
            <a:endParaRPr>
              <a:solidFill>
                <a:schemeClr val="dk1"/>
              </a:solidFill>
            </a:endParaRPr>
          </a:p>
          <a:p>
            <a:pPr marL="0" lvl="0" indent="0" algn="ctr" rtl="0">
              <a:spcBef>
                <a:spcPts val="0"/>
              </a:spcBef>
              <a:spcAft>
                <a:spcPts val="0"/>
              </a:spcAft>
              <a:buClr>
                <a:schemeClr val="lt1"/>
              </a:buClr>
              <a:buSzPts val="1100"/>
              <a:buFont typeface="Arial"/>
              <a:buNone/>
            </a:pPr>
            <a:r>
              <a:rPr lang="en">
                <a:solidFill>
                  <a:schemeClr val="dk1"/>
                </a:solidFill>
              </a:rPr>
              <a:t>youremail@freepik.com </a:t>
            </a:r>
            <a:endParaRPr>
              <a:solidFill>
                <a:schemeClr val="dk1"/>
              </a:solidFill>
            </a:endParaRPr>
          </a:p>
          <a:p>
            <a:pPr marL="0" lvl="0" indent="0" algn="ctr" rtl="0">
              <a:spcBef>
                <a:spcPts val="0"/>
              </a:spcBef>
              <a:spcAft>
                <a:spcPts val="0"/>
              </a:spcAft>
              <a:buClr>
                <a:schemeClr val="lt1"/>
              </a:buClr>
              <a:buSzPts val="1100"/>
              <a:buFont typeface="Arial"/>
              <a:buNone/>
            </a:pPr>
            <a:r>
              <a:rPr lang="en">
                <a:solidFill>
                  <a:schemeClr val="dk1"/>
                </a:solidFill>
              </a:rPr>
              <a:t>+91  620 421 838 </a:t>
            </a:r>
            <a:endParaRPr>
              <a:solidFill>
                <a:schemeClr val="dk1"/>
              </a:solidFill>
            </a:endParaRPr>
          </a:p>
          <a:p>
            <a:pPr marL="0" lvl="0" indent="0" algn="ctr" rtl="0">
              <a:spcBef>
                <a:spcPts val="0"/>
              </a:spcBef>
              <a:spcAft>
                <a:spcPts val="0"/>
              </a:spcAft>
              <a:buNone/>
            </a:pPr>
            <a:r>
              <a:rPr lang="en">
                <a:solidFill>
                  <a:schemeClr val="dk1"/>
                </a:solidFill>
              </a:rPr>
              <a:t>your</a:t>
            </a:r>
            <a:r>
              <a:rPr lang="en"/>
              <a:t>website</a:t>
            </a:r>
            <a:r>
              <a:rPr lang="en">
                <a:solidFill>
                  <a:schemeClr val="dk1"/>
                </a:solidFill>
              </a:rPr>
              <a:t>.com</a:t>
            </a:r>
            <a:endParaRPr>
              <a:solidFill>
                <a:schemeClr val="dk1"/>
              </a:solidFill>
            </a:endParaRPr>
          </a:p>
        </p:txBody>
      </p:sp>
      <p:sp>
        <p:nvSpPr>
          <p:cNvPr id="4179" name="Google Shape;4179;p72"/>
          <p:cNvSpPr txBox="1"/>
          <p:nvPr/>
        </p:nvSpPr>
        <p:spPr>
          <a:xfrm>
            <a:off x="3072000" y="4180288"/>
            <a:ext cx="3000000" cy="434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Passion One"/>
                <a:ea typeface="Passion One"/>
                <a:cs typeface="Passion One"/>
                <a:sym typeface="Passion One"/>
              </a:rPr>
              <a:t>Please keep this slide for attribution</a:t>
            </a:r>
            <a:endParaRPr sz="1200">
              <a:solidFill>
                <a:schemeClr val="dk1"/>
              </a:solidFill>
              <a:latin typeface="Passion One"/>
              <a:ea typeface="Passion One"/>
              <a:cs typeface="Passion One"/>
              <a:sym typeface="Passion One"/>
            </a:endParaRPr>
          </a:p>
        </p:txBody>
      </p:sp>
      <p:sp>
        <p:nvSpPr>
          <p:cNvPr id="4180" name="Google Shape;4180;p72"/>
          <p:cNvSpPr txBox="1">
            <a:spLocks noGrp="1"/>
          </p:cNvSpPr>
          <p:nvPr>
            <p:ph type="title"/>
          </p:nvPr>
        </p:nvSpPr>
        <p:spPr>
          <a:xfrm>
            <a:off x="720000" y="445025"/>
            <a:ext cx="7704000" cy="83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4181" name="Google Shape;4181;p72"/>
          <p:cNvSpPr/>
          <p:nvPr/>
        </p:nvSpPr>
        <p:spPr>
          <a:xfrm>
            <a:off x="3920093" y="3020486"/>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2" name="Google Shape;4182;p72"/>
          <p:cNvGrpSpPr/>
          <p:nvPr/>
        </p:nvGrpSpPr>
        <p:grpSpPr>
          <a:xfrm>
            <a:off x="4369564" y="3020677"/>
            <a:ext cx="346056" cy="345674"/>
            <a:chOff x="3303268" y="3817349"/>
            <a:chExt cx="346056" cy="345674"/>
          </a:xfrm>
        </p:grpSpPr>
        <p:sp>
          <p:nvSpPr>
            <p:cNvPr id="4183" name="Google Shape;4183;p7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 name="Google Shape;4187;p72"/>
          <p:cNvGrpSpPr/>
          <p:nvPr/>
        </p:nvGrpSpPr>
        <p:grpSpPr>
          <a:xfrm>
            <a:off x="4818654" y="3020677"/>
            <a:ext cx="346056" cy="345674"/>
            <a:chOff x="3752358" y="3817349"/>
            <a:chExt cx="346056" cy="345674"/>
          </a:xfrm>
        </p:grpSpPr>
        <p:sp>
          <p:nvSpPr>
            <p:cNvPr id="4188" name="Google Shape;4188;p7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72"/>
          <p:cNvGrpSpPr/>
          <p:nvPr/>
        </p:nvGrpSpPr>
        <p:grpSpPr>
          <a:xfrm>
            <a:off x="6379842" y="894844"/>
            <a:ext cx="2298514" cy="2179824"/>
            <a:chOff x="3910600" y="2183325"/>
            <a:chExt cx="835550" cy="792375"/>
          </a:xfrm>
        </p:grpSpPr>
        <p:sp>
          <p:nvSpPr>
            <p:cNvPr id="4193" name="Google Shape;4193;p72"/>
            <p:cNvSpPr/>
            <p:nvPr/>
          </p:nvSpPr>
          <p:spPr>
            <a:xfrm>
              <a:off x="3998425" y="2805525"/>
              <a:ext cx="67875" cy="57675"/>
            </a:xfrm>
            <a:custGeom>
              <a:avLst/>
              <a:gdLst/>
              <a:ahLst/>
              <a:cxnLst/>
              <a:rect l="l" t="t" r="r" b="b"/>
              <a:pathLst>
                <a:path w="2715" h="2307" extrusionOk="0">
                  <a:moveTo>
                    <a:pt x="1375" y="1"/>
                  </a:moveTo>
                  <a:cubicBezTo>
                    <a:pt x="675" y="1"/>
                    <a:pt x="211" y="836"/>
                    <a:pt x="0" y="1354"/>
                  </a:cubicBezTo>
                  <a:lnTo>
                    <a:pt x="465" y="1532"/>
                  </a:lnTo>
                  <a:cubicBezTo>
                    <a:pt x="465" y="1532"/>
                    <a:pt x="884" y="538"/>
                    <a:pt x="1388" y="538"/>
                  </a:cubicBezTo>
                  <a:cubicBezTo>
                    <a:pt x="1460" y="538"/>
                    <a:pt x="1533" y="558"/>
                    <a:pt x="1608" y="604"/>
                  </a:cubicBezTo>
                  <a:cubicBezTo>
                    <a:pt x="2203" y="973"/>
                    <a:pt x="1834" y="2056"/>
                    <a:pt x="1834" y="2056"/>
                  </a:cubicBezTo>
                  <a:lnTo>
                    <a:pt x="2382" y="2306"/>
                  </a:lnTo>
                  <a:cubicBezTo>
                    <a:pt x="2536" y="1675"/>
                    <a:pt x="2715" y="354"/>
                    <a:pt x="1655" y="44"/>
                  </a:cubicBezTo>
                  <a:cubicBezTo>
                    <a:pt x="1558" y="14"/>
                    <a:pt x="1465" y="1"/>
                    <a:pt x="1375" y="1"/>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2"/>
            <p:cNvSpPr/>
            <p:nvPr/>
          </p:nvSpPr>
          <p:spPr>
            <a:xfrm>
              <a:off x="3959725" y="2760925"/>
              <a:ext cx="166125" cy="118925"/>
            </a:xfrm>
            <a:custGeom>
              <a:avLst/>
              <a:gdLst/>
              <a:ahLst/>
              <a:cxnLst/>
              <a:rect l="l" t="t" r="r" b="b"/>
              <a:pathLst>
                <a:path w="6645" h="4757" extrusionOk="0">
                  <a:moveTo>
                    <a:pt x="2964" y="1"/>
                  </a:moveTo>
                  <a:cubicBezTo>
                    <a:pt x="1008" y="1"/>
                    <a:pt x="0" y="2542"/>
                    <a:pt x="0" y="2542"/>
                  </a:cubicBezTo>
                  <a:lnTo>
                    <a:pt x="441" y="2697"/>
                  </a:lnTo>
                  <a:cubicBezTo>
                    <a:pt x="715" y="2017"/>
                    <a:pt x="1456" y="567"/>
                    <a:pt x="2827" y="567"/>
                  </a:cubicBezTo>
                  <a:cubicBezTo>
                    <a:pt x="3064" y="567"/>
                    <a:pt x="3320" y="611"/>
                    <a:pt x="3596" y="709"/>
                  </a:cubicBezTo>
                  <a:cubicBezTo>
                    <a:pt x="6001" y="1566"/>
                    <a:pt x="5394" y="3816"/>
                    <a:pt x="5096" y="4590"/>
                  </a:cubicBezTo>
                  <a:lnTo>
                    <a:pt x="5477" y="4757"/>
                  </a:lnTo>
                  <a:cubicBezTo>
                    <a:pt x="5477" y="4757"/>
                    <a:pt x="6644" y="1376"/>
                    <a:pt x="4013" y="233"/>
                  </a:cubicBezTo>
                  <a:cubicBezTo>
                    <a:pt x="3637" y="70"/>
                    <a:pt x="3288" y="1"/>
                    <a:pt x="2964"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2"/>
            <p:cNvSpPr/>
            <p:nvPr/>
          </p:nvSpPr>
          <p:spPr>
            <a:xfrm>
              <a:off x="3970150" y="2775075"/>
              <a:ext cx="139625" cy="100325"/>
            </a:xfrm>
            <a:custGeom>
              <a:avLst/>
              <a:gdLst/>
              <a:ahLst/>
              <a:cxnLst/>
              <a:rect l="l" t="t" r="r" b="b"/>
              <a:pathLst>
                <a:path w="5585" h="4013" extrusionOk="0">
                  <a:moveTo>
                    <a:pt x="2402" y="0"/>
                  </a:moveTo>
                  <a:cubicBezTo>
                    <a:pt x="1026" y="0"/>
                    <a:pt x="284" y="1442"/>
                    <a:pt x="0" y="2131"/>
                  </a:cubicBezTo>
                  <a:lnTo>
                    <a:pt x="572" y="2346"/>
                  </a:lnTo>
                  <a:cubicBezTo>
                    <a:pt x="843" y="1673"/>
                    <a:pt x="1450" y="561"/>
                    <a:pt x="2487" y="561"/>
                  </a:cubicBezTo>
                  <a:cubicBezTo>
                    <a:pt x="2772" y="561"/>
                    <a:pt x="3089" y="645"/>
                    <a:pt x="3441" y="845"/>
                  </a:cubicBezTo>
                  <a:cubicBezTo>
                    <a:pt x="4513" y="1441"/>
                    <a:pt x="4286" y="3024"/>
                    <a:pt x="4132" y="3774"/>
                  </a:cubicBezTo>
                  <a:lnTo>
                    <a:pt x="4679" y="4012"/>
                  </a:lnTo>
                  <a:cubicBezTo>
                    <a:pt x="4977" y="3262"/>
                    <a:pt x="5584" y="1000"/>
                    <a:pt x="3179" y="143"/>
                  </a:cubicBezTo>
                  <a:cubicBezTo>
                    <a:pt x="2900" y="44"/>
                    <a:pt x="2642" y="0"/>
                    <a:pt x="2402"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2"/>
            <p:cNvSpPr/>
            <p:nvPr/>
          </p:nvSpPr>
          <p:spPr>
            <a:xfrm>
              <a:off x="3984725" y="2789425"/>
              <a:ext cx="98550" cy="80325"/>
            </a:xfrm>
            <a:custGeom>
              <a:avLst/>
              <a:gdLst/>
              <a:ahLst/>
              <a:cxnLst/>
              <a:rect l="l" t="t" r="r" b="b"/>
              <a:pathLst>
                <a:path w="3942" h="3213" extrusionOk="0">
                  <a:moveTo>
                    <a:pt x="1920" y="0"/>
                  </a:moveTo>
                  <a:cubicBezTo>
                    <a:pt x="881" y="0"/>
                    <a:pt x="272" y="1120"/>
                    <a:pt x="1" y="1783"/>
                  </a:cubicBezTo>
                  <a:lnTo>
                    <a:pt x="548" y="1998"/>
                  </a:lnTo>
                  <a:cubicBezTo>
                    <a:pt x="759" y="1480"/>
                    <a:pt x="1223" y="645"/>
                    <a:pt x="1923" y="645"/>
                  </a:cubicBezTo>
                  <a:cubicBezTo>
                    <a:pt x="2013" y="645"/>
                    <a:pt x="2106" y="658"/>
                    <a:pt x="2203" y="688"/>
                  </a:cubicBezTo>
                  <a:cubicBezTo>
                    <a:pt x="3263" y="998"/>
                    <a:pt x="3084" y="2319"/>
                    <a:pt x="2930" y="2950"/>
                  </a:cubicBezTo>
                  <a:lnTo>
                    <a:pt x="3549" y="3212"/>
                  </a:lnTo>
                  <a:cubicBezTo>
                    <a:pt x="3727" y="2474"/>
                    <a:pt x="3942" y="879"/>
                    <a:pt x="2870" y="283"/>
                  </a:cubicBezTo>
                  <a:cubicBezTo>
                    <a:pt x="2520" y="84"/>
                    <a:pt x="2204" y="0"/>
                    <a:pt x="1920"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2"/>
            <p:cNvSpPr/>
            <p:nvPr/>
          </p:nvSpPr>
          <p:spPr>
            <a:xfrm>
              <a:off x="3968050" y="2772750"/>
              <a:ext cx="149450" cy="103850"/>
            </a:xfrm>
            <a:custGeom>
              <a:avLst/>
              <a:gdLst/>
              <a:ahLst/>
              <a:cxnLst/>
              <a:rect l="l" t="t" r="r" b="b"/>
              <a:pathLst>
                <a:path w="5978" h="4154" extrusionOk="0">
                  <a:moveTo>
                    <a:pt x="2611" y="1"/>
                  </a:moveTo>
                  <a:cubicBezTo>
                    <a:pt x="2381" y="1"/>
                    <a:pt x="2154" y="43"/>
                    <a:pt x="1930" y="129"/>
                  </a:cubicBezTo>
                  <a:cubicBezTo>
                    <a:pt x="703" y="593"/>
                    <a:pt x="48" y="2153"/>
                    <a:pt x="13" y="2212"/>
                  </a:cubicBezTo>
                  <a:cubicBezTo>
                    <a:pt x="1" y="2260"/>
                    <a:pt x="13" y="2296"/>
                    <a:pt x="60" y="2319"/>
                  </a:cubicBezTo>
                  <a:cubicBezTo>
                    <a:pt x="72" y="2322"/>
                    <a:pt x="82" y="2324"/>
                    <a:pt x="92" y="2324"/>
                  </a:cubicBezTo>
                  <a:cubicBezTo>
                    <a:pt x="124" y="2324"/>
                    <a:pt x="149" y="2308"/>
                    <a:pt x="168" y="2272"/>
                  </a:cubicBezTo>
                  <a:cubicBezTo>
                    <a:pt x="179" y="2260"/>
                    <a:pt x="822" y="712"/>
                    <a:pt x="1989" y="283"/>
                  </a:cubicBezTo>
                  <a:cubicBezTo>
                    <a:pt x="2198" y="201"/>
                    <a:pt x="2414" y="160"/>
                    <a:pt x="2632" y="160"/>
                  </a:cubicBezTo>
                  <a:cubicBezTo>
                    <a:pt x="2949" y="160"/>
                    <a:pt x="3273" y="246"/>
                    <a:pt x="3597" y="414"/>
                  </a:cubicBezTo>
                  <a:cubicBezTo>
                    <a:pt x="4525" y="891"/>
                    <a:pt x="4990" y="1629"/>
                    <a:pt x="4990" y="2641"/>
                  </a:cubicBezTo>
                  <a:cubicBezTo>
                    <a:pt x="4990" y="3403"/>
                    <a:pt x="4704" y="4046"/>
                    <a:pt x="4704" y="4046"/>
                  </a:cubicBezTo>
                  <a:cubicBezTo>
                    <a:pt x="4692" y="4093"/>
                    <a:pt x="4704" y="4129"/>
                    <a:pt x="4751" y="4153"/>
                  </a:cubicBezTo>
                  <a:lnTo>
                    <a:pt x="4775" y="4153"/>
                  </a:lnTo>
                  <a:cubicBezTo>
                    <a:pt x="4811" y="4153"/>
                    <a:pt x="4823" y="4117"/>
                    <a:pt x="4835" y="4105"/>
                  </a:cubicBezTo>
                  <a:cubicBezTo>
                    <a:pt x="4847" y="4070"/>
                    <a:pt x="5978" y="1450"/>
                    <a:pt x="3656" y="272"/>
                  </a:cubicBezTo>
                  <a:cubicBezTo>
                    <a:pt x="3300" y="94"/>
                    <a:pt x="2952" y="1"/>
                    <a:pt x="26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2"/>
            <p:cNvSpPr/>
            <p:nvPr/>
          </p:nvSpPr>
          <p:spPr>
            <a:xfrm>
              <a:off x="3982050" y="2788725"/>
              <a:ext cx="103900" cy="82800"/>
            </a:xfrm>
            <a:custGeom>
              <a:avLst/>
              <a:gdLst/>
              <a:ahLst/>
              <a:cxnLst/>
              <a:rect l="l" t="t" r="r" b="b"/>
              <a:pathLst>
                <a:path w="4156" h="3312" extrusionOk="0">
                  <a:moveTo>
                    <a:pt x="2097" y="0"/>
                  </a:moveTo>
                  <a:cubicBezTo>
                    <a:pt x="1881" y="0"/>
                    <a:pt x="1670" y="45"/>
                    <a:pt x="1465" y="133"/>
                  </a:cubicBezTo>
                  <a:cubicBezTo>
                    <a:pt x="512" y="549"/>
                    <a:pt x="36" y="1752"/>
                    <a:pt x="12" y="1800"/>
                  </a:cubicBezTo>
                  <a:cubicBezTo>
                    <a:pt x="0" y="1823"/>
                    <a:pt x="12" y="1871"/>
                    <a:pt x="60" y="1883"/>
                  </a:cubicBezTo>
                  <a:cubicBezTo>
                    <a:pt x="70" y="1890"/>
                    <a:pt x="80" y="1892"/>
                    <a:pt x="90" y="1892"/>
                  </a:cubicBezTo>
                  <a:cubicBezTo>
                    <a:pt x="115" y="1892"/>
                    <a:pt x="138" y="1873"/>
                    <a:pt x="155" y="1847"/>
                  </a:cubicBezTo>
                  <a:cubicBezTo>
                    <a:pt x="167" y="1823"/>
                    <a:pt x="631" y="657"/>
                    <a:pt x="1524" y="264"/>
                  </a:cubicBezTo>
                  <a:cubicBezTo>
                    <a:pt x="1704" y="185"/>
                    <a:pt x="1890" y="149"/>
                    <a:pt x="2079" y="149"/>
                  </a:cubicBezTo>
                  <a:cubicBezTo>
                    <a:pt x="2291" y="149"/>
                    <a:pt x="2507" y="194"/>
                    <a:pt x="2727" y="276"/>
                  </a:cubicBezTo>
                  <a:cubicBezTo>
                    <a:pt x="4156" y="847"/>
                    <a:pt x="3572" y="3193"/>
                    <a:pt x="3572" y="3228"/>
                  </a:cubicBezTo>
                  <a:cubicBezTo>
                    <a:pt x="3572" y="3276"/>
                    <a:pt x="3596" y="3300"/>
                    <a:pt x="3632" y="3312"/>
                  </a:cubicBezTo>
                  <a:lnTo>
                    <a:pt x="3656" y="3312"/>
                  </a:lnTo>
                  <a:cubicBezTo>
                    <a:pt x="3691" y="3312"/>
                    <a:pt x="3727" y="3288"/>
                    <a:pt x="3727" y="3276"/>
                  </a:cubicBezTo>
                  <a:cubicBezTo>
                    <a:pt x="3727" y="3252"/>
                    <a:pt x="3870" y="2645"/>
                    <a:pt x="3846" y="1966"/>
                  </a:cubicBezTo>
                  <a:cubicBezTo>
                    <a:pt x="3799" y="1038"/>
                    <a:pt x="3429" y="406"/>
                    <a:pt x="2786" y="145"/>
                  </a:cubicBezTo>
                  <a:cubicBezTo>
                    <a:pt x="2551" y="48"/>
                    <a:pt x="2321" y="0"/>
                    <a:pt x="20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2"/>
            <p:cNvSpPr/>
            <p:nvPr/>
          </p:nvSpPr>
          <p:spPr>
            <a:xfrm>
              <a:off x="3996325" y="2804000"/>
              <a:ext cx="75925" cy="60975"/>
            </a:xfrm>
            <a:custGeom>
              <a:avLst/>
              <a:gdLst/>
              <a:ahLst/>
              <a:cxnLst/>
              <a:rect l="l" t="t" r="r" b="b"/>
              <a:pathLst>
                <a:path w="3037" h="2439" extrusionOk="0">
                  <a:moveTo>
                    <a:pt x="1510" y="1"/>
                  </a:moveTo>
                  <a:cubicBezTo>
                    <a:pt x="1382" y="1"/>
                    <a:pt x="1257" y="28"/>
                    <a:pt x="1132" y="81"/>
                  </a:cubicBezTo>
                  <a:cubicBezTo>
                    <a:pt x="441" y="367"/>
                    <a:pt x="25" y="1343"/>
                    <a:pt x="13" y="1391"/>
                  </a:cubicBezTo>
                  <a:cubicBezTo>
                    <a:pt x="1" y="1439"/>
                    <a:pt x="13" y="1486"/>
                    <a:pt x="60" y="1498"/>
                  </a:cubicBezTo>
                  <a:cubicBezTo>
                    <a:pt x="72" y="1501"/>
                    <a:pt x="82" y="1502"/>
                    <a:pt x="92" y="1502"/>
                  </a:cubicBezTo>
                  <a:cubicBezTo>
                    <a:pt x="124" y="1502"/>
                    <a:pt x="149" y="1487"/>
                    <a:pt x="168" y="1450"/>
                  </a:cubicBezTo>
                  <a:cubicBezTo>
                    <a:pt x="168" y="1439"/>
                    <a:pt x="561" y="486"/>
                    <a:pt x="1203" y="224"/>
                  </a:cubicBezTo>
                  <a:cubicBezTo>
                    <a:pt x="1311" y="176"/>
                    <a:pt x="1418" y="153"/>
                    <a:pt x="1526" y="153"/>
                  </a:cubicBezTo>
                  <a:cubicBezTo>
                    <a:pt x="1635" y="153"/>
                    <a:pt x="1745" y="176"/>
                    <a:pt x="1858" y="224"/>
                  </a:cubicBezTo>
                  <a:cubicBezTo>
                    <a:pt x="2870" y="629"/>
                    <a:pt x="2406" y="2332"/>
                    <a:pt x="2406" y="2343"/>
                  </a:cubicBezTo>
                  <a:cubicBezTo>
                    <a:pt x="2394" y="2391"/>
                    <a:pt x="2406" y="2415"/>
                    <a:pt x="2454" y="2439"/>
                  </a:cubicBezTo>
                  <a:lnTo>
                    <a:pt x="2466" y="2439"/>
                  </a:lnTo>
                  <a:cubicBezTo>
                    <a:pt x="2513" y="2439"/>
                    <a:pt x="2549" y="2403"/>
                    <a:pt x="2549" y="2391"/>
                  </a:cubicBezTo>
                  <a:cubicBezTo>
                    <a:pt x="2573" y="2320"/>
                    <a:pt x="3037" y="557"/>
                    <a:pt x="1906" y="81"/>
                  </a:cubicBezTo>
                  <a:cubicBezTo>
                    <a:pt x="1769" y="28"/>
                    <a:pt x="1638" y="1"/>
                    <a:pt x="15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2"/>
            <p:cNvSpPr/>
            <p:nvPr/>
          </p:nvSpPr>
          <p:spPr>
            <a:xfrm>
              <a:off x="4637775" y="2503075"/>
              <a:ext cx="74750" cy="59775"/>
            </a:xfrm>
            <a:custGeom>
              <a:avLst/>
              <a:gdLst/>
              <a:ahLst/>
              <a:cxnLst/>
              <a:rect l="l" t="t" r="r" b="b"/>
              <a:pathLst>
                <a:path w="2990" h="2391" extrusionOk="0">
                  <a:moveTo>
                    <a:pt x="1399" y="1"/>
                  </a:moveTo>
                  <a:cubicBezTo>
                    <a:pt x="1142" y="1"/>
                    <a:pt x="887" y="86"/>
                    <a:pt x="656" y="307"/>
                  </a:cubicBezTo>
                  <a:cubicBezTo>
                    <a:pt x="1" y="926"/>
                    <a:pt x="584" y="1903"/>
                    <a:pt x="965" y="2391"/>
                  </a:cubicBezTo>
                  <a:lnTo>
                    <a:pt x="1358" y="2081"/>
                  </a:lnTo>
                  <a:cubicBezTo>
                    <a:pt x="1358" y="2081"/>
                    <a:pt x="501" y="962"/>
                    <a:pt x="1120" y="617"/>
                  </a:cubicBezTo>
                  <a:cubicBezTo>
                    <a:pt x="1222" y="560"/>
                    <a:pt x="1327" y="537"/>
                    <a:pt x="1432" y="537"/>
                  </a:cubicBezTo>
                  <a:cubicBezTo>
                    <a:pt x="1968" y="537"/>
                    <a:pt x="2501" y="1153"/>
                    <a:pt x="2501" y="1153"/>
                  </a:cubicBezTo>
                  <a:lnTo>
                    <a:pt x="2989" y="795"/>
                  </a:lnTo>
                  <a:cubicBezTo>
                    <a:pt x="2645" y="493"/>
                    <a:pt x="2016" y="1"/>
                    <a:pt x="1399" y="1"/>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2"/>
            <p:cNvSpPr/>
            <p:nvPr/>
          </p:nvSpPr>
          <p:spPr>
            <a:xfrm>
              <a:off x="4572000" y="2459250"/>
              <a:ext cx="174150" cy="130100"/>
            </a:xfrm>
            <a:custGeom>
              <a:avLst/>
              <a:gdLst/>
              <a:ahLst/>
              <a:cxnLst/>
              <a:rect l="l" t="t" r="r" b="b"/>
              <a:pathLst>
                <a:path w="6966" h="5204" extrusionOk="0">
                  <a:moveTo>
                    <a:pt x="3947" y="1"/>
                  </a:moveTo>
                  <a:cubicBezTo>
                    <a:pt x="3417" y="1"/>
                    <a:pt x="2857" y="158"/>
                    <a:pt x="2299" y="572"/>
                  </a:cubicBezTo>
                  <a:cubicBezTo>
                    <a:pt x="1" y="2286"/>
                    <a:pt x="2299" y="5204"/>
                    <a:pt x="2299" y="5204"/>
                  </a:cubicBezTo>
                  <a:lnTo>
                    <a:pt x="2656" y="4918"/>
                  </a:lnTo>
                  <a:cubicBezTo>
                    <a:pt x="2120" y="4215"/>
                    <a:pt x="989" y="2465"/>
                    <a:pt x="2513" y="1179"/>
                  </a:cubicBezTo>
                  <a:cubicBezTo>
                    <a:pt x="3128" y="658"/>
                    <a:pt x="3712" y="465"/>
                    <a:pt x="4240" y="465"/>
                  </a:cubicBezTo>
                  <a:cubicBezTo>
                    <a:pt x="5389" y="465"/>
                    <a:pt x="6273" y="1378"/>
                    <a:pt x="6632" y="1810"/>
                  </a:cubicBezTo>
                  <a:lnTo>
                    <a:pt x="6966" y="1548"/>
                  </a:lnTo>
                  <a:cubicBezTo>
                    <a:pt x="6966" y="1548"/>
                    <a:pt x="5610" y="1"/>
                    <a:pt x="3947"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2"/>
            <p:cNvSpPr/>
            <p:nvPr/>
          </p:nvSpPr>
          <p:spPr>
            <a:xfrm>
              <a:off x="4596700" y="2470675"/>
              <a:ext cx="141125" cy="111525"/>
            </a:xfrm>
            <a:custGeom>
              <a:avLst/>
              <a:gdLst/>
              <a:ahLst/>
              <a:cxnLst/>
              <a:rect l="l" t="t" r="r" b="b"/>
              <a:pathLst>
                <a:path w="5645" h="4461" extrusionOk="0">
                  <a:moveTo>
                    <a:pt x="3258" y="0"/>
                  </a:moveTo>
                  <a:cubicBezTo>
                    <a:pt x="2728" y="0"/>
                    <a:pt x="2142" y="195"/>
                    <a:pt x="1525" y="722"/>
                  </a:cubicBezTo>
                  <a:cubicBezTo>
                    <a:pt x="1" y="2008"/>
                    <a:pt x="1132" y="3770"/>
                    <a:pt x="1668" y="4461"/>
                  </a:cubicBezTo>
                  <a:lnTo>
                    <a:pt x="2132" y="4068"/>
                  </a:lnTo>
                  <a:cubicBezTo>
                    <a:pt x="1572" y="3342"/>
                    <a:pt x="644" y="1794"/>
                    <a:pt x="2263" y="829"/>
                  </a:cubicBezTo>
                  <a:cubicBezTo>
                    <a:pt x="2506" y="682"/>
                    <a:pt x="2760" y="621"/>
                    <a:pt x="3014" y="621"/>
                  </a:cubicBezTo>
                  <a:cubicBezTo>
                    <a:pt x="3866" y="621"/>
                    <a:pt x="4716" y="1307"/>
                    <a:pt x="5156" y="1710"/>
                  </a:cubicBezTo>
                  <a:lnTo>
                    <a:pt x="5644" y="1353"/>
                  </a:lnTo>
                  <a:cubicBezTo>
                    <a:pt x="5286" y="914"/>
                    <a:pt x="4404" y="0"/>
                    <a:pt x="3258"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2"/>
            <p:cNvSpPr/>
            <p:nvPr/>
          </p:nvSpPr>
          <p:spPr>
            <a:xfrm>
              <a:off x="4613075" y="2486300"/>
              <a:ext cx="112250" cy="86075"/>
            </a:xfrm>
            <a:custGeom>
              <a:avLst/>
              <a:gdLst/>
              <a:ahLst/>
              <a:cxnLst/>
              <a:rect l="l" t="t" r="r" b="b"/>
              <a:pathLst>
                <a:path w="4490" h="3443" extrusionOk="0">
                  <a:moveTo>
                    <a:pt x="2355" y="1"/>
                  </a:moveTo>
                  <a:cubicBezTo>
                    <a:pt x="2103" y="1"/>
                    <a:pt x="1850" y="60"/>
                    <a:pt x="1608" y="204"/>
                  </a:cubicBezTo>
                  <a:cubicBezTo>
                    <a:pt x="1" y="1169"/>
                    <a:pt x="917" y="2717"/>
                    <a:pt x="1477" y="3443"/>
                  </a:cubicBezTo>
                  <a:lnTo>
                    <a:pt x="1941" y="3074"/>
                  </a:lnTo>
                  <a:cubicBezTo>
                    <a:pt x="1548" y="2586"/>
                    <a:pt x="977" y="1597"/>
                    <a:pt x="1632" y="990"/>
                  </a:cubicBezTo>
                  <a:cubicBezTo>
                    <a:pt x="1864" y="765"/>
                    <a:pt x="2120" y="678"/>
                    <a:pt x="2379" y="678"/>
                  </a:cubicBezTo>
                  <a:cubicBezTo>
                    <a:pt x="2997" y="678"/>
                    <a:pt x="3626" y="1176"/>
                    <a:pt x="3954" y="1478"/>
                  </a:cubicBezTo>
                  <a:lnTo>
                    <a:pt x="4489" y="1085"/>
                  </a:lnTo>
                  <a:cubicBezTo>
                    <a:pt x="4058" y="681"/>
                    <a:pt x="3208" y="1"/>
                    <a:pt x="2355"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2"/>
            <p:cNvSpPr/>
            <p:nvPr/>
          </p:nvSpPr>
          <p:spPr>
            <a:xfrm>
              <a:off x="4610100" y="2469075"/>
              <a:ext cx="128625" cy="114925"/>
            </a:xfrm>
            <a:custGeom>
              <a:avLst/>
              <a:gdLst/>
              <a:ahLst/>
              <a:cxnLst/>
              <a:rect l="l" t="t" r="r" b="b"/>
              <a:pathLst>
                <a:path w="5145" h="4597" extrusionOk="0">
                  <a:moveTo>
                    <a:pt x="2663" y="0"/>
                  </a:moveTo>
                  <a:cubicBezTo>
                    <a:pt x="2217" y="0"/>
                    <a:pt x="1729" y="129"/>
                    <a:pt x="1215" y="465"/>
                  </a:cubicBezTo>
                  <a:cubicBezTo>
                    <a:pt x="655" y="810"/>
                    <a:pt x="334" y="1298"/>
                    <a:pt x="227" y="1870"/>
                  </a:cubicBezTo>
                  <a:cubicBezTo>
                    <a:pt x="1" y="3167"/>
                    <a:pt x="1036" y="4513"/>
                    <a:pt x="1072" y="4572"/>
                  </a:cubicBezTo>
                  <a:cubicBezTo>
                    <a:pt x="1096" y="4584"/>
                    <a:pt x="1120" y="4596"/>
                    <a:pt x="1132" y="4596"/>
                  </a:cubicBezTo>
                  <a:cubicBezTo>
                    <a:pt x="1148" y="4596"/>
                    <a:pt x="1158" y="4591"/>
                    <a:pt x="1167" y="4591"/>
                  </a:cubicBezTo>
                  <a:cubicBezTo>
                    <a:pt x="1171" y="4591"/>
                    <a:pt x="1175" y="4592"/>
                    <a:pt x="1179" y="4596"/>
                  </a:cubicBezTo>
                  <a:cubicBezTo>
                    <a:pt x="1215" y="4560"/>
                    <a:pt x="1227" y="4525"/>
                    <a:pt x="1191" y="4489"/>
                  </a:cubicBezTo>
                  <a:cubicBezTo>
                    <a:pt x="1179" y="4477"/>
                    <a:pt x="167" y="3156"/>
                    <a:pt x="370" y="1917"/>
                  </a:cubicBezTo>
                  <a:cubicBezTo>
                    <a:pt x="465" y="1382"/>
                    <a:pt x="775" y="929"/>
                    <a:pt x="1298" y="596"/>
                  </a:cubicBezTo>
                  <a:cubicBezTo>
                    <a:pt x="1757" y="294"/>
                    <a:pt x="2216" y="145"/>
                    <a:pt x="2676" y="145"/>
                  </a:cubicBezTo>
                  <a:cubicBezTo>
                    <a:pt x="3088" y="145"/>
                    <a:pt x="3502" y="264"/>
                    <a:pt x="3918" y="500"/>
                  </a:cubicBezTo>
                  <a:cubicBezTo>
                    <a:pt x="4573" y="870"/>
                    <a:pt x="4989" y="1441"/>
                    <a:pt x="4989" y="1441"/>
                  </a:cubicBezTo>
                  <a:cubicBezTo>
                    <a:pt x="5010" y="1462"/>
                    <a:pt x="5031" y="1475"/>
                    <a:pt x="5052" y="1475"/>
                  </a:cubicBezTo>
                  <a:cubicBezTo>
                    <a:pt x="5067" y="1475"/>
                    <a:pt x="5082" y="1468"/>
                    <a:pt x="5096" y="1453"/>
                  </a:cubicBezTo>
                  <a:cubicBezTo>
                    <a:pt x="5120" y="1429"/>
                    <a:pt x="5144" y="1382"/>
                    <a:pt x="5108" y="1358"/>
                  </a:cubicBezTo>
                  <a:cubicBezTo>
                    <a:pt x="5099" y="1330"/>
                    <a:pt x="4099" y="0"/>
                    <a:pt x="26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2"/>
            <p:cNvSpPr/>
            <p:nvPr/>
          </p:nvSpPr>
          <p:spPr>
            <a:xfrm>
              <a:off x="4627950" y="2484800"/>
              <a:ext cx="99750" cy="89675"/>
            </a:xfrm>
            <a:custGeom>
              <a:avLst/>
              <a:gdLst/>
              <a:ahLst/>
              <a:cxnLst/>
              <a:rect l="l" t="t" r="r" b="b"/>
              <a:pathLst>
                <a:path w="3990" h="3587" extrusionOk="0">
                  <a:moveTo>
                    <a:pt x="1751" y="1"/>
                  </a:moveTo>
                  <a:cubicBezTo>
                    <a:pt x="1396" y="1"/>
                    <a:pt x="1074" y="108"/>
                    <a:pt x="799" y="324"/>
                  </a:cubicBezTo>
                  <a:cubicBezTo>
                    <a:pt x="406" y="633"/>
                    <a:pt x="168" y="1026"/>
                    <a:pt x="120" y="1467"/>
                  </a:cubicBezTo>
                  <a:cubicBezTo>
                    <a:pt x="1" y="2491"/>
                    <a:pt x="811" y="3503"/>
                    <a:pt x="834" y="3550"/>
                  </a:cubicBezTo>
                  <a:cubicBezTo>
                    <a:pt x="858" y="3562"/>
                    <a:pt x="882" y="3586"/>
                    <a:pt x="894" y="3586"/>
                  </a:cubicBezTo>
                  <a:cubicBezTo>
                    <a:pt x="918" y="3586"/>
                    <a:pt x="930" y="3586"/>
                    <a:pt x="942" y="3539"/>
                  </a:cubicBezTo>
                  <a:cubicBezTo>
                    <a:pt x="977" y="3503"/>
                    <a:pt x="989" y="3467"/>
                    <a:pt x="953" y="3431"/>
                  </a:cubicBezTo>
                  <a:cubicBezTo>
                    <a:pt x="953" y="3431"/>
                    <a:pt x="168" y="2431"/>
                    <a:pt x="275" y="1467"/>
                  </a:cubicBezTo>
                  <a:cubicBezTo>
                    <a:pt x="322" y="1050"/>
                    <a:pt x="525" y="705"/>
                    <a:pt x="882" y="431"/>
                  </a:cubicBezTo>
                  <a:cubicBezTo>
                    <a:pt x="1148" y="221"/>
                    <a:pt x="1440" y="139"/>
                    <a:pt x="1736" y="139"/>
                  </a:cubicBezTo>
                  <a:cubicBezTo>
                    <a:pt x="2777" y="139"/>
                    <a:pt x="3849" y="1160"/>
                    <a:pt x="3859" y="1169"/>
                  </a:cubicBezTo>
                  <a:cubicBezTo>
                    <a:pt x="3876" y="1187"/>
                    <a:pt x="3894" y="1196"/>
                    <a:pt x="3912" y="1196"/>
                  </a:cubicBezTo>
                  <a:cubicBezTo>
                    <a:pt x="3930" y="1196"/>
                    <a:pt x="3948" y="1187"/>
                    <a:pt x="3966" y="1169"/>
                  </a:cubicBezTo>
                  <a:cubicBezTo>
                    <a:pt x="3990" y="1145"/>
                    <a:pt x="3990" y="1098"/>
                    <a:pt x="3966" y="1062"/>
                  </a:cubicBezTo>
                  <a:cubicBezTo>
                    <a:pt x="3954" y="1050"/>
                    <a:pt x="3501" y="622"/>
                    <a:pt x="2894" y="312"/>
                  </a:cubicBezTo>
                  <a:cubicBezTo>
                    <a:pt x="2486" y="105"/>
                    <a:pt x="2102" y="1"/>
                    <a:pt x="1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2"/>
            <p:cNvSpPr/>
            <p:nvPr/>
          </p:nvSpPr>
          <p:spPr>
            <a:xfrm>
              <a:off x="4643450" y="2501150"/>
              <a:ext cx="70550" cy="63800"/>
            </a:xfrm>
            <a:custGeom>
              <a:avLst/>
              <a:gdLst/>
              <a:ahLst/>
              <a:cxnLst/>
              <a:rect l="l" t="t" r="r" b="b"/>
              <a:pathLst>
                <a:path w="2822" h="2552" extrusionOk="0">
                  <a:moveTo>
                    <a:pt x="1155" y="0"/>
                  </a:moveTo>
                  <a:cubicBezTo>
                    <a:pt x="924" y="0"/>
                    <a:pt x="692" y="65"/>
                    <a:pt x="476" y="229"/>
                  </a:cubicBezTo>
                  <a:cubicBezTo>
                    <a:pt x="250" y="408"/>
                    <a:pt x="119" y="634"/>
                    <a:pt x="83" y="908"/>
                  </a:cubicBezTo>
                  <a:cubicBezTo>
                    <a:pt x="0" y="1646"/>
                    <a:pt x="631" y="2492"/>
                    <a:pt x="667" y="2527"/>
                  </a:cubicBezTo>
                  <a:cubicBezTo>
                    <a:pt x="679" y="2539"/>
                    <a:pt x="714" y="2551"/>
                    <a:pt x="726" y="2551"/>
                  </a:cubicBezTo>
                  <a:cubicBezTo>
                    <a:pt x="738" y="2551"/>
                    <a:pt x="774" y="2539"/>
                    <a:pt x="774" y="2539"/>
                  </a:cubicBezTo>
                  <a:cubicBezTo>
                    <a:pt x="798" y="2515"/>
                    <a:pt x="810" y="2468"/>
                    <a:pt x="786" y="2432"/>
                  </a:cubicBezTo>
                  <a:cubicBezTo>
                    <a:pt x="774" y="2420"/>
                    <a:pt x="143" y="1599"/>
                    <a:pt x="238" y="920"/>
                  </a:cubicBezTo>
                  <a:cubicBezTo>
                    <a:pt x="262" y="694"/>
                    <a:pt x="369" y="503"/>
                    <a:pt x="560" y="349"/>
                  </a:cubicBezTo>
                  <a:cubicBezTo>
                    <a:pt x="746" y="207"/>
                    <a:pt x="949" y="152"/>
                    <a:pt x="1153" y="152"/>
                  </a:cubicBezTo>
                  <a:cubicBezTo>
                    <a:pt x="1910" y="152"/>
                    <a:pt x="2682" y="923"/>
                    <a:pt x="2691" y="932"/>
                  </a:cubicBezTo>
                  <a:cubicBezTo>
                    <a:pt x="2703" y="950"/>
                    <a:pt x="2721" y="959"/>
                    <a:pt x="2740" y="959"/>
                  </a:cubicBezTo>
                  <a:cubicBezTo>
                    <a:pt x="2759" y="959"/>
                    <a:pt x="2780" y="950"/>
                    <a:pt x="2798" y="932"/>
                  </a:cubicBezTo>
                  <a:cubicBezTo>
                    <a:pt x="2822" y="908"/>
                    <a:pt x="2822" y="861"/>
                    <a:pt x="2798" y="825"/>
                  </a:cubicBezTo>
                  <a:cubicBezTo>
                    <a:pt x="2752" y="779"/>
                    <a:pt x="1959" y="0"/>
                    <a:pt x="1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2"/>
            <p:cNvSpPr/>
            <p:nvPr/>
          </p:nvSpPr>
          <p:spPr>
            <a:xfrm>
              <a:off x="4010025" y="2422050"/>
              <a:ext cx="41700" cy="41700"/>
            </a:xfrm>
            <a:custGeom>
              <a:avLst/>
              <a:gdLst/>
              <a:ahLst/>
              <a:cxnLst/>
              <a:rect l="l" t="t" r="r" b="b"/>
              <a:pathLst>
                <a:path w="1668" h="1668" extrusionOk="0">
                  <a:moveTo>
                    <a:pt x="894" y="226"/>
                  </a:moveTo>
                  <a:cubicBezTo>
                    <a:pt x="905" y="286"/>
                    <a:pt x="941" y="393"/>
                    <a:pt x="953" y="453"/>
                  </a:cubicBezTo>
                  <a:cubicBezTo>
                    <a:pt x="1001" y="631"/>
                    <a:pt x="1013" y="655"/>
                    <a:pt x="1025" y="691"/>
                  </a:cubicBezTo>
                  <a:cubicBezTo>
                    <a:pt x="1060" y="715"/>
                    <a:pt x="1084" y="726"/>
                    <a:pt x="1251" y="786"/>
                  </a:cubicBezTo>
                  <a:cubicBezTo>
                    <a:pt x="1310" y="810"/>
                    <a:pt x="1406" y="834"/>
                    <a:pt x="1453" y="869"/>
                  </a:cubicBezTo>
                  <a:cubicBezTo>
                    <a:pt x="1370" y="905"/>
                    <a:pt x="1215" y="965"/>
                    <a:pt x="1084" y="1012"/>
                  </a:cubicBezTo>
                  <a:lnTo>
                    <a:pt x="1048" y="1060"/>
                  </a:lnTo>
                  <a:cubicBezTo>
                    <a:pt x="965" y="1203"/>
                    <a:pt x="894" y="1369"/>
                    <a:pt x="834" y="1477"/>
                  </a:cubicBezTo>
                  <a:cubicBezTo>
                    <a:pt x="786" y="1369"/>
                    <a:pt x="751" y="1191"/>
                    <a:pt x="703" y="1024"/>
                  </a:cubicBezTo>
                  <a:cubicBezTo>
                    <a:pt x="691" y="1000"/>
                    <a:pt x="667" y="977"/>
                    <a:pt x="644" y="977"/>
                  </a:cubicBezTo>
                  <a:cubicBezTo>
                    <a:pt x="489" y="941"/>
                    <a:pt x="310" y="893"/>
                    <a:pt x="215" y="869"/>
                  </a:cubicBezTo>
                  <a:cubicBezTo>
                    <a:pt x="310" y="810"/>
                    <a:pt x="513" y="715"/>
                    <a:pt x="691" y="655"/>
                  </a:cubicBezTo>
                  <a:cubicBezTo>
                    <a:pt x="703" y="643"/>
                    <a:pt x="727" y="631"/>
                    <a:pt x="727" y="607"/>
                  </a:cubicBezTo>
                  <a:cubicBezTo>
                    <a:pt x="775" y="476"/>
                    <a:pt x="846" y="310"/>
                    <a:pt x="894" y="226"/>
                  </a:cubicBezTo>
                  <a:close/>
                  <a:moveTo>
                    <a:pt x="905" y="0"/>
                  </a:moveTo>
                  <a:cubicBezTo>
                    <a:pt x="858" y="0"/>
                    <a:pt x="786" y="0"/>
                    <a:pt x="596" y="524"/>
                  </a:cubicBezTo>
                  <a:cubicBezTo>
                    <a:pt x="24" y="750"/>
                    <a:pt x="13" y="822"/>
                    <a:pt x="1" y="857"/>
                  </a:cubicBezTo>
                  <a:cubicBezTo>
                    <a:pt x="1" y="869"/>
                    <a:pt x="1" y="917"/>
                    <a:pt x="13" y="929"/>
                  </a:cubicBezTo>
                  <a:cubicBezTo>
                    <a:pt x="24" y="941"/>
                    <a:pt x="72" y="1000"/>
                    <a:pt x="560" y="1096"/>
                  </a:cubicBezTo>
                  <a:cubicBezTo>
                    <a:pt x="715" y="1667"/>
                    <a:pt x="763" y="1667"/>
                    <a:pt x="822" y="1667"/>
                  </a:cubicBezTo>
                  <a:cubicBezTo>
                    <a:pt x="882" y="1667"/>
                    <a:pt x="929" y="1667"/>
                    <a:pt x="1156" y="1131"/>
                  </a:cubicBezTo>
                  <a:cubicBezTo>
                    <a:pt x="1298" y="1072"/>
                    <a:pt x="1572" y="988"/>
                    <a:pt x="1632" y="929"/>
                  </a:cubicBezTo>
                  <a:cubicBezTo>
                    <a:pt x="1656" y="905"/>
                    <a:pt x="1667" y="881"/>
                    <a:pt x="1667" y="857"/>
                  </a:cubicBezTo>
                  <a:cubicBezTo>
                    <a:pt x="1656" y="774"/>
                    <a:pt x="1572" y="750"/>
                    <a:pt x="1298" y="643"/>
                  </a:cubicBezTo>
                  <a:cubicBezTo>
                    <a:pt x="1239" y="619"/>
                    <a:pt x="1179" y="596"/>
                    <a:pt x="1144" y="584"/>
                  </a:cubicBezTo>
                  <a:cubicBezTo>
                    <a:pt x="1132" y="536"/>
                    <a:pt x="1120" y="465"/>
                    <a:pt x="1096" y="405"/>
                  </a:cubicBezTo>
                  <a:cubicBezTo>
                    <a:pt x="1060" y="215"/>
                    <a:pt x="1013" y="84"/>
                    <a:pt x="977" y="36"/>
                  </a:cubicBezTo>
                  <a:cubicBezTo>
                    <a:pt x="965" y="24"/>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2"/>
            <p:cNvSpPr/>
            <p:nvPr/>
          </p:nvSpPr>
          <p:spPr>
            <a:xfrm>
              <a:off x="4578250" y="2404775"/>
              <a:ext cx="41700" cy="42000"/>
            </a:xfrm>
            <a:custGeom>
              <a:avLst/>
              <a:gdLst/>
              <a:ahLst/>
              <a:cxnLst/>
              <a:rect l="l" t="t" r="r" b="b"/>
              <a:pathLst>
                <a:path w="1668" h="1680" extrusionOk="0">
                  <a:moveTo>
                    <a:pt x="894" y="215"/>
                  </a:moveTo>
                  <a:cubicBezTo>
                    <a:pt x="906" y="274"/>
                    <a:pt x="929" y="382"/>
                    <a:pt x="953" y="441"/>
                  </a:cubicBezTo>
                  <a:cubicBezTo>
                    <a:pt x="989" y="620"/>
                    <a:pt x="1013" y="655"/>
                    <a:pt x="1025" y="679"/>
                  </a:cubicBezTo>
                  <a:cubicBezTo>
                    <a:pt x="1048" y="703"/>
                    <a:pt x="1084" y="727"/>
                    <a:pt x="1251" y="786"/>
                  </a:cubicBezTo>
                  <a:cubicBezTo>
                    <a:pt x="1310" y="798"/>
                    <a:pt x="1394" y="822"/>
                    <a:pt x="1453" y="858"/>
                  </a:cubicBezTo>
                  <a:cubicBezTo>
                    <a:pt x="1370" y="906"/>
                    <a:pt x="1215" y="965"/>
                    <a:pt x="1084" y="1001"/>
                  </a:cubicBezTo>
                  <a:lnTo>
                    <a:pt x="1036" y="1048"/>
                  </a:lnTo>
                  <a:cubicBezTo>
                    <a:pt x="965" y="1203"/>
                    <a:pt x="894" y="1370"/>
                    <a:pt x="834" y="1465"/>
                  </a:cubicBezTo>
                  <a:cubicBezTo>
                    <a:pt x="786" y="1370"/>
                    <a:pt x="739" y="1191"/>
                    <a:pt x="703" y="1025"/>
                  </a:cubicBezTo>
                  <a:cubicBezTo>
                    <a:pt x="679" y="989"/>
                    <a:pt x="667" y="965"/>
                    <a:pt x="644" y="965"/>
                  </a:cubicBezTo>
                  <a:cubicBezTo>
                    <a:pt x="489" y="929"/>
                    <a:pt x="310" y="894"/>
                    <a:pt x="203" y="858"/>
                  </a:cubicBezTo>
                  <a:cubicBezTo>
                    <a:pt x="310" y="798"/>
                    <a:pt x="501" y="715"/>
                    <a:pt x="679" y="655"/>
                  </a:cubicBezTo>
                  <a:cubicBezTo>
                    <a:pt x="691" y="632"/>
                    <a:pt x="727" y="620"/>
                    <a:pt x="727" y="608"/>
                  </a:cubicBezTo>
                  <a:cubicBezTo>
                    <a:pt x="775" y="465"/>
                    <a:pt x="846" y="310"/>
                    <a:pt x="894" y="215"/>
                  </a:cubicBezTo>
                  <a:close/>
                  <a:moveTo>
                    <a:pt x="906" y="1"/>
                  </a:moveTo>
                  <a:cubicBezTo>
                    <a:pt x="858" y="1"/>
                    <a:pt x="786" y="1"/>
                    <a:pt x="596" y="513"/>
                  </a:cubicBezTo>
                  <a:cubicBezTo>
                    <a:pt x="24" y="739"/>
                    <a:pt x="13" y="810"/>
                    <a:pt x="1" y="846"/>
                  </a:cubicBezTo>
                  <a:cubicBezTo>
                    <a:pt x="1" y="858"/>
                    <a:pt x="1" y="906"/>
                    <a:pt x="13" y="917"/>
                  </a:cubicBezTo>
                  <a:cubicBezTo>
                    <a:pt x="24" y="953"/>
                    <a:pt x="72" y="1013"/>
                    <a:pt x="560" y="1096"/>
                  </a:cubicBezTo>
                  <a:cubicBezTo>
                    <a:pt x="715" y="1679"/>
                    <a:pt x="763" y="1679"/>
                    <a:pt x="822" y="1679"/>
                  </a:cubicBezTo>
                  <a:cubicBezTo>
                    <a:pt x="858" y="1668"/>
                    <a:pt x="917" y="1668"/>
                    <a:pt x="1156" y="1120"/>
                  </a:cubicBezTo>
                  <a:cubicBezTo>
                    <a:pt x="1287" y="1072"/>
                    <a:pt x="1572" y="977"/>
                    <a:pt x="1632" y="917"/>
                  </a:cubicBezTo>
                  <a:cubicBezTo>
                    <a:pt x="1644" y="906"/>
                    <a:pt x="1668" y="870"/>
                    <a:pt x="1668" y="846"/>
                  </a:cubicBezTo>
                  <a:cubicBezTo>
                    <a:pt x="1644" y="775"/>
                    <a:pt x="1572" y="739"/>
                    <a:pt x="1287" y="632"/>
                  </a:cubicBezTo>
                  <a:cubicBezTo>
                    <a:pt x="1227" y="608"/>
                    <a:pt x="1167" y="596"/>
                    <a:pt x="1144" y="572"/>
                  </a:cubicBezTo>
                  <a:cubicBezTo>
                    <a:pt x="1132" y="536"/>
                    <a:pt x="1108" y="453"/>
                    <a:pt x="1096" y="394"/>
                  </a:cubicBezTo>
                  <a:cubicBezTo>
                    <a:pt x="1048" y="203"/>
                    <a:pt x="1013" y="72"/>
                    <a:pt x="977" y="24"/>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2"/>
            <p:cNvSpPr/>
            <p:nvPr/>
          </p:nvSpPr>
          <p:spPr>
            <a:xfrm>
              <a:off x="4682425" y="2774175"/>
              <a:ext cx="41700" cy="42000"/>
            </a:xfrm>
            <a:custGeom>
              <a:avLst/>
              <a:gdLst/>
              <a:ahLst/>
              <a:cxnLst/>
              <a:rect l="l" t="t" r="r" b="b"/>
              <a:pathLst>
                <a:path w="1668" h="1680" extrusionOk="0">
                  <a:moveTo>
                    <a:pt x="894" y="226"/>
                  </a:moveTo>
                  <a:cubicBezTo>
                    <a:pt x="906" y="286"/>
                    <a:pt x="930" y="381"/>
                    <a:pt x="953" y="441"/>
                  </a:cubicBezTo>
                  <a:cubicBezTo>
                    <a:pt x="989" y="619"/>
                    <a:pt x="1013" y="655"/>
                    <a:pt x="1025" y="679"/>
                  </a:cubicBezTo>
                  <a:cubicBezTo>
                    <a:pt x="1049" y="715"/>
                    <a:pt x="1084" y="727"/>
                    <a:pt x="1251" y="786"/>
                  </a:cubicBezTo>
                  <a:cubicBezTo>
                    <a:pt x="1311" y="798"/>
                    <a:pt x="1394" y="834"/>
                    <a:pt x="1453" y="858"/>
                  </a:cubicBezTo>
                  <a:cubicBezTo>
                    <a:pt x="1370" y="905"/>
                    <a:pt x="1215" y="965"/>
                    <a:pt x="1084" y="1012"/>
                  </a:cubicBezTo>
                  <a:lnTo>
                    <a:pt x="1037" y="1060"/>
                  </a:lnTo>
                  <a:cubicBezTo>
                    <a:pt x="965" y="1203"/>
                    <a:pt x="894" y="1369"/>
                    <a:pt x="834" y="1477"/>
                  </a:cubicBezTo>
                  <a:cubicBezTo>
                    <a:pt x="787" y="1369"/>
                    <a:pt x="739" y="1191"/>
                    <a:pt x="703" y="1024"/>
                  </a:cubicBezTo>
                  <a:cubicBezTo>
                    <a:pt x="679" y="1000"/>
                    <a:pt x="668" y="965"/>
                    <a:pt x="644" y="965"/>
                  </a:cubicBezTo>
                  <a:cubicBezTo>
                    <a:pt x="489" y="929"/>
                    <a:pt x="310" y="893"/>
                    <a:pt x="203" y="858"/>
                  </a:cubicBezTo>
                  <a:cubicBezTo>
                    <a:pt x="310" y="822"/>
                    <a:pt x="501" y="727"/>
                    <a:pt x="679" y="655"/>
                  </a:cubicBezTo>
                  <a:cubicBezTo>
                    <a:pt x="691" y="643"/>
                    <a:pt x="727" y="619"/>
                    <a:pt x="727" y="607"/>
                  </a:cubicBezTo>
                  <a:cubicBezTo>
                    <a:pt x="775" y="477"/>
                    <a:pt x="846" y="310"/>
                    <a:pt x="894" y="226"/>
                  </a:cubicBezTo>
                  <a:close/>
                  <a:moveTo>
                    <a:pt x="906" y="0"/>
                  </a:moveTo>
                  <a:cubicBezTo>
                    <a:pt x="858" y="0"/>
                    <a:pt x="787" y="0"/>
                    <a:pt x="596" y="512"/>
                  </a:cubicBezTo>
                  <a:cubicBezTo>
                    <a:pt x="25" y="738"/>
                    <a:pt x="13" y="810"/>
                    <a:pt x="1" y="846"/>
                  </a:cubicBezTo>
                  <a:cubicBezTo>
                    <a:pt x="1" y="858"/>
                    <a:pt x="1" y="905"/>
                    <a:pt x="13" y="917"/>
                  </a:cubicBezTo>
                  <a:cubicBezTo>
                    <a:pt x="25" y="953"/>
                    <a:pt x="72" y="1012"/>
                    <a:pt x="560" y="1096"/>
                  </a:cubicBezTo>
                  <a:cubicBezTo>
                    <a:pt x="715" y="1679"/>
                    <a:pt x="763" y="1679"/>
                    <a:pt x="822" y="1679"/>
                  </a:cubicBezTo>
                  <a:cubicBezTo>
                    <a:pt x="858" y="1679"/>
                    <a:pt x="918" y="1679"/>
                    <a:pt x="1156" y="1131"/>
                  </a:cubicBezTo>
                  <a:cubicBezTo>
                    <a:pt x="1287" y="1072"/>
                    <a:pt x="1572" y="977"/>
                    <a:pt x="1632" y="917"/>
                  </a:cubicBezTo>
                  <a:cubicBezTo>
                    <a:pt x="1644" y="905"/>
                    <a:pt x="1668" y="881"/>
                    <a:pt x="1668" y="846"/>
                  </a:cubicBezTo>
                  <a:cubicBezTo>
                    <a:pt x="1644" y="774"/>
                    <a:pt x="1572" y="738"/>
                    <a:pt x="1287" y="631"/>
                  </a:cubicBezTo>
                  <a:cubicBezTo>
                    <a:pt x="1227" y="607"/>
                    <a:pt x="1168" y="596"/>
                    <a:pt x="1144" y="584"/>
                  </a:cubicBezTo>
                  <a:cubicBezTo>
                    <a:pt x="1132" y="536"/>
                    <a:pt x="1108" y="453"/>
                    <a:pt x="1096" y="393"/>
                  </a:cubicBezTo>
                  <a:cubicBezTo>
                    <a:pt x="1049" y="203"/>
                    <a:pt x="1013" y="72"/>
                    <a:pt x="977" y="24"/>
                  </a:cubicBezTo>
                  <a:cubicBezTo>
                    <a:pt x="965" y="12"/>
                    <a:pt x="941" y="0"/>
                    <a:pt x="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2"/>
            <p:cNvSpPr/>
            <p:nvPr/>
          </p:nvSpPr>
          <p:spPr>
            <a:xfrm>
              <a:off x="4102000" y="2736950"/>
              <a:ext cx="41700" cy="42000"/>
            </a:xfrm>
            <a:custGeom>
              <a:avLst/>
              <a:gdLst/>
              <a:ahLst/>
              <a:cxnLst/>
              <a:rect l="l" t="t" r="r" b="b"/>
              <a:pathLst>
                <a:path w="1668" h="1680" extrusionOk="0">
                  <a:moveTo>
                    <a:pt x="894" y="227"/>
                  </a:moveTo>
                  <a:cubicBezTo>
                    <a:pt x="906" y="287"/>
                    <a:pt x="929" y="382"/>
                    <a:pt x="953" y="442"/>
                  </a:cubicBezTo>
                  <a:cubicBezTo>
                    <a:pt x="989" y="620"/>
                    <a:pt x="1013" y="656"/>
                    <a:pt x="1025" y="680"/>
                  </a:cubicBezTo>
                  <a:cubicBezTo>
                    <a:pt x="1048" y="715"/>
                    <a:pt x="1084" y="727"/>
                    <a:pt x="1251" y="787"/>
                  </a:cubicBezTo>
                  <a:cubicBezTo>
                    <a:pt x="1310" y="799"/>
                    <a:pt x="1394" y="834"/>
                    <a:pt x="1453" y="858"/>
                  </a:cubicBezTo>
                  <a:cubicBezTo>
                    <a:pt x="1370" y="906"/>
                    <a:pt x="1215" y="965"/>
                    <a:pt x="1084" y="1013"/>
                  </a:cubicBezTo>
                  <a:lnTo>
                    <a:pt x="1036" y="1061"/>
                  </a:lnTo>
                  <a:cubicBezTo>
                    <a:pt x="965" y="1204"/>
                    <a:pt x="894" y="1370"/>
                    <a:pt x="834" y="1477"/>
                  </a:cubicBezTo>
                  <a:cubicBezTo>
                    <a:pt x="786" y="1370"/>
                    <a:pt x="739" y="1192"/>
                    <a:pt x="703" y="1025"/>
                  </a:cubicBezTo>
                  <a:cubicBezTo>
                    <a:pt x="679" y="1001"/>
                    <a:pt x="667" y="965"/>
                    <a:pt x="644" y="965"/>
                  </a:cubicBezTo>
                  <a:cubicBezTo>
                    <a:pt x="489" y="930"/>
                    <a:pt x="310" y="894"/>
                    <a:pt x="203" y="858"/>
                  </a:cubicBezTo>
                  <a:cubicBezTo>
                    <a:pt x="310" y="823"/>
                    <a:pt x="501" y="727"/>
                    <a:pt x="679" y="656"/>
                  </a:cubicBezTo>
                  <a:cubicBezTo>
                    <a:pt x="691" y="644"/>
                    <a:pt x="727" y="620"/>
                    <a:pt x="727" y="608"/>
                  </a:cubicBezTo>
                  <a:cubicBezTo>
                    <a:pt x="775" y="477"/>
                    <a:pt x="846" y="311"/>
                    <a:pt x="894" y="227"/>
                  </a:cubicBezTo>
                  <a:close/>
                  <a:moveTo>
                    <a:pt x="906" y="1"/>
                  </a:moveTo>
                  <a:cubicBezTo>
                    <a:pt x="858" y="1"/>
                    <a:pt x="786" y="1"/>
                    <a:pt x="596" y="513"/>
                  </a:cubicBezTo>
                  <a:cubicBezTo>
                    <a:pt x="24" y="739"/>
                    <a:pt x="13" y="811"/>
                    <a:pt x="1" y="846"/>
                  </a:cubicBezTo>
                  <a:cubicBezTo>
                    <a:pt x="1" y="858"/>
                    <a:pt x="1" y="906"/>
                    <a:pt x="13" y="918"/>
                  </a:cubicBezTo>
                  <a:cubicBezTo>
                    <a:pt x="24" y="953"/>
                    <a:pt x="72" y="1013"/>
                    <a:pt x="560" y="1096"/>
                  </a:cubicBezTo>
                  <a:cubicBezTo>
                    <a:pt x="715" y="1680"/>
                    <a:pt x="763" y="1680"/>
                    <a:pt x="822" y="1680"/>
                  </a:cubicBezTo>
                  <a:cubicBezTo>
                    <a:pt x="858" y="1680"/>
                    <a:pt x="917" y="1680"/>
                    <a:pt x="1156" y="1132"/>
                  </a:cubicBezTo>
                  <a:cubicBezTo>
                    <a:pt x="1287" y="1073"/>
                    <a:pt x="1572" y="977"/>
                    <a:pt x="1632" y="918"/>
                  </a:cubicBezTo>
                  <a:cubicBezTo>
                    <a:pt x="1644" y="906"/>
                    <a:pt x="1668" y="882"/>
                    <a:pt x="1668" y="846"/>
                  </a:cubicBezTo>
                  <a:cubicBezTo>
                    <a:pt x="1644" y="775"/>
                    <a:pt x="1572" y="739"/>
                    <a:pt x="1287" y="632"/>
                  </a:cubicBezTo>
                  <a:cubicBezTo>
                    <a:pt x="1227" y="608"/>
                    <a:pt x="1167" y="596"/>
                    <a:pt x="1144" y="584"/>
                  </a:cubicBezTo>
                  <a:cubicBezTo>
                    <a:pt x="1132" y="537"/>
                    <a:pt x="1108" y="453"/>
                    <a:pt x="1096" y="394"/>
                  </a:cubicBezTo>
                  <a:cubicBezTo>
                    <a:pt x="1048" y="203"/>
                    <a:pt x="1013" y="72"/>
                    <a:pt x="977" y="25"/>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2"/>
            <p:cNvSpPr/>
            <p:nvPr/>
          </p:nvSpPr>
          <p:spPr>
            <a:xfrm>
              <a:off x="4551750" y="2365500"/>
              <a:ext cx="26225" cy="25900"/>
            </a:xfrm>
            <a:custGeom>
              <a:avLst/>
              <a:gdLst/>
              <a:ahLst/>
              <a:cxnLst/>
              <a:rect l="l" t="t" r="r" b="b"/>
              <a:pathLst>
                <a:path w="1049" h="1036" extrusionOk="0">
                  <a:moveTo>
                    <a:pt x="525" y="155"/>
                  </a:moveTo>
                  <a:cubicBezTo>
                    <a:pt x="632" y="155"/>
                    <a:pt x="715" y="179"/>
                    <a:pt x="775" y="274"/>
                  </a:cubicBezTo>
                  <a:cubicBezTo>
                    <a:pt x="846" y="333"/>
                    <a:pt x="882" y="417"/>
                    <a:pt x="882" y="524"/>
                  </a:cubicBezTo>
                  <a:cubicBezTo>
                    <a:pt x="882" y="714"/>
                    <a:pt x="703" y="881"/>
                    <a:pt x="513" y="881"/>
                  </a:cubicBezTo>
                  <a:cubicBezTo>
                    <a:pt x="311" y="881"/>
                    <a:pt x="156" y="714"/>
                    <a:pt x="156" y="512"/>
                  </a:cubicBezTo>
                  <a:cubicBezTo>
                    <a:pt x="156" y="321"/>
                    <a:pt x="311" y="155"/>
                    <a:pt x="525" y="155"/>
                  </a:cubicBezTo>
                  <a:close/>
                  <a:moveTo>
                    <a:pt x="525" y="0"/>
                  </a:moveTo>
                  <a:cubicBezTo>
                    <a:pt x="239" y="0"/>
                    <a:pt x="1" y="226"/>
                    <a:pt x="1" y="512"/>
                  </a:cubicBezTo>
                  <a:cubicBezTo>
                    <a:pt x="1" y="798"/>
                    <a:pt x="239" y="1036"/>
                    <a:pt x="525" y="1036"/>
                  </a:cubicBezTo>
                  <a:cubicBezTo>
                    <a:pt x="811" y="1036"/>
                    <a:pt x="1025" y="810"/>
                    <a:pt x="1049" y="512"/>
                  </a:cubicBezTo>
                  <a:cubicBezTo>
                    <a:pt x="1049" y="381"/>
                    <a:pt x="989" y="262"/>
                    <a:pt x="894" y="155"/>
                  </a:cubicBezTo>
                  <a:cubicBezTo>
                    <a:pt x="787"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2"/>
            <p:cNvSpPr/>
            <p:nvPr/>
          </p:nvSpPr>
          <p:spPr>
            <a:xfrm>
              <a:off x="3966575" y="2457475"/>
              <a:ext cx="25925" cy="25600"/>
            </a:xfrm>
            <a:custGeom>
              <a:avLst/>
              <a:gdLst/>
              <a:ahLst/>
              <a:cxnLst/>
              <a:rect l="l" t="t" r="r" b="b"/>
              <a:pathLst>
                <a:path w="1037" h="1024" extrusionOk="0">
                  <a:moveTo>
                    <a:pt x="524" y="155"/>
                  </a:moveTo>
                  <a:cubicBezTo>
                    <a:pt x="608" y="155"/>
                    <a:pt x="703" y="179"/>
                    <a:pt x="774" y="274"/>
                  </a:cubicBezTo>
                  <a:cubicBezTo>
                    <a:pt x="846" y="333"/>
                    <a:pt x="881" y="417"/>
                    <a:pt x="881" y="524"/>
                  </a:cubicBezTo>
                  <a:cubicBezTo>
                    <a:pt x="881" y="714"/>
                    <a:pt x="703" y="881"/>
                    <a:pt x="500" y="881"/>
                  </a:cubicBezTo>
                  <a:cubicBezTo>
                    <a:pt x="310" y="881"/>
                    <a:pt x="143" y="714"/>
                    <a:pt x="143" y="500"/>
                  </a:cubicBezTo>
                  <a:cubicBezTo>
                    <a:pt x="143" y="310"/>
                    <a:pt x="310" y="155"/>
                    <a:pt x="524" y="155"/>
                  </a:cubicBezTo>
                  <a:close/>
                  <a:moveTo>
                    <a:pt x="524" y="0"/>
                  </a:moveTo>
                  <a:cubicBezTo>
                    <a:pt x="238" y="0"/>
                    <a:pt x="0" y="226"/>
                    <a:pt x="0" y="512"/>
                  </a:cubicBezTo>
                  <a:cubicBezTo>
                    <a:pt x="0" y="786"/>
                    <a:pt x="238" y="1024"/>
                    <a:pt x="524" y="1024"/>
                  </a:cubicBezTo>
                  <a:cubicBezTo>
                    <a:pt x="798" y="1024"/>
                    <a:pt x="1024" y="786"/>
                    <a:pt x="1036" y="512"/>
                  </a:cubicBezTo>
                  <a:cubicBezTo>
                    <a:pt x="1036" y="369"/>
                    <a:pt x="977" y="250"/>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2"/>
            <p:cNvSpPr/>
            <p:nvPr/>
          </p:nvSpPr>
          <p:spPr>
            <a:xfrm>
              <a:off x="4224650" y="2196725"/>
              <a:ext cx="26200" cy="25625"/>
            </a:xfrm>
            <a:custGeom>
              <a:avLst/>
              <a:gdLst/>
              <a:ahLst/>
              <a:cxnLst/>
              <a:rect l="l" t="t" r="r" b="b"/>
              <a:pathLst>
                <a:path w="1048" h="1025" extrusionOk="0">
                  <a:moveTo>
                    <a:pt x="524" y="143"/>
                  </a:moveTo>
                  <a:cubicBezTo>
                    <a:pt x="631" y="143"/>
                    <a:pt x="714" y="191"/>
                    <a:pt x="774" y="262"/>
                  </a:cubicBezTo>
                  <a:cubicBezTo>
                    <a:pt x="857" y="322"/>
                    <a:pt x="881" y="417"/>
                    <a:pt x="881" y="524"/>
                  </a:cubicBezTo>
                  <a:cubicBezTo>
                    <a:pt x="881" y="715"/>
                    <a:pt x="702" y="881"/>
                    <a:pt x="512" y="881"/>
                  </a:cubicBezTo>
                  <a:cubicBezTo>
                    <a:pt x="321" y="881"/>
                    <a:pt x="155" y="715"/>
                    <a:pt x="155" y="500"/>
                  </a:cubicBezTo>
                  <a:cubicBezTo>
                    <a:pt x="155" y="310"/>
                    <a:pt x="321" y="143"/>
                    <a:pt x="524" y="143"/>
                  </a:cubicBezTo>
                  <a:close/>
                  <a:moveTo>
                    <a:pt x="524" y="0"/>
                  </a:moveTo>
                  <a:cubicBezTo>
                    <a:pt x="238" y="0"/>
                    <a:pt x="0" y="226"/>
                    <a:pt x="0" y="500"/>
                  </a:cubicBezTo>
                  <a:cubicBezTo>
                    <a:pt x="0" y="786"/>
                    <a:pt x="238" y="1024"/>
                    <a:pt x="524" y="1024"/>
                  </a:cubicBezTo>
                  <a:cubicBezTo>
                    <a:pt x="810" y="1024"/>
                    <a:pt x="1048" y="798"/>
                    <a:pt x="1048" y="500"/>
                  </a:cubicBezTo>
                  <a:cubicBezTo>
                    <a:pt x="1048" y="369"/>
                    <a:pt x="988" y="250"/>
                    <a:pt x="893" y="143"/>
                  </a:cubicBezTo>
                  <a:cubicBezTo>
                    <a:pt x="798"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2"/>
            <p:cNvSpPr/>
            <p:nvPr/>
          </p:nvSpPr>
          <p:spPr>
            <a:xfrm>
              <a:off x="4459200" y="2862575"/>
              <a:ext cx="25900" cy="25925"/>
            </a:xfrm>
            <a:custGeom>
              <a:avLst/>
              <a:gdLst/>
              <a:ahLst/>
              <a:cxnLst/>
              <a:rect l="l" t="t" r="r" b="b"/>
              <a:pathLst>
                <a:path w="1036" h="1037" extrusionOk="0">
                  <a:moveTo>
                    <a:pt x="524" y="155"/>
                  </a:moveTo>
                  <a:cubicBezTo>
                    <a:pt x="619" y="155"/>
                    <a:pt x="715" y="203"/>
                    <a:pt x="774" y="274"/>
                  </a:cubicBezTo>
                  <a:cubicBezTo>
                    <a:pt x="845" y="334"/>
                    <a:pt x="881" y="417"/>
                    <a:pt x="881" y="524"/>
                  </a:cubicBezTo>
                  <a:cubicBezTo>
                    <a:pt x="881" y="715"/>
                    <a:pt x="703" y="881"/>
                    <a:pt x="500" y="881"/>
                  </a:cubicBezTo>
                  <a:cubicBezTo>
                    <a:pt x="310" y="881"/>
                    <a:pt x="143" y="715"/>
                    <a:pt x="143" y="512"/>
                  </a:cubicBezTo>
                  <a:cubicBezTo>
                    <a:pt x="143" y="322"/>
                    <a:pt x="310" y="155"/>
                    <a:pt x="524" y="155"/>
                  </a:cubicBezTo>
                  <a:close/>
                  <a:moveTo>
                    <a:pt x="524" y="0"/>
                  </a:moveTo>
                  <a:cubicBezTo>
                    <a:pt x="238" y="0"/>
                    <a:pt x="0" y="227"/>
                    <a:pt x="0" y="512"/>
                  </a:cubicBezTo>
                  <a:cubicBezTo>
                    <a:pt x="0" y="798"/>
                    <a:pt x="238" y="1036"/>
                    <a:pt x="524" y="1036"/>
                  </a:cubicBezTo>
                  <a:cubicBezTo>
                    <a:pt x="798" y="1036"/>
                    <a:pt x="1036" y="810"/>
                    <a:pt x="1036" y="512"/>
                  </a:cubicBezTo>
                  <a:cubicBezTo>
                    <a:pt x="1036" y="381"/>
                    <a:pt x="976"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2"/>
            <p:cNvSpPr/>
            <p:nvPr/>
          </p:nvSpPr>
          <p:spPr>
            <a:xfrm>
              <a:off x="4677675" y="2696175"/>
              <a:ext cx="57175" cy="55400"/>
            </a:xfrm>
            <a:custGeom>
              <a:avLst/>
              <a:gdLst/>
              <a:ahLst/>
              <a:cxnLst/>
              <a:rect l="l" t="t" r="r" b="b"/>
              <a:pathLst>
                <a:path w="2287" h="2216" extrusionOk="0">
                  <a:moveTo>
                    <a:pt x="1346" y="156"/>
                  </a:moveTo>
                  <a:cubicBezTo>
                    <a:pt x="1370" y="227"/>
                    <a:pt x="1405" y="394"/>
                    <a:pt x="1441" y="668"/>
                  </a:cubicBezTo>
                  <a:cubicBezTo>
                    <a:pt x="1322" y="632"/>
                    <a:pt x="1167" y="608"/>
                    <a:pt x="1036" y="572"/>
                  </a:cubicBezTo>
                  <a:cubicBezTo>
                    <a:pt x="1215" y="310"/>
                    <a:pt x="1310" y="203"/>
                    <a:pt x="1346" y="156"/>
                  </a:cubicBezTo>
                  <a:close/>
                  <a:moveTo>
                    <a:pt x="238" y="572"/>
                  </a:moveTo>
                  <a:lnTo>
                    <a:pt x="238" y="572"/>
                  </a:lnTo>
                  <a:cubicBezTo>
                    <a:pt x="358" y="584"/>
                    <a:pt x="548" y="632"/>
                    <a:pt x="786" y="679"/>
                  </a:cubicBezTo>
                  <a:cubicBezTo>
                    <a:pt x="727" y="775"/>
                    <a:pt x="643" y="906"/>
                    <a:pt x="572" y="1025"/>
                  </a:cubicBezTo>
                  <a:cubicBezTo>
                    <a:pt x="393" y="799"/>
                    <a:pt x="298" y="644"/>
                    <a:pt x="238" y="572"/>
                  </a:cubicBezTo>
                  <a:close/>
                  <a:moveTo>
                    <a:pt x="1620" y="870"/>
                  </a:moveTo>
                  <a:lnTo>
                    <a:pt x="1620" y="870"/>
                  </a:lnTo>
                  <a:cubicBezTo>
                    <a:pt x="1870" y="930"/>
                    <a:pt x="2001" y="977"/>
                    <a:pt x="2084" y="1001"/>
                  </a:cubicBezTo>
                  <a:cubicBezTo>
                    <a:pt x="1977" y="1060"/>
                    <a:pt x="1822" y="1132"/>
                    <a:pt x="1643" y="1227"/>
                  </a:cubicBezTo>
                  <a:cubicBezTo>
                    <a:pt x="1643" y="1108"/>
                    <a:pt x="1631" y="989"/>
                    <a:pt x="1620" y="870"/>
                  </a:cubicBezTo>
                  <a:close/>
                  <a:moveTo>
                    <a:pt x="929" y="727"/>
                  </a:moveTo>
                  <a:cubicBezTo>
                    <a:pt x="1108" y="763"/>
                    <a:pt x="1286" y="799"/>
                    <a:pt x="1453" y="846"/>
                  </a:cubicBezTo>
                  <a:cubicBezTo>
                    <a:pt x="1465" y="989"/>
                    <a:pt x="1489" y="1156"/>
                    <a:pt x="1501" y="1299"/>
                  </a:cubicBezTo>
                  <a:cubicBezTo>
                    <a:pt x="1322" y="1394"/>
                    <a:pt x="1155" y="1465"/>
                    <a:pt x="1012" y="1525"/>
                  </a:cubicBezTo>
                  <a:cubicBezTo>
                    <a:pt x="905" y="1394"/>
                    <a:pt x="786" y="1275"/>
                    <a:pt x="679" y="1144"/>
                  </a:cubicBezTo>
                  <a:cubicBezTo>
                    <a:pt x="774" y="977"/>
                    <a:pt x="858" y="846"/>
                    <a:pt x="929" y="727"/>
                  </a:cubicBezTo>
                  <a:close/>
                  <a:moveTo>
                    <a:pt x="596" y="1275"/>
                  </a:moveTo>
                  <a:cubicBezTo>
                    <a:pt x="679" y="1370"/>
                    <a:pt x="774" y="1477"/>
                    <a:pt x="858" y="1572"/>
                  </a:cubicBezTo>
                  <a:cubicBezTo>
                    <a:pt x="536" y="1703"/>
                    <a:pt x="381" y="1751"/>
                    <a:pt x="298" y="1763"/>
                  </a:cubicBezTo>
                  <a:cubicBezTo>
                    <a:pt x="358" y="1656"/>
                    <a:pt x="477" y="1477"/>
                    <a:pt x="596" y="1275"/>
                  </a:cubicBezTo>
                  <a:close/>
                  <a:moveTo>
                    <a:pt x="1512" y="1453"/>
                  </a:moveTo>
                  <a:cubicBezTo>
                    <a:pt x="1524" y="1775"/>
                    <a:pt x="1512" y="1953"/>
                    <a:pt x="1501" y="2037"/>
                  </a:cubicBezTo>
                  <a:cubicBezTo>
                    <a:pt x="1441" y="1965"/>
                    <a:pt x="1310" y="1834"/>
                    <a:pt x="1108" y="1632"/>
                  </a:cubicBezTo>
                  <a:cubicBezTo>
                    <a:pt x="1227" y="1584"/>
                    <a:pt x="1370" y="1513"/>
                    <a:pt x="1512" y="1453"/>
                  </a:cubicBezTo>
                  <a:close/>
                  <a:moveTo>
                    <a:pt x="1346" y="1"/>
                  </a:moveTo>
                  <a:cubicBezTo>
                    <a:pt x="1286" y="1"/>
                    <a:pt x="1203" y="48"/>
                    <a:pt x="858" y="560"/>
                  </a:cubicBezTo>
                  <a:cubicBezTo>
                    <a:pt x="548" y="501"/>
                    <a:pt x="191" y="429"/>
                    <a:pt x="96" y="429"/>
                  </a:cubicBezTo>
                  <a:cubicBezTo>
                    <a:pt x="72" y="429"/>
                    <a:pt x="36" y="441"/>
                    <a:pt x="24" y="465"/>
                  </a:cubicBezTo>
                  <a:cubicBezTo>
                    <a:pt x="12" y="513"/>
                    <a:pt x="0" y="560"/>
                    <a:pt x="488" y="1156"/>
                  </a:cubicBezTo>
                  <a:cubicBezTo>
                    <a:pt x="274" y="1501"/>
                    <a:pt x="119" y="1775"/>
                    <a:pt x="119" y="1775"/>
                  </a:cubicBezTo>
                  <a:cubicBezTo>
                    <a:pt x="96" y="1811"/>
                    <a:pt x="96" y="1834"/>
                    <a:pt x="119" y="1858"/>
                  </a:cubicBezTo>
                  <a:cubicBezTo>
                    <a:pt x="131" y="1882"/>
                    <a:pt x="179" y="1930"/>
                    <a:pt x="262" y="1930"/>
                  </a:cubicBezTo>
                  <a:cubicBezTo>
                    <a:pt x="381" y="1930"/>
                    <a:pt x="608" y="1858"/>
                    <a:pt x="965" y="1703"/>
                  </a:cubicBezTo>
                  <a:cubicBezTo>
                    <a:pt x="1131" y="1882"/>
                    <a:pt x="1381" y="2132"/>
                    <a:pt x="1465" y="2192"/>
                  </a:cubicBezTo>
                  <a:cubicBezTo>
                    <a:pt x="1501" y="2215"/>
                    <a:pt x="1512" y="2215"/>
                    <a:pt x="1524" y="2215"/>
                  </a:cubicBezTo>
                  <a:cubicBezTo>
                    <a:pt x="1560" y="2215"/>
                    <a:pt x="1572" y="2192"/>
                    <a:pt x="1584" y="2180"/>
                  </a:cubicBezTo>
                  <a:cubicBezTo>
                    <a:pt x="1620" y="2144"/>
                    <a:pt x="1691" y="2073"/>
                    <a:pt x="1643" y="1394"/>
                  </a:cubicBezTo>
                  <a:cubicBezTo>
                    <a:pt x="1917" y="1275"/>
                    <a:pt x="2155" y="1132"/>
                    <a:pt x="2239" y="1096"/>
                  </a:cubicBezTo>
                  <a:cubicBezTo>
                    <a:pt x="2274" y="1060"/>
                    <a:pt x="2286" y="1037"/>
                    <a:pt x="2286" y="1001"/>
                  </a:cubicBezTo>
                  <a:cubicBezTo>
                    <a:pt x="2274" y="941"/>
                    <a:pt x="2274" y="894"/>
                    <a:pt x="1572" y="715"/>
                  </a:cubicBezTo>
                  <a:cubicBezTo>
                    <a:pt x="1524" y="453"/>
                    <a:pt x="1489" y="144"/>
                    <a:pt x="1429" y="48"/>
                  </a:cubicBezTo>
                  <a:cubicBezTo>
                    <a:pt x="1405" y="25"/>
                    <a:pt x="1381" y="1"/>
                    <a:pt x="13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2"/>
            <p:cNvSpPr/>
            <p:nvPr/>
          </p:nvSpPr>
          <p:spPr>
            <a:xfrm>
              <a:off x="3971025" y="2526225"/>
              <a:ext cx="55100" cy="58950"/>
            </a:xfrm>
            <a:custGeom>
              <a:avLst/>
              <a:gdLst/>
              <a:ahLst/>
              <a:cxnLst/>
              <a:rect l="l" t="t" r="r" b="b"/>
              <a:pathLst>
                <a:path w="2204" h="2358" extrusionOk="0">
                  <a:moveTo>
                    <a:pt x="1311" y="215"/>
                  </a:moveTo>
                  <a:cubicBezTo>
                    <a:pt x="1311" y="310"/>
                    <a:pt x="1322" y="500"/>
                    <a:pt x="1334" y="703"/>
                  </a:cubicBezTo>
                  <a:cubicBezTo>
                    <a:pt x="1215" y="679"/>
                    <a:pt x="1120" y="631"/>
                    <a:pt x="1001" y="596"/>
                  </a:cubicBezTo>
                  <a:cubicBezTo>
                    <a:pt x="1156" y="393"/>
                    <a:pt x="1251" y="274"/>
                    <a:pt x="1311" y="215"/>
                  </a:cubicBezTo>
                  <a:close/>
                  <a:moveTo>
                    <a:pt x="251" y="572"/>
                  </a:moveTo>
                  <a:lnTo>
                    <a:pt x="251" y="572"/>
                  </a:lnTo>
                  <a:cubicBezTo>
                    <a:pt x="346" y="584"/>
                    <a:pt x="525" y="631"/>
                    <a:pt x="739" y="679"/>
                  </a:cubicBezTo>
                  <a:cubicBezTo>
                    <a:pt x="668" y="798"/>
                    <a:pt x="584" y="893"/>
                    <a:pt x="501" y="1012"/>
                  </a:cubicBezTo>
                  <a:cubicBezTo>
                    <a:pt x="322" y="750"/>
                    <a:pt x="263" y="631"/>
                    <a:pt x="251" y="572"/>
                  </a:cubicBezTo>
                  <a:close/>
                  <a:moveTo>
                    <a:pt x="1501" y="917"/>
                  </a:moveTo>
                  <a:lnTo>
                    <a:pt x="1501" y="917"/>
                  </a:lnTo>
                  <a:cubicBezTo>
                    <a:pt x="1799" y="1036"/>
                    <a:pt x="1965" y="1108"/>
                    <a:pt x="2037" y="1131"/>
                  </a:cubicBezTo>
                  <a:cubicBezTo>
                    <a:pt x="1954" y="1179"/>
                    <a:pt x="1787" y="1239"/>
                    <a:pt x="1513" y="1346"/>
                  </a:cubicBezTo>
                  <a:cubicBezTo>
                    <a:pt x="1513" y="1215"/>
                    <a:pt x="1513" y="1072"/>
                    <a:pt x="1501" y="917"/>
                  </a:cubicBezTo>
                  <a:close/>
                  <a:moveTo>
                    <a:pt x="894" y="739"/>
                  </a:moveTo>
                  <a:lnTo>
                    <a:pt x="1334" y="870"/>
                  </a:lnTo>
                  <a:cubicBezTo>
                    <a:pt x="1334" y="1072"/>
                    <a:pt x="1358" y="1251"/>
                    <a:pt x="1358" y="1417"/>
                  </a:cubicBezTo>
                  <a:cubicBezTo>
                    <a:pt x="1203" y="1477"/>
                    <a:pt x="1037" y="1536"/>
                    <a:pt x="882" y="1584"/>
                  </a:cubicBezTo>
                  <a:cubicBezTo>
                    <a:pt x="775" y="1417"/>
                    <a:pt x="680" y="1286"/>
                    <a:pt x="596" y="1167"/>
                  </a:cubicBezTo>
                  <a:cubicBezTo>
                    <a:pt x="703" y="1012"/>
                    <a:pt x="799" y="870"/>
                    <a:pt x="894" y="739"/>
                  </a:cubicBezTo>
                  <a:close/>
                  <a:moveTo>
                    <a:pt x="501" y="1286"/>
                  </a:moveTo>
                  <a:cubicBezTo>
                    <a:pt x="584" y="1393"/>
                    <a:pt x="656" y="1489"/>
                    <a:pt x="727" y="1608"/>
                  </a:cubicBezTo>
                  <a:cubicBezTo>
                    <a:pt x="477" y="1703"/>
                    <a:pt x="299" y="1751"/>
                    <a:pt x="191" y="1763"/>
                  </a:cubicBezTo>
                  <a:cubicBezTo>
                    <a:pt x="251" y="1655"/>
                    <a:pt x="358" y="1512"/>
                    <a:pt x="501" y="1286"/>
                  </a:cubicBezTo>
                  <a:close/>
                  <a:moveTo>
                    <a:pt x="1370" y="1572"/>
                  </a:moveTo>
                  <a:cubicBezTo>
                    <a:pt x="1370" y="1929"/>
                    <a:pt x="1334" y="2084"/>
                    <a:pt x="1322" y="2167"/>
                  </a:cubicBezTo>
                  <a:cubicBezTo>
                    <a:pt x="1251" y="2072"/>
                    <a:pt x="1132" y="1893"/>
                    <a:pt x="977" y="1703"/>
                  </a:cubicBezTo>
                  <a:cubicBezTo>
                    <a:pt x="1096" y="1655"/>
                    <a:pt x="1239" y="1608"/>
                    <a:pt x="1370" y="1572"/>
                  </a:cubicBezTo>
                  <a:close/>
                  <a:moveTo>
                    <a:pt x="1358" y="0"/>
                  </a:moveTo>
                  <a:cubicBezTo>
                    <a:pt x="1311" y="0"/>
                    <a:pt x="1251" y="0"/>
                    <a:pt x="846" y="560"/>
                  </a:cubicBezTo>
                  <a:cubicBezTo>
                    <a:pt x="668" y="500"/>
                    <a:pt x="358" y="417"/>
                    <a:pt x="227" y="417"/>
                  </a:cubicBezTo>
                  <a:lnTo>
                    <a:pt x="179" y="417"/>
                  </a:lnTo>
                  <a:cubicBezTo>
                    <a:pt x="144" y="417"/>
                    <a:pt x="120" y="453"/>
                    <a:pt x="108" y="477"/>
                  </a:cubicBezTo>
                  <a:cubicBezTo>
                    <a:pt x="72" y="536"/>
                    <a:pt x="84" y="643"/>
                    <a:pt x="418" y="1155"/>
                  </a:cubicBezTo>
                  <a:cubicBezTo>
                    <a:pt x="263" y="1370"/>
                    <a:pt x="25" y="1727"/>
                    <a:pt x="1" y="1810"/>
                  </a:cubicBezTo>
                  <a:cubicBezTo>
                    <a:pt x="1" y="1822"/>
                    <a:pt x="1" y="1870"/>
                    <a:pt x="13" y="1882"/>
                  </a:cubicBezTo>
                  <a:cubicBezTo>
                    <a:pt x="49" y="1929"/>
                    <a:pt x="84" y="1929"/>
                    <a:pt x="108" y="1929"/>
                  </a:cubicBezTo>
                  <a:cubicBezTo>
                    <a:pt x="227" y="1929"/>
                    <a:pt x="596" y="1822"/>
                    <a:pt x="834" y="1751"/>
                  </a:cubicBezTo>
                  <a:cubicBezTo>
                    <a:pt x="1061" y="2060"/>
                    <a:pt x="1263" y="2322"/>
                    <a:pt x="1263" y="2322"/>
                  </a:cubicBezTo>
                  <a:cubicBezTo>
                    <a:pt x="1275" y="2346"/>
                    <a:pt x="1299" y="2358"/>
                    <a:pt x="1322" y="2358"/>
                  </a:cubicBezTo>
                  <a:cubicBezTo>
                    <a:pt x="1442" y="2346"/>
                    <a:pt x="1513" y="2203"/>
                    <a:pt x="1501" y="1524"/>
                  </a:cubicBezTo>
                  <a:cubicBezTo>
                    <a:pt x="1739" y="1453"/>
                    <a:pt x="2073" y="1310"/>
                    <a:pt x="2156" y="1251"/>
                  </a:cubicBezTo>
                  <a:cubicBezTo>
                    <a:pt x="2180" y="1227"/>
                    <a:pt x="2204" y="1191"/>
                    <a:pt x="2204" y="1155"/>
                  </a:cubicBezTo>
                  <a:cubicBezTo>
                    <a:pt x="2204" y="1108"/>
                    <a:pt x="2192" y="1001"/>
                    <a:pt x="1489" y="762"/>
                  </a:cubicBezTo>
                  <a:cubicBezTo>
                    <a:pt x="1477" y="393"/>
                    <a:pt x="1442" y="96"/>
                    <a:pt x="1442" y="96"/>
                  </a:cubicBezTo>
                  <a:cubicBezTo>
                    <a:pt x="1430" y="36"/>
                    <a:pt x="1394" y="0"/>
                    <a:pt x="13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2"/>
            <p:cNvSpPr/>
            <p:nvPr/>
          </p:nvSpPr>
          <p:spPr>
            <a:xfrm>
              <a:off x="3973725" y="2718800"/>
              <a:ext cx="3575" cy="34850"/>
            </a:xfrm>
            <a:custGeom>
              <a:avLst/>
              <a:gdLst/>
              <a:ahLst/>
              <a:cxnLst/>
              <a:rect l="l" t="t" r="r" b="b"/>
              <a:pathLst>
                <a:path w="143" h="1394" extrusionOk="0">
                  <a:moveTo>
                    <a:pt x="71" y="1"/>
                  </a:moveTo>
                  <a:cubicBezTo>
                    <a:pt x="24" y="1"/>
                    <a:pt x="0" y="25"/>
                    <a:pt x="0" y="72"/>
                  </a:cubicBezTo>
                  <a:lnTo>
                    <a:pt x="0" y="1322"/>
                  </a:lnTo>
                  <a:cubicBezTo>
                    <a:pt x="0" y="1358"/>
                    <a:pt x="24" y="1394"/>
                    <a:pt x="71" y="1394"/>
                  </a:cubicBezTo>
                  <a:cubicBezTo>
                    <a:pt x="95" y="1394"/>
                    <a:pt x="143" y="1346"/>
                    <a:pt x="143" y="1322"/>
                  </a:cubicBezTo>
                  <a:lnTo>
                    <a:pt x="143" y="72"/>
                  </a:lnTo>
                  <a:cubicBezTo>
                    <a:pt x="143" y="25"/>
                    <a:pt x="119"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2"/>
            <p:cNvSpPr/>
            <p:nvPr/>
          </p:nvSpPr>
          <p:spPr>
            <a:xfrm>
              <a:off x="3960625" y="2724900"/>
              <a:ext cx="30075" cy="21600"/>
            </a:xfrm>
            <a:custGeom>
              <a:avLst/>
              <a:gdLst/>
              <a:ahLst/>
              <a:cxnLst/>
              <a:rect l="l" t="t" r="r" b="b"/>
              <a:pathLst>
                <a:path w="1203" h="864" extrusionOk="0">
                  <a:moveTo>
                    <a:pt x="1106" y="0"/>
                  </a:moveTo>
                  <a:cubicBezTo>
                    <a:pt x="1092" y="0"/>
                    <a:pt x="1080" y="6"/>
                    <a:pt x="1072" y="19"/>
                  </a:cubicBezTo>
                  <a:lnTo>
                    <a:pt x="48" y="733"/>
                  </a:lnTo>
                  <a:cubicBezTo>
                    <a:pt x="12" y="769"/>
                    <a:pt x="0" y="804"/>
                    <a:pt x="24" y="840"/>
                  </a:cubicBezTo>
                  <a:cubicBezTo>
                    <a:pt x="48" y="852"/>
                    <a:pt x="60" y="864"/>
                    <a:pt x="84" y="864"/>
                  </a:cubicBezTo>
                  <a:cubicBezTo>
                    <a:pt x="107" y="864"/>
                    <a:pt x="119" y="864"/>
                    <a:pt x="131" y="852"/>
                  </a:cubicBezTo>
                  <a:lnTo>
                    <a:pt x="1155" y="138"/>
                  </a:lnTo>
                  <a:cubicBezTo>
                    <a:pt x="1191" y="114"/>
                    <a:pt x="1203" y="66"/>
                    <a:pt x="1179" y="31"/>
                  </a:cubicBezTo>
                  <a:cubicBezTo>
                    <a:pt x="1156" y="15"/>
                    <a:pt x="1129" y="0"/>
                    <a:pt x="11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2"/>
            <p:cNvSpPr/>
            <p:nvPr/>
          </p:nvSpPr>
          <p:spPr>
            <a:xfrm>
              <a:off x="3963600" y="2723200"/>
              <a:ext cx="23825" cy="24800"/>
            </a:xfrm>
            <a:custGeom>
              <a:avLst/>
              <a:gdLst/>
              <a:ahLst/>
              <a:cxnLst/>
              <a:rect l="l" t="t" r="r" b="b"/>
              <a:pathLst>
                <a:path w="953" h="992" extrusionOk="0">
                  <a:moveTo>
                    <a:pt x="82" y="0"/>
                  </a:moveTo>
                  <a:cubicBezTo>
                    <a:pt x="63" y="0"/>
                    <a:pt x="42" y="9"/>
                    <a:pt x="24" y="27"/>
                  </a:cubicBezTo>
                  <a:cubicBezTo>
                    <a:pt x="0" y="51"/>
                    <a:pt x="0" y="99"/>
                    <a:pt x="24" y="134"/>
                  </a:cubicBezTo>
                  <a:lnTo>
                    <a:pt x="822" y="968"/>
                  </a:lnTo>
                  <a:cubicBezTo>
                    <a:pt x="834" y="980"/>
                    <a:pt x="857" y="992"/>
                    <a:pt x="881" y="992"/>
                  </a:cubicBezTo>
                  <a:cubicBezTo>
                    <a:pt x="893" y="992"/>
                    <a:pt x="905" y="980"/>
                    <a:pt x="917" y="968"/>
                  </a:cubicBezTo>
                  <a:cubicBezTo>
                    <a:pt x="953" y="932"/>
                    <a:pt x="953" y="884"/>
                    <a:pt x="917" y="861"/>
                  </a:cubicBezTo>
                  <a:lnTo>
                    <a:pt x="131" y="27"/>
                  </a:lnTo>
                  <a:cubicBezTo>
                    <a:pt x="119" y="9"/>
                    <a:pt x="101" y="0"/>
                    <a:pt x="8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2"/>
            <p:cNvSpPr/>
            <p:nvPr/>
          </p:nvSpPr>
          <p:spPr>
            <a:xfrm>
              <a:off x="3957350" y="2733700"/>
              <a:ext cx="33650" cy="3875"/>
            </a:xfrm>
            <a:custGeom>
              <a:avLst/>
              <a:gdLst/>
              <a:ahLst/>
              <a:cxnLst/>
              <a:rect l="l" t="t" r="r" b="b"/>
              <a:pathLst>
                <a:path w="1346" h="155" extrusionOk="0">
                  <a:moveTo>
                    <a:pt x="1274" y="0"/>
                  </a:moveTo>
                  <a:lnTo>
                    <a:pt x="72" y="12"/>
                  </a:lnTo>
                  <a:cubicBezTo>
                    <a:pt x="24" y="12"/>
                    <a:pt x="0" y="36"/>
                    <a:pt x="0" y="83"/>
                  </a:cubicBezTo>
                  <a:cubicBezTo>
                    <a:pt x="0" y="131"/>
                    <a:pt x="24" y="155"/>
                    <a:pt x="72" y="155"/>
                  </a:cubicBezTo>
                  <a:lnTo>
                    <a:pt x="1274" y="143"/>
                  </a:lnTo>
                  <a:cubicBezTo>
                    <a:pt x="1322" y="143"/>
                    <a:pt x="1346" y="119"/>
                    <a:pt x="1346" y="71"/>
                  </a:cubicBezTo>
                  <a:cubicBezTo>
                    <a:pt x="1346" y="24"/>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2"/>
            <p:cNvSpPr/>
            <p:nvPr/>
          </p:nvSpPr>
          <p:spPr>
            <a:xfrm>
              <a:off x="4546700" y="2294650"/>
              <a:ext cx="3600" cy="34850"/>
            </a:xfrm>
            <a:custGeom>
              <a:avLst/>
              <a:gdLst/>
              <a:ahLst/>
              <a:cxnLst/>
              <a:rect l="l" t="t" r="r" b="b"/>
              <a:pathLst>
                <a:path w="144" h="1394" extrusionOk="0">
                  <a:moveTo>
                    <a:pt x="72" y="0"/>
                  </a:moveTo>
                  <a:cubicBezTo>
                    <a:pt x="24" y="0"/>
                    <a:pt x="1" y="24"/>
                    <a:pt x="1" y="72"/>
                  </a:cubicBezTo>
                  <a:lnTo>
                    <a:pt x="1" y="1322"/>
                  </a:lnTo>
                  <a:cubicBezTo>
                    <a:pt x="1" y="1370"/>
                    <a:pt x="24" y="1393"/>
                    <a:pt x="72" y="1393"/>
                  </a:cubicBezTo>
                  <a:cubicBezTo>
                    <a:pt x="96" y="1393"/>
                    <a:pt x="143" y="1346"/>
                    <a:pt x="143" y="1322"/>
                  </a:cubicBezTo>
                  <a:lnTo>
                    <a:pt x="143" y="72"/>
                  </a:lnTo>
                  <a:cubicBezTo>
                    <a:pt x="143"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2"/>
            <p:cNvSpPr/>
            <p:nvPr/>
          </p:nvSpPr>
          <p:spPr>
            <a:xfrm>
              <a:off x="4533600" y="2300875"/>
              <a:ext cx="30100" cy="21475"/>
            </a:xfrm>
            <a:custGeom>
              <a:avLst/>
              <a:gdLst/>
              <a:ahLst/>
              <a:cxnLst/>
              <a:rect l="l" t="t" r="r" b="b"/>
              <a:pathLst>
                <a:path w="1204" h="859" extrusionOk="0">
                  <a:moveTo>
                    <a:pt x="1108" y="0"/>
                  </a:moveTo>
                  <a:cubicBezTo>
                    <a:pt x="1094" y="0"/>
                    <a:pt x="1081" y="4"/>
                    <a:pt x="1072" y="13"/>
                  </a:cubicBezTo>
                  <a:lnTo>
                    <a:pt x="48" y="728"/>
                  </a:lnTo>
                  <a:cubicBezTo>
                    <a:pt x="13" y="763"/>
                    <a:pt x="1" y="799"/>
                    <a:pt x="25" y="835"/>
                  </a:cubicBezTo>
                  <a:cubicBezTo>
                    <a:pt x="48" y="847"/>
                    <a:pt x="60" y="859"/>
                    <a:pt x="84" y="859"/>
                  </a:cubicBezTo>
                  <a:cubicBezTo>
                    <a:pt x="108" y="859"/>
                    <a:pt x="120" y="859"/>
                    <a:pt x="132" y="847"/>
                  </a:cubicBezTo>
                  <a:lnTo>
                    <a:pt x="1156" y="132"/>
                  </a:lnTo>
                  <a:cubicBezTo>
                    <a:pt x="1191" y="109"/>
                    <a:pt x="1203" y="61"/>
                    <a:pt x="1179" y="25"/>
                  </a:cubicBezTo>
                  <a:cubicBezTo>
                    <a:pt x="1157" y="10"/>
                    <a:pt x="1131" y="0"/>
                    <a:pt x="1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2"/>
            <p:cNvSpPr/>
            <p:nvPr/>
          </p:nvSpPr>
          <p:spPr>
            <a:xfrm>
              <a:off x="4536575" y="2299250"/>
              <a:ext cx="23850" cy="24600"/>
            </a:xfrm>
            <a:custGeom>
              <a:avLst/>
              <a:gdLst/>
              <a:ahLst/>
              <a:cxnLst/>
              <a:rect l="l" t="t" r="r" b="b"/>
              <a:pathLst>
                <a:path w="954" h="984" extrusionOk="0">
                  <a:moveTo>
                    <a:pt x="83" y="1"/>
                  </a:moveTo>
                  <a:cubicBezTo>
                    <a:pt x="63" y="1"/>
                    <a:pt x="42" y="7"/>
                    <a:pt x="25" y="19"/>
                  </a:cubicBezTo>
                  <a:cubicBezTo>
                    <a:pt x="1" y="54"/>
                    <a:pt x="1" y="90"/>
                    <a:pt x="25" y="126"/>
                  </a:cubicBezTo>
                  <a:lnTo>
                    <a:pt x="822" y="959"/>
                  </a:lnTo>
                  <a:cubicBezTo>
                    <a:pt x="834" y="971"/>
                    <a:pt x="858" y="983"/>
                    <a:pt x="882" y="983"/>
                  </a:cubicBezTo>
                  <a:cubicBezTo>
                    <a:pt x="894" y="983"/>
                    <a:pt x="906" y="971"/>
                    <a:pt x="918" y="959"/>
                  </a:cubicBezTo>
                  <a:cubicBezTo>
                    <a:pt x="953" y="924"/>
                    <a:pt x="953" y="888"/>
                    <a:pt x="918" y="852"/>
                  </a:cubicBezTo>
                  <a:lnTo>
                    <a:pt x="132" y="19"/>
                  </a:lnTo>
                  <a:cubicBezTo>
                    <a:pt x="120" y="7"/>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2"/>
            <p:cNvSpPr/>
            <p:nvPr/>
          </p:nvSpPr>
          <p:spPr>
            <a:xfrm>
              <a:off x="4530325" y="2309525"/>
              <a:ext cx="33675" cy="3900"/>
            </a:xfrm>
            <a:custGeom>
              <a:avLst/>
              <a:gdLst/>
              <a:ahLst/>
              <a:cxnLst/>
              <a:rect l="l" t="t" r="r" b="b"/>
              <a:pathLst>
                <a:path w="1347" h="156" extrusionOk="0">
                  <a:moveTo>
                    <a:pt x="1275" y="1"/>
                  </a:moveTo>
                  <a:lnTo>
                    <a:pt x="72" y="13"/>
                  </a:lnTo>
                  <a:cubicBezTo>
                    <a:pt x="25" y="13"/>
                    <a:pt x="1" y="36"/>
                    <a:pt x="1" y="84"/>
                  </a:cubicBezTo>
                  <a:cubicBezTo>
                    <a:pt x="1" y="132"/>
                    <a:pt x="25" y="155"/>
                    <a:pt x="72" y="155"/>
                  </a:cubicBezTo>
                  <a:lnTo>
                    <a:pt x="1275" y="144"/>
                  </a:lnTo>
                  <a:cubicBezTo>
                    <a:pt x="1322" y="144"/>
                    <a:pt x="1346" y="120"/>
                    <a:pt x="1346" y="72"/>
                  </a:cubicBezTo>
                  <a:cubicBezTo>
                    <a:pt x="1346" y="24"/>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2"/>
            <p:cNvSpPr/>
            <p:nvPr/>
          </p:nvSpPr>
          <p:spPr>
            <a:xfrm>
              <a:off x="4700600" y="2617000"/>
              <a:ext cx="3875" cy="35150"/>
            </a:xfrm>
            <a:custGeom>
              <a:avLst/>
              <a:gdLst/>
              <a:ahLst/>
              <a:cxnLst/>
              <a:rect l="l" t="t" r="r" b="b"/>
              <a:pathLst>
                <a:path w="155" h="1406" extrusionOk="0">
                  <a:moveTo>
                    <a:pt x="72" y="1"/>
                  </a:moveTo>
                  <a:cubicBezTo>
                    <a:pt x="36" y="1"/>
                    <a:pt x="0" y="37"/>
                    <a:pt x="0" y="84"/>
                  </a:cubicBezTo>
                  <a:lnTo>
                    <a:pt x="0" y="1334"/>
                  </a:lnTo>
                  <a:cubicBezTo>
                    <a:pt x="0" y="1370"/>
                    <a:pt x="36" y="1406"/>
                    <a:pt x="72" y="1406"/>
                  </a:cubicBezTo>
                  <a:cubicBezTo>
                    <a:pt x="119" y="1406"/>
                    <a:pt x="155" y="1370"/>
                    <a:pt x="155" y="1334"/>
                  </a:cubicBezTo>
                  <a:lnTo>
                    <a:pt x="155" y="84"/>
                  </a:ln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2"/>
            <p:cNvSpPr/>
            <p:nvPr/>
          </p:nvSpPr>
          <p:spPr>
            <a:xfrm>
              <a:off x="4687500" y="2623825"/>
              <a:ext cx="30375" cy="21475"/>
            </a:xfrm>
            <a:custGeom>
              <a:avLst/>
              <a:gdLst/>
              <a:ahLst/>
              <a:cxnLst/>
              <a:rect l="l" t="t" r="r" b="b"/>
              <a:pathLst>
                <a:path w="1215" h="859" extrusionOk="0">
                  <a:moveTo>
                    <a:pt x="1116" y="1"/>
                  </a:moveTo>
                  <a:cubicBezTo>
                    <a:pt x="1101" y="1"/>
                    <a:pt x="1085" y="4"/>
                    <a:pt x="1072" y="14"/>
                  </a:cubicBezTo>
                  <a:lnTo>
                    <a:pt x="48" y="728"/>
                  </a:lnTo>
                  <a:cubicBezTo>
                    <a:pt x="24" y="764"/>
                    <a:pt x="0" y="799"/>
                    <a:pt x="36" y="835"/>
                  </a:cubicBezTo>
                  <a:cubicBezTo>
                    <a:pt x="48" y="847"/>
                    <a:pt x="60" y="859"/>
                    <a:pt x="95" y="859"/>
                  </a:cubicBezTo>
                  <a:cubicBezTo>
                    <a:pt x="107" y="859"/>
                    <a:pt x="119" y="859"/>
                    <a:pt x="143" y="847"/>
                  </a:cubicBezTo>
                  <a:lnTo>
                    <a:pt x="1167" y="133"/>
                  </a:lnTo>
                  <a:cubicBezTo>
                    <a:pt x="1191" y="109"/>
                    <a:pt x="1215" y="61"/>
                    <a:pt x="1179" y="25"/>
                  </a:cubicBezTo>
                  <a:cubicBezTo>
                    <a:pt x="1164" y="11"/>
                    <a:pt x="1140" y="1"/>
                    <a:pt x="111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2"/>
            <p:cNvSpPr/>
            <p:nvPr/>
          </p:nvSpPr>
          <p:spPr>
            <a:xfrm>
              <a:off x="4690475" y="2622225"/>
              <a:ext cx="23825" cy="24575"/>
            </a:xfrm>
            <a:custGeom>
              <a:avLst/>
              <a:gdLst/>
              <a:ahLst/>
              <a:cxnLst/>
              <a:rect l="l" t="t" r="r" b="b"/>
              <a:pathLst>
                <a:path w="953" h="983" extrusionOk="0">
                  <a:moveTo>
                    <a:pt x="85" y="0"/>
                  </a:moveTo>
                  <a:cubicBezTo>
                    <a:pt x="66" y="0"/>
                    <a:pt x="48" y="6"/>
                    <a:pt x="36" y="18"/>
                  </a:cubicBezTo>
                  <a:cubicBezTo>
                    <a:pt x="0" y="54"/>
                    <a:pt x="0" y="89"/>
                    <a:pt x="36" y="125"/>
                  </a:cubicBezTo>
                  <a:lnTo>
                    <a:pt x="822" y="959"/>
                  </a:lnTo>
                  <a:cubicBezTo>
                    <a:pt x="834" y="971"/>
                    <a:pt x="869" y="982"/>
                    <a:pt x="881" y="982"/>
                  </a:cubicBezTo>
                  <a:cubicBezTo>
                    <a:pt x="893" y="982"/>
                    <a:pt x="917" y="971"/>
                    <a:pt x="929" y="959"/>
                  </a:cubicBezTo>
                  <a:cubicBezTo>
                    <a:pt x="953" y="923"/>
                    <a:pt x="953" y="887"/>
                    <a:pt x="929" y="851"/>
                  </a:cubicBezTo>
                  <a:lnTo>
                    <a:pt x="143" y="18"/>
                  </a:lnTo>
                  <a:cubicBezTo>
                    <a:pt x="125" y="6"/>
                    <a:pt x="104"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2"/>
            <p:cNvSpPr/>
            <p:nvPr/>
          </p:nvSpPr>
          <p:spPr>
            <a:xfrm>
              <a:off x="4684225" y="2631900"/>
              <a:ext cx="33950" cy="4175"/>
            </a:xfrm>
            <a:custGeom>
              <a:avLst/>
              <a:gdLst/>
              <a:ahLst/>
              <a:cxnLst/>
              <a:rect l="l" t="t" r="r" b="b"/>
              <a:pathLst>
                <a:path w="1358" h="167" extrusionOk="0">
                  <a:moveTo>
                    <a:pt x="1286" y="0"/>
                  </a:moveTo>
                  <a:lnTo>
                    <a:pt x="72" y="24"/>
                  </a:lnTo>
                  <a:cubicBezTo>
                    <a:pt x="36" y="24"/>
                    <a:pt x="0" y="48"/>
                    <a:pt x="0" y="95"/>
                  </a:cubicBezTo>
                  <a:cubicBezTo>
                    <a:pt x="0" y="143"/>
                    <a:pt x="36" y="167"/>
                    <a:pt x="72" y="167"/>
                  </a:cubicBezTo>
                  <a:lnTo>
                    <a:pt x="1286" y="155"/>
                  </a:lnTo>
                  <a:cubicBezTo>
                    <a:pt x="1322" y="155"/>
                    <a:pt x="1358" y="119"/>
                    <a:pt x="1358" y="72"/>
                  </a:cubicBezTo>
                  <a:cubicBezTo>
                    <a:pt x="1358" y="36"/>
                    <a:pt x="1322" y="0"/>
                    <a:pt x="12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2"/>
            <p:cNvSpPr/>
            <p:nvPr/>
          </p:nvSpPr>
          <p:spPr>
            <a:xfrm>
              <a:off x="4164500" y="2183325"/>
              <a:ext cx="3600" cy="34850"/>
            </a:xfrm>
            <a:custGeom>
              <a:avLst/>
              <a:gdLst/>
              <a:ahLst/>
              <a:cxnLst/>
              <a:rect l="l" t="t" r="r" b="b"/>
              <a:pathLst>
                <a:path w="144" h="1394" extrusionOk="0">
                  <a:moveTo>
                    <a:pt x="72" y="0"/>
                  </a:moveTo>
                  <a:cubicBezTo>
                    <a:pt x="25" y="0"/>
                    <a:pt x="1" y="24"/>
                    <a:pt x="1" y="72"/>
                  </a:cubicBezTo>
                  <a:lnTo>
                    <a:pt x="1" y="1322"/>
                  </a:lnTo>
                  <a:cubicBezTo>
                    <a:pt x="1" y="1370"/>
                    <a:pt x="25" y="1393"/>
                    <a:pt x="72" y="1393"/>
                  </a:cubicBezTo>
                  <a:cubicBezTo>
                    <a:pt x="120" y="1393"/>
                    <a:pt x="144" y="1370"/>
                    <a:pt x="144" y="1322"/>
                  </a:cubicBezTo>
                  <a:lnTo>
                    <a:pt x="144" y="72"/>
                  </a:ln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2"/>
            <p:cNvSpPr/>
            <p:nvPr/>
          </p:nvSpPr>
          <p:spPr>
            <a:xfrm>
              <a:off x="4151425" y="2189925"/>
              <a:ext cx="30075" cy="21700"/>
            </a:xfrm>
            <a:custGeom>
              <a:avLst/>
              <a:gdLst/>
              <a:ahLst/>
              <a:cxnLst/>
              <a:rect l="l" t="t" r="r" b="b"/>
              <a:pathLst>
                <a:path w="1203" h="868" extrusionOk="0">
                  <a:moveTo>
                    <a:pt x="1117" y="1"/>
                  </a:moveTo>
                  <a:cubicBezTo>
                    <a:pt x="1102" y="1"/>
                    <a:pt x="1087" y="7"/>
                    <a:pt x="1072" y="22"/>
                  </a:cubicBezTo>
                  <a:lnTo>
                    <a:pt x="48" y="737"/>
                  </a:lnTo>
                  <a:cubicBezTo>
                    <a:pt x="12" y="760"/>
                    <a:pt x="0" y="808"/>
                    <a:pt x="36" y="832"/>
                  </a:cubicBezTo>
                  <a:cubicBezTo>
                    <a:pt x="48" y="856"/>
                    <a:pt x="60" y="868"/>
                    <a:pt x="95" y="868"/>
                  </a:cubicBezTo>
                  <a:cubicBezTo>
                    <a:pt x="107" y="868"/>
                    <a:pt x="119" y="856"/>
                    <a:pt x="131" y="856"/>
                  </a:cubicBezTo>
                  <a:lnTo>
                    <a:pt x="1167" y="141"/>
                  </a:lnTo>
                  <a:cubicBezTo>
                    <a:pt x="1191" y="106"/>
                    <a:pt x="1203" y="58"/>
                    <a:pt x="1179" y="34"/>
                  </a:cubicBezTo>
                  <a:cubicBezTo>
                    <a:pt x="1158" y="13"/>
                    <a:pt x="1137" y="1"/>
                    <a:pt x="11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2"/>
            <p:cNvSpPr/>
            <p:nvPr/>
          </p:nvSpPr>
          <p:spPr>
            <a:xfrm>
              <a:off x="4154400" y="2187925"/>
              <a:ext cx="23825" cy="24900"/>
            </a:xfrm>
            <a:custGeom>
              <a:avLst/>
              <a:gdLst/>
              <a:ahLst/>
              <a:cxnLst/>
              <a:rect l="l" t="t" r="r" b="b"/>
              <a:pathLst>
                <a:path w="953" h="996" extrusionOk="0">
                  <a:moveTo>
                    <a:pt x="83" y="1"/>
                  </a:moveTo>
                  <a:cubicBezTo>
                    <a:pt x="66" y="1"/>
                    <a:pt x="48" y="7"/>
                    <a:pt x="36" y="19"/>
                  </a:cubicBezTo>
                  <a:cubicBezTo>
                    <a:pt x="0" y="55"/>
                    <a:pt x="0" y="102"/>
                    <a:pt x="36" y="126"/>
                  </a:cubicBezTo>
                  <a:lnTo>
                    <a:pt x="822" y="959"/>
                  </a:lnTo>
                  <a:cubicBezTo>
                    <a:pt x="834" y="971"/>
                    <a:pt x="869" y="995"/>
                    <a:pt x="881" y="995"/>
                  </a:cubicBezTo>
                  <a:cubicBezTo>
                    <a:pt x="905" y="995"/>
                    <a:pt x="929" y="995"/>
                    <a:pt x="929" y="959"/>
                  </a:cubicBezTo>
                  <a:cubicBezTo>
                    <a:pt x="953" y="936"/>
                    <a:pt x="953" y="888"/>
                    <a:pt x="929" y="852"/>
                  </a:cubicBezTo>
                  <a:lnTo>
                    <a:pt x="131" y="19"/>
                  </a:lnTo>
                  <a:cubicBezTo>
                    <a:pt x="119" y="7"/>
                    <a:pt x="101"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2"/>
            <p:cNvSpPr/>
            <p:nvPr/>
          </p:nvSpPr>
          <p:spPr>
            <a:xfrm>
              <a:off x="4148450" y="2198200"/>
              <a:ext cx="33950" cy="4200"/>
            </a:xfrm>
            <a:custGeom>
              <a:avLst/>
              <a:gdLst/>
              <a:ahLst/>
              <a:cxnLst/>
              <a:rect l="l" t="t" r="r" b="b"/>
              <a:pathLst>
                <a:path w="1358" h="168" extrusionOk="0">
                  <a:moveTo>
                    <a:pt x="1286" y="1"/>
                  </a:moveTo>
                  <a:lnTo>
                    <a:pt x="71" y="13"/>
                  </a:lnTo>
                  <a:cubicBezTo>
                    <a:pt x="36" y="13"/>
                    <a:pt x="0" y="48"/>
                    <a:pt x="0" y="84"/>
                  </a:cubicBezTo>
                  <a:cubicBezTo>
                    <a:pt x="0" y="132"/>
                    <a:pt x="36" y="167"/>
                    <a:pt x="71" y="167"/>
                  </a:cubicBezTo>
                  <a:lnTo>
                    <a:pt x="1286" y="144"/>
                  </a:lnTo>
                  <a:cubicBezTo>
                    <a:pt x="1322" y="144"/>
                    <a:pt x="1357" y="120"/>
                    <a:pt x="1357" y="72"/>
                  </a:cubicBezTo>
                  <a:cubicBezTo>
                    <a:pt x="1357" y="25"/>
                    <a:pt x="1322" y="1"/>
                    <a:pt x="128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2"/>
            <p:cNvSpPr/>
            <p:nvPr/>
          </p:nvSpPr>
          <p:spPr>
            <a:xfrm>
              <a:off x="4097025" y="2244325"/>
              <a:ext cx="139525" cy="79550"/>
            </a:xfrm>
            <a:custGeom>
              <a:avLst/>
              <a:gdLst/>
              <a:ahLst/>
              <a:cxnLst/>
              <a:rect l="l" t="t" r="r" b="b"/>
              <a:pathLst>
                <a:path w="5581" h="3182" extrusionOk="0">
                  <a:moveTo>
                    <a:pt x="3397" y="1"/>
                  </a:moveTo>
                  <a:cubicBezTo>
                    <a:pt x="3137" y="1"/>
                    <a:pt x="2905" y="147"/>
                    <a:pt x="2747" y="339"/>
                  </a:cubicBezTo>
                  <a:lnTo>
                    <a:pt x="2747" y="339"/>
                  </a:lnTo>
                  <a:cubicBezTo>
                    <a:pt x="2642" y="254"/>
                    <a:pt x="2505" y="178"/>
                    <a:pt x="2331" y="120"/>
                  </a:cubicBezTo>
                  <a:cubicBezTo>
                    <a:pt x="2183" y="71"/>
                    <a:pt x="2059" y="50"/>
                    <a:pt x="1954" y="50"/>
                  </a:cubicBezTo>
                  <a:cubicBezTo>
                    <a:pt x="1296" y="50"/>
                    <a:pt x="1402" y="882"/>
                    <a:pt x="1402" y="882"/>
                  </a:cubicBezTo>
                  <a:cubicBezTo>
                    <a:pt x="1335" y="839"/>
                    <a:pt x="1262" y="820"/>
                    <a:pt x="1187" y="820"/>
                  </a:cubicBezTo>
                  <a:cubicBezTo>
                    <a:pt x="641" y="820"/>
                    <a:pt x="1" y="1860"/>
                    <a:pt x="724" y="2394"/>
                  </a:cubicBezTo>
                  <a:cubicBezTo>
                    <a:pt x="946" y="2561"/>
                    <a:pt x="1159" y="2638"/>
                    <a:pt x="1343" y="2651"/>
                  </a:cubicBezTo>
                  <a:lnTo>
                    <a:pt x="1343" y="2651"/>
                  </a:lnTo>
                  <a:cubicBezTo>
                    <a:pt x="1404" y="2932"/>
                    <a:pt x="1605" y="3176"/>
                    <a:pt x="2033" y="3180"/>
                  </a:cubicBezTo>
                  <a:cubicBezTo>
                    <a:pt x="2071" y="3181"/>
                    <a:pt x="2109" y="3182"/>
                    <a:pt x="2146" y="3182"/>
                  </a:cubicBezTo>
                  <a:cubicBezTo>
                    <a:pt x="2687" y="3182"/>
                    <a:pt x="3056" y="3055"/>
                    <a:pt x="3269" y="2864"/>
                  </a:cubicBezTo>
                  <a:lnTo>
                    <a:pt x="3269" y="2864"/>
                  </a:lnTo>
                  <a:cubicBezTo>
                    <a:pt x="3314" y="2924"/>
                    <a:pt x="3370" y="2982"/>
                    <a:pt x="3438" y="3037"/>
                  </a:cubicBezTo>
                  <a:cubicBezTo>
                    <a:pt x="3535" y="3113"/>
                    <a:pt x="3652" y="3147"/>
                    <a:pt x="3780" y="3147"/>
                  </a:cubicBezTo>
                  <a:cubicBezTo>
                    <a:pt x="4514" y="3147"/>
                    <a:pt x="5581" y="2026"/>
                    <a:pt x="4962" y="1347"/>
                  </a:cubicBezTo>
                  <a:cubicBezTo>
                    <a:pt x="4789" y="1159"/>
                    <a:pt x="4603" y="1088"/>
                    <a:pt x="4428" y="1088"/>
                  </a:cubicBezTo>
                  <a:cubicBezTo>
                    <a:pt x="4408" y="1088"/>
                    <a:pt x="4388" y="1089"/>
                    <a:pt x="4368" y="1091"/>
                  </a:cubicBezTo>
                  <a:lnTo>
                    <a:pt x="4368" y="1091"/>
                  </a:lnTo>
                  <a:cubicBezTo>
                    <a:pt x="4375" y="765"/>
                    <a:pt x="4216" y="389"/>
                    <a:pt x="3819" y="132"/>
                  </a:cubicBezTo>
                  <a:cubicBezTo>
                    <a:pt x="3675" y="40"/>
                    <a:pt x="3532" y="1"/>
                    <a:pt x="33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2"/>
            <p:cNvSpPr/>
            <p:nvPr/>
          </p:nvSpPr>
          <p:spPr>
            <a:xfrm>
              <a:off x="4103200" y="2243150"/>
              <a:ext cx="125925" cy="83075"/>
            </a:xfrm>
            <a:custGeom>
              <a:avLst/>
              <a:gdLst/>
              <a:ahLst/>
              <a:cxnLst/>
              <a:rect l="l" t="t" r="r" b="b"/>
              <a:pathLst>
                <a:path w="5037" h="3323" extrusionOk="0">
                  <a:moveTo>
                    <a:pt x="2524" y="513"/>
                  </a:moveTo>
                  <a:cubicBezTo>
                    <a:pt x="2715" y="703"/>
                    <a:pt x="2763" y="929"/>
                    <a:pt x="2703" y="1072"/>
                  </a:cubicBezTo>
                  <a:cubicBezTo>
                    <a:pt x="2674" y="1153"/>
                    <a:pt x="2626" y="1197"/>
                    <a:pt x="2569" y="1197"/>
                  </a:cubicBezTo>
                  <a:cubicBezTo>
                    <a:pt x="2533" y="1197"/>
                    <a:pt x="2494" y="1180"/>
                    <a:pt x="2453" y="1144"/>
                  </a:cubicBezTo>
                  <a:cubicBezTo>
                    <a:pt x="2322" y="1025"/>
                    <a:pt x="2346" y="751"/>
                    <a:pt x="2524" y="513"/>
                  </a:cubicBezTo>
                  <a:close/>
                  <a:moveTo>
                    <a:pt x="4060" y="1251"/>
                  </a:moveTo>
                  <a:cubicBezTo>
                    <a:pt x="4013" y="1525"/>
                    <a:pt x="3846" y="1715"/>
                    <a:pt x="3644" y="1763"/>
                  </a:cubicBezTo>
                  <a:lnTo>
                    <a:pt x="3596" y="1763"/>
                  </a:lnTo>
                  <a:cubicBezTo>
                    <a:pt x="3536" y="1763"/>
                    <a:pt x="3536" y="1739"/>
                    <a:pt x="3536" y="1727"/>
                  </a:cubicBezTo>
                  <a:cubicBezTo>
                    <a:pt x="3525" y="1608"/>
                    <a:pt x="3751" y="1322"/>
                    <a:pt x="4060" y="1251"/>
                  </a:cubicBezTo>
                  <a:close/>
                  <a:moveTo>
                    <a:pt x="1393" y="1941"/>
                  </a:moveTo>
                  <a:cubicBezTo>
                    <a:pt x="1441" y="1941"/>
                    <a:pt x="1465" y="1965"/>
                    <a:pt x="1500" y="2013"/>
                  </a:cubicBezTo>
                  <a:cubicBezTo>
                    <a:pt x="1608" y="2144"/>
                    <a:pt x="1631" y="2310"/>
                    <a:pt x="1572" y="2429"/>
                  </a:cubicBezTo>
                  <a:cubicBezTo>
                    <a:pt x="1500" y="2560"/>
                    <a:pt x="1346" y="2656"/>
                    <a:pt x="1155" y="2656"/>
                  </a:cubicBezTo>
                  <a:cubicBezTo>
                    <a:pt x="1108" y="2394"/>
                    <a:pt x="1191" y="2132"/>
                    <a:pt x="1286" y="2013"/>
                  </a:cubicBezTo>
                  <a:cubicBezTo>
                    <a:pt x="1322" y="1965"/>
                    <a:pt x="1369" y="1941"/>
                    <a:pt x="1393" y="1941"/>
                  </a:cubicBezTo>
                  <a:close/>
                  <a:moveTo>
                    <a:pt x="3072" y="2156"/>
                  </a:moveTo>
                  <a:cubicBezTo>
                    <a:pt x="3096" y="2156"/>
                    <a:pt x="3120" y="2191"/>
                    <a:pt x="3155" y="2263"/>
                  </a:cubicBezTo>
                  <a:cubicBezTo>
                    <a:pt x="3215" y="2453"/>
                    <a:pt x="3179" y="2656"/>
                    <a:pt x="3048" y="2799"/>
                  </a:cubicBezTo>
                  <a:cubicBezTo>
                    <a:pt x="2929" y="2596"/>
                    <a:pt x="2941" y="2370"/>
                    <a:pt x="3001" y="2239"/>
                  </a:cubicBezTo>
                  <a:cubicBezTo>
                    <a:pt x="3036" y="2179"/>
                    <a:pt x="3060" y="2156"/>
                    <a:pt x="3072" y="2156"/>
                  </a:cubicBezTo>
                  <a:close/>
                  <a:moveTo>
                    <a:pt x="3160" y="152"/>
                  </a:moveTo>
                  <a:cubicBezTo>
                    <a:pt x="3286" y="152"/>
                    <a:pt x="3415" y="188"/>
                    <a:pt x="3536" y="263"/>
                  </a:cubicBezTo>
                  <a:cubicBezTo>
                    <a:pt x="3846" y="465"/>
                    <a:pt x="4048" y="774"/>
                    <a:pt x="4060" y="1096"/>
                  </a:cubicBezTo>
                  <a:cubicBezTo>
                    <a:pt x="3667" y="1155"/>
                    <a:pt x="3358" y="1513"/>
                    <a:pt x="3370" y="1727"/>
                  </a:cubicBezTo>
                  <a:cubicBezTo>
                    <a:pt x="3370" y="1810"/>
                    <a:pt x="3429" y="1906"/>
                    <a:pt x="3584" y="1906"/>
                  </a:cubicBezTo>
                  <a:lnTo>
                    <a:pt x="3644" y="1906"/>
                  </a:lnTo>
                  <a:cubicBezTo>
                    <a:pt x="3953" y="1858"/>
                    <a:pt x="4179" y="1596"/>
                    <a:pt x="4203" y="1239"/>
                  </a:cubicBezTo>
                  <a:cubicBezTo>
                    <a:pt x="4370" y="1251"/>
                    <a:pt x="4537" y="1322"/>
                    <a:pt x="4668" y="1477"/>
                  </a:cubicBezTo>
                  <a:cubicBezTo>
                    <a:pt x="4906" y="1727"/>
                    <a:pt x="4846" y="2025"/>
                    <a:pt x="4763" y="2227"/>
                  </a:cubicBezTo>
                  <a:cubicBezTo>
                    <a:pt x="4548" y="2715"/>
                    <a:pt x="3965" y="3144"/>
                    <a:pt x="3536" y="3144"/>
                  </a:cubicBezTo>
                  <a:cubicBezTo>
                    <a:pt x="3417" y="3144"/>
                    <a:pt x="3310" y="3096"/>
                    <a:pt x="3239" y="3037"/>
                  </a:cubicBezTo>
                  <a:cubicBezTo>
                    <a:pt x="3191" y="2989"/>
                    <a:pt x="3155" y="2965"/>
                    <a:pt x="3120" y="2918"/>
                  </a:cubicBezTo>
                  <a:cubicBezTo>
                    <a:pt x="3298" y="2727"/>
                    <a:pt x="3358" y="2477"/>
                    <a:pt x="3286" y="2215"/>
                  </a:cubicBezTo>
                  <a:cubicBezTo>
                    <a:pt x="3227" y="2037"/>
                    <a:pt x="3132" y="2013"/>
                    <a:pt x="3072" y="2013"/>
                  </a:cubicBezTo>
                  <a:cubicBezTo>
                    <a:pt x="3001" y="2013"/>
                    <a:pt x="2929" y="2072"/>
                    <a:pt x="2870" y="2179"/>
                  </a:cubicBezTo>
                  <a:cubicBezTo>
                    <a:pt x="2774" y="2358"/>
                    <a:pt x="2763" y="2632"/>
                    <a:pt x="2929" y="2906"/>
                  </a:cubicBezTo>
                  <a:cubicBezTo>
                    <a:pt x="2763" y="3037"/>
                    <a:pt x="2441" y="3168"/>
                    <a:pt x="1858" y="3168"/>
                  </a:cubicBezTo>
                  <a:lnTo>
                    <a:pt x="1798" y="3168"/>
                  </a:lnTo>
                  <a:cubicBezTo>
                    <a:pt x="1429" y="3156"/>
                    <a:pt x="1262" y="2977"/>
                    <a:pt x="1203" y="2787"/>
                  </a:cubicBezTo>
                  <a:cubicBezTo>
                    <a:pt x="1429" y="2775"/>
                    <a:pt x="1620" y="2668"/>
                    <a:pt x="1727" y="2501"/>
                  </a:cubicBezTo>
                  <a:cubicBezTo>
                    <a:pt x="1810" y="2322"/>
                    <a:pt x="1786" y="2108"/>
                    <a:pt x="1631" y="1929"/>
                  </a:cubicBezTo>
                  <a:cubicBezTo>
                    <a:pt x="1560" y="1834"/>
                    <a:pt x="1489" y="1810"/>
                    <a:pt x="1429" y="1810"/>
                  </a:cubicBezTo>
                  <a:cubicBezTo>
                    <a:pt x="1334" y="1810"/>
                    <a:pt x="1262" y="1858"/>
                    <a:pt x="1203" y="1929"/>
                  </a:cubicBezTo>
                  <a:cubicBezTo>
                    <a:pt x="1084" y="2084"/>
                    <a:pt x="988" y="2370"/>
                    <a:pt x="1024" y="2644"/>
                  </a:cubicBezTo>
                  <a:cubicBezTo>
                    <a:pt x="858" y="2620"/>
                    <a:pt x="691" y="2525"/>
                    <a:pt x="536" y="2406"/>
                  </a:cubicBezTo>
                  <a:cubicBezTo>
                    <a:pt x="143" y="2132"/>
                    <a:pt x="238" y="1739"/>
                    <a:pt x="274" y="1572"/>
                  </a:cubicBezTo>
                  <a:cubicBezTo>
                    <a:pt x="381" y="1239"/>
                    <a:pt x="691" y="953"/>
                    <a:pt x="953" y="953"/>
                  </a:cubicBezTo>
                  <a:cubicBezTo>
                    <a:pt x="1012" y="953"/>
                    <a:pt x="1072" y="965"/>
                    <a:pt x="1131" y="1001"/>
                  </a:cubicBezTo>
                  <a:cubicBezTo>
                    <a:pt x="1137" y="1007"/>
                    <a:pt x="1146" y="1010"/>
                    <a:pt x="1158" y="1010"/>
                  </a:cubicBezTo>
                  <a:cubicBezTo>
                    <a:pt x="1170" y="1010"/>
                    <a:pt x="1185" y="1007"/>
                    <a:pt x="1203" y="1001"/>
                  </a:cubicBezTo>
                  <a:cubicBezTo>
                    <a:pt x="1215" y="977"/>
                    <a:pt x="1227" y="953"/>
                    <a:pt x="1227" y="917"/>
                  </a:cubicBezTo>
                  <a:cubicBezTo>
                    <a:pt x="1227" y="917"/>
                    <a:pt x="1191" y="524"/>
                    <a:pt x="1369" y="310"/>
                  </a:cubicBezTo>
                  <a:cubicBezTo>
                    <a:pt x="1446" y="227"/>
                    <a:pt x="1555" y="184"/>
                    <a:pt x="1696" y="184"/>
                  </a:cubicBezTo>
                  <a:cubicBezTo>
                    <a:pt x="1797" y="184"/>
                    <a:pt x="1914" y="206"/>
                    <a:pt x="2048" y="251"/>
                  </a:cubicBezTo>
                  <a:cubicBezTo>
                    <a:pt x="2179" y="298"/>
                    <a:pt x="2298" y="346"/>
                    <a:pt x="2393" y="417"/>
                  </a:cubicBezTo>
                  <a:cubicBezTo>
                    <a:pt x="2203" y="703"/>
                    <a:pt x="2120" y="1072"/>
                    <a:pt x="2346" y="1263"/>
                  </a:cubicBezTo>
                  <a:cubicBezTo>
                    <a:pt x="2413" y="1325"/>
                    <a:pt x="2488" y="1354"/>
                    <a:pt x="2560" y="1354"/>
                  </a:cubicBezTo>
                  <a:cubicBezTo>
                    <a:pt x="2679" y="1354"/>
                    <a:pt x="2789" y="1273"/>
                    <a:pt x="2834" y="1132"/>
                  </a:cubicBezTo>
                  <a:cubicBezTo>
                    <a:pt x="2917" y="941"/>
                    <a:pt x="2870" y="644"/>
                    <a:pt x="2620" y="405"/>
                  </a:cubicBezTo>
                  <a:cubicBezTo>
                    <a:pt x="2772" y="239"/>
                    <a:pt x="2963" y="152"/>
                    <a:pt x="3160" y="152"/>
                  </a:cubicBezTo>
                  <a:close/>
                  <a:moveTo>
                    <a:pt x="3155" y="1"/>
                  </a:moveTo>
                  <a:cubicBezTo>
                    <a:pt x="2917" y="1"/>
                    <a:pt x="2679" y="108"/>
                    <a:pt x="2501" y="298"/>
                  </a:cubicBezTo>
                  <a:cubicBezTo>
                    <a:pt x="2393" y="227"/>
                    <a:pt x="2262" y="155"/>
                    <a:pt x="2108" y="108"/>
                  </a:cubicBezTo>
                  <a:cubicBezTo>
                    <a:pt x="1958" y="56"/>
                    <a:pt x="1823" y="31"/>
                    <a:pt x="1703" y="31"/>
                  </a:cubicBezTo>
                  <a:cubicBezTo>
                    <a:pt x="1519" y="31"/>
                    <a:pt x="1371" y="92"/>
                    <a:pt x="1262" y="215"/>
                  </a:cubicBezTo>
                  <a:cubicBezTo>
                    <a:pt x="1108" y="393"/>
                    <a:pt x="1084" y="655"/>
                    <a:pt x="1084" y="810"/>
                  </a:cubicBezTo>
                  <a:cubicBezTo>
                    <a:pt x="1036" y="786"/>
                    <a:pt x="988" y="786"/>
                    <a:pt x="953" y="786"/>
                  </a:cubicBezTo>
                  <a:cubicBezTo>
                    <a:pt x="619" y="786"/>
                    <a:pt x="262" y="1120"/>
                    <a:pt x="131" y="1525"/>
                  </a:cubicBezTo>
                  <a:cubicBezTo>
                    <a:pt x="0" y="1906"/>
                    <a:pt x="96" y="2275"/>
                    <a:pt x="429" y="2513"/>
                  </a:cubicBezTo>
                  <a:cubicBezTo>
                    <a:pt x="619" y="2668"/>
                    <a:pt x="846" y="2751"/>
                    <a:pt x="1036" y="2787"/>
                  </a:cubicBezTo>
                  <a:cubicBezTo>
                    <a:pt x="1131" y="3108"/>
                    <a:pt x="1393" y="3322"/>
                    <a:pt x="1786" y="3322"/>
                  </a:cubicBezTo>
                  <a:lnTo>
                    <a:pt x="1858" y="3322"/>
                  </a:lnTo>
                  <a:cubicBezTo>
                    <a:pt x="2358" y="3322"/>
                    <a:pt x="2763" y="3215"/>
                    <a:pt x="3013" y="3037"/>
                  </a:cubicBezTo>
                  <a:cubicBezTo>
                    <a:pt x="3048" y="3084"/>
                    <a:pt x="3108" y="3132"/>
                    <a:pt x="3144" y="3168"/>
                  </a:cubicBezTo>
                  <a:cubicBezTo>
                    <a:pt x="3251" y="3263"/>
                    <a:pt x="3382" y="3310"/>
                    <a:pt x="3536" y="3310"/>
                  </a:cubicBezTo>
                  <a:cubicBezTo>
                    <a:pt x="4025" y="3310"/>
                    <a:pt x="4656" y="2846"/>
                    <a:pt x="4894" y="2310"/>
                  </a:cubicBezTo>
                  <a:cubicBezTo>
                    <a:pt x="5037" y="1953"/>
                    <a:pt x="5001" y="1620"/>
                    <a:pt x="4775" y="1382"/>
                  </a:cubicBezTo>
                  <a:cubicBezTo>
                    <a:pt x="4608" y="1203"/>
                    <a:pt x="4417" y="1108"/>
                    <a:pt x="4203" y="1108"/>
                  </a:cubicBezTo>
                  <a:cubicBezTo>
                    <a:pt x="4179" y="727"/>
                    <a:pt x="3965" y="370"/>
                    <a:pt x="3608" y="155"/>
                  </a:cubicBezTo>
                  <a:cubicBezTo>
                    <a:pt x="3465" y="48"/>
                    <a:pt x="3310" y="1"/>
                    <a:pt x="3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2"/>
            <p:cNvSpPr/>
            <p:nvPr/>
          </p:nvSpPr>
          <p:spPr>
            <a:xfrm>
              <a:off x="4556975" y="2814350"/>
              <a:ext cx="139475" cy="79550"/>
            </a:xfrm>
            <a:custGeom>
              <a:avLst/>
              <a:gdLst/>
              <a:ahLst/>
              <a:cxnLst/>
              <a:rect l="l" t="t" r="r" b="b"/>
              <a:pathLst>
                <a:path w="5579" h="3182" extrusionOk="0">
                  <a:moveTo>
                    <a:pt x="3394" y="0"/>
                  </a:moveTo>
                  <a:cubicBezTo>
                    <a:pt x="3134" y="0"/>
                    <a:pt x="2903" y="147"/>
                    <a:pt x="2744" y="338"/>
                  </a:cubicBezTo>
                  <a:lnTo>
                    <a:pt x="2744" y="338"/>
                  </a:lnTo>
                  <a:cubicBezTo>
                    <a:pt x="2639" y="254"/>
                    <a:pt x="2502" y="178"/>
                    <a:pt x="2328" y="120"/>
                  </a:cubicBezTo>
                  <a:cubicBezTo>
                    <a:pt x="2181" y="71"/>
                    <a:pt x="2056" y="49"/>
                    <a:pt x="1951" y="49"/>
                  </a:cubicBezTo>
                  <a:cubicBezTo>
                    <a:pt x="1293" y="49"/>
                    <a:pt x="1399" y="882"/>
                    <a:pt x="1399" y="882"/>
                  </a:cubicBezTo>
                  <a:cubicBezTo>
                    <a:pt x="1331" y="836"/>
                    <a:pt x="1256" y="816"/>
                    <a:pt x="1180" y="816"/>
                  </a:cubicBezTo>
                  <a:cubicBezTo>
                    <a:pt x="635" y="816"/>
                    <a:pt x="0" y="1861"/>
                    <a:pt x="721" y="2394"/>
                  </a:cubicBezTo>
                  <a:cubicBezTo>
                    <a:pt x="944" y="2561"/>
                    <a:pt x="1157" y="2638"/>
                    <a:pt x="1340" y="2651"/>
                  </a:cubicBezTo>
                  <a:lnTo>
                    <a:pt x="1340" y="2651"/>
                  </a:lnTo>
                  <a:cubicBezTo>
                    <a:pt x="1401" y="2932"/>
                    <a:pt x="1602" y="3175"/>
                    <a:pt x="2030" y="3180"/>
                  </a:cubicBezTo>
                  <a:cubicBezTo>
                    <a:pt x="2069" y="3181"/>
                    <a:pt x="2106" y="3181"/>
                    <a:pt x="2143" y="3181"/>
                  </a:cubicBezTo>
                  <a:cubicBezTo>
                    <a:pt x="2684" y="3181"/>
                    <a:pt x="3053" y="3054"/>
                    <a:pt x="3266" y="2863"/>
                  </a:cubicBezTo>
                  <a:lnTo>
                    <a:pt x="3266" y="2863"/>
                  </a:lnTo>
                  <a:cubicBezTo>
                    <a:pt x="3311" y="2923"/>
                    <a:pt x="3367" y="2982"/>
                    <a:pt x="3435" y="3037"/>
                  </a:cubicBezTo>
                  <a:cubicBezTo>
                    <a:pt x="3532" y="3112"/>
                    <a:pt x="3650" y="3146"/>
                    <a:pt x="3777" y="3146"/>
                  </a:cubicBezTo>
                  <a:cubicBezTo>
                    <a:pt x="4512" y="3146"/>
                    <a:pt x="5578" y="2027"/>
                    <a:pt x="4959" y="1358"/>
                  </a:cubicBezTo>
                  <a:cubicBezTo>
                    <a:pt x="4785" y="1166"/>
                    <a:pt x="4598" y="1094"/>
                    <a:pt x="4423" y="1094"/>
                  </a:cubicBezTo>
                  <a:cubicBezTo>
                    <a:pt x="4403" y="1094"/>
                    <a:pt x="4384" y="1095"/>
                    <a:pt x="4365" y="1097"/>
                  </a:cubicBezTo>
                  <a:lnTo>
                    <a:pt x="4365" y="1097"/>
                  </a:lnTo>
                  <a:cubicBezTo>
                    <a:pt x="4374" y="770"/>
                    <a:pt x="4215" y="390"/>
                    <a:pt x="3816" y="132"/>
                  </a:cubicBezTo>
                  <a:cubicBezTo>
                    <a:pt x="3672" y="39"/>
                    <a:pt x="3529" y="0"/>
                    <a:pt x="3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2"/>
            <p:cNvSpPr/>
            <p:nvPr/>
          </p:nvSpPr>
          <p:spPr>
            <a:xfrm>
              <a:off x="4563075" y="2813150"/>
              <a:ext cx="125925" cy="83075"/>
            </a:xfrm>
            <a:custGeom>
              <a:avLst/>
              <a:gdLst/>
              <a:ahLst/>
              <a:cxnLst/>
              <a:rect l="l" t="t" r="r" b="b"/>
              <a:pathLst>
                <a:path w="5037" h="3323" extrusionOk="0">
                  <a:moveTo>
                    <a:pt x="2513" y="489"/>
                  </a:moveTo>
                  <a:cubicBezTo>
                    <a:pt x="2715" y="692"/>
                    <a:pt x="2751" y="930"/>
                    <a:pt x="2691" y="1061"/>
                  </a:cubicBezTo>
                  <a:cubicBezTo>
                    <a:pt x="2662" y="1141"/>
                    <a:pt x="2611" y="1181"/>
                    <a:pt x="2554" y="1181"/>
                  </a:cubicBezTo>
                  <a:cubicBezTo>
                    <a:pt x="2517" y="1181"/>
                    <a:pt x="2478" y="1164"/>
                    <a:pt x="2441" y="1132"/>
                  </a:cubicBezTo>
                  <a:cubicBezTo>
                    <a:pt x="2298" y="1013"/>
                    <a:pt x="2334" y="727"/>
                    <a:pt x="2513" y="489"/>
                  </a:cubicBezTo>
                  <a:close/>
                  <a:moveTo>
                    <a:pt x="4060" y="1239"/>
                  </a:moveTo>
                  <a:lnTo>
                    <a:pt x="4060" y="1239"/>
                  </a:lnTo>
                  <a:cubicBezTo>
                    <a:pt x="4013" y="1501"/>
                    <a:pt x="3846" y="1715"/>
                    <a:pt x="3644" y="1739"/>
                  </a:cubicBezTo>
                  <a:lnTo>
                    <a:pt x="3596" y="1739"/>
                  </a:lnTo>
                  <a:cubicBezTo>
                    <a:pt x="3537" y="1739"/>
                    <a:pt x="3537" y="1727"/>
                    <a:pt x="3537" y="1715"/>
                  </a:cubicBezTo>
                  <a:cubicBezTo>
                    <a:pt x="3525" y="1596"/>
                    <a:pt x="3751" y="1311"/>
                    <a:pt x="4060" y="1239"/>
                  </a:cubicBezTo>
                  <a:close/>
                  <a:moveTo>
                    <a:pt x="1393" y="1942"/>
                  </a:moveTo>
                  <a:cubicBezTo>
                    <a:pt x="1441" y="1942"/>
                    <a:pt x="1465" y="1966"/>
                    <a:pt x="1501" y="2013"/>
                  </a:cubicBezTo>
                  <a:cubicBezTo>
                    <a:pt x="1608" y="2144"/>
                    <a:pt x="1632" y="2311"/>
                    <a:pt x="1572" y="2430"/>
                  </a:cubicBezTo>
                  <a:cubicBezTo>
                    <a:pt x="1501" y="2561"/>
                    <a:pt x="1346" y="2644"/>
                    <a:pt x="1155" y="2644"/>
                  </a:cubicBezTo>
                  <a:cubicBezTo>
                    <a:pt x="1108" y="2394"/>
                    <a:pt x="1179" y="2132"/>
                    <a:pt x="1286" y="2013"/>
                  </a:cubicBezTo>
                  <a:cubicBezTo>
                    <a:pt x="1322" y="1966"/>
                    <a:pt x="1358" y="1942"/>
                    <a:pt x="1393" y="1942"/>
                  </a:cubicBezTo>
                  <a:close/>
                  <a:moveTo>
                    <a:pt x="3072" y="2144"/>
                  </a:moveTo>
                  <a:cubicBezTo>
                    <a:pt x="3096" y="2144"/>
                    <a:pt x="3120" y="2180"/>
                    <a:pt x="3156" y="2251"/>
                  </a:cubicBezTo>
                  <a:cubicBezTo>
                    <a:pt x="3215" y="2442"/>
                    <a:pt x="3179" y="2632"/>
                    <a:pt x="3048" y="2787"/>
                  </a:cubicBezTo>
                  <a:cubicBezTo>
                    <a:pt x="2929" y="2573"/>
                    <a:pt x="2941" y="2347"/>
                    <a:pt x="3001" y="2216"/>
                  </a:cubicBezTo>
                  <a:cubicBezTo>
                    <a:pt x="3037" y="2156"/>
                    <a:pt x="3060" y="2144"/>
                    <a:pt x="3072" y="2144"/>
                  </a:cubicBezTo>
                  <a:close/>
                  <a:moveTo>
                    <a:pt x="3160" y="152"/>
                  </a:moveTo>
                  <a:cubicBezTo>
                    <a:pt x="3287" y="152"/>
                    <a:pt x="3415" y="188"/>
                    <a:pt x="3537" y="263"/>
                  </a:cubicBezTo>
                  <a:cubicBezTo>
                    <a:pt x="3846" y="465"/>
                    <a:pt x="4049" y="775"/>
                    <a:pt x="4060" y="1108"/>
                  </a:cubicBezTo>
                  <a:cubicBezTo>
                    <a:pt x="3668" y="1168"/>
                    <a:pt x="3358" y="1525"/>
                    <a:pt x="3370" y="1727"/>
                  </a:cubicBezTo>
                  <a:cubicBezTo>
                    <a:pt x="3370" y="1823"/>
                    <a:pt x="3429" y="1906"/>
                    <a:pt x="3584" y="1906"/>
                  </a:cubicBezTo>
                  <a:lnTo>
                    <a:pt x="3644" y="1906"/>
                  </a:lnTo>
                  <a:cubicBezTo>
                    <a:pt x="3953" y="1858"/>
                    <a:pt x="4180" y="1596"/>
                    <a:pt x="4203" y="1239"/>
                  </a:cubicBezTo>
                  <a:cubicBezTo>
                    <a:pt x="4370" y="1251"/>
                    <a:pt x="4537" y="1323"/>
                    <a:pt x="4668" y="1477"/>
                  </a:cubicBezTo>
                  <a:cubicBezTo>
                    <a:pt x="4906" y="1727"/>
                    <a:pt x="4846" y="2025"/>
                    <a:pt x="4763" y="2239"/>
                  </a:cubicBezTo>
                  <a:cubicBezTo>
                    <a:pt x="4549" y="2716"/>
                    <a:pt x="3965" y="3144"/>
                    <a:pt x="3537" y="3144"/>
                  </a:cubicBezTo>
                  <a:cubicBezTo>
                    <a:pt x="3418" y="3144"/>
                    <a:pt x="3310" y="3097"/>
                    <a:pt x="3239" y="3037"/>
                  </a:cubicBezTo>
                  <a:cubicBezTo>
                    <a:pt x="3191" y="2989"/>
                    <a:pt x="3156" y="2966"/>
                    <a:pt x="3120" y="2918"/>
                  </a:cubicBezTo>
                  <a:cubicBezTo>
                    <a:pt x="3298" y="2728"/>
                    <a:pt x="3358" y="2477"/>
                    <a:pt x="3287" y="2216"/>
                  </a:cubicBezTo>
                  <a:cubicBezTo>
                    <a:pt x="3227" y="2037"/>
                    <a:pt x="3132" y="2013"/>
                    <a:pt x="3072" y="2013"/>
                  </a:cubicBezTo>
                  <a:cubicBezTo>
                    <a:pt x="3001" y="2013"/>
                    <a:pt x="2929" y="2073"/>
                    <a:pt x="2870" y="2180"/>
                  </a:cubicBezTo>
                  <a:cubicBezTo>
                    <a:pt x="2775" y="2358"/>
                    <a:pt x="2763" y="2632"/>
                    <a:pt x="2929" y="2906"/>
                  </a:cubicBezTo>
                  <a:cubicBezTo>
                    <a:pt x="2763" y="3037"/>
                    <a:pt x="2441" y="3168"/>
                    <a:pt x="1858" y="3168"/>
                  </a:cubicBezTo>
                  <a:lnTo>
                    <a:pt x="1798" y="3168"/>
                  </a:lnTo>
                  <a:cubicBezTo>
                    <a:pt x="1429" y="3156"/>
                    <a:pt x="1262" y="2978"/>
                    <a:pt x="1203" y="2787"/>
                  </a:cubicBezTo>
                  <a:cubicBezTo>
                    <a:pt x="1429" y="2775"/>
                    <a:pt x="1620" y="2644"/>
                    <a:pt x="1727" y="2501"/>
                  </a:cubicBezTo>
                  <a:cubicBezTo>
                    <a:pt x="1810" y="2323"/>
                    <a:pt x="1786" y="2120"/>
                    <a:pt x="1632" y="1942"/>
                  </a:cubicBezTo>
                  <a:cubicBezTo>
                    <a:pt x="1560" y="1835"/>
                    <a:pt x="1489" y="1823"/>
                    <a:pt x="1429" y="1823"/>
                  </a:cubicBezTo>
                  <a:cubicBezTo>
                    <a:pt x="1334" y="1823"/>
                    <a:pt x="1262" y="1858"/>
                    <a:pt x="1203" y="1942"/>
                  </a:cubicBezTo>
                  <a:cubicBezTo>
                    <a:pt x="1084" y="2085"/>
                    <a:pt x="989" y="2370"/>
                    <a:pt x="1024" y="2644"/>
                  </a:cubicBezTo>
                  <a:cubicBezTo>
                    <a:pt x="858" y="2620"/>
                    <a:pt x="691" y="2525"/>
                    <a:pt x="536" y="2406"/>
                  </a:cubicBezTo>
                  <a:cubicBezTo>
                    <a:pt x="143" y="2132"/>
                    <a:pt x="239" y="1739"/>
                    <a:pt x="274" y="1573"/>
                  </a:cubicBezTo>
                  <a:cubicBezTo>
                    <a:pt x="381" y="1239"/>
                    <a:pt x="691" y="953"/>
                    <a:pt x="953" y="953"/>
                  </a:cubicBezTo>
                  <a:cubicBezTo>
                    <a:pt x="1012" y="953"/>
                    <a:pt x="1072" y="965"/>
                    <a:pt x="1132" y="1001"/>
                  </a:cubicBezTo>
                  <a:cubicBezTo>
                    <a:pt x="1137" y="1007"/>
                    <a:pt x="1146" y="1010"/>
                    <a:pt x="1158" y="1010"/>
                  </a:cubicBezTo>
                  <a:cubicBezTo>
                    <a:pt x="1170" y="1010"/>
                    <a:pt x="1185" y="1007"/>
                    <a:pt x="1203" y="1001"/>
                  </a:cubicBezTo>
                  <a:cubicBezTo>
                    <a:pt x="1215" y="977"/>
                    <a:pt x="1227" y="953"/>
                    <a:pt x="1227" y="918"/>
                  </a:cubicBezTo>
                  <a:cubicBezTo>
                    <a:pt x="1227" y="918"/>
                    <a:pt x="1191" y="525"/>
                    <a:pt x="1370" y="311"/>
                  </a:cubicBezTo>
                  <a:cubicBezTo>
                    <a:pt x="1446" y="227"/>
                    <a:pt x="1555" y="184"/>
                    <a:pt x="1696" y="184"/>
                  </a:cubicBezTo>
                  <a:cubicBezTo>
                    <a:pt x="1797" y="184"/>
                    <a:pt x="1914" y="206"/>
                    <a:pt x="2048" y="251"/>
                  </a:cubicBezTo>
                  <a:cubicBezTo>
                    <a:pt x="2179" y="299"/>
                    <a:pt x="2298" y="346"/>
                    <a:pt x="2394" y="418"/>
                  </a:cubicBezTo>
                  <a:cubicBezTo>
                    <a:pt x="2203" y="703"/>
                    <a:pt x="2120" y="1073"/>
                    <a:pt x="2346" y="1263"/>
                  </a:cubicBezTo>
                  <a:cubicBezTo>
                    <a:pt x="2405" y="1323"/>
                    <a:pt x="2477" y="1358"/>
                    <a:pt x="2560" y="1358"/>
                  </a:cubicBezTo>
                  <a:cubicBezTo>
                    <a:pt x="2691" y="1358"/>
                    <a:pt x="2798" y="1263"/>
                    <a:pt x="2834" y="1132"/>
                  </a:cubicBezTo>
                  <a:cubicBezTo>
                    <a:pt x="2917" y="942"/>
                    <a:pt x="2870" y="644"/>
                    <a:pt x="2620" y="406"/>
                  </a:cubicBezTo>
                  <a:cubicBezTo>
                    <a:pt x="2772" y="239"/>
                    <a:pt x="2963" y="152"/>
                    <a:pt x="3160" y="152"/>
                  </a:cubicBezTo>
                  <a:close/>
                  <a:moveTo>
                    <a:pt x="3156" y="1"/>
                  </a:moveTo>
                  <a:cubicBezTo>
                    <a:pt x="2917" y="1"/>
                    <a:pt x="2679" y="108"/>
                    <a:pt x="2501" y="299"/>
                  </a:cubicBezTo>
                  <a:cubicBezTo>
                    <a:pt x="2394" y="227"/>
                    <a:pt x="2263" y="144"/>
                    <a:pt x="2108" y="108"/>
                  </a:cubicBezTo>
                  <a:cubicBezTo>
                    <a:pt x="1960" y="53"/>
                    <a:pt x="1826" y="26"/>
                    <a:pt x="1707" y="26"/>
                  </a:cubicBezTo>
                  <a:cubicBezTo>
                    <a:pt x="1521" y="26"/>
                    <a:pt x="1372" y="92"/>
                    <a:pt x="1262" y="215"/>
                  </a:cubicBezTo>
                  <a:cubicBezTo>
                    <a:pt x="1108" y="394"/>
                    <a:pt x="1084" y="656"/>
                    <a:pt x="1084" y="811"/>
                  </a:cubicBezTo>
                  <a:cubicBezTo>
                    <a:pt x="1036" y="787"/>
                    <a:pt x="989" y="787"/>
                    <a:pt x="953" y="787"/>
                  </a:cubicBezTo>
                  <a:cubicBezTo>
                    <a:pt x="620" y="787"/>
                    <a:pt x="262" y="1120"/>
                    <a:pt x="131" y="1513"/>
                  </a:cubicBezTo>
                  <a:cubicBezTo>
                    <a:pt x="0" y="1906"/>
                    <a:pt x="96" y="2275"/>
                    <a:pt x="429" y="2513"/>
                  </a:cubicBezTo>
                  <a:cubicBezTo>
                    <a:pt x="620" y="2668"/>
                    <a:pt x="846" y="2751"/>
                    <a:pt x="1036" y="2787"/>
                  </a:cubicBezTo>
                  <a:cubicBezTo>
                    <a:pt x="1132" y="3109"/>
                    <a:pt x="1393" y="3323"/>
                    <a:pt x="1786" y="3323"/>
                  </a:cubicBezTo>
                  <a:lnTo>
                    <a:pt x="1858" y="3323"/>
                  </a:lnTo>
                  <a:cubicBezTo>
                    <a:pt x="2358" y="3323"/>
                    <a:pt x="2751" y="3216"/>
                    <a:pt x="3013" y="3037"/>
                  </a:cubicBezTo>
                  <a:cubicBezTo>
                    <a:pt x="3048" y="3085"/>
                    <a:pt x="3108" y="3132"/>
                    <a:pt x="3144" y="3168"/>
                  </a:cubicBezTo>
                  <a:cubicBezTo>
                    <a:pt x="3251" y="3263"/>
                    <a:pt x="3394" y="3299"/>
                    <a:pt x="3537" y="3299"/>
                  </a:cubicBezTo>
                  <a:cubicBezTo>
                    <a:pt x="4025" y="3299"/>
                    <a:pt x="4656" y="2847"/>
                    <a:pt x="4894" y="2311"/>
                  </a:cubicBezTo>
                  <a:cubicBezTo>
                    <a:pt x="5037" y="1954"/>
                    <a:pt x="5001" y="1620"/>
                    <a:pt x="4775" y="1382"/>
                  </a:cubicBezTo>
                  <a:cubicBezTo>
                    <a:pt x="4608" y="1204"/>
                    <a:pt x="4418" y="1096"/>
                    <a:pt x="4203" y="1096"/>
                  </a:cubicBezTo>
                  <a:cubicBezTo>
                    <a:pt x="4180" y="727"/>
                    <a:pt x="3965" y="370"/>
                    <a:pt x="3608" y="144"/>
                  </a:cubicBezTo>
                  <a:cubicBezTo>
                    <a:pt x="3465" y="49"/>
                    <a:pt x="3310"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2"/>
            <p:cNvSpPr/>
            <p:nvPr/>
          </p:nvSpPr>
          <p:spPr>
            <a:xfrm>
              <a:off x="3967600" y="2615650"/>
              <a:ext cx="139750" cy="79675"/>
            </a:xfrm>
            <a:custGeom>
              <a:avLst/>
              <a:gdLst/>
              <a:ahLst/>
              <a:cxnLst/>
              <a:rect l="l" t="t" r="r" b="b"/>
              <a:pathLst>
                <a:path w="5590" h="3187" extrusionOk="0">
                  <a:moveTo>
                    <a:pt x="3414" y="0"/>
                  </a:moveTo>
                  <a:cubicBezTo>
                    <a:pt x="3153" y="0"/>
                    <a:pt x="2921" y="146"/>
                    <a:pt x="2762" y="338"/>
                  </a:cubicBezTo>
                  <a:lnTo>
                    <a:pt x="2762" y="338"/>
                  </a:lnTo>
                  <a:cubicBezTo>
                    <a:pt x="2656" y="251"/>
                    <a:pt x="2518" y="173"/>
                    <a:pt x="2341" y="114"/>
                  </a:cubicBezTo>
                  <a:cubicBezTo>
                    <a:pt x="2193" y="65"/>
                    <a:pt x="2069" y="44"/>
                    <a:pt x="1964" y="44"/>
                  </a:cubicBezTo>
                  <a:cubicBezTo>
                    <a:pt x="1306" y="44"/>
                    <a:pt x="1412" y="876"/>
                    <a:pt x="1412" y="876"/>
                  </a:cubicBezTo>
                  <a:cubicBezTo>
                    <a:pt x="1343" y="833"/>
                    <a:pt x="1269" y="814"/>
                    <a:pt x="1193" y="814"/>
                  </a:cubicBezTo>
                  <a:cubicBezTo>
                    <a:pt x="639" y="814"/>
                    <a:pt x="0" y="1854"/>
                    <a:pt x="733" y="2388"/>
                  </a:cubicBezTo>
                  <a:cubicBezTo>
                    <a:pt x="957" y="2557"/>
                    <a:pt x="1170" y="2636"/>
                    <a:pt x="1353" y="2652"/>
                  </a:cubicBezTo>
                  <a:lnTo>
                    <a:pt x="1353" y="2652"/>
                  </a:lnTo>
                  <a:cubicBezTo>
                    <a:pt x="1416" y="2933"/>
                    <a:pt x="1616" y="3177"/>
                    <a:pt x="2043" y="3186"/>
                  </a:cubicBezTo>
                  <a:cubicBezTo>
                    <a:pt x="2069" y="3187"/>
                    <a:pt x="2096" y="3187"/>
                    <a:pt x="2121" y="3187"/>
                  </a:cubicBezTo>
                  <a:cubicBezTo>
                    <a:pt x="2684" y="3187"/>
                    <a:pt x="3068" y="3058"/>
                    <a:pt x="3286" y="2864"/>
                  </a:cubicBezTo>
                  <a:lnTo>
                    <a:pt x="3286" y="2864"/>
                  </a:lnTo>
                  <a:cubicBezTo>
                    <a:pt x="3329" y="2922"/>
                    <a:pt x="3383" y="2978"/>
                    <a:pt x="3448" y="3031"/>
                  </a:cubicBezTo>
                  <a:cubicBezTo>
                    <a:pt x="3548" y="3110"/>
                    <a:pt x="3668" y="3145"/>
                    <a:pt x="3798" y="3145"/>
                  </a:cubicBezTo>
                  <a:cubicBezTo>
                    <a:pt x="4537" y="3145"/>
                    <a:pt x="5589" y="2021"/>
                    <a:pt x="4972" y="1353"/>
                  </a:cubicBezTo>
                  <a:cubicBezTo>
                    <a:pt x="4798" y="1165"/>
                    <a:pt x="4612" y="1094"/>
                    <a:pt x="4438" y="1094"/>
                  </a:cubicBezTo>
                  <a:cubicBezTo>
                    <a:pt x="4421" y="1094"/>
                    <a:pt x="4403" y="1095"/>
                    <a:pt x="4386" y="1096"/>
                  </a:cubicBezTo>
                  <a:lnTo>
                    <a:pt x="4386" y="1096"/>
                  </a:lnTo>
                  <a:cubicBezTo>
                    <a:pt x="4397" y="767"/>
                    <a:pt x="4235" y="385"/>
                    <a:pt x="3829" y="126"/>
                  </a:cubicBezTo>
                  <a:cubicBezTo>
                    <a:pt x="3687" y="38"/>
                    <a:pt x="3547" y="0"/>
                    <a:pt x="3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2"/>
            <p:cNvSpPr/>
            <p:nvPr/>
          </p:nvSpPr>
          <p:spPr>
            <a:xfrm>
              <a:off x="3973725" y="2614625"/>
              <a:ext cx="125925" cy="82775"/>
            </a:xfrm>
            <a:custGeom>
              <a:avLst/>
              <a:gdLst/>
              <a:ahLst/>
              <a:cxnLst/>
              <a:rect l="l" t="t" r="r" b="b"/>
              <a:pathLst>
                <a:path w="5037" h="3311" extrusionOk="0">
                  <a:moveTo>
                    <a:pt x="2524" y="489"/>
                  </a:moveTo>
                  <a:cubicBezTo>
                    <a:pt x="2738" y="679"/>
                    <a:pt x="2762" y="917"/>
                    <a:pt x="2703" y="1048"/>
                  </a:cubicBezTo>
                  <a:cubicBezTo>
                    <a:pt x="2673" y="1137"/>
                    <a:pt x="2626" y="1180"/>
                    <a:pt x="2568" y="1180"/>
                  </a:cubicBezTo>
                  <a:cubicBezTo>
                    <a:pt x="2533" y="1180"/>
                    <a:pt x="2494" y="1163"/>
                    <a:pt x="2453" y="1132"/>
                  </a:cubicBezTo>
                  <a:cubicBezTo>
                    <a:pt x="2322" y="1013"/>
                    <a:pt x="2346" y="727"/>
                    <a:pt x="2524" y="489"/>
                  </a:cubicBezTo>
                  <a:close/>
                  <a:moveTo>
                    <a:pt x="4060" y="1227"/>
                  </a:moveTo>
                  <a:lnTo>
                    <a:pt x="4060" y="1227"/>
                  </a:lnTo>
                  <a:cubicBezTo>
                    <a:pt x="4024" y="1513"/>
                    <a:pt x="3870" y="1703"/>
                    <a:pt x="3643" y="1739"/>
                  </a:cubicBezTo>
                  <a:lnTo>
                    <a:pt x="3596" y="1739"/>
                  </a:lnTo>
                  <a:cubicBezTo>
                    <a:pt x="3536" y="1739"/>
                    <a:pt x="3536" y="1727"/>
                    <a:pt x="3536" y="1703"/>
                  </a:cubicBezTo>
                  <a:cubicBezTo>
                    <a:pt x="3524" y="1584"/>
                    <a:pt x="3751" y="1310"/>
                    <a:pt x="4060" y="1227"/>
                  </a:cubicBezTo>
                  <a:close/>
                  <a:moveTo>
                    <a:pt x="1405" y="1929"/>
                  </a:moveTo>
                  <a:cubicBezTo>
                    <a:pt x="1453" y="1929"/>
                    <a:pt x="1488" y="1965"/>
                    <a:pt x="1512" y="2001"/>
                  </a:cubicBezTo>
                  <a:cubicBezTo>
                    <a:pt x="1619" y="2144"/>
                    <a:pt x="1643" y="2298"/>
                    <a:pt x="1584" y="2417"/>
                  </a:cubicBezTo>
                  <a:cubicBezTo>
                    <a:pt x="1512" y="2560"/>
                    <a:pt x="1369" y="2644"/>
                    <a:pt x="1167" y="2644"/>
                  </a:cubicBezTo>
                  <a:cubicBezTo>
                    <a:pt x="1119" y="2394"/>
                    <a:pt x="1203" y="2120"/>
                    <a:pt x="1310" y="2001"/>
                  </a:cubicBezTo>
                  <a:cubicBezTo>
                    <a:pt x="1334" y="1965"/>
                    <a:pt x="1381" y="1929"/>
                    <a:pt x="1405" y="1929"/>
                  </a:cubicBezTo>
                  <a:close/>
                  <a:moveTo>
                    <a:pt x="3096" y="2144"/>
                  </a:moveTo>
                  <a:cubicBezTo>
                    <a:pt x="3096" y="2144"/>
                    <a:pt x="3119" y="2167"/>
                    <a:pt x="3167" y="2239"/>
                  </a:cubicBezTo>
                  <a:cubicBezTo>
                    <a:pt x="3227" y="2441"/>
                    <a:pt x="3191" y="2632"/>
                    <a:pt x="3060" y="2775"/>
                  </a:cubicBezTo>
                  <a:cubicBezTo>
                    <a:pt x="2941" y="2572"/>
                    <a:pt x="2953" y="2346"/>
                    <a:pt x="3012" y="2215"/>
                  </a:cubicBezTo>
                  <a:cubicBezTo>
                    <a:pt x="3048" y="2156"/>
                    <a:pt x="3072" y="2144"/>
                    <a:pt x="3096" y="2144"/>
                  </a:cubicBezTo>
                  <a:close/>
                  <a:moveTo>
                    <a:pt x="3156" y="151"/>
                  </a:moveTo>
                  <a:cubicBezTo>
                    <a:pt x="3284" y="151"/>
                    <a:pt x="3414" y="187"/>
                    <a:pt x="3536" y="262"/>
                  </a:cubicBezTo>
                  <a:cubicBezTo>
                    <a:pt x="3846" y="453"/>
                    <a:pt x="4048" y="774"/>
                    <a:pt x="4060" y="1096"/>
                  </a:cubicBezTo>
                  <a:cubicBezTo>
                    <a:pt x="3667" y="1155"/>
                    <a:pt x="3358" y="1513"/>
                    <a:pt x="3370" y="1727"/>
                  </a:cubicBezTo>
                  <a:cubicBezTo>
                    <a:pt x="3370" y="1810"/>
                    <a:pt x="3429" y="1906"/>
                    <a:pt x="3584" y="1906"/>
                  </a:cubicBezTo>
                  <a:lnTo>
                    <a:pt x="3643" y="1906"/>
                  </a:lnTo>
                  <a:cubicBezTo>
                    <a:pt x="3953" y="1858"/>
                    <a:pt x="4179" y="1584"/>
                    <a:pt x="4203" y="1227"/>
                  </a:cubicBezTo>
                  <a:cubicBezTo>
                    <a:pt x="4370" y="1251"/>
                    <a:pt x="4536" y="1322"/>
                    <a:pt x="4667" y="1465"/>
                  </a:cubicBezTo>
                  <a:cubicBezTo>
                    <a:pt x="4905" y="1727"/>
                    <a:pt x="4846" y="2025"/>
                    <a:pt x="4763" y="2227"/>
                  </a:cubicBezTo>
                  <a:cubicBezTo>
                    <a:pt x="4548" y="2703"/>
                    <a:pt x="3965" y="3132"/>
                    <a:pt x="3536" y="3132"/>
                  </a:cubicBezTo>
                  <a:cubicBezTo>
                    <a:pt x="3417" y="3132"/>
                    <a:pt x="3310" y="3096"/>
                    <a:pt x="3239" y="3037"/>
                  </a:cubicBezTo>
                  <a:cubicBezTo>
                    <a:pt x="3191" y="2989"/>
                    <a:pt x="3155" y="2953"/>
                    <a:pt x="3119" y="2918"/>
                  </a:cubicBezTo>
                  <a:cubicBezTo>
                    <a:pt x="3298" y="2715"/>
                    <a:pt x="3358" y="2465"/>
                    <a:pt x="3286" y="2215"/>
                  </a:cubicBezTo>
                  <a:cubicBezTo>
                    <a:pt x="3227" y="2036"/>
                    <a:pt x="3131" y="2001"/>
                    <a:pt x="3072" y="2001"/>
                  </a:cubicBezTo>
                  <a:cubicBezTo>
                    <a:pt x="3000" y="2001"/>
                    <a:pt x="2929" y="2060"/>
                    <a:pt x="2869" y="2167"/>
                  </a:cubicBezTo>
                  <a:cubicBezTo>
                    <a:pt x="2774" y="2346"/>
                    <a:pt x="2762" y="2632"/>
                    <a:pt x="2929" y="2894"/>
                  </a:cubicBezTo>
                  <a:cubicBezTo>
                    <a:pt x="2762" y="3037"/>
                    <a:pt x="2441" y="3168"/>
                    <a:pt x="1857" y="3168"/>
                  </a:cubicBezTo>
                  <a:lnTo>
                    <a:pt x="1798" y="3168"/>
                  </a:lnTo>
                  <a:cubicBezTo>
                    <a:pt x="1429" y="3144"/>
                    <a:pt x="1262" y="2977"/>
                    <a:pt x="1203" y="2775"/>
                  </a:cubicBezTo>
                  <a:cubicBezTo>
                    <a:pt x="1441" y="2763"/>
                    <a:pt x="1631" y="2644"/>
                    <a:pt x="1703" y="2489"/>
                  </a:cubicBezTo>
                  <a:cubicBezTo>
                    <a:pt x="1798" y="2310"/>
                    <a:pt x="1762" y="2108"/>
                    <a:pt x="1619" y="1929"/>
                  </a:cubicBezTo>
                  <a:cubicBezTo>
                    <a:pt x="1548" y="1822"/>
                    <a:pt x="1465" y="1810"/>
                    <a:pt x="1405" y="1810"/>
                  </a:cubicBezTo>
                  <a:cubicBezTo>
                    <a:pt x="1322" y="1810"/>
                    <a:pt x="1250" y="1858"/>
                    <a:pt x="1191" y="1929"/>
                  </a:cubicBezTo>
                  <a:cubicBezTo>
                    <a:pt x="1072" y="2072"/>
                    <a:pt x="976" y="2358"/>
                    <a:pt x="1012" y="2644"/>
                  </a:cubicBezTo>
                  <a:cubicBezTo>
                    <a:pt x="845" y="2608"/>
                    <a:pt x="679" y="2525"/>
                    <a:pt x="512" y="2406"/>
                  </a:cubicBezTo>
                  <a:cubicBezTo>
                    <a:pt x="131" y="2120"/>
                    <a:pt x="214" y="1739"/>
                    <a:pt x="262" y="1572"/>
                  </a:cubicBezTo>
                  <a:cubicBezTo>
                    <a:pt x="369" y="1227"/>
                    <a:pt x="679" y="941"/>
                    <a:pt x="929" y="941"/>
                  </a:cubicBezTo>
                  <a:cubicBezTo>
                    <a:pt x="988" y="941"/>
                    <a:pt x="1048" y="965"/>
                    <a:pt x="1107" y="989"/>
                  </a:cubicBezTo>
                  <a:cubicBezTo>
                    <a:pt x="1119" y="995"/>
                    <a:pt x="1131" y="998"/>
                    <a:pt x="1145" y="998"/>
                  </a:cubicBezTo>
                  <a:cubicBezTo>
                    <a:pt x="1158" y="998"/>
                    <a:pt x="1173" y="995"/>
                    <a:pt x="1191" y="989"/>
                  </a:cubicBezTo>
                  <a:cubicBezTo>
                    <a:pt x="1203" y="977"/>
                    <a:pt x="1214" y="941"/>
                    <a:pt x="1214" y="917"/>
                  </a:cubicBezTo>
                  <a:cubicBezTo>
                    <a:pt x="1214" y="917"/>
                    <a:pt x="1155" y="513"/>
                    <a:pt x="1345" y="310"/>
                  </a:cubicBezTo>
                  <a:cubicBezTo>
                    <a:pt x="1433" y="222"/>
                    <a:pt x="1545" y="180"/>
                    <a:pt x="1683" y="180"/>
                  </a:cubicBezTo>
                  <a:cubicBezTo>
                    <a:pt x="1788" y="180"/>
                    <a:pt x="1909" y="204"/>
                    <a:pt x="2048" y="251"/>
                  </a:cubicBezTo>
                  <a:cubicBezTo>
                    <a:pt x="2179" y="286"/>
                    <a:pt x="2298" y="334"/>
                    <a:pt x="2393" y="405"/>
                  </a:cubicBezTo>
                  <a:cubicBezTo>
                    <a:pt x="2203" y="691"/>
                    <a:pt x="2119" y="1060"/>
                    <a:pt x="2346" y="1263"/>
                  </a:cubicBezTo>
                  <a:cubicBezTo>
                    <a:pt x="2410" y="1319"/>
                    <a:pt x="2483" y="1345"/>
                    <a:pt x="2553" y="1345"/>
                  </a:cubicBezTo>
                  <a:cubicBezTo>
                    <a:pt x="2675" y="1345"/>
                    <a:pt x="2788" y="1264"/>
                    <a:pt x="2834" y="1120"/>
                  </a:cubicBezTo>
                  <a:cubicBezTo>
                    <a:pt x="2917" y="929"/>
                    <a:pt x="2869" y="632"/>
                    <a:pt x="2619" y="393"/>
                  </a:cubicBezTo>
                  <a:cubicBezTo>
                    <a:pt x="2770" y="235"/>
                    <a:pt x="2961" y="151"/>
                    <a:pt x="3156" y="151"/>
                  </a:cubicBezTo>
                  <a:close/>
                  <a:moveTo>
                    <a:pt x="3155" y="1"/>
                  </a:moveTo>
                  <a:cubicBezTo>
                    <a:pt x="2917" y="1"/>
                    <a:pt x="2679" y="96"/>
                    <a:pt x="2500" y="298"/>
                  </a:cubicBezTo>
                  <a:cubicBezTo>
                    <a:pt x="2393" y="215"/>
                    <a:pt x="2262" y="143"/>
                    <a:pt x="2107" y="96"/>
                  </a:cubicBezTo>
                  <a:cubicBezTo>
                    <a:pt x="1962" y="46"/>
                    <a:pt x="1831" y="22"/>
                    <a:pt x="1714" y="22"/>
                  </a:cubicBezTo>
                  <a:cubicBezTo>
                    <a:pt x="1524" y="22"/>
                    <a:pt x="1373" y="85"/>
                    <a:pt x="1262" y="203"/>
                  </a:cubicBezTo>
                  <a:cubicBezTo>
                    <a:pt x="1107" y="382"/>
                    <a:pt x="1084" y="655"/>
                    <a:pt x="1084" y="798"/>
                  </a:cubicBezTo>
                  <a:cubicBezTo>
                    <a:pt x="1036" y="786"/>
                    <a:pt x="988" y="786"/>
                    <a:pt x="953" y="786"/>
                  </a:cubicBezTo>
                  <a:cubicBezTo>
                    <a:pt x="619" y="786"/>
                    <a:pt x="262" y="1108"/>
                    <a:pt x="131" y="1513"/>
                  </a:cubicBezTo>
                  <a:cubicBezTo>
                    <a:pt x="0" y="1894"/>
                    <a:pt x="95" y="2275"/>
                    <a:pt x="429" y="2513"/>
                  </a:cubicBezTo>
                  <a:cubicBezTo>
                    <a:pt x="619" y="2656"/>
                    <a:pt x="845" y="2751"/>
                    <a:pt x="1036" y="2775"/>
                  </a:cubicBezTo>
                  <a:cubicBezTo>
                    <a:pt x="1131" y="3108"/>
                    <a:pt x="1393" y="3310"/>
                    <a:pt x="1786" y="3310"/>
                  </a:cubicBezTo>
                  <a:lnTo>
                    <a:pt x="1857" y="3310"/>
                  </a:lnTo>
                  <a:cubicBezTo>
                    <a:pt x="2357" y="3310"/>
                    <a:pt x="2762" y="3215"/>
                    <a:pt x="3012" y="3037"/>
                  </a:cubicBezTo>
                  <a:cubicBezTo>
                    <a:pt x="3048" y="3072"/>
                    <a:pt x="3108" y="3120"/>
                    <a:pt x="3155" y="3168"/>
                  </a:cubicBezTo>
                  <a:cubicBezTo>
                    <a:pt x="3250" y="3251"/>
                    <a:pt x="3393" y="3299"/>
                    <a:pt x="3536" y="3299"/>
                  </a:cubicBezTo>
                  <a:cubicBezTo>
                    <a:pt x="4024" y="3299"/>
                    <a:pt x="4655" y="2834"/>
                    <a:pt x="4894" y="2298"/>
                  </a:cubicBezTo>
                  <a:cubicBezTo>
                    <a:pt x="5036" y="1941"/>
                    <a:pt x="5001" y="1620"/>
                    <a:pt x="4774" y="1382"/>
                  </a:cubicBezTo>
                  <a:cubicBezTo>
                    <a:pt x="4608" y="1203"/>
                    <a:pt x="4417" y="1096"/>
                    <a:pt x="4203" y="1096"/>
                  </a:cubicBezTo>
                  <a:cubicBezTo>
                    <a:pt x="4179" y="727"/>
                    <a:pt x="3965" y="370"/>
                    <a:pt x="3608" y="143"/>
                  </a:cubicBezTo>
                  <a:cubicBezTo>
                    <a:pt x="3465" y="36"/>
                    <a:pt x="3310" y="1"/>
                    <a:pt x="3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2"/>
            <p:cNvSpPr/>
            <p:nvPr/>
          </p:nvSpPr>
          <p:spPr>
            <a:xfrm>
              <a:off x="4144300" y="2919750"/>
              <a:ext cx="51175" cy="38450"/>
            </a:xfrm>
            <a:custGeom>
              <a:avLst/>
              <a:gdLst/>
              <a:ahLst/>
              <a:cxnLst/>
              <a:rect l="l" t="t" r="r" b="b"/>
              <a:pathLst>
                <a:path w="2047" h="1538" extrusionOk="0">
                  <a:moveTo>
                    <a:pt x="789" y="0"/>
                  </a:moveTo>
                  <a:cubicBezTo>
                    <a:pt x="491" y="0"/>
                    <a:pt x="111" y="76"/>
                    <a:pt x="47" y="452"/>
                  </a:cubicBezTo>
                  <a:cubicBezTo>
                    <a:pt x="0" y="732"/>
                    <a:pt x="255" y="832"/>
                    <a:pt x="527" y="832"/>
                  </a:cubicBezTo>
                  <a:cubicBezTo>
                    <a:pt x="611" y="832"/>
                    <a:pt x="697" y="822"/>
                    <a:pt x="777" y="805"/>
                  </a:cubicBezTo>
                  <a:lnTo>
                    <a:pt x="777" y="805"/>
                  </a:lnTo>
                  <a:cubicBezTo>
                    <a:pt x="669" y="1050"/>
                    <a:pt x="623" y="1374"/>
                    <a:pt x="833" y="1512"/>
                  </a:cubicBezTo>
                  <a:cubicBezTo>
                    <a:pt x="863" y="1529"/>
                    <a:pt x="896" y="1538"/>
                    <a:pt x="931" y="1538"/>
                  </a:cubicBezTo>
                  <a:cubicBezTo>
                    <a:pt x="1360" y="1538"/>
                    <a:pt x="2046" y="277"/>
                    <a:pt x="1154" y="35"/>
                  </a:cubicBezTo>
                  <a:cubicBezTo>
                    <a:pt x="1154" y="35"/>
                    <a:pt x="991" y="0"/>
                    <a:pt x="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2"/>
            <p:cNvSpPr/>
            <p:nvPr/>
          </p:nvSpPr>
          <p:spPr>
            <a:xfrm>
              <a:off x="4143675" y="2917650"/>
              <a:ext cx="43475" cy="42575"/>
            </a:xfrm>
            <a:custGeom>
              <a:avLst/>
              <a:gdLst/>
              <a:ahLst/>
              <a:cxnLst/>
              <a:rect l="l" t="t" r="r" b="b"/>
              <a:pathLst>
                <a:path w="1739" h="1703" extrusionOk="0">
                  <a:moveTo>
                    <a:pt x="1060" y="655"/>
                  </a:moveTo>
                  <a:lnTo>
                    <a:pt x="1084" y="691"/>
                  </a:lnTo>
                  <a:cubicBezTo>
                    <a:pt x="1072" y="703"/>
                    <a:pt x="1024" y="750"/>
                    <a:pt x="953" y="774"/>
                  </a:cubicBezTo>
                  <a:cubicBezTo>
                    <a:pt x="1013" y="703"/>
                    <a:pt x="1036" y="655"/>
                    <a:pt x="1060" y="655"/>
                  </a:cubicBezTo>
                  <a:close/>
                  <a:moveTo>
                    <a:pt x="834" y="167"/>
                  </a:moveTo>
                  <a:cubicBezTo>
                    <a:pt x="1013" y="167"/>
                    <a:pt x="1179" y="202"/>
                    <a:pt x="1179" y="202"/>
                  </a:cubicBezTo>
                  <a:cubicBezTo>
                    <a:pt x="1536" y="286"/>
                    <a:pt x="1572" y="548"/>
                    <a:pt x="1548" y="762"/>
                  </a:cubicBezTo>
                  <a:cubicBezTo>
                    <a:pt x="1495" y="1146"/>
                    <a:pt x="1173" y="1540"/>
                    <a:pt x="979" y="1540"/>
                  </a:cubicBezTo>
                  <a:cubicBezTo>
                    <a:pt x="956" y="1540"/>
                    <a:pt x="936" y="1535"/>
                    <a:pt x="917" y="1524"/>
                  </a:cubicBezTo>
                  <a:cubicBezTo>
                    <a:pt x="763" y="1417"/>
                    <a:pt x="786" y="1167"/>
                    <a:pt x="858" y="953"/>
                  </a:cubicBezTo>
                  <a:cubicBezTo>
                    <a:pt x="977" y="929"/>
                    <a:pt x="1191" y="869"/>
                    <a:pt x="1251" y="738"/>
                  </a:cubicBezTo>
                  <a:cubicBezTo>
                    <a:pt x="1263" y="703"/>
                    <a:pt x="1263" y="631"/>
                    <a:pt x="1179" y="548"/>
                  </a:cubicBezTo>
                  <a:cubicBezTo>
                    <a:pt x="1155" y="536"/>
                    <a:pt x="1132" y="524"/>
                    <a:pt x="1096" y="524"/>
                  </a:cubicBezTo>
                  <a:cubicBezTo>
                    <a:pt x="953" y="524"/>
                    <a:pt x="834" y="726"/>
                    <a:pt x="786" y="834"/>
                  </a:cubicBezTo>
                  <a:cubicBezTo>
                    <a:pt x="715" y="845"/>
                    <a:pt x="655" y="845"/>
                    <a:pt x="596" y="845"/>
                  </a:cubicBezTo>
                  <a:cubicBezTo>
                    <a:pt x="417" y="845"/>
                    <a:pt x="286" y="810"/>
                    <a:pt x="227" y="738"/>
                  </a:cubicBezTo>
                  <a:cubicBezTo>
                    <a:pt x="179" y="691"/>
                    <a:pt x="167" y="631"/>
                    <a:pt x="179" y="548"/>
                  </a:cubicBezTo>
                  <a:cubicBezTo>
                    <a:pt x="227" y="298"/>
                    <a:pt x="441" y="167"/>
                    <a:pt x="834" y="167"/>
                  </a:cubicBezTo>
                  <a:close/>
                  <a:moveTo>
                    <a:pt x="822" y="0"/>
                  </a:moveTo>
                  <a:cubicBezTo>
                    <a:pt x="358" y="0"/>
                    <a:pt x="72" y="202"/>
                    <a:pt x="12" y="524"/>
                  </a:cubicBezTo>
                  <a:cubicBezTo>
                    <a:pt x="1" y="643"/>
                    <a:pt x="24" y="750"/>
                    <a:pt x="84" y="822"/>
                  </a:cubicBezTo>
                  <a:cubicBezTo>
                    <a:pt x="176" y="934"/>
                    <a:pt x="363" y="993"/>
                    <a:pt x="587" y="993"/>
                  </a:cubicBezTo>
                  <a:cubicBezTo>
                    <a:pt x="625" y="993"/>
                    <a:pt x="663" y="992"/>
                    <a:pt x="703" y="988"/>
                  </a:cubicBezTo>
                  <a:lnTo>
                    <a:pt x="703" y="988"/>
                  </a:lnTo>
                  <a:cubicBezTo>
                    <a:pt x="620" y="1238"/>
                    <a:pt x="620" y="1524"/>
                    <a:pt x="846" y="1655"/>
                  </a:cubicBezTo>
                  <a:cubicBezTo>
                    <a:pt x="870" y="1691"/>
                    <a:pt x="941" y="1703"/>
                    <a:pt x="977" y="1703"/>
                  </a:cubicBezTo>
                  <a:cubicBezTo>
                    <a:pt x="1263" y="1703"/>
                    <a:pt x="1620" y="1226"/>
                    <a:pt x="1691" y="774"/>
                  </a:cubicBezTo>
                  <a:cubicBezTo>
                    <a:pt x="1739" y="405"/>
                    <a:pt x="1560" y="143"/>
                    <a:pt x="1203" y="48"/>
                  </a:cubicBezTo>
                  <a:cubicBezTo>
                    <a:pt x="1191" y="36"/>
                    <a:pt x="1024" y="0"/>
                    <a:pt x="82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2"/>
            <p:cNvSpPr/>
            <p:nvPr/>
          </p:nvSpPr>
          <p:spPr>
            <a:xfrm>
              <a:off x="4174625" y="2880050"/>
              <a:ext cx="45950" cy="38325"/>
            </a:xfrm>
            <a:custGeom>
              <a:avLst/>
              <a:gdLst/>
              <a:ahLst/>
              <a:cxnLst/>
              <a:rect l="l" t="t" r="r" b="b"/>
              <a:pathLst>
                <a:path w="1838" h="1533" extrusionOk="0">
                  <a:moveTo>
                    <a:pt x="683" y="0"/>
                  </a:moveTo>
                  <a:cubicBezTo>
                    <a:pt x="667" y="0"/>
                    <a:pt x="650" y="2"/>
                    <a:pt x="632" y="4"/>
                  </a:cubicBezTo>
                  <a:cubicBezTo>
                    <a:pt x="1" y="87"/>
                    <a:pt x="203" y="1087"/>
                    <a:pt x="203" y="1087"/>
                  </a:cubicBezTo>
                  <a:cubicBezTo>
                    <a:pt x="284" y="1413"/>
                    <a:pt x="505" y="1532"/>
                    <a:pt x="754" y="1532"/>
                  </a:cubicBezTo>
                  <a:cubicBezTo>
                    <a:pt x="1243" y="1532"/>
                    <a:pt x="1837" y="1074"/>
                    <a:pt x="1680" y="814"/>
                  </a:cubicBezTo>
                  <a:cubicBezTo>
                    <a:pt x="1601" y="693"/>
                    <a:pt x="1470" y="647"/>
                    <a:pt x="1328" y="647"/>
                  </a:cubicBezTo>
                  <a:cubicBezTo>
                    <a:pt x="1213" y="647"/>
                    <a:pt x="1091" y="677"/>
                    <a:pt x="984" y="720"/>
                  </a:cubicBezTo>
                  <a:lnTo>
                    <a:pt x="984" y="720"/>
                  </a:lnTo>
                  <a:cubicBezTo>
                    <a:pt x="1045" y="407"/>
                    <a:pt x="995" y="0"/>
                    <a:pt x="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2"/>
            <p:cNvSpPr/>
            <p:nvPr/>
          </p:nvSpPr>
          <p:spPr>
            <a:xfrm>
              <a:off x="4174925" y="2878275"/>
              <a:ext cx="44375" cy="42075"/>
            </a:xfrm>
            <a:custGeom>
              <a:avLst/>
              <a:gdLst/>
              <a:ahLst/>
              <a:cxnLst/>
              <a:rect l="l" t="t" r="r" b="b"/>
              <a:pathLst>
                <a:path w="1775" h="1683" extrusionOk="0">
                  <a:moveTo>
                    <a:pt x="846" y="956"/>
                  </a:moveTo>
                  <a:lnTo>
                    <a:pt x="846" y="956"/>
                  </a:lnTo>
                  <a:cubicBezTo>
                    <a:pt x="798" y="1027"/>
                    <a:pt x="775" y="1075"/>
                    <a:pt x="763" y="1075"/>
                  </a:cubicBezTo>
                  <a:cubicBezTo>
                    <a:pt x="763" y="1075"/>
                    <a:pt x="739" y="1075"/>
                    <a:pt x="727" y="1063"/>
                  </a:cubicBezTo>
                  <a:cubicBezTo>
                    <a:pt x="727" y="1039"/>
                    <a:pt x="775" y="992"/>
                    <a:pt x="846" y="956"/>
                  </a:cubicBezTo>
                  <a:close/>
                  <a:moveTo>
                    <a:pt x="679" y="134"/>
                  </a:moveTo>
                  <a:cubicBezTo>
                    <a:pt x="739" y="134"/>
                    <a:pt x="786" y="170"/>
                    <a:pt x="834" y="206"/>
                  </a:cubicBezTo>
                  <a:cubicBezTo>
                    <a:pt x="941" y="325"/>
                    <a:pt x="941" y="551"/>
                    <a:pt x="906" y="742"/>
                  </a:cubicBezTo>
                  <a:cubicBezTo>
                    <a:pt x="775" y="801"/>
                    <a:pt x="620" y="908"/>
                    <a:pt x="596" y="1015"/>
                  </a:cubicBezTo>
                  <a:cubicBezTo>
                    <a:pt x="584" y="1063"/>
                    <a:pt x="584" y="1099"/>
                    <a:pt x="608" y="1135"/>
                  </a:cubicBezTo>
                  <a:cubicBezTo>
                    <a:pt x="667" y="1206"/>
                    <a:pt x="715" y="1218"/>
                    <a:pt x="763" y="1218"/>
                  </a:cubicBezTo>
                  <a:cubicBezTo>
                    <a:pt x="906" y="1218"/>
                    <a:pt x="1001" y="968"/>
                    <a:pt x="1025" y="849"/>
                  </a:cubicBezTo>
                  <a:cubicBezTo>
                    <a:pt x="1132" y="801"/>
                    <a:pt x="1239" y="789"/>
                    <a:pt x="1322" y="789"/>
                  </a:cubicBezTo>
                  <a:cubicBezTo>
                    <a:pt x="1441" y="789"/>
                    <a:pt x="1548" y="825"/>
                    <a:pt x="1596" y="908"/>
                  </a:cubicBezTo>
                  <a:cubicBezTo>
                    <a:pt x="1620" y="956"/>
                    <a:pt x="1620" y="1004"/>
                    <a:pt x="1572" y="1075"/>
                  </a:cubicBezTo>
                  <a:cubicBezTo>
                    <a:pt x="1453" y="1277"/>
                    <a:pt x="1084" y="1516"/>
                    <a:pt x="739" y="1516"/>
                  </a:cubicBezTo>
                  <a:cubicBezTo>
                    <a:pt x="489" y="1516"/>
                    <a:pt x="322" y="1385"/>
                    <a:pt x="263" y="1135"/>
                  </a:cubicBezTo>
                  <a:cubicBezTo>
                    <a:pt x="263" y="1135"/>
                    <a:pt x="167" y="587"/>
                    <a:pt x="358" y="301"/>
                  </a:cubicBezTo>
                  <a:cubicBezTo>
                    <a:pt x="429" y="206"/>
                    <a:pt x="525" y="146"/>
                    <a:pt x="644" y="134"/>
                  </a:cubicBezTo>
                  <a:close/>
                  <a:moveTo>
                    <a:pt x="674" y="1"/>
                  </a:moveTo>
                  <a:cubicBezTo>
                    <a:pt x="653" y="1"/>
                    <a:pt x="631" y="2"/>
                    <a:pt x="608" y="3"/>
                  </a:cubicBezTo>
                  <a:cubicBezTo>
                    <a:pt x="465" y="15"/>
                    <a:pt x="322" y="87"/>
                    <a:pt x="239" y="230"/>
                  </a:cubicBezTo>
                  <a:cubicBezTo>
                    <a:pt x="1" y="563"/>
                    <a:pt x="120" y="1146"/>
                    <a:pt x="120" y="1182"/>
                  </a:cubicBezTo>
                  <a:cubicBezTo>
                    <a:pt x="203" y="1504"/>
                    <a:pt x="429" y="1682"/>
                    <a:pt x="739" y="1682"/>
                  </a:cubicBezTo>
                  <a:cubicBezTo>
                    <a:pt x="1144" y="1682"/>
                    <a:pt x="1572" y="1396"/>
                    <a:pt x="1691" y="1146"/>
                  </a:cubicBezTo>
                  <a:cubicBezTo>
                    <a:pt x="1751" y="1039"/>
                    <a:pt x="1775" y="920"/>
                    <a:pt x="1715" y="837"/>
                  </a:cubicBezTo>
                  <a:cubicBezTo>
                    <a:pt x="1632" y="712"/>
                    <a:pt x="1478" y="645"/>
                    <a:pt x="1291" y="645"/>
                  </a:cubicBezTo>
                  <a:cubicBezTo>
                    <a:pt x="1211" y="645"/>
                    <a:pt x="1126" y="657"/>
                    <a:pt x="1037" y="682"/>
                  </a:cubicBezTo>
                  <a:cubicBezTo>
                    <a:pt x="1072" y="492"/>
                    <a:pt x="1060" y="253"/>
                    <a:pt x="941" y="123"/>
                  </a:cubicBezTo>
                  <a:cubicBezTo>
                    <a:pt x="871" y="32"/>
                    <a:pt x="791" y="1"/>
                    <a:pt x="6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2"/>
            <p:cNvSpPr/>
            <p:nvPr/>
          </p:nvSpPr>
          <p:spPr>
            <a:xfrm>
              <a:off x="4187125" y="2922300"/>
              <a:ext cx="39925" cy="33350"/>
            </a:xfrm>
            <a:custGeom>
              <a:avLst/>
              <a:gdLst/>
              <a:ahLst/>
              <a:cxnLst/>
              <a:rect l="l" t="t" r="r" b="b"/>
              <a:pathLst>
                <a:path w="1597" h="1334" extrusionOk="0">
                  <a:moveTo>
                    <a:pt x="685" y="0"/>
                  </a:moveTo>
                  <a:cubicBezTo>
                    <a:pt x="339" y="0"/>
                    <a:pt x="106" y="206"/>
                    <a:pt x="96" y="350"/>
                  </a:cubicBezTo>
                  <a:cubicBezTo>
                    <a:pt x="96" y="350"/>
                    <a:pt x="1" y="933"/>
                    <a:pt x="429" y="1159"/>
                  </a:cubicBezTo>
                  <a:cubicBezTo>
                    <a:pt x="643" y="1269"/>
                    <a:pt x="881" y="1334"/>
                    <a:pt x="1080" y="1334"/>
                  </a:cubicBezTo>
                  <a:cubicBezTo>
                    <a:pt x="1291" y="1334"/>
                    <a:pt x="1458" y="1260"/>
                    <a:pt x="1501" y="1088"/>
                  </a:cubicBezTo>
                  <a:cubicBezTo>
                    <a:pt x="1596" y="743"/>
                    <a:pt x="1441" y="195"/>
                    <a:pt x="953" y="40"/>
                  </a:cubicBezTo>
                  <a:cubicBezTo>
                    <a:pt x="858" y="12"/>
                    <a:pt x="768" y="0"/>
                    <a:pt x="685" y="0"/>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2"/>
            <p:cNvSpPr/>
            <p:nvPr/>
          </p:nvSpPr>
          <p:spPr>
            <a:xfrm>
              <a:off x="4191000" y="2922700"/>
              <a:ext cx="14900" cy="21150"/>
            </a:xfrm>
            <a:custGeom>
              <a:avLst/>
              <a:gdLst/>
              <a:ahLst/>
              <a:cxnLst/>
              <a:rect l="l" t="t" r="r" b="b"/>
              <a:pathLst>
                <a:path w="596" h="846" extrusionOk="0">
                  <a:moveTo>
                    <a:pt x="596" y="0"/>
                  </a:moveTo>
                  <a:lnTo>
                    <a:pt x="1" y="846"/>
                  </a:lnTo>
                  <a:cubicBezTo>
                    <a:pt x="1" y="846"/>
                    <a:pt x="572" y="155"/>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2"/>
            <p:cNvSpPr/>
            <p:nvPr/>
          </p:nvSpPr>
          <p:spPr>
            <a:xfrm>
              <a:off x="4188925" y="2920625"/>
              <a:ext cx="18775" cy="25025"/>
            </a:xfrm>
            <a:custGeom>
              <a:avLst/>
              <a:gdLst/>
              <a:ahLst/>
              <a:cxnLst/>
              <a:rect l="l" t="t" r="r" b="b"/>
              <a:pathLst>
                <a:path w="751" h="1001" extrusionOk="0">
                  <a:moveTo>
                    <a:pt x="679" y="0"/>
                  </a:moveTo>
                  <a:cubicBezTo>
                    <a:pt x="643" y="0"/>
                    <a:pt x="596" y="36"/>
                    <a:pt x="596" y="83"/>
                  </a:cubicBezTo>
                  <a:cubicBezTo>
                    <a:pt x="596" y="167"/>
                    <a:pt x="286" y="548"/>
                    <a:pt x="24" y="881"/>
                  </a:cubicBezTo>
                  <a:cubicBezTo>
                    <a:pt x="0" y="917"/>
                    <a:pt x="0" y="953"/>
                    <a:pt x="36" y="988"/>
                  </a:cubicBezTo>
                  <a:cubicBezTo>
                    <a:pt x="48" y="1000"/>
                    <a:pt x="60" y="1000"/>
                    <a:pt x="84" y="1000"/>
                  </a:cubicBezTo>
                  <a:cubicBezTo>
                    <a:pt x="107" y="1000"/>
                    <a:pt x="119" y="988"/>
                    <a:pt x="119" y="976"/>
                  </a:cubicBezTo>
                  <a:cubicBezTo>
                    <a:pt x="274" y="810"/>
                    <a:pt x="738" y="262"/>
                    <a:pt x="750" y="83"/>
                  </a:cubicBezTo>
                  <a:cubicBezTo>
                    <a:pt x="750" y="48"/>
                    <a:pt x="715" y="0"/>
                    <a:pt x="6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2"/>
            <p:cNvSpPr/>
            <p:nvPr/>
          </p:nvSpPr>
          <p:spPr>
            <a:xfrm>
              <a:off x="4199050" y="2925975"/>
              <a:ext cx="16675" cy="25625"/>
            </a:xfrm>
            <a:custGeom>
              <a:avLst/>
              <a:gdLst/>
              <a:ahLst/>
              <a:cxnLst/>
              <a:rect l="l" t="t" r="r" b="b"/>
              <a:pathLst>
                <a:path w="667" h="1025" extrusionOk="0">
                  <a:moveTo>
                    <a:pt x="667" y="0"/>
                  </a:moveTo>
                  <a:lnTo>
                    <a:pt x="0" y="1024"/>
                  </a:lnTo>
                  <a:cubicBezTo>
                    <a:pt x="0" y="1024"/>
                    <a:pt x="655" y="203"/>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2"/>
            <p:cNvSpPr/>
            <p:nvPr/>
          </p:nvSpPr>
          <p:spPr>
            <a:xfrm>
              <a:off x="4197250" y="2923900"/>
              <a:ext cx="20575" cy="29475"/>
            </a:xfrm>
            <a:custGeom>
              <a:avLst/>
              <a:gdLst/>
              <a:ahLst/>
              <a:cxnLst/>
              <a:rect l="l" t="t" r="r" b="b"/>
              <a:pathLst>
                <a:path w="823" h="1179" extrusionOk="0">
                  <a:moveTo>
                    <a:pt x="739" y="0"/>
                  </a:moveTo>
                  <a:cubicBezTo>
                    <a:pt x="715" y="0"/>
                    <a:pt x="667" y="36"/>
                    <a:pt x="667" y="83"/>
                  </a:cubicBezTo>
                  <a:cubicBezTo>
                    <a:pt x="667" y="203"/>
                    <a:pt x="286" y="738"/>
                    <a:pt x="13" y="1060"/>
                  </a:cubicBezTo>
                  <a:cubicBezTo>
                    <a:pt x="1" y="1095"/>
                    <a:pt x="1" y="1143"/>
                    <a:pt x="24" y="1167"/>
                  </a:cubicBezTo>
                  <a:cubicBezTo>
                    <a:pt x="48" y="1179"/>
                    <a:pt x="60" y="1179"/>
                    <a:pt x="72" y="1179"/>
                  </a:cubicBezTo>
                  <a:cubicBezTo>
                    <a:pt x="84" y="1179"/>
                    <a:pt x="120" y="1167"/>
                    <a:pt x="120" y="1155"/>
                  </a:cubicBezTo>
                  <a:cubicBezTo>
                    <a:pt x="239" y="1000"/>
                    <a:pt x="798" y="298"/>
                    <a:pt x="822" y="83"/>
                  </a:cubicBezTo>
                  <a:cubicBezTo>
                    <a:pt x="822" y="48"/>
                    <a:pt x="786" y="0"/>
                    <a:pt x="73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2"/>
            <p:cNvSpPr/>
            <p:nvPr/>
          </p:nvSpPr>
          <p:spPr>
            <a:xfrm>
              <a:off x="4147250" y="2909250"/>
              <a:ext cx="25025" cy="5450"/>
            </a:xfrm>
            <a:custGeom>
              <a:avLst/>
              <a:gdLst/>
              <a:ahLst/>
              <a:cxnLst/>
              <a:rect l="l" t="t" r="r" b="b"/>
              <a:pathLst>
                <a:path w="1001" h="218" extrusionOk="0">
                  <a:moveTo>
                    <a:pt x="420" y="1"/>
                  </a:moveTo>
                  <a:cubicBezTo>
                    <a:pt x="293" y="1"/>
                    <a:pt x="151" y="30"/>
                    <a:pt x="0" y="110"/>
                  </a:cubicBezTo>
                  <a:lnTo>
                    <a:pt x="1001" y="217"/>
                  </a:lnTo>
                  <a:cubicBezTo>
                    <a:pt x="1001" y="217"/>
                    <a:pt x="765" y="1"/>
                    <a:pt x="4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2"/>
            <p:cNvSpPr/>
            <p:nvPr/>
          </p:nvSpPr>
          <p:spPr>
            <a:xfrm>
              <a:off x="4145450" y="2907500"/>
              <a:ext cx="29200" cy="8975"/>
            </a:xfrm>
            <a:custGeom>
              <a:avLst/>
              <a:gdLst/>
              <a:ahLst/>
              <a:cxnLst/>
              <a:rect l="l" t="t" r="r" b="b"/>
              <a:pathLst>
                <a:path w="1168" h="359" extrusionOk="0">
                  <a:moveTo>
                    <a:pt x="502" y="1"/>
                  </a:moveTo>
                  <a:cubicBezTo>
                    <a:pt x="364" y="1"/>
                    <a:pt x="211" y="33"/>
                    <a:pt x="49" y="120"/>
                  </a:cubicBezTo>
                  <a:cubicBezTo>
                    <a:pt x="13" y="156"/>
                    <a:pt x="1" y="204"/>
                    <a:pt x="13" y="227"/>
                  </a:cubicBezTo>
                  <a:cubicBezTo>
                    <a:pt x="40" y="254"/>
                    <a:pt x="73" y="268"/>
                    <a:pt x="98" y="268"/>
                  </a:cubicBezTo>
                  <a:cubicBezTo>
                    <a:pt x="107" y="268"/>
                    <a:pt x="114" y="266"/>
                    <a:pt x="120" y="263"/>
                  </a:cubicBezTo>
                  <a:cubicBezTo>
                    <a:pt x="259" y="182"/>
                    <a:pt x="391" y="153"/>
                    <a:pt x="509" y="153"/>
                  </a:cubicBezTo>
                  <a:cubicBezTo>
                    <a:pt x="807" y="153"/>
                    <a:pt x="1016" y="338"/>
                    <a:pt x="1025" y="347"/>
                  </a:cubicBezTo>
                  <a:cubicBezTo>
                    <a:pt x="1049" y="358"/>
                    <a:pt x="1061" y="358"/>
                    <a:pt x="1073" y="358"/>
                  </a:cubicBezTo>
                  <a:cubicBezTo>
                    <a:pt x="1084" y="358"/>
                    <a:pt x="1108" y="347"/>
                    <a:pt x="1132" y="335"/>
                  </a:cubicBezTo>
                  <a:cubicBezTo>
                    <a:pt x="1168" y="299"/>
                    <a:pt x="1168" y="263"/>
                    <a:pt x="1132" y="227"/>
                  </a:cubicBezTo>
                  <a:cubicBezTo>
                    <a:pt x="1123" y="227"/>
                    <a:pt x="869" y="1"/>
                    <a:pt x="5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2"/>
            <p:cNvSpPr/>
            <p:nvPr/>
          </p:nvSpPr>
          <p:spPr>
            <a:xfrm>
              <a:off x="4209150" y="2933125"/>
              <a:ext cx="13425" cy="20250"/>
            </a:xfrm>
            <a:custGeom>
              <a:avLst/>
              <a:gdLst/>
              <a:ahLst/>
              <a:cxnLst/>
              <a:rect l="l" t="t" r="r" b="b"/>
              <a:pathLst>
                <a:path w="537" h="810" extrusionOk="0">
                  <a:moveTo>
                    <a:pt x="537" y="0"/>
                  </a:moveTo>
                  <a:lnTo>
                    <a:pt x="1" y="810"/>
                  </a:lnTo>
                  <a:cubicBezTo>
                    <a:pt x="1" y="810"/>
                    <a:pt x="537" y="250"/>
                    <a:pt x="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2"/>
            <p:cNvSpPr/>
            <p:nvPr/>
          </p:nvSpPr>
          <p:spPr>
            <a:xfrm>
              <a:off x="4207375" y="2931325"/>
              <a:ext cx="17275" cy="24150"/>
            </a:xfrm>
            <a:custGeom>
              <a:avLst/>
              <a:gdLst/>
              <a:ahLst/>
              <a:cxnLst/>
              <a:rect l="l" t="t" r="r" b="b"/>
              <a:pathLst>
                <a:path w="691" h="966" extrusionOk="0">
                  <a:moveTo>
                    <a:pt x="620" y="1"/>
                  </a:moveTo>
                  <a:cubicBezTo>
                    <a:pt x="572" y="1"/>
                    <a:pt x="548" y="36"/>
                    <a:pt x="548" y="84"/>
                  </a:cubicBezTo>
                  <a:cubicBezTo>
                    <a:pt x="536" y="251"/>
                    <a:pt x="215" y="632"/>
                    <a:pt x="24" y="846"/>
                  </a:cubicBezTo>
                  <a:cubicBezTo>
                    <a:pt x="0" y="870"/>
                    <a:pt x="0" y="918"/>
                    <a:pt x="24" y="941"/>
                  </a:cubicBezTo>
                  <a:cubicBezTo>
                    <a:pt x="36" y="965"/>
                    <a:pt x="60" y="965"/>
                    <a:pt x="72" y="965"/>
                  </a:cubicBezTo>
                  <a:cubicBezTo>
                    <a:pt x="84" y="965"/>
                    <a:pt x="96" y="941"/>
                    <a:pt x="143" y="941"/>
                  </a:cubicBezTo>
                  <a:cubicBezTo>
                    <a:pt x="191" y="882"/>
                    <a:pt x="691" y="346"/>
                    <a:pt x="691" y="84"/>
                  </a:cubicBezTo>
                  <a:cubicBezTo>
                    <a:pt x="691" y="36"/>
                    <a:pt x="667" y="1"/>
                    <a:pt x="6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2"/>
            <p:cNvSpPr/>
            <p:nvPr/>
          </p:nvSpPr>
          <p:spPr>
            <a:xfrm>
              <a:off x="4160350" y="2888475"/>
              <a:ext cx="15200" cy="23225"/>
            </a:xfrm>
            <a:custGeom>
              <a:avLst/>
              <a:gdLst/>
              <a:ahLst/>
              <a:cxnLst/>
              <a:rect l="l" t="t" r="r" b="b"/>
              <a:pathLst>
                <a:path w="608" h="929" extrusionOk="0">
                  <a:moveTo>
                    <a:pt x="215" y="0"/>
                  </a:moveTo>
                  <a:cubicBezTo>
                    <a:pt x="215" y="0"/>
                    <a:pt x="0" y="512"/>
                    <a:pt x="607" y="929"/>
                  </a:cubicBezTo>
                  <a:lnTo>
                    <a:pt x="2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2"/>
            <p:cNvSpPr/>
            <p:nvPr/>
          </p:nvSpPr>
          <p:spPr>
            <a:xfrm>
              <a:off x="4158250" y="2886275"/>
              <a:ext cx="19375" cy="27525"/>
            </a:xfrm>
            <a:custGeom>
              <a:avLst/>
              <a:gdLst/>
              <a:ahLst/>
              <a:cxnLst/>
              <a:rect l="l" t="t" r="r" b="b"/>
              <a:pathLst>
                <a:path w="775" h="1101" extrusionOk="0">
                  <a:moveTo>
                    <a:pt x="285" y="1"/>
                  </a:moveTo>
                  <a:cubicBezTo>
                    <a:pt x="259" y="1"/>
                    <a:pt x="233" y="16"/>
                    <a:pt x="215" y="53"/>
                  </a:cubicBezTo>
                  <a:cubicBezTo>
                    <a:pt x="215" y="53"/>
                    <a:pt x="1" y="636"/>
                    <a:pt x="656" y="1076"/>
                  </a:cubicBezTo>
                  <a:cubicBezTo>
                    <a:pt x="668" y="1100"/>
                    <a:pt x="680" y="1100"/>
                    <a:pt x="691" y="1100"/>
                  </a:cubicBezTo>
                  <a:cubicBezTo>
                    <a:pt x="727" y="1100"/>
                    <a:pt x="739" y="1100"/>
                    <a:pt x="739" y="1065"/>
                  </a:cubicBezTo>
                  <a:cubicBezTo>
                    <a:pt x="775" y="1041"/>
                    <a:pt x="751" y="993"/>
                    <a:pt x="727" y="957"/>
                  </a:cubicBezTo>
                  <a:cubicBezTo>
                    <a:pt x="180" y="576"/>
                    <a:pt x="334" y="112"/>
                    <a:pt x="358" y="100"/>
                  </a:cubicBezTo>
                  <a:cubicBezTo>
                    <a:pt x="370" y="64"/>
                    <a:pt x="358" y="29"/>
                    <a:pt x="310" y="5"/>
                  </a:cubicBezTo>
                  <a:cubicBezTo>
                    <a:pt x="302" y="2"/>
                    <a:pt x="294" y="1"/>
                    <a:pt x="2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2"/>
            <p:cNvSpPr/>
            <p:nvPr/>
          </p:nvSpPr>
          <p:spPr>
            <a:xfrm>
              <a:off x="4638575" y="2284600"/>
              <a:ext cx="51250" cy="38675"/>
            </a:xfrm>
            <a:custGeom>
              <a:avLst/>
              <a:gdLst/>
              <a:ahLst/>
              <a:cxnLst/>
              <a:rect l="l" t="t" r="r" b="b"/>
              <a:pathLst>
                <a:path w="2050" h="1547" extrusionOk="0">
                  <a:moveTo>
                    <a:pt x="1138" y="1"/>
                  </a:moveTo>
                  <a:cubicBezTo>
                    <a:pt x="726" y="1"/>
                    <a:pt x="1" y="1202"/>
                    <a:pt x="862" y="1486"/>
                  </a:cubicBezTo>
                  <a:cubicBezTo>
                    <a:pt x="862" y="1486"/>
                    <a:pt x="1074" y="1546"/>
                    <a:pt x="1316" y="1546"/>
                  </a:cubicBezTo>
                  <a:cubicBezTo>
                    <a:pt x="1589" y="1546"/>
                    <a:pt x="1899" y="1469"/>
                    <a:pt x="1981" y="1141"/>
                  </a:cubicBezTo>
                  <a:cubicBezTo>
                    <a:pt x="2049" y="845"/>
                    <a:pt x="1743" y="737"/>
                    <a:pt x="1441" y="737"/>
                  </a:cubicBezTo>
                  <a:cubicBezTo>
                    <a:pt x="1384" y="737"/>
                    <a:pt x="1327" y="740"/>
                    <a:pt x="1272" y="748"/>
                  </a:cubicBezTo>
                  <a:lnTo>
                    <a:pt x="1272" y="748"/>
                  </a:lnTo>
                  <a:cubicBezTo>
                    <a:pt x="1392" y="511"/>
                    <a:pt x="1452" y="190"/>
                    <a:pt x="1243" y="33"/>
                  </a:cubicBezTo>
                  <a:cubicBezTo>
                    <a:pt x="1212" y="11"/>
                    <a:pt x="1176" y="1"/>
                    <a:pt x="1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2"/>
            <p:cNvSpPr/>
            <p:nvPr/>
          </p:nvSpPr>
          <p:spPr>
            <a:xfrm>
              <a:off x="4647000" y="2283050"/>
              <a:ext cx="43500" cy="41975"/>
            </a:xfrm>
            <a:custGeom>
              <a:avLst/>
              <a:gdLst/>
              <a:ahLst/>
              <a:cxnLst/>
              <a:rect l="l" t="t" r="r" b="b"/>
              <a:pathLst>
                <a:path w="1740" h="1679" extrusionOk="0">
                  <a:moveTo>
                    <a:pt x="787" y="917"/>
                  </a:moveTo>
                  <a:lnTo>
                    <a:pt x="787" y="917"/>
                  </a:lnTo>
                  <a:cubicBezTo>
                    <a:pt x="727" y="1000"/>
                    <a:pt x="692" y="1024"/>
                    <a:pt x="692" y="1024"/>
                  </a:cubicBezTo>
                  <a:cubicBezTo>
                    <a:pt x="656" y="1012"/>
                    <a:pt x="656" y="1000"/>
                    <a:pt x="656" y="1000"/>
                  </a:cubicBezTo>
                  <a:cubicBezTo>
                    <a:pt x="668" y="976"/>
                    <a:pt x="703" y="952"/>
                    <a:pt x="787" y="917"/>
                  </a:cubicBezTo>
                  <a:close/>
                  <a:moveTo>
                    <a:pt x="815" y="158"/>
                  </a:moveTo>
                  <a:cubicBezTo>
                    <a:pt x="840" y="158"/>
                    <a:pt x="863" y="165"/>
                    <a:pt x="882" y="179"/>
                  </a:cubicBezTo>
                  <a:cubicBezTo>
                    <a:pt x="1025" y="298"/>
                    <a:pt x="989" y="548"/>
                    <a:pt x="894" y="738"/>
                  </a:cubicBezTo>
                  <a:cubicBezTo>
                    <a:pt x="763" y="762"/>
                    <a:pt x="549" y="822"/>
                    <a:pt x="513" y="952"/>
                  </a:cubicBezTo>
                  <a:cubicBezTo>
                    <a:pt x="513" y="1000"/>
                    <a:pt x="489" y="1072"/>
                    <a:pt x="584" y="1143"/>
                  </a:cubicBezTo>
                  <a:cubicBezTo>
                    <a:pt x="608" y="1155"/>
                    <a:pt x="644" y="1179"/>
                    <a:pt x="668" y="1179"/>
                  </a:cubicBezTo>
                  <a:cubicBezTo>
                    <a:pt x="787" y="1179"/>
                    <a:pt x="906" y="1024"/>
                    <a:pt x="1001" y="881"/>
                  </a:cubicBezTo>
                  <a:lnTo>
                    <a:pt x="1120" y="881"/>
                  </a:lnTo>
                  <a:cubicBezTo>
                    <a:pt x="1323" y="881"/>
                    <a:pt x="1477" y="917"/>
                    <a:pt x="1549" y="1012"/>
                  </a:cubicBezTo>
                  <a:cubicBezTo>
                    <a:pt x="1585" y="1060"/>
                    <a:pt x="1596" y="1119"/>
                    <a:pt x="1585" y="1191"/>
                  </a:cubicBezTo>
                  <a:cubicBezTo>
                    <a:pt x="1525" y="1429"/>
                    <a:pt x="1323" y="1548"/>
                    <a:pt x="989" y="1548"/>
                  </a:cubicBezTo>
                  <a:cubicBezTo>
                    <a:pt x="763" y="1548"/>
                    <a:pt x="549" y="1488"/>
                    <a:pt x="549" y="1488"/>
                  </a:cubicBezTo>
                  <a:cubicBezTo>
                    <a:pt x="215" y="1369"/>
                    <a:pt x="180" y="1119"/>
                    <a:pt x="215" y="917"/>
                  </a:cubicBezTo>
                  <a:cubicBezTo>
                    <a:pt x="278" y="538"/>
                    <a:pt x="621" y="158"/>
                    <a:pt x="815" y="158"/>
                  </a:cubicBezTo>
                  <a:close/>
                  <a:moveTo>
                    <a:pt x="811" y="0"/>
                  </a:moveTo>
                  <a:cubicBezTo>
                    <a:pt x="513" y="0"/>
                    <a:pt x="132" y="464"/>
                    <a:pt x="61" y="893"/>
                  </a:cubicBezTo>
                  <a:cubicBezTo>
                    <a:pt x="1" y="1250"/>
                    <a:pt x="168" y="1500"/>
                    <a:pt x="513" y="1619"/>
                  </a:cubicBezTo>
                  <a:cubicBezTo>
                    <a:pt x="513" y="1619"/>
                    <a:pt x="727" y="1679"/>
                    <a:pt x="989" y="1679"/>
                  </a:cubicBezTo>
                  <a:cubicBezTo>
                    <a:pt x="1406" y="1679"/>
                    <a:pt x="1656" y="1536"/>
                    <a:pt x="1715" y="1214"/>
                  </a:cubicBezTo>
                  <a:cubicBezTo>
                    <a:pt x="1739" y="1095"/>
                    <a:pt x="1715" y="1000"/>
                    <a:pt x="1656" y="905"/>
                  </a:cubicBezTo>
                  <a:cubicBezTo>
                    <a:pt x="1557" y="783"/>
                    <a:pt x="1355" y="713"/>
                    <a:pt x="1117" y="713"/>
                  </a:cubicBezTo>
                  <a:cubicBezTo>
                    <a:pt x="1098" y="713"/>
                    <a:pt x="1080" y="714"/>
                    <a:pt x="1061" y="714"/>
                  </a:cubicBezTo>
                  <a:cubicBezTo>
                    <a:pt x="1144" y="476"/>
                    <a:pt x="1168" y="191"/>
                    <a:pt x="953" y="48"/>
                  </a:cubicBezTo>
                  <a:cubicBezTo>
                    <a:pt x="906" y="12"/>
                    <a:pt x="870" y="0"/>
                    <a:pt x="81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2"/>
            <p:cNvSpPr/>
            <p:nvPr/>
          </p:nvSpPr>
          <p:spPr>
            <a:xfrm>
              <a:off x="4612125" y="2323025"/>
              <a:ext cx="44725" cy="38675"/>
            </a:xfrm>
            <a:custGeom>
              <a:avLst/>
              <a:gdLst/>
              <a:ahLst/>
              <a:cxnLst/>
              <a:rect l="l" t="t" r="r" b="b"/>
              <a:pathLst>
                <a:path w="1789" h="1547" extrusionOk="0">
                  <a:moveTo>
                    <a:pt x="1054" y="0"/>
                  </a:moveTo>
                  <a:cubicBezTo>
                    <a:pt x="573" y="0"/>
                    <a:pt x="1" y="408"/>
                    <a:pt x="146" y="675"/>
                  </a:cubicBezTo>
                  <a:cubicBezTo>
                    <a:pt x="218" y="809"/>
                    <a:pt x="359" y="858"/>
                    <a:pt x="514" y="858"/>
                  </a:cubicBezTo>
                  <a:cubicBezTo>
                    <a:pt x="625" y="858"/>
                    <a:pt x="743" y="833"/>
                    <a:pt x="848" y="795"/>
                  </a:cubicBezTo>
                  <a:lnTo>
                    <a:pt x="848" y="795"/>
                  </a:lnTo>
                  <a:cubicBezTo>
                    <a:pt x="761" y="1113"/>
                    <a:pt x="781" y="1546"/>
                    <a:pt x="1109" y="1546"/>
                  </a:cubicBezTo>
                  <a:cubicBezTo>
                    <a:pt x="1121" y="1546"/>
                    <a:pt x="1133" y="1545"/>
                    <a:pt x="1146" y="1544"/>
                  </a:cubicBezTo>
                  <a:cubicBezTo>
                    <a:pt x="1789" y="1485"/>
                    <a:pt x="1634" y="485"/>
                    <a:pt x="1634" y="485"/>
                  </a:cubicBezTo>
                  <a:cubicBezTo>
                    <a:pt x="1566" y="129"/>
                    <a:pt x="1324" y="0"/>
                    <a:pt x="10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2"/>
            <p:cNvSpPr/>
            <p:nvPr/>
          </p:nvSpPr>
          <p:spPr>
            <a:xfrm>
              <a:off x="4612475" y="2321425"/>
              <a:ext cx="44375" cy="42000"/>
            </a:xfrm>
            <a:custGeom>
              <a:avLst/>
              <a:gdLst/>
              <a:ahLst/>
              <a:cxnLst/>
              <a:rect l="l" t="t" r="r" b="b"/>
              <a:pathLst>
                <a:path w="1775" h="1680" extrusionOk="0">
                  <a:moveTo>
                    <a:pt x="1037" y="596"/>
                  </a:moveTo>
                  <a:cubicBezTo>
                    <a:pt x="1061" y="596"/>
                    <a:pt x="1061" y="608"/>
                    <a:pt x="1072" y="608"/>
                  </a:cubicBezTo>
                  <a:cubicBezTo>
                    <a:pt x="1072" y="620"/>
                    <a:pt x="1025" y="668"/>
                    <a:pt x="953" y="715"/>
                  </a:cubicBezTo>
                  <a:cubicBezTo>
                    <a:pt x="977" y="620"/>
                    <a:pt x="1025" y="596"/>
                    <a:pt x="1037" y="596"/>
                  </a:cubicBezTo>
                  <a:close/>
                  <a:moveTo>
                    <a:pt x="1061" y="144"/>
                  </a:moveTo>
                  <a:cubicBezTo>
                    <a:pt x="1251" y="144"/>
                    <a:pt x="1489" y="215"/>
                    <a:pt x="1549" y="560"/>
                  </a:cubicBezTo>
                  <a:cubicBezTo>
                    <a:pt x="1549" y="560"/>
                    <a:pt x="1620" y="1108"/>
                    <a:pt x="1394" y="1382"/>
                  </a:cubicBezTo>
                  <a:cubicBezTo>
                    <a:pt x="1322" y="1465"/>
                    <a:pt x="1239" y="1513"/>
                    <a:pt x="1120" y="1525"/>
                  </a:cubicBezTo>
                  <a:lnTo>
                    <a:pt x="1084" y="1525"/>
                  </a:lnTo>
                  <a:cubicBezTo>
                    <a:pt x="1013" y="1525"/>
                    <a:pt x="965" y="1501"/>
                    <a:pt x="918" y="1453"/>
                  </a:cubicBezTo>
                  <a:cubicBezTo>
                    <a:pt x="834" y="1334"/>
                    <a:pt x="834" y="1096"/>
                    <a:pt x="882" y="906"/>
                  </a:cubicBezTo>
                  <a:cubicBezTo>
                    <a:pt x="1025" y="858"/>
                    <a:pt x="1180" y="775"/>
                    <a:pt x="1239" y="644"/>
                  </a:cubicBezTo>
                  <a:cubicBezTo>
                    <a:pt x="1251" y="608"/>
                    <a:pt x="1251" y="560"/>
                    <a:pt x="1215" y="525"/>
                  </a:cubicBezTo>
                  <a:cubicBezTo>
                    <a:pt x="1180" y="453"/>
                    <a:pt x="1120" y="441"/>
                    <a:pt x="1072" y="441"/>
                  </a:cubicBezTo>
                  <a:cubicBezTo>
                    <a:pt x="918" y="441"/>
                    <a:pt x="822" y="668"/>
                    <a:pt x="787" y="787"/>
                  </a:cubicBezTo>
                  <a:cubicBezTo>
                    <a:pt x="703" y="811"/>
                    <a:pt x="596" y="822"/>
                    <a:pt x="525" y="822"/>
                  </a:cubicBezTo>
                  <a:cubicBezTo>
                    <a:pt x="370" y="822"/>
                    <a:pt x="263" y="787"/>
                    <a:pt x="227" y="691"/>
                  </a:cubicBezTo>
                  <a:cubicBezTo>
                    <a:pt x="191" y="668"/>
                    <a:pt x="203" y="608"/>
                    <a:pt x="239" y="549"/>
                  </a:cubicBezTo>
                  <a:cubicBezTo>
                    <a:pt x="346" y="346"/>
                    <a:pt x="727" y="144"/>
                    <a:pt x="1061" y="144"/>
                  </a:cubicBezTo>
                  <a:close/>
                  <a:moveTo>
                    <a:pt x="1037" y="1"/>
                  </a:moveTo>
                  <a:cubicBezTo>
                    <a:pt x="680" y="1"/>
                    <a:pt x="239" y="215"/>
                    <a:pt x="84" y="477"/>
                  </a:cubicBezTo>
                  <a:cubicBezTo>
                    <a:pt x="1" y="608"/>
                    <a:pt x="25" y="715"/>
                    <a:pt x="60" y="775"/>
                  </a:cubicBezTo>
                  <a:cubicBezTo>
                    <a:pt x="132" y="918"/>
                    <a:pt x="287" y="989"/>
                    <a:pt x="489" y="989"/>
                  </a:cubicBezTo>
                  <a:cubicBezTo>
                    <a:pt x="560" y="989"/>
                    <a:pt x="656" y="977"/>
                    <a:pt x="715" y="965"/>
                  </a:cubicBezTo>
                  <a:lnTo>
                    <a:pt x="715" y="965"/>
                  </a:lnTo>
                  <a:cubicBezTo>
                    <a:pt x="680" y="1156"/>
                    <a:pt x="703" y="1394"/>
                    <a:pt x="799" y="1549"/>
                  </a:cubicBezTo>
                  <a:cubicBezTo>
                    <a:pt x="882" y="1632"/>
                    <a:pt x="965" y="1680"/>
                    <a:pt x="1084" y="1680"/>
                  </a:cubicBezTo>
                  <a:lnTo>
                    <a:pt x="1120" y="1680"/>
                  </a:lnTo>
                  <a:cubicBezTo>
                    <a:pt x="1275" y="1668"/>
                    <a:pt x="1394" y="1584"/>
                    <a:pt x="1501" y="1465"/>
                  </a:cubicBezTo>
                  <a:cubicBezTo>
                    <a:pt x="1775" y="1144"/>
                    <a:pt x="1680" y="560"/>
                    <a:pt x="1680" y="537"/>
                  </a:cubicBezTo>
                  <a:cubicBezTo>
                    <a:pt x="1620" y="191"/>
                    <a:pt x="1382" y="1"/>
                    <a:pt x="10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2"/>
            <p:cNvSpPr/>
            <p:nvPr/>
          </p:nvSpPr>
          <p:spPr>
            <a:xfrm>
              <a:off x="4608025" y="2284625"/>
              <a:ext cx="39900" cy="33750"/>
            </a:xfrm>
            <a:custGeom>
              <a:avLst/>
              <a:gdLst/>
              <a:ahLst/>
              <a:cxnLst/>
              <a:rect l="l" t="t" r="r" b="b"/>
              <a:pathLst>
                <a:path w="1596" h="1350" extrusionOk="0">
                  <a:moveTo>
                    <a:pt x="503" y="0"/>
                  </a:moveTo>
                  <a:cubicBezTo>
                    <a:pt x="315" y="0"/>
                    <a:pt x="164" y="70"/>
                    <a:pt x="107" y="235"/>
                  </a:cubicBezTo>
                  <a:cubicBezTo>
                    <a:pt x="0" y="580"/>
                    <a:pt x="119" y="1128"/>
                    <a:pt x="584" y="1306"/>
                  </a:cubicBezTo>
                  <a:cubicBezTo>
                    <a:pt x="686" y="1337"/>
                    <a:pt x="783" y="1350"/>
                    <a:pt x="874" y="1350"/>
                  </a:cubicBezTo>
                  <a:cubicBezTo>
                    <a:pt x="1206" y="1350"/>
                    <a:pt x="1443" y="1173"/>
                    <a:pt x="1453" y="1032"/>
                  </a:cubicBezTo>
                  <a:cubicBezTo>
                    <a:pt x="1453" y="1032"/>
                    <a:pt x="1596" y="473"/>
                    <a:pt x="1179" y="223"/>
                  </a:cubicBezTo>
                  <a:cubicBezTo>
                    <a:pt x="960" y="85"/>
                    <a:pt x="709" y="0"/>
                    <a:pt x="503" y="0"/>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2"/>
            <p:cNvSpPr/>
            <p:nvPr/>
          </p:nvSpPr>
          <p:spPr>
            <a:xfrm>
              <a:off x="4627375" y="2297925"/>
              <a:ext cx="16375" cy="19975"/>
            </a:xfrm>
            <a:custGeom>
              <a:avLst/>
              <a:gdLst/>
              <a:ahLst/>
              <a:cxnLst/>
              <a:rect l="l" t="t" r="r" b="b"/>
              <a:pathLst>
                <a:path w="655" h="799" extrusionOk="0">
                  <a:moveTo>
                    <a:pt x="655" y="0"/>
                  </a:moveTo>
                  <a:cubicBezTo>
                    <a:pt x="655" y="1"/>
                    <a:pt x="24" y="655"/>
                    <a:pt x="0" y="798"/>
                  </a:cubicBezTo>
                  <a:lnTo>
                    <a:pt x="6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2"/>
            <p:cNvSpPr/>
            <p:nvPr/>
          </p:nvSpPr>
          <p:spPr>
            <a:xfrm>
              <a:off x="4625575" y="2295750"/>
              <a:ext cx="19975" cy="24225"/>
            </a:xfrm>
            <a:custGeom>
              <a:avLst/>
              <a:gdLst/>
              <a:ahLst/>
              <a:cxnLst/>
              <a:rect l="l" t="t" r="r" b="b"/>
              <a:pathLst>
                <a:path w="799" h="969" extrusionOk="0">
                  <a:moveTo>
                    <a:pt x="717" y="1"/>
                  </a:moveTo>
                  <a:cubicBezTo>
                    <a:pt x="697" y="1"/>
                    <a:pt x="679" y="10"/>
                    <a:pt x="667" y="28"/>
                  </a:cubicBezTo>
                  <a:cubicBezTo>
                    <a:pt x="513" y="171"/>
                    <a:pt x="25" y="695"/>
                    <a:pt x="1" y="873"/>
                  </a:cubicBezTo>
                  <a:cubicBezTo>
                    <a:pt x="1" y="921"/>
                    <a:pt x="25" y="968"/>
                    <a:pt x="72" y="968"/>
                  </a:cubicBezTo>
                  <a:cubicBezTo>
                    <a:pt x="120" y="968"/>
                    <a:pt x="144" y="933"/>
                    <a:pt x="144" y="897"/>
                  </a:cubicBezTo>
                  <a:cubicBezTo>
                    <a:pt x="144" y="814"/>
                    <a:pt x="477" y="421"/>
                    <a:pt x="775" y="123"/>
                  </a:cubicBezTo>
                  <a:cubicBezTo>
                    <a:pt x="798" y="99"/>
                    <a:pt x="798" y="52"/>
                    <a:pt x="775" y="28"/>
                  </a:cubicBezTo>
                  <a:cubicBezTo>
                    <a:pt x="757" y="10"/>
                    <a:pt x="736" y="1"/>
                    <a:pt x="7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2"/>
            <p:cNvSpPr/>
            <p:nvPr/>
          </p:nvSpPr>
          <p:spPr>
            <a:xfrm>
              <a:off x="4617550" y="2289575"/>
              <a:ext cx="18775" cy="24750"/>
            </a:xfrm>
            <a:custGeom>
              <a:avLst/>
              <a:gdLst/>
              <a:ahLst/>
              <a:cxnLst/>
              <a:rect l="l" t="t" r="r" b="b"/>
              <a:pathLst>
                <a:path w="751" h="990" extrusionOk="0">
                  <a:moveTo>
                    <a:pt x="750" y="1"/>
                  </a:moveTo>
                  <a:lnTo>
                    <a:pt x="750" y="1"/>
                  </a:lnTo>
                  <a:cubicBezTo>
                    <a:pt x="750" y="1"/>
                    <a:pt x="36" y="775"/>
                    <a:pt x="0" y="989"/>
                  </a:cubicBezTo>
                  <a:lnTo>
                    <a:pt x="7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2"/>
            <p:cNvSpPr/>
            <p:nvPr/>
          </p:nvSpPr>
          <p:spPr>
            <a:xfrm>
              <a:off x="4615750" y="2287650"/>
              <a:ext cx="22350" cy="28450"/>
            </a:xfrm>
            <a:custGeom>
              <a:avLst/>
              <a:gdLst/>
              <a:ahLst/>
              <a:cxnLst/>
              <a:rect l="l" t="t" r="r" b="b"/>
              <a:pathLst>
                <a:path w="894" h="1138" extrusionOk="0">
                  <a:moveTo>
                    <a:pt x="812" y="1"/>
                  </a:moveTo>
                  <a:cubicBezTo>
                    <a:pt x="793" y="1"/>
                    <a:pt x="775" y="7"/>
                    <a:pt x="763" y="18"/>
                  </a:cubicBezTo>
                  <a:cubicBezTo>
                    <a:pt x="644" y="149"/>
                    <a:pt x="37" y="828"/>
                    <a:pt x="1" y="1042"/>
                  </a:cubicBezTo>
                  <a:cubicBezTo>
                    <a:pt x="1" y="1090"/>
                    <a:pt x="37" y="1138"/>
                    <a:pt x="72" y="1138"/>
                  </a:cubicBezTo>
                  <a:cubicBezTo>
                    <a:pt x="120" y="1138"/>
                    <a:pt x="156" y="1114"/>
                    <a:pt x="156" y="1066"/>
                  </a:cubicBezTo>
                  <a:cubicBezTo>
                    <a:pt x="168" y="947"/>
                    <a:pt x="584" y="435"/>
                    <a:pt x="870" y="126"/>
                  </a:cubicBezTo>
                  <a:cubicBezTo>
                    <a:pt x="894" y="102"/>
                    <a:pt x="894" y="54"/>
                    <a:pt x="870" y="18"/>
                  </a:cubicBezTo>
                  <a:cubicBezTo>
                    <a:pt x="852" y="7"/>
                    <a:pt x="831" y="1"/>
                    <a:pt x="8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2"/>
            <p:cNvSpPr/>
            <p:nvPr/>
          </p:nvSpPr>
          <p:spPr>
            <a:xfrm>
              <a:off x="4660700" y="2327975"/>
              <a:ext cx="24725" cy="6325"/>
            </a:xfrm>
            <a:custGeom>
              <a:avLst/>
              <a:gdLst/>
              <a:ahLst/>
              <a:cxnLst/>
              <a:rect l="l" t="t" r="r" b="b"/>
              <a:pathLst>
                <a:path w="989" h="253" extrusionOk="0">
                  <a:moveTo>
                    <a:pt x="1" y="1"/>
                  </a:moveTo>
                  <a:cubicBezTo>
                    <a:pt x="1" y="1"/>
                    <a:pt x="245" y="252"/>
                    <a:pt x="616" y="252"/>
                  </a:cubicBezTo>
                  <a:cubicBezTo>
                    <a:pt x="730" y="252"/>
                    <a:pt x="855" y="229"/>
                    <a:pt x="989" y="168"/>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2"/>
            <p:cNvSpPr/>
            <p:nvPr/>
          </p:nvSpPr>
          <p:spPr>
            <a:xfrm>
              <a:off x="4658925" y="2326050"/>
              <a:ext cx="28600" cy="9700"/>
            </a:xfrm>
            <a:custGeom>
              <a:avLst/>
              <a:gdLst/>
              <a:ahLst/>
              <a:cxnLst/>
              <a:rect l="l" t="t" r="r" b="b"/>
              <a:pathLst>
                <a:path w="1144" h="388" extrusionOk="0">
                  <a:moveTo>
                    <a:pt x="84" y="0"/>
                  </a:moveTo>
                  <a:cubicBezTo>
                    <a:pt x="66" y="0"/>
                    <a:pt x="48" y="6"/>
                    <a:pt x="36" y="18"/>
                  </a:cubicBezTo>
                  <a:cubicBezTo>
                    <a:pt x="0" y="54"/>
                    <a:pt x="0" y="90"/>
                    <a:pt x="36" y="125"/>
                  </a:cubicBezTo>
                  <a:cubicBezTo>
                    <a:pt x="36" y="125"/>
                    <a:pt x="298" y="387"/>
                    <a:pt x="691" y="387"/>
                  </a:cubicBezTo>
                  <a:cubicBezTo>
                    <a:pt x="810" y="387"/>
                    <a:pt x="941" y="375"/>
                    <a:pt x="1108" y="304"/>
                  </a:cubicBezTo>
                  <a:cubicBezTo>
                    <a:pt x="1131" y="268"/>
                    <a:pt x="1143" y="233"/>
                    <a:pt x="1131" y="197"/>
                  </a:cubicBezTo>
                  <a:cubicBezTo>
                    <a:pt x="1114" y="180"/>
                    <a:pt x="1086" y="163"/>
                    <a:pt x="1058" y="163"/>
                  </a:cubicBezTo>
                  <a:cubicBezTo>
                    <a:pt x="1046" y="163"/>
                    <a:pt x="1035" y="166"/>
                    <a:pt x="1024" y="173"/>
                  </a:cubicBezTo>
                  <a:cubicBezTo>
                    <a:pt x="906" y="230"/>
                    <a:pt x="794" y="251"/>
                    <a:pt x="693" y="251"/>
                  </a:cubicBezTo>
                  <a:cubicBezTo>
                    <a:pt x="368" y="251"/>
                    <a:pt x="149" y="27"/>
                    <a:pt x="131" y="18"/>
                  </a:cubicBezTo>
                  <a:cubicBezTo>
                    <a:pt x="119" y="6"/>
                    <a:pt x="101"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2"/>
            <p:cNvSpPr/>
            <p:nvPr/>
          </p:nvSpPr>
          <p:spPr>
            <a:xfrm>
              <a:off x="4612175" y="2287200"/>
              <a:ext cx="14325" cy="19375"/>
            </a:xfrm>
            <a:custGeom>
              <a:avLst/>
              <a:gdLst/>
              <a:ahLst/>
              <a:cxnLst/>
              <a:rect l="l" t="t" r="r" b="b"/>
              <a:pathLst>
                <a:path w="573" h="775" extrusionOk="0">
                  <a:moveTo>
                    <a:pt x="572" y="1"/>
                  </a:moveTo>
                  <a:cubicBezTo>
                    <a:pt x="572" y="1"/>
                    <a:pt x="13" y="513"/>
                    <a:pt x="1" y="775"/>
                  </a:cubicBezTo>
                  <a:lnTo>
                    <a:pt x="5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2"/>
            <p:cNvSpPr/>
            <p:nvPr/>
          </p:nvSpPr>
          <p:spPr>
            <a:xfrm>
              <a:off x="4609800" y="2285350"/>
              <a:ext cx="18775" cy="23025"/>
            </a:xfrm>
            <a:custGeom>
              <a:avLst/>
              <a:gdLst/>
              <a:ahLst/>
              <a:cxnLst/>
              <a:rect l="l" t="t" r="r" b="b"/>
              <a:pathLst>
                <a:path w="751" h="921" extrusionOk="0">
                  <a:moveTo>
                    <a:pt x="666" y="0"/>
                  </a:moveTo>
                  <a:cubicBezTo>
                    <a:pt x="647" y="0"/>
                    <a:pt x="626" y="9"/>
                    <a:pt x="608" y="27"/>
                  </a:cubicBezTo>
                  <a:cubicBezTo>
                    <a:pt x="548" y="75"/>
                    <a:pt x="36" y="575"/>
                    <a:pt x="1" y="849"/>
                  </a:cubicBezTo>
                  <a:cubicBezTo>
                    <a:pt x="1" y="872"/>
                    <a:pt x="36" y="920"/>
                    <a:pt x="72" y="920"/>
                  </a:cubicBezTo>
                  <a:cubicBezTo>
                    <a:pt x="120" y="920"/>
                    <a:pt x="155" y="884"/>
                    <a:pt x="155" y="860"/>
                  </a:cubicBezTo>
                  <a:cubicBezTo>
                    <a:pt x="167" y="694"/>
                    <a:pt x="513" y="325"/>
                    <a:pt x="715" y="134"/>
                  </a:cubicBezTo>
                  <a:cubicBezTo>
                    <a:pt x="751" y="99"/>
                    <a:pt x="751" y="51"/>
                    <a:pt x="715" y="27"/>
                  </a:cubicBezTo>
                  <a:cubicBezTo>
                    <a:pt x="703" y="9"/>
                    <a:pt x="685" y="0"/>
                    <a:pt x="66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2"/>
            <p:cNvSpPr/>
            <p:nvPr/>
          </p:nvSpPr>
          <p:spPr>
            <a:xfrm>
              <a:off x="4657125" y="2330650"/>
              <a:ext cx="14625" cy="24150"/>
            </a:xfrm>
            <a:custGeom>
              <a:avLst/>
              <a:gdLst/>
              <a:ahLst/>
              <a:cxnLst/>
              <a:rect l="l" t="t" r="r" b="b"/>
              <a:pathLst>
                <a:path w="585" h="966" extrusionOk="0">
                  <a:moveTo>
                    <a:pt x="1" y="1"/>
                  </a:moveTo>
                  <a:lnTo>
                    <a:pt x="346" y="965"/>
                  </a:lnTo>
                  <a:cubicBezTo>
                    <a:pt x="346" y="965"/>
                    <a:pt x="584" y="46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2"/>
            <p:cNvSpPr/>
            <p:nvPr/>
          </p:nvSpPr>
          <p:spPr>
            <a:xfrm>
              <a:off x="4655350" y="2328725"/>
              <a:ext cx="18775" cy="27850"/>
            </a:xfrm>
            <a:custGeom>
              <a:avLst/>
              <a:gdLst/>
              <a:ahLst/>
              <a:cxnLst/>
              <a:rect l="l" t="t" r="r" b="b"/>
              <a:pathLst>
                <a:path w="751" h="1114" extrusionOk="0">
                  <a:moveTo>
                    <a:pt x="89" y="0"/>
                  </a:moveTo>
                  <a:cubicBezTo>
                    <a:pt x="64" y="0"/>
                    <a:pt x="39" y="15"/>
                    <a:pt x="24" y="30"/>
                  </a:cubicBezTo>
                  <a:cubicBezTo>
                    <a:pt x="0" y="66"/>
                    <a:pt x="12" y="102"/>
                    <a:pt x="36" y="138"/>
                  </a:cubicBezTo>
                  <a:cubicBezTo>
                    <a:pt x="560" y="554"/>
                    <a:pt x="369" y="995"/>
                    <a:pt x="346" y="1019"/>
                  </a:cubicBezTo>
                  <a:cubicBezTo>
                    <a:pt x="322" y="1054"/>
                    <a:pt x="346" y="1102"/>
                    <a:pt x="381" y="1114"/>
                  </a:cubicBezTo>
                  <a:lnTo>
                    <a:pt x="417" y="1114"/>
                  </a:lnTo>
                  <a:cubicBezTo>
                    <a:pt x="441" y="1114"/>
                    <a:pt x="477" y="1102"/>
                    <a:pt x="489" y="1078"/>
                  </a:cubicBezTo>
                  <a:cubicBezTo>
                    <a:pt x="489" y="1078"/>
                    <a:pt x="750" y="507"/>
                    <a:pt x="131" y="18"/>
                  </a:cubicBezTo>
                  <a:cubicBezTo>
                    <a:pt x="118" y="5"/>
                    <a:pt x="103" y="0"/>
                    <a:pt x="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2"/>
            <p:cNvSpPr/>
            <p:nvPr/>
          </p:nvSpPr>
          <p:spPr>
            <a:xfrm>
              <a:off x="3963300" y="2311900"/>
              <a:ext cx="47950" cy="45350"/>
            </a:xfrm>
            <a:custGeom>
              <a:avLst/>
              <a:gdLst/>
              <a:ahLst/>
              <a:cxnLst/>
              <a:rect l="l" t="t" r="r" b="b"/>
              <a:pathLst>
                <a:path w="1918" h="1814" extrusionOk="0">
                  <a:moveTo>
                    <a:pt x="488" y="1"/>
                  </a:moveTo>
                  <a:cubicBezTo>
                    <a:pt x="488" y="1"/>
                    <a:pt x="0" y="441"/>
                    <a:pt x="60" y="620"/>
                  </a:cubicBezTo>
                  <a:cubicBezTo>
                    <a:pt x="118" y="794"/>
                    <a:pt x="1089" y="1813"/>
                    <a:pt x="1240" y="1813"/>
                  </a:cubicBezTo>
                  <a:cubicBezTo>
                    <a:pt x="1244" y="1813"/>
                    <a:pt x="1248" y="1812"/>
                    <a:pt x="1250" y="1811"/>
                  </a:cubicBezTo>
                  <a:cubicBezTo>
                    <a:pt x="1346" y="1751"/>
                    <a:pt x="1917" y="1180"/>
                    <a:pt x="1917" y="1180"/>
                  </a:cubicBezTo>
                  <a:lnTo>
                    <a:pt x="4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2"/>
            <p:cNvSpPr/>
            <p:nvPr/>
          </p:nvSpPr>
          <p:spPr>
            <a:xfrm>
              <a:off x="3960925" y="2309975"/>
              <a:ext cx="51800" cy="49000"/>
            </a:xfrm>
            <a:custGeom>
              <a:avLst/>
              <a:gdLst/>
              <a:ahLst/>
              <a:cxnLst/>
              <a:rect l="l" t="t" r="r" b="b"/>
              <a:pathLst>
                <a:path w="2072" h="1960" extrusionOk="0">
                  <a:moveTo>
                    <a:pt x="583" y="173"/>
                  </a:moveTo>
                  <a:lnTo>
                    <a:pt x="1905" y="1257"/>
                  </a:lnTo>
                  <a:cubicBezTo>
                    <a:pt x="1703" y="1471"/>
                    <a:pt x="1417" y="1733"/>
                    <a:pt x="1322" y="1804"/>
                  </a:cubicBezTo>
                  <a:cubicBezTo>
                    <a:pt x="1143" y="1721"/>
                    <a:pt x="286" y="828"/>
                    <a:pt x="226" y="661"/>
                  </a:cubicBezTo>
                  <a:cubicBezTo>
                    <a:pt x="191" y="590"/>
                    <a:pt x="369" y="364"/>
                    <a:pt x="583" y="173"/>
                  </a:cubicBezTo>
                  <a:close/>
                  <a:moveTo>
                    <a:pt x="570" y="1"/>
                  </a:moveTo>
                  <a:cubicBezTo>
                    <a:pt x="554" y="1"/>
                    <a:pt x="536" y="6"/>
                    <a:pt x="524" y="18"/>
                  </a:cubicBezTo>
                  <a:cubicBezTo>
                    <a:pt x="405" y="126"/>
                    <a:pt x="0" y="495"/>
                    <a:pt x="72" y="709"/>
                  </a:cubicBezTo>
                  <a:cubicBezTo>
                    <a:pt x="131" y="888"/>
                    <a:pt x="1119" y="1959"/>
                    <a:pt x="1322" y="1959"/>
                  </a:cubicBezTo>
                  <a:cubicBezTo>
                    <a:pt x="1338" y="1959"/>
                    <a:pt x="1353" y="1954"/>
                    <a:pt x="1362" y="1954"/>
                  </a:cubicBezTo>
                  <a:cubicBezTo>
                    <a:pt x="1367" y="1954"/>
                    <a:pt x="1369" y="1955"/>
                    <a:pt x="1369" y="1959"/>
                  </a:cubicBezTo>
                  <a:cubicBezTo>
                    <a:pt x="1476" y="1900"/>
                    <a:pt x="1965" y="1399"/>
                    <a:pt x="2060" y="1316"/>
                  </a:cubicBezTo>
                  <a:cubicBezTo>
                    <a:pt x="2072" y="1304"/>
                    <a:pt x="2072" y="1269"/>
                    <a:pt x="2072" y="1257"/>
                  </a:cubicBezTo>
                  <a:cubicBezTo>
                    <a:pt x="2072" y="1221"/>
                    <a:pt x="2060" y="1209"/>
                    <a:pt x="2036" y="1197"/>
                  </a:cubicBezTo>
                  <a:lnTo>
                    <a:pt x="607" y="18"/>
                  </a:lnTo>
                  <a:cubicBezTo>
                    <a:pt x="601" y="6"/>
                    <a:pt x="586" y="1"/>
                    <a:pt x="57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2"/>
            <p:cNvSpPr/>
            <p:nvPr/>
          </p:nvSpPr>
          <p:spPr>
            <a:xfrm>
              <a:off x="3924900" y="2259325"/>
              <a:ext cx="76225" cy="43125"/>
            </a:xfrm>
            <a:custGeom>
              <a:avLst/>
              <a:gdLst/>
              <a:ahLst/>
              <a:cxnLst/>
              <a:rect l="l" t="t" r="r" b="b"/>
              <a:pathLst>
                <a:path w="3049" h="1725" extrusionOk="0">
                  <a:moveTo>
                    <a:pt x="2221" y="0"/>
                  </a:moveTo>
                  <a:cubicBezTo>
                    <a:pt x="1815" y="0"/>
                    <a:pt x="1303" y="168"/>
                    <a:pt x="786" y="782"/>
                  </a:cubicBezTo>
                  <a:cubicBezTo>
                    <a:pt x="0" y="1711"/>
                    <a:pt x="1346" y="1247"/>
                    <a:pt x="1798" y="1663"/>
                  </a:cubicBezTo>
                  <a:cubicBezTo>
                    <a:pt x="1843" y="1706"/>
                    <a:pt x="1892" y="1725"/>
                    <a:pt x="1943" y="1725"/>
                  </a:cubicBezTo>
                  <a:cubicBezTo>
                    <a:pt x="2396" y="1725"/>
                    <a:pt x="3048" y="247"/>
                    <a:pt x="3048" y="247"/>
                  </a:cubicBezTo>
                  <a:cubicBezTo>
                    <a:pt x="3048" y="247"/>
                    <a:pt x="2713" y="0"/>
                    <a:pt x="2221"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2"/>
            <p:cNvSpPr/>
            <p:nvPr/>
          </p:nvSpPr>
          <p:spPr>
            <a:xfrm>
              <a:off x="4007050" y="2319950"/>
              <a:ext cx="65200" cy="59300"/>
            </a:xfrm>
            <a:custGeom>
              <a:avLst/>
              <a:gdLst/>
              <a:ahLst/>
              <a:cxnLst/>
              <a:rect l="l" t="t" r="r" b="b"/>
              <a:pathLst>
                <a:path w="2608" h="2372" extrusionOk="0">
                  <a:moveTo>
                    <a:pt x="1917" y="0"/>
                  </a:moveTo>
                  <a:cubicBezTo>
                    <a:pt x="1917" y="0"/>
                    <a:pt x="1" y="608"/>
                    <a:pt x="370" y="1084"/>
                  </a:cubicBezTo>
                  <a:cubicBezTo>
                    <a:pt x="674" y="1465"/>
                    <a:pt x="339" y="2372"/>
                    <a:pt x="705" y="2372"/>
                  </a:cubicBezTo>
                  <a:cubicBezTo>
                    <a:pt x="796" y="2372"/>
                    <a:pt x="932" y="2315"/>
                    <a:pt x="1132" y="2179"/>
                  </a:cubicBezTo>
                  <a:cubicBezTo>
                    <a:pt x="2608" y="1203"/>
                    <a:pt x="1917" y="0"/>
                    <a:pt x="1917"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2"/>
            <p:cNvSpPr/>
            <p:nvPr/>
          </p:nvSpPr>
          <p:spPr>
            <a:xfrm>
              <a:off x="3959925" y="2248500"/>
              <a:ext cx="125125" cy="108275"/>
            </a:xfrm>
            <a:custGeom>
              <a:avLst/>
              <a:gdLst/>
              <a:ahLst/>
              <a:cxnLst/>
              <a:rect l="l" t="t" r="r" b="b"/>
              <a:pathLst>
                <a:path w="5005" h="4331" extrusionOk="0">
                  <a:moveTo>
                    <a:pt x="3351" y="0"/>
                  </a:moveTo>
                  <a:cubicBezTo>
                    <a:pt x="1983" y="0"/>
                    <a:pt x="0" y="2038"/>
                    <a:pt x="76" y="2227"/>
                  </a:cubicBezTo>
                  <a:cubicBezTo>
                    <a:pt x="76" y="2227"/>
                    <a:pt x="1802" y="4144"/>
                    <a:pt x="2183" y="4323"/>
                  </a:cubicBezTo>
                  <a:cubicBezTo>
                    <a:pt x="2195" y="4328"/>
                    <a:pt x="2209" y="4331"/>
                    <a:pt x="2225" y="4331"/>
                  </a:cubicBezTo>
                  <a:cubicBezTo>
                    <a:pt x="2723" y="4331"/>
                    <a:pt x="5005" y="1654"/>
                    <a:pt x="4243" y="477"/>
                  </a:cubicBezTo>
                  <a:cubicBezTo>
                    <a:pt x="4018" y="137"/>
                    <a:pt x="3705" y="0"/>
                    <a:pt x="3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2"/>
            <p:cNvSpPr/>
            <p:nvPr/>
          </p:nvSpPr>
          <p:spPr>
            <a:xfrm>
              <a:off x="3959725" y="2246425"/>
              <a:ext cx="117000" cy="112550"/>
            </a:xfrm>
            <a:custGeom>
              <a:avLst/>
              <a:gdLst/>
              <a:ahLst/>
              <a:cxnLst/>
              <a:rect l="l" t="t" r="r" b="b"/>
              <a:pathLst>
                <a:path w="4680" h="4502" extrusionOk="0">
                  <a:moveTo>
                    <a:pt x="3346" y="155"/>
                  </a:moveTo>
                  <a:cubicBezTo>
                    <a:pt x="3703" y="155"/>
                    <a:pt x="3989" y="298"/>
                    <a:pt x="4180" y="596"/>
                  </a:cubicBezTo>
                  <a:cubicBezTo>
                    <a:pt x="4441" y="989"/>
                    <a:pt x="4346" y="1656"/>
                    <a:pt x="3918" y="2441"/>
                  </a:cubicBezTo>
                  <a:cubicBezTo>
                    <a:pt x="3358" y="3477"/>
                    <a:pt x="2465" y="4334"/>
                    <a:pt x="2239" y="4334"/>
                  </a:cubicBezTo>
                  <a:lnTo>
                    <a:pt x="2227" y="4334"/>
                  </a:lnTo>
                  <a:cubicBezTo>
                    <a:pt x="1929" y="4203"/>
                    <a:pt x="643" y="2834"/>
                    <a:pt x="155" y="2287"/>
                  </a:cubicBezTo>
                  <a:cubicBezTo>
                    <a:pt x="262" y="1989"/>
                    <a:pt x="2084" y="155"/>
                    <a:pt x="3346" y="155"/>
                  </a:cubicBezTo>
                  <a:close/>
                  <a:moveTo>
                    <a:pt x="3358" y="1"/>
                  </a:moveTo>
                  <a:cubicBezTo>
                    <a:pt x="2120" y="1"/>
                    <a:pt x="465" y="1596"/>
                    <a:pt x="108" y="2096"/>
                  </a:cubicBezTo>
                  <a:cubicBezTo>
                    <a:pt x="24" y="2227"/>
                    <a:pt x="0" y="2287"/>
                    <a:pt x="24" y="2346"/>
                  </a:cubicBezTo>
                  <a:cubicBezTo>
                    <a:pt x="24" y="2358"/>
                    <a:pt x="36" y="2370"/>
                    <a:pt x="36" y="2370"/>
                  </a:cubicBezTo>
                  <a:cubicBezTo>
                    <a:pt x="96" y="2441"/>
                    <a:pt x="1774" y="4311"/>
                    <a:pt x="2167" y="4477"/>
                  </a:cubicBezTo>
                  <a:cubicBezTo>
                    <a:pt x="2191" y="4501"/>
                    <a:pt x="2203" y="4501"/>
                    <a:pt x="2239" y="4501"/>
                  </a:cubicBezTo>
                  <a:cubicBezTo>
                    <a:pt x="2584" y="4501"/>
                    <a:pt x="3537" y="3477"/>
                    <a:pt x="4049" y="2537"/>
                  </a:cubicBezTo>
                  <a:cubicBezTo>
                    <a:pt x="4358" y="1917"/>
                    <a:pt x="4680" y="1084"/>
                    <a:pt x="4311" y="524"/>
                  </a:cubicBezTo>
                  <a:cubicBezTo>
                    <a:pt x="4084" y="179"/>
                    <a:pt x="3751" y="1"/>
                    <a:pt x="335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2"/>
            <p:cNvSpPr/>
            <p:nvPr/>
          </p:nvSpPr>
          <p:spPr>
            <a:xfrm>
              <a:off x="4012175" y="2242700"/>
              <a:ext cx="74975" cy="63875"/>
            </a:xfrm>
            <a:custGeom>
              <a:avLst/>
              <a:gdLst/>
              <a:ahLst/>
              <a:cxnLst/>
              <a:rect l="l" t="t" r="r" b="b"/>
              <a:pathLst>
                <a:path w="2999" h="2555" extrusionOk="0">
                  <a:moveTo>
                    <a:pt x="1563" y="0"/>
                  </a:moveTo>
                  <a:cubicBezTo>
                    <a:pt x="860" y="0"/>
                    <a:pt x="0" y="361"/>
                    <a:pt x="34" y="495"/>
                  </a:cubicBezTo>
                  <a:cubicBezTo>
                    <a:pt x="81" y="685"/>
                    <a:pt x="2046" y="2555"/>
                    <a:pt x="2046" y="2555"/>
                  </a:cubicBezTo>
                  <a:cubicBezTo>
                    <a:pt x="2153" y="2400"/>
                    <a:pt x="2998" y="1019"/>
                    <a:pt x="2296" y="245"/>
                  </a:cubicBezTo>
                  <a:cubicBezTo>
                    <a:pt x="2135" y="66"/>
                    <a:pt x="1864" y="0"/>
                    <a:pt x="156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2"/>
            <p:cNvSpPr/>
            <p:nvPr/>
          </p:nvSpPr>
          <p:spPr>
            <a:xfrm>
              <a:off x="3993950" y="2280950"/>
              <a:ext cx="43200" cy="43200"/>
            </a:xfrm>
            <a:custGeom>
              <a:avLst/>
              <a:gdLst/>
              <a:ahLst/>
              <a:cxnLst/>
              <a:rect l="l" t="t" r="r" b="b"/>
              <a:pathLst>
                <a:path w="1728" h="1728" extrusionOk="0">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2"/>
            <p:cNvSpPr/>
            <p:nvPr/>
          </p:nvSpPr>
          <p:spPr>
            <a:xfrm>
              <a:off x="3991875" y="2279175"/>
              <a:ext cx="47650" cy="47350"/>
            </a:xfrm>
            <a:custGeom>
              <a:avLst/>
              <a:gdLst/>
              <a:ahLst/>
              <a:cxnLst/>
              <a:rect l="l" t="t" r="r" b="b"/>
              <a:pathLst>
                <a:path w="1906" h="1894" extrusionOk="0">
                  <a:moveTo>
                    <a:pt x="953" y="155"/>
                  </a:moveTo>
                  <a:cubicBezTo>
                    <a:pt x="1179" y="155"/>
                    <a:pt x="1393" y="262"/>
                    <a:pt x="1548" y="417"/>
                  </a:cubicBezTo>
                  <a:cubicBezTo>
                    <a:pt x="1679" y="572"/>
                    <a:pt x="1751" y="774"/>
                    <a:pt x="1739" y="988"/>
                  </a:cubicBezTo>
                  <a:cubicBezTo>
                    <a:pt x="1727" y="1215"/>
                    <a:pt x="1631" y="1405"/>
                    <a:pt x="1477" y="1536"/>
                  </a:cubicBezTo>
                  <a:cubicBezTo>
                    <a:pt x="1334" y="1655"/>
                    <a:pt x="1143" y="1727"/>
                    <a:pt x="953" y="1727"/>
                  </a:cubicBezTo>
                  <a:cubicBezTo>
                    <a:pt x="727" y="1727"/>
                    <a:pt x="500" y="1631"/>
                    <a:pt x="358" y="1465"/>
                  </a:cubicBezTo>
                  <a:cubicBezTo>
                    <a:pt x="227" y="1310"/>
                    <a:pt x="143" y="1107"/>
                    <a:pt x="167" y="893"/>
                  </a:cubicBezTo>
                  <a:cubicBezTo>
                    <a:pt x="179" y="679"/>
                    <a:pt x="262" y="476"/>
                    <a:pt x="429" y="346"/>
                  </a:cubicBezTo>
                  <a:cubicBezTo>
                    <a:pt x="560" y="226"/>
                    <a:pt x="762" y="155"/>
                    <a:pt x="953" y="155"/>
                  </a:cubicBezTo>
                  <a:close/>
                  <a:moveTo>
                    <a:pt x="953" y="0"/>
                  </a:moveTo>
                  <a:cubicBezTo>
                    <a:pt x="715" y="0"/>
                    <a:pt x="500" y="95"/>
                    <a:pt x="322" y="238"/>
                  </a:cubicBezTo>
                  <a:cubicBezTo>
                    <a:pt x="131" y="417"/>
                    <a:pt x="24" y="643"/>
                    <a:pt x="12" y="893"/>
                  </a:cubicBezTo>
                  <a:cubicBezTo>
                    <a:pt x="0" y="1155"/>
                    <a:pt x="84" y="1381"/>
                    <a:pt x="250" y="1584"/>
                  </a:cubicBezTo>
                  <a:cubicBezTo>
                    <a:pt x="429" y="1774"/>
                    <a:pt x="679" y="1893"/>
                    <a:pt x="953" y="1893"/>
                  </a:cubicBezTo>
                  <a:cubicBezTo>
                    <a:pt x="1179" y="1893"/>
                    <a:pt x="1393" y="1810"/>
                    <a:pt x="1572" y="1655"/>
                  </a:cubicBezTo>
                  <a:cubicBezTo>
                    <a:pt x="1774" y="1477"/>
                    <a:pt x="1870" y="1250"/>
                    <a:pt x="1893" y="1000"/>
                  </a:cubicBezTo>
                  <a:cubicBezTo>
                    <a:pt x="1905" y="750"/>
                    <a:pt x="1810" y="512"/>
                    <a:pt x="1655" y="322"/>
                  </a:cubicBezTo>
                  <a:cubicBezTo>
                    <a:pt x="1477" y="119"/>
                    <a:pt x="1215" y="0"/>
                    <a:pt x="9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2"/>
            <p:cNvSpPr/>
            <p:nvPr/>
          </p:nvSpPr>
          <p:spPr>
            <a:xfrm>
              <a:off x="3910600" y="2334000"/>
              <a:ext cx="81300" cy="65975"/>
            </a:xfrm>
            <a:custGeom>
              <a:avLst/>
              <a:gdLst/>
              <a:ahLst/>
              <a:cxnLst/>
              <a:rect l="l" t="t" r="r" b="b"/>
              <a:pathLst>
                <a:path w="3252" h="2639" extrusionOk="0">
                  <a:moveTo>
                    <a:pt x="1560" y="1"/>
                  </a:moveTo>
                  <a:cubicBezTo>
                    <a:pt x="1342" y="1"/>
                    <a:pt x="1108" y="96"/>
                    <a:pt x="811" y="296"/>
                  </a:cubicBezTo>
                  <a:cubicBezTo>
                    <a:pt x="1" y="843"/>
                    <a:pt x="334" y="2308"/>
                    <a:pt x="406" y="2534"/>
                  </a:cubicBezTo>
                  <a:cubicBezTo>
                    <a:pt x="426" y="2602"/>
                    <a:pt x="599" y="2639"/>
                    <a:pt x="846" y="2639"/>
                  </a:cubicBezTo>
                  <a:cubicBezTo>
                    <a:pt x="1462" y="2639"/>
                    <a:pt x="2537" y="2408"/>
                    <a:pt x="2835" y="1855"/>
                  </a:cubicBezTo>
                  <a:cubicBezTo>
                    <a:pt x="3251" y="1081"/>
                    <a:pt x="2739" y="772"/>
                    <a:pt x="2739" y="772"/>
                  </a:cubicBezTo>
                  <a:cubicBezTo>
                    <a:pt x="2246" y="271"/>
                    <a:pt x="1927" y="1"/>
                    <a:pt x="1560"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2"/>
            <p:cNvSpPr/>
            <p:nvPr/>
          </p:nvSpPr>
          <p:spPr>
            <a:xfrm>
              <a:off x="3935900" y="2343250"/>
              <a:ext cx="42300" cy="33700"/>
            </a:xfrm>
            <a:custGeom>
              <a:avLst/>
              <a:gdLst/>
              <a:ahLst/>
              <a:cxnLst/>
              <a:rect l="l" t="t" r="r" b="b"/>
              <a:pathLst>
                <a:path w="1692" h="1348" extrusionOk="0">
                  <a:moveTo>
                    <a:pt x="808" y="1"/>
                  </a:moveTo>
                  <a:cubicBezTo>
                    <a:pt x="695" y="1"/>
                    <a:pt x="573" y="50"/>
                    <a:pt x="418" y="152"/>
                  </a:cubicBezTo>
                  <a:cubicBezTo>
                    <a:pt x="1" y="438"/>
                    <a:pt x="168" y="1176"/>
                    <a:pt x="215" y="1295"/>
                  </a:cubicBezTo>
                  <a:cubicBezTo>
                    <a:pt x="225" y="1329"/>
                    <a:pt x="313" y="1347"/>
                    <a:pt x="438" y="1347"/>
                  </a:cubicBezTo>
                  <a:cubicBezTo>
                    <a:pt x="752" y="1347"/>
                    <a:pt x="1304" y="1231"/>
                    <a:pt x="1465" y="950"/>
                  </a:cubicBezTo>
                  <a:cubicBezTo>
                    <a:pt x="1692" y="569"/>
                    <a:pt x="1418" y="402"/>
                    <a:pt x="1418" y="402"/>
                  </a:cubicBezTo>
                  <a:cubicBezTo>
                    <a:pt x="1164" y="140"/>
                    <a:pt x="999" y="1"/>
                    <a:pt x="808"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2"/>
            <p:cNvSpPr/>
            <p:nvPr/>
          </p:nvSpPr>
          <p:spPr>
            <a:xfrm>
              <a:off x="4024325" y="2295250"/>
              <a:ext cx="9550" cy="16100"/>
            </a:xfrm>
            <a:custGeom>
              <a:avLst/>
              <a:gdLst/>
              <a:ahLst/>
              <a:cxnLst/>
              <a:rect l="l" t="t" r="r" b="b"/>
              <a:pathLst>
                <a:path w="382" h="644" extrusionOk="0">
                  <a:moveTo>
                    <a:pt x="0" y="0"/>
                  </a:moveTo>
                  <a:lnTo>
                    <a:pt x="83" y="643"/>
                  </a:lnTo>
                  <a:cubicBezTo>
                    <a:pt x="381" y="274"/>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2"/>
            <p:cNvSpPr/>
            <p:nvPr/>
          </p:nvSpPr>
          <p:spPr>
            <a:xfrm>
              <a:off x="4021925" y="2293000"/>
              <a:ext cx="9850" cy="19825"/>
            </a:xfrm>
            <a:custGeom>
              <a:avLst/>
              <a:gdLst/>
              <a:ahLst/>
              <a:cxnLst/>
              <a:rect l="l" t="t" r="r" b="b"/>
              <a:pathLst>
                <a:path w="394" h="793" extrusionOk="0">
                  <a:moveTo>
                    <a:pt x="98" y="1"/>
                  </a:moveTo>
                  <a:cubicBezTo>
                    <a:pt x="76" y="1"/>
                    <a:pt x="52" y="16"/>
                    <a:pt x="37" y="31"/>
                  </a:cubicBezTo>
                  <a:cubicBezTo>
                    <a:pt x="1" y="66"/>
                    <a:pt x="13" y="102"/>
                    <a:pt x="48" y="138"/>
                  </a:cubicBezTo>
                  <a:cubicBezTo>
                    <a:pt x="48" y="138"/>
                    <a:pt x="191" y="245"/>
                    <a:pt x="215" y="388"/>
                  </a:cubicBezTo>
                  <a:cubicBezTo>
                    <a:pt x="227" y="483"/>
                    <a:pt x="179" y="578"/>
                    <a:pt x="108" y="674"/>
                  </a:cubicBezTo>
                  <a:cubicBezTo>
                    <a:pt x="96" y="697"/>
                    <a:pt x="96" y="745"/>
                    <a:pt x="120" y="781"/>
                  </a:cubicBezTo>
                  <a:cubicBezTo>
                    <a:pt x="132" y="793"/>
                    <a:pt x="156" y="793"/>
                    <a:pt x="168" y="793"/>
                  </a:cubicBezTo>
                  <a:cubicBezTo>
                    <a:pt x="179" y="793"/>
                    <a:pt x="215" y="793"/>
                    <a:pt x="239" y="781"/>
                  </a:cubicBezTo>
                  <a:cubicBezTo>
                    <a:pt x="346" y="638"/>
                    <a:pt x="394" y="507"/>
                    <a:pt x="370" y="376"/>
                  </a:cubicBezTo>
                  <a:cubicBezTo>
                    <a:pt x="334" y="150"/>
                    <a:pt x="156" y="19"/>
                    <a:pt x="132" y="19"/>
                  </a:cubicBezTo>
                  <a:cubicBezTo>
                    <a:pt x="123" y="6"/>
                    <a:pt x="111" y="1"/>
                    <a:pt x="9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2"/>
            <p:cNvSpPr/>
            <p:nvPr/>
          </p:nvSpPr>
          <p:spPr>
            <a:xfrm>
              <a:off x="4059450" y="2255700"/>
              <a:ext cx="11925" cy="30350"/>
            </a:xfrm>
            <a:custGeom>
              <a:avLst/>
              <a:gdLst/>
              <a:ahLst/>
              <a:cxnLst/>
              <a:rect l="l" t="t" r="r" b="b"/>
              <a:pathLst>
                <a:path w="477" h="1214" extrusionOk="0">
                  <a:moveTo>
                    <a:pt x="215" y="1"/>
                  </a:moveTo>
                  <a:cubicBezTo>
                    <a:pt x="204" y="1"/>
                    <a:pt x="192" y="4"/>
                    <a:pt x="179" y="11"/>
                  </a:cubicBezTo>
                  <a:cubicBezTo>
                    <a:pt x="143" y="22"/>
                    <a:pt x="119" y="46"/>
                    <a:pt x="143" y="94"/>
                  </a:cubicBezTo>
                  <a:cubicBezTo>
                    <a:pt x="143" y="94"/>
                    <a:pt x="333" y="642"/>
                    <a:pt x="36" y="1094"/>
                  </a:cubicBezTo>
                  <a:cubicBezTo>
                    <a:pt x="0" y="1118"/>
                    <a:pt x="24" y="1165"/>
                    <a:pt x="48" y="1201"/>
                  </a:cubicBezTo>
                  <a:cubicBezTo>
                    <a:pt x="60" y="1213"/>
                    <a:pt x="83" y="1213"/>
                    <a:pt x="95" y="1213"/>
                  </a:cubicBezTo>
                  <a:cubicBezTo>
                    <a:pt x="119" y="1213"/>
                    <a:pt x="143" y="1201"/>
                    <a:pt x="155" y="1177"/>
                  </a:cubicBezTo>
                  <a:cubicBezTo>
                    <a:pt x="476" y="677"/>
                    <a:pt x="286" y="82"/>
                    <a:pt x="274" y="46"/>
                  </a:cubicBezTo>
                  <a:cubicBezTo>
                    <a:pt x="265" y="21"/>
                    <a:pt x="244"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2"/>
            <p:cNvSpPr/>
            <p:nvPr/>
          </p:nvSpPr>
          <p:spPr>
            <a:xfrm>
              <a:off x="4265725" y="2880050"/>
              <a:ext cx="280100" cy="95650"/>
            </a:xfrm>
            <a:custGeom>
              <a:avLst/>
              <a:gdLst/>
              <a:ahLst/>
              <a:cxnLst/>
              <a:rect l="l" t="t" r="r" b="b"/>
              <a:pathLst>
                <a:path w="11204" h="3826" extrusionOk="0">
                  <a:moveTo>
                    <a:pt x="10263" y="1"/>
                  </a:moveTo>
                  <a:cubicBezTo>
                    <a:pt x="10225" y="1"/>
                    <a:pt x="10192" y="24"/>
                    <a:pt x="10192" y="63"/>
                  </a:cubicBezTo>
                  <a:cubicBezTo>
                    <a:pt x="10180" y="111"/>
                    <a:pt x="10204" y="159"/>
                    <a:pt x="10251" y="159"/>
                  </a:cubicBezTo>
                  <a:cubicBezTo>
                    <a:pt x="10263" y="159"/>
                    <a:pt x="10299" y="171"/>
                    <a:pt x="10323" y="171"/>
                  </a:cubicBezTo>
                  <a:lnTo>
                    <a:pt x="10347" y="171"/>
                  </a:lnTo>
                  <a:cubicBezTo>
                    <a:pt x="10370" y="171"/>
                    <a:pt x="10406" y="159"/>
                    <a:pt x="10430" y="111"/>
                  </a:cubicBezTo>
                  <a:cubicBezTo>
                    <a:pt x="10430" y="63"/>
                    <a:pt x="10418" y="40"/>
                    <a:pt x="10370" y="16"/>
                  </a:cubicBezTo>
                  <a:cubicBezTo>
                    <a:pt x="10347" y="16"/>
                    <a:pt x="10311" y="4"/>
                    <a:pt x="10287" y="4"/>
                  </a:cubicBezTo>
                  <a:cubicBezTo>
                    <a:pt x="10279" y="2"/>
                    <a:pt x="10271" y="1"/>
                    <a:pt x="10263" y="1"/>
                  </a:cubicBezTo>
                  <a:close/>
                  <a:moveTo>
                    <a:pt x="10614" y="130"/>
                  </a:moveTo>
                  <a:cubicBezTo>
                    <a:pt x="10582" y="130"/>
                    <a:pt x="10546" y="144"/>
                    <a:pt x="10537" y="171"/>
                  </a:cubicBezTo>
                  <a:cubicBezTo>
                    <a:pt x="10525" y="194"/>
                    <a:pt x="10537" y="254"/>
                    <a:pt x="10561" y="266"/>
                  </a:cubicBezTo>
                  <a:cubicBezTo>
                    <a:pt x="10644" y="313"/>
                    <a:pt x="10716" y="373"/>
                    <a:pt x="10775" y="456"/>
                  </a:cubicBezTo>
                  <a:cubicBezTo>
                    <a:pt x="10787" y="468"/>
                    <a:pt x="10823" y="480"/>
                    <a:pt x="10835" y="480"/>
                  </a:cubicBezTo>
                  <a:cubicBezTo>
                    <a:pt x="10859" y="480"/>
                    <a:pt x="10882" y="468"/>
                    <a:pt x="10859" y="444"/>
                  </a:cubicBezTo>
                  <a:cubicBezTo>
                    <a:pt x="10906" y="421"/>
                    <a:pt x="10906" y="373"/>
                    <a:pt x="10882" y="349"/>
                  </a:cubicBezTo>
                  <a:cubicBezTo>
                    <a:pt x="10823" y="254"/>
                    <a:pt x="10728" y="194"/>
                    <a:pt x="10644" y="135"/>
                  </a:cubicBezTo>
                  <a:cubicBezTo>
                    <a:pt x="10635" y="132"/>
                    <a:pt x="10625" y="130"/>
                    <a:pt x="10614" y="130"/>
                  </a:cubicBezTo>
                  <a:close/>
                  <a:moveTo>
                    <a:pt x="10980" y="577"/>
                  </a:moveTo>
                  <a:cubicBezTo>
                    <a:pt x="10970" y="577"/>
                    <a:pt x="10961" y="580"/>
                    <a:pt x="10954" y="587"/>
                  </a:cubicBezTo>
                  <a:cubicBezTo>
                    <a:pt x="10918" y="611"/>
                    <a:pt x="10906" y="647"/>
                    <a:pt x="10918" y="694"/>
                  </a:cubicBezTo>
                  <a:cubicBezTo>
                    <a:pt x="10966" y="778"/>
                    <a:pt x="11001" y="861"/>
                    <a:pt x="11013" y="956"/>
                  </a:cubicBezTo>
                  <a:cubicBezTo>
                    <a:pt x="11025" y="980"/>
                    <a:pt x="11061" y="1016"/>
                    <a:pt x="11085" y="1016"/>
                  </a:cubicBezTo>
                  <a:cubicBezTo>
                    <a:pt x="11097" y="1016"/>
                    <a:pt x="11097" y="1016"/>
                    <a:pt x="11097" y="1004"/>
                  </a:cubicBezTo>
                  <a:cubicBezTo>
                    <a:pt x="11144" y="992"/>
                    <a:pt x="11180" y="956"/>
                    <a:pt x="11156" y="909"/>
                  </a:cubicBezTo>
                  <a:cubicBezTo>
                    <a:pt x="11132" y="814"/>
                    <a:pt x="11097" y="706"/>
                    <a:pt x="11061" y="611"/>
                  </a:cubicBezTo>
                  <a:cubicBezTo>
                    <a:pt x="11036" y="594"/>
                    <a:pt x="11005" y="577"/>
                    <a:pt x="10980" y="577"/>
                  </a:cubicBezTo>
                  <a:close/>
                  <a:moveTo>
                    <a:pt x="11132" y="1147"/>
                  </a:moveTo>
                  <a:cubicBezTo>
                    <a:pt x="11085" y="1147"/>
                    <a:pt x="11061" y="1183"/>
                    <a:pt x="11061" y="1230"/>
                  </a:cubicBezTo>
                  <a:lnTo>
                    <a:pt x="11061" y="1302"/>
                  </a:lnTo>
                  <a:cubicBezTo>
                    <a:pt x="11061" y="1361"/>
                    <a:pt x="11037" y="1433"/>
                    <a:pt x="11037" y="1504"/>
                  </a:cubicBezTo>
                  <a:cubicBezTo>
                    <a:pt x="11037" y="1552"/>
                    <a:pt x="11073" y="1599"/>
                    <a:pt x="11121" y="1599"/>
                  </a:cubicBezTo>
                  <a:cubicBezTo>
                    <a:pt x="11156" y="1599"/>
                    <a:pt x="11192" y="1564"/>
                    <a:pt x="11192" y="1528"/>
                  </a:cubicBezTo>
                  <a:cubicBezTo>
                    <a:pt x="11204" y="1445"/>
                    <a:pt x="11204" y="1373"/>
                    <a:pt x="11204" y="1302"/>
                  </a:cubicBezTo>
                  <a:lnTo>
                    <a:pt x="11204" y="1230"/>
                  </a:lnTo>
                  <a:cubicBezTo>
                    <a:pt x="11204" y="1183"/>
                    <a:pt x="11180" y="1147"/>
                    <a:pt x="11132" y="1147"/>
                  </a:cubicBezTo>
                  <a:close/>
                  <a:moveTo>
                    <a:pt x="3602" y="1335"/>
                  </a:moveTo>
                  <a:cubicBezTo>
                    <a:pt x="3596" y="1335"/>
                    <a:pt x="3590" y="1336"/>
                    <a:pt x="3584" y="1337"/>
                  </a:cubicBezTo>
                  <a:lnTo>
                    <a:pt x="3572" y="1337"/>
                  </a:lnTo>
                  <a:cubicBezTo>
                    <a:pt x="3465" y="1373"/>
                    <a:pt x="3358" y="1433"/>
                    <a:pt x="3298" y="1504"/>
                  </a:cubicBezTo>
                  <a:cubicBezTo>
                    <a:pt x="3274" y="1540"/>
                    <a:pt x="3274" y="1576"/>
                    <a:pt x="3298" y="1611"/>
                  </a:cubicBezTo>
                  <a:cubicBezTo>
                    <a:pt x="3322" y="1623"/>
                    <a:pt x="3334" y="1623"/>
                    <a:pt x="3346" y="1623"/>
                  </a:cubicBezTo>
                  <a:cubicBezTo>
                    <a:pt x="3358" y="1623"/>
                    <a:pt x="3381" y="1623"/>
                    <a:pt x="3393" y="1611"/>
                  </a:cubicBezTo>
                  <a:cubicBezTo>
                    <a:pt x="3441" y="1552"/>
                    <a:pt x="3512" y="1516"/>
                    <a:pt x="3596" y="1492"/>
                  </a:cubicBezTo>
                  <a:lnTo>
                    <a:pt x="3620" y="1492"/>
                  </a:lnTo>
                  <a:cubicBezTo>
                    <a:pt x="3655" y="1480"/>
                    <a:pt x="3691" y="1445"/>
                    <a:pt x="3679" y="1397"/>
                  </a:cubicBezTo>
                  <a:cubicBezTo>
                    <a:pt x="3658" y="1366"/>
                    <a:pt x="3638" y="1335"/>
                    <a:pt x="3602" y="1335"/>
                  </a:cubicBezTo>
                  <a:close/>
                  <a:moveTo>
                    <a:pt x="7572" y="1361"/>
                  </a:moveTo>
                  <a:cubicBezTo>
                    <a:pt x="7525" y="1361"/>
                    <a:pt x="7501" y="1373"/>
                    <a:pt x="7489" y="1421"/>
                  </a:cubicBezTo>
                  <a:cubicBezTo>
                    <a:pt x="7489" y="1468"/>
                    <a:pt x="7501" y="1492"/>
                    <a:pt x="7549" y="1504"/>
                  </a:cubicBezTo>
                  <a:cubicBezTo>
                    <a:pt x="7608" y="1528"/>
                    <a:pt x="7644" y="1564"/>
                    <a:pt x="7680" y="1659"/>
                  </a:cubicBezTo>
                  <a:cubicBezTo>
                    <a:pt x="7692" y="1706"/>
                    <a:pt x="7727" y="1718"/>
                    <a:pt x="7751" y="1718"/>
                  </a:cubicBezTo>
                  <a:cubicBezTo>
                    <a:pt x="7751" y="1718"/>
                    <a:pt x="7763" y="1718"/>
                    <a:pt x="7763" y="1706"/>
                  </a:cubicBezTo>
                  <a:cubicBezTo>
                    <a:pt x="7811" y="1683"/>
                    <a:pt x="7846" y="1659"/>
                    <a:pt x="7822" y="1611"/>
                  </a:cubicBezTo>
                  <a:cubicBezTo>
                    <a:pt x="7787" y="1480"/>
                    <a:pt x="7692" y="1385"/>
                    <a:pt x="7572" y="1361"/>
                  </a:cubicBezTo>
                  <a:close/>
                  <a:moveTo>
                    <a:pt x="3874" y="1341"/>
                  </a:moveTo>
                  <a:cubicBezTo>
                    <a:pt x="3849" y="1341"/>
                    <a:pt x="3819" y="1367"/>
                    <a:pt x="3810" y="1385"/>
                  </a:cubicBezTo>
                  <a:cubicBezTo>
                    <a:pt x="3798" y="1421"/>
                    <a:pt x="3810" y="1468"/>
                    <a:pt x="3858" y="1480"/>
                  </a:cubicBezTo>
                  <a:cubicBezTo>
                    <a:pt x="3882" y="1480"/>
                    <a:pt x="3929" y="1504"/>
                    <a:pt x="3929" y="1599"/>
                  </a:cubicBezTo>
                  <a:lnTo>
                    <a:pt x="3929" y="1647"/>
                  </a:lnTo>
                  <a:cubicBezTo>
                    <a:pt x="3929" y="1683"/>
                    <a:pt x="3953" y="1730"/>
                    <a:pt x="4001" y="1730"/>
                  </a:cubicBezTo>
                  <a:cubicBezTo>
                    <a:pt x="4036" y="1730"/>
                    <a:pt x="4072" y="1706"/>
                    <a:pt x="4060" y="1671"/>
                  </a:cubicBezTo>
                  <a:lnTo>
                    <a:pt x="4060" y="1611"/>
                  </a:lnTo>
                  <a:cubicBezTo>
                    <a:pt x="4060" y="1480"/>
                    <a:pt x="4001" y="1385"/>
                    <a:pt x="3893" y="1349"/>
                  </a:cubicBezTo>
                  <a:cubicBezTo>
                    <a:pt x="3888" y="1344"/>
                    <a:pt x="3881" y="1341"/>
                    <a:pt x="3874" y="1341"/>
                  </a:cubicBezTo>
                  <a:close/>
                  <a:moveTo>
                    <a:pt x="7285" y="1427"/>
                  </a:moveTo>
                  <a:cubicBezTo>
                    <a:pt x="7266" y="1427"/>
                    <a:pt x="7245" y="1433"/>
                    <a:pt x="7227" y="1445"/>
                  </a:cubicBezTo>
                  <a:cubicBezTo>
                    <a:pt x="7156" y="1516"/>
                    <a:pt x="7108" y="1623"/>
                    <a:pt x="7096" y="1754"/>
                  </a:cubicBezTo>
                  <a:cubicBezTo>
                    <a:pt x="7096" y="1802"/>
                    <a:pt x="7132" y="1849"/>
                    <a:pt x="7168" y="1849"/>
                  </a:cubicBezTo>
                  <a:cubicBezTo>
                    <a:pt x="7203" y="1849"/>
                    <a:pt x="7227" y="1826"/>
                    <a:pt x="7251" y="1778"/>
                  </a:cubicBezTo>
                  <a:cubicBezTo>
                    <a:pt x="7263" y="1671"/>
                    <a:pt x="7287" y="1599"/>
                    <a:pt x="7334" y="1552"/>
                  </a:cubicBezTo>
                  <a:cubicBezTo>
                    <a:pt x="7370" y="1516"/>
                    <a:pt x="7370" y="1480"/>
                    <a:pt x="7334" y="1445"/>
                  </a:cubicBezTo>
                  <a:cubicBezTo>
                    <a:pt x="7322" y="1433"/>
                    <a:pt x="7305" y="1427"/>
                    <a:pt x="7285" y="1427"/>
                  </a:cubicBezTo>
                  <a:close/>
                  <a:moveTo>
                    <a:pt x="11073" y="1742"/>
                  </a:moveTo>
                  <a:cubicBezTo>
                    <a:pt x="11025" y="1742"/>
                    <a:pt x="11001" y="1766"/>
                    <a:pt x="10978" y="1802"/>
                  </a:cubicBezTo>
                  <a:cubicBezTo>
                    <a:pt x="10966" y="1909"/>
                    <a:pt x="10942" y="2004"/>
                    <a:pt x="10906" y="2087"/>
                  </a:cubicBezTo>
                  <a:cubicBezTo>
                    <a:pt x="10894" y="2123"/>
                    <a:pt x="10906" y="2159"/>
                    <a:pt x="10954" y="2183"/>
                  </a:cubicBezTo>
                  <a:lnTo>
                    <a:pt x="10978" y="2183"/>
                  </a:lnTo>
                  <a:cubicBezTo>
                    <a:pt x="11013" y="2183"/>
                    <a:pt x="11037" y="2159"/>
                    <a:pt x="11037" y="2135"/>
                  </a:cubicBezTo>
                  <a:cubicBezTo>
                    <a:pt x="11085" y="2028"/>
                    <a:pt x="11121" y="1945"/>
                    <a:pt x="11132" y="1837"/>
                  </a:cubicBezTo>
                  <a:cubicBezTo>
                    <a:pt x="11132" y="1790"/>
                    <a:pt x="11121" y="1766"/>
                    <a:pt x="11073" y="1742"/>
                  </a:cubicBezTo>
                  <a:close/>
                  <a:moveTo>
                    <a:pt x="3239" y="1766"/>
                  </a:moveTo>
                  <a:cubicBezTo>
                    <a:pt x="3203" y="1766"/>
                    <a:pt x="3167" y="1790"/>
                    <a:pt x="3167" y="1837"/>
                  </a:cubicBezTo>
                  <a:cubicBezTo>
                    <a:pt x="3179" y="1921"/>
                    <a:pt x="3215" y="2040"/>
                    <a:pt x="3262" y="2147"/>
                  </a:cubicBezTo>
                  <a:cubicBezTo>
                    <a:pt x="3274" y="2183"/>
                    <a:pt x="3298" y="2195"/>
                    <a:pt x="3334" y="2195"/>
                  </a:cubicBezTo>
                  <a:lnTo>
                    <a:pt x="3358" y="2195"/>
                  </a:lnTo>
                  <a:cubicBezTo>
                    <a:pt x="3393" y="2159"/>
                    <a:pt x="3405" y="2135"/>
                    <a:pt x="3393" y="2087"/>
                  </a:cubicBezTo>
                  <a:cubicBezTo>
                    <a:pt x="3346" y="2004"/>
                    <a:pt x="3322" y="1909"/>
                    <a:pt x="3322" y="1837"/>
                  </a:cubicBezTo>
                  <a:cubicBezTo>
                    <a:pt x="3322" y="1790"/>
                    <a:pt x="3286" y="1766"/>
                    <a:pt x="3239" y="1766"/>
                  </a:cubicBezTo>
                  <a:close/>
                  <a:moveTo>
                    <a:pt x="3921" y="1852"/>
                  </a:moveTo>
                  <a:cubicBezTo>
                    <a:pt x="3893" y="1852"/>
                    <a:pt x="3866" y="1871"/>
                    <a:pt x="3858" y="1897"/>
                  </a:cubicBezTo>
                  <a:cubicBezTo>
                    <a:pt x="3810" y="1980"/>
                    <a:pt x="3762" y="2052"/>
                    <a:pt x="3703" y="2147"/>
                  </a:cubicBezTo>
                  <a:cubicBezTo>
                    <a:pt x="3679" y="2183"/>
                    <a:pt x="3691" y="2218"/>
                    <a:pt x="3715" y="2254"/>
                  </a:cubicBezTo>
                  <a:cubicBezTo>
                    <a:pt x="3727" y="2266"/>
                    <a:pt x="3751" y="2266"/>
                    <a:pt x="3762" y="2266"/>
                  </a:cubicBezTo>
                  <a:cubicBezTo>
                    <a:pt x="3774" y="2266"/>
                    <a:pt x="3810" y="2254"/>
                    <a:pt x="3834" y="2230"/>
                  </a:cubicBezTo>
                  <a:cubicBezTo>
                    <a:pt x="3893" y="2147"/>
                    <a:pt x="3941" y="2052"/>
                    <a:pt x="3989" y="1968"/>
                  </a:cubicBezTo>
                  <a:cubicBezTo>
                    <a:pt x="4012" y="1921"/>
                    <a:pt x="3989" y="1873"/>
                    <a:pt x="3953" y="1861"/>
                  </a:cubicBezTo>
                  <a:cubicBezTo>
                    <a:pt x="3943" y="1855"/>
                    <a:pt x="3932" y="1852"/>
                    <a:pt x="3921" y="1852"/>
                  </a:cubicBezTo>
                  <a:close/>
                  <a:moveTo>
                    <a:pt x="7738" y="1877"/>
                  </a:moveTo>
                  <a:cubicBezTo>
                    <a:pt x="7709" y="1877"/>
                    <a:pt x="7680" y="1907"/>
                    <a:pt x="7680" y="1945"/>
                  </a:cubicBezTo>
                  <a:cubicBezTo>
                    <a:pt x="7668" y="2016"/>
                    <a:pt x="7632" y="2099"/>
                    <a:pt x="7608" y="2207"/>
                  </a:cubicBezTo>
                  <a:cubicBezTo>
                    <a:pt x="7584" y="2242"/>
                    <a:pt x="7608" y="2278"/>
                    <a:pt x="7644" y="2302"/>
                  </a:cubicBezTo>
                  <a:lnTo>
                    <a:pt x="7680" y="2302"/>
                  </a:lnTo>
                  <a:cubicBezTo>
                    <a:pt x="7727" y="2302"/>
                    <a:pt x="7739" y="2278"/>
                    <a:pt x="7751" y="2266"/>
                  </a:cubicBezTo>
                  <a:cubicBezTo>
                    <a:pt x="7787" y="2159"/>
                    <a:pt x="7811" y="2064"/>
                    <a:pt x="7822" y="1968"/>
                  </a:cubicBezTo>
                  <a:cubicBezTo>
                    <a:pt x="7846" y="1921"/>
                    <a:pt x="7811" y="1885"/>
                    <a:pt x="7763" y="1885"/>
                  </a:cubicBezTo>
                  <a:cubicBezTo>
                    <a:pt x="7755" y="1880"/>
                    <a:pt x="7747" y="1877"/>
                    <a:pt x="7738" y="1877"/>
                  </a:cubicBezTo>
                  <a:close/>
                  <a:moveTo>
                    <a:pt x="7144" y="2004"/>
                  </a:moveTo>
                  <a:cubicBezTo>
                    <a:pt x="7108" y="2016"/>
                    <a:pt x="7084" y="2040"/>
                    <a:pt x="7084" y="2087"/>
                  </a:cubicBezTo>
                  <a:cubicBezTo>
                    <a:pt x="7096" y="2183"/>
                    <a:pt x="7132" y="2278"/>
                    <a:pt x="7156" y="2385"/>
                  </a:cubicBezTo>
                  <a:cubicBezTo>
                    <a:pt x="7168" y="2409"/>
                    <a:pt x="7203" y="2433"/>
                    <a:pt x="7227" y="2433"/>
                  </a:cubicBezTo>
                  <a:lnTo>
                    <a:pt x="7251" y="2433"/>
                  </a:lnTo>
                  <a:cubicBezTo>
                    <a:pt x="7275" y="2409"/>
                    <a:pt x="7311" y="2385"/>
                    <a:pt x="7287" y="2338"/>
                  </a:cubicBezTo>
                  <a:cubicBezTo>
                    <a:pt x="7263" y="2242"/>
                    <a:pt x="7251" y="2147"/>
                    <a:pt x="7227" y="2052"/>
                  </a:cubicBezTo>
                  <a:cubicBezTo>
                    <a:pt x="7215" y="2028"/>
                    <a:pt x="7191" y="2004"/>
                    <a:pt x="7144" y="2004"/>
                  </a:cubicBezTo>
                  <a:close/>
                  <a:moveTo>
                    <a:pt x="100" y="2175"/>
                  </a:moveTo>
                  <a:cubicBezTo>
                    <a:pt x="91" y="2175"/>
                    <a:pt x="82" y="2178"/>
                    <a:pt x="72" y="2183"/>
                  </a:cubicBezTo>
                  <a:cubicBezTo>
                    <a:pt x="24" y="2195"/>
                    <a:pt x="0" y="2218"/>
                    <a:pt x="12" y="2266"/>
                  </a:cubicBezTo>
                  <a:cubicBezTo>
                    <a:pt x="24" y="2266"/>
                    <a:pt x="48" y="2397"/>
                    <a:pt x="119" y="2564"/>
                  </a:cubicBezTo>
                  <a:cubicBezTo>
                    <a:pt x="131" y="2599"/>
                    <a:pt x="155" y="2611"/>
                    <a:pt x="191" y="2611"/>
                  </a:cubicBezTo>
                  <a:lnTo>
                    <a:pt x="202" y="2611"/>
                  </a:lnTo>
                  <a:cubicBezTo>
                    <a:pt x="250" y="2576"/>
                    <a:pt x="262" y="2552"/>
                    <a:pt x="250" y="2504"/>
                  </a:cubicBezTo>
                  <a:cubicBezTo>
                    <a:pt x="191" y="2349"/>
                    <a:pt x="155" y="2242"/>
                    <a:pt x="155" y="2242"/>
                  </a:cubicBezTo>
                  <a:cubicBezTo>
                    <a:pt x="146" y="2205"/>
                    <a:pt x="129" y="2175"/>
                    <a:pt x="100" y="2175"/>
                  </a:cubicBezTo>
                  <a:close/>
                  <a:moveTo>
                    <a:pt x="10857" y="2309"/>
                  </a:moveTo>
                  <a:cubicBezTo>
                    <a:pt x="10824" y="2309"/>
                    <a:pt x="10796" y="2320"/>
                    <a:pt x="10787" y="2338"/>
                  </a:cubicBezTo>
                  <a:cubicBezTo>
                    <a:pt x="10740" y="2433"/>
                    <a:pt x="10680" y="2516"/>
                    <a:pt x="10644" y="2599"/>
                  </a:cubicBezTo>
                  <a:cubicBezTo>
                    <a:pt x="10620" y="2623"/>
                    <a:pt x="10644" y="2683"/>
                    <a:pt x="10668" y="2695"/>
                  </a:cubicBezTo>
                  <a:cubicBezTo>
                    <a:pt x="10680" y="2719"/>
                    <a:pt x="10704" y="2719"/>
                    <a:pt x="10716" y="2719"/>
                  </a:cubicBezTo>
                  <a:cubicBezTo>
                    <a:pt x="10740" y="2719"/>
                    <a:pt x="10775" y="2695"/>
                    <a:pt x="10775" y="2683"/>
                  </a:cubicBezTo>
                  <a:cubicBezTo>
                    <a:pt x="10835" y="2599"/>
                    <a:pt x="10882" y="2504"/>
                    <a:pt x="10918" y="2409"/>
                  </a:cubicBezTo>
                  <a:cubicBezTo>
                    <a:pt x="10942" y="2373"/>
                    <a:pt x="10918" y="2326"/>
                    <a:pt x="10894" y="2314"/>
                  </a:cubicBezTo>
                  <a:cubicBezTo>
                    <a:pt x="10882" y="2311"/>
                    <a:pt x="10869" y="2309"/>
                    <a:pt x="10857" y="2309"/>
                  </a:cubicBezTo>
                  <a:close/>
                  <a:moveTo>
                    <a:pt x="3475" y="2307"/>
                  </a:moveTo>
                  <a:cubicBezTo>
                    <a:pt x="3462" y="2307"/>
                    <a:pt x="3450" y="2312"/>
                    <a:pt x="3441" y="2326"/>
                  </a:cubicBezTo>
                  <a:cubicBezTo>
                    <a:pt x="3405" y="2349"/>
                    <a:pt x="3393" y="2397"/>
                    <a:pt x="3417" y="2433"/>
                  </a:cubicBezTo>
                  <a:cubicBezTo>
                    <a:pt x="3441" y="2445"/>
                    <a:pt x="3441" y="2457"/>
                    <a:pt x="3453" y="2468"/>
                  </a:cubicBezTo>
                  <a:lnTo>
                    <a:pt x="3322" y="2611"/>
                  </a:lnTo>
                  <a:cubicBezTo>
                    <a:pt x="3286" y="2635"/>
                    <a:pt x="3286" y="2683"/>
                    <a:pt x="3322" y="2707"/>
                  </a:cubicBezTo>
                  <a:cubicBezTo>
                    <a:pt x="3334" y="2730"/>
                    <a:pt x="3358" y="2730"/>
                    <a:pt x="3381" y="2730"/>
                  </a:cubicBezTo>
                  <a:cubicBezTo>
                    <a:pt x="3405" y="2730"/>
                    <a:pt x="3417" y="2730"/>
                    <a:pt x="3417" y="2719"/>
                  </a:cubicBezTo>
                  <a:cubicBezTo>
                    <a:pt x="3465" y="2671"/>
                    <a:pt x="3512" y="2635"/>
                    <a:pt x="3536" y="2599"/>
                  </a:cubicBezTo>
                  <a:cubicBezTo>
                    <a:pt x="3560" y="2623"/>
                    <a:pt x="3572" y="2635"/>
                    <a:pt x="3596" y="2671"/>
                  </a:cubicBezTo>
                  <a:cubicBezTo>
                    <a:pt x="3614" y="2683"/>
                    <a:pt x="3634" y="2689"/>
                    <a:pt x="3654" y="2689"/>
                  </a:cubicBezTo>
                  <a:cubicBezTo>
                    <a:pt x="3673" y="2689"/>
                    <a:pt x="3691" y="2683"/>
                    <a:pt x="3703" y="2671"/>
                  </a:cubicBezTo>
                  <a:cubicBezTo>
                    <a:pt x="3739" y="2635"/>
                    <a:pt x="3739" y="2599"/>
                    <a:pt x="3703" y="2564"/>
                  </a:cubicBezTo>
                  <a:cubicBezTo>
                    <a:pt x="3679" y="2540"/>
                    <a:pt x="3655" y="2504"/>
                    <a:pt x="3631" y="2480"/>
                  </a:cubicBezTo>
                  <a:cubicBezTo>
                    <a:pt x="3643" y="2445"/>
                    <a:pt x="3643" y="2421"/>
                    <a:pt x="3620" y="2385"/>
                  </a:cubicBezTo>
                  <a:cubicBezTo>
                    <a:pt x="3596" y="2373"/>
                    <a:pt x="3572" y="2373"/>
                    <a:pt x="3560" y="2373"/>
                  </a:cubicBezTo>
                  <a:cubicBezTo>
                    <a:pt x="3560" y="2349"/>
                    <a:pt x="3536" y="2349"/>
                    <a:pt x="3536" y="2338"/>
                  </a:cubicBezTo>
                  <a:cubicBezTo>
                    <a:pt x="3521" y="2322"/>
                    <a:pt x="3497" y="2307"/>
                    <a:pt x="3475" y="2307"/>
                  </a:cubicBezTo>
                  <a:close/>
                  <a:moveTo>
                    <a:pt x="7582" y="2428"/>
                  </a:moveTo>
                  <a:cubicBezTo>
                    <a:pt x="7549" y="2428"/>
                    <a:pt x="7522" y="2439"/>
                    <a:pt x="7513" y="2457"/>
                  </a:cubicBezTo>
                  <a:cubicBezTo>
                    <a:pt x="7489" y="2504"/>
                    <a:pt x="7453" y="2564"/>
                    <a:pt x="7430" y="2611"/>
                  </a:cubicBezTo>
                  <a:lnTo>
                    <a:pt x="7430" y="2599"/>
                  </a:lnTo>
                  <a:cubicBezTo>
                    <a:pt x="7403" y="2573"/>
                    <a:pt x="7369" y="2559"/>
                    <a:pt x="7344" y="2559"/>
                  </a:cubicBezTo>
                  <a:cubicBezTo>
                    <a:pt x="7336" y="2559"/>
                    <a:pt x="7328" y="2561"/>
                    <a:pt x="7322" y="2564"/>
                  </a:cubicBezTo>
                  <a:cubicBezTo>
                    <a:pt x="7287" y="2599"/>
                    <a:pt x="7275" y="2635"/>
                    <a:pt x="7287" y="2671"/>
                  </a:cubicBezTo>
                  <a:cubicBezTo>
                    <a:pt x="7334" y="2754"/>
                    <a:pt x="7382" y="2849"/>
                    <a:pt x="7441" y="2933"/>
                  </a:cubicBezTo>
                  <a:cubicBezTo>
                    <a:pt x="7453" y="2945"/>
                    <a:pt x="7465" y="2969"/>
                    <a:pt x="7501" y="2969"/>
                  </a:cubicBezTo>
                  <a:lnTo>
                    <a:pt x="7561" y="2969"/>
                  </a:lnTo>
                  <a:cubicBezTo>
                    <a:pt x="7584" y="2933"/>
                    <a:pt x="7608" y="2897"/>
                    <a:pt x="7572" y="2861"/>
                  </a:cubicBezTo>
                  <a:cubicBezTo>
                    <a:pt x="7549" y="2838"/>
                    <a:pt x="7525" y="2802"/>
                    <a:pt x="7513" y="2778"/>
                  </a:cubicBezTo>
                  <a:cubicBezTo>
                    <a:pt x="7561" y="2695"/>
                    <a:pt x="7608" y="2611"/>
                    <a:pt x="7644" y="2540"/>
                  </a:cubicBezTo>
                  <a:cubicBezTo>
                    <a:pt x="7668" y="2492"/>
                    <a:pt x="7668" y="2445"/>
                    <a:pt x="7620" y="2433"/>
                  </a:cubicBezTo>
                  <a:cubicBezTo>
                    <a:pt x="7607" y="2430"/>
                    <a:pt x="7595" y="2428"/>
                    <a:pt x="7582" y="2428"/>
                  </a:cubicBezTo>
                  <a:close/>
                  <a:moveTo>
                    <a:pt x="3876" y="2748"/>
                  </a:moveTo>
                  <a:cubicBezTo>
                    <a:pt x="3858" y="2748"/>
                    <a:pt x="3840" y="2754"/>
                    <a:pt x="3822" y="2766"/>
                  </a:cubicBezTo>
                  <a:cubicBezTo>
                    <a:pt x="3798" y="2802"/>
                    <a:pt x="3798" y="2849"/>
                    <a:pt x="3822" y="2873"/>
                  </a:cubicBezTo>
                  <a:cubicBezTo>
                    <a:pt x="3893" y="2945"/>
                    <a:pt x="3977" y="3028"/>
                    <a:pt x="4048" y="3088"/>
                  </a:cubicBezTo>
                  <a:cubicBezTo>
                    <a:pt x="4060" y="3100"/>
                    <a:pt x="4072" y="3100"/>
                    <a:pt x="4096" y="3100"/>
                  </a:cubicBezTo>
                  <a:cubicBezTo>
                    <a:pt x="4120" y="3100"/>
                    <a:pt x="4132" y="3088"/>
                    <a:pt x="4167" y="3064"/>
                  </a:cubicBezTo>
                  <a:cubicBezTo>
                    <a:pt x="4179" y="3040"/>
                    <a:pt x="4179" y="2992"/>
                    <a:pt x="4155" y="2969"/>
                  </a:cubicBezTo>
                  <a:cubicBezTo>
                    <a:pt x="4072" y="2909"/>
                    <a:pt x="4001" y="2826"/>
                    <a:pt x="3929" y="2766"/>
                  </a:cubicBezTo>
                  <a:cubicBezTo>
                    <a:pt x="3911" y="2754"/>
                    <a:pt x="3893" y="2748"/>
                    <a:pt x="3876" y="2748"/>
                  </a:cubicBezTo>
                  <a:close/>
                  <a:moveTo>
                    <a:pt x="337" y="2715"/>
                  </a:moveTo>
                  <a:cubicBezTo>
                    <a:pt x="322" y="2715"/>
                    <a:pt x="308" y="2721"/>
                    <a:pt x="298" y="2730"/>
                  </a:cubicBezTo>
                  <a:cubicBezTo>
                    <a:pt x="250" y="2754"/>
                    <a:pt x="250" y="2802"/>
                    <a:pt x="262" y="2826"/>
                  </a:cubicBezTo>
                  <a:cubicBezTo>
                    <a:pt x="310" y="2921"/>
                    <a:pt x="381" y="3004"/>
                    <a:pt x="441" y="3088"/>
                  </a:cubicBezTo>
                  <a:cubicBezTo>
                    <a:pt x="464" y="3100"/>
                    <a:pt x="488" y="3111"/>
                    <a:pt x="500" y="3111"/>
                  </a:cubicBezTo>
                  <a:cubicBezTo>
                    <a:pt x="524" y="3111"/>
                    <a:pt x="536" y="3111"/>
                    <a:pt x="560" y="3088"/>
                  </a:cubicBezTo>
                  <a:cubicBezTo>
                    <a:pt x="595" y="3052"/>
                    <a:pt x="595" y="3004"/>
                    <a:pt x="560" y="2980"/>
                  </a:cubicBezTo>
                  <a:cubicBezTo>
                    <a:pt x="500" y="2921"/>
                    <a:pt x="441" y="2849"/>
                    <a:pt x="405" y="2754"/>
                  </a:cubicBezTo>
                  <a:cubicBezTo>
                    <a:pt x="384" y="2726"/>
                    <a:pt x="359" y="2715"/>
                    <a:pt x="337" y="2715"/>
                  </a:cubicBezTo>
                  <a:close/>
                  <a:moveTo>
                    <a:pt x="3157" y="2776"/>
                  </a:moveTo>
                  <a:cubicBezTo>
                    <a:pt x="3141" y="2776"/>
                    <a:pt x="3124" y="2785"/>
                    <a:pt x="3108" y="2802"/>
                  </a:cubicBezTo>
                  <a:lnTo>
                    <a:pt x="2881" y="2980"/>
                  </a:lnTo>
                  <a:cubicBezTo>
                    <a:pt x="2858" y="3004"/>
                    <a:pt x="2846" y="3052"/>
                    <a:pt x="2869" y="3088"/>
                  </a:cubicBezTo>
                  <a:cubicBezTo>
                    <a:pt x="2881" y="3100"/>
                    <a:pt x="2905" y="3111"/>
                    <a:pt x="2929" y="3111"/>
                  </a:cubicBezTo>
                  <a:lnTo>
                    <a:pt x="2965" y="3111"/>
                  </a:lnTo>
                  <a:cubicBezTo>
                    <a:pt x="3036" y="3052"/>
                    <a:pt x="3120" y="2980"/>
                    <a:pt x="3203" y="2921"/>
                  </a:cubicBezTo>
                  <a:cubicBezTo>
                    <a:pt x="3239" y="2885"/>
                    <a:pt x="3239" y="2849"/>
                    <a:pt x="3215" y="2814"/>
                  </a:cubicBezTo>
                  <a:cubicBezTo>
                    <a:pt x="3196" y="2788"/>
                    <a:pt x="3176" y="2776"/>
                    <a:pt x="3157" y="2776"/>
                  </a:cubicBezTo>
                  <a:close/>
                  <a:moveTo>
                    <a:pt x="10537" y="2806"/>
                  </a:moveTo>
                  <a:cubicBezTo>
                    <a:pt x="10514" y="2806"/>
                    <a:pt x="10492" y="2812"/>
                    <a:pt x="10478" y="2826"/>
                  </a:cubicBezTo>
                  <a:cubicBezTo>
                    <a:pt x="10418" y="2909"/>
                    <a:pt x="10359" y="2980"/>
                    <a:pt x="10287" y="3040"/>
                  </a:cubicBezTo>
                  <a:cubicBezTo>
                    <a:pt x="10251" y="3064"/>
                    <a:pt x="10251" y="3111"/>
                    <a:pt x="10287" y="3147"/>
                  </a:cubicBezTo>
                  <a:cubicBezTo>
                    <a:pt x="10299" y="3159"/>
                    <a:pt x="10323" y="3171"/>
                    <a:pt x="10347" y="3171"/>
                  </a:cubicBezTo>
                  <a:cubicBezTo>
                    <a:pt x="10359" y="3171"/>
                    <a:pt x="10370" y="3159"/>
                    <a:pt x="10382" y="3147"/>
                  </a:cubicBezTo>
                  <a:cubicBezTo>
                    <a:pt x="10466" y="3064"/>
                    <a:pt x="10537" y="2992"/>
                    <a:pt x="10597" y="2921"/>
                  </a:cubicBezTo>
                  <a:cubicBezTo>
                    <a:pt x="10609" y="2885"/>
                    <a:pt x="10609" y="2849"/>
                    <a:pt x="10585" y="2814"/>
                  </a:cubicBezTo>
                  <a:cubicBezTo>
                    <a:pt x="10570" y="2809"/>
                    <a:pt x="10553" y="2806"/>
                    <a:pt x="10537" y="2806"/>
                  </a:cubicBezTo>
                  <a:close/>
                  <a:moveTo>
                    <a:pt x="7235" y="2925"/>
                  </a:moveTo>
                  <a:cubicBezTo>
                    <a:pt x="7214" y="2925"/>
                    <a:pt x="7189" y="2931"/>
                    <a:pt x="7168" y="2945"/>
                  </a:cubicBezTo>
                  <a:cubicBezTo>
                    <a:pt x="7108" y="3028"/>
                    <a:pt x="7049" y="3100"/>
                    <a:pt x="6977" y="3159"/>
                  </a:cubicBezTo>
                  <a:cubicBezTo>
                    <a:pt x="6953" y="3195"/>
                    <a:pt x="6953" y="3230"/>
                    <a:pt x="6977" y="3266"/>
                  </a:cubicBezTo>
                  <a:cubicBezTo>
                    <a:pt x="6989" y="3278"/>
                    <a:pt x="7025" y="3290"/>
                    <a:pt x="7037" y="3290"/>
                  </a:cubicBezTo>
                  <a:cubicBezTo>
                    <a:pt x="7049" y="3290"/>
                    <a:pt x="7084" y="3278"/>
                    <a:pt x="7084" y="3266"/>
                  </a:cubicBezTo>
                  <a:cubicBezTo>
                    <a:pt x="7156" y="3195"/>
                    <a:pt x="7227" y="3111"/>
                    <a:pt x="7287" y="3040"/>
                  </a:cubicBezTo>
                  <a:cubicBezTo>
                    <a:pt x="7311" y="3004"/>
                    <a:pt x="7311" y="2969"/>
                    <a:pt x="7275" y="2933"/>
                  </a:cubicBezTo>
                  <a:cubicBezTo>
                    <a:pt x="7265" y="2928"/>
                    <a:pt x="7251" y="2925"/>
                    <a:pt x="7235" y="2925"/>
                  </a:cubicBezTo>
                  <a:close/>
                  <a:moveTo>
                    <a:pt x="7686" y="3046"/>
                  </a:moveTo>
                  <a:cubicBezTo>
                    <a:pt x="7668" y="3046"/>
                    <a:pt x="7650" y="3052"/>
                    <a:pt x="7632" y="3064"/>
                  </a:cubicBezTo>
                  <a:cubicBezTo>
                    <a:pt x="7608" y="3100"/>
                    <a:pt x="7608" y="3147"/>
                    <a:pt x="7632" y="3171"/>
                  </a:cubicBezTo>
                  <a:cubicBezTo>
                    <a:pt x="7703" y="3242"/>
                    <a:pt x="7787" y="3326"/>
                    <a:pt x="7858" y="3385"/>
                  </a:cubicBezTo>
                  <a:cubicBezTo>
                    <a:pt x="7870" y="3397"/>
                    <a:pt x="7882" y="3397"/>
                    <a:pt x="7906" y="3397"/>
                  </a:cubicBezTo>
                  <a:cubicBezTo>
                    <a:pt x="7918" y="3397"/>
                    <a:pt x="7930" y="3397"/>
                    <a:pt x="7965" y="3361"/>
                  </a:cubicBezTo>
                  <a:cubicBezTo>
                    <a:pt x="7989" y="3338"/>
                    <a:pt x="7977" y="3290"/>
                    <a:pt x="7942" y="3266"/>
                  </a:cubicBezTo>
                  <a:cubicBezTo>
                    <a:pt x="7870" y="3207"/>
                    <a:pt x="7799" y="3147"/>
                    <a:pt x="7739" y="3064"/>
                  </a:cubicBezTo>
                  <a:cubicBezTo>
                    <a:pt x="7721" y="3052"/>
                    <a:pt x="7703" y="3046"/>
                    <a:pt x="7686" y="3046"/>
                  </a:cubicBezTo>
                  <a:close/>
                  <a:moveTo>
                    <a:pt x="2676" y="3120"/>
                  </a:moveTo>
                  <a:cubicBezTo>
                    <a:pt x="2661" y="3120"/>
                    <a:pt x="2646" y="3125"/>
                    <a:pt x="2631" y="3135"/>
                  </a:cubicBezTo>
                  <a:cubicBezTo>
                    <a:pt x="2548" y="3171"/>
                    <a:pt x="2465" y="3219"/>
                    <a:pt x="2381" y="3266"/>
                  </a:cubicBezTo>
                  <a:cubicBezTo>
                    <a:pt x="2334" y="3290"/>
                    <a:pt x="2322" y="3326"/>
                    <a:pt x="2334" y="3373"/>
                  </a:cubicBezTo>
                  <a:cubicBezTo>
                    <a:pt x="2346" y="3397"/>
                    <a:pt x="2381" y="3409"/>
                    <a:pt x="2405" y="3409"/>
                  </a:cubicBezTo>
                  <a:cubicBezTo>
                    <a:pt x="2429" y="3409"/>
                    <a:pt x="2441" y="3409"/>
                    <a:pt x="2441" y="3397"/>
                  </a:cubicBezTo>
                  <a:cubicBezTo>
                    <a:pt x="2524" y="3373"/>
                    <a:pt x="2619" y="3326"/>
                    <a:pt x="2703" y="3266"/>
                  </a:cubicBezTo>
                  <a:cubicBezTo>
                    <a:pt x="2750" y="3230"/>
                    <a:pt x="2750" y="3195"/>
                    <a:pt x="2739" y="3159"/>
                  </a:cubicBezTo>
                  <a:cubicBezTo>
                    <a:pt x="2718" y="3131"/>
                    <a:pt x="2697" y="3120"/>
                    <a:pt x="2676" y="3120"/>
                  </a:cubicBezTo>
                  <a:close/>
                  <a:moveTo>
                    <a:pt x="4331" y="3126"/>
                  </a:moveTo>
                  <a:cubicBezTo>
                    <a:pt x="4310" y="3126"/>
                    <a:pt x="4288" y="3138"/>
                    <a:pt x="4274" y="3159"/>
                  </a:cubicBezTo>
                  <a:cubicBezTo>
                    <a:pt x="4239" y="3195"/>
                    <a:pt x="4251" y="3230"/>
                    <a:pt x="4286" y="3266"/>
                  </a:cubicBezTo>
                  <a:cubicBezTo>
                    <a:pt x="4358" y="3326"/>
                    <a:pt x="4453" y="3385"/>
                    <a:pt x="4536" y="3433"/>
                  </a:cubicBezTo>
                  <a:cubicBezTo>
                    <a:pt x="4548" y="3445"/>
                    <a:pt x="4572" y="3445"/>
                    <a:pt x="4584" y="3445"/>
                  </a:cubicBezTo>
                  <a:cubicBezTo>
                    <a:pt x="4608" y="3445"/>
                    <a:pt x="4644" y="3433"/>
                    <a:pt x="4644" y="3409"/>
                  </a:cubicBezTo>
                  <a:cubicBezTo>
                    <a:pt x="4655" y="3361"/>
                    <a:pt x="4644" y="3326"/>
                    <a:pt x="4608" y="3302"/>
                  </a:cubicBezTo>
                  <a:cubicBezTo>
                    <a:pt x="4536" y="3242"/>
                    <a:pt x="4453" y="3207"/>
                    <a:pt x="4370" y="3147"/>
                  </a:cubicBezTo>
                  <a:cubicBezTo>
                    <a:pt x="4360" y="3132"/>
                    <a:pt x="4346" y="3126"/>
                    <a:pt x="4331" y="3126"/>
                  </a:cubicBezTo>
                  <a:close/>
                  <a:moveTo>
                    <a:pt x="721" y="3170"/>
                  </a:moveTo>
                  <a:cubicBezTo>
                    <a:pt x="696" y="3170"/>
                    <a:pt x="670" y="3184"/>
                    <a:pt x="655" y="3207"/>
                  </a:cubicBezTo>
                  <a:cubicBezTo>
                    <a:pt x="619" y="3230"/>
                    <a:pt x="643" y="3278"/>
                    <a:pt x="667" y="3302"/>
                  </a:cubicBezTo>
                  <a:cubicBezTo>
                    <a:pt x="750" y="3361"/>
                    <a:pt x="845" y="3433"/>
                    <a:pt x="941" y="3469"/>
                  </a:cubicBezTo>
                  <a:lnTo>
                    <a:pt x="964" y="3469"/>
                  </a:lnTo>
                  <a:cubicBezTo>
                    <a:pt x="1000" y="3469"/>
                    <a:pt x="1024" y="3457"/>
                    <a:pt x="1024" y="3445"/>
                  </a:cubicBezTo>
                  <a:cubicBezTo>
                    <a:pt x="1060" y="3397"/>
                    <a:pt x="1036" y="3350"/>
                    <a:pt x="1000" y="3338"/>
                  </a:cubicBezTo>
                  <a:cubicBezTo>
                    <a:pt x="905" y="3290"/>
                    <a:pt x="834" y="3242"/>
                    <a:pt x="762" y="3183"/>
                  </a:cubicBezTo>
                  <a:cubicBezTo>
                    <a:pt x="749" y="3174"/>
                    <a:pt x="735" y="3170"/>
                    <a:pt x="721" y="3170"/>
                  </a:cubicBezTo>
                  <a:close/>
                  <a:moveTo>
                    <a:pt x="10114" y="3206"/>
                  </a:moveTo>
                  <a:cubicBezTo>
                    <a:pt x="10100" y="3206"/>
                    <a:pt x="10086" y="3209"/>
                    <a:pt x="10073" y="3219"/>
                  </a:cubicBezTo>
                  <a:cubicBezTo>
                    <a:pt x="10001" y="3278"/>
                    <a:pt x="9930" y="3326"/>
                    <a:pt x="9835" y="3373"/>
                  </a:cubicBezTo>
                  <a:cubicBezTo>
                    <a:pt x="9811" y="3397"/>
                    <a:pt x="9787" y="3445"/>
                    <a:pt x="9811" y="3469"/>
                  </a:cubicBezTo>
                  <a:cubicBezTo>
                    <a:pt x="9811" y="3504"/>
                    <a:pt x="9835" y="3516"/>
                    <a:pt x="9870" y="3516"/>
                  </a:cubicBezTo>
                  <a:cubicBezTo>
                    <a:pt x="9870" y="3516"/>
                    <a:pt x="9882" y="3516"/>
                    <a:pt x="9894" y="3504"/>
                  </a:cubicBezTo>
                  <a:cubicBezTo>
                    <a:pt x="9989" y="3457"/>
                    <a:pt x="10073" y="3397"/>
                    <a:pt x="10168" y="3338"/>
                  </a:cubicBezTo>
                  <a:cubicBezTo>
                    <a:pt x="10192" y="3314"/>
                    <a:pt x="10204" y="3266"/>
                    <a:pt x="10180" y="3230"/>
                  </a:cubicBezTo>
                  <a:cubicBezTo>
                    <a:pt x="10158" y="3216"/>
                    <a:pt x="10136" y="3206"/>
                    <a:pt x="10114" y="3206"/>
                  </a:cubicBezTo>
                  <a:close/>
                  <a:moveTo>
                    <a:pt x="2139" y="3365"/>
                  </a:moveTo>
                  <a:cubicBezTo>
                    <a:pt x="2129" y="3365"/>
                    <a:pt x="2119" y="3368"/>
                    <a:pt x="2107" y="3373"/>
                  </a:cubicBezTo>
                  <a:cubicBezTo>
                    <a:pt x="2024" y="3397"/>
                    <a:pt x="1941" y="3409"/>
                    <a:pt x="1869" y="3433"/>
                  </a:cubicBezTo>
                  <a:lnTo>
                    <a:pt x="1834" y="3433"/>
                  </a:lnTo>
                  <a:cubicBezTo>
                    <a:pt x="1798" y="3445"/>
                    <a:pt x="1774" y="3469"/>
                    <a:pt x="1774" y="3516"/>
                  </a:cubicBezTo>
                  <a:cubicBezTo>
                    <a:pt x="1774" y="3540"/>
                    <a:pt x="1810" y="3576"/>
                    <a:pt x="1846" y="3576"/>
                  </a:cubicBezTo>
                  <a:lnTo>
                    <a:pt x="1905" y="3564"/>
                  </a:lnTo>
                  <a:cubicBezTo>
                    <a:pt x="1988" y="3540"/>
                    <a:pt x="2072" y="3528"/>
                    <a:pt x="2155" y="3504"/>
                  </a:cubicBezTo>
                  <a:cubicBezTo>
                    <a:pt x="2191" y="3492"/>
                    <a:pt x="2215" y="3445"/>
                    <a:pt x="2203" y="3409"/>
                  </a:cubicBezTo>
                  <a:cubicBezTo>
                    <a:pt x="2194" y="3391"/>
                    <a:pt x="2170" y="3365"/>
                    <a:pt x="2139" y="3365"/>
                  </a:cubicBezTo>
                  <a:close/>
                  <a:moveTo>
                    <a:pt x="1262" y="3409"/>
                  </a:moveTo>
                  <a:cubicBezTo>
                    <a:pt x="1215" y="3409"/>
                    <a:pt x="1191" y="3433"/>
                    <a:pt x="1179" y="3469"/>
                  </a:cubicBezTo>
                  <a:cubicBezTo>
                    <a:pt x="1179" y="3516"/>
                    <a:pt x="1191" y="3540"/>
                    <a:pt x="1238" y="3564"/>
                  </a:cubicBezTo>
                  <a:cubicBezTo>
                    <a:pt x="1334" y="3576"/>
                    <a:pt x="1441" y="3588"/>
                    <a:pt x="1548" y="3588"/>
                  </a:cubicBezTo>
                  <a:cubicBezTo>
                    <a:pt x="1596" y="3588"/>
                    <a:pt x="1619" y="3564"/>
                    <a:pt x="1619" y="3516"/>
                  </a:cubicBezTo>
                  <a:cubicBezTo>
                    <a:pt x="1619" y="3469"/>
                    <a:pt x="1596" y="3445"/>
                    <a:pt x="1548" y="3445"/>
                  </a:cubicBezTo>
                  <a:cubicBezTo>
                    <a:pt x="1441" y="3445"/>
                    <a:pt x="1357" y="3433"/>
                    <a:pt x="1262" y="3409"/>
                  </a:cubicBezTo>
                  <a:close/>
                  <a:moveTo>
                    <a:pt x="6808" y="3319"/>
                  </a:moveTo>
                  <a:cubicBezTo>
                    <a:pt x="6795" y="3319"/>
                    <a:pt x="6783" y="3325"/>
                    <a:pt x="6775" y="3338"/>
                  </a:cubicBezTo>
                  <a:cubicBezTo>
                    <a:pt x="6691" y="3397"/>
                    <a:pt x="6620" y="3445"/>
                    <a:pt x="6537" y="3492"/>
                  </a:cubicBezTo>
                  <a:cubicBezTo>
                    <a:pt x="6501" y="3516"/>
                    <a:pt x="6489" y="3564"/>
                    <a:pt x="6501" y="3588"/>
                  </a:cubicBezTo>
                  <a:cubicBezTo>
                    <a:pt x="6501" y="3623"/>
                    <a:pt x="6537" y="3635"/>
                    <a:pt x="6560" y="3635"/>
                  </a:cubicBezTo>
                  <a:cubicBezTo>
                    <a:pt x="6572" y="3635"/>
                    <a:pt x="6596" y="3635"/>
                    <a:pt x="6596" y="3623"/>
                  </a:cubicBezTo>
                  <a:cubicBezTo>
                    <a:pt x="6679" y="3576"/>
                    <a:pt x="6775" y="3516"/>
                    <a:pt x="6858" y="3457"/>
                  </a:cubicBezTo>
                  <a:cubicBezTo>
                    <a:pt x="6894" y="3433"/>
                    <a:pt x="6906" y="3385"/>
                    <a:pt x="6870" y="3350"/>
                  </a:cubicBezTo>
                  <a:cubicBezTo>
                    <a:pt x="6855" y="3334"/>
                    <a:pt x="6830" y="3319"/>
                    <a:pt x="6808" y="3319"/>
                  </a:cubicBezTo>
                  <a:close/>
                  <a:moveTo>
                    <a:pt x="8163" y="3423"/>
                  </a:moveTo>
                  <a:cubicBezTo>
                    <a:pt x="8131" y="3423"/>
                    <a:pt x="8105" y="3440"/>
                    <a:pt x="8096" y="3457"/>
                  </a:cubicBezTo>
                  <a:cubicBezTo>
                    <a:pt x="8084" y="3504"/>
                    <a:pt x="8096" y="3552"/>
                    <a:pt x="8120" y="3564"/>
                  </a:cubicBezTo>
                  <a:cubicBezTo>
                    <a:pt x="8215" y="3611"/>
                    <a:pt x="8299" y="3647"/>
                    <a:pt x="8406" y="3683"/>
                  </a:cubicBezTo>
                  <a:lnTo>
                    <a:pt x="8418" y="3683"/>
                  </a:lnTo>
                  <a:cubicBezTo>
                    <a:pt x="8454" y="3683"/>
                    <a:pt x="8477" y="3671"/>
                    <a:pt x="8513" y="3623"/>
                  </a:cubicBezTo>
                  <a:cubicBezTo>
                    <a:pt x="8525" y="3588"/>
                    <a:pt x="8513" y="3552"/>
                    <a:pt x="8465" y="3528"/>
                  </a:cubicBezTo>
                  <a:cubicBezTo>
                    <a:pt x="8382" y="3504"/>
                    <a:pt x="8287" y="3469"/>
                    <a:pt x="8203" y="3433"/>
                  </a:cubicBezTo>
                  <a:cubicBezTo>
                    <a:pt x="8190" y="3426"/>
                    <a:pt x="8176" y="3423"/>
                    <a:pt x="8163" y="3423"/>
                  </a:cubicBezTo>
                  <a:close/>
                  <a:moveTo>
                    <a:pt x="4839" y="3430"/>
                  </a:moveTo>
                  <a:cubicBezTo>
                    <a:pt x="4808" y="3430"/>
                    <a:pt x="4783" y="3452"/>
                    <a:pt x="4774" y="3469"/>
                  </a:cubicBezTo>
                  <a:cubicBezTo>
                    <a:pt x="4751" y="3516"/>
                    <a:pt x="4774" y="3564"/>
                    <a:pt x="4810" y="3576"/>
                  </a:cubicBezTo>
                  <a:cubicBezTo>
                    <a:pt x="4894" y="3623"/>
                    <a:pt x="5001" y="3659"/>
                    <a:pt x="5084" y="3695"/>
                  </a:cubicBezTo>
                  <a:lnTo>
                    <a:pt x="5120" y="3695"/>
                  </a:lnTo>
                  <a:cubicBezTo>
                    <a:pt x="5144" y="3695"/>
                    <a:pt x="5179" y="3683"/>
                    <a:pt x="5191" y="3647"/>
                  </a:cubicBezTo>
                  <a:cubicBezTo>
                    <a:pt x="5203" y="3623"/>
                    <a:pt x="5191" y="3576"/>
                    <a:pt x="5144" y="3564"/>
                  </a:cubicBezTo>
                  <a:cubicBezTo>
                    <a:pt x="5060" y="3516"/>
                    <a:pt x="4965" y="3481"/>
                    <a:pt x="4882" y="3445"/>
                  </a:cubicBezTo>
                  <a:cubicBezTo>
                    <a:pt x="4867" y="3434"/>
                    <a:pt x="4853" y="3430"/>
                    <a:pt x="4839" y="3430"/>
                  </a:cubicBezTo>
                  <a:close/>
                  <a:moveTo>
                    <a:pt x="9602" y="3483"/>
                  </a:moveTo>
                  <a:cubicBezTo>
                    <a:pt x="9593" y="3483"/>
                    <a:pt x="9583" y="3486"/>
                    <a:pt x="9573" y="3492"/>
                  </a:cubicBezTo>
                  <a:cubicBezTo>
                    <a:pt x="9477" y="3516"/>
                    <a:pt x="9370" y="3540"/>
                    <a:pt x="9287" y="3564"/>
                  </a:cubicBezTo>
                  <a:cubicBezTo>
                    <a:pt x="9239" y="3576"/>
                    <a:pt x="9216" y="3611"/>
                    <a:pt x="9227" y="3647"/>
                  </a:cubicBezTo>
                  <a:cubicBezTo>
                    <a:pt x="9239" y="3683"/>
                    <a:pt x="9275" y="3707"/>
                    <a:pt x="9299" y="3707"/>
                  </a:cubicBezTo>
                  <a:cubicBezTo>
                    <a:pt x="9418" y="3695"/>
                    <a:pt x="9513" y="3671"/>
                    <a:pt x="9608" y="3623"/>
                  </a:cubicBezTo>
                  <a:cubicBezTo>
                    <a:pt x="9656" y="3600"/>
                    <a:pt x="9668" y="3576"/>
                    <a:pt x="9656" y="3528"/>
                  </a:cubicBezTo>
                  <a:cubicBezTo>
                    <a:pt x="9647" y="3502"/>
                    <a:pt x="9627" y="3483"/>
                    <a:pt x="9602" y="3483"/>
                  </a:cubicBezTo>
                  <a:close/>
                  <a:moveTo>
                    <a:pt x="8720" y="3585"/>
                  </a:moveTo>
                  <a:cubicBezTo>
                    <a:pt x="8680" y="3585"/>
                    <a:pt x="8644" y="3616"/>
                    <a:pt x="8644" y="3647"/>
                  </a:cubicBezTo>
                  <a:cubicBezTo>
                    <a:pt x="8632" y="3695"/>
                    <a:pt x="8656" y="3742"/>
                    <a:pt x="8704" y="3742"/>
                  </a:cubicBezTo>
                  <a:cubicBezTo>
                    <a:pt x="8763" y="3754"/>
                    <a:pt x="8835" y="3754"/>
                    <a:pt x="8918" y="3754"/>
                  </a:cubicBezTo>
                  <a:lnTo>
                    <a:pt x="9013" y="3754"/>
                  </a:lnTo>
                  <a:cubicBezTo>
                    <a:pt x="9061" y="3754"/>
                    <a:pt x="9096" y="3731"/>
                    <a:pt x="9096" y="3683"/>
                  </a:cubicBezTo>
                  <a:cubicBezTo>
                    <a:pt x="9096" y="3635"/>
                    <a:pt x="9061" y="3611"/>
                    <a:pt x="9013" y="3611"/>
                  </a:cubicBezTo>
                  <a:cubicBezTo>
                    <a:pt x="8930" y="3611"/>
                    <a:pt x="8823" y="3611"/>
                    <a:pt x="8739" y="3588"/>
                  </a:cubicBezTo>
                  <a:cubicBezTo>
                    <a:pt x="8733" y="3586"/>
                    <a:pt x="8726" y="3585"/>
                    <a:pt x="8720" y="3585"/>
                  </a:cubicBezTo>
                  <a:close/>
                  <a:moveTo>
                    <a:pt x="5417" y="3635"/>
                  </a:moveTo>
                  <a:cubicBezTo>
                    <a:pt x="5370" y="3635"/>
                    <a:pt x="5346" y="3647"/>
                    <a:pt x="5322" y="3695"/>
                  </a:cubicBezTo>
                  <a:cubicBezTo>
                    <a:pt x="5322" y="3742"/>
                    <a:pt x="5346" y="3766"/>
                    <a:pt x="5382" y="3790"/>
                  </a:cubicBezTo>
                  <a:cubicBezTo>
                    <a:pt x="5489" y="3802"/>
                    <a:pt x="5596" y="3826"/>
                    <a:pt x="5703" y="3826"/>
                  </a:cubicBezTo>
                  <a:cubicBezTo>
                    <a:pt x="5739" y="3826"/>
                    <a:pt x="5775" y="3802"/>
                    <a:pt x="5775" y="3754"/>
                  </a:cubicBezTo>
                  <a:cubicBezTo>
                    <a:pt x="5775" y="3731"/>
                    <a:pt x="5739" y="3683"/>
                    <a:pt x="5703" y="3683"/>
                  </a:cubicBezTo>
                  <a:cubicBezTo>
                    <a:pt x="5608" y="3683"/>
                    <a:pt x="5525" y="3671"/>
                    <a:pt x="5417" y="3635"/>
                  </a:cubicBezTo>
                  <a:close/>
                  <a:moveTo>
                    <a:pt x="6286" y="3620"/>
                  </a:moveTo>
                  <a:cubicBezTo>
                    <a:pt x="6279" y="3620"/>
                    <a:pt x="6271" y="3621"/>
                    <a:pt x="6263" y="3623"/>
                  </a:cubicBezTo>
                  <a:cubicBezTo>
                    <a:pt x="6156" y="3647"/>
                    <a:pt x="6072" y="3671"/>
                    <a:pt x="5977" y="3683"/>
                  </a:cubicBezTo>
                  <a:cubicBezTo>
                    <a:pt x="5953" y="3695"/>
                    <a:pt x="5917" y="3731"/>
                    <a:pt x="5917" y="3766"/>
                  </a:cubicBezTo>
                  <a:cubicBezTo>
                    <a:pt x="5917" y="3802"/>
                    <a:pt x="5965" y="3826"/>
                    <a:pt x="6001" y="3826"/>
                  </a:cubicBezTo>
                  <a:cubicBezTo>
                    <a:pt x="6120" y="3814"/>
                    <a:pt x="6203" y="3790"/>
                    <a:pt x="6310" y="3754"/>
                  </a:cubicBezTo>
                  <a:cubicBezTo>
                    <a:pt x="6334" y="3742"/>
                    <a:pt x="6370" y="3695"/>
                    <a:pt x="6358" y="3671"/>
                  </a:cubicBezTo>
                  <a:cubicBezTo>
                    <a:pt x="6338" y="3642"/>
                    <a:pt x="6319" y="3620"/>
                    <a:pt x="6286" y="362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2"/>
            <p:cNvSpPr/>
            <p:nvPr/>
          </p:nvSpPr>
          <p:spPr>
            <a:xfrm>
              <a:off x="4285650" y="2183500"/>
              <a:ext cx="306625" cy="98075"/>
            </a:xfrm>
            <a:custGeom>
              <a:avLst/>
              <a:gdLst/>
              <a:ahLst/>
              <a:cxnLst/>
              <a:rect l="l" t="t" r="r" b="b"/>
              <a:pathLst>
                <a:path w="12265" h="3923" extrusionOk="0">
                  <a:moveTo>
                    <a:pt x="6850" y="0"/>
                  </a:moveTo>
                  <a:cubicBezTo>
                    <a:pt x="6816" y="0"/>
                    <a:pt x="6783" y="1"/>
                    <a:pt x="6752" y="5"/>
                  </a:cubicBezTo>
                  <a:cubicBezTo>
                    <a:pt x="6704" y="5"/>
                    <a:pt x="6668" y="41"/>
                    <a:pt x="6668" y="77"/>
                  </a:cubicBezTo>
                  <a:cubicBezTo>
                    <a:pt x="6668" y="124"/>
                    <a:pt x="6704" y="160"/>
                    <a:pt x="6752" y="160"/>
                  </a:cubicBezTo>
                  <a:lnTo>
                    <a:pt x="7061" y="160"/>
                  </a:lnTo>
                  <a:cubicBezTo>
                    <a:pt x="7085" y="160"/>
                    <a:pt x="7133" y="124"/>
                    <a:pt x="7133" y="77"/>
                  </a:cubicBezTo>
                  <a:cubicBezTo>
                    <a:pt x="7133" y="53"/>
                    <a:pt x="7109" y="5"/>
                    <a:pt x="7061" y="5"/>
                  </a:cubicBezTo>
                  <a:cubicBezTo>
                    <a:pt x="6990" y="5"/>
                    <a:pt x="6918" y="0"/>
                    <a:pt x="6850" y="0"/>
                  </a:cubicBezTo>
                  <a:close/>
                  <a:moveTo>
                    <a:pt x="6430" y="53"/>
                  </a:moveTo>
                  <a:cubicBezTo>
                    <a:pt x="6335" y="65"/>
                    <a:pt x="6240" y="77"/>
                    <a:pt x="6133" y="112"/>
                  </a:cubicBezTo>
                  <a:cubicBezTo>
                    <a:pt x="6097" y="124"/>
                    <a:pt x="6061" y="160"/>
                    <a:pt x="6073" y="196"/>
                  </a:cubicBezTo>
                  <a:cubicBezTo>
                    <a:pt x="6097" y="232"/>
                    <a:pt x="6121" y="255"/>
                    <a:pt x="6156" y="255"/>
                  </a:cubicBezTo>
                  <a:lnTo>
                    <a:pt x="6180" y="255"/>
                  </a:lnTo>
                  <a:cubicBezTo>
                    <a:pt x="6275" y="243"/>
                    <a:pt x="6371" y="220"/>
                    <a:pt x="6466" y="196"/>
                  </a:cubicBezTo>
                  <a:cubicBezTo>
                    <a:pt x="6514" y="184"/>
                    <a:pt x="6525" y="160"/>
                    <a:pt x="6525" y="112"/>
                  </a:cubicBezTo>
                  <a:cubicBezTo>
                    <a:pt x="6514" y="65"/>
                    <a:pt x="6478" y="53"/>
                    <a:pt x="6430" y="53"/>
                  </a:cubicBezTo>
                  <a:close/>
                  <a:moveTo>
                    <a:pt x="7347" y="65"/>
                  </a:moveTo>
                  <a:cubicBezTo>
                    <a:pt x="7299" y="65"/>
                    <a:pt x="7252" y="77"/>
                    <a:pt x="7252" y="124"/>
                  </a:cubicBezTo>
                  <a:cubicBezTo>
                    <a:pt x="7252" y="172"/>
                    <a:pt x="7264" y="196"/>
                    <a:pt x="7311" y="220"/>
                  </a:cubicBezTo>
                  <a:cubicBezTo>
                    <a:pt x="7395" y="232"/>
                    <a:pt x="7490" y="255"/>
                    <a:pt x="7585" y="303"/>
                  </a:cubicBezTo>
                  <a:lnTo>
                    <a:pt x="7609" y="303"/>
                  </a:lnTo>
                  <a:cubicBezTo>
                    <a:pt x="7645" y="303"/>
                    <a:pt x="7668" y="291"/>
                    <a:pt x="7668" y="279"/>
                  </a:cubicBezTo>
                  <a:cubicBezTo>
                    <a:pt x="7704" y="232"/>
                    <a:pt x="7680" y="184"/>
                    <a:pt x="7645" y="172"/>
                  </a:cubicBezTo>
                  <a:cubicBezTo>
                    <a:pt x="7537" y="124"/>
                    <a:pt x="7442" y="101"/>
                    <a:pt x="7347" y="65"/>
                  </a:cubicBezTo>
                  <a:close/>
                  <a:moveTo>
                    <a:pt x="2823" y="279"/>
                  </a:moveTo>
                  <a:cubicBezTo>
                    <a:pt x="2727" y="279"/>
                    <a:pt x="2656" y="279"/>
                    <a:pt x="2561" y="291"/>
                  </a:cubicBezTo>
                  <a:cubicBezTo>
                    <a:pt x="2537" y="291"/>
                    <a:pt x="2501" y="315"/>
                    <a:pt x="2501" y="363"/>
                  </a:cubicBezTo>
                  <a:cubicBezTo>
                    <a:pt x="2501" y="398"/>
                    <a:pt x="2537" y="422"/>
                    <a:pt x="2584" y="422"/>
                  </a:cubicBezTo>
                  <a:cubicBezTo>
                    <a:pt x="2626" y="416"/>
                    <a:pt x="2665" y="413"/>
                    <a:pt x="2704" y="413"/>
                  </a:cubicBezTo>
                  <a:cubicBezTo>
                    <a:pt x="2742" y="413"/>
                    <a:pt x="2781" y="416"/>
                    <a:pt x="2823" y="422"/>
                  </a:cubicBezTo>
                  <a:lnTo>
                    <a:pt x="2882" y="422"/>
                  </a:lnTo>
                  <a:cubicBezTo>
                    <a:pt x="2906" y="422"/>
                    <a:pt x="2954" y="398"/>
                    <a:pt x="2954" y="351"/>
                  </a:cubicBezTo>
                  <a:cubicBezTo>
                    <a:pt x="2954" y="303"/>
                    <a:pt x="2918" y="279"/>
                    <a:pt x="2882" y="279"/>
                  </a:cubicBezTo>
                  <a:close/>
                  <a:moveTo>
                    <a:pt x="5865" y="192"/>
                  </a:moveTo>
                  <a:cubicBezTo>
                    <a:pt x="5856" y="192"/>
                    <a:pt x="5846" y="193"/>
                    <a:pt x="5835" y="196"/>
                  </a:cubicBezTo>
                  <a:cubicBezTo>
                    <a:pt x="5752" y="232"/>
                    <a:pt x="5644" y="255"/>
                    <a:pt x="5561" y="303"/>
                  </a:cubicBezTo>
                  <a:cubicBezTo>
                    <a:pt x="5513" y="339"/>
                    <a:pt x="5501" y="363"/>
                    <a:pt x="5513" y="410"/>
                  </a:cubicBezTo>
                  <a:cubicBezTo>
                    <a:pt x="5525" y="434"/>
                    <a:pt x="5561" y="458"/>
                    <a:pt x="5585" y="458"/>
                  </a:cubicBezTo>
                  <a:cubicBezTo>
                    <a:pt x="5597" y="458"/>
                    <a:pt x="5621" y="458"/>
                    <a:pt x="5621" y="434"/>
                  </a:cubicBezTo>
                  <a:cubicBezTo>
                    <a:pt x="5704" y="410"/>
                    <a:pt x="5799" y="363"/>
                    <a:pt x="5882" y="339"/>
                  </a:cubicBezTo>
                  <a:cubicBezTo>
                    <a:pt x="5930" y="315"/>
                    <a:pt x="5942" y="291"/>
                    <a:pt x="5930" y="243"/>
                  </a:cubicBezTo>
                  <a:cubicBezTo>
                    <a:pt x="5912" y="207"/>
                    <a:pt x="5894" y="192"/>
                    <a:pt x="5865" y="192"/>
                  </a:cubicBezTo>
                  <a:close/>
                  <a:moveTo>
                    <a:pt x="3192" y="291"/>
                  </a:moveTo>
                  <a:cubicBezTo>
                    <a:pt x="3144" y="291"/>
                    <a:pt x="3120" y="303"/>
                    <a:pt x="3096" y="351"/>
                  </a:cubicBezTo>
                  <a:cubicBezTo>
                    <a:pt x="3096" y="398"/>
                    <a:pt x="3120" y="422"/>
                    <a:pt x="3156" y="434"/>
                  </a:cubicBezTo>
                  <a:cubicBezTo>
                    <a:pt x="3251" y="458"/>
                    <a:pt x="3335" y="482"/>
                    <a:pt x="3430" y="517"/>
                  </a:cubicBezTo>
                  <a:lnTo>
                    <a:pt x="3454" y="517"/>
                  </a:lnTo>
                  <a:cubicBezTo>
                    <a:pt x="3489" y="517"/>
                    <a:pt x="3513" y="493"/>
                    <a:pt x="3537" y="470"/>
                  </a:cubicBezTo>
                  <a:cubicBezTo>
                    <a:pt x="3549" y="434"/>
                    <a:pt x="3537" y="398"/>
                    <a:pt x="3489" y="374"/>
                  </a:cubicBezTo>
                  <a:cubicBezTo>
                    <a:pt x="3394" y="339"/>
                    <a:pt x="3299" y="303"/>
                    <a:pt x="3192" y="291"/>
                  </a:cubicBezTo>
                  <a:close/>
                  <a:moveTo>
                    <a:pt x="2269" y="324"/>
                  </a:moveTo>
                  <a:cubicBezTo>
                    <a:pt x="2263" y="324"/>
                    <a:pt x="2257" y="325"/>
                    <a:pt x="2251" y="327"/>
                  </a:cubicBezTo>
                  <a:cubicBezTo>
                    <a:pt x="2180" y="351"/>
                    <a:pt x="2096" y="363"/>
                    <a:pt x="2013" y="386"/>
                  </a:cubicBezTo>
                  <a:lnTo>
                    <a:pt x="1965" y="410"/>
                  </a:lnTo>
                  <a:cubicBezTo>
                    <a:pt x="1942" y="422"/>
                    <a:pt x="1906" y="446"/>
                    <a:pt x="1930" y="493"/>
                  </a:cubicBezTo>
                  <a:cubicBezTo>
                    <a:pt x="1942" y="529"/>
                    <a:pt x="1965" y="541"/>
                    <a:pt x="2001" y="541"/>
                  </a:cubicBezTo>
                  <a:cubicBezTo>
                    <a:pt x="2013" y="541"/>
                    <a:pt x="2013" y="541"/>
                    <a:pt x="2001" y="553"/>
                  </a:cubicBezTo>
                  <a:lnTo>
                    <a:pt x="2037" y="541"/>
                  </a:lnTo>
                  <a:cubicBezTo>
                    <a:pt x="2132" y="505"/>
                    <a:pt x="2203" y="493"/>
                    <a:pt x="2287" y="482"/>
                  </a:cubicBezTo>
                  <a:cubicBezTo>
                    <a:pt x="2323" y="470"/>
                    <a:pt x="2358" y="434"/>
                    <a:pt x="2334" y="386"/>
                  </a:cubicBezTo>
                  <a:cubicBezTo>
                    <a:pt x="2324" y="355"/>
                    <a:pt x="2305" y="324"/>
                    <a:pt x="2269" y="324"/>
                  </a:cubicBezTo>
                  <a:close/>
                  <a:moveTo>
                    <a:pt x="7874" y="302"/>
                  </a:moveTo>
                  <a:cubicBezTo>
                    <a:pt x="7850" y="302"/>
                    <a:pt x="7822" y="316"/>
                    <a:pt x="7799" y="339"/>
                  </a:cubicBezTo>
                  <a:cubicBezTo>
                    <a:pt x="7776" y="363"/>
                    <a:pt x="7787" y="410"/>
                    <a:pt x="7823" y="434"/>
                  </a:cubicBezTo>
                  <a:cubicBezTo>
                    <a:pt x="7895" y="482"/>
                    <a:pt x="7966" y="541"/>
                    <a:pt x="8038" y="613"/>
                  </a:cubicBezTo>
                  <a:cubicBezTo>
                    <a:pt x="8061" y="636"/>
                    <a:pt x="8085" y="636"/>
                    <a:pt x="8097" y="636"/>
                  </a:cubicBezTo>
                  <a:cubicBezTo>
                    <a:pt x="8121" y="636"/>
                    <a:pt x="8133" y="636"/>
                    <a:pt x="8145" y="613"/>
                  </a:cubicBezTo>
                  <a:cubicBezTo>
                    <a:pt x="8180" y="589"/>
                    <a:pt x="8180" y="541"/>
                    <a:pt x="8145" y="517"/>
                  </a:cubicBezTo>
                  <a:cubicBezTo>
                    <a:pt x="8073" y="434"/>
                    <a:pt x="8002" y="374"/>
                    <a:pt x="7907" y="315"/>
                  </a:cubicBezTo>
                  <a:cubicBezTo>
                    <a:pt x="7898" y="306"/>
                    <a:pt x="7887" y="302"/>
                    <a:pt x="7874" y="302"/>
                  </a:cubicBezTo>
                  <a:close/>
                  <a:moveTo>
                    <a:pt x="5332" y="442"/>
                  </a:moveTo>
                  <a:cubicBezTo>
                    <a:pt x="5317" y="442"/>
                    <a:pt x="5302" y="448"/>
                    <a:pt x="5287" y="458"/>
                  </a:cubicBezTo>
                  <a:cubicBezTo>
                    <a:pt x="5204" y="493"/>
                    <a:pt x="5109" y="553"/>
                    <a:pt x="5037" y="613"/>
                  </a:cubicBezTo>
                  <a:cubicBezTo>
                    <a:pt x="5001" y="648"/>
                    <a:pt x="4990" y="696"/>
                    <a:pt x="5025" y="720"/>
                  </a:cubicBezTo>
                  <a:cubicBezTo>
                    <a:pt x="5037" y="732"/>
                    <a:pt x="5049" y="755"/>
                    <a:pt x="5085" y="755"/>
                  </a:cubicBezTo>
                  <a:cubicBezTo>
                    <a:pt x="5097" y="755"/>
                    <a:pt x="5109" y="755"/>
                    <a:pt x="5120" y="732"/>
                  </a:cubicBezTo>
                  <a:cubicBezTo>
                    <a:pt x="5204" y="696"/>
                    <a:pt x="5275" y="636"/>
                    <a:pt x="5359" y="589"/>
                  </a:cubicBezTo>
                  <a:cubicBezTo>
                    <a:pt x="5406" y="553"/>
                    <a:pt x="5418" y="529"/>
                    <a:pt x="5394" y="482"/>
                  </a:cubicBezTo>
                  <a:cubicBezTo>
                    <a:pt x="5373" y="454"/>
                    <a:pt x="5352" y="442"/>
                    <a:pt x="5332" y="442"/>
                  </a:cubicBezTo>
                  <a:close/>
                  <a:moveTo>
                    <a:pt x="1716" y="489"/>
                  </a:moveTo>
                  <a:cubicBezTo>
                    <a:pt x="1708" y="489"/>
                    <a:pt x="1700" y="491"/>
                    <a:pt x="1691" y="493"/>
                  </a:cubicBezTo>
                  <a:cubicBezTo>
                    <a:pt x="1584" y="541"/>
                    <a:pt x="1489" y="577"/>
                    <a:pt x="1406" y="613"/>
                  </a:cubicBezTo>
                  <a:cubicBezTo>
                    <a:pt x="1370" y="648"/>
                    <a:pt x="1358" y="696"/>
                    <a:pt x="1370" y="720"/>
                  </a:cubicBezTo>
                  <a:cubicBezTo>
                    <a:pt x="1394" y="744"/>
                    <a:pt x="1418" y="767"/>
                    <a:pt x="1453" y="767"/>
                  </a:cubicBezTo>
                  <a:cubicBezTo>
                    <a:pt x="1465" y="767"/>
                    <a:pt x="1465" y="767"/>
                    <a:pt x="1465" y="755"/>
                  </a:cubicBezTo>
                  <a:cubicBezTo>
                    <a:pt x="1549" y="708"/>
                    <a:pt x="1644" y="660"/>
                    <a:pt x="1727" y="636"/>
                  </a:cubicBezTo>
                  <a:cubicBezTo>
                    <a:pt x="1775" y="613"/>
                    <a:pt x="1787" y="589"/>
                    <a:pt x="1775" y="541"/>
                  </a:cubicBezTo>
                  <a:cubicBezTo>
                    <a:pt x="1766" y="505"/>
                    <a:pt x="1743" y="489"/>
                    <a:pt x="1716" y="489"/>
                  </a:cubicBezTo>
                  <a:close/>
                  <a:moveTo>
                    <a:pt x="3739" y="507"/>
                  </a:moveTo>
                  <a:cubicBezTo>
                    <a:pt x="3709" y="507"/>
                    <a:pt x="3676" y="524"/>
                    <a:pt x="3668" y="541"/>
                  </a:cubicBezTo>
                  <a:cubicBezTo>
                    <a:pt x="3656" y="577"/>
                    <a:pt x="3668" y="624"/>
                    <a:pt x="3692" y="648"/>
                  </a:cubicBezTo>
                  <a:cubicBezTo>
                    <a:pt x="3775" y="696"/>
                    <a:pt x="3847" y="755"/>
                    <a:pt x="3918" y="815"/>
                  </a:cubicBezTo>
                  <a:cubicBezTo>
                    <a:pt x="3930" y="827"/>
                    <a:pt x="3954" y="827"/>
                    <a:pt x="3966" y="827"/>
                  </a:cubicBezTo>
                  <a:cubicBezTo>
                    <a:pt x="3989" y="827"/>
                    <a:pt x="4013" y="815"/>
                    <a:pt x="4025" y="791"/>
                  </a:cubicBezTo>
                  <a:cubicBezTo>
                    <a:pt x="4049" y="767"/>
                    <a:pt x="4049" y="720"/>
                    <a:pt x="4025" y="696"/>
                  </a:cubicBezTo>
                  <a:cubicBezTo>
                    <a:pt x="3954" y="636"/>
                    <a:pt x="3858" y="577"/>
                    <a:pt x="3775" y="517"/>
                  </a:cubicBezTo>
                  <a:cubicBezTo>
                    <a:pt x="3765" y="510"/>
                    <a:pt x="3752" y="507"/>
                    <a:pt x="3739" y="507"/>
                  </a:cubicBezTo>
                  <a:close/>
                  <a:moveTo>
                    <a:pt x="1180" y="752"/>
                  </a:moveTo>
                  <a:cubicBezTo>
                    <a:pt x="1164" y="752"/>
                    <a:pt x="1147" y="757"/>
                    <a:pt x="1132" y="767"/>
                  </a:cubicBezTo>
                  <a:cubicBezTo>
                    <a:pt x="1049" y="815"/>
                    <a:pt x="953" y="874"/>
                    <a:pt x="882" y="934"/>
                  </a:cubicBezTo>
                  <a:cubicBezTo>
                    <a:pt x="858" y="958"/>
                    <a:pt x="834" y="1005"/>
                    <a:pt x="870" y="1029"/>
                  </a:cubicBezTo>
                  <a:cubicBezTo>
                    <a:pt x="882" y="1041"/>
                    <a:pt x="894" y="1065"/>
                    <a:pt x="929" y="1065"/>
                  </a:cubicBezTo>
                  <a:cubicBezTo>
                    <a:pt x="945" y="1065"/>
                    <a:pt x="961" y="1060"/>
                    <a:pt x="970" y="1060"/>
                  </a:cubicBezTo>
                  <a:cubicBezTo>
                    <a:pt x="974" y="1060"/>
                    <a:pt x="977" y="1061"/>
                    <a:pt x="977" y="1065"/>
                  </a:cubicBezTo>
                  <a:cubicBezTo>
                    <a:pt x="1049" y="1005"/>
                    <a:pt x="1120" y="946"/>
                    <a:pt x="1215" y="898"/>
                  </a:cubicBezTo>
                  <a:cubicBezTo>
                    <a:pt x="1251" y="874"/>
                    <a:pt x="1251" y="827"/>
                    <a:pt x="1239" y="791"/>
                  </a:cubicBezTo>
                  <a:cubicBezTo>
                    <a:pt x="1225" y="763"/>
                    <a:pt x="1203" y="752"/>
                    <a:pt x="1180" y="752"/>
                  </a:cubicBezTo>
                  <a:close/>
                  <a:moveTo>
                    <a:pt x="8305" y="707"/>
                  </a:moveTo>
                  <a:cubicBezTo>
                    <a:pt x="8291" y="707"/>
                    <a:pt x="8277" y="711"/>
                    <a:pt x="8264" y="720"/>
                  </a:cubicBezTo>
                  <a:cubicBezTo>
                    <a:pt x="8240" y="744"/>
                    <a:pt x="8216" y="791"/>
                    <a:pt x="8252" y="827"/>
                  </a:cubicBezTo>
                  <a:cubicBezTo>
                    <a:pt x="8299" y="898"/>
                    <a:pt x="8359" y="970"/>
                    <a:pt x="8395" y="1065"/>
                  </a:cubicBezTo>
                  <a:cubicBezTo>
                    <a:pt x="8419" y="1089"/>
                    <a:pt x="8430" y="1113"/>
                    <a:pt x="8454" y="1113"/>
                  </a:cubicBezTo>
                  <a:cubicBezTo>
                    <a:pt x="8454" y="1113"/>
                    <a:pt x="8478" y="1113"/>
                    <a:pt x="8502" y="1089"/>
                  </a:cubicBezTo>
                  <a:cubicBezTo>
                    <a:pt x="8538" y="1065"/>
                    <a:pt x="8549" y="1017"/>
                    <a:pt x="8538" y="994"/>
                  </a:cubicBezTo>
                  <a:cubicBezTo>
                    <a:pt x="8490" y="898"/>
                    <a:pt x="8430" y="815"/>
                    <a:pt x="8371" y="732"/>
                  </a:cubicBezTo>
                  <a:cubicBezTo>
                    <a:pt x="8349" y="717"/>
                    <a:pt x="8327" y="707"/>
                    <a:pt x="8305" y="707"/>
                  </a:cubicBezTo>
                  <a:close/>
                  <a:moveTo>
                    <a:pt x="4835" y="788"/>
                  </a:moveTo>
                  <a:cubicBezTo>
                    <a:pt x="4817" y="788"/>
                    <a:pt x="4799" y="797"/>
                    <a:pt x="4787" y="815"/>
                  </a:cubicBezTo>
                  <a:cubicBezTo>
                    <a:pt x="4704" y="886"/>
                    <a:pt x="4632" y="958"/>
                    <a:pt x="4573" y="1029"/>
                  </a:cubicBezTo>
                  <a:cubicBezTo>
                    <a:pt x="4561" y="1065"/>
                    <a:pt x="4561" y="1113"/>
                    <a:pt x="4585" y="1136"/>
                  </a:cubicBezTo>
                  <a:cubicBezTo>
                    <a:pt x="4609" y="1148"/>
                    <a:pt x="4620" y="1148"/>
                    <a:pt x="4632" y="1148"/>
                  </a:cubicBezTo>
                  <a:cubicBezTo>
                    <a:pt x="4668" y="1148"/>
                    <a:pt x="4680" y="1136"/>
                    <a:pt x="4680" y="1125"/>
                  </a:cubicBezTo>
                  <a:cubicBezTo>
                    <a:pt x="4751" y="1041"/>
                    <a:pt x="4811" y="970"/>
                    <a:pt x="4882" y="910"/>
                  </a:cubicBezTo>
                  <a:cubicBezTo>
                    <a:pt x="4918" y="886"/>
                    <a:pt x="4918" y="839"/>
                    <a:pt x="4882" y="815"/>
                  </a:cubicBezTo>
                  <a:cubicBezTo>
                    <a:pt x="4870" y="797"/>
                    <a:pt x="4853" y="788"/>
                    <a:pt x="4835" y="788"/>
                  </a:cubicBezTo>
                  <a:close/>
                  <a:moveTo>
                    <a:pt x="697" y="1098"/>
                  </a:moveTo>
                  <a:cubicBezTo>
                    <a:pt x="679" y="1098"/>
                    <a:pt x="662" y="1107"/>
                    <a:pt x="644" y="1125"/>
                  </a:cubicBezTo>
                  <a:cubicBezTo>
                    <a:pt x="572" y="1196"/>
                    <a:pt x="501" y="1267"/>
                    <a:pt x="441" y="1351"/>
                  </a:cubicBezTo>
                  <a:cubicBezTo>
                    <a:pt x="418" y="1375"/>
                    <a:pt x="418" y="1422"/>
                    <a:pt x="453" y="1446"/>
                  </a:cubicBezTo>
                  <a:cubicBezTo>
                    <a:pt x="465" y="1470"/>
                    <a:pt x="477" y="1470"/>
                    <a:pt x="501" y="1470"/>
                  </a:cubicBezTo>
                  <a:cubicBezTo>
                    <a:pt x="525" y="1470"/>
                    <a:pt x="537" y="1446"/>
                    <a:pt x="560" y="1434"/>
                  </a:cubicBezTo>
                  <a:cubicBezTo>
                    <a:pt x="620" y="1363"/>
                    <a:pt x="679" y="1291"/>
                    <a:pt x="751" y="1232"/>
                  </a:cubicBezTo>
                  <a:cubicBezTo>
                    <a:pt x="775" y="1196"/>
                    <a:pt x="775" y="1148"/>
                    <a:pt x="751" y="1125"/>
                  </a:cubicBezTo>
                  <a:cubicBezTo>
                    <a:pt x="733" y="1107"/>
                    <a:pt x="715" y="1098"/>
                    <a:pt x="697" y="1098"/>
                  </a:cubicBezTo>
                  <a:close/>
                  <a:moveTo>
                    <a:pt x="8596" y="1222"/>
                  </a:moveTo>
                  <a:cubicBezTo>
                    <a:pt x="8586" y="1222"/>
                    <a:pt x="8575" y="1225"/>
                    <a:pt x="8561" y="1232"/>
                  </a:cubicBezTo>
                  <a:cubicBezTo>
                    <a:pt x="8514" y="1255"/>
                    <a:pt x="8502" y="1291"/>
                    <a:pt x="8514" y="1327"/>
                  </a:cubicBezTo>
                  <a:cubicBezTo>
                    <a:pt x="8549" y="1410"/>
                    <a:pt x="8573" y="1506"/>
                    <a:pt x="8609" y="1601"/>
                  </a:cubicBezTo>
                  <a:cubicBezTo>
                    <a:pt x="8621" y="1636"/>
                    <a:pt x="8657" y="1660"/>
                    <a:pt x="8680" y="1660"/>
                  </a:cubicBezTo>
                  <a:cubicBezTo>
                    <a:pt x="8680" y="1660"/>
                    <a:pt x="8692" y="1660"/>
                    <a:pt x="8728" y="1648"/>
                  </a:cubicBezTo>
                  <a:cubicBezTo>
                    <a:pt x="8752" y="1625"/>
                    <a:pt x="8788" y="1601"/>
                    <a:pt x="8776" y="1553"/>
                  </a:cubicBezTo>
                  <a:cubicBezTo>
                    <a:pt x="8740" y="1470"/>
                    <a:pt x="8716" y="1363"/>
                    <a:pt x="8669" y="1267"/>
                  </a:cubicBezTo>
                  <a:cubicBezTo>
                    <a:pt x="8643" y="1242"/>
                    <a:pt x="8623" y="1222"/>
                    <a:pt x="8596" y="1222"/>
                  </a:cubicBezTo>
                  <a:close/>
                  <a:moveTo>
                    <a:pt x="9823" y="1553"/>
                  </a:moveTo>
                  <a:cubicBezTo>
                    <a:pt x="9728" y="1565"/>
                    <a:pt x="9633" y="1565"/>
                    <a:pt x="9526" y="1589"/>
                  </a:cubicBezTo>
                  <a:cubicBezTo>
                    <a:pt x="9502" y="1601"/>
                    <a:pt x="9466" y="1625"/>
                    <a:pt x="9466" y="1672"/>
                  </a:cubicBezTo>
                  <a:cubicBezTo>
                    <a:pt x="9466" y="1708"/>
                    <a:pt x="9514" y="1732"/>
                    <a:pt x="9550" y="1732"/>
                  </a:cubicBezTo>
                  <a:cubicBezTo>
                    <a:pt x="9645" y="1720"/>
                    <a:pt x="9752" y="1720"/>
                    <a:pt x="9823" y="1708"/>
                  </a:cubicBezTo>
                  <a:cubicBezTo>
                    <a:pt x="9871" y="1708"/>
                    <a:pt x="9907" y="1672"/>
                    <a:pt x="9907" y="1625"/>
                  </a:cubicBezTo>
                  <a:cubicBezTo>
                    <a:pt x="9907" y="1589"/>
                    <a:pt x="9871" y="1553"/>
                    <a:pt x="9823" y="1553"/>
                  </a:cubicBezTo>
                  <a:close/>
                  <a:moveTo>
                    <a:pt x="10145" y="1589"/>
                  </a:moveTo>
                  <a:cubicBezTo>
                    <a:pt x="10109" y="1589"/>
                    <a:pt x="10062" y="1613"/>
                    <a:pt x="10062" y="1660"/>
                  </a:cubicBezTo>
                  <a:cubicBezTo>
                    <a:pt x="10062" y="1684"/>
                    <a:pt x="10097" y="1732"/>
                    <a:pt x="10145" y="1732"/>
                  </a:cubicBezTo>
                  <a:lnTo>
                    <a:pt x="10169" y="1732"/>
                  </a:lnTo>
                  <a:cubicBezTo>
                    <a:pt x="10264" y="1732"/>
                    <a:pt x="10335" y="1744"/>
                    <a:pt x="10443" y="1767"/>
                  </a:cubicBezTo>
                  <a:cubicBezTo>
                    <a:pt x="10466" y="1767"/>
                    <a:pt x="10502" y="1732"/>
                    <a:pt x="10514" y="1720"/>
                  </a:cubicBezTo>
                  <a:cubicBezTo>
                    <a:pt x="10514" y="1672"/>
                    <a:pt x="10502" y="1648"/>
                    <a:pt x="10454" y="1625"/>
                  </a:cubicBezTo>
                  <a:cubicBezTo>
                    <a:pt x="10359" y="1601"/>
                    <a:pt x="10264" y="1601"/>
                    <a:pt x="10169" y="1589"/>
                  </a:cubicBezTo>
                  <a:close/>
                  <a:moveTo>
                    <a:pt x="4177" y="898"/>
                  </a:moveTo>
                  <a:cubicBezTo>
                    <a:pt x="4164" y="898"/>
                    <a:pt x="4153" y="902"/>
                    <a:pt x="4144" y="910"/>
                  </a:cubicBezTo>
                  <a:cubicBezTo>
                    <a:pt x="4108" y="946"/>
                    <a:pt x="4097" y="994"/>
                    <a:pt x="4132" y="1017"/>
                  </a:cubicBezTo>
                  <a:cubicBezTo>
                    <a:pt x="4192" y="1089"/>
                    <a:pt x="4251" y="1172"/>
                    <a:pt x="4287" y="1255"/>
                  </a:cubicBezTo>
                  <a:cubicBezTo>
                    <a:pt x="4311" y="1267"/>
                    <a:pt x="4323" y="1291"/>
                    <a:pt x="4347" y="1291"/>
                  </a:cubicBezTo>
                  <a:cubicBezTo>
                    <a:pt x="4347" y="1291"/>
                    <a:pt x="4357" y="1281"/>
                    <a:pt x="4371" y="1281"/>
                  </a:cubicBezTo>
                  <a:cubicBezTo>
                    <a:pt x="4376" y="1281"/>
                    <a:pt x="4382" y="1282"/>
                    <a:pt x="4387" y="1286"/>
                  </a:cubicBezTo>
                  <a:lnTo>
                    <a:pt x="4387" y="1286"/>
                  </a:lnTo>
                  <a:cubicBezTo>
                    <a:pt x="4337" y="1369"/>
                    <a:pt x="4295" y="1444"/>
                    <a:pt x="4263" y="1529"/>
                  </a:cubicBezTo>
                  <a:cubicBezTo>
                    <a:pt x="4228" y="1565"/>
                    <a:pt x="4251" y="1613"/>
                    <a:pt x="4287" y="1625"/>
                  </a:cubicBezTo>
                  <a:cubicBezTo>
                    <a:pt x="4306" y="1639"/>
                    <a:pt x="4325" y="1645"/>
                    <a:pt x="4341" y="1645"/>
                  </a:cubicBezTo>
                  <a:cubicBezTo>
                    <a:pt x="4367" y="1645"/>
                    <a:pt x="4387" y="1630"/>
                    <a:pt x="4394" y="1601"/>
                  </a:cubicBezTo>
                  <a:cubicBezTo>
                    <a:pt x="4394" y="1565"/>
                    <a:pt x="4406" y="1553"/>
                    <a:pt x="4430" y="1529"/>
                  </a:cubicBezTo>
                  <a:cubicBezTo>
                    <a:pt x="4454" y="1601"/>
                    <a:pt x="4489" y="1684"/>
                    <a:pt x="4501" y="1767"/>
                  </a:cubicBezTo>
                  <a:cubicBezTo>
                    <a:pt x="4513" y="1803"/>
                    <a:pt x="4549" y="1827"/>
                    <a:pt x="4573" y="1827"/>
                  </a:cubicBezTo>
                  <a:lnTo>
                    <a:pt x="4585" y="1827"/>
                  </a:lnTo>
                  <a:cubicBezTo>
                    <a:pt x="4632" y="1803"/>
                    <a:pt x="4668" y="1779"/>
                    <a:pt x="4644" y="1732"/>
                  </a:cubicBezTo>
                  <a:cubicBezTo>
                    <a:pt x="4620" y="1625"/>
                    <a:pt x="4585" y="1529"/>
                    <a:pt x="4537" y="1434"/>
                  </a:cubicBezTo>
                  <a:cubicBezTo>
                    <a:pt x="4537" y="1410"/>
                    <a:pt x="4513" y="1386"/>
                    <a:pt x="4501" y="1386"/>
                  </a:cubicBezTo>
                  <a:cubicBezTo>
                    <a:pt x="4513" y="1375"/>
                    <a:pt x="4513" y="1363"/>
                    <a:pt x="4525" y="1339"/>
                  </a:cubicBezTo>
                  <a:cubicBezTo>
                    <a:pt x="4561" y="1315"/>
                    <a:pt x="4549" y="1255"/>
                    <a:pt x="4513" y="1244"/>
                  </a:cubicBezTo>
                  <a:cubicBezTo>
                    <a:pt x="4500" y="1230"/>
                    <a:pt x="4487" y="1225"/>
                    <a:pt x="4474" y="1225"/>
                  </a:cubicBezTo>
                  <a:cubicBezTo>
                    <a:pt x="4460" y="1225"/>
                    <a:pt x="4447" y="1231"/>
                    <a:pt x="4433" y="1239"/>
                  </a:cubicBezTo>
                  <a:lnTo>
                    <a:pt x="4433" y="1239"/>
                  </a:lnTo>
                  <a:cubicBezTo>
                    <a:pt x="4439" y="1217"/>
                    <a:pt x="4436" y="1197"/>
                    <a:pt x="4430" y="1184"/>
                  </a:cubicBezTo>
                  <a:cubicBezTo>
                    <a:pt x="4370" y="1089"/>
                    <a:pt x="4311" y="1005"/>
                    <a:pt x="4251" y="934"/>
                  </a:cubicBezTo>
                  <a:cubicBezTo>
                    <a:pt x="4228" y="911"/>
                    <a:pt x="4200" y="898"/>
                    <a:pt x="4177" y="898"/>
                  </a:cubicBezTo>
                  <a:close/>
                  <a:moveTo>
                    <a:pt x="9246" y="1641"/>
                  </a:moveTo>
                  <a:cubicBezTo>
                    <a:pt x="9237" y="1641"/>
                    <a:pt x="9227" y="1643"/>
                    <a:pt x="9216" y="1648"/>
                  </a:cubicBezTo>
                  <a:cubicBezTo>
                    <a:pt x="9133" y="1672"/>
                    <a:pt x="9026" y="1708"/>
                    <a:pt x="8930" y="1744"/>
                  </a:cubicBezTo>
                  <a:cubicBezTo>
                    <a:pt x="8907" y="1779"/>
                    <a:pt x="8895" y="1827"/>
                    <a:pt x="8907" y="1851"/>
                  </a:cubicBezTo>
                  <a:cubicBezTo>
                    <a:pt x="8919" y="1887"/>
                    <a:pt x="8954" y="1898"/>
                    <a:pt x="8978" y="1898"/>
                  </a:cubicBezTo>
                  <a:cubicBezTo>
                    <a:pt x="8990" y="1898"/>
                    <a:pt x="8990" y="1898"/>
                    <a:pt x="8990" y="1887"/>
                  </a:cubicBezTo>
                  <a:cubicBezTo>
                    <a:pt x="9085" y="1839"/>
                    <a:pt x="9169" y="1803"/>
                    <a:pt x="9264" y="1779"/>
                  </a:cubicBezTo>
                  <a:cubicBezTo>
                    <a:pt x="9288" y="1767"/>
                    <a:pt x="9323" y="1732"/>
                    <a:pt x="9311" y="1684"/>
                  </a:cubicBezTo>
                  <a:cubicBezTo>
                    <a:pt x="9293" y="1666"/>
                    <a:pt x="9275" y="1641"/>
                    <a:pt x="9246" y="1641"/>
                  </a:cubicBezTo>
                  <a:close/>
                  <a:moveTo>
                    <a:pt x="10714" y="1680"/>
                  </a:moveTo>
                  <a:cubicBezTo>
                    <a:pt x="10684" y="1680"/>
                    <a:pt x="10654" y="1695"/>
                    <a:pt x="10645" y="1732"/>
                  </a:cubicBezTo>
                  <a:cubicBezTo>
                    <a:pt x="10633" y="1767"/>
                    <a:pt x="10645" y="1803"/>
                    <a:pt x="10693" y="1815"/>
                  </a:cubicBezTo>
                  <a:cubicBezTo>
                    <a:pt x="10800" y="1851"/>
                    <a:pt x="10871" y="1898"/>
                    <a:pt x="10955" y="1934"/>
                  </a:cubicBezTo>
                  <a:cubicBezTo>
                    <a:pt x="10955" y="1958"/>
                    <a:pt x="10978" y="1958"/>
                    <a:pt x="10990" y="1958"/>
                  </a:cubicBezTo>
                  <a:cubicBezTo>
                    <a:pt x="11014" y="1958"/>
                    <a:pt x="11050" y="1946"/>
                    <a:pt x="11050" y="1910"/>
                  </a:cubicBezTo>
                  <a:cubicBezTo>
                    <a:pt x="11062" y="1863"/>
                    <a:pt x="11050" y="1815"/>
                    <a:pt x="11014" y="1803"/>
                  </a:cubicBezTo>
                  <a:cubicBezTo>
                    <a:pt x="10931" y="1756"/>
                    <a:pt x="10835" y="1720"/>
                    <a:pt x="10740" y="1684"/>
                  </a:cubicBezTo>
                  <a:cubicBezTo>
                    <a:pt x="10732" y="1681"/>
                    <a:pt x="10723" y="1680"/>
                    <a:pt x="10714" y="1680"/>
                  </a:cubicBezTo>
                  <a:close/>
                  <a:moveTo>
                    <a:pt x="330" y="1561"/>
                  </a:moveTo>
                  <a:cubicBezTo>
                    <a:pt x="301" y="1561"/>
                    <a:pt x="272" y="1574"/>
                    <a:pt x="263" y="1601"/>
                  </a:cubicBezTo>
                  <a:cubicBezTo>
                    <a:pt x="215" y="1684"/>
                    <a:pt x="167" y="1791"/>
                    <a:pt x="120" y="1887"/>
                  </a:cubicBezTo>
                  <a:cubicBezTo>
                    <a:pt x="108" y="1910"/>
                    <a:pt x="120" y="1958"/>
                    <a:pt x="167" y="1970"/>
                  </a:cubicBezTo>
                  <a:lnTo>
                    <a:pt x="203" y="1970"/>
                  </a:lnTo>
                  <a:cubicBezTo>
                    <a:pt x="227" y="1970"/>
                    <a:pt x="263" y="1958"/>
                    <a:pt x="275" y="1922"/>
                  </a:cubicBezTo>
                  <a:cubicBezTo>
                    <a:pt x="298" y="1839"/>
                    <a:pt x="346" y="1744"/>
                    <a:pt x="394" y="1672"/>
                  </a:cubicBezTo>
                  <a:cubicBezTo>
                    <a:pt x="406" y="1625"/>
                    <a:pt x="394" y="1589"/>
                    <a:pt x="358" y="1565"/>
                  </a:cubicBezTo>
                  <a:cubicBezTo>
                    <a:pt x="349" y="1562"/>
                    <a:pt x="339" y="1561"/>
                    <a:pt x="330" y="1561"/>
                  </a:cubicBezTo>
                  <a:close/>
                  <a:moveTo>
                    <a:pt x="4228" y="1779"/>
                  </a:moveTo>
                  <a:cubicBezTo>
                    <a:pt x="4180" y="1779"/>
                    <a:pt x="4156" y="1791"/>
                    <a:pt x="4144" y="1839"/>
                  </a:cubicBezTo>
                  <a:cubicBezTo>
                    <a:pt x="4108" y="1946"/>
                    <a:pt x="4097" y="2041"/>
                    <a:pt x="4097" y="2148"/>
                  </a:cubicBezTo>
                  <a:cubicBezTo>
                    <a:pt x="4097" y="2196"/>
                    <a:pt x="4132" y="2220"/>
                    <a:pt x="4168" y="2220"/>
                  </a:cubicBezTo>
                  <a:cubicBezTo>
                    <a:pt x="4216" y="2220"/>
                    <a:pt x="4251" y="2196"/>
                    <a:pt x="4251" y="2148"/>
                  </a:cubicBezTo>
                  <a:cubicBezTo>
                    <a:pt x="4251" y="2065"/>
                    <a:pt x="4263" y="1970"/>
                    <a:pt x="4287" y="1863"/>
                  </a:cubicBezTo>
                  <a:cubicBezTo>
                    <a:pt x="4287" y="1827"/>
                    <a:pt x="4275" y="1791"/>
                    <a:pt x="4228" y="1779"/>
                  </a:cubicBezTo>
                  <a:close/>
                  <a:moveTo>
                    <a:pt x="8770" y="1801"/>
                  </a:moveTo>
                  <a:cubicBezTo>
                    <a:pt x="8764" y="1801"/>
                    <a:pt x="8758" y="1802"/>
                    <a:pt x="8752" y="1803"/>
                  </a:cubicBezTo>
                  <a:cubicBezTo>
                    <a:pt x="8716" y="1827"/>
                    <a:pt x="8680" y="1851"/>
                    <a:pt x="8692" y="1898"/>
                  </a:cubicBezTo>
                  <a:lnTo>
                    <a:pt x="8692" y="1922"/>
                  </a:lnTo>
                  <a:cubicBezTo>
                    <a:pt x="8609" y="1982"/>
                    <a:pt x="8538" y="2065"/>
                    <a:pt x="8454" y="2137"/>
                  </a:cubicBezTo>
                  <a:cubicBezTo>
                    <a:pt x="8430" y="2160"/>
                    <a:pt x="8430" y="2208"/>
                    <a:pt x="8454" y="2232"/>
                  </a:cubicBezTo>
                  <a:cubicBezTo>
                    <a:pt x="8478" y="2256"/>
                    <a:pt x="8490" y="2256"/>
                    <a:pt x="8502" y="2256"/>
                  </a:cubicBezTo>
                  <a:cubicBezTo>
                    <a:pt x="8514" y="2256"/>
                    <a:pt x="8549" y="2244"/>
                    <a:pt x="8573" y="2208"/>
                  </a:cubicBezTo>
                  <a:cubicBezTo>
                    <a:pt x="8621" y="2160"/>
                    <a:pt x="8669" y="2113"/>
                    <a:pt x="8728" y="2077"/>
                  </a:cubicBezTo>
                  <a:cubicBezTo>
                    <a:pt x="8740" y="2101"/>
                    <a:pt x="8740" y="2137"/>
                    <a:pt x="8740" y="2160"/>
                  </a:cubicBezTo>
                  <a:cubicBezTo>
                    <a:pt x="8740" y="2208"/>
                    <a:pt x="8776" y="2232"/>
                    <a:pt x="8811" y="2232"/>
                  </a:cubicBezTo>
                  <a:cubicBezTo>
                    <a:pt x="8859" y="2232"/>
                    <a:pt x="8895" y="2208"/>
                    <a:pt x="8895" y="2160"/>
                  </a:cubicBezTo>
                  <a:cubicBezTo>
                    <a:pt x="8871" y="2077"/>
                    <a:pt x="8859" y="1970"/>
                    <a:pt x="8847" y="1863"/>
                  </a:cubicBezTo>
                  <a:cubicBezTo>
                    <a:pt x="8837" y="1832"/>
                    <a:pt x="8809" y="1801"/>
                    <a:pt x="8770" y="1801"/>
                  </a:cubicBezTo>
                  <a:close/>
                  <a:moveTo>
                    <a:pt x="11247" y="1957"/>
                  </a:moveTo>
                  <a:cubicBezTo>
                    <a:pt x="11225" y="1957"/>
                    <a:pt x="11203" y="1967"/>
                    <a:pt x="11181" y="1982"/>
                  </a:cubicBezTo>
                  <a:cubicBezTo>
                    <a:pt x="11157" y="2017"/>
                    <a:pt x="11169" y="2065"/>
                    <a:pt x="11193" y="2089"/>
                  </a:cubicBezTo>
                  <a:cubicBezTo>
                    <a:pt x="11276" y="2148"/>
                    <a:pt x="11347" y="2208"/>
                    <a:pt x="11407" y="2279"/>
                  </a:cubicBezTo>
                  <a:cubicBezTo>
                    <a:pt x="11419" y="2303"/>
                    <a:pt x="11455" y="2315"/>
                    <a:pt x="11467" y="2315"/>
                  </a:cubicBezTo>
                  <a:cubicBezTo>
                    <a:pt x="11478" y="2315"/>
                    <a:pt x="11514" y="2315"/>
                    <a:pt x="11514" y="2279"/>
                  </a:cubicBezTo>
                  <a:cubicBezTo>
                    <a:pt x="11538" y="2256"/>
                    <a:pt x="11538" y="2208"/>
                    <a:pt x="11514" y="2184"/>
                  </a:cubicBezTo>
                  <a:cubicBezTo>
                    <a:pt x="11455" y="2101"/>
                    <a:pt x="11359" y="2029"/>
                    <a:pt x="11288" y="1970"/>
                  </a:cubicBezTo>
                  <a:cubicBezTo>
                    <a:pt x="11274" y="1961"/>
                    <a:pt x="11261" y="1957"/>
                    <a:pt x="11247" y="1957"/>
                  </a:cubicBezTo>
                  <a:close/>
                  <a:moveTo>
                    <a:pt x="4632" y="1970"/>
                  </a:moveTo>
                  <a:cubicBezTo>
                    <a:pt x="4585" y="1970"/>
                    <a:pt x="4561" y="1994"/>
                    <a:pt x="4561" y="2041"/>
                  </a:cubicBezTo>
                  <a:lnTo>
                    <a:pt x="4561" y="2160"/>
                  </a:lnTo>
                  <a:cubicBezTo>
                    <a:pt x="4561" y="2220"/>
                    <a:pt x="4561" y="2279"/>
                    <a:pt x="4549" y="2327"/>
                  </a:cubicBezTo>
                  <a:cubicBezTo>
                    <a:pt x="4549" y="2375"/>
                    <a:pt x="4561" y="2398"/>
                    <a:pt x="4620" y="2422"/>
                  </a:cubicBezTo>
                  <a:cubicBezTo>
                    <a:pt x="4644" y="2422"/>
                    <a:pt x="4680" y="2387"/>
                    <a:pt x="4692" y="2375"/>
                  </a:cubicBezTo>
                  <a:cubicBezTo>
                    <a:pt x="4704" y="2315"/>
                    <a:pt x="4704" y="2256"/>
                    <a:pt x="4704" y="2172"/>
                  </a:cubicBezTo>
                  <a:lnTo>
                    <a:pt x="4704" y="2041"/>
                  </a:lnTo>
                  <a:cubicBezTo>
                    <a:pt x="4704" y="1994"/>
                    <a:pt x="4680" y="1970"/>
                    <a:pt x="4632" y="1970"/>
                  </a:cubicBezTo>
                  <a:close/>
                  <a:moveTo>
                    <a:pt x="144" y="2101"/>
                  </a:moveTo>
                  <a:cubicBezTo>
                    <a:pt x="96" y="2101"/>
                    <a:pt x="60" y="2113"/>
                    <a:pt x="48" y="2160"/>
                  </a:cubicBezTo>
                  <a:cubicBezTo>
                    <a:pt x="25" y="2268"/>
                    <a:pt x="1" y="2375"/>
                    <a:pt x="1" y="2482"/>
                  </a:cubicBezTo>
                  <a:cubicBezTo>
                    <a:pt x="1" y="2518"/>
                    <a:pt x="37" y="2553"/>
                    <a:pt x="84" y="2553"/>
                  </a:cubicBezTo>
                  <a:cubicBezTo>
                    <a:pt x="108" y="2553"/>
                    <a:pt x="144" y="2518"/>
                    <a:pt x="167" y="2482"/>
                  </a:cubicBezTo>
                  <a:cubicBezTo>
                    <a:pt x="167" y="2387"/>
                    <a:pt x="179" y="2279"/>
                    <a:pt x="203" y="2196"/>
                  </a:cubicBezTo>
                  <a:cubicBezTo>
                    <a:pt x="203" y="2148"/>
                    <a:pt x="179" y="2125"/>
                    <a:pt x="144" y="2101"/>
                  </a:cubicBezTo>
                  <a:close/>
                  <a:moveTo>
                    <a:pt x="4223" y="2353"/>
                  </a:moveTo>
                  <a:cubicBezTo>
                    <a:pt x="4213" y="2353"/>
                    <a:pt x="4202" y="2356"/>
                    <a:pt x="4192" y="2363"/>
                  </a:cubicBezTo>
                  <a:cubicBezTo>
                    <a:pt x="4156" y="2387"/>
                    <a:pt x="4144" y="2434"/>
                    <a:pt x="4156" y="2458"/>
                  </a:cubicBezTo>
                  <a:cubicBezTo>
                    <a:pt x="4216" y="2601"/>
                    <a:pt x="4311" y="2660"/>
                    <a:pt x="4430" y="2660"/>
                  </a:cubicBezTo>
                  <a:cubicBezTo>
                    <a:pt x="4442" y="2660"/>
                    <a:pt x="4454" y="2660"/>
                    <a:pt x="4466" y="2637"/>
                  </a:cubicBezTo>
                  <a:cubicBezTo>
                    <a:pt x="4513" y="2625"/>
                    <a:pt x="4549" y="2601"/>
                    <a:pt x="4525" y="2553"/>
                  </a:cubicBezTo>
                  <a:cubicBezTo>
                    <a:pt x="4515" y="2514"/>
                    <a:pt x="4497" y="2491"/>
                    <a:pt x="4464" y="2491"/>
                  </a:cubicBezTo>
                  <a:cubicBezTo>
                    <a:pt x="4457" y="2491"/>
                    <a:pt x="4450" y="2492"/>
                    <a:pt x="4442" y="2494"/>
                  </a:cubicBezTo>
                  <a:cubicBezTo>
                    <a:pt x="4436" y="2495"/>
                    <a:pt x="4430" y="2496"/>
                    <a:pt x="4423" y="2496"/>
                  </a:cubicBezTo>
                  <a:cubicBezTo>
                    <a:pt x="4370" y="2496"/>
                    <a:pt x="4319" y="2451"/>
                    <a:pt x="4287" y="2387"/>
                  </a:cubicBezTo>
                  <a:cubicBezTo>
                    <a:pt x="4270" y="2370"/>
                    <a:pt x="4247" y="2353"/>
                    <a:pt x="4223" y="2353"/>
                  </a:cubicBezTo>
                  <a:close/>
                  <a:moveTo>
                    <a:pt x="8328" y="2360"/>
                  </a:moveTo>
                  <a:cubicBezTo>
                    <a:pt x="8298" y="2360"/>
                    <a:pt x="8272" y="2382"/>
                    <a:pt x="8264" y="2398"/>
                  </a:cubicBezTo>
                  <a:cubicBezTo>
                    <a:pt x="8216" y="2506"/>
                    <a:pt x="8192" y="2613"/>
                    <a:pt x="8192" y="2720"/>
                  </a:cubicBezTo>
                  <a:cubicBezTo>
                    <a:pt x="8192" y="2756"/>
                    <a:pt x="8216" y="2791"/>
                    <a:pt x="8264" y="2791"/>
                  </a:cubicBezTo>
                  <a:cubicBezTo>
                    <a:pt x="8311" y="2791"/>
                    <a:pt x="8335" y="2744"/>
                    <a:pt x="8323" y="2732"/>
                  </a:cubicBezTo>
                  <a:cubicBezTo>
                    <a:pt x="8335" y="2660"/>
                    <a:pt x="8359" y="2565"/>
                    <a:pt x="8395" y="2482"/>
                  </a:cubicBezTo>
                  <a:cubicBezTo>
                    <a:pt x="8430" y="2434"/>
                    <a:pt x="8395" y="2387"/>
                    <a:pt x="8371" y="2375"/>
                  </a:cubicBezTo>
                  <a:cubicBezTo>
                    <a:pt x="8356" y="2364"/>
                    <a:pt x="8342" y="2360"/>
                    <a:pt x="8328" y="2360"/>
                  </a:cubicBezTo>
                  <a:close/>
                  <a:moveTo>
                    <a:pt x="11665" y="2386"/>
                  </a:moveTo>
                  <a:cubicBezTo>
                    <a:pt x="11653" y="2386"/>
                    <a:pt x="11642" y="2390"/>
                    <a:pt x="11633" y="2398"/>
                  </a:cubicBezTo>
                  <a:cubicBezTo>
                    <a:pt x="11597" y="2434"/>
                    <a:pt x="11586" y="2482"/>
                    <a:pt x="11609" y="2506"/>
                  </a:cubicBezTo>
                  <a:cubicBezTo>
                    <a:pt x="11657" y="2577"/>
                    <a:pt x="11717" y="2660"/>
                    <a:pt x="11764" y="2744"/>
                  </a:cubicBezTo>
                  <a:cubicBezTo>
                    <a:pt x="11776" y="2779"/>
                    <a:pt x="11788" y="2791"/>
                    <a:pt x="11824" y="2791"/>
                  </a:cubicBezTo>
                  <a:cubicBezTo>
                    <a:pt x="11836" y="2791"/>
                    <a:pt x="11836" y="2791"/>
                    <a:pt x="11871" y="2779"/>
                  </a:cubicBezTo>
                  <a:cubicBezTo>
                    <a:pt x="11895" y="2744"/>
                    <a:pt x="11907" y="2696"/>
                    <a:pt x="11895" y="2672"/>
                  </a:cubicBezTo>
                  <a:cubicBezTo>
                    <a:pt x="11848" y="2577"/>
                    <a:pt x="11788" y="2494"/>
                    <a:pt x="11728" y="2422"/>
                  </a:cubicBezTo>
                  <a:cubicBezTo>
                    <a:pt x="11713" y="2399"/>
                    <a:pt x="11688" y="2386"/>
                    <a:pt x="11665" y="2386"/>
                  </a:cubicBezTo>
                  <a:close/>
                  <a:moveTo>
                    <a:pt x="8788" y="2387"/>
                  </a:moveTo>
                  <a:cubicBezTo>
                    <a:pt x="8740" y="2387"/>
                    <a:pt x="8716" y="2422"/>
                    <a:pt x="8716" y="2458"/>
                  </a:cubicBezTo>
                  <a:cubicBezTo>
                    <a:pt x="8716" y="2565"/>
                    <a:pt x="8692" y="2672"/>
                    <a:pt x="8680" y="2744"/>
                  </a:cubicBezTo>
                  <a:cubicBezTo>
                    <a:pt x="8680" y="2791"/>
                    <a:pt x="8692" y="2815"/>
                    <a:pt x="8740" y="2839"/>
                  </a:cubicBezTo>
                  <a:lnTo>
                    <a:pt x="8752" y="2839"/>
                  </a:lnTo>
                  <a:cubicBezTo>
                    <a:pt x="8800" y="2839"/>
                    <a:pt x="8835" y="2815"/>
                    <a:pt x="8811" y="2779"/>
                  </a:cubicBezTo>
                  <a:cubicBezTo>
                    <a:pt x="8847" y="2684"/>
                    <a:pt x="8859" y="2577"/>
                    <a:pt x="8859" y="2458"/>
                  </a:cubicBezTo>
                  <a:cubicBezTo>
                    <a:pt x="8859" y="2422"/>
                    <a:pt x="8835" y="2387"/>
                    <a:pt x="8788" y="2387"/>
                  </a:cubicBezTo>
                  <a:close/>
                  <a:moveTo>
                    <a:pt x="60" y="2684"/>
                  </a:moveTo>
                  <a:cubicBezTo>
                    <a:pt x="37" y="2696"/>
                    <a:pt x="1" y="2732"/>
                    <a:pt x="1" y="2779"/>
                  </a:cubicBezTo>
                  <a:cubicBezTo>
                    <a:pt x="25" y="2875"/>
                    <a:pt x="37" y="2958"/>
                    <a:pt x="37" y="2958"/>
                  </a:cubicBezTo>
                  <a:cubicBezTo>
                    <a:pt x="48" y="2994"/>
                    <a:pt x="84" y="3018"/>
                    <a:pt x="108" y="3018"/>
                  </a:cubicBezTo>
                  <a:cubicBezTo>
                    <a:pt x="120" y="3018"/>
                    <a:pt x="120" y="3018"/>
                    <a:pt x="144" y="2982"/>
                  </a:cubicBezTo>
                  <a:cubicBezTo>
                    <a:pt x="167" y="2970"/>
                    <a:pt x="203" y="2934"/>
                    <a:pt x="179" y="2899"/>
                  </a:cubicBezTo>
                  <a:cubicBezTo>
                    <a:pt x="179" y="2899"/>
                    <a:pt x="167" y="2839"/>
                    <a:pt x="156" y="2744"/>
                  </a:cubicBezTo>
                  <a:cubicBezTo>
                    <a:pt x="144" y="2720"/>
                    <a:pt x="108" y="2684"/>
                    <a:pt x="60" y="2684"/>
                  </a:cubicBezTo>
                  <a:close/>
                  <a:moveTo>
                    <a:pt x="8360" y="2916"/>
                  </a:moveTo>
                  <a:cubicBezTo>
                    <a:pt x="8341" y="2916"/>
                    <a:pt x="8323" y="2922"/>
                    <a:pt x="8311" y="2934"/>
                  </a:cubicBezTo>
                  <a:cubicBezTo>
                    <a:pt x="8276" y="2970"/>
                    <a:pt x="8276" y="3018"/>
                    <a:pt x="8311" y="3041"/>
                  </a:cubicBezTo>
                  <a:cubicBezTo>
                    <a:pt x="8359" y="3089"/>
                    <a:pt x="8430" y="3113"/>
                    <a:pt x="8502" y="3137"/>
                  </a:cubicBezTo>
                  <a:lnTo>
                    <a:pt x="8538" y="3137"/>
                  </a:lnTo>
                  <a:cubicBezTo>
                    <a:pt x="8597" y="3137"/>
                    <a:pt x="8633" y="3113"/>
                    <a:pt x="8680" y="3101"/>
                  </a:cubicBezTo>
                  <a:cubicBezTo>
                    <a:pt x="8716" y="3077"/>
                    <a:pt x="8728" y="3030"/>
                    <a:pt x="8692" y="2994"/>
                  </a:cubicBezTo>
                  <a:cubicBezTo>
                    <a:pt x="8678" y="2979"/>
                    <a:pt x="8654" y="2969"/>
                    <a:pt x="8632" y="2969"/>
                  </a:cubicBezTo>
                  <a:cubicBezTo>
                    <a:pt x="8619" y="2969"/>
                    <a:pt x="8606" y="2973"/>
                    <a:pt x="8597" y="2982"/>
                  </a:cubicBezTo>
                  <a:cubicBezTo>
                    <a:pt x="8573" y="2994"/>
                    <a:pt x="8561" y="2994"/>
                    <a:pt x="8538" y="2994"/>
                  </a:cubicBezTo>
                  <a:cubicBezTo>
                    <a:pt x="8490" y="2982"/>
                    <a:pt x="8442" y="2970"/>
                    <a:pt x="8419" y="2934"/>
                  </a:cubicBezTo>
                  <a:cubicBezTo>
                    <a:pt x="8401" y="2922"/>
                    <a:pt x="8380" y="2916"/>
                    <a:pt x="8360" y="2916"/>
                  </a:cubicBezTo>
                  <a:close/>
                  <a:moveTo>
                    <a:pt x="11951" y="2918"/>
                  </a:moveTo>
                  <a:cubicBezTo>
                    <a:pt x="11941" y="2918"/>
                    <a:pt x="11930" y="2920"/>
                    <a:pt x="11919" y="2922"/>
                  </a:cubicBezTo>
                  <a:cubicBezTo>
                    <a:pt x="11883" y="2958"/>
                    <a:pt x="11859" y="2982"/>
                    <a:pt x="11883" y="3030"/>
                  </a:cubicBezTo>
                  <a:cubicBezTo>
                    <a:pt x="11931" y="3113"/>
                    <a:pt x="11955" y="3208"/>
                    <a:pt x="11990" y="3291"/>
                  </a:cubicBezTo>
                  <a:cubicBezTo>
                    <a:pt x="12002" y="3327"/>
                    <a:pt x="12026" y="3339"/>
                    <a:pt x="12062" y="3339"/>
                  </a:cubicBezTo>
                  <a:lnTo>
                    <a:pt x="12086" y="3339"/>
                  </a:lnTo>
                  <a:cubicBezTo>
                    <a:pt x="12121" y="3327"/>
                    <a:pt x="12145" y="3291"/>
                    <a:pt x="12133" y="3256"/>
                  </a:cubicBezTo>
                  <a:cubicBezTo>
                    <a:pt x="12109" y="3160"/>
                    <a:pt x="12074" y="3053"/>
                    <a:pt x="12026" y="2970"/>
                  </a:cubicBezTo>
                  <a:cubicBezTo>
                    <a:pt x="12008" y="2934"/>
                    <a:pt x="11983" y="2918"/>
                    <a:pt x="11951" y="2918"/>
                  </a:cubicBezTo>
                  <a:close/>
                  <a:moveTo>
                    <a:pt x="12139" y="3468"/>
                  </a:moveTo>
                  <a:cubicBezTo>
                    <a:pt x="12134" y="3468"/>
                    <a:pt x="12128" y="3468"/>
                    <a:pt x="12121" y="3470"/>
                  </a:cubicBezTo>
                  <a:cubicBezTo>
                    <a:pt x="12074" y="3494"/>
                    <a:pt x="12050" y="3518"/>
                    <a:pt x="12062" y="3565"/>
                  </a:cubicBezTo>
                  <a:cubicBezTo>
                    <a:pt x="12086" y="3732"/>
                    <a:pt x="12109" y="3851"/>
                    <a:pt x="12109" y="3851"/>
                  </a:cubicBezTo>
                  <a:cubicBezTo>
                    <a:pt x="12109" y="3887"/>
                    <a:pt x="12133" y="3922"/>
                    <a:pt x="12181" y="3922"/>
                  </a:cubicBezTo>
                  <a:cubicBezTo>
                    <a:pt x="12240" y="3922"/>
                    <a:pt x="12264" y="3875"/>
                    <a:pt x="12264" y="3827"/>
                  </a:cubicBezTo>
                  <a:cubicBezTo>
                    <a:pt x="12264" y="3827"/>
                    <a:pt x="12252" y="3708"/>
                    <a:pt x="12205" y="3530"/>
                  </a:cubicBezTo>
                  <a:cubicBezTo>
                    <a:pt x="12194" y="3499"/>
                    <a:pt x="12175" y="3468"/>
                    <a:pt x="12139" y="3468"/>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2"/>
            <p:cNvSpPr/>
            <p:nvPr/>
          </p:nvSpPr>
          <p:spPr>
            <a:xfrm>
              <a:off x="4064500" y="2266900"/>
              <a:ext cx="575400" cy="632425"/>
            </a:xfrm>
            <a:custGeom>
              <a:avLst/>
              <a:gdLst/>
              <a:ahLst/>
              <a:cxnLst/>
              <a:rect l="l" t="t" r="r" b="b"/>
              <a:pathLst>
                <a:path w="23016" h="25297" extrusionOk="0">
                  <a:moveTo>
                    <a:pt x="15162" y="1"/>
                  </a:moveTo>
                  <a:cubicBezTo>
                    <a:pt x="15156" y="1"/>
                    <a:pt x="15151" y="2"/>
                    <a:pt x="15145" y="3"/>
                  </a:cubicBezTo>
                  <a:cubicBezTo>
                    <a:pt x="0" y="4004"/>
                    <a:pt x="84" y="8492"/>
                    <a:pt x="441" y="8492"/>
                  </a:cubicBezTo>
                  <a:cubicBezTo>
                    <a:pt x="441" y="8492"/>
                    <a:pt x="6466" y="25066"/>
                    <a:pt x="7239" y="25292"/>
                  </a:cubicBezTo>
                  <a:cubicBezTo>
                    <a:pt x="7250" y="25295"/>
                    <a:pt x="7264" y="25296"/>
                    <a:pt x="7281" y="25296"/>
                  </a:cubicBezTo>
                  <a:cubicBezTo>
                    <a:pt x="8354" y="25296"/>
                    <a:pt x="22956" y="20032"/>
                    <a:pt x="22991" y="19446"/>
                  </a:cubicBezTo>
                  <a:cubicBezTo>
                    <a:pt x="23015" y="18831"/>
                    <a:pt x="16101" y="1"/>
                    <a:pt x="15162"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2"/>
            <p:cNvSpPr/>
            <p:nvPr/>
          </p:nvSpPr>
          <p:spPr>
            <a:xfrm>
              <a:off x="4094525" y="2282750"/>
              <a:ext cx="408450" cy="195450"/>
            </a:xfrm>
            <a:custGeom>
              <a:avLst/>
              <a:gdLst/>
              <a:ahLst/>
              <a:cxnLst/>
              <a:rect l="l" t="t" r="r" b="b"/>
              <a:pathLst>
                <a:path w="16338" h="7818" extrusionOk="0">
                  <a:moveTo>
                    <a:pt x="14885" y="0"/>
                  </a:moveTo>
                  <a:cubicBezTo>
                    <a:pt x="14885" y="0"/>
                    <a:pt x="776" y="3667"/>
                    <a:pt x="121" y="6965"/>
                  </a:cubicBezTo>
                  <a:cubicBezTo>
                    <a:pt x="1" y="7571"/>
                    <a:pt x="455" y="7818"/>
                    <a:pt x="1279" y="7818"/>
                  </a:cubicBezTo>
                  <a:cubicBezTo>
                    <a:pt x="4935" y="7818"/>
                    <a:pt x="15861" y="2953"/>
                    <a:pt x="16098" y="2953"/>
                  </a:cubicBezTo>
                  <a:cubicBezTo>
                    <a:pt x="16098" y="2953"/>
                    <a:pt x="16099" y="2953"/>
                    <a:pt x="16099" y="2953"/>
                  </a:cubicBezTo>
                  <a:cubicBezTo>
                    <a:pt x="16101" y="2953"/>
                    <a:pt x="16103" y="2953"/>
                    <a:pt x="16105" y="2953"/>
                  </a:cubicBezTo>
                  <a:cubicBezTo>
                    <a:pt x="16338" y="2953"/>
                    <a:pt x="14885" y="0"/>
                    <a:pt x="14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2"/>
            <p:cNvSpPr/>
            <p:nvPr/>
          </p:nvSpPr>
          <p:spPr>
            <a:xfrm>
              <a:off x="4094550" y="2280900"/>
              <a:ext cx="407825" cy="199200"/>
            </a:xfrm>
            <a:custGeom>
              <a:avLst/>
              <a:gdLst/>
              <a:ahLst/>
              <a:cxnLst/>
              <a:rect l="l" t="t" r="r" b="b"/>
              <a:pathLst>
                <a:path w="16313" h="7968" extrusionOk="0">
                  <a:moveTo>
                    <a:pt x="14836" y="157"/>
                  </a:moveTo>
                  <a:cubicBezTo>
                    <a:pt x="15431" y="1360"/>
                    <a:pt x="16027" y="2705"/>
                    <a:pt x="16063" y="2955"/>
                  </a:cubicBezTo>
                  <a:cubicBezTo>
                    <a:pt x="15943" y="3003"/>
                    <a:pt x="15598" y="3134"/>
                    <a:pt x="14646" y="3527"/>
                  </a:cubicBezTo>
                  <a:cubicBezTo>
                    <a:pt x="11502" y="4801"/>
                    <a:pt x="4156" y="7813"/>
                    <a:pt x="1275" y="7813"/>
                  </a:cubicBezTo>
                  <a:cubicBezTo>
                    <a:pt x="775" y="7813"/>
                    <a:pt x="430" y="7718"/>
                    <a:pt x="287" y="7527"/>
                  </a:cubicBezTo>
                  <a:cubicBezTo>
                    <a:pt x="180" y="7408"/>
                    <a:pt x="144" y="7254"/>
                    <a:pt x="191" y="7051"/>
                  </a:cubicBezTo>
                  <a:cubicBezTo>
                    <a:pt x="799" y="3944"/>
                    <a:pt x="13836" y="431"/>
                    <a:pt x="14836" y="157"/>
                  </a:cubicBezTo>
                  <a:close/>
                  <a:moveTo>
                    <a:pt x="14863" y="0"/>
                  </a:moveTo>
                  <a:cubicBezTo>
                    <a:pt x="14858" y="0"/>
                    <a:pt x="14853" y="1"/>
                    <a:pt x="14848" y="3"/>
                  </a:cubicBezTo>
                  <a:cubicBezTo>
                    <a:pt x="14824" y="3"/>
                    <a:pt x="11276" y="943"/>
                    <a:pt x="7704" y="2253"/>
                  </a:cubicBezTo>
                  <a:cubicBezTo>
                    <a:pt x="2906" y="4027"/>
                    <a:pt x="311" y="5634"/>
                    <a:pt x="49" y="7039"/>
                  </a:cubicBezTo>
                  <a:cubicBezTo>
                    <a:pt x="1" y="7277"/>
                    <a:pt x="49" y="7480"/>
                    <a:pt x="168" y="7635"/>
                  </a:cubicBezTo>
                  <a:cubicBezTo>
                    <a:pt x="358" y="7873"/>
                    <a:pt x="715" y="7968"/>
                    <a:pt x="1275" y="7968"/>
                  </a:cubicBezTo>
                  <a:cubicBezTo>
                    <a:pt x="4168" y="7968"/>
                    <a:pt x="11550" y="4956"/>
                    <a:pt x="14705" y="3670"/>
                  </a:cubicBezTo>
                  <a:cubicBezTo>
                    <a:pt x="15443" y="3372"/>
                    <a:pt x="16039" y="3134"/>
                    <a:pt x="16098" y="3122"/>
                  </a:cubicBezTo>
                  <a:lnTo>
                    <a:pt x="16122" y="3122"/>
                  </a:lnTo>
                  <a:cubicBezTo>
                    <a:pt x="16146" y="3122"/>
                    <a:pt x="16182" y="3098"/>
                    <a:pt x="16193" y="3074"/>
                  </a:cubicBezTo>
                  <a:cubicBezTo>
                    <a:pt x="16313" y="2896"/>
                    <a:pt x="15467" y="1110"/>
                    <a:pt x="14943" y="50"/>
                  </a:cubicBezTo>
                  <a:cubicBezTo>
                    <a:pt x="14933" y="30"/>
                    <a:pt x="14896" y="0"/>
                    <a:pt x="148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2"/>
            <p:cNvSpPr/>
            <p:nvPr/>
          </p:nvSpPr>
          <p:spPr>
            <a:xfrm>
              <a:off x="4101100" y="2337800"/>
              <a:ext cx="392050" cy="129850"/>
            </a:xfrm>
            <a:custGeom>
              <a:avLst/>
              <a:gdLst/>
              <a:ahLst/>
              <a:cxnLst/>
              <a:rect l="l" t="t" r="r" b="b"/>
              <a:pathLst>
                <a:path w="15682" h="5194" extrusionOk="0">
                  <a:moveTo>
                    <a:pt x="15681" y="1"/>
                  </a:moveTo>
                  <a:lnTo>
                    <a:pt x="1" y="5192"/>
                  </a:lnTo>
                  <a:cubicBezTo>
                    <a:pt x="38" y="5193"/>
                    <a:pt x="76" y="5194"/>
                    <a:pt x="115" y="5194"/>
                  </a:cubicBezTo>
                  <a:cubicBezTo>
                    <a:pt x="3595" y="5194"/>
                    <a:pt x="15681" y="1"/>
                    <a:pt x="15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2"/>
            <p:cNvSpPr/>
            <p:nvPr/>
          </p:nvSpPr>
          <p:spPr>
            <a:xfrm>
              <a:off x="4099025" y="2336075"/>
              <a:ext cx="395900" cy="133325"/>
            </a:xfrm>
            <a:custGeom>
              <a:avLst/>
              <a:gdLst/>
              <a:ahLst/>
              <a:cxnLst/>
              <a:rect l="l" t="t" r="r" b="b"/>
              <a:pathLst>
                <a:path w="15836" h="5333" extrusionOk="0">
                  <a:moveTo>
                    <a:pt x="15747" y="1"/>
                  </a:moveTo>
                  <a:cubicBezTo>
                    <a:pt x="15737" y="1"/>
                    <a:pt x="15727" y="4"/>
                    <a:pt x="15717" y="10"/>
                  </a:cubicBezTo>
                  <a:cubicBezTo>
                    <a:pt x="15598" y="46"/>
                    <a:pt x="3632" y="5189"/>
                    <a:pt x="191" y="5189"/>
                  </a:cubicBezTo>
                  <a:lnTo>
                    <a:pt x="72" y="5189"/>
                  </a:lnTo>
                  <a:cubicBezTo>
                    <a:pt x="24" y="5189"/>
                    <a:pt x="1" y="5213"/>
                    <a:pt x="1" y="5261"/>
                  </a:cubicBezTo>
                  <a:cubicBezTo>
                    <a:pt x="1" y="5308"/>
                    <a:pt x="24" y="5332"/>
                    <a:pt x="72" y="5332"/>
                  </a:cubicBezTo>
                  <a:lnTo>
                    <a:pt x="203" y="5332"/>
                  </a:lnTo>
                  <a:cubicBezTo>
                    <a:pt x="1656" y="5332"/>
                    <a:pt x="4668" y="4475"/>
                    <a:pt x="9180" y="2808"/>
                  </a:cubicBezTo>
                  <a:cubicBezTo>
                    <a:pt x="12645" y="1498"/>
                    <a:pt x="15741" y="165"/>
                    <a:pt x="15776" y="153"/>
                  </a:cubicBezTo>
                  <a:cubicBezTo>
                    <a:pt x="15824" y="129"/>
                    <a:pt x="15836" y="94"/>
                    <a:pt x="15824" y="46"/>
                  </a:cubicBezTo>
                  <a:cubicBezTo>
                    <a:pt x="15798" y="20"/>
                    <a:pt x="15772" y="1"/>
                    <a:pt x="157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2"/>
            <p:cNvSpPr/>
            <p:nvPr/>
          </p:nvSpPr>
          <p:spPr>
            <a:xfrm>
              <a:off x="4100825" y="2306850"/>
              <a:ext cx="373575" cy="160750"/>
            </a:xfrm>
            <a:custGeom>
              <a:avLst/>
              <a:gdLst/>
              <a:ahLst/>
              <a:cxnLst/>
              <a:rect l="l" t="t" r="r" b="b"/>
              <a:pathLst>
                <a:path w="14943" h="6430" extrusionOk="0">
                  <a:moveTo>
                    <a:pt x="14942" y="0"/>
                  </a:moveTo>
                  <a:cubicBezTo>
                    <a:pt x="14942" y="1"/>
                    <a:pt x="1774" y="2989"/>
                    <a:pt x="0" y="6430"/>
                  </a:cubicBezTo>
                  <a:lnTo>
                    <a:pt x="149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2"/>
            <p:cNvSpPr/>
            <p:nvPr/>
          </p:nvSpPr>
          <p:spPr>
            <a:xfrm>
              <a:off x="4099025" y="2304400"/>
              <a:ext cx="377750" cy="165000"/>
            </a:xfrm>
            <a:custGeom>
              <a:avLst/>
              <a:gdLst/>
              <a:ahLst/>
              <a:cxnLst/>
              <a:rect l="l" t="t" r="r" b="b"/>
              <a:pathLst>
                <a:path w="15110" h="6600" extrusionOk="0">
                  <a:moveTo>
                    <a:pt x="15017" y="1"/>
                  </a:moveTo>
                  <a:cubicBezTo>
                    <a:pt x="15012" y="1"/>
                    <a:pt x="15007" y="2"/>
                    <a:pt x="15002" y="3"/>
                  </a:cubicBezTo>
                  <a:cubicBezTo>
                    <a:pt x="14955" y="27"/>
                    <a:pt x="11669" y="777"/>
                    <a:pt x="8180" y="1944"/>
                  </a:cubicBezTo>
                  <a:cubicBezTo>
                    <a:pt x="3513" y="3504"/>
                    <a:pt x="763" y="5040"/>
                    <a:pt x="12" y="6480"/>
                  </a:cubicBezTo>
                  <a:cubicBezTo>
                    <a:pt x="1" y="6528"/>
                    <a:pt x="12" y="6575"/>
                    <a:pt x="48" y="6587"/>
                  </a:cubicBezTo>
                  <a:cubicBezTo>
                    <a:pt x="48" y="6599"/>
                    <a:pt x="60" y="6599"/>
                    <a:pt x="72" y="6599"/>
                  </a:cubicBezTo>
                  <a:cubicBezTo>
                    <a:pt x="108" y="6599"/>
                    <a:pt x="132" y="6587"/>
                    <a:pt x="143" y="6552"/>
                  </a:cubicBezTo>
                  <a:cubicBezTo>
                    <a:pt x="1870" y="3182"/>
                    <a:pt x="14895" y="182"/>
                    <a:pt x="15026" y="158"/>
                  </a:cubicBezTo>
                  <a:cubicBezTo>
                    <a:pt x="15074" y="146"/>
                    <a:pt x="15110" y="110"/>
                    <a:pt x="15086" y="63"/>
                  </a:cubicBezTo>
                  <a:cubicBezTo>
                    <a:pt x="15075" y="32"/>
                    <a:pt x="15047" y="1"/>
                    <a:pt x="150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2"/>
            <p:cNvSpPr/>
            <p:nvPr/>
          </p:nvSpPr>
          <p:spPr>
            <a:xfrm>
              <a:off x="4195775" y="2412900"/>
              <a:ext cx="343800" cy="329225"/>
            </a:xfrm>
            <a:custGeom>
              <a:avLst/>
              <a:gdLst/>
              <a:ahLst/>
              <a:cxnLst/>
              <a:rect l="l" t="t" r="r" b="b"/>
              <a:pathLst>
                <a:path w="13752" h="13169" extrusionOk="0">
                  <a:moveTo>
                    <a:pt x="10507" y="1"/>
                  </a:moveTo>
                  <a:cubicBezTo>
                    <a:pt x="9881" y="1"/>
                    <a:pt x="0" y="3879"/>
                    <a:pt x="0" y="3879"/>
                  </a:cubicBezTo>
                  <a:cubicBezTo>
                    <a:pt x="0" y="3879"/>
                    <a:pt x="3239" y="12856"/>
                    <a:pt x="3632" y="13153"/>
                  </a:cubicBezTo>
                  <a:cubicBezTo>
                    <a:pt x="3644" y="13163"/>
                    <a:pt x="3667" y="13168"/>
                    <a:pt x="3699" y="13168"/>
                  </a:cubicBezTo>
                  <a:cubicBezTo>
                    <a:pt x="4644" y="13168"/>
                    <a:pt x="13752" y="9082"/>
                    <a:pt x="13752" y="9082"/>
                  </a:cubicBezTo>
                  <a:cubicBezTo>
                    <a:pt x="13752" y="9082"/>
                    <a:pt x="10668" y="223"/>
                    <a:pt x="10537" y="9"/>
                  </a:cubicBezTo>
                  <a:cubicBezTo>
                    <a:pt x="10534" y="4"/>
                    <a:pt x="10524" y="1"/>
                    <a:pt x="10507" y="1"/>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2"/>
            <p:cNvSpPr/>
            <p:nvPr/>
          </p:nvSpPr>
          <p:spPr>
            <a:xfrm>
              <a:off x="4114500" y="2490100"/>
              <a:ext cx="154800" cy="391550"/>
            </a:xfrm>
            <a:custGeom>
              <a:avLst/>
              <a:gdLst/>
              <a:ahLst/>
              <a:cxnLst/>
              <a:rect l="l" t="t" r="r" b="b"/>
              <a:pathLst>
                <a:path w="6192" h="15662" extrusionOk="0">
                  <a:moveTo>
                    <a:pt x="92" y="0"/>
                  </a:moveTo>
                  <a:cubicBezTo>
                    <a:pt x="82" y="0"/>
                    <a:pt x="71" y="2"/>
                    <a:pt x="60" y="5"/>
                  </a:cubicBezTo>
                  <a:cubicBezTo>
                    <a:pt x="25" y="17"/>
                    <a:pt x="1" y="52"/>
                    <a:pt x="25" y="88"/>
                  </a:cubicBezTo>
                  <a:cubicBezTo>
                    <a:pt x="239" y="719"/>
                    <a:pt x="5537" y="15161"/>
                    <a:pt x="6061" y="15650"/>
                  </a:cubicBezTo>
                  <a:cubicBezTo>
                    <a:pt x="6073" y="15661"/>
                    <a:pt x="6097" y="15661"/>
                    <a:pt x="6109" y="15661"/>
                  </a:cubicBezTo>
                  <a:cubicBezTo>
                    <a:pt x="6121" y="15661"/>
                    <a:pt x="6156" y="15661"/>
                    <a:pt x="6168" y="15650"/>
                  </a:cubicBezTo>
                  <a:cubicBezTo>
                    <a:pt x="6192" y="15614"/>
                    <a:pt x="6192" y="15566"/>
                    <a:pt x="6168" y="15542"/>
                  </a:cubicBezTo>
                  <a:cubicBezTo>
                    <a:pt x="5751" y="15161"/>
                    <a:pt x="1691" y="4231"/>
                    <a:pt x="155" y="52"/>
                  </a:cubicBezTo>
                  <a:cubicBezTo>
                    <a:pt x="146" y="16"/>
                    <a:pt x="123" y="0"/>
                    <a:pt x="9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2"/>
            <p:cNvSpPr/>
            <p:nvPr/>
          </p:nvSpPr>
          <p:spPr>
            <a:xfrm>
              <a:off x="4294000" y="2669700"/>
              <a:ext cx="272675" cy="160150"/>
            </a:xfrm>
            <a:custGeom>
              <a:avLst/>
              <a:gdLst/>
              <a:ahLst/>
              <a:cxnLst/>
              <a:rect l="l" t="t" r="r" b="b"/>
              <a:pathLst>
                <a:path w="10907" h="6406" extrusionOk="0">
                  <a:moveTo>
                    <a:pt x="10144" y="155"/>
                  </a:moveTo>
                  <a:cubicBezTo>
                    <a:pt x="10263" y="393"/>
                    <a:pt x="10585" y="1846"/>
                    <a:pt x="10763" y="2762"/>
                  </a:cubicBezTo>
                  <a:lnTo>
                    <a:pt x="1179" y="6251"/>
                  </a:lnTo>
                  <a:lnTo>
                    <a:pt x="191" y="4060"/>
                  </a:lnTo>
                  <a:cubicBezTo>
                    <a:pt x="3441" y="2703"/>
                    <a:pt x="9537" y="214"/>
                    <a:pt x="10144" y="155"/>
                  </a:cubicBezTo>
                  <a:close/>
                  <a:moveTo>
                    <a:pt x="10168" y="0"/>
                  </a:moveTo>
                  <a:cubicBezTo>
                    <a:pt x="9525" y="0"/>
                    <a:pt x="441" y="3774"/>
                    <a:pt x="60" y="3941"/>
                  </a:cubicBezTo>
                  <a:cubicBezTo>
                    <a:pt x="24" y="3953"/>
                    <a:pt x="12" y="3965"/>
                    <a:pt x="12" y="3989"/>
                  </a:cubicBezTo>
                  <a:cubicBezTo>
                    <a:pt x="0" y="4001"/>
                    <a:pt x="0" y="4024"/>
                    <a:pt x="12" y="4048"/>
                  </a:cubicBezTo>
                  <a:lnTo>
                    <a:pt x="1060" y="6370"/>
                  </a:lnTo>
                  <a:cubicBezTo>
                    <a:pt x="1072" y="6394"/>
                    <a:pt x="1096" y="6406"/>
                    <a:pt x="1131" y="6406"/>
                  </a:cubicBezTo>
                  <a:lnTo>
                    <a:pt x="1155" y="6406"/>
                  </a:lnTo>
                  <a:lnTo>
                    <a:pt x="10859" y="2881"/>
                  </a:lnTo>
                  <a:cubicBezTo>
                    <a:pt x="10894" y="2870"/>
                    <a:pt x="10906" y="2822"/>
                    <a:pt x="10906" y="2798"/>
                  </a:cubicBezTo>
                  <a:cubicBezTo>
                    <a:pt x="10859" y="2524"/>
                    <a:pt x="10418" y="262"/>
                    <a:pt x="10251" y="36"/>
                  </a:cubicBezTo>
                  <a:cubicBezTo>
                    <a:pt x="10228" y="0"/>
                    <a:pt x="10180" y="0"/>
                    <a:pt x="101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2"/>
            <p:cNvSpPr/>
            <p:nvPr/>
          </p:nvSpPr>
          <p:spPr>
            <a:xfrm>
              <a:off x="4274350" y="2482475"/>
              <a:ext cx="188150" cy="188125"/>
            </a:xfrm>
            <a:custGeom>
              <a:avLst/>
              <a:gdLst/>
              <a:ahLst/>
              <a:cxnLst/>
              <a:rect l="l" t="t" r="r" b="b"/>
              <a:pathLst>
                <a:path w="7526" h="7525" extrusionOk="0">
                  <a:moveTo>
                    <a:pt x="3763" y="143"/>
                  </a:moveTo>
                  <a:cubicBezTo>
                    <a:pt x="5751" y="143"/>
                    <a:pt x="7382" y="1774"/>
                    <a:pt x="7382" y="3763"/>
                  </a:cubicBezTo>
                  <a:cubicBezTo>
                    <a:pt x="7382" y="5763"/>
                    <a:pt x="5751" y="7382"/>
                    <a:pt x="3763" y="7382"/>
                  </a:cubicBezTo>
                  <a:cubicBezTo>
                    <a:pt x="1762" y="7382"/>
                    <a:pt x="143" y="5763"/>
                    <a:pt x="143" y="3763"/>
                  </a:cubicBezTo>
                  <a:cubicBezTo>
                    <a:pt x="143" y="1774"/>
                    <a:pt x="1762" y="143"/>
                    <a:pt x="3763" y="143"/>
                  </a:cubicBezTo>
                  <a:close/>
                  <a:moveTo>
                    <a:pt x="3763" y="0"/>
                  </a:moveTo>
                  <a:cubicBezTo>
                    <a:pt x="1691" y="0"/>
                    <a:pt x="0" y="1691"/>
                    <a:pt x="0" y="3763"/>
                  </a:cubicBezTo>
                  <a:cubicBezTo>
                    <a:pt x="0" y="5834"/>
                    <a:pt x="1679" y="7525"/>
                    <a:pt x="3763" y="7525"/>
                  </a:cubicBezTo>
                  <a:cubicBezTo>
                    <a:pt x="5834" y="7525"/>
                    <a:pt x="7525" y="5834"/>
                    <a:pt x="7525" y="3763"/>
                  </a:cubicBezTo>
                  <a:cubicBezTo>
                    <a:pt x="7525" y="1691"/>
                    <a:pt x="5834" y="0"/>
                    <a:pt x="37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2"/>
            <p:cNvSpPr/>
            <p:nvPr/>
          </p:nvSpPr>
          <p:spPr>
            <a:xfrm>
              <a:off x="4284775" y="2540400"/>
              <a:ext cx="169075" cy="79600"/>
            </a:xfrm>
            <a:custGeom>
              <a:avLst/>
              <a:gdLst/>
              <a:ahLst/>
              <a:cxnLst/>
              <a:rect l="l" t="t" r="r" b="b"/>
              <a:pathLst>
                <a:path w="6763" h="3184" extrusionOk="0">
                  <a:moveTo>
                    <a:pt x="6661" y="0"/>
                  </a:moveTo>
                  <a:cubicBezTo>
                    <a:pt x="6651" y="0"/>
                    <a:pt x="6641" y="2"/>
                    <a:pt x="6632" y="5"/>
                  </a:cubicBezTo>
                  <a:lnTo>
                    <a:pt x="36" y="3041"/>
                  </a:lnTo>
                  <a:cubicBezTo>
                    <a:pt x="12" y="3065"/>
                    <a:pt x="0" y="3101"/>
                    <a:pt x="12" y="3148"/>
                  </a:cubicBezTo>
                  <a:cubicBezTo>
                    <a:pt x="24" y="3172"/>
                    <a:pt x="60" y="3184"/>
                    <a:pt x="83" y="3184"/>
                  </a:cubicBezTo>
                  <a:cubicBezTo>
                    <a:pt x="95" y="3184"/>
                    <a:pt x="119" y="3184"/>
                    <a:pt x="131" y="3172"/>
                  </a:cubicBezTo>
                  <a:lnTo>
                    <a:pt x="6703" y="136"/>
                  </a:lnTo>
                  <a:cubicBezTo>
                    <a:pt x="6739" y="112"/>
                    <a:pt x="6763" y="64"/>
                    <a:pt x="6739" y="29"/>
                  </a:cubicBezTo>
                  <a:cubicBezTo>
                    <a:pt x="6713" y="11"/>
                    <a:pt x="6687" y="0"/>
                    <a:pt x="666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2"/>
            <p:cNvSpPr/>
            <p:nvPr/>
          </p:nvSpPr>
          <p:spPr>
            <a:xfrm>
              <a:off x="4275250" y="2497225"/>
              <a:ext cx="142000" cy="74575"/>
            </a:xfrm>
            <a:custGeom>
              <a:avLst/>
              <a:gdLst/>
              <a:ahLst/>
              <a:cxnLst/>
              <a:rect l="l" t="t" r="r" b="b"/>
              <a:pathLst>
                <a:path w="5680" h="2983" extrusionOk="0">
                  <a:moveTo>
                    <a:pt x="5599" y="1"/>
                  </a:moveTo>
                  <a:cubicBezTo>
                    <a:pt x="5568" y="1"/>
                    <a:pt x="5533" y="12"/>
                    <a:pt x="5525" y="29"/>
                  </a:cubicBezTo>
                  <a:cubicBezTo>
                    <a:pt x="3929" y="2696"/>
                    <a:pt x="119" y="2827"/>
                    <a:pt x="83" y="2827"/>
                  </a:cubicBezTo>
                  <a:cubicBezTo>
                    <a:pt x="36" y="2827"/>
                    <a:pt x="0" y="2863"/>
                    <a:pt x="0" y="2911"/>
                  </a:cubicBezTo>
                  <a:cubicBezTo>
                    <a:pt x="0" y="2946"/>
                    <a:pt x="36" y="2982"/>
                    <a:pt x="83" y="2982"/>
                  </a:cubicBezTo>
                  <a:cubicBezTo>
                    <a:pt x="107" y="2982"/>
                    <a:pt x="4012" y="2851"/>
                    <a:pt x="5656" y="113"/>
                  </a:cubicBezTo>
                  <a:cubicBezTo>
                    <a:pt x="5679" y="65"/>
                    <a:pt x="5656" y="17"/>
                    <a:pt x="5632" y="5"/>
                  </a:cubicBezTo>
                  <a:cubicBezTo>
                    <a:pt x="5622" y="2"/>
                    <a:pt x="5611" y="1"/>
                    <a:pt x="559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2"/>
            <p:cNvSpPr/>
            <p:nvPr/>
          </p:nvSpPr>
          <p:spPr>
            <a:xfrm>
              <a:off x="4328225" y="2591325"/>
              <a:ext cx="132175" cy="69750"/>
            </a:xfrm>
            <a:custGeom>
              <a:avLst/>
              <a:gdLst/>
              <a:ahLst/>
              <a:cxnLst/>
              <a:rect l="l" t="t" r="r" b="b"/>
              <a:pathLst>
                <a:path w="5287" h="2790" extrusionOk="0">
                  <a:moveTo>
                    <a:pt x="5202" y="1"/>
                  </a:moveTo>
                  <a:cubicBezTo>
                    <a:pt x="5195" y="1"/>
                    <a:pt x="5188" y="2"/>
                    <a:pt x="5180" y="4"/>
                  </a:cubicBezTo>
                  <a:cubicBezTo>
                    <a:pt x="2370" y="599"/>
                    <a:pt x="60" y="2635"/>
                    <a:pt x="24" y="2659"/>
                  </a:cubicBezTo>
                  <a:cubicBezTo>
                    <a:pt x="0" y="2683"/>
                    <a:pt x="0" y="2730"/>
                    <a:pt x="24" y="2754"/>
                  </a:cubicBezTo>
                  <a:cubicBezTo>
                    <a:pt x="48" y="2778"/>
                    <a:pt x="72" y="2790"/>
                    <a:pt x="84" y="2790"/>
                  </a:cubicBezTo>
                  <a:cubicBezTo>
                    <a:pt x="108" y="2790"/>
                    <a:pt x="119" y="2778"/>
                    <a:pt x="131" y="2778"/>
                  </a:cubicBezTo>
                  <a:cubicBezTo>
                    <a:pt x="143" y="2742"/>
                    <a:pt x="2441" y="730"/>
                    <a:pt x="5203" y="159"/>
                  </a:cubicBezTo>
                  <a:cubicBezTo>
                    <a:pt x="5251" y="135"/>
                    <a:pt x="5287" y="111"/>
                    <a:pt x="5263" y="63"/>
                  </a:cubicBezTo>
                  <a:cubicBezTo>
                    <a:pt x="5253" y="24"/>
                    <a:pt x="5235" y="1"/>
                    <a:pt x="52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2"/>
            <p:cNvSpPr/>
            <p:nvPr/>
          </p:nvSpPr>
          <p:spPr>
            <a:xfrm>
              <a:off x="4330900" y="2489375"/>
              <a:ext cx="78900" cy="170225"/>
            </a:xfrm>
            <a:custGeom>
              <a:avLst/>
              <a:gdLst/>
              <a:ahLst/>
              <a:cxnLst/>
              <a:rect l="l" t="t" r="r" b="b"/>
              <a:pathLst>
                <a:path w="3156" h="6809" extrusionOk="0">
                  <a:moveTo>
                    <a:pt x="85" y="0"/>
                  </a:moveTo>
                  <a:cubicBezTo>
                    <a:pt x="75" y="0"/>
                    <a:pt x="67" y="3"/>
                    <a:pt x="60" y="10"/>
                  </a:cubicBezTo>
                  <a:cubicBezTo>
                    <a:pt x="12" y="34"/>
                    <a:pt x="1" y="69"/>
                    <a:pt x="12" y="105"/>
                  </a:cubicBezTo>
                  <a:lnTo>
                    <a:pt x="2989" y="6761"/>
                  </a:lnTo>
                  <a:cubicBezTo>
                    <a:pt x="3001" y="6796"/>
                    <a:pt x="3037" y="6808"/>
                    <a:pt x="3060" y="6808"/>
                  </a:cubicBezTo>
                  <a:lnTo>
                    <a:pt x="3096" y="6808"/>
                  </a:lnTo>
                  <a:cubicBezTo>
                    <a:pt x="3132" y="6773"/>
                    <a:pt x="3156" y="6749"/>
                    <a:pt x="3132" y="6701"/>
                  </a:cubicBezTo>
                  <a:lnTo>
                    <a:pt x="155" y="46"/>
                  </a:lnTo>
                  <a:cubicBezTo>
                    <a:pt x="138" y="20"/>
                    <a:pt x="109"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2"/>
            <p:cNvSpPr/>
            <p:nvPr/>
          </p:nvSpPr>
          <p:spPr>
            <a:xfrm>
              <a:off x="4297275" y="2514325"/>
              <a:ext cx="89025" cy="153900"/>
            </a:xfrm>
            <a:custGeom>
              <a:avLst/>
              <a:gdLst/>
              <a:ahLst/>
              <a:cxnLst/>
              <a:rect l="l" t="t" r="r" b="b"/>
              <a:pathLst>
                <a:path w="3561" h="6156" extrusionOk="0">
                  <a:moveTo>
                    <a:pt x="72" y="0"/>
                  </a:moveTo>
                  <a:cubicBezTo>
                    <a:pt x="36" y="0"/>
                    <a:pt x="0" y="36"/>
                    <a:pt x="0" y="83"/>
                  </a:cubicBezTo>
                  <a:cubicBezTo>
                    <a:pt x="0" y="95"/>
                    <a:pt x="72" y="1488"/>
                    <a:pt x="536" y="2941"/>
                  </a:cubicBezTo>
                  <a:cubicBezTo>
                    <a:pt x="1143" y="4858"/>
                    <a:pt x="2155" y="5953"/>
                    <a:pt x="3489" y="6156"/>
                  </a:cubicBezTo>
                  <a:cubicBezTo>
                    <a:pt x="3512" y="6156"/>
                    <a:pt x="3560" y="6120"/>
                    <a:pt x="3548" y="6096"/>
                  </a:cubicBezTo>
                  <a:cubicBezTo>
                    <a:pt x="3560" y="6048"/>
                    <a:pt x="3524" y="6001"/>
                    <a:pt x="3489" y="6001"/>
                  </a:cubicBezTo>
                  <a:cubicBezTo>
                    <a:pt x="464" y="5572"/>
                    <a:pt x="155" y="143"/>
                    <a:pt x="155" y="83"/>
                  </a:cubicBezTo>
                  <a:cubicBezTo>
                    <a:pt x="155"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2"/>
            <p:cNvSpPr/>
            <p:nvPr/>
          </p:nvSpPr>
          <p:spPr>
            <a:xfrm>
              <a:off x="4356800" y="2482350"/>
              <a:ext cx="82175" cy="153725"/>
            </a:xfrm>
            <a:custGeom>
              <a:avLst/>
              <a:gdLst/>
              <a:ahLst/>
              <a:cxnLst/>
              <a:rect l="l" t="t" r="r" b="b"/>
              <a:pathLst>
                <a:path w="3287" h="6149" extrusionOk="0">
                  <a:moveTo>
                    <a:pt x="94" y="1"/>
                  </a:moveTo>
                  <a:cubicBezTo>
                    <a:pt x="66" y="1"/>
                    <a:pt x="30" y="12"/>
                    <a:pt x="12" y="29"/>
                  </a:cubicBezTo>
                  <a:cubicBezTo>
                    <a:pt x="0" y="77"/>
                    <a:pt x="12" y="124"/>
                    <a:pt x="48" y="136"/>
                  </a:cubicBezTo>
                  <a:cubicBezTo>
                    <a:pt x="72" y="148"/>
                    <a:pt x="3144" y="2041"/>
                    <a:pt x="3144" y="6077"/>
                  </a:cubicBezTo>
                  <a:cubicBezTo>
                    <a:pt x="3144" y="6125"/>
                    <a:pt x="3167" y="6149"/>
                    <a:pt x="3215" y="6149"/>
                  </a:cubicBezTo>
                  <a:cubicBezTo>
                    <a:pt x="3251" y="6149"/>
                    <a:pt x="3287" y="6125"/>
                    <a:pt x="3275" y="6077"/>
                  </a:cubicBezTo>
                  <a:cubicBezTo>
                    <a:pt x="3275" y="1958"/>
                    <a:pt x="155" y="17"/>
                    <a:pt x="119" y="5"/>
                  </a:cubicBezTo>
                  <a:cubicBezTo>
                    <a:pt x="113" y="2"/>
                    <a:pt x="104" y="1"/>
                    <a:pt x="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2"/>
            <p:cNvSpPr/>
            <p:nvPr/>
          </p:nvSpPr>
          <p:spPr>
            <a:xfrm>
              <a:off x="4335675" y="2703825"/>
              <a:ext cx="199450" cy="84950"/>
            </a:xfrm>
            <a:custGeom>
              <a:avLst/>
              <a:gdLst/>
              <a:ahLst/>
              <a:cxnLst/>
              <a:rect l="l" t="t" r="r" b="b"/>
              <a:pathLst>
                <a:path w="7978" h="3398" extrusionOk="0">
                  <a:moveTo>
                    <a:pt x="7848" y="0"/>
                  </a:moveTo>
                  <a:cubicBezTo>
                    <a:pt x="7546" y="0"/>
                    <a:pt x="7423" y="358"/>
                    <a:pt x="7310" y="683"/>
                  </a:cubicBezTo>
                  <a:cubicBezTo>
                    <a:pt x="7227" y="909"/>
                    <a:pt x="7144" y="1147"/>
                    <a:pt x="7025" y="1195"/>
                  </a:cubicBezTo>
                  <a:cubicBezTo>
                    <a:pt x="6996" y="1205"/>
                    <a:pt x="6973" y="1211"/>
                    <a:pt x="6954" y="1211"/>
                  </a:cubicBezTo>
                  <a:cubicBezTo>
                    <a:pt x="6904" y="1211"/>
                    <a:pt x="6876" y="1167"/>
                    <a:pt x="6799" y="1028"/>
                  </a:cubicBezTo>
                  <a:cubicBezTo>
                    <a:pt x="6691" y="850"/>
                    <a:pt x="6560" y="576"/>
                    <a:pt x="6203" y="302"/>
                  </a:cubicBezTo>
                  <a:cubicBezTo>
                    <a:pt x="6115" y="231"/>
                    <a:pt x="6026" y="193"/>
                    <a:pt x="5942" y="193"/>
                  </a:cubicBezTo>
                  <a:cubicBezTo>
                    <a:pt x="5913" y="193"/>
                    <a:pt x="5885" y="198"/>
                    <a:pt x="5858" y="207"/>
                  </a:cubicBezTo>
                  <a:cubicBezTo>
                    <a:pt x="5620" y="302"/>
                    <a:pt x="5501" y="683"/>
                    <a:pt x="5382" y="1112"/>
                  </a:cubicBezTo>
                  <a:cubicBezTo>
                    <a:pt x="5286" y="1493"/>
                    <a:pt x="5144" y="1921"/>
                    <a:pt x="4953" y="1981"/>
                  </a:cubicBezTo>
                  <a:cubicBezTo>
                    <a:pt x="4923" y="1987"/>
                    <a:pt x="4894" y="1990"/>
                    <a:pt x="4868" y="1990"/>
                  </a:cubicBezTo>
                  <a:cubicBezTo>
                    <a:pt x="4843" y="1990"/>
                    <a:pt x="4822" y="1987"/>
                    <a:pt x="4810" y="1981"/>
                  </a:cubicBezTo>
                  <a:cubicBezTo>
                    <a:pt x="4763" y="1945"/>
                    <a:pt x="4727" y="1862"/>
                    <a:pt x="4715" y="1743"/>
                  </a:cubicBezTo>
                  <a:cubicBezTo>
                    <a:pt x="4667" y="1516"/>
                    <a:pt x="4608" y="1207"/>
                    <a:pt x="4215" y="1088"/>
                  </a:cubicBezTo>
                  <a:cubicBezTo>
                    <a:pt x="4168" y="1072"/>
                    <a:pt x="4119" y="1063"/>
                    <a:pt x="4071" y="1063"/>
                  </a:cubicBezTo>
                  <a:cubicBezTo>
                    <a:pt x="4008" y="1063"/>
                    <a:pt x="3947" y="1078"/>
                    <a:pt x="3893" y="1112"/>
                  </a:cubicBezTo>
                  <a:cubicBezTo>
                    <a:pt x="3643" y="1266"/>
                    <a:pt x="3524" y="1707"/>
                    <a:pt x="3441" y="2100"/>
                  </a:cubicBezTo>
                  <a:cubicBezTo>
                    <a:pt x="3393" y="2267"/>
                    <a:pt x="3310" y="2600"/>
                    <a:pt x="3262" y="2600"/>
                  </a:cubicBezTo>
                  <a:cubicBezTo>
                    <a:pt x="3143" y="2600"/>
                    <a:pt x="3036" y="2469"/>
                    <a:pt x="2905" y="2302"/>
                  </a:cubicBezTo>
                  <a:cubicBezTo>
                    <a:pt x="2786" y="2159"/>
                    <a:pt x="2643" y="1993"/>
                    <a:pt x="2453" y="1874"/>
                  </a:cubicBezTo>
                  <a:cubicBezTo>
                    <a:pt x="2418" y="1846"/>
                    <a:pt x="2379" y="1834"/>
                    <a:pt x="2341" y="1834"/>
                  </a:cubicBezTo>
                  <a:cubicBezTo>
                    <a:pt x="2314" y="1834"/>
                    <a:pt x="2287" y="1840"/>
                    <a:pt x="2262" y="1850"/>
                  </a:cubicBezTo>
                  <a:cubicBezTo>
                    <a:pt x="2072" y="1909"/>
                    <a:pt x="1929" y="2219"/>
                    <a:pt x="1786" y="2552"/>
                  </a:cubicBezTo>
                  <a:cubicBezTo>
                    <a:pt x="1667" y="2814"/>
                    <a:pt x="1512" y="3148"/>
                    <a:pt x="1417" y="3148"/>
                  </a:cubicBezTo>
                  <a:cubicBezTo>
                    <a:pt x="1274" y="3148"/>
                    <a:pt x="1274" y="3136"/>
                    <a:pt x="1250" y="3017"/>
                  </a:cubicBezTo>
                  <a:cubicBezTo>
                    <a:pt x="1214" y="2898"/>
                    <a:pt x="1179" y="2719"/>
                    <a:pt x="976" y="2481"/>
                  </a:cubicBezTo>
                  <a:cubicBezTo>
                    <a:pt x="899" y="2374"/>
                    <a:pt x="805" y="2346"/>
                    <a:pt x="728" y="2346"/>
                  </a:cubicBezTo>
                  <a:cubicBezTo>
                    <a:pt x="710" y="2346"/>
                    <a:pt x="694" y="2348"/>
                    <a:pt x="679" y="2350"/>
                  </a:cubicBezTo>
                  <a:cubicBezTo>
                    <a:pt x="322" y="2409"/>
                    <a:pt x="48" y="3207"/>
                    <a:pt x="12" y="3302"/>
                  </a:cubicBezTo>
                  <a:cubicBezTo>
                    <a:pt x="0" y="3338"/>
                    <a:pt x="12" y="3374"/>
                    <a:pt x="60" y="3398"/>
                  </a:cubicBezTo>
                  <a:lnTo>
                    <a:pt x="83" y="3398"/>
                  </a:lnTo>
                  <a:cubicBezTo>
                    <a:pt x="119" y="3398"/>
                    <a:pt x="143" y="3374"/>
                    <a:pt x="95" y="3350"/>
                  </a:cubicBezTo>
                  <a:cubicBezTo>
                    <a:pt x="214" y="3052"/>
                    <a:pt x="452" y="2529"/>
                    <a:pt x="667" y="2505"/>
                  </a:cubicBezTo>
                  <a:cubicBezTo>
                    <a:pt x="670" y="2505"/>
                    <a:pt x="679" y="2502"/>
                    <a:pt x="690" y="2502"/>
                  </a:cubicBezTo>
                  <a:cubicBezTo>
                    <a:pt x="716" y="2502"/>
                    <a:pt x="760" y="2514"/>
                    <a:pt x="810" y="2588"/>
                  </a:cubicBezTo>
                  <a:cubicBezTo>
                    <a:pt x="988" y="2802"/>
                    <a:pt x="1036" y="2957"/>
                    <a:pt x="1072" y="3064"/>
                  </a:cubicBezTo>
                  <a:cubicBezTo>
                    <a:pt x="1107" y="3219"/>
                    <a:pt x="1143" y="3302"/>
                    <a:pt x="1381" y="3302"/>
                  </a:cubicBezTo>
                  <a:cubicBezTo>
                    <a:pt x="1584" y="3302"/>
                    <a:pt x="1726" y="2993"/>
                    <a:pt x="1881" y="2624"/>
                  </a:cubicBezTo>
                  <a:cubicBezTo>
                    <a:pt x="2000" y="2362"/>
                    <a:pt x="2155" y="2040"/>
                    <a:pt x="2274" y="1993"/>
                  </a:cubicBezTo>
                  <a:cubicBezTo>
                    <a:pt x="2286" y="1993"/>
                    <a:pt x="2322" y="1993"/>
                    <a:pt x="2346" y="2005"/>
                  </a:cubicBezTo>
                  <a:cubicBezTo>
                    <a:pt x="2512" y="2112"/>
                    <a:pt x="2643" y="2278"/>
                    <a:pt x="2750" y="2409"/>
                  </a:cubicBezTo>
                  <a:cubicBezTo>
                    <a:pt x="2881" y="2588"/>
                    <a:pt x="3036" y="2767"/>
                    <a:pt x="3227" y="2767"/>
                  </a:cubicBezTo>
                  <a:cubicBezTo>
                    <a:pt x="3405" y="2767"/>
                    <a:pt x="3465" y="2505"/>
                    <a:pt x="3560" y="2148"/>
                  </a:cubicBezTo>
                  <a:cubicBezTo>
                    <a:pt x="3631" y="1802"/>
                    <a:pt x="3739" y="1362"/>
                    <a:pt x="3941" y="1255"/>
                  </a:cubicBezTo>
                  <a:cubicBezTo>
                    <a:pt x="3979" y="1232"/>
                    <a:pt x="4021" y="1224"/>
                    <a:pt x="4069" y="1224"/>
                  </a:cubicBezTo>
                  <a:cubicBezTo>
                    <a:pt x="4096" y="1224"/>
                    <a:pt x="4125" y="1226"/>
                    <a:pt x="4155" y="1231"/>
                  </a:cubicBezTo>
                  <a:cubicBezTo>
                    <a:pt x="4465" y="1326"/>
                    <a:pt x="4513" y="1552"/>
                    <a:pt x="4548" y="1767"/>
                  </a:cubicBezTo>
                  <a:cubicBezTo>
                    <a:pt x="4584" y="1921"/>
                    <a:pt x="4608" y="2052"/>
                    <a:pt x="4715" y="2112"/>
                  </a:cubicBezTo>
                  <a:cubicBezTo>
                    <a:pt x="4747" y="2137"/>
                    <a:pt x="4789" y="2149"/>
                    <a:pt x="4840" y="2149"/>
                  </a:cubicBezTo>
                  <a:cubicBezTo>
                    <a:pt x="4883" y="2149"/>
                    <a:pt x="4934" y="2140"/>
                    <a:pt x="4989" y="2124"/>
                  </a:cubicBezTo>
                  <a:cubicBezTo>
                    <a:pt x="5263" y="2052"/>
                    <a:pt x="5382" y="1624"/>
                    <a:pt x="5525" y="1159"/>
                  </a:cubicBezTo>
                  <a:cubicBezTo>
                    <a:pt x="5620" y="802"/>
                    <a:pt x="5739" y="421"/>
                    <a:pt x="5906" y="362"/>
                  </a:cubicBezTo>
                  <a:cubicBezTo>
                    <a:pt x="5918" y="357"/>
                    <a:pt x="5931" y="354"/>
                    <a:pt x="5944" y="354"/>
                  </a:cubicBezTo>
                  <a:cubicBezTo>
                    <a:pt x="5992" y="354"/>
                    <a:pt x="6045" y="386"/>
                    <a:pt x="6120" y="433"/>
                  </a:cubicBezTo>
                  <a:cubicBezTo>
                    <a:pt x="6441" y="683"/>
                    <a:pt x="6572" y="933"/>
                    <a:pt x="6668" y="1100"/>
                  </a:cubicBezTo>
                  <a:cubicBezTo>
                    <a:pt x="6732" y="1238"/>
                    <a:pt x="6803" y="1361"/>
                    <a:pt x="6942" y="1361"/>
                  </a:cubicBezTo>
                  <a:cubicBezTo>
                    <a:pt x="6983" y="1361"/>
                    <a:pt x="7030" y="1350"/>
                    <a:pt x="7084" y="1326"/>
                  </a:cubicBezTo>
                  <a:cubicBezTo>
                    <a:pt x="7263" y="1255"/>
                    <a:pt x="7346" y="993"/>
                    <a:pt x="7441" y="731"/>
                  </a:cubicBezTo>
                  <a:cubicBezTo>
                    <a:pt x="7569" y="382"/>
                    <a:pt x="7675" y="135"/>
                    <a:pt x="7868" y="135"/>
                  </a:cubicBezTo>
                  <a:cubicBezTo>
                    <a:pt x="7873" y="135"/>
                    <a:pt x="7877" y="135"/>
                    <a:pt x="7882" y="135"/>
                  </a:cubicBezTo>
                  <a:cubicBezTo>
                    <a:pt x="7888" y="137"/>
                    <a:pt x="7895" y="138"/>
                    <a:pt x="7901" y="138"/>
                  </a:cubicBezTo>
                  <a:cubicBezTo>
                    <a:pt x="7933" y="138"/>
                    <a:pt x="7965" y="115"/>
                    <a:pt x="7965" y="76"/>
                  </a:cubicBezTo>
                  <a:cubicBezTo>
                    <a:pt x="7977" y="40"/>
                    <a:pt x="7942" y="4"/>
                    <a:pt x="7906" y="4"/>
                  </a:cubicBezTo>
                  <a:cubicBezTo>
                    <a:pt x="7886" y="2"/>
                    <a:pt x="7867" y="0"/>
                    <a:pt x="78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2"/>
            <p:cNvSpPr/>
            <p:nvPr/>
          </p:nvSpPr>
          <p:spPr>
            <a:xfrm>
              <a:off x="4090100" y="2509750"/>
              <a:ext cx="31275" cy="13525"/>
            </a:xfrm>
            <a:custGeom>
              <a:avLst/>
              <a:gdLst/>
              <a:ahLst/>
              <a:cxnLst/>
              <a:rect l="l" t="t" r="r" b="b"/>
              <a:pathLst>
                <a:path w="1251" h="541" extrusionOk="0">
                  <a:moveTo>
                    <a:pt x="1173" y="0"/>
                  </a:moveTo>
                  <a:cubicBezTo>
                    <a:pt x="1165" y="0"/>
                    <a:pt x="1155" y="2"/>
                    <a:pt x="1143" y="5"/>
                  </a:cubicBezTo>
                  <a:lnTo>
                    <a:pt x="60" y="409"/>
                  </a:lnTo>
                  <a:cubicBezTo>
                    <a:pt x="12" y="421"/>
                    <a:pt x="0" y="457"/>
                    <a:pt x="12" y="505"/>
                  </a:cubicBezTo>
                  <a:cubicBezTo>
                    <a:pt x="24" y="528"/>
                    <a:pt x="60" y="540"/>
                    <a:pt x="84" y="540"/>
                  </a:cubicBezTo>
                  <a:lnTo>
                    <a:pt x="108" y="540"/>
                  </a:lnTo>
                  <a:lnTo>
                    <a:pt x="1191" y="147"/>
                  </a:lnTo>
                  <a:cubicBezTo>
                    <a:pt x="1227" y="124"/>
                    <a:pt x="1251" y="100"/>
                    <a:pt x="1227" y="52"/>
                  </a:cubicBezTo>
                  <a:cubicBezTo>
                    <a:pt x="1218" y="16"/>
                    <a:pt x="1202" y="0"/>
                    <a:pt x="11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2"/>
            <p:cNvSpPr/>
            <p:nvPr/>
          </p:nvSpPr>
          <p:spPr>
            <a:xfrm>
              <a:off x="4097550" y="2524350"/>
              <a:ext cx="34850" cy="12325"/>
            </a:xfrm>
            <a:custGeom>
              <a:avLst/>
              <a:gdLst/>
              <a:ahLst/>
              <a:cxnLst/>
              <a:rect l="l" t="t" r="r" b="b"/>
              <a:pathLst>
                <a:path w="1394" h="493" extrusionOk="0">
                  <a:moveTo>
                    <a:pt x="1310" y="1"/>
                  </a:moveTo>
                  <a:cubicBezTo>
                    <a:pt x="1302" y="1"/>
                    <a:pt x="1294" y="2"/>
                    <a:pt x="1286" y="4"/>
                  </a:cubicBezTo>
                  <a:lnTo>
                    <a:pt x="60" y="349"/>
                  </a:lnTo>
                  <a:cubicBezTo>
                    <a:pt x="24" y="361"/>
                    <a:pt x="0" y="397"/>
                    <a:pt x="12" y="433"/>
                  </a:cubicBezTo>
                  <a:cubicBezTo>
                    <a:pt x="24" y="480"/>
                    <a:pt x="60" y="492"/>
                    <a:pt x="83" y="492"/>
                  </a:cubicBezTo>
                  <a:cubicBezTo>
                    <a:pt x="83" y="492"/>
                    <a:pt x="107" y="492"/>
                    <a:pt x="107" y="480"/>
                  </a:cubicBezTo>
                  <a:lnTo>
                    <a:pt x="1334" y="135"/>
                  </a:lnTo>
                  <a:cubicBezTo>
                    <a:pt x="1369" y="123"/>
                    <a:pt x="1393" y="75"/>
                    <a:pt x="1381" y="52"/>
                  </a:cubicBezTo>
                  <a:cubicBezTo>
                    <a:pt x="1371" y="22"/>
                    <a:pt x="1345"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2"/>
            <p:cNvSpPr/>
            <p:nvPr/>
          </p:nvSpPr>
          <p:spPr>
            <a:xfrm>
              <a:off x="4229100" y="2857700"/>
              <a:ext cx="30400" cy="17700"/>
            </a:xfrm>
            <a:custGeom>
              <a:avLst/>
              <a:gdLst/>
              <a:ahLst/>
              <a:cxnLst/>
              <a:rect l="l" t="t" r="r" b="b"/>
              <a:pathLst>
                <a:path w="1216" h="708" extrusionOk="0">
                  <a:moveTo>
                    <a:pt x="1118" y="0"/>
                  </a:moveTo>
                  <a:cubicBezTo>
                    <a:pt x="1109" y="0"/>
                    <a:pt x="1102" y="2"/>
                    <a:pt x="1096" y="5"/>
                  </a:cubicBezTo>
                  <a:lnTo>
                    <a:pt x="48" y="553"/>
                  </a:lnTo>
                  <a:cubicBezTo>
                    <a:pt x="24" y="588"/>
                    <a:pt x="1" y="636"/>
                    <a:pt x="24" y="660"/>
                  </a:cubicBezTo>
                  <a:cubicBezTo>
                    <a:pt x="24" y="695"/>
                    <a:pt x="48" y="707"/>
                    <a:pt x="84" y="707"/>
                  </a:cubicBezTo>
                  <a:cubicBezTo>
                    <a:pt x="96" y="707"/>
                    <a:pt x="108" y="707"/>
                    <a:pt x="120" y="695"/>
                  </a:cubicBezTo>
                  <a:lnTo>
                    <a:pt x="1167" y="136"/>
                  </a:lnTo>
                  <a:cubicBezTo>
                    <a:pt x="1191" y="112"/>
                    <a:pt x="1215" y="64"/>
                    <a:pt x="1191" y="41"/>
                  </a:cubicBezTo>
                  <a:cubicBezTo>
                    <a:pt x="1173" y="14"/>
                    <a:pt x="1142" y="0"/>
                    <a:pt x="1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2"/>
            <p:cNvSpPr/>
            <p:nvPr/>
          </p:nvSpPr>
          <p:spPr>
            <a:xfrm>
              <a:off x="4220775" y="2834175"/>
              <a:ext cx="25325" cy="15025"/>
            </a:xfrm>
            <a:custGeom>
              <a:avLst/>
              <a:gdLst/>
              <a:ahLst/>
              <a:cxnLst/>
              <a:rect l="l" t="t" r="r" b="b"/>
              <a:pathLst>
                <a:path w="1013" h="601" extrusionOk="0">
                  <a:moveTo>
                    <a:pt x="915" y="1"/>
                  </a:moveTo>
                  <a:cubicBezTo>
                    <a:pt x="907" y="1"/>
                    <a:pt x="899" y="2"/>
                    <a:pt x="893" y="5"/>
                  </a:cubicBezTo>
                  <a:lnTo>
                    <a:pt x="36" y="458"/>
                  </a:lnTo>
                  <a:cubicBezTo>
                    <a:pt x="12" y="482"/>
                    <a:pt x="0" y="529"/>
                    <a:pt x="12" y="565"/>
                  </a:cubicBezTo>
                  <a:cubicBezTo>
                    <a:pt x="12" y="589"/>
                    <a:pt x="36" y="601"/>
                    <a:pt x="72" y="601"/>
                  </a:cubicBezTo>
                  <a:cubicBezTo>
                    <a:pt x="84" y="601"/>
                    <a:pt x="84" y="601"/>
                    <a:pt x="119" y="589"/>
                  </a:cubicBezTo>
                  <a:lnTo>
                    <a:pt x="965" y="148"/>
                  </a:lnTo>
                  <a:cubicBezTo>
                    <a:pt x="988" y="112"/>
                    <a:pt x="1012" y="65"/>
                    <a:pt x="988" y="41"/>
                  </a:cubicBezTo>
                  <a:cubicBezTo>
                    <a:pt x="971" y="14"/>
                    <a:pt x="939" y="1"/>
                    <a:pt x="9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2"/>
            <p:cNvSpPr/>
            <p:nvPr/>
          </p:nvSpPr>
          <p:spPr>
            <a:xfrm>
              <a:off x="4120150" y="2578975"/>
              <a:ext cx="82775" cy="198500"/>
            </a:xfrm>
            <a:custGeom>
              <a:avLst/>
              <a:gdLst/>
              <a:ahLst/>
              <a:cxnLst/>
              <a:rect l="l" t="t" r="r" b="b"/>
              <a:pathLst>
                <a:path w="3311" h="7940" extrusionOk="0">
                  <a:moveTo>
                    <a:pt x="78" y="0"/>
                  </a:moveTo>
                  <a:cubicBezTo>
                    <a:pt x="53" y="0"/>
                    <a:pt x="30" y="20"/>
                    <a:pt x="13" y="45"/>
                  </a:cubicBezTo>
                  <a:cubicBezTo>
                    <a:pt x="1" y="81"/>
                    <a:pt x="13" y="129"/>
                    <a:pt x="60" y="141"/>
                  </a:cubicBezTo>
                  <a:cubicBezTo>
                    <a:pt x="60" y="141"/>
                    <a:pt x="394" y="224"/>
                    <a:pt x="608" y="688"/>
                  </a:cubicBezTo>
                  <a:cubicBezTo>
                    <a:pt x="715" y="903"/>
                    <a:pt x="703" y="1046"/>
                    <a:pt x="691" y="1200"/>
                  </a:cubicBezTo>
                  <a:cubicBezTo>
                    <a:pt x="668" y="1403"/>
                    <a:pt x="644" y="1617"/>
                    <a:pt x="882" y="1939"/>
                  </a:cubicBezTo>
                  <a:cubicBezTo>
                    <a:pt x="1049" y="2177"/>
                    <a:pt x="1203" y="2284"/>
                    <a:pt x="1311" y="2367"/>
                  </a:cubicBezTo>
                  <a:cubicBezTo>
                    <a:pt x="1465" y="2474"/>
                    <a:pt x="1537" y="2534"/>
                    <a:pt x="1561" y="2784"/>
                  </a:cubicBezTo>
                  <a:cubicBezTo>
                    <a:pt x="1584" y="2939"/>
                    <a:pt x="1584" y="3081"/>
                    <a:pt x="1584" y="3236"/>
                  </a:cubicBezTo>
                  <a:cubicBezTo>
                    <a:pt x="1584" y="3605"/>
                    <a:pt x="1584" y="3951"/>
                    <a:pt x="1775" y="4213"/>
                  </a:cubicBezTo>
                  <a:cubicBezTo>
                    <a:pt x="1882" y="4379"/>
                    <a:pt x="2013" y="4475"/>
                    <a:pt x="2132" y="4546"/>
                  </a:cubicBezTo>
                  <a:cubicBezTo>
                    <a:pt x="2263" y="4629"/>
                    <a:pt x="2370" y="4713"/>
                    <a:pt x="2394" y="4867"/>
                  </a:cubicBezTo>
                  <a:cubicBezTo>
                    <a:pt x="2418" y="4975"/>
                    <a:pt x="2418" y="5153"/>
                    <a:pt x="2394" y="5356"/>
                  </a:cubicBezTo>
                  <a:cubicBezTo>
                    <a:pt x="2382" y="5713"/>
                    <a:pt x="2370" y="6129"/>
                    <a:pt x="2501" y="6332"/>
                  </a:cubicBezTo>
                  <a:cubicBezTo>
                    <a:pt x="2573" y="6451"/>
                    <a:pt x="2680" y="6546"/>
                    <a:pt x="2787" y="6641"/>
                  </a:cubicBezTo>
                  <a:cubicBezTo>
                    <a:pt x="2954" y="6796"/>
                    <a:pt x="3097" y="6939"/>
                    <a:pt x="3132" y="7142"/>
                  </a:cubicBezTo>
                  <a:cubicBezTo>
                    <a:pt x="3168" y="7463"/>
                    <a:pt x="3085" y="7844"/>
                    <a:pt x="3085" y="7844"/>
                  </a:cubicBezTo>
                  <a:cubicBezTo>
                    <a:pt x="3085" y="7892"/>
                    <a:pt x="3097" y="7927"/>
                    <a:pt x="3144" y="7939"/>
                  </a:cubicBezTo>
                  <a:lnTo>
                    <a:pt x="3156" y="7939"/>
                  </a:lnTo>
                  <a:cubicBezTo>
                    <a:pt x="3180" y="7939"/>
                    <a:pt x="3198" y="7929"/>
                    <a:pt x="3208" y="7929"/>
                  </a:cubicBezTo>
                  <a:cubicBezTo>
                    <a:pt x="3213" y="7929"/>
                    <a:pt x="3216" y="7931"/>
                    <a:pt x="3216" y="7939"/>
                  </a:cubicBezTo>
                  <a:cubicBezTo>
                    <a:pt x="3216" y="7927"/>
                    <a:pt x="3311" y="7523"/>
                    <a:pt x="3263" y="7165"/>
                  </a:cubicBezTo>
                  <a:cubicBezTo>
                    <a:pt x="3228" y="6927"/>
                    <a:pt x="3049" y="6749"/>
                    <a:pt x="2870" y="6582"/>
                  </a:cubicBezTo>
                  <a:cubicBezTo>
                    <a:pt x="2775" y="6499"/>
                    <a:pt x="2680" y="6391"/>
                    <a:pt x="2608" y="6284"/>
                  </a:cubicBezTo>
                  <a:cubicBezTo>
                    <a:pt x="2489" y="6118"/>
                    <a:pt x="2501" y="5725"/>
                    <a:pt x="2513" y="5391"/>
                  </a:cubicBezTo>
                  <a:cubicBezTo>
                    <a:pt x="2537" y="5201"/>
                    <a:pt x="2537" y="5022"/>
                    <a:pt x="2513" y="4891"/>
                  </a:cubicBezTo>
                  <a:cubicBezTo>
                    <a:pt x="2489" y="4665"/>
                    <a:pt x="2335" y="4558"/>
                    <a:pt x="2192" y="4463"/>
                  </a:cubicBezTo>
                  <a:cubicBezTo>
                    <a:pt x="2073" y="4379"/>
                    <a:pt x="1965" y="4296"/>
                    <a:pt x="1858" y="4153"/>
                  </a:cubicBezTo>
                  <a:cubicBezTo>
                    <a:pt x="1704" y="3939"/>
                    <a:pt x="1704" y="3605"/>
                    <a:pt x="1704" y="3260"/>
                  </a:cubicBezTo>
                  <a:cubicBezTo>
                    <a:pt x="1704" y="3117"/>
                    <a:pt x="1704" y="2951"/>
                    <a:pt x="1680" y="2808"/>
                  </a:cubicBezTo>
                  <a:cubicBezTo>
                    <a:pt x="1656" y="2486"/>
                    <a:pt x="1549" y="2403"/>
                    <a:pt x="1382" y="2284"/>
                  </a:cubicBezTo>
                  <a:cubicBezTo>
                    <a:pt x="1287" y="2212"/>
                    <a:pt x="1144" y="2105"/>
                    <a:pt x="989" y="1879"/>
                  </a:cubicBezTo>
                  <a:cubicBezTo>
                    <a:pt x="775" y="1593"/>
                    <a:pt x="787" y="1438"/>
                    <a:pt x="822" y="1236"/>
                  </a:cubicBezTo>
                  <a:cubicBezTo>
                    <a:pt x="846" y="1081"/>
                    <a:pt x="870" y="879"/>
                    <a:pt x="751" y="641"/>
                  </a:cubicBezTo>
                  <a:cubicBezTo>
                    <a:pt x="489" y="129"/>
                    <a:pt x="120" y="10"/>
                    <a:pt x="108" y="10"/>
                  </a:cubicBezTo>
                  <a:cubicBezTo>
                    <a:pt x="98" y="3"/>
                    <a:pt x="88"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2"/>
            <p:cNvSpPr/>
            <p:nvPr/>
          </p:nvSpPr>
          <p:spPr>
            <a:xfrm>
              <a:off x="4230600" y="2742925"/>
              <a:ext cx="8950" cy="13700"/>
            </a:xfrm>
            <a:custGeom>
              <a:avLst/>
              <a:gdLst/>
              <a:ahLst/>
              <a:cxnLst/>
              <a:rect l="l" t="t" r="r" b="b"/>
              <a:pathLst>
                <a:path w="358" h="548" extrusionOk="0">
                  <a:moveTo>
                    <a:pt x="72" y="0"/>
                  </a:moveTo>
                  <a:cubicBezTo>
                    <a:pt x="36" y="0"/>
                    <a:pt x="0" y="24"/>
                    <a:pt x="0" y="72"/>
                  </a:cubicBezTo>
                  <a:cubicBezTo>
                    <a:pt x="0" y="83"/>
                    <a:pt x="0" y="441"/>
                    <a:pt x="226" y="548"/>
                  </a:cubicBezTo>
                  <a:lnTo>
                    <a:pt x="262" y="548"/>
                  </a:lnTo>
                  <a:cubicBezTo>
                    <a:pt x="286" y="548"/>
                    <a:pt x="322" y="536"/>
                    <a:pt x="334" y="512"/>
                  </a:cubicBezTo>
                  <a:cubicBezTo>
                    <a:pt x="357" y="476"/>
                    <a:pt x="345" y="429"/>
                    <a:pt x="298" y="417"/>
                  </a:cubicBezTo>
                  <a:cubicBezTo>
                    <a:pt x="179" y="357"/>
                    <a:pt x="155" y="143"/>
                    <a:pt x="155" y="72"/>
                  </a:cubicBezTo>
                  <a:cubicBezTo>
                    <a:pt x="155"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2"/>
            <p:cNvSpPr/>
            <p:nvPr/>
          </p:nvSpPr>
          <p:spPr>
            <a:xfrm>
              <a:off x="4235650" y="2777150"/>
              <a:ext cx="8950" cy="13725"/>
            </a:xfrm>
            <a:custGeom>
              <a:avLst/>
              <a:gdLst/>
              <a:ahLst/>
              <a:cxnLst/>
              <a:rect l="l" t="t" r="r" b="b"/>
              <a:pathLst>
                <a:path w="358" h="549" extrusionOk="0">
                  <a:moveTo>
                    <a:pt x="72" y="0"/>
                  </a:moveTo>
                  <a:cubicBezTo>
                    <a:pt x="24" y="0"/>
                    <a:pt x="1" y="24"/>
                    <a:pt x="1" y="72"/>
                  </a:cubicBezTo>
                  <a:cubicBezTo>
                    <a:pt x="1" y="84"/>
                    <a:pt x="1" y="441"/>
                    <a:pt x="215" y="548"/>
                  </a:cubicBezTo>
                  <a:lnTo>
                    <a:pt x="251" y="548"/>
                  </a:lnTo>
                  <a:cubicBezTo>
                    <a:pt x="274" y="548"/>
                    <a:pt x="310" y="536"/>
                    <a:pt x="322" y="512"/>
                  </a:cubicBezTo>
                  <a:cubicBezTo>
                    <a:pt x="358" y="477"/>
                    <a:pt x="334" y="429"/>
                    <a:pt x="298" y="417"/>
                  </a:cubicBezTo>
                  <a:cubicBezTo>
                    <a:pt x="179" y="358"/>
                    <a:pt x="143" y="143"/>
                    <a:pt x="143" y="72"/>
                  </a:cubicBezTo>
                  <a:cubicBezTo>
                    <a:pt x="143"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2"/>
            <p:cNvSpPr/>
            <p:nvPr/>
          </p:nvSpPr>
          <p:spPr>
            <a:xfrm>
              <a:off x="4247850" y="2781600"/>
              <a:ext cx="8950" cy="13725"/>
            </a:xfrm>
            <a:custGeom>
              <a:avLst/>
              <a:gdLst/>
              <a:ahLst/>
              <a:cxnLst/>
              <a:rect l="l" t="t" r="r" b="b"/>
              <a:pathLst>
                <a:path w="358" h="549" extrusionOk="0">
                  <a:moveTo>
                    <a:pt x="72" y="1"/>
                  </a:moveTo>
                  <a:cubicBezTo>
                    <a:pt x="25" y="1"/>
                    <a:pt x="1" y="25"/>
                    <a:pt x="1" y="72"/>
                  </a:cubicBezTo>
                  <a:cubicBezTo>
                    <a:pt x="1" y="84"/>
                    <a:pt x="1" y="441"/>
                    <a:pt x="227" y="549"/>
                  </a:cubicBezTo>
                  <a:lnTo>
                    <a:pt x="251" y="549"/>
                  </a:lnTo>
                  <a:cubicBezTo>
                    <a:pt x="286" y="549"/>
                    <a:pt x="310" y="525"/>
                    <a:pt x="322" y="525"/>
                  </a:cubicBezTo>
                  <a:cubicBezTo>
                    <a:pt x="358" y="477"/>
                    <a:pt x="334" y="430"/>
                    <a:pt x="298" y="418"/>
                  </a:cubicBezTo>
                  <a:cubicBezTo>
                    <a:pt x="179" y="358"/>
                    <a:pt x="144" y="144"/>
                    <a:pt x="144" y="72"/>
                  </a:cubicBezTo>
                  <a:cubicBezTo>
                    <a:pt x="144" y="25"/>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2"/>
            <p:cNvSpPr/>
            <p:nvPr/>
          </p:nvSpPr>
          <p:spPr>
            <a:xfrm>
              <a:off x="4245175" y="2797100"/>
              <a:ext cx="8950" cy="14000"/>
            </a:xfrm>
            <a:custGeom>
              <a:avLst/>
              <a:gdLst/>
              <a:ahLst/>
              <a:cxnLst/>
              <a:rect l="l" t="t" r="r" b="b"/>
              <a:pathLst>
                <a:path w="358" h="560" extrusionOk="0">
                  <a:moveTo>
                    <a:pt x="72" y="0"/>
                  </a:moveTo>
                  <a:cubicBezTo>
                    <a:pt x="36" y="0"/>
                    <a:pt x="1" y="36"/>
                    <a:pt x="1" y="71"/>
                  </a:cubicBezTo>
                  <a:cubicBezTo>
                    <a:pt x="1" y="95"/>
                    <a:pt x="1" y="452"/>
                    <a:pt x="227" y="560"/>
                  </a:cubicBezTo>
                  <a:lnTo>
                    <a:pt x="251" y="560"/>
                  </a:lnTo>
                  <a:cubicBezTo>
                    <a:pt x="286" y="560"/>
                    <a:pt x="310" y="536"/>
                    <a:pt x="334" y="524"/>
                  </a:cubicBezTo>
                  <a:cubicBezTo>
                    <a:pt x="358" y="476"/>
                    <a:pt x="346" y="429"/>
                    <a:pt x="298" y="417"/>
                  </a:cubicBezTo>
                  <a:cubicBezTo>
                    <a:pt x="179" y="357"/>
                    <a:pt x="155" y="155"/>
                    <a:pt x="155" y="71"/>
                  </a:cubicBezTo>
                  <a:cubicBezTo>
                    <a:pt x="155"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2"/>
            <p:cNvSpPr/>
            <p:nvPr/>
          </p:nvSpPr>
          <p:spPr>
            <a:xfrm>
              <a:off x="4255600" y="2801550"/>
              <a:ext cx="8950" cy="14025"/>
            </a:xfrm>
            <a:custGeom>
              <a:avLst/>
              <a:gdLst/>
              <a:ahLst/>
              <a:cxnLst/>
              <a:rect l="l" t="t" r="r" b="b"/>
              <a:pathLst>
                <a:path w="358" h="561" extrusionOk="0">
                  <a:moveTo>
                    <a:pt x="72" y="1"/>
                  </a:moveTo>
                  <a:cubicBezTo>
                    <a:pt x="36" y="1"/>
                    <a:pt x="0" y="36"/>
                    <a:pt x="0" y="84"/>
                  </a:cubicBezTo>
                  <a:cubicBezTo>
                    <a:pt x="0" y="96"/>
                    <a:pt x="0" y="453"/>
                    <a:pt x="226" y="560"/>
                  </a:cubicBezTo>
                  <a:lnTo>
                    <a:pt x="250" y="560"/>
                  </a:lnTo>
                  <a:cubicBezTo>
                    <a:pt x="286" y="560"/>
                    <a:pt x="310" y="536"/>
                    <a:pt x="334" y="525"/>
                  </a:cubicBezTo>
                  <a:cubicBezTo>
                    <a:pt x="357" y="477"/>
                    <a:pt x="346" y="429"/>
                    <a:pt x="298" y="417"/>
                  </a:cubicBezTo>
                  <a:cubicBezTo>
                    <a:pt x="179" y="358"/>
                    <a:pt x="155" y="155"/>
                    <a:pt x="155" y="84"/>
                  </a:cubicBezTo>
                  <a:cubicBezTo>
                    <a:pt x="155" y="36"/>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2"/>
            <p:cNvSpPr/>
            <p:nvPr/>
          </p:nvSpPr>
          <p:spPr>
            <a:xfrm>
              <a:off x="4241600" y="2762850"/>
              <a:ext cx="8950" cy="14025"/>
            </a:xfrm>
            <a:custGeom>
              <a:avLst/>
              <a:gdLst/>
              <a:ahLst/>
              <a:cxnLst/>
              <a:rect l="l" t="t" r="r" b="b"/>
              <a:pathLst>
                <a:path w="358" h="561" extrusionOk="0">
                  <a:moveTo>
                    <a:pt x="72" y="1"/>
                  </a:moveTo>
                  <a:cubicBezTo>
                    <a:pt x="24" y="1"/>
                    <a:pt x="1" y="37"/>
                    <a:pt x="1" y="84"/>
                  </a:cubicBezTo>
                  <a:cubicBezTo>
                    <a:pt x="1" y="96"/>
                    <a:pt x="1" y="453"/>
                    <a:pt x="215" y="560"/>
                  </a:cubicBezTo>
                  <a:lnTo>
                    <a:pt x="251" y="560"/>
                  </a:lnTo>
                  <a:cubicBezTo>
                    <a:pt x="275" y="560"/>
                    <a:pt x="298" y="537"/>
                    <a:pt x="322" y="525"/>
                  </a:cubicBezTo>
                  <a:cubicBezTo>
                    <a:pt x="358" y="477"/>
                    <a:pt x="334" y="441"/>
                    <a:pt x="298" y="418"/>
                  </a:cubicBezTo>
                  <a:cubicBezTo>
                    <a:pt x="179" y="358"/>
                    <a:pt x="144" y="156"/>
                    <a:pt x="144" y="84"/>
                  </a:cubicBezTo>
                  <a:cubicBezTo>
                    <a:pt x="144"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2"/>
            <p:cNvSpPr/>
            <p:nvPr/>
          </p:nvSpPr>
          <p:spPr>
            <a:xfrm>
              <a:off x="4227325" y="2756600"/>
              <a:ext cx="8950" cy="13725"/>
            </a:xfrm>
            <a:custGeom>
              <a:avLst/>
              <a:gdLst/>
              <a:ahLst/>
              <a:cxnLst/>
              <a:rect l="l" t="t" r="r" b="b"/>
              <a:pathLst>
                <a:path w="358" h="549" extrusionOk="0">
                  <a:moveTo>
                    <a:pt x="72" y="1"/>
                  </a:moveTo>
                  <a:cubicBezTo>
                    <a:pt x="36" y="1"/>
                    <a:pt x="0" y="37"/>
                    <a:pt x="0" y="72"/>
                  </a:cubicBezTo>
                  <a:cubicBezTo>
                    <a:pt x="0" y="96"/>
                    <a:pt x="0" y="441"/>
                    <a:pt x="226" y="548"/>
                  </a:cubicBezTo>
                  <a:lnTo>
                    <a:pt x="250" y="548"/>
                  </a:lnTo>
                  <a:cubicBezTo>
                    <a:pt x="286" y="548"/>
                    <a:pt x="298" y="537"/>
                    <a:pt x="334" y="525"/>
                  </a:cubicBezTo>
                  <a:cubicBezTo>
                    <a:pt x="357" y="477"/>
                    <a:pt x="345" y="429"/>
                    <a:pt x="298" y="418"/>
                  </a:cubicBezTo>
                  <a:cubicBezTo>
                    <a:pt x="179" y="358"/>
                    <a:pt x="155" y="144"/>
                    <a:pt x="155" y="72"/>
                  </a:cubicBez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2"/>
            <p:cNvSpPr/>
            <p:nvPr/>
          </p:nvSpPr>
          <p:spPr>
            <a:xfrm>
              <a:off x="4492225" y="2389000"/>
              <a:ext cx="8950" cy="13725"/>
            </a:xfrm>
            <a:custGeom>
              <a:avLst/>
              <a:gdLst/>
              <a:ahLst/>
              <a:cxnLst/>
              <a:rect l="l" t="t" r="r" b="b"/>
              <a:pathLst>
                <a:path w="358" h="549" extrusionOk="0">
                  <a:moveTo>
                    <a:pt x="72" y="1"/>
                  </a:moveTo>
                  <a:cubicBezTo>
                    <a:pt x="36" y="1"/>
                    <a:pt x="1" y="36"/>
                    <a:pt x="1" y="72"/>
                  </a:cubicBezTo>
                  <a:cubicBezTo>
                    <a:pt x="1" y="96"/>
                    <a:pt x="1" y="453"/>
                    <a:pt x="227" y="548"/>
                  </a:cubicBezTo>
                  <a:lnTo>
                    <a:pt x="251" y="548"/>
                  </a:lnTo>
                  <a:cubicBezTo>
                    <a:pt x="286" y="548"/>
                    <a:pt x="310" y="536"/>
                    <a:pt x="334" y="524"/>
                  </a:cubicBezTo>
                  <a:cubicBezTo>
                    <a:pt x="358" y="477"/>
                    <a:pt x="346" y="429"/>
                    <a:pt x="298" y="417"/>
                  </a:cubicBezTo>
                  <a:cubicBezTo>
                    <a:pt x="179" y="358"/>
                    <a:pt x="156" y="155"/>
                    <a:pt x="156" y="72"/>
                  </a:cubicBezTo>
                  <a:cubicBezTo>
                    <a:pt x="156"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2"/>
            <p:cNvSpPr/>
            <p:nvPr/>
          </p:nvSpPr>
          <p:spPr>
            <a:xfrm>
              <a:off x="4497000" y="2423525"/>
              <a:ext cx="8950" cy="14025"/>
            </a:xfrm>
            <a:custGeom>
              <a:avLst/>
              <a:gdLst/>
              <a:ahLst/>
              <a:cxnLst/>
              <a:rect l="l" t="t" r="r" b="b"/>
              <a:pathLst>
                <a:path w="358" h="561" extrusionOk="0">
                  <a:moveTo>
                    <a:pt x="84" y="1"/>
                  </a:moveTo>
                  <a:cubicBezTo>
                    <a:pt x="36" y="1"/>
                    <a:pt x="0" y="36"/>
                    <a:pt x="0" y="84"/>
                  </a:cubicBezTo>
                  <a:cubicBezTo>
                    <a:pt x="0" y="96"/>
                    <a:pt x="0" y="453"/>
                    <a:pt x="226" y="560"/>
                  </a:cubicBezTo>
                  <a:lnTo>
                    <a:pt x="262" y="560"/>
                  </a:lnTo>
                  <a:cubicBezTo>
                    <a:pt x="286" y="560"/>
                    <a:pt x="322" y="537"/>
                    <a:pt x="334" y="525"/>
                  </a:cubicBezTo>
                  <a:cubicBezTo>
                    <a:pt x="357" y="477"/>
                    <a:pt x="334" y="441"/>
                    <a:pt x="298" y="417"/>
                  </a:cubicBezTo>
                  <a:cubicBezTo>
                    <a:pt x="179" y="358"/>
                    <a:pt x="155" y="156"/>
                    <a:pt x="155" y="84"/>
                  </a:cubicBezTo>
                  <a:cubicBezTo>
                    <a:pt x="155" y="36"/>
                    <a:pt x="119"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2"/>
            <p:cNvSpPr/>
            <p:nvPr/>
          </p:nvSpPr>
          <p:spPr>
            <a:xfrm>
              <a:off x="4509500" y="2427700"/>
              <a:ext cx="8950" cy="13725"/>
            </a:xfrm>
            <a:custGeom>
              <a:avLst/>
              <a:gdLst/>
              <a:ahLst/>
              <a:cxnLst/>
              <a:rect l="l" t="t" r="r" b="b"/>
              <a:pathLst>
                <a:path w="358" h="549" extrusionOk="0">
                  <a:moveTo>
                    <a:pt x="72" y="0"/>
                  </a:moveTo>
                  <a:cubicBezTo>
                    <a:pt x="24" y="0"/>
                    <a:pt x="0" y="36"/>
                    <a:pt x="0" y="72"/>
                  </a:cubicBezTo>
                  <a:cubicBezTo>
                    <a:pt x="0" y="96"/>
                    <a:pt x="0" y="453"/>
                    <a:pt x="215" y="548"/>
                  </a:cubicBezTo>
                  <a:lnTo>
                    <a:pt x="250" y="548"/>
                  </a:lnTo>
                  <a:cubicBezTo>
                    <a:pt x="274" y="548"/>
                    <a:pt x="310" y="536"/>
                    <a:pt x="322" y="524"/>
                  </a:cubicBezTo>
                  <a:cubicBezTo>
                    <a:pt x="357" y="477"/>
                    <a:pt x="334" y="429"/>
                    <a:pt x="298" y="417"/>
                  </a:cubicBezTo>
                  <a:cubicBezTo>
                    <a:pt x="179" y="358"/>
                    <a:pt x="143" y="155"/>
                    <a:pt x="143" y="72"/>
                  </a:cubicBezTo>
                  <a:cubicBezTo>
                    <a:pt x="143"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2"/>
            <p:cNvSpPr/>
            <p:nvPr/>
          </p:nvSpPr>
          <p:spPr>
            <a:xfrm>
              <a:off x="4506825" y="2443475"/>
              <a:ext cx="8950" cy="13725"/>
            </a:xfrm>
            <a:custGeom>
              <a:avLst/>
              <a:gdLst/>
              <a:ahLst/>
              <a:cxnLst/>
              <a:rect l="l" t="t" r="r" b="b"/>
              <a:pathLst>
                <a:path w="358" h="549" extrusionOk="0">
                  <a:moveTo>
                    <a:pt x="72" y="0"/>
                  </a:moveTo>
                  <a:cubicBezTo>
                    <a:pt x="24" y="0"/>
                    <a:pt x="0" y="24"/>
                    <a:pt x="0" y="72"/>
                  </a:cubicBezTo>
                  <a:cubicBezTo>
                    <a:pt x="0" y="84"/>
                    <a:pt x="0" y="441"/>
                    <a:pt x="226" y="548"/>
                  </a:cubicBezTo>
                  <a:lnTo>
                    <a:pt x="250" y="548"/>
                  </a:lnTo>
                  <a:cubicBezTo>
                    <a:pt x="286" y="548"/>
                    <a:pt x="310" y="536"/>
                    <a:pt x="322" y="512"/>
                  </a:cubicBezTo>
                  <a:cubicBezTo>
                    <a:pt x="357" y="477"/>
                    <a:pt x="334" y="429"/>
                    <a:pt x="298" y="417"/>
                  </a:cubicBezTo>
                  <a:cubicBezTo>
                    <a:pt x="179" y="358"/>
                    <a:pt x="143" y="143"/>
                    <a:pt x="143" y="72"/>
                  </a:cubicBezTo>
                  <a:cubicBezTo>
                    <a:pt x="143"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2"/>
            <p:cNvSpPr/>
            <p:nvPr/>
          </p:nvSpPr>
          <p:spPr>
            <a:xfrm>
              <a:off x="4517225" y="2447950"/>
              <a:ext cx="8975" cy="13700"/>
            </a:xfrm>
            <a:custGeom>
              <a:avLst/>
              <a:gdLst/>
              <a:ahLst/>
              <a:cxnLst/>
              <a:rect l="l" t="t" r="r" b="b"/>
              <a:pathLst>
                <a:path w="359" h="548" extrusionOk="0">
                  <a:moveTo>
                    <a:pt x="72" y="0"/>
                  </a:moveTo>
                  <a:cubicBezTo>
                    <a:pt x="25" y="0"/>
                    <a:pt x="1" y="24"/>
                    <a:pt x="1" y="71"/>
                  </a:cubicBezTo>
                  <a:cubicBezTo>
                    <a:pt x="1" y="83"/>
                    <a:pt x="1" y="441"/>
                    <a:pt x="215" y="548"/>
                  </a:cubicBezTo>
                  <a:lnTo>
                    <a:pt x="251" y="548"/>
                  </a:lnTo>
                  <a:cubicBezTo>
                    <a:pt x="287" y="548"/>
                    <a:pt x="310" y="536"/>
                    <a:pt x="322" y="512"/>
                  </a:cubicBezTo>
                  <a:cubicBezTo>
                    <a:pt x="358" y="476"/>
                    <a:pt x="334" y="429"/>
                    <a:pt x="299" y="417"/>
                  </a:cubicBezTo>
                  <a:cubicBezTo>
                    <a:pt x="179" y="357"/>
                    <a:pt x="144" y="143"/>
                    <a:pt x="144" y="71"/>
                  </a:cubicBez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2"/>
            <p:cNvSpPr/>
            <p:nvPr/>
          </p:nvSpPr>
          <p:spPr>
            <a:xfrm>
              <a:off x="4502950" y="2409550"/>
              <a:ext cx="8950" cy="13700"/>
            </a:xfrm>
            <a:custGeom>
              <a:avLst/>
              <a:gdLst/>
              <a:ahLst/>
              <a:cxnLst/>
              <a:rect l="l" t="t" r="r" b="b"/>
              <a:pathLst>
                <a:path w="358" h="548" extrusionOk="0">
                  <a:moveTo>
                    <a:pt x="84" y="0"/>
                  </a:moveTo>
                  <a:cubicBezTo>
                    <a:pt x="36" y="0"/>
                    <a:pt x="0" y="24"/>
                    <a:pt x="0" y="72"/>
                  </a:cubicBezTo>
                  <a:cubicBezTo>
                    <a:pt x="0" y="83"/>
                    <a:pt x="0" y="441"/>
                    <a:pt x="227" y="548"/>
                  </a:cubicBezTo>
                  <a:lnTo>
                    <a:pt x="262" y="548"/>
                  </a:lnTo>
                  <a:cubicBezTo>
                    <a:pt x="286" y="548"/>
                    <a:pt x="298" y="536"/>
                    <a:pt x="334" y="524"/>
                  </a:cubicBezTo>
                  <a:cubicBezTo>
                    <a:pt x="358" y="476"/>
                    <a:pt x="346" y="429"/>
                    <a:pt x="298" y="417"/>
                  </a:cubicBezTo>
                  <a:cubicBezTo>
                    <a:pt x="179" y="357"/>
                    <a:pt x="155" y="143"/>
                    <a:pt x="155" y="72"/>
                  </a:cubicBezTo>
                  <a:cubicBezTo>
                    <a:pt x="155" y="24"/>
                    <a:pt x="119"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2"/>
            <p:cNvSpPr/>
            <p:nvPr/>
          </p:nvSpPr>
          <p:spPr>
            <a:xfrm>
              <a:off x="4488950" y="2402700"/>
              <a:ext cx="8950" cy="14000"/>
            </a:xfrm>
            <a:custGeom>
              <a:avLst/>
              <a:gdLst/>
              <a:ahLst/>
              <a:cxnLst/>
              <a:rect l="l" t="t" r="r" b="b"/>
              <a:pathLst>
                <a:path w="358" h="560" extrusionOk="0">
                  <a:moveTo>
                    <a:pt x="72" y="0"/>
                  </a:moveTo>
                  <a:cubicBezTo>
                    <a:pt x="25" y="0"/>
                    <a:pt x="1" y="36"/>
                    <a:pt x="1" y="84"/>
                  </a:cubicBezTo>
                  <a:cubicBezTo>
                    <a:pt x="1" y="96"/>
                    <a:pt x="1" y="453"/>
                    <a:pt x="227" y="560"/>
                  </a:cubicBezTo>
                  <a:lnTo>
                    <a:pt x="251" y="560"/>
                  </a:lnTo>
                  <a:cubicBezTo>
                    <a:pt x="287" y="560"/>
                    <a:pt x="298" y="536"/>
                    <a:pt x="322" y="524"/>
                  </a:cubicBezTo>
                  <a:cubicBezTo>
                    <a:pt x="358" y="477"/>
                    <a:pt x="322" y="441"/>
                    <a:pt x="298" y="417"/>
                  </a:cubicBezTo>
                  <a:cubicBezTo>
                    <a:pt x="179" y="357"/>
                    <a:pt x="144" y="155"/>
                    <a:pt x="144" y="84"/>
                  </a:cubicBez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2"/>
            <p:cNvSpPr/>
            <p:nvPr/>
          </p:nvSpPr>
          <p:spPr>
            <a:xfrm>
              <a:off x="4590750" y="2661050"/>
              <a:ext cx="8950" cy="13725"/>
            </a:xfrm>
            <a:custGeom>
              <a:avLst/>
              <a:gdLst/>
              <a:ahLst/>
              <a:cxnLst/>
              <a:rect l="l" t="t" r="r" b="b"/>
              <a:pathLst>
                <a:path w="358" h="549" extrusionOk="0">
                  <a:moveTo>
                    <a:pt x="84" y="1"/>
                  </a:moveTo>
                  <a:cubicBezTo>
                    <a:pt x="36" y="1"/>
                    <a:pt x="1" y="25"/>
                    <a:pt x="1" y="72"/>
                  </a:cubicBezTo>
                  <a:cubicBezTo>
                    <a:pt x="1" y="84"/>
                    <a:pt x="1" y="441"/>
                    <a:pt x="227" y="549"/>
                  </a:cubicBezTo>
                  <a:lnTo>
                    <a:pt x="263" y="549"/>
                  </a:lnTo>
                  <a:cubicBezTo>
                    <a:pt x="286" y="549"/>
                    <a:pt x="322" y="537"/>
                    <a:pt x="334" y="525"/>
                  </a:cubicBezTo>
                  <a:cubicBezTo>
                    <a:pt x="358" y="477"/>
                    <a:pt x="334" y="430"/>
                    <a:pt x="298" y="418"/>
                  </a:cubicBezTo>
                  <a:cubicBezTo>
                    <a:pt x="179" y="358"/>
                    <a:pt x="155" y="144"/>
                    <a:pt x="155" y="72"/>
                  </a:cubicBezTo>
                  <a:cubicBezTo>
                    <a:pt x="155" y="25"/>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2"/>
            <p:cNvSpPr/>
            <p:nvPr/>
          </p:nvSpPr>
          <p:spPr>
            <a:xfrm>
              <a:off x="4595825" y="2695600"/>
              <a:ext cx="8650" cy="13700"/>
            </a:xfrm>
            <a:custGeom>
              <a:avLst/>
              <a:gdLst/>
              <a:ahLst/>
              <a:cxnLst/>
              <a:rect l="l" t="t" r="r" b="b"/>
              <a:pathLst>
                <a:path w="346" h="548" extrusionOk="0">
                  <a:moveTo>
                    <a:pt x="72" y="0"/>
                  </a:moveTo>
                  <a:cubicBezTo>
                    <a:pt x="24" y="0"/>
                    <a:pt x="0" y="36"/>
                    <a:pt x="0" y="71"/>
                  </a:cubicBezTo>
                  <a:cubicBezTo>
                    <a:pt x="0" y="95"/>
                    <a:pt x="0" y="452"/>
                    <a:pt x="214" y="548"/>
                  </a:cubicBezTo>
                  <a:lnTo>
                    <a:pt x="250" y="548"/>
                  </a:lnTo>
                  <a:cubicBezTo>
                    <a:pt x="274" y="548"/>
                    <a:pt x="310" y="536"/>
                    <a:pt x="322" y="524"/>
                  </a:cubicBezTo>
                  <a:cubicBezTo>
                    <a:pt x="345" y="476"/>
                    <a:pt x="322" y="429"/>
                    <a:pt x="298" y="417"/>
                  </a:cubicBezTo>
                  <a:cubicBezTo>
                    <a:pt x="179" y="357"/>
                    <a:pt x="143" y="155"/>
                    <a:pt x="143" y="71"/>
                  </a:cubicBezTo>
                  <a:cubicBezTo>
                    <a:pt x="143" y="36"/>
                    <a:pt x="107"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2"/>
            <p:cNvSpPr/>
            <p:nvPr/>
          </p:nvSpPr>
          <p:spPr>
            <a:xfrm>
              <a:off x="4608025" y="2699750"/>
              <a:ext cx="8950" cy="13725"/>
            </a:xfrm>
            <a:custGeom>
              <a:avLst/>
              <a:gdLst/>
              <a:ahLst/>
              <a:cxnLst/>
              <a:rect l="l" t="t" r="r" b="b"/>
              <a:pathLst>
                <a:path w="358" h="549" extrusionOk="0">
                  <a:moveTo>
                    <a:pt x="72" y="1"/>
                  </a:moveTo>
                  <a:cubicBezTo>
                    <a:pt x="24" y="1"/>
                    <a:pt x="0" y="25"/>
                    <a:pt x="0" y="72"/>
                  </a:cubicBezTo>
                  <a:cubicBezTo>
                    <a:pt x="0" y="84"/>
                    <a:pt x="0" y="441"/>
                    <a:pt x="226" y="548"/>
                  </a:cubicBezTo>
                  <a:lnTo>
                    <a:pt x="250" y="548"/>
                  </a:lnTo>
                  <a:cubicBezTo>
                    <a:pt x="286" y="548"/>
                    <a:pt x="310" y="536"/>
                    <a:pt x="322" y="525"/>
                  </a:cubicBezTo>
                  <a:cubicBezTo>
                    <a:pt x="357" y="477"/>
                    <a:pt x="346" y="429"/>
                    <a:pt x="298" y="417"/>
                  </a:cubicBezTo>
                  <a:cubicBezTo>
                    <a:pt x="179" y="358"/>
                    <a:pt x="143" y="144"/>
                    <a:pt x="143" y="72"/>
                  </a:cubicBezTo>
                  <a:cubicBezTo>
                    <a:pt x="143" y="25"/>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2"/>
            <p:cNvSpPr/>
            <p:nvPr/>
          </p:nvSpPr>
          <p:spPr>
            <a:xfrm>
              <a:off x="4605350" y="2715225"/>
              <a:ext cx="8950" cy="14025"/>
            </a:xfrm>
            <a:custGeom>
              <a:avLst/>
              <a:gdLst/>
              <a:ahLst/>
              <a:cxnLst/>
              <a:rect l="l" t="t" r="r" b="b"/>
              <a:pathLst>
                <a:path w="358" h="561" extrusionOk="0">
                  <a:moveTo>
                    <a:pt x="72" y="1"/>
                  </a:moveTo>
                  <a:cubicBezTo>
                    <a:pt x="36" y="1"/>
                    <a:pt x="0" y="37"/>
                    <a:pt x="0" y="72"/>
                  </a:cubicBezTo>
                  <a:cubicBezTo>
                    <a:pt x="0" y="96"/>
                    <a:pt x="0" y="453"/>
                    <a:pt x="226" y="560"/>
                  </a:cubicBezTo>
                  <a:lnTo>
                    <a:pt x="250" y="560"/>
                  </a:lnTo>
                  <a:cubicBezTo>
                    <a:pt x="286" y="560"/>
                    <a:pt x="298" y="537"/>
                    <a:pt x="333" y="525"/>
                  </a:cubicBezTo>
                  <a:cubicBezTo>
                    <a:pt x="357" y="477"/>
                    <a:pt x="333" y="429"/>
                    <a:pt x="298" y="418"/>
                  </a:cubicBezTo>
                  <a:cubicBezTo>
                    <a:pt x="179" y="358"/>
                    <a:pt x="155" y="156"/>
                    <a:pt x="155" y="72"/>
                  </a:cubicBez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2"/>
            <p:cNvSpPr/>
            <p:nvPr/>
          </p:nvSpPr>
          <p:spPr>
            <a:xfrm>
              <a:off x="4615750" y="2719700"/>
              <a:ext cx="8950" cy="14025"/>
            </a:xfrm>
            <a:custGeom>
              <a:avLst/>
              <a:gdLst/>
              <a:ahLst/>
              <a:cxnLst/>
              <a:rect l="l" t="t" r="r" b="b"/>
              <a:pathLst>
                <a:path w="358" h="561" extrusionOk="0">
                  <a:moveTo>
                    <a:pt x="72" y="0"/>
                  </a:moveTo>
                  <a:cubicBezTo>
                    <a:pt x="37" y="0"/>
                    <a:pt x="1" y="36"/>
                    <a:pt x="1" y="84"/>
                  </a:cubicBezTo>
                  <a:cubicBezTo>
                    <a:pt x="1" y="96"/>
                    <a:pt x="1" y="453"/>
                    <a:pt x="227" y="560"/>
                  </a:cubicBezTo>
                  <a:lnTo>
                    <a:pt x="251" y="560"/>
                  </a:lnTo>
                  <a:cubicBezTo>
                    <a:pt x="287" y="560"/>
                    <a:pt x="298" y="536"/>
                    <a:pt x="334" y="524"/>
                  </a:cubicBezTo>
                  <a:cubicBezTo>
                    <a:pt x="358" y="477"/>
                    <a:pt x="346" y="429"/>
                    <a:pt x="298" y="417"/>
                  </a:cubicBezTo>
                  <a:cubicBezTo>
                    <a:pt x="179" y="358"/>
                    <a:pt x="144" y="155"/>
                    <a:pt x="144" y="84"/>
                  </a:cubicBez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2"/>
            <p:cNvSpPr/>
            <p:nvPr/>
          </p:nvSpPr>
          <p:spPr>
            <a:xfrm>
              <a:off x="4601175" y="2681600"/>
              <a:ext cx="8950" cy="13725"/>
            </a:xfrm>
            <a:custGeom>
              <a:avLst/>
              <a:gdLst/>
              <a:ahLst/>
              <a:cxnLst/>
              <a:rect l="l" t="t" r="r" b="b"/>
              <a:pathLst>
                <a:path w="358" h="549" extrusionOk="0">
                  <a:moveTo>
                    <a:pt x="84" y="0"/>
                  </a:moveTo>
                  <a:cubicBezTo>
                    <a:pt x="36" y="0"/>
                    <a:pt x="0" y="24"/>
                    <a:pt x="0" y="72"/>
                  </a:cubicBezTo>
                  <a:cubicBezTo>
                    <a:pt x="0" y="84"/>
                    <a:pt x="0" y="441"/>
                    <a:pt x="227" y="548"/>
                  </a:cubicBezTo>
                  <a:lnTo>
                    <a:pt x="262" y="548"/>
                  </a:lnTo>
                  <a:cubicBezTo>
                    <a:pt x="286" y="548"/>
                    <a:pt x="322" y="536"/>
                    <a:pt x="334" y="512"/>
                  </a:cubicBezTo>
                  <a:cubicBezTo>
                    <a:pt x="358" y="465"/>
                    <a:pt x="346" y="429"/>
                    <a:pt x="298" y="417"/>
                  </a:cubicBezTo>
                  <a:cubicBezTo>
                    <a:pt x="179" y="358"/>
                    <a:pt x="155" y="143"/>
                    <a:pt x="155" y="72"/>
                  </a:cubicBezTo>
                  <a:cubicBezTo>
                    <a:pt x="155" y="24"/>
                    <a:pt x="119"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2"/>
            <p:cNvSpPr/>
            <p:nvPr/>
          </p:nvSpPr>
          <p:spPr>
            <a:xfrm>
              <a:off x="4587175" y="2674750"/>
              <a:ext cx="8950" cy="13725"/>
            </a:xfrm>
            <a:custGeom>
              <a:avLst/>
              <a:gdLst/>
              <a:ahLst/>
              <a:cxnLst/>
              <a:rect l="l" t="t" r="r" b="b"/>
              <a:pathLst>
                <a:path w="358" h="549" extrusionOk="0">
                  <a:moveTo>
                    <a:pt x="72" y="1"/>
                  </a:moveTo>
                  <a:cubicBezTo>
                    <a:pt x="25" y="1"/>
                    <a:pt x="1" y="36"/>
                    <a:pt x="1" y="72"/>
                  </a:cubicBezTo>
                  <a:cubicBezTo>
                    <a:pt x="1" y="96"/>
                    <a:pt x="1" y="453"/>
                    <a:pt x="227" y="548"/>
                  </a:cubicBezTo>
                  <a:lnTo>
                    <a:pt x="251" y="548"/>
                  </a:lnTo>
                  <a:cubicBezTo>
                    <a:pt x="287" y="548"/>
                    <a:pt x="310" y="536"/>
                    <a:pt x="322" y="524"/>
                  </a:cubicBezTo>
                  <a:cubicBezTo>
                    <a:pt x="358" y="477"/>
                    <a:pt x="346" y="429"/>
                    <a:pt x="298" y="417"/>
                  </a:cubicBezTo>
                  <a:cubicBezTo>
                    <a:pt x="179" y="358"/>
                    <a:pt x="144" y="155"/>
                    <a:pt x="144" y="72"/>
                  </a:cubicBezTo>
                  <a:cubicBezTo>
                    <a:pt x="144"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2"/>
            <p:cNvSpPr/>
            <p:nvPr/>
          </p:nvSpPr>
          <p:spPr>
            <a:xfrm>
              <a:off x="4491925" y="2556000"/>
              <a:ext cx="8950" cy="14000"/>
            </a:xfrm>
            <a:custGeom>
              <a:avLst/>
              <a:gdLst/>
              <a:ahLst/>
              <a:cxnLst/>
              <a:rect l="l" t="t" r="r" b="b"/>
              <a:pathLst>
                <a:path w="358" h="560" extrusionOk="0">
                  <a:moveTo>
                    <a:pt x="72" y="0"/>
                  </a:moveTo>
                  <a:cubicBezTo>
                    <a:pt x="25" y="0"/>
                    <a:pt x="1" y="36"/>
                    <a:pt x="1" y="83"/>
                  </a:cubicBezTo>
                  <a:cubicBezTo>
                    <a:pt x="1" y="95"/>
                    <a:pt x="1" y="452"/>
                    <a:pt x="227" y="560"/>
                  </a:cubicBezTo>
                  <a:lnTo>
                    <a:pt x="251" y="560"/>
                  </a:lnTo>
                  <a:cubicBezTo>
                    <a:pt x="287" y="560"/>
                    <a:pt x="310" y="536"/>
                    <a:pt x="322" y="524"/>
                  </a:cubicBezTo>
                  <a:cubicBezTo>
                    <a:pt x="358" y="476"/>
                    <a:pt x="334" y="441"/>
                    <a:pt x="298" y="417"/>
                  </a:cubicBezTo>
                  <a:cubicBezTo>
                    <a:pt x="179" y="357"/>
                    <a:pt x="144" y="155"/>
                    <a:pt x="144" y="83"/>
                  </a:cubicBez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2"/>
            <p:cNvSpPr/>
            <p:nvPr/>
          </p:nvSpPr>
          <p:spPr>
            <a:xfrm>
              <a:off x="4496700" y="2590225"/>
              <a:ext cx="8950" cy="14000"/>
            </a:xfrm>
            <a:custGeom>
              <a:avLst/>
              <a:gdLst/>
              <a:ahLst/>
              <a:cxnLst/>
              <a:rect l="l" t="t" r="r" b="b"/>
              <a:pathLst>
                <a:path w="358" h="560" extrusionOk="0">
                  <a:moveTo>
                    <a:pt x="72" y="0"/>
                  </a:moveTo>
                  <a:cubicBezTo>
                    <a:pt x="36" y="0"/>
                    <a:pt x="0" y="36"/>
                    <a:pt x="0" y="84"/>
                  </a:cubicBezTo>
                  <a:cubicBezTo>
                    <a:pt x="0" y="95"/>
                    <a:pt x="0" y="453"/>
                    <a:pt x="227" y="560"/>
                  </a:cubicBezTo>
                  <a:lnTo>
                    <a:pt x="250" y="560"/>
                  </a:lnTo>
                  <a:cubicBezTo>
                    <a:pt x="286" y="560"/>
                    <a:pt x="310" y="536"/>
                    <a:pt x="334" y="524"/>
                  </a:cubicBezTo>
                  <a:cubicBezTo>
                    <a:pt x="358" y="476"/>
                    <a:pt x="346" y="441"/>
                    <a:pt x="298" y="417"/>
                  </a:cubicBezTo>
                  <a:cubicBezTo>
                    <a:pt x="179" y="357"/>
                    <a:pt x="143" y="155"/>
                    <a:pt x="143" y="84"/>
                  </a:cubicBezTo>
                  <a:cubicBezTo>
                    <a:pt x="143"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2"/>
            <p:cNvSpPr/>
            <p:nvPr/>
          </p:nvSpPr>
          <p:spPr>
            <a:xfrm>
              <a:off x="4508900" y="2594675"/>
              <a:ext cx="8950" cy="14025"/>
            </a:xfrm>
            <a:custGeom>
              <a:avLst/>
              <a:gdLst/>
              <a:ahLst/>
              <a:cxnLst/>
              <a:rect l="l" t="t" r="r" b="b"/>
              <a:pathLst>
                <a:path w="358" h="561" extrusionOk="0">
                  <a:moveTo>
                    <a:pt x="84" y="1"/>
                  </a:moveTo>
                  <a:cubicBezTo>
                    <a:pt x="36" y="1"/>
                    <a:pt x="0" y="37"/>
                    <a:pt x="0" y="84"/>
                  </a:cubicBezTo>
                  <a:cubicBezTo>
                    <a:pt x="0" y="96"/>
                    <a:pt x="0" y="453"/>
                    <a:pt x="227" y="560"/>
                  </a:cubicBezTo>
                  <a:lnTo>
                    <a:pt x="262" y="560"/>
                  </a:lnTo>
                  <a:cubicBezTo>
                    <a:pt x="286" y="560"/>
                    <a:pt x="322" y="537"/>
                    <a:pt x="334" y="525"/>
                  </a:cubicBezTo>
                  <a:cubicBezTo>
                    <a:pt x="358" y="477"/>
                    <a:pt x="346" y="441"/>
                    <a:pt x="298" y="418"/>
                  </a:cubicBezTo>
                  <a:cubicBezTo>
                    <a:pt x="179" y="358"/>
                    <a:pt x="155" y="156"/>
                    <a:pt x="155" y="84"/>
                  </a:cubicBezTo>
                  <a:cubicBezTo>
                    <a:pt x="155" y="37"/>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2"/>
            <p:cNvSpPr/>
            <p:nvPr/>
          </p:nvSpPr>
          <p:spPr>
            <a:xfrm>
              <a:off x="4506525" y="2610450"/>
              <a:ext cx="8650" cy="13725"/>
            </a:xfrm>
            <a:custGeom>
              <a:avLst/>
              <a:gdLst/>
              <a:ahLst/>
              <a:cxnLst/>
              <a:rect l="l" t="t" r="r" b="b"/>
              <a:pathLst>
                <a:path w="346" h="549" extrusionOk="0">
                  <a:moveTo>
                    <a:pt x="72" y="1"/>
                  </a:moveTo>
                  <a:cubicBezTo>
                    <a:pt x="24" y="1"/>
                    <a:pt x="0" y="25"/>
                    <a:pt x="0" y="72"/>
                  </a:cubicBezTo>
                  <a:cubicBezTo>
                    <a:pt x="0" y="84"/>
                    <a:pt x="0" y="441"/>
                    <a:pt x="215" y="549"/>
                  </a:cubicBezTo>
                  <a:lnTo>
                    <a:pt x="250" y="549"/>
                  </a:lnTo>
                  <a:cubicBezTo>
                    <a:pt x="274" y="549"/>
                    <a:pt x="310" y="537"/>
                    <a:pt x="322" y="525"/>
                  </a:cubicBezTo>
                  <a:cubicBezTo>
                    <a:pt x="346" y="477"/>
                    <a:pt x="322" y="429"/>
                    <a:pt x="298" y="418"/>
                  </a:cubicBezTo>
                  <a:cubicBezTo>
                    <a:pt x="179" y="358"/>
                    <a:pt x="143" y="144"/>
                    <a:pt x="143" y="72"/>
                  </a:cubicBezTo>
                  <a:cubicBezTo>
                    <a:pt x="143" y="25"/>
                    <a:pt x="107"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2"/>
            <p:cNvSpPr/>
            <p:nvPr/>
          </p:nvSpPr>
          <p:spPr>
            <a:xfrm>
              <a:off x="4516925" y="2614925"/>
              <a:ext cx="8975" cy="13725"/>
            </a:xfrm>
            <a:custGeom>
              <a:avLst/>
              <a:gdLst/>
              <a:ahLst/>
              <a:cxnLst/>
              <a:rect l="l" t="t" r="r" b="b"/>
              <a:pathLst>
                <a:path w="359" h="549" extrusionOk="0">
                  <a:moveTo>
                    <a:pt x="72" y="0"/>
                  </a:moveTo>
                  <a:cubicBezTo>
                    <a:pt x="25" y="0"/>
                    <a:pt x="1" y="24"/>
                    <a:pt x="1" y="72"/>
                  </a:cubicBezTo>
                  <a:cubicBezTo>
                    <a:pt x="1" y="84"/>
                    <a:pt x="1" y="441"/>
                    <a:pt x="215" y="548"/>
                  </a:cubicBezTo>
                  <a:lnTo>
                    <a:pt x="251" y="548"/>
                  </a:lnTo>
                  <a:cubicBezTo>
                    <a:pt x="275" y="548"/>
                    <a:pt x="311" y="536"/>
                    <a:pt x="322" y="524"/>
                  </a:cubicBezTo>
                  <a:cubicBezTo>
                    <a:pt x="358" y="477"/>
                    <a:pt x="322" y="429"/>
                    <a:pt x="299" y="417"/>
                  </a:cubicBezTo>
                  <a:cubicBezTo>
                    <a:pt x="180" y="358"/>
                    <a:pt x="144" y="143"/>
                    <a:pt x="144" y="72"/>
                  </a:cubicBez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2"/>
            <p:cNvSpPr/>
            <p:nvPr/>
          </p:nvSpPr>
          <p:spPr>
            <a:xfrm>
              <a:off x="4502650" y="2576525"/>
              <a:ext cx="8950" cy="13725"/>
            </a:xfrm>
            <a:custGeom>
              <a:avLst/>
              <a:gdLst/>
              <a:ahLst/>
              <a:cxnLst/>
              <a:rect l="l" t="t" r="r" b="b"/>
              <a:pathLst>
                <a:path w="358" h="549" extrusionOk="0">
                  <a:moveTo>
                    <a:pt x="72" y="1"/>
                  </a:moveTo>
                  <a:cubicBezTo>
                    <a:pt x="36" y="1"/>
                    <a:pt x="0" y="36"/>
                    <a:pt x="0" y="72"/>
                  </a:cubicBezTo>
                  <a:cubicBezTo>
                    <a:pt x="0" y="96"/>
                    <a:pt x="0" y="453"/>
                    <a:pt x="227" y="548"/>
                  </a:cubicBezTo>
                  <a:lnTo>
                    <a:pt x="250" y="548"/>
                  </a:lnTo>
                  <a:cubicBezTo>
                    <a:pt x="286" y="548"/>
                    <a:pt x="310" y="536"/>
                    <a:pt x="334" y="524"/>
                  </a:cubicBezTo>
                  <a:cubicBezTo>
                    <a:pt x="358" y="477"/>
                    <a:pt x="346" y="429"/>
                    <a:pt x="298" y="417"/>
                  </a:cubicBezTo>
                  <a:cubicBezTo>
                    <a:pt x="179" y="358"/>
                    <a:pt x="155" y="155"/>
                    <a:pt x="155" y="72"/>
                  </a:cubicBezTo>
                  <a:cubicBezTo>
                    <a:pt x="155"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2"/>
            <p:cNvSpPr/>
            <p:nvPr/>
          </p:nvSpPr>
          <p:spPr>
            <a:xfrm>
              <a:off x="4488650" y="2569975"/>
              <a:ext cx="8975" cy="13725"/>
            </a:xfrm>
            <a:custGeom>
              <a:avLst/>
              <a:gdLst/>
              <a:ahLst/>
              <a:cxnLst/>
              <a:rect l="l" t="t" r="r" b="b"/>
              <a:pathLst>
                <a:path w="359" h="549" extrusionOk="0">
                  <a:moveTo>
                    <a:pt x="72" y="1"/>
                  </a:moveTo>
                  <a:cubicBezTo>
                    <a:pt x="25" y="1"/>
                    <a:pt x="1" y="24"/>
                    <a:pt x="1" y="72"/>
                  </a:cubicBezTo>
                  <a:cubicBezTo>
                    <a:pt x="1" y="84"/>
                    <a:pt x="1" y="441"/>
                    <a:pt x="215" y="548"/>
                  </a:cubicBezTo>
                  <a:lnTo>
                    <a:pt x="251" y="548"/>
                  </a:lnTo>
                  <a:cubicBezTo>
                    <a:pt x="275" y="548"/>
                    <a:pt x="299" y="536"/>
                    <a:pt x="322" y="513"/>
                  </a:cubicBezTo>
                  <a:cubicBezTo>
                    <a:pt x="358" y="477"/>
                    <a:pt x="334" y="429"/>
                    <a:pt x="299" y="417"/>
                  </a:cubicBezTo>
                  <a:cubicBezTo>
                    <a:pt x="179" y="358"/>
                    <a:pt x="144" y="143"/>
                    <a:pt x="144" y="72"/>
                  </a:cubicBezTo>
                  <a:cubicBezTo>
                    <a:pt x="144" y="24"/>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2"/>
            <p:cNvSpPr/>
            <p:nvPr/>
          </p:nvSpPr>
          <p:spPr>
            <a:xfrm>
              <a:off x="4228800" y="2579100"/>
              <a:ext cx="8650" cy="13825"/>
            </a:xfrm>
            <a:custGeom>
              <a:avLst/>
              <a:gdLst/>
              <a:ahLst/>
              <a:cxnLst/>
              <a:rect l="l" t="t" r="r" b="b"/>
              <a:pathLst>
                <a:path w="346" h="553" extrusionOk="0">
                  <a:moveTo>
                    <a:pt x="84" y="0"/>
                  </a:moveTo>
                  <a:cubicBezTo>
                    <a:pt x="54" y="0"/>
                    <a:pt x="30" y="11"/>
                    <a:pt x="13" y="29"/>
                  </a:cubicBezTo>
                  <a:cubicBezTo>
                    <a:pt x="1" y="76"/>
                    <a:pt x="13" y="124"/>
                    <a:pt x="48" y="136"/>
                  </a:cubicBezTo>
                  <a:cubicBezTo>
                    <a:pt x="167" y="195"/>
                    <a:pt x="167" y="410"/>
                    <a:pt x="167" y="481"/>
                  </a:cubicBezTo>
                  <a:cubicBezTo>
                    <a:pt x="167" y="505"/>
                    <a:pt x="191" y="552"/>
                    <a:pt x="239" y="552"/>
                  </a:cubicBezTo>
                  <a:cubicBezTo>
                    <a:pt x="275" y="552"/>
                    <a:pt x="298" y="529"/>
                    <a:pt x="310" y="493"/>
                  </a:cubicBezTo>
                  <a:cubicBezTo>
                    <a:pt x="310" y="481"/>
                    <a:pt x="346" y="124"/>
                    <a:pt x="120" y="5"/>
                  </a:cubicBezTo>
                  <a:cubicBezTo>
                    <a:pt x="107" y="2"/>
                    <a:pt x="95"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2"/>
            <p:cNvSpPr/>
            <p:nvPr/>
          </p:nvSpPr>
          <p:spPr>
            <a:xfrm>
              <a:off x="4226125" y="2543975"/>
              <a:ext cx="8650" cy="14125"/>
            </a:xfrm>
            <a:custGeom>
              <a:avLst/>
              <a:gdLst/>
              <a:ahLst/>
              <a:cxnLst/>
              <a:rect l="l" t="t" r="r" b="b"/>
              <a:pathLst>
                <a:path w="346" h="565" extrusionOk="0">
                  <a:moveTo>
                    <a:pt x="91" y="0"/>
                  </a:moveTo>
                  <a:cubicBezTo>
                    <a:pt x="62" y="0"/>
                    <a:pt x="33" y="14"/>
                    <a:pt x="24" y="40"/>
                  </a:cubicBezTo>
                  <a:cubicBezTo>
                    <a:pt x="1" y="88"/>
                    <a:pt x="24" y="124"/>
                    <a:pt x="48" y="148"/>
                  </a:cubicBezTo>
                  <a:cubicBezTo>
                    <a:pt x="167" y="207"/>
                    <a:pt x="167" y="410"/>
                    <a:pt x="167" y="481"/>
                  </a:cubicBezTo>
                  <a:cubicBezTo>
                    <a:pt x="167" y="517"/>
                    <a:pt x="203" y="564"/>
                    <a:pt x="239" y="564"/>
                  </a:cubicBezTo>
                  <a:cubicBezTo>
                    <a:pt x="286" y="564"/>
                    <a:pt x="322" y="529"/>
                    <a:pt x="322" y="505"/>
                  </a:cubicBezTo>
                  <a:cubicBezTo>
                    <a:pt x="322" y="481"/>
                    <a:pt x="346" y="124"/>
                    <a:pt x="120" y="5"/>
                  </a:cubicBezTo>
                  <a:cubicBezTo>
                    <a:pt x="111" y="2"/>
                    <a:pt x="101" y="0"/>
                    <a:pt x="9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2"/>
            <p:cNvSpPr/>
            <p:nvPr/>
          </p:nvSpPr>
          <p:spPr>
            <a:xfrm>
              <a:off x="4214225" y="2539200"/>
              <a:ext cx="8650" cy="13825"/>
            </a:xfrm>
            <a:custGeom>
              <a:avLst/>
              <a:gdLst/>
              <a:ahLst/>
              <a:cxnLst/>
              <a:rect l="l" t="t" r="r" b="b"/>
              <a:pathLst>
                <a:path w="346" h="553" extrusionOk="0">
                  <a:moveTo>
                    <a:pt x="91" y="1"/>
                  </a:moveTo>
                  <a:cubicBezTo>
                    <a:pt x="62" y="1"/>
                    <a:pt x="33" y="14"/>
                    <a:pt x="24" y="41"/>
                  </a:cubicBezTo>
                  <a:cubicBezTo>
                    <a:pt x="0" y="77"/>
                    <a:pt x="24" y="124"/>
                    <a:pt x="48" y="136"/>
                  </a:cubicBezTo>
                  <a:cubicBezTo>
                    <a:pt x="167" y="196"/>
                    <a:pt x="167" y="410"/>
                    <a:pt x="167" y="482"/>
                  </a:cubicBezTo>
                  <a:cubicBezTo>
                    <a:pt x="167" y="517"/>
                    <a:pt x="203" y="553"/>
                    <a:pt x="238" y="553"/>
                  </a:cubicBezTo>
                  <a:cubicBezTo>
                    <a:pt x="286" y="553"/>
                    <a:pt x="322" y="529"/>
                    <a:pt x="322" y="493"/>
                  </a:cubicBezTo>
                  <a:cubicBezTo>
                    <a:pt x="322" y="482"/>
                    <a:pt x="346" y="124"/>
                    <a:pt x="119" y="5"/>
                  </a:cubicBezTo>
                  <a:cubicBezTo>
                    <a:pt x="110" y="2"/>
                    <a:pt x="101" y="1"/>
                    <a:pt x="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2"/>
            <p:cNvSpPr/>
            <p:nvPr/>
          </p:nvSpPr>
          <p:spPr>
            <a:xfrm>
              <a:off x="4218100" y="2523600"/>
              <a:ext cx="8650" cy="13950"/>
            </a:xfrm>
            <a:custGeom>
              <a:avLst/>
              <a:gdLst/>
              <a:ahLst/>
              <a:cxnLst/>
              <a:rect l="l" t="t" r="r" b="b"/>
              <a:pathLst>
                <a:path w="346" h="558" extrusionOk="0">
                  <a:moveTo>
                    <a:pt x="78" y="0"/>
                  </a:moveTo>
                  <a:cubicBezTo>
                    <a:pt x="47" y="0"/>
                    <a:pt x="20" y="17"/>
                    <a:pt x="12" y="34"/>
                  </a:cubicBezTo>
                  <a:cubicBezTo>
                    <a:pt x="0" y="82"/>
                    <a:pt x="12" y="117"/>
                    <a:pt x="48" y="141"/>
                  </a:cubicBezTo>
                  <a:cubicBezTo>
                    <a:pt x="167" y="201"/>
                    <a:pt x="167" y="403"/>
                    <a:pt x="167" y="486"/>
                  </a:cubicBezTo>
                  <a:cubicBezTo>
                    <a:pt x="167" y="510"/>
                    <a:pt x="191" y="558"/>
                    <a:pt x="238" y="558"/>
                  </a:cubicBezTo>
                  <a:cubicBezTo>
                    <a:pt x="286" y="558"/>
                    <a:pt x="310" y="522"/>
                    <a:pt x="310" y="498"/>
                  </a:cubicBezTo>
                  <a:cubicBezTo>
                    <a:pt x="310" y="486"/>
                    <a:pt x="345" y="129"/>
                    <a:pt x="119" y="10"/>
                  </a:cubicBezTo>
                  <a:cubicBezTo>
                    <a:pt x="105" y="3"/>
                    <a:pt x="91"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2"/>
            <p:cNvSpPr/>
            <p:nvPr/>
          </p:nvSpPr>
          <p:spPr>
            <a:xfrm>
              <a:off x="4207975" y="2518375"/>
              <a:ext cx="8650" cy="13825"/>
            </a:xfrm>
            <a:custGeom>
              <a:avLst/>
              <a:gdLst/>
              <a:ahLst/>
              <a:cxnLst/>
              <a:rect l="l" t="t" r="r" b="b"/>
              <a:pathLst>
                <a:path w="346" h="553" extrusionOk="0">
                  <a:moveTo>
                    <a:pt x="86" y="0"/>
                  </a:moveTo>
                  <a:cubicBezTo>
                    <a:pt x="55" y="0"/>
                    <a:pt x="30" y="14"/>
                    <a:pt x="12" y="41"/>
                  </a:cubicBezTo>
                  <a:cubicBezTo>
                    <a:pt x="0" y="76"/>
                    <a:pt x="12" y="124"/>
                    <a:pt x="48" y="136"/>
                  </a:cubicBezTo>
                  <a:cubicBezTo>
                    <a:pt x="167" y="195"/>
                    <a:pt x="167" y="410"/>
                    <a:pt x="167" y="481"/>
                  </a:cubicBezTo>
                  <a:cubicBezTo>
                    <a:pt x="167" y="517"/>
                    <a:pt x="191" y="553"/>
                    <a:pt x="238" y="553"/>
                  </a:cubicBezTo>
                  <a:cubicBezTo>
                    <a:pt x="286" y="553"/>
                    <a:pt x="310" y="529"/>
                    <a:pt x="310" y="493"/>
                  </a:cubicBezTo>
                  <a:cubicBezTo>
                    <a:pt x="310" y="481"/>
                    <a:pt x="346" y="124"/>
                    <a:pt x="119" y="5"/>
                  </a:cubicBezTo>
                  <a:cubicBezTo>
                    <a:pt x="107" y="2"/>
                    <a:pt x="96"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2"/>
            <p:cNvSpPr/>
            <p:nvPr/>
          </p:nvSpPr>
          <p:spPr>
            <a:xfrm>
              <a:off x="4219575" y="2557825"/>
              <a:ext cx="8650" cy="13975"/>
            </a:xfrm>
            <a:custGeom>
              <a:avLst/>
              <a:gdLst/>
              <a:ahLst/>
              <a:cxnLst/>
              <a:rect l="l" t="t" r="r" b="b"/>
              <a:pathLst>
                <a:path w="346" h="559" extrusionOk="0">
                  <a:moveTo>
                    <a:pt x="79" y="0"/>
                  </a:moveTo>
                  <a:cubicBezTo>
                    <a:pt x="47" y="0"/>
                    <a:pt x="21" y="17"/>
                    <a:pt x="13" y="34"/>
                  </a:cubicBezTo>
                  <a:cubicBezTo>
                    <a:pt x="1" y="82"/>
                    <a:pt x="13" y="129"/>
                    <a:pt x="48" y="141"/>
                  </a:cubicBezTo>
                  <a:cubicBezTo>
                    <a:pt x="167" y="201"/>
                    <a:pt x="167" y="403"/>
                    <a:pt x="167" y="487"/>
                  </a:cubicBezTo>
                  <a:cubicBezTo>
                    <a:pt x="167" y="510"/>
                    <a:pt x="191" y="558"/>
                    <a:pt x="239" y="558"/>
                  </a:cubicBezTo>
                  <a:cubicBezTo>
                    <a:pt x="286" y="558"/>
                    <a:pt x="310" y="522"/>
                    <a:pt x="310" y="499"/>
                  </a:cubicBezTo>
                  <a:cubicBezTo>
                    <a:pt x="310" y="487"/>
                    <a:pt x="346" y="129"/>
                    <a:pt x="120" y="10"/>
                  </a:cubicBezTo>
                  <a:cubicBezTo>
                    <a:pt x="106" y="3"/>
                    <a:pt x="92" y="0"/>
                    <a:pt x="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2"/>
            <p:cNvSpPr/>
            <p:nvPr/>
          </p:nvSpPr>
          <p:spPr>
            <a:xfrm>
              <a:off x="4233275" y="2565275"/>
              <a:ext cx="8650" cy="13950"/>
            </a:xfrm>
            <a:custGeom>
              <a:avLst/>
              <a:gdLst/>
              <a:ahLst/>
              <a:cxnLst/>
              <a:rect l="l" t="t" r="r" b="b"/>
              <a:pathLst>
                <a:path w="346" h="558" extrusionOk="0">
                  <a:moveTo>
                    <a:pt x="81" y="0"/>
                  </a:moveTo>
                  <a:cubicBezTo>
                    <a:pt x="52" y="0"/>
                    <a:pt x="29" y="17"/>
                    <a:pt x="12" y="34"/>
                  </a:cubicBezTo>
                  <a:cubicBezTo>
                    <a:pt x="0" y="81"/>
                    <a:pt x="12" y="129"/>
                    <a:pt x="48" y="141"/>
                  </a:cubicBezTo>
                  <a:cubicBezTo>
                    <a:pt x="167" y="201"/>
                    <a:pt x="167" y="403"/>
                    <a:pt x="167" y="486"/>
                  </a:cubicBezTo>
                  <a:cubicBezTo>
                    <a:pt x="167" y="510"/>
                    <a:pt x="191" y="558"/>
                    <a:pt x="238" y="558"/>
                  </a:cubicBezTo>
                  <a:cubicBezTo>
                    <a:pt x="286" y="558"/>
                    <a:pt x="310" y="522"/>
                    <a:pt x="310" y="498"/>
                  </a:cubicBezTo>
                  <a:cubicBezTo>
                    <a:pt x="310" y="486"/>
                    <a:pt x="346" y="129"/>
                    <a:pt x="119" y="10"/>
                  </a:cubicBezTo>
                  <a:cubicBezTo>
                    <a:pt x="105" y="3"/>
                    <a:pt x="92" y="0"/>
                    <a:pt x="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2"/>
            <p:cNvSpPr/>
            <p:nvPr/>
          </p:nvSpPr>
          <p:spPr>
            <a:xfrm>
              <a:off x="4142475" y="2350050"/>
              <a:ext cx="59575" cy="91950"/>
            </a:xfrm>
            <a:custGeom>
              <a:avLst/>
              <a:gdLst/>
              <a:ahLst/>
              <a:cxnLst/>
              <a:rect l="l" t="t" r="r" b="b"/>
              <a:pathLst>
                <a:path w="2383" h="3678" extrusionOk="0">
                  <a:moveTo>
                    <a:pt x="1820" y="1"/>
                  </a:moveTo>
                  <a:cubicBezTo>
                    <a:pt x="1644" y="1"/>
                    <a:pt x="1287" y="1082"/>
                    <a:pt x="1287" y="1082"/>
                  </a:cubicBezTo>
                  <a:cubicBezTo>
                    <a:pt x="1092" y="710"/>
                    <a:pt x="1150" y="205"/>
                    <a:pt x="1046" y="205"/>
                  </a:cubicBezTo>
                  <a:cubicBezTo>
                    <a:pt x="1004" y="205"/>
                    <a:pt x="934" y="289"/>
                    <a:pt x="811" y="499"/>
                  </a:cubicBezTo>
                  <a:cubicBezTo>
                    <a:pt x="1" y="1832"/>
                    <a:pt x="751" y="3678"/>
                    <a:pt x="751" y="3678"/>
                  </a:cubicBezTo>
                  <a:lnTo>
                    <a:pt x="2382" y="3035"/>
                  </a:lnTo>
                  <a:cubicBezTo>
                    <a:pt x="2382" y="3035"/>
                    <a:pt x="2025" y="237"/>
                    <a:pt x="1858" y="23"/>
                  </a:cubicBezTo>
                  <a:cubicBezTo>
                    <a:pt x="1847" y="8"/>
                    <a:pt x="1834" y="1"/>
                    <a:pt x="1820"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2"/>
            <p:cNvSpPr/>
            <p:nvPr/>
          </p:nvSpPr>
          <p:spPr>
            <a:xfrm>
              <a:off x="4100825" y="2321425"/>
              <a:ext cx="378325" cy="146175"/>
            </a:xfrm>
            <a:custGeom>
              <a:avLst/>
              <a:gdLst/>
              <a:ahLst/>
              <a:cxnLst/>
              <a:rect l="l" t="t" r="r" b="b"/>
              <a:pathLst>
                <a:path w="15133" h="5847" extrusionOk="0">
                  <a:moveTo>
                    <a:pt x="15133" y="1"/>
                  </a:moveTo>
                  <a:cubicBezTo>
                    <a:pt x="15130" y="2"/>
                    <a:pt x="1286" y="5121"/>
                    <a:pt x="0" y="5847"/>
                  </a:cubicBezTo>
                  <a:lnTo>
                    <a:pt x="151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2"/>
            <p:cNvSpPr/>
            <p:nvPr/>
          </p:nvSpPr>
          <p:spPr>
            <a:xfrm>
              <a:off x="4099025" y="2319250"/>
              <a:ext cx="382525" cy="150150"/>
            </a:xfrm>
            <a:custGeom>
              <a:avLst/>
              <a:gdLst/>
              <a:ahLst/>
              <a:cxnLst/>
              <a:rect l="l" t="t" r="r" b="b"/>
              <a:pathLst>
                <a:path w="15301" h="6006" extrusionOk="0">
                  <a:moveTo>
                    <a:pt x="15223" y="0"/>
                  </a:moveTo>
                  <a:cubicBezTo>
                    <a:pt x="15214" y="0"/>
                    <a:pt x="15204" y="2"/>
                    <a:pt x="15193" y="5"/>
                  </a:cubicBezTo>
                  <a:cubicBezTo>
                    <a:pt x="14633" y="219"/>
                    <a:pt x="1310" y="5148"/>
                    <a:pt x="48" y="5862"/>
                  </a:cubicBezTo>
                  <a:cubicBezTo>
                    <a:pt x="1" y="5886"/>
                    <a:pt x="1" y="5934"/>
                    <a:pt x="12" y="5958"/>
                  </a:cubicBezTo>
                  <a:cubicBezTo>
                    <a:pt x="24" y="5993"/>
                    <a:pt x="48" y="6005"/>
                    <a:pt x="72" y="6005"/>
                  </a:cubicBezTo>
                  <a:cubicBezTo>
                    <a:pt x="84" y="6005"/>
                    <a:pt x="108" y="6005"/>
                    <a:pt x="120" y="5993"/>
                  </a:cubicBezTo>
                  <a:cubicBezTo>
                    <a:pt x="1370" y="5279"/>
                    <a:pt x="15110" y="183"/>
                    <a:pt x="15241" y="147"/>
                  </a:cubicBezTo>
                  <a:cubicBezTo>
                    <a:pt x="15288" y="124"/>
                    <a:pt x="15300" y="100"/>
                    <a:pt x="15288" y="52"/>
                  </a:cubicBezTo>
                  <a:cubicBezTo>
                    <a:pt x="15270" y="16"/>
                    <a:pt x="15252" y="0"/>
                    <a:pt x="1522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72"/>
          <p:cNvGrpSpPr/>
          <p:nvPr/>
        </p:nvGrpSpPr>
        <p:grpSpPr>
          <a:xfrm>
            <a:off x="350628" y="981442"/>
            <a:ext cx="2298473" cy="2193681"/>
            <a:chOff x="2882500" y="3404000"/>
            <a:chExt cx="809350" cy="772450"/>
          </a:xfrm>
        </p:grpSpPr>
        <p:sp>
          <p:nvSpPr>
            <p:cNvPr id="4347" name="Google Shape;4347;p72"/>
            <p:cNvSpPr/>
            <p:nvPr/>
          </p:nvSpPr>
          <p:spPr>
            <a:xfrm>
              <a:off x="3015250" y="3409675"/>
              <a:ext cx="56875" cy="57750"/>
            </a:xfrm>
            <a:custGeom>
              <a:avLst/>
              <a:gdLst/>
              <a:ahLst/>
              <a:cxnLst/>
              <a:rect l="l" t="t" r="r" b="b"/>
              <a:pathLst>
                <a:path w="2275" h="2310" extrusionOk="0">
                  <a:moveTo>
                    <a:pt x="656" y="226"/>
                  </a:moveTo>
                  <a:lnTo>
                    <a:pt x="656" y="226"/>
                  </a:lnTo>
                  <a:cubicBezTo>
                    <a:pt x="727" y="286"/>
                    <a:pt x="858" y="405"/>
                    <a:pt x="1025" y="536"/>
                  </a:cubicBezTo>
                  <a:lnTo>
                    <a:pt x="715" y="714"/>
                  </a:lnTo>
                  <a:cubicBezTo>
                    <a:pt x="668" y="441"/>
                    <a:pt x="656" y="298"/>
                    <a:pt x="656" y="226"/>
                  </a:cubicBezTo>
                  <a:close/>
                  <a:moveTo>
                    <a:pt x="1823" y="357"/>
                  </a:moveTo>
                  <a:cubicBezTo>
                    <a:pt x="1799" y="429"/>
                    <a:pt x="1739" y="595"/>
                    <a:pt x="1620" y="857"/>
                  </a:cubicBezTo>
                  <a:cubicBezTo>
                    <a:pt x="1513" y="774"/>
                    <a:pt x="1406" y="667"/>
                    <a:pt x="1287" y="560"/>
                  </a:cubicBezTo>
                  <a:cubicBezTo>
                    <a:pt x="1561" y="429"/>
                    <a:pt x="1739" y="357"/>
                    <a:pt x="1823" y="357"/>
                  </a:cubicBezTo>
                  <a:close/>
                  <a:moveTo>
                    <a:pt x="608" y="941"/>
                  </a:moveTo>
                  <a:cubicBezTo>
                    <a:pt x="620" y="1072"/>
                    <a:pt x="656" y="1214"/>
                    <a:pt x="680" y="1357"/>
                  </a:cubicBezTo>
                  <a:cubicBezTo>
                    <a:pt x="358" y="1298"/>
                    <a:pt x="239" y="1250"/>
                    <a:pt x="180" y="1214"/>
                  </a:cubicBezTo>
                  <a:cubicBezTo>
                    <a:pt x="239" y="1179"/>
                    <a:pt x="370" y="1084"/>
                    <a:pt x="608" y="941"/>
                  </a:cubicBezTo>
                  <a:close/>
                  <a:moveTo>
                    <a:pt x="1144" y="643"/>
                  </a:moveTo>
                  <a:cubicBezTo>
                    <a:pt x="1287" y="762"/>
                    <a:pt x="1430" y="893"/>
                    <a:pt x="1549" y="1000"/>
                  </a:cubicBezTo>
                  <a:cubicBezTo>
                    <a:pt x="1465" y="1143"/>
                    <a:pt x="1394" y="1310"/>
                    <a:pt x="1323" y="1453"/>
                  </a:cubicBezTo>
                  <a:cubicBezTo>
                    <a:pt x="1144" y="1429"/>
                    <a:pt x="977" y="1417"/>
                    <a:pt x="834" y="1381"/>
                  </a:cubicBezTo>
                  <a:cubicBezTo>
                    <a:pt x="799" y="1203"/>
                    <a:pt x="775" y="1024"/>
                    <a:pt x="739" y="857"/>
                  </a:cubicBezTo>
                  <a:lnTo>
                    <a:pt x="1144" y="643"/>
                  </a:lnTo>
                  <a:close/>
                  <a:moveTo>
                    <a:pt x="1644" y="1095"/>
                  </a:moveTo>
                  <a:cubicBezTo>
                    <a:pt x="1918" y="1357"/>
                    <a:pt x="2001" y="1488"/>
                    <a:pt x="2049" y="1548"/>
                  </a:cubicBezTo>
                  <a:cubicBezTo>
                    <a:pt x="1942" y="1536"/>
                    <a:pt x="1727" y="1500"/>
                    <a:pt x="1489" y="1476"/>
                  </a:cubicBezTo>
                  <a:cubicBezTo>
                    <a:pt x="1549" y="1357"/>
                    <a:pt x="1608" y="1238"/>
                    <a:pt x="1644" y="1095"/>
                  </a:cubicBezTo>
                  <a:close/>
                  <a:moveTo>
                    <a:pt x="870" y="1536"/>
                  </a:moveTo>
                  <a:lnTo>
                    <a:pt x="870" y="1536"/>
                  </a:lnTo>
                  <a:cubicBezTo>
                    <a:pt x="989" y="1560"/>
                    <a:pt x="1108" y="1572"/>
                    <a:pt x="1263" y="1595"/>
                  </a:cubicBezTo>
                  <a:cubicBezTo>
                    <a:pt x="1132" y="1846"/>
                    <a:pt x="1049" y="1988"/>
                    <a:pt x="989" y="2084"/>
                  </a:cubicBezTo>
                  <a:cubicBezTo>
                    <a:pt x="977" y="1976"/>
                    <a:pt x="930" y="1786"/>
                    <a:pt x="870" y="1536"/>
                  </a:cubicBezTo>
                  <a:close/>
                  <a:moveTo>
                    <a:pt x="572" y="0"/>
                  </a:moveTo>
                  <a:cubicBezTo>
                    <a:pt x="561" y="0"/>
                    <a:pt x="537" y="12"/>
                    <a:pt x="513" y="24"/>
                  </a:cubicBezTo>
                  <a:cubicBezTo>
                    <a:pt x="489" y="60"/>
                    <a:pt x="441" y="95"/>
                    <a:pt x="561" y="774"/>
                  </a:cubicBezTo>
                  <a:cubicBezTo>
                    <a:pt x="334" y="917"/>
                    <a:pt x="60" y="1084"/>
                    <a:pt x="13" y="1179"/>
                  </a:cubicBezTo>
                  <a:cubicBezTo>
                    <a:pt x="1" y="1203"/>
                    <a:pt x="1" y="1226"/>
                    <a:pt x="13" y="1262"/>
                  </a:cubicBezTo>
                  <a:cubicBezTo>
                    <a:pt x="37" y="1322"/>
                    <a:pt x="120" y="1393"/>
                    <a:pt x="715" y="1500"/>
                  </a:cubicBezTo>
                  <a:cubicBezTo>
                    <a:pt x="775" y="1786"/>
                    <a:pt x="858" y="2203"/>
                    <a:pt x="894" y="2262"/>
                  </a:cubicBezTo>
                  <a:cubicBezTo>
                    <a:pt x="906" y="2286"/>
                    <a:pt x="930" y="2310"/>
                    <a:pt x="965" y="2310"/>
                  </a:cubicBezTo>
                  <a:cubicBezTo>
                    <a:pt x="1025" y="2310"/>
                    <a:pt x="1072" y="2310"/>
                    <a:pt x="1418" y="1584"/>
                  </a:cubicBezTo>
                  <a:cubicBezTo>
                    <a:pt x="1811" y="1643"/>
                    <a:pt x="2132" y="1679"/>
                    <a:pt x="2132" y="1679"/>
                  </a:cubicBezTo>
                  <a:cubicBezTo>
                    <a:pt x="2156" y="1679"/>
                    <a:pt x="2180" y="1667"/>
                    <a:pt x="2192" y="1643"/>
                  </a:cubicBezTo>
                  <a:cubicBezTo>
                    <a:pt x="2275" y="1560"/>
                    <a:pt x="2227" y="1417"/>
                    <a:pt x="1715" y="929"/>
                  </a:cubicBezTo>
                  <a:cubicBezTo>
                    <a:pt x="1823" y="714"/>
                    <a:pt x="1954" y="381"/>
                    <a:pt x="1977" y="286"/>
                  </a:cubicBezTo>
                  <a:cubicBezTo>
                    <a:pt x="1977" y="250"/>
                    <a:pt x="1965" y="226"/>
                    <a:pt x="1942" y="202"/>
                  </a:cubicBezTo>
                  <a:cubicBezTo>
                    <a:pt x="1930" y="191"/>
                    <a:pt x="1894" y="179"/>
                    <a:pt x="1858" y="179"/>
                  </a:cubicBezTo>
                  <a:cubicBezTo>
                    <a:pt x="1715" y="179"/>
                    <a:pt x="1406" y="310"/>
                    <a:pt x="1156" y="441"/>
                  </a:cubicBezTo>
                  <a:cubicBezTo>
                    <a:pt x="870" y="191"/>
                    <a:pt x="632" y="12"/>
                    <a:pt x="632" y="12"/>
                  </a:cubicBezTo>
                  <a:cubicBezTo>
                    <a:pt x="608" y="0"/>
                    <a:pt x="596" y="0"/>
                    <a:pt x="5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2"/>
            <p:cNvSpPr/>
            <p:nvPr/>
          </p:nvSpPr>
          <p:spPr>
            <a:xfrm>
              <a:off x="2964650" y="4015850"/>
              <a:ext cx="28025" cy="21000"/>
            </a:xfrm>
            <a:custGeom>
              <a:avLst/>
              <a:gdLst/>
              <a:ahLst/>
              <a:cxnLst/>
              <a:rect l="l" t="t" r="r" b="b"/>
              <a:pathLst>
                <a:path w="1121" h="840" extrusionOk="0">
                  <a:moveTo>
                    <a:pt x="141" y="0"/>
                  </a:moveTo>
                  <a:cubicBezTo>
                    <a:pt x="62" y="0"/>
                    <a:pt x="51" y="24"/>
                    <a:pt x="37" y="54"/>
                  </a:cubicBezTo>
                  <a:cubicBezTo>
                    <a:pt x="1" y="173"/>
                    <a:pt x="656" y="828"/>
                    <a:pt x="656" y="828"/>
                  </a:cubicBezTo>
                  <a:cubicBezTo>
                    <a:pt x="668" y="839"/>
                    <a:pt x="680" y="839"/>
                    <a:pt x="691" y="839"/>
                  </a:cubicBezTo>
                  <a:cubicBezTo>
                    <a:pt x="715" y="839"/>
                    <a:pt x="727" y="828"/>
                    <a:pt x="763" y="828"/>
                  </a:cubicBezTo>
                  <a:cubicBezTo>
                    <a:pt x="787" y="792"/>
                    <a:pt x="787" y="756"/>
                    <a:pt x="751" y="720"/>
                  </a:cubicBezTo>
                  <a:cubicBezTo>
                    <a:pt x="703" y="673"/>
                    <a:pt x="394" y="351"/>
                    <a:pt x="263" y="173"/>
                  </a:cubicBezTo>
                  <a:lnTo>
                    <a:pt x="263" y="173"/>
                  </a:lnTo>
                  <a:cubicBezTo>
                    <a:pt x="429" y="197"/>
                    <a:pt x="751" y="256"/>
                    <a:pt x="1037" y="339"/>
                  </a:cubicBezTo>
                  <a:cubicBezTo>
                    <a:pt x="1084" y="339"/>
                    <a:pt x="1108" y="316"/>
                    <a:pt x="1120" y="280"/>
                  </a:cubicBezTo>
                  <a:cubicBezTo>
                    <a:pt x="1120" y="232"/>
                    <a:pt x="1108" y="197"/>
                    <a:pt x="1061" y="185"/>
                  </a:cubicBezTo>
                  <a:cubicBezTo>
                    <a:pt x="492" y="46"/>
                    <a:pt x="251" y="0"/>
                    <a:pt x="14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2"/>
            <p:cNvSpPr/>
            <p:nvPr/>
          </p:nvSpPr>
          <p:spPr>
            <a:xfrm>
              <a:off x="2961975" y="4009125"/>
              <a:ext cx="93500" cy="81150"/>
            </a:xfrm>
            <a:custGeom>
              <a:avLst/>
              <a:gdLst/>
              <a:ahLst/>
              <a:cxnLst/>
              <a:rect l="l" t="t" r="r" b="b"/>
              <a:pathLst>
                <a:path w="3740" h="3246" extrusionOk="0">
                  <a:moveTo>
                    <a:pt x="3036" y="1"/>
                  </a:moveTo>
                  <a:cubicBezTo>
                    <a:pt x="2607" y="1"/>
                    <a:pt x="1953" y="1156"/>
                    <a:pt x="1953" y="1156"/>
                  </a:cubicBezTo>
                  <a:cubicBezTo>
                    <a:pt x="1953" y="1156"/>
                    <a:pt x="1923" y="170"/>
                    <a:pt x="1430" y="170"/>
                  </a:cubicBezTo>
                  <a:cubicBezTo>
                    <a:pt x="1389" y="170"/>
                    <a:pt x="1346" y="177"/>
                    <a:pt x="1298" y="192"/>
                  </a:cubicBezTo>
                  <a:cubicBezTo>
                    <a:pt x="441" y="454"/>
                    <a:pt x="1" y="2597"/>
                    <a:pt x="1560" y="3121"/>
                  </a:cubicBezTo>
                  <a:cubicBezTo>
                    <a:pt x="1822" y="3209"/>
                    <a:pt x="2058" y="3245"/>
                    <a:pt x="2268" y="3245"/>
                  </a:cubicBezTo>
                  <a:cubicBezTo>
                    <a:pt x="3311" y="3245"/>
                    <a:pt x="3739" y="2347"/>
                    <a:pt x="3739" y="2347"/>
                  </a:cubicBezTo>
                  <a:lnTo>
                    <a:pt x="2882" y="2121"/>
                  </a:lnTo>
                  <a:cubicBezTo>
                    <a:pt x="2882" y="2121"/>
                    <a:pt x="3513" y="1585"/>
                    <a:pt x="3465" y="1144"/>
                  </a:cubicBezTo>
                  <a:cubicBezTo>
                    <a:pt x="3448" y="976"/>
                    <a:pt x="3369" y="923"/>
                    <a:pt x="3277" y="923"/>
                  </a:cubicBezTo>
                  <a:cubicBezTo>
                    <a:pt x="3122" y="923"/>
                    <a:pt x="2930" y="1073"/>
                    <a:pt x="2930" y="1073"/>
                  </a:cubicBezTo>
                  <a:cubicBezTo>
                    <a:pt x="2930" y="1073"/>
                    <a:pt x="3513" y="37"/>
                    <a:pt x="3049" y="1"/>
                  </a:cubicBezTo>
                  <a:cubicBezTo>
                    <a:pt x="3044" y="1"/>
                    <a:pt x="3040" y="1"/>
                    <a:pt x="3036"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2"/>
            <p:cNvSpPr/>
            <p:nvPr/>
          </p:nvSpPr>
          <p:spPr>
            <a:xfrm>
              <a:off x="2988775" y="4019050"/>
              <a:ext cx="14000" cy="15425"/>
            </a:xfrm>
            <a:custGeom>
              <a:avLst/>
              <a:gdLst/>
              <a:ahLst/>
              <a:cxnLst/>
              <a:rect l="l" t="t" r="r" b="b"/>
              <a:pathLst>
                <a:path w="560" h="617" extrusionOk="0">
                  <a:moveTo>
                    <a:pt x="211" y="0"/>
                  </a:moveTo>
                  <a:cubicBezTo>
                    <a:pt x="188" y="0"/>
                    <a:pt x="169" y="16"/>
                    <a:pt x="155" y="45"/>
                  </a:cubicBezTo>
                  <a:cubicBezTo>
                    <a:pt x="96" y="200"/>
                    <a:pt x="0" y="450"/>
                    <a:pt x="60" y="557"/>
                  </a:cubicBezTo>
                  <a:cubicBezTo>
                    <a:pt x="72" y="581"/>
                    <a:pt x="96" y="616"/>
                    <a:pt x="143" y="616"/>
                  </a:cubicBezTo>
                  <a:lnTo>
                    <a:pt x="167" y="616"/>
                  </a:lnTo>
                  <a:cubicBezTo>
                    <a:pt x="322" y="616"/>
                    <a:pt x="488" y="390"/>
                    <a:pt x="536" y="330"/>
                  </a:cubicBezTo>
                  <a:cubicBezTo>
                    <a:pt x="560" y="295"/>
                    <a:pt x="548" y="259"/>
                    <a:pt x="512" y="223"/>
                  </a:cubicBezTo>
                  <a:cubicBezTo>
                    <a:pt x="503" y="214"/>
                    <a:pt x="491" y="210"/>
                    <a:pt x="477" y="210"/>
                  </a:cubicBezTo>
                  <a:cubicBezTo>
                    <a:pt x="456" y="210"/>
                    <a:pt x="432" y="221"/>
                    <a:pt x="417" y="235"/>
                  </a:cubicBezTo>
                  <a:cubicBezTo>
                    <a:pt x="357" y="330"/>
                    <a:pt x="250" y="450"/>
                    <a:pt x="191" y="461"/>
                  </a:cubicBezTo>
                  <a:cubicBezTo>
                    <a:pt x="191" y="402"/>
                    <a:pt x="238" y="259"/>
                    <a:pt x="298" y="116"/>
                  </a:cubicBezTo>
                  <a:cubicBezTo>
                    <a:pt x="322" y="80"/>
                    <a:pt x="310" y="33"/>
                    <a:pt x="262" y="21"/>
                  </a:cubicBezTo>
                  <a:cubicBezTo>
                    <a:pt x="243" y="7"/>
                    <a:pt x="226" y="0"/>
                    <a:pt x="21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2"/>
            <p:cNvSpPr/>
            <p:nvPr/>
          </p:nvSpPr>
          <p:spPr>
            <a:xfrm>
              <a:off x="3009600" y="4031925"/>
              <a:ext cx="30400" cy="30225"/>
            </a:xfrm>
            <a:custGeom>
              <a:avLst/>
              <a:gdLst/>
              <a:ahLst/>
              <a:cxnLst/>
              <a:rect l="l" t="t" r="r" b="b"/>
              <a:pathLst>
                <a:path w="1216" h="1209" extrusionOk="0">
                  <a:moveTo>
                    <a:pt x="687" y="1"/>
                  </a:moveTo>
                  <a:cubicBezTo>
                    <a:pt x="624" y="1"/>
                    <a:pt x="459" y="74"/>
                    <a:pt x="25" y="697"/>
                  </a:cubicBezTo>
                  <a:cubicBezTo>
                    <a:pt x="1" y="720"/>
                    <a:pt x="13" y="768"/>
                    <a:pt x="48" y="792"/>
                  </a:cubicBezTo>
                  <a:cubicBezTo>
                    <a:pt x="58" y="807"/>
                    <a:pt x="72" y="813"/>
                    <a:pt x="87" y="813"/>
                  </a:cubicBezTo>
                  <a:cubicBezTo>
                    <a:pt x="108" y="813"/>
                    <a:pt x="130" y="801"/>
                    <a:pt x="144" y="780"/>
                  </a:cubicBezTo>
                  <a:cubicBezTo>
                    <a:pt x="346" y="506"/>
                    <a:pt x="584" y="208"/>
                    <a:pt x="667" y="149"/>
                  </a:cubicBezTo>
                  <a:lnTo>
                    <a:pt x="667" y="149"/>
                  </a:lnTo>
                  <a:cubicBezTo>
                    <a:pt x="679" y="232"/>
                    <a:pt x="656" y="435"/>
                    <a:pt x="596" y="649"/>
                  </a:cubicBezTo>
                  <a:cubicBezTo>
                    <a:pt x="584" y="697"/>
                    <a:pt x="596" y="720"/>
                    <a:pt x="620" y="732"/>
                  </a:cubicBezTo>
                  <a:cubicBezTo>
                    <a:pt x="634" y="746"/>
                    <a:pt x="646" y="751"/>
                    <a:pt x="658" y="751"/>
                  </a:cubicBezTo>
                  <a:cubicBezTo>
                    <a:pt x="676" y="751"/>
                    <a:pt x="693" y="739"/>
                    <a:pt x="715" y="732"/>
                  </a:cubicBezTo>
                  <a:cubicBezTo>
                    <a:pt x="838" y="621"/>
                    <a:pt x="992" y="541"/>
                    <a:pt x="1050" y="541"/>
                  </a:cubicBezTo>
                  <a:cubicBezTo>
                    <a:pt x="1054" y="541"/>
                    <a:pt x="1057" y="541"/>
                    <a:pt x="1060" y="542"/>
                  </a:cubicBezTo>
                  <a:lnTo>
                    <a:pt x="1060" y="554"/>
                  </a:lnTo>
                  <a:cubicBezTo>
                    <a:pt x="1072" y="720"/>
                    <a:pt x="834" y="958"/>
                    <a:pt x="679" y="1078"/>
                  </a:cubicBezTo>
                  <a:cubicBezTo>
                    <a:pt x="656" y="1113"/>
                    <a:pt x="644" y="1149"/>
                    <a:pt x="667" y="1185"/>
                  </a:cubicBezTo>
                  <a:cubicBezTo>
                    <a:pt x="679" y="1197"/>
                    <a:pt x="715" y="1209"/>
                    <a:pt x="727" y="1209"/>
                  </a:cubicBezTo>
                  <a:cubicBezTo>
                    <a:pt x="739" y="1209"/>
                    <a:pt x="763" y="1209"/>
                    <a:pt x="775" y="1161"/>
                  </a:cubicBezTo>
                  <a:cubicBezTo>
                    <a:pt x="822" y="1137"/>
                    <a:pt x="1215" y="804"/>
                    <a:pt x="1203" y="530"/>
                  </a:cubicBezTo>
                  <a:cubicBezTo>
                    <a:pt x="1203" y="435"/>
                    <a:pt x="1144" y="411"/>
                    <a:pt x="1120" y="399"/>
                  </a:cubicBezTo>
                  <a:cubicBezTo>
                    <a:pt x="1096" y="387"/>
                    <a:pt x="1070" y="382"/>
                    <a:pt x="1042" y="382"/>
                  </a:cubicBezTo>
                  <a:cubicBezTo>
                    <a:pt x="960" y="382"/>
                    <a:pt x="864" y="429"/>
                    <a:pt x="775" y="482"/>
                  </a:cubicBezTo>
                  <a:cubicBezTo>
                    <a:pt x="834" y="196"/>
                    <a:pt x="822" y="42"/>
                    <a:pt x="715" y="6"/>
                  </a:cubicBezTo>
                  <a:cubicBezTo>
                    <a:pt x="709" y="4"/>
                    <a:pt x="700" y="1"/>
                    <a:pt x="6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2"/>
            <p:cNvSpPr/>
            <p:nvPr/>
          </p:nvSpPr>
          <p:spPr>
            <a:xfrm>
              <a:off x="2978050" y="4047850"/>
              <a:ext cx="43775" cy="33050"/>
            </a:xfrm>
            <a:custGeom>
              <a:avLst/>
              <a:gdLst/>
              <a:ahLst/>
              <a:cxnLst/>
              <a:rect l="l" t="t" r="r" b="b"/>
              <a:pathLst>
                <a:path w="1751" h="1322" extrusionOk="0">
                  <a:moveTo>
                    <a:pt x="48" y="0"/>
                  </a:moveTo>
                  <a:cubicBezTo>
                    <a:pt x="24" y="12"/>
                    <a:pt x="1" y="36"/>
                    <a:pt x="1" y="83"/>
                  </a:cubicBezTo>
                  <a:cubicBezTo>
                    <a:pt x="60" y="548"/>
                    <a:pt x="239" y="893"/>
                    <a:pt x="536" y="1095"/>
                  </a:cubicBezTo>
                  <a:cubicBezTo>
                    <a:pt x="798" y="1274"/>
                    <a:pt x="1096" y="1322"/>
                    <a:pt x="1322" y="1322"/>
                  </a:cubicBezTo>
                  <a:cubicBezTo>
                    <a:pt x="1513" y="1322"/>
                    <a:pt x="1668" y="1286"/>
                    <a:pt x="1679" y="1274"/>
                  </a:cubicBezTo>
                  <a:cubicBezTo>
                    <a:pt x="1715" y="1262"/>
                    <a:pt x="1751" y="1226"/>
                    <a:pt x="1739" y="1191"/>
                  </a:cubicBezTo>
                  <a:cubicBezTo>
                    <a:pt x="1720" y="1153"/>
                    <a:pt x="1702" y="1124"/>
                    <a:pt x="1672" y="1124"/>
                  </a:cubicBezTo>
                  <a:cubicBezTo>
                    <a:pt x="1663" y="1124"/>
                    <a:pt x="1654" y="1126"/>
                    <a:pt x="1644" y="1131"/>
                  </a:cubicBezTo>
                  <a:cubicBezTo>
                    <a:pt x="1638" y="1131"/>
                    <a:pt x="1507" y="1160"/>
                    <a:pt x="1326" y="1160"/>
                  </a:cubicBezTo>
                  <a:cubicBezTo>
                    <a:pt x="1120" y="1160"/>
                    <a:pt x="848" y="1123"/>
                    <a:pt x="620" y="964"/>
                  </a:cubicBezTo>
                  <a:cubicBezTo>
                    <a:pt x="346" y="786"/>
                    <a:pt x="191" y="476"/>
                    <a:pt x="144" y="60"/>
                  </a:cubicBezTo>
                  <a:cubicBezTo>
                    <a:pt x="132" y="24"/>
                    <a:pt x="96" y="0"/>
                    <a:pt x="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2"/>
            <p:cNvSpPr/>
            <p:nvPr/>
          </p:nvSpPr>
          <p:spPr>
            <a:xfrm>
              <a:off x="3636175" y="3508325"/>
              <a:ext cx="28600" cy="21025"/>
            </a:xfrm>
            <a:custGeom>
              <a:avLst/>
              <a:gdLst/>
              <a:ahLst/>
              <a:cxnLst/>
              <a:rect l="l" t="t" r="r" b="b"/>
              <a:pathLst>
                <a:path w="1144" h="841" extrusionOk="0">
                  <a:moveTo>
                    <a:pt x="995" y="0"/>
                  </a:moveTo>
                  <a:cubicBezTo>
                    <a:pt x="885" y="0"/>
                    <a:pt x="639" y="44"/>
                    <a:pt x="72" y="174"/>
                  </a:cubicBezTo>
                  <a:cubicBezTo>
                    <a:pt x="24" y="186"/>
                    <a:pt x="0" y="221"/>
                    <a:pt x="12" y="257"/>
                  </a:cubicBezTo>
                  <a:cubicBezTo>
                    <a:pt x="22" y="294"/>
                    <a:pt x="45" y="324"/>
                    <a:pt x="78" y="324"/>
                  </a:cubicBezTo>
                  <a:cubicBezTo>
                    <a:pt x="87" y="324"/>
                    <a:pt x="97" y="322"/>
                    <a:pt x="108" y="316"/>
                  </a:cubicBezTo>
                  <a:cubicBezTo>
                    <a:pt x="381" y="245"/>
                    <a:pt x="703" y="186"/>
                    <a:pt x="881" y="162"/>
                  </a:cubicBezTo>
                  <a:lnTo>
                    <a:pt x="881" y="162"/>
                  </a:lnTo>
                  <a:cubicBezTo>
                    <a:pt x="727" y="340"/>
                    <a:pt x="417" y="662"/>
                    <a:pt x="369" y="709"/>
                  </a:cubicBezTo>
                  <a:cubicBezTo>
                    <a:pt x="346" y="745"/>
                    <a:pt x="322" y="781"/>
                    <a:pt x="358" y="817"/>
                  </a:cubicBezTo>
                  <a:cubicBezTo>
                    <a:pt x="369" y="828"/>
                    <a:pt x="381" y="840"/>
                    <a:pt x="417" y="840"/>
                  </a:cubicBezTo>
                  <a:cubicBezTo>
                    <a:pt x="429" y="840"/>
                    <a:pt x="441" y="840"/>
                    <a:pt x="477" y="817"/>
                  </a:cubicBezTo>
                  <a:cubicBezTo>
                    <a:pt x="489" y="817"/>
                    <a:pt x="1143" y="174"/>
                    <a:pt x="1096" y="55"/>
                  </a:cubicBezTo>
                  <a:cubicBezTo>
                    <a:pt x="1086" y="24"/>
                    <a:pt x="1078" y="0"/>
                    <a:pt x="99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2"/>
            <p:cNvSpPr/>
            <p:nvPr/>
          </p:nvSpPr>
          <p:spPr>
            <a:xfrm>
              <a:off x="3572775" y="3501600"/>
              <a:ext cx="93475" cy="81225"/>
            </a:xfrm>
            <a:custGeom>
              <a:avLst/>
              <a:gdLst/>
              <a:ahLst/>
              <a:cxnLst/>
              <a:rect l="l" t="t" r="r" b="b"/>
              <a:pathLst>
                <a:path w="3739" h="3249" extrusionOk="0">
                  <a:moveTo>
                    <a:pt x="741" y="1"/>
                  </a:moveTo>
                  <a:cubicBezTo>
                    <a:pt x="732" y="1"/>
                    <a:pt x="723" y="1"/>
                    <a:pt x="715" y="2"/>
                  </a:cubicBezTo>
                  <a:cubicBezTo>
                    <a:pt x="262" y="38"/>
                    <a:pt x="822" y="1074"/>
                    <a:pt x="822" y="1074"/>
                  </a:cubicBezTo>
                  <a:cubicBezTo>
                    <a:pt x="822" y="1074"/>
                    <a:pt x="625" y="915"/>
                    <a:pt x="469" y="915"/>
                  </a:cubicBezTo>
                  <a:cubicBezTo>
                    <a:pt x="380" y="915"/>
                    <a:pt x="303" y="968"/>
                    <a:pt x="286" y="1133"/>
                  </a:cubicBezTo>
                  <a:cubicBezTo>
                    <a:pt x="238" y="1586"/>
                    <a:pt x="858" y="2121"/>
                    <a:pt x="858" y="2121"/>
                  </a:cubicBezTo>
                  <a:lnTo>
                    <a:pt x="0" y="2336"/>
                  </a:lnTo>
                  <a:cubicBezTo>
                    <a:pt x="0" y="2336"/>
                    <a:pt x="410" y="3248"/>
                    <a:pt x="1469" y="3248"/>
                  </a:cubicBezTo>
                  <a:cubicBezTo>
                    <a:pt x="1673" y="3248"/>
                    <a:pt x="1901" y="3214"/>
                    <a:pt x="2155" y="3133"/>
                  </a:cubicBezTo>
                  <a:cubicBezTo>
                    <a:pt x="3739" y="2645"/>
                    <a:pt x="3322" y="490"/>
                    <a:pt x="2477" y="204"/>
                  </a:cubicBezTo>
                  <a:cubicBezTo>
                    <a:pt x="2427" y="188"/>
                    <a:pt x="2381" y="181"/>
                    <a:pt x="2338" y="181"/>
                  </a:cubicBezTo>
                  <a:cubicBezTo>
                    <a:pt x="1850" y="181"/>
                    <a:pt x="1810" y="1157"/>
                    <a:pt x="1810" y="1157"/>
                  </a:cubicBezTo>
                  <a:cubicBezTo>
                    <a:pt x="1810" y="1157"/>
                    <a:pt x="1180" y="1"/>
                    <a:pt x="741"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2"/>
            <p:cNvSpPr/>
            <p:nvPr/>
          </p:nvSpPr>
          <p:spPr>
            <a:xfrm>
              <a:off x="3626050" y="3511825"/>
              <a:ext cx="14600" cy="15150"/>
            </a:xfrm>
            <a:custGeom>
              <a:avLst/>
              <a:gdLst/>
              <a:ahLst/>
              <a:cxnLst/>
              <a:rect l="l" t="t" r="r" b="b"/>
              <a:pathLst>
                <a:path w="584" h="606" extrusionOk="0">
                  <a:moveTo>
                    <a:pt x="342" y="0"/>
                  </a:moveTo>
                  <a:cubicBezTo>
                    <a:pt x="331" y="0"/>
                    <a:pt x="320" y="3"/>
                    <a:pt x="310" y="10"/>
                  </a:cubicBezTo>
                  <a:cubicBezTo>
                    <a:pt x="274" y="34"/>
                    <a:pt x="251" y="69"/>
                    <a:pt x="274" y="105"/>
                  </a:cubicBezTo>
                  <a:cubicBezTo>
                    <a:pt x="334" y="248"/>
                    <a:pt x="370" y="391"/>
                    <a:pt x="370" y="450"/>
                  </a:cubicBezTo>
                  <a:cubicBezTo>
                    <a:pt x="310" y="415"/>
                    <a:pt x="215" y="319"/>
                    <a:pt x="155" y="212"/>
                  </a:cubicBezTo>
                  <a:cubicBezTo>
                    <a:pt x="132" y="180"/>
                    <a:pt x="102" y="170"/>
                    <a:pt x="79" y="170"/>
                  </a:cubicBezTo>
                  <a:cubicBezTo>
                    <a:pt x="67" y="170"/>
                    <a:pt x="56" y="173"/>
                    <a:pt x="48" y="176"/>
                  </a:cubicBezTo>
                  <a:cubicBezTo>
                    <a:pt x="1" y="212"/>
                    <a:pt x="1" y="260"/>
                    <a:pt x="12" y="284"/>
                  </a:cubicBezTo>
                  <a:cubicBezTo>
                    <a:pt x="60" y="367"/>
                    <a:pt x="227" y="605"/>
                    <a:pt x="393" y="605"/>
                  </a:cubicBezTo>
                  <a:cubicBezTo>
                    <a:pt x="429" y="605"/>
                    <a:pt x="477" y="569"/>
                    <a:pt x="513" y="557"/>
                  </a:cubicBezTo>
                  <a:cubicBezTo>
                    <a:pt x="584" y="450"/>
                    <a:pt x="477" y="200"/>
                    <a:pt x="417" y="46"/>
                  </a:cubicBezTo>
                  <a:cubicBezTo>
                    <a:pt x="400" y="20"/>
                    <a:pt x="371" y="0"/>
                    <a:pt x="34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2"/>
            <p:cNvSpPr/>
            <p:nvPr/>
          </p:nvSpPr>
          <p:spPr>
            <a:xfrm>
              <a:off x="3588250" y="3524425"/>
              <a:ext cx="30675" cy="29925"/>
            </a:xfrm>
            <a:custGeom>
              <a:avLst/>
              <a:gdLst/>
              <a:ahLst/>
              <a:cxnLst/>
              <a:rect l="l" t="t" r="r" b="b"/>
              <a:pathLst>
                <a:path w="1227" h="1197" extrusionOk="0">
                  <a:moveTo>
                    <a:pt x="545" y="1"/>
                  </a:moveTo>
                  <a:cubicBezTo>
                    <a:pt x="531" y="1"/>
                    <a:pt x="520" y="4"/>
                    <a:pt x="512" y="6"/>
                  </a:cubicBezTo>
                  <a:cubicBezTo>
                    <a:pt x="417" y="42"/>
                    <a:pt x="381" y="196"/>
                    <a:pt x="441" y="482"/>
                  </a:cubicBezTo>
                  <a:cubicBezTo>
                    <a:pt x="358" y="436"/>
                    <a:pt x="262" y="383"/>
                    <a:pt x="183" y="383"/>
                  </a:cubicBezTo>
                  <a:cubicBezTo>
                    <a:pt x="160" y="383"/>
                    <a:pt x="139" y="388"/>
                    <a:pt x="120" y="399"/>
                  </a:cubicBezTo>
                  <a:cubicBezTo>
                    <a:pt x="84" y="399"/>
                    <a:pt x="36" y="434"/>
                    <a:pt x="24" y="530"/>
                  </a:cubicBezTo>
                  <a:cubicBezTo>
                    <a:pt x="0" y="815"/>
                    <a:pt x="393" y="1149"/>
                    <a:pt x="441" y="1185"/>
                  </a:cubicBezTo>
                  <a:cubicBezTo>
                    <a:pt x="453" y="1196"/>
                    <a:pt x="477" y="1196"/>
                    <a:pt x="489" y="1196"/>
                  </a:cubicBezTo>
                  <a:cubicBezTo>
                    <a:pt x="497" y="1196"/>
                    <a:pt x="515" y="1191"/>
                    <a:pt x="537" y="1191"/>
                  </a:cubicBezTo>
                  <a:cubicBezTo>
                    <a:pt x="548" y="1191"/>
                    <a:pt x="560" y="1193"/>
                    <a:pt x="572" y="1196"/>
                  </a:cubicBezTo>
                  <a:cubicBezTo>
                    <a:pt x="596" y="1173"/>
                    <a:pt x="596" y="1125"/>
                    <a:pt x="560" y="1089"/>
                  </a:cubicBezTo>
                  <a:cubicBezTo>
                    <a:pt x="417" y="970"/>
                    <a:pt x="179" y="720"/>
                    <a:pt x="191" y="577"/>
                  </a:cubicBezTo>
                  <a:lnTo>
                    <a:pt x="191" y="554"/>
                  </a:lnTo>
                  <a:cubicBezTo>
                    <a:pt x="194" y="553"/>
                    <a:pt x="197" y="553"/>
                    <a:pt x="200" y="553"/>
                  </a:cubicBezTo>
                  <a:cubicBezTo>
                    <a:pt x="256" y="553"/>
                    <a:pt x="401" y="644"/>
                    <a:pt x="536" y="756"/>
                  </a:cubicBezTo>
                  <a:cubicBezTo>
                    <a:pt x="548" y="762"/>
                    <a:pt x="563" y="765"/>
                    <a:pt x="578" y="765"/>
                  </a:cubicBezTo>
                  <a:cubicBezTo>
                    <a:pt x="593" y="765"/>
                    <a:pt x="608" y="762"/>
                    <a:pt x="620" y="756"/>
                  </a:cubicBezTo>
                  <a:cubicBezTo>
                    <a:pt x="655" y="720"/>
                    <a:pt x="667" y="696"/>
                    <a:pt x="655" y="661"/>
                  </a:cubicBezTo>
                  <a:cubicBezTo>
                    <a:pt x="596" y="458"/>
                    <a:pt x="560" y="232"/>
                    <a:pt x="572" y="173"/>
                  </a:cubicBezTo>
                  <a:lnTo>
                    <a:pt x="572" y="173"/>
                  </a:lnTo>
                  <a:cubicBezTo>
                    <a:pt x="667" y="220"/>
                    <a:pt x="905" y="518"/>
                    <a:pt x="1084" y="792"/>
                  </a:cubicBezTo>
                  <a:cubicBezTo>
                    <a:pt x="1099" y="815"/>
                    <a:pt x="1125" y="828"/>
                    <a:pt x="1150" y="828"/>
                  </a:cubicBezTo>
                  <a:cubicBezTo>
                    <a:pt x="1164" y="828"/>
                    <a:pt x="1178" y="824"/>
                    <a:pt x="1191" y="815"/>
                  </a:cubicBezTo>
                  <a:cubicBezTo>
                    <a:pt x="1215" y="780"/>
                    <a:pt x="1227" y="732"/>
                    <a:pt x="1203" y="708"/>
                  </a:cubicBezTo>
                  <a:cubicBezTo>
                    <a:pt x="777" y="75"/>
                    <a:pt x="615" y="1"/>
                    <a:pt x="5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2"/>
            <p:cNvSpPr/>
            <p:nvPr/>
          </p:nvSpPr>
          <p:spPr>
            <a:xfrm>
              <a:off x="3606400" y="3540550"/>
              <a:ext cx="44075" cy="32550"/>
            </a:xfrm>
            <a:custGeom>
              <a:avLst/>
              <a:gdLst/>
              <a:ahLst/>
              <a:cxnLst/>
              <a:rect l="l" t="t" r="r" b="b"/>
              <a:pathLst>
                <a:path w="1763" h="1302" extrusionOk="0">
                  <a:moveTo>
                    <a:pt x="1668" y="1"/>
                  </a:moveTo>
                  <a:cubicBezTo>
                    <a:pt x="1633" y="1"/>
                    <a:pt x="1608" y="24"/>
                    <a:pt x="1608" y="63"/>
                  </a:cubicBezTo>
                  <a:cubicBezTo>
                    <a:pt x="1549" y="480"/>
                    <a:pt x="1382" y="778"/>
                    <a:pt x="1108" y="956"/>
                  </a:cubicBezTo>
                  <a:cubicBezTo>
                    <a:pt x="892" y="1102"/>
                    <a:pt x="642" y="1139"/>
                    <a:pt x="443" y="1139"/>
                  </a:cubicBezTo>
                  <a:cubicBezTo>
                    <a:pt x="236" y="1139"/>
                    <a:pt x="84" y="1099"/>
                    <a:pt x="84" y="1099"/>
                  </a:cubicBezTo>
                  <a:cubicBezTo>
                    <a:pt x="36" y="1099"/>
                    <a:pt x="13" y="1123"/>
                    <a:pt x="1" y="1159"/>
                  </a:cubicBezTo>
                  <a:cubicBezTo>
                    <a:pt x="1" y="1206"/>
                    <a:pt x="13" y="1242"/>
                    <a:pt x="60" y="1254"/>
                  </a:cubicBezTo>
                  <a:cubicBezTo>
                    <a:pt x="72" y="1254"/>
                    <a:pt x="239" y="1302"/>
                    <a:pt x="441" y="1302"/>
                  </a:cubicBezTo>
                  <a:cubicBezTo>
                    <a:pt x="667" y="1302"/>
                    <a:pt x="953" y="1266"/>
                    <a:pt x="1203" y="1087"/>
                  </a:cubicBezTo>
                  <a:cubicBezTo>
                    <a:pt x="1501" y="897"/>
                    <a:pt x="1691" y="551"/>
                    <a:pt x="1751" y="87"/>
                  </a:cubicBezTo>
                  <a:cubicBezTo>
                    <a:pt x="1763" y="51"/>
                    <a:pt x="1739" y="4"/>
                    <a:pt x="1691" y="4"/>
                  </a:cubicBezTo>
                  <a:cubicBezTo>
                    <a:pt x="1683" y="2"/>
                    <a:pt x="1675" y="1"/>
                    <a:pt x="166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2"/>
            <p:cNvSpPr/>
            <p:nvPr/>
          </p:nvSpPr>
          <p:spPr>
            <a:xfrm>
              <a:off x="2938175" y="3932350"/>
              <a:ext cx="41700" cy="41700"/>
            </a:xfrm>
            <a:custGeom>
              <a:avLst/>
              <a:gdLst/>
              <a:ahLst/>
              <a:cxnLst/>
              <a:rect l="l" t="t" r="r" b="b"/>
              <a:pathLst>
                <a:path w="1668" h="1668" extrusionOk="0">
                  <a:moveTo>
                    <a:pt x="893" y="227"/>
                  </a:moveTo>
                  <a:cubicBezTo>
                    <a:pt x="905" y="286"/>
                    <a:pt x="929" y="393"/>
                    <a:pt x="953" y="453"/>
                  </a:cubicBezTo>
                  <a:cubicBezTo>
                    <a:pt x="1000" y="631"/>
                    <a:pt x="1012" y="655"/>
                    <a:pt x="1024" y="691"/>
                  </a:cubicBezTo>
                  <a:cubicBezTo>
                    <a:pt x="1048" y="715"/>
                    <a:pt x="1084" y="727"/>
                    <a:pt x="1250" y="786"/>
                  </a:cubicBezTo>
                  <a:cubicBezTo>
                    <a:pt x="1310" y="810"/>
                    <a:pt x="1393" y="834"/>
                    <a:pt x="1453" y="870"/>
                  </a:cubicBezTo>
                  <a:cubicBezTo>
                    <a:pt x="1369" y="905"/>
                    <a:pt x="1215" y="965"/>
                    <a:pt x="1084" y="1012"/>
                  </a:cubicBezTo>
                  <a:lnTo>
                    <a:pt x="1036" y="1060"/>
                  </a:lnTo>
                  <a:cubicBezTo>
                    <a:pt x="965" y="1203"/>
                    <a:pt x="893" y="1370"/>
                    <a:pt x="834" y="1477"/>
                  </a:cubicBezTo>
                  <a:cubicBezTo>
                    <a:pt x="786" y="1370"/>
                    <a:pt x="738" y="1191"/>
                    <a:pt x="703" y="1024"/>
                  </a:cubicBezTo>
                  <a:cubicBezTo>
                    <a:pt x="679" y="1001"/>
                    <a:pt x="667" y="965"/>
                    <a:pt x="643" y="965"/>
                  </a:cubicBezTo>
                  <a:cubicBezTo>
                    <a:pt x="488" y="941"/>
                    <a:pt x="310" y="893"/>
                    <a:pt x="203" y="870"/>
                  </a:cubicBezTo>
                  <a:cubicBezTo>
                    <a:pt x="310" y="810"/>
                    <a:pt x="500" y="715"/>
                    <a:pt x="679" y="655"/>
                  </a:cubicBezTo>
                  <a:cubicBezTo>
                    <a:pt x="703" y="643"/>
                    <a:pt x="726" y="631"/>
                    <a:pt x="726" y="608"/>
                  </a:cubicBezTo>
                  <a:cubicBezTo>
                    <a:pt x="774" y="477"/>
                    <a:pt x="846" y="310"/>
                    <a:pt x="893" y="227"/>
                  </a:cubicBezTo>
                  <a:close/>
                  <a:moveTo>
                    <a:pt x="905" y="0"/>
                  </a:moveTo>
                  <a:cubicBezTo>
                    <a:pt x="857" y="0"/>
                    <a:pt x="786" y="0"/>
                    <a:pt x="596" y="524"/>
                  </a:cubicBezTo>
                  <a:cubicBezTo>
                    <a:pt x="24" y="750"/>
                    <a:pt x="12" y="822"/>
                    <a:pt x="0" y="846"/>
                  </a:cubicBezTo>
                  <a:cubicBezTo>
                    <a:pt x="0" y="870"/>
                    <a:pt x="0" y="905"/>
                    <a:pt x="12" y="929"/>
                  </a:cubicBezTo>
                  <a:cubicBezTo>
                    <a:pt x="24" y="941"/>
                    <a:pt x="72" y="1001"/>
                    <a:pt x="560" y="1084"/>
                  </a:cubicBezTo>
                  <a:cubicBezTo>
                    <a:pt x="715" y="1667"/>
                    <a:pt x="762" y="1667"/>
                    <a:pt x="822" y="1667"/>
                  </a:cubicBezTo>
                  <a:cubicBezTo>
                    <a:pt x="857" y="1667"/>
                    <a:pt x="905" y="1667"/>
                    <a:pt x="1155" y="1131"/>
                  </a:cubicBezTo>
                  <a:cubicBezTo>
                    <a:pt x="1298" y="1072"/>
                    <a:pt x="1572" y="989"/>
                    <a:pt x="1631" y="929"/>
                  </a:cubicBezTo>
                  <a:cubicBezTo>
                    <a:pt x="1655" y="905"/>
                    <a:pt x="1667" y="881"/>
                    <a:pt x="1667" y="846"/>
                  </a:cubicBezTo>
                  <a:cubicBezTo>
                    <a:pt x="1655" y="774"/>
                    <a:pt x="1572" y="750"/>
                    <a:pt x="1298" y="643"/>
                  </a:cubicBezTo>
                  <a:cubicBezTo>
                    <a:pt x="1238" y="608"/>
                    <a:pt x="1179" y="596"/>
                    <a:pt x="1143" y="584"/>
                  </a:cubicBezTo>
                  <a:cubicBezTo>
                    <a:pt x="1131" y="536"/>
                    <a:pt x="1119" y="465"/>
                    <a:pt x="1096" y="405"/>
                  </a:cubicBezTo>
                  <a:cubicBezTo>
                    <a:pt x="1060" y="215"/>
                    <a:pt x="1012" y="72"/>
                    <a:pt x="977" y="36"/>
                  </a:cubicBezTo>
                  <a:cubicBezTo>
                    <a:pt x="965" y="12"/>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2"/>
            <p:cNvSpPr/>
            <p:nvPr/>
          </p:nvSpPr>
          <p:spPr>
            <a:xfrm>
              <a:off x="3555800" y="3727850"/>
              <a:ext cx="41700" cy="41700"/>
            </a:xfrm>
            <a:custGeom>
              <a:avLst/>
              <a:gdLst/>
              <a:ahLst/>
              <a:cxnLst/>
              <a:rect l="l" t="t" r="r" b="b"/>
              <a:pathLst>
                <a:path w="1668" h="1668" extrusionOk="0">
                  <a:moveTo>
                    <a:pt x="894" y="215"/>
                  </a:moveTo>
                  <a:cubicBezTo>
                    <a:pt x="906" y="275"/>
                    <a:pt x="929" y="382"/>
                    <a:pt x="953" y="441"/>
                  </a:cubicBezTo>
                  <a:cubicBezTo>
                    <a:pt x="989" y="620"/>
                    <a:pt x="1013" y="656"/>
                    <a:pt x="1025" y="679"/>
                  </a:cubicBezTo>
                  <a:cubicBezTo>
                    <a:pt x="1048" y="715"/>
                    <a:pt x="1084" y="727"/>
                    <a:pt x="1251" y="787"/>
                  </a:cubicBezTo>
                  <a:cubicBezTo>
                    <a:pt x="1310" y="799"/>
                    <a:pt x="1394" y="834"/>
                    <a:pt x="1453" y="858"/>
                  </a:cubicBezTo>
                  <a:cubicBezTo>
                    <a:pt x="1370" y="906"/>
                    <a:pt x="1215" y="965"/>
                    <a:pt x="1084" y="1013"/>
                  </a:cubicBezTo>
                  <a:lnTo>
                    <a:pt x="1037" y="1049"/>
                  </a:lnTo>
                  <a:cubicBezTo>
                    <a:pt x="965" y="1203"/>
                    <a:pt x="894" y="1370"/>
                    <a:pt x="834" y="1465"/>
                  </a:cubicBezTo>
                  <a:cubicBezTo>
                    <a:pt x="786" y="1370"/>
                    <a:pt x="739" y="1191"/>
                    <a:pt x="703" y="1025"/>
                  </a:cubicBezTo>
                  <a:cubicBezTo>
                    <a:pt x="679" y="989"/>
                    <a:pt x="667" y="965"/>
                    <a:pt x="644" y="965"/>
                  </a:cubicBezTo>
                  <a:cubicBezTo>
                    <a:pt x="489" y="930"/>
                    <a:pt x="310" y="894"/>
                    <a:pt x="203" y="858"/>
                  </a:cubicBezTo>
                  <a:cubicBezTo>
                    <a:pt x="310" y="799"/>
                    <a:pt x="501" y="715"/>
                    <a:pt x="679" y="656"/>
                  </a:cubicBezTo>
                  <a:cubicBezTo>
                    <a:pt x="691" y="632"/>
                    <a:pt x="727" y="620"/>
                    <a:pt x="727" y="608"/>
                  </a:cubicBezTo>
                  <a:cubicBezTo>
                    <a:pt x="775" y="477"/>
                    <a:pt x="846" y="310"/>
                    <a:pt x="894" y="215"/>
                  </a:cubicBezTo>
                  <a:close/>
                  <a:moveTo>
                    <a:pt x="906" y="1"/>
                  </a:moveTo>
                  <a:cubicBezTo>
                    <a:pt x="858" y="1"/>
                    <a:pt x="786" y="1"/>
                    <a:pt x="596" y="513"/>
                  </a:cubicBezTo>
                  <a:cubicBezTo>
                    <a:pt x="24" y="739"/>
                    <a:pt x="13" y="810"/>
                    <a:pt x="1" y="846"/>
                  </a:cubicBezTo>
                  <a:cubicBezTo>
                    <a:pt x="1" y="858"/>
                    <a:pt x="1" y="906"/>
                    <a:pt x="13" y="918"/>
                  </a:cubicBezTo>
                  <a:cubicBezTo>
                    <a:pt x="24" y="930"/>
                    <a:pt x="72" y="989"/>
                    <a:pt x="560" y="1084"/>
                  </a:cubicBezTo>
                  <a:cubicBezTo>
                    <a:pt x="715" y="1668"/>
                    <a:pt x="763" y="1668"/>
                    <a:pt x="822" y="1668"/>
                  </a:cubicBezTo>
                  <a:cubicBezTo>
                    <a:pt x="858" y="1668"/>
                    <a:pt x="906" y="1668"/>
                    <a:pt x="1156" y="1132"/>
                  </a:cubicBezTo>
                  <a:cubicBezTo>
                    <a:pt x="1287" y="1072"/>
                    <a:pt x="1572" y="977"/>
                    <a:pt x="1632" y="918"/>
                  </a:cubicBezTo>
                  <a:cubicBezTo>
                    <a:pt x="1644" y="906"/>
                    <a:pt x="1668" y="870"/>
                    <a:pt x="1668" y="846"/>
                  </a:cubicBezTo>
                  <a:cubicBezTo>
                    <a:pt x="1644" y="775"/>
                    <a:pt x="1572" y="739"/>
                    <a:pt x="1287" y="632"/>
                  </a:cubicBezTo>
                  <a:cubicBezTo>
                    <a:pt x="1227" y="608"/>
                    <a:pt x="1167" y="596"/>
                    <a:pt x="1144" y="572"/>
                  </a:cubicBezTo>
                  <a:cubicBezTo>
                    <a:pt x="1132" y="537"/>
                    <a:pt x="1108" y="453"/>
                    <a:pt x="1096" y="394"/>
                  </a:cubicBezTo>
                  <a:cubicBezTo>
                    <a:pt x="1048" y="203"/>
                    <a:pt x="1013" y="72"/>
                    <a:pt x="977" y="25"/>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2"/>
            <p:cNvSpPr/>
            <p:nvPr/>
          </p:nvSpPr>
          <p:spPr>
            <a:xfrm>
              <a:off x="3039425" y="3910150"/>
              <a:ext cx="140125" cy="79700"/>
            </a:xfrm>
            <a:custGeom>
              <a:avLst/>
              <a:gdLst/>
              <a:ahLst/>
              <a:cxnLst/>
              <a:rect l="l" t="t" r="r" b="b"/>
              <a:pathLst>
                <a:path w="5605" h="3188" extrusionOk="0">
                  <a:moveTo>
                    <a:pt x="3422" y="0"/>
                  </a:moveTo>
                  <a:cubicBezTo>
                    <a:pt x="3162" y="0"/>
                    <a:pt x="2930" y="148"/>
                    <a:pt x="2771" y="341"/>
                  </a:cubicBezTo>
                  <a:lnTo>
                    <a:pt x="2771" y="341"/>
                  </a:lnTo>
                  <a:cubicBezTo>
                    <a:pt x="2664" y="253"/>
                    <a:pt x="2524" y="175"/>
                    <a:pt x="2344" y="114"/>
                  </a:cubicBezTo>
                  <a:cubicBezTo>
                    <a:pt x="2196" y="65"/>
                    <a:pt x="2072" y="44"/>
                    <a:pt x="1968" y="44"/>
                  </a:cubicBezTo>
                  <a:cubicBezTo>
                    <a:pt x="1312" y="44"/>
                    <a:pt x="1427" y="876"/>
                    <a:pt x="1427" y="876"/>
                  </a:cubicBezTo>
                  <a:cubicBezTo>
                    <a:pt x="1359" y="836"/>
                    <a:pt x="1286" y="818"/>
                    <a:pt x="1211" y="818"/>
                  </a:cubicBezTo>
                  <a:cubicBezTo>
                    <a:pt x="648" y="818"/>
                    <a:pt x="1" y="1863"/>
                    <a:pt x="737" y="2389"/>
                  </a:cubicBezTo>
                  <a:cubicBezTo>
                    <a:pt x="964" y="2557"/>
                    <a:pt x="1180" y="2635"/>
                    <a:pt x="1364" y="2648"/>
                  </a:cubicBezTo>
                  <a:lnTo>
                    <a:pt x="1364" y="2648"/>
                  </a:lnTo>
                  <a:cubicBezTo>
                    <a:pt x="1424" y="2931"/>
                    <a:pt x="1622" y="3178"/>
                    <a:pt x="2046" y="3186"/>
                  </a:cubicBezTo>
                  <a:cubicBezTo>
                    <a:pt x="2072" y="3187"/>
                    <a:pt x="2098" y="3187"/>
                    <a:pt x="2124" y="3187"/>
                  </a:cubicBezTo>
                  <a:cubicBezTo>
                    <a:pt x="2693" y="3187"/>
                    <a:pt x="3077" y="3055"/>
                    <a:pt x="3294" y="2858"/>
                  </a:cubicBezTo>
                  <a:lnTo>
                    <a:pt x="3294" y="2858"/>
                  </a:lnTo>
                  <a:cubicBezTo>
                    <a:pt x="3339" y="2918"/>
                    <a:pt x="3395" y="2977"/>
                    <a:pt x="3463" y="3032"/>
                  </a:cubicBezTo>
                  <a:cubicBezTo>
                    <a:pt x="3561" y="3110"/>
                    <a:pt x="3680" y="3145"/>
                    <a:pt x="3810" y="3145"/>
                  </a:cubicBezTo>
                  <a:cubicBezTo>
                    <a:pt x="4544" y="3145"/>
                    <a:pt x="5604" y="2021"/>
                    <a:pt x="4987" y="1353"/>
                  </a:cubicBezTo>
                  <a:cubicBezTo>
                    <a:pt x="4811" y="1165"/>
                    <a:pt x="4623" y="1094"/>
                    <a:pt x="4448" y="1094"/>
                  </a:cubicBezTo>
                  <a:cubicBezTo>
                    <a:pt x="4428" y="1094"/>
                    <a:pt x="4409" y="1095"/>
                    <a:pt x="4389" y="1097"/>
                  </a:cubicBezTo>
                  <a:lnTo>
                    <a:pt x="4389" y="1097"/>
                  </a:lnTo>
                  <a:cubicBezTo>
                    <a:pt x="4400" y="767"/>
                    <a:pt x="4239" y="386"/>
                    <a:pt x="3832" y="126"/>
                  </a:cubicBezTo>
                  <a:cubicBezTo>
                    <a:pt x="3692" y="38"/>
                    <a:pt x="3554" y="0"/>
                    <a:pt x="3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2"/>
            <p:cNvSpPr/>
            <p:nvPr/>
          </p:nvSpPr>
          <p:spPr>
            <a:xfrm>
              <a:off x="3045625" y="3908825"/>
              <a:ext cx="126225" cy="83075"/>
            </a:xfrm>
            <a:custGeom>
              <a:avLst/>
              <a:gdLst/>
              <a:ahLst/>
              <a:cxnLst/>
              <a:rect l="l" t="t" r="r" b="b"/>
              <a:pathLst>
                <a:path w="5049" h="3323" extrusionOk="0">
                  <a:moveTo>
                    <a:pt x="2536" y="513"/>
                  </a:moveTo>
                  <a:cubicBezTo>
                    <a:pt x="2727" y="703"/>
                    <a:pt x="2775" y="929"/>
                    <a:pt x="2715" y="1072"/>
                  </a:cubicBezTo>
                  <a:cubicBezTo>
                    <a:pt x="2685" y="1156"/>
                    <a:pt x="2630" y="1201"/>
                    <a:pt x="2567" y="1201"/>
                  </a:cubicBezTo>
                  <a:cubicBezTo>
                    <a:pt x="2531" y="1201"/>
                    <a:pt x="2492" y="1186"/>
                    <a:pt x="2453" y="1156"/>
                  </a:cubicBezTo>
                  <a:cubicBezTo>
                    <a:pt x="2322" y="1037"/>
                    <a:pt x="2358" y="751"/>
                    <a:pt x="2536" y="513"/>
                  </a:cubicBezTo>
                  <a:close/>
                  <a:moveTo>
                    <a:pt x="4060" y="1251"/>
                  </a:moveTo>
                  <a:cubicBezTo>
                    <a:pt x="4025" y="1525"/>
                    <a:pt x="3858" y="1727"/>
                    <a:pt x="3644" y="1763"/>
                  </a:cubicBezTo>
                  <a:lnTo>
                    <a:pt x="3596" y="1763"/>
                  </a:lnTo>
                  <a:cubicBezTo>
                    <a:pt x="3548" y="1763"/>
                    <a:pt x="3548" y="1751"/>
                    <a:pt x="3548" y="1727"/>
                  </a:cubicBezTo>
                  <a:cubicBezTo>
                    <a:pt x="3525" y="1608"/>
                    <a:pt x="3751" y="1334"/>
                    <a:pt x="4060" y="1251"/>
                  </a:cubicBezTo>
                  <a:close/>
                  <a:moveTo>
                    <a:pt x="1417" y="1942"/>
                  </a:moveTo>
                  <a:cubicBezTo>
                    <a:pt x="1441" y="1942"/>
                    <a:pt x="1489" y="1989"/>
                    <a:pt x="1524" y="2013"/>
                  </a:cubicBezTo>
                  <a:cubicBezTo>
                    <a:pt x="1620" y="2144"/>
                    <a:pt x="1655" y="2311"/>
                    <a:pt x="1596" y="2430"/>
                  </a:cubicBezTo>
                  <a:cubicBezTo>
                    <a:pt x="1524" y="2561"/>
                    <a:pt x="1370" y="2656"/>
                    <a:pt x="1179" y="2656"/>
                  </a:cubicBezTo>
                  <a:cubicBezTo>
                    <a:pt x="1131" y="2406"/>
                    <a:pt x="1203" y="2132"/>
                    <a:pt x="1310" y="2013"/>
                  </a:cubicBezTo>
                  <a:cubicBezTo>
                    <a:pt x="1346" y="1965"/>
                    <a:pt x="1381" y="1942"/>
                    <a:pt x="1417" y="1942"/>
                  </a:cubicBezTo>
                  <a:close/>
                  <a:moveTo>
                    <a:pt x="3084" y="2168"/>
                  </a:moveTo>
                  <a:cubicBezTo>
                    <a:pt x="3096" y="2168"/>
                    <a:pt x="3132" y="2192"/>
                    <a:pt x="3156" y="2263"/>
                  </a:cubicBezTo>
                  <a:cubicBezTo>
                    <a:pt x="3215" y="2465"/>
                    <a:pt x="3191" y="2656"/>
                    <a:pt x="3048" y="2799"/>
                  </a:cubicBezTo>
                  <a:cubicBezTo>
                    <a:pt x="2929" y="2596"/>
                    <a:pt x="2953" y="2370"/>
                    <a:pt x="3013" y="2239"/>
                  </a:cubicBezTo>
                  <a:cubicBezTo>
                    <a:pt x="3036" y="2180"/>
                    <a:pt x="3072" y="2168"/>
                    <a:pt x="3084" y="2168"/>
                  </a:cubicBezTo>
                  <a:close/>
                  <a:moveTo>
                    <a:pt x="3151" y="154"/>
                  </a:moveTo>
                  <a:cubicBezTo>
                    <a:pt x="3281" y="154"/>
                    <a:pt x="3412" y="193"/>
                    <a:pt x="3537" y="275"/>
                  </a:cubicBezTo>
                  <a:cubicBezTo>
                    <a:pt x="3858" y="465"/>
                    <a:pt x="4048" y="775"/>
                    <a:pt x="4060" y="1108"/>
                  </a:cubicBezTo>
                  <a:cubicBezTo>
                    <a:pt x="3679" y="1168"/>
                    <a:pt x="3358" y="1525"/>
                    <a:pt x="3382" y="1727"/>
                  </a:cubicBezTo>
                  <a:cubicBezTo>
                    <a:pt x="3382" y="1822"/>
                    <a:pt x="3441" y="1906"/>
                    <a:pt x="3584" y="1906"/>
                  </a:cubicBezTo>
                  <a:lnTo>
                    <a:pt x="3644" y="1906"/>
                  </a:lnTo>
                  <a:cubicBezTo>
                    <a:pt x="3953" y="1870"/>
                    <a:pt x="4179" y="1596"/>
                    <a:pt x="4215" y="1239"/>
                  </a:cubicBezTo>
                  <a:cubicBezTo>
                    <a:pt x="4370" y="1251"/>
                    <a:pt x="4537" y="1334"/>
                    <a:pt x="4668" y="1477"/>
                  </a:cubicBezTo>
                  <a:cubicBezTo>
                    <a:pt x="4906" y="1727"/>
                    <a:pt x="4846" y="2025"/>
                    <a:pt x="4763" y="2239"/>
                  </a:cubicBezTo>
                  <a:cubicBezTo>
                    <a:pt x="4549" y="2715"/>
                    <a:pt x="3977" y="3144"/>
                    <a:pt x="3537" y="3144"/>
                  </a:cubicBezTo>
                  <a:cubicBezTo>
                    <a:pt x="3521" y="3146"/>
                    <a:pt x="3506" y="3146"/>
                    <a:pt x="3492" y="3146"/>
                  </a:cubicBezTo>
                  <a:cubicBezTo>
                    <a:pt x="3393" y="3146"/>
                    <a:pt x="3311" y="3113"/>
                    <a:pt x="3239" y="3061"/>
                  </a:cubicBezTo>
                  <a:cubicBezTo>
                    <a:pt x="3203" y="3013"/>
                    <a:pt x="3156" y="2977"/>
                    <a:pt x="3120" y="2942"/>
                  </a:cubicBezTo>
                  <a:cubicBezTo>
                    <a:pt x="3298" y="2739"/>
                    <a:pt x="3358" y="2489"/>
                    <a:pt x="3286" y="2239"/>
                  </a:cubicBezTo>
                  <a:cubicBezTo>
                    <a:pt x="3227" y="2061"/>
                    <a:pt x="3144" y="2025"/>
                    <a:pt x="3084" y="2025"/>
                  </a:cubicBezTo>
                  <a:cubicBezTo>
                    <a:pt x="3001" y="2025"/>
                    <a:pt x="2929" y="2084"/>
                    <a:pt x="2870" y="2192"/>
                  </a:cubicBezTo>
                  <a:cubicBezTo>
                    <a:pt x="2786" y="2370"/>
                    <a:pt x="2763" y="2656"/>
                    <a:pt x="2929" y="2918"/>
                  </a:cubicBezTo>
                  <a:cubicBezTo>
                    <a:pt x="2775" y="3061"/>
                    <a:pt x="2441" y="3192"/>
                    <a:pt x="1858" y="3192"/>
                  </a:cubicBezTo>
                  <a:lnTo>
                    <a:pt x="1798" y="3192"/>
                  </a:lnTo>
                  <a:cubicBezTo>
                    <a:pt x="1429" y="3180"/>
                    <a:pt x="1262" y="2989"/>
                    <a:pt x="1203" y="2799"/>
                  </a:cubicBezTo>
                  <a:cubicBezTo>
                    <a:pt x="1441" y="2787"/>
                    <a:pt x="1620" y="2668"/>
                    <a:pt x="1727" y="2501"/>
                  </a:cubicBezTo>
                  <a:cubicBezTo>
                    <a:pt x="1810" y="2323"/>
                    <a:pt x="1786" y="2120"/>
                    <a:pt x="1643" y="1942"/>
                  </a:cubicBezTo>
                  <a:cubicBezTo>
                    <a:pt x="1560" y="1834"/>
                    <a:pt x="1489" y="1822"/>
                    <a:pt x="1429" y="1822"/>
                  </a:cubicBezTo>
                  <a:cubicBezTo>
                    <a:pt x="1346" y="1822"/>
                    <a:pt x="1262" y="1858"/>
                    <a:pt x="1203" y="1942"/>
                  </a:cubicBezTo>
                  <a:cubicBezTo>
                    <a:pt x="1084" y="2084"/>
                    <a:pt x="1000" y="2370"/>
                    <a:pt x="1024" y="2656"/>
                  </a:cubicBezTo>
                  <a:cubicBezTo>
                    <a:pt x="870" y="2620"/>
                    <a:pt x="703" y="2537"/>
                    <a:pt x="536" y="2418"/>
                  </a:cubicBezTo>
                  <a:cubicBezTo>
                    <a:pt x="155" y="2132"/>
                    <a:pt x="238" y="1739"/>
                    <a:pt x="286" y="1584"/>
                  </a:cubicBezTo>
                  <a:cubicBezTo>
                    <a:pt x="393" y="1239"/>
                    <a:pt x="703" y="953"/>
                    <a:pt x="953" y="953"/>
                  </a:cubicBezTo>
                  <a:cubicBezTo>
                    <a:pt x="1012" y="953"/>
                    <a:pt x="1072" y="965"/>
                    <a:pt x="1131" y="1001"/>
                  </a:cubicBezTo>
                  <a:cubicBezTo>
                    <a:pt x="1137" y="1007"/>
                    <a:pt x="1149" y="1010"/>
                    <a:pt x="1163" y="1010"/>
                  </a:cubicBezTo>
                  <a:cubicBezTo>
                    <a:pt x="1176" y="1010"/>
                    <a:pt x="1191" y="1007"/>
                    <a:pt x="1203" y="1001"/>
                  </a:cubicBezTo>
                  <a:cubicBezTo>
                    <a:pt x="1215" y="989"/>
                    <a:pt x="1239" y="953"/>
                    <a:pt x="1239" y="929"/>
                  </a:cubicBezTo>
                  <a:cubicBezTo>
                    <a:pt x="1239" y="929"/>
                    <a:pt x="1191" y="525"/>
                    <a:pt x="1370" y="310"/>
                  </a:cubicBezTo>
                  <a:cubicBezTo>
                    <a:pt x="1445" y="228"/>
                    <a:pt x="1552" y="189"/>
                    <a:pt x="1693" y="189"/>
                  </a:cubicBezTo>
                  <a:cubicBezTo>
                    <a:pt x="1796" y="189"/>
                    <a:pt x="1919" y="210"/>
                    <a:pt x="2060" y="251"/>
                  </a:cubicBezTo>
                  <a:cubicBezTo>
                    <a:pt x="2191" y="298"/>
                    <a:pt x="2310" y="346"/>
                    <a:pt x="2394" y="418"/>
                  </a:cubicBezTo>
                  <a:cubicBezTo>
                    <a:pt x="2203" y="703"/>
                    <a:pt x="2132" y="1072"/>
                    <a:pt x="2358" y="1263"/>
                  </a:cubicBezTo>
                  <a:cubicBezTo>
                    <a:pt x="2405" y="1322"/>
                    <a:pt x="2489" y="1358"/>
                    <a:pt x="2560" y="1358"/>
                  </a:cubicBezTo>
                  <a:cubicBezTo>
                    <a:pt x="2691" y="1358"/>
                    <a:pt x="2798" y="1263"/>
                    <a:pt x="2846" y="1132"/>
                  </a:cubicBezTo>
                  <a:cubicBezTo>
                    <a:pt x="2917" y="941"/>
                    <a:pt x="2870" y="644"/>
                    <a:pt x="2620" y="406"/>
                  </a:cubicBezTo>
                  <a:cubicBezTo>
                    <a:pt x="2769" y="242"/>
                    <a:pt x="2958" y="154"/>
                    <a:pt x="3151" y="154"/>
                  </a:cubicBezTo>
                  <a:close/>
                  <a:moveTo>
                    <a:pt x="3156" y="1"/>
                  </a:moveTo>
                  <a:cubicBezTo>
                    <a:pt x="2917" y="1"/>
                    <a:pt x="2679" y="108"/>
                    <a:pt x="2501" y="298"/>
                  </a:cubicBezTo>
                  <a:cubicBezTo>
                    <a:pt x="2394" y="227"/>
                    <a:pt x="2263" y="156"/>
                    <a:pt x="2108" y="108"/>
                  </a:cubicBezTo>
                  <a:cubicBezTo>
                    <a:pt x="1963" y="58"/>
                    <a:pt x="1831" y="34"/>
                    <a:pt x="1714" y="34"/>
                  </a:cubicBezTo>
                  <a:cubicBezTo>
                    <a:pt x="1524" y="34"/>
                    <a:pt x="1373" y="97"/>
                    <a:pt x="1262" y="215"/>
                  </a:cubicBezTo>
                  <a:cubicBezTo>
                    <a:pt x="1120" y="394"/>
                    <a:pt x="1084" y="656"/>
                    <a:pt x="1084" y="810"/>
                  </a:cubicBezTo>
                  <a:cubicBezTo>
                    <a:pt x="1048" y="799"/>
                    <a:pt x="1000" y="799"/>
                    <a:pt x="953" y="799"/>
                  </a:cubicBezTo>
                  <a:cubicBezTo>
                    <a:pt x="631" y="799"/>
                    <a:pt x="274" y="1120"/>
                    <a:pt x="131" y="1525"/>
                  </a:cubicBezTo>
                  <a:cubicBezTo>
                    <a:pt x="0" y="1906"/>
                    <a:pt x="108" y="2287"/>
                    <a:pt x="429" y="2525"/>
                  </a:cubicBezTo>
                  <a:cubicBezTo>
                    <a:pt x="631" y="2668"/>
                    <a:pt x="846" y="2751"/>
                    <a:pt x="1048" y="2787"/>
                  </a:cubicBezTo>
                  <a:cubicBezTo>
                    <a:pt x="1131" y="3120"/>
                    <a:pt x="1405" y="3323"/>
                    <a:pt x="1786" y="3323"/>
                  </a:cubicBezTo>
                  <a:lnTo>
                    <a:pt x="1858" y="3323"/>
                  </a:lnTo>
                  <a:cubicBezTo>
                    <a:pt x="2370" y="3323"/>
                    <a:pt x="2775" y="3215"/>
                    <a:pt x="3025" y="3037"/>
                  </a:cubicBezTo>
                  <a:cubicBezTo>
                    <a:pt x="3048" y="3085"/>
                    <a:pt x="3108" y="3132"/>
                    <a:pt x="3156" y="3180"/>
                  </a:cubicBezTo>
                  <a:cubicBezTo>
                    <a:pt x="3263" y="3263"/>
                    <a:pt x="3394" y="3311"/>
                    <a:pt x="3548" y="3311"/>
                  </a:cubicBezTo>
                  <a:cubicBezTo>
                    <a:pt x="4037" y="3311"/>
                    <a:pt x="4656" y="2846"/>
                    <a:pt x="4894" y="2311"/>
                  </a:cubicBezTo>
                  <a:cubicBezTo>
                    <a:pt x="5049" y="1953"/>
                    <a:pt x="5001" y="1620"/>
                    <a:pt x="4775" y="1382"/>
                  </a:cubicBezTo>
                  <a:cubicBezTo>
                    <a:pt x="4620" y="1203"/>
                    <a:pt x="4418" y="1108"/>
                    <a:pt x="4215" y="1108"/>
                  </a:cubicBezTo>
                  <a:cubicBezTo>
                    <a:pt x="4179" y="727"/>
                    <a:pt x="3977" y="370"/>
                    <a:pt x="3620" y="156"/>
                  </a:cubicBezTo>
                  <a:cubicBezTo>
                    <a:pt x="3465" y="48"/>
                    <a:pt x="3322"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2"/>
            <p:cNvSpPr/>
            <p:nvPr/>
          </p:nvSpPr>
          <p:spPr>
            <a:xfrm>
              <a:off x="3108425" y="3404000"/>
              <a:ext cx="26225" cy="25625"/>
            </a:xfrm>
            <a:custGeom>
              <a:avLst/>
              <a:gdLst/>
              <a:ahLst/>
              <a:cxnLst/>
              <a:rect l="l" t="t" r="r" b="b"/>
              <a:pathLst>
                <a:path w="1049" h="1025" extrusionOk="0">
                  <a:moveTo>
                    <a:pt x="536" y="132"/>
                  </a:moveTo>
                  <a:cubicBezTo>
                    <a:pt x="632" y="156"/>
                    <a:pt x="715" y="179"/>
                    <a:pt x="798" y="251"/>
                  </a:cubicBezTo>
                  <a:cubicBezTo>
                    <a:pt x="870" y="310"/>
                    <a:pt x="894" y="406"/>
                    <a:pt x="894" y="513"/>
                  </a:cubicBezTo>
                  <a:cubicBezTo>
                    <a:pt x="894" y="703"/>
                    <a:pt x="715" y="870"/>
                    <a:pt x="524" y="870"/>
                  </a:cubicBezTo>
                  <a:cubicBezTo>
                    <a:pt x="334" y="870"/>
                    <a:pt x="167" y="703"/>
                    <a:pt x="167" y="489"/>
                  </a:cubicBezTo>
                  <a:cubicBezTo>
                    <a:pt x="167" y="299"/>
                    <a:pt x="334" y="132"/>
                    <a:pt x="536" y="132"/>
                  </a:cubicBezTo>
                  <a:close/>
                  <a:moveTo>
                    <a:pt x="524" y="1"/>
                  </a:moveTo>
                  <a:cubicBezTo>
                    <a:pt x="239" y="1"/>
                    <a:pt x="1" y="227"/>
                    <a:pt x="1" y="513"/>
                  </a:cubicBezTo>
                  <a:cubicBezTo>
                    <a:pt x="1" y="787"/>
                    <a:pt x="239" y="1025"/>
                    <a:pt x="524" y="1025"/>
                  </a:cubicBezTo>
                  <a:cubicBezTo>
                    <a:pt x="810" y="1025"/>
                    <a:pt x="1048" y="787"/>
                    <a:pt x="1048" y="513"/>
                  </a:cubicBezTo>
                  <a:cubicBezTo>
                    <a:pt x="1048" y="370"/>
                    <a:pt x="989" y="251"/>
                    <a:pt x="894" y="156"/>
                  </a:cubicBezTo>
                  <a:cubicBezTo>
                    <a:pt x="798" y="60"/>
                    <a:pt x="655"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2"/>
            <p:cNvSpPr/>
            <p:nvPr/>
          </p:nvSpPr>
          <p:spPr>
            <a:xfrm>
              <a:off x="3352200" y="3543300"/>
              <a:ext cx="26225" cy="25625"/>
            </a:xfrm>
            <a:custGeom>
              <a:avLst/>
              <a:gdLst/>
              <a:ahLst/>
              <a:cxnLst/>
              <a:rect l="l" t="t" r="r" b="b"/>
              <a:pathLst>
                <a:path w="1049" h="1025" extrusionOk="0">
                  <a:moveTo>
                    <a:pt x="525" y="144"/>
                  </a:moveTo>
                  <a:cubicBezTo>
                    <a:pt x="632" y="144"/>
                    <a:pt x="715" y="191"/>
                    <a:pt x="775" y="263"/>
                  </a:cubicBezTo>
                  <a:cubicBezTo>
                    <a:pt x="846" y="322"/>
                    <a:pt x="882" y="418"/>
                    <a:pt x="882" y="513"/>
                  </a:cubicBezTo>
                  <a:cubicBezTo>
                    <a:pt x="882" y="715"/>
                    <a:pt x="703" y="870"/>
                    <a:pt x="513" y="870"/>
                  </a:cubicBezTo>
                  <a:cubicBezTo>
                    <a:pt x="310" y="870"/>
                    <a:pt x="156" y="715"/>
                    <a:pt x="156" y="501"/>
                  </a:cubicBezTo>
                  <a:cubicBezTo>
                    <a:pt x="156" y="311"/>
                    <a:pt x="310" y="144"/>
                    <a:pt x="525" y="144"/>
                  </a:cubicBezTo>
                  <a:close/>
                  <a:moveTo>
                    <a:pt x="525" y="1"/>
                  </a:moveTo>
                  <a:cubicBezTo>
                    <a:pt x="239" y="1"/>
                    <a:pt x="1" y="215"/>
                    <a:pt x="1" y="501"/>
                  </a:cubicBezTo>
                  <a:cubicBezTo>
                    <a:pt x="1" y="787"/>
                    <a:pt x="239" y="1025"/>
                    <a:pt x="525" y="1025"/>
                  </a:cubicBezTo>
                  <a:cubicBezTo>
                    <a:pt x="810" y="1025"/>
                    <a:pt x="1049" y="799"/>
                    <a:pt x="1049" y="501"/>
                  </a:cubicBezTo>
                  <a:cubicBezTo>
                    <a:pt x="1049" y="370"/>
                    <a:pt x="989" y="251"/>
                    <a:pt x="894" y="144"/>
                  </a:cubicBezTo>
                  <a:cubicBezTo>
                    <a:pt x="787"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2"/>
            <p:cNvSpPr/>
            <p:nvPr/>
          </p:nvSpPr>
          <p:spPr>
            <a:xfrm>
              <a:off x="3642425" y="4119875"/>
              <a:ext cx="26225" cy="25625"/>
            </a:xfrm>
            <a:custGeom>
              <a:avLst/>
              <a:gdLst/>
              <a:ahLst/>
              <a:cxnLst/>
              <a:rect l="l" t="t" r="r" b="b"/>
              <a:pathLst>
                <a:path w="1049" h="1025" extrusionOk="0">
                  <a:moveTo>
                    <a:pt x="524" y="155"/>
                  </a:moveTo>
                  <a:cubicBezTo>
                    <a:pt x="631" y="155"/>
                    <a:pt x="715" y="191"/>
                    <a:pt x="774" y="274"/>
                  </a:cubicBezTo>
                  <a:cubicBezTo>
                    <a:pt x="846" y="334"/>
                    <a:pt x="881" y="417"/>
                    <a:pt x="881" y="524"/>
                  </a:cubicBezTo>
                  <a:cubicBezTo>
                    <a:pt x="881" y="715"/>
                    <a:pt x="703" y="881"/>
                    <a:pt x="512" y="881"/>
                  </a:cubicBezTo>
                  <a:cubicBezTo>
                    <a:pt x="310" y="881"/>
                    <a:pt x="155" y="715"/>
                    <a:pt x="155" y="512"/>
                  </a:cubicBezTo>
                  <a:cubicBezTo>
                    <a:pt x="155" y="310"/>
                    <a:pt x="310" y="155"/>
                    <a:pt x="524" y="155"/>
                  </a:cubicBezTo>
                  <a:close/>
                  <a:moveTo>
                    <a:pt x="524" y="0"/>
                  </a:moveTo>
                  <a:cubicBezTo>
                    <a:pt x="239" y="0"/>
                    <a:pt x="0" y="227"/>
                    <a:pt x="0" y="512"/>
                  </a:cubicBezTo>
                  <a:cubicBezTo>
                    <a:pt x="0" y="786"/>
                    <a:pt x="239" y="1024"/>
                    <a:pt x="524" y="1024"/>
                  </a:cubicBezTo>
                  <a:cubicBezTo>
                    <a:pt x="810" y="1024"/>
                    <a:pt x="1048" y="810"/>
                    <a:pt x="1048" y="512"/>
                  </a:cubicBezTo>
                  <a:cubicBezTo>
                    <a:pt x="1048" y="369"/>
                    <a:pt x="989" y="250"/>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2"/>
            <p:cNvSpPr/>
            <p:nvPr/>
          </p:nvSpPr>
          <p:spPr>
            <a:xfrm>
              <a:off x="3386725" y="3406975"/>
              <a:ext cx="153625" cy="151250"/>
            </a:xfrm>
            <a:custGeom>
              <a:avLst/>
              <a:gdLst/>
              <a:ahLst/>
              <a:cxnLst/>
              <a:rect l="l" t="t" r="r" b="b"/>
              <a:pathLst>
                <a:path w="6145" h="6050" extrusionOk="0">
                  <a:moveTo>
                    <a:pt x="3085" y="120"/>
                  </a:moveTo>
                  <a:cubicBezTo>
                    <a:pt x="3156" y="251"/>
                    <a:pt x="3323" y="632"/>
                    <a:pt x="3442" y="942"/>
                  </a:cubicBezTo>
                  <a:cubicBezTo>
                    <a:pt x="3454" y="953"/>
                    <a:pt x="3466" y="989"/>
                    <a:pt x="3489" y="989"/>
                  </a:cubicBezTo>
                  <a:cubicBezTo>
                    <a:pt x="3495" y="995"/>
                    <a:pt x="3504" y="998"/>
                    <a:pt x="3515" y="998"/>
                  </a:cubicBezTo>
                  <a:cubicBezTo>
                    <a:pt x="3525" y="998"/>
                    <a:pt x="3537" y="995"/>
                    <a:pt x="3549" y="989"/>
                  </a:cubicBezTo>
                  <a:cubicBezTo>
                    <a:pt x="3847" y="822"/>
                    <a:pt x="4299" y="596"/>
                    <a:pt x="4418" y="572"/>
                  </a:cubicBezTo>
                  <a:lnTo>
                    <a:pt x="4418" y="572"/>
                  </a:lnTo>
                  <a:cubicBezTo>
                    <a:pt x="4442" y="668"/>
                    <a:pt x="4382" y="1049"/>
                    <a:pt x="4299" y="1346"/>
                  </a:cubicBezTo>
                  <a:cubicBezTo>
                    <a:pt x="4287" y="1370"/>
                    <a:pt x="4299" y="1406"/>
                    <a:pt x="4323" y="1418"/>
                  </a:cubicBezTo>
                  <a:cubicBezTo>
                    <a:pt x="4335" y="1442"/>
                    <a:pt x="4347" y="1442"/>
                    <a:pt x="4382" y="1442"/>
                  </a:cubicBezTo>
                  <a:cubicBezTo>
                    <a:pt x="4382" y="1442"/>
                    <a:pt x="4990" y="1358"/>
                    <a:pt x="5299" y="1358"/>
                  </a:cubicBezTo>
                  <a:lnTo>
                    <a:pt x="5406" y="1358"/>
                  </a:lnTo>
                  <a:cubicBezTo>
                    <a:pt x="5359" y="1489"/>
                    <a:pt x="5192" y="1834"/>
                    <a:pt x="5037" y="2144"/>
                  </a:cubicBezTo>
                  <a:cubicBezTo>
                    <a:pt x="5013" y="2156"/>
                    <a:pt x="5013" y="2192"/>
                    <a:pt x="5037" y="2204"/>
                  </a:cubicBezTo>
                  <a:cubicBezTo>
                    <a:pt x="5037" y="2239"/>
                    <a:pt x="5061" y="2251"/>
                    <a:pt x="5073" y="2251"/>
                  </a:cubicBezTo>
                  <a:cubicBezTo>
                    <a:pt x="5430" y="2335"/>
                    <a:pt x="5847" y="2489"/>
                    <a:pt x="5930" y="2549"/>
                  </a:cubicBezTo>
                  <a:cubicBezTo>
                    <a:pt x="5871" y="2656"/>
                    <a:pt x="5490" y="2954"/>
                    <a:pt x="5168" y="3192"/>
                  </a:cubicBezTo>
                  <a:cubicBezTo>
                    <a:pt x="5156" y="3204"/>
                    <a:pt x="5133" y="3216"/>
                    <a:pt x="5133" y="3251"/>
                  </a:cubicBezTo>
                  <a:cubicBezTo>
                    <a:pt x="5133" y="3275"/>
                    <a:pt x="5156" y="3287"/>
                    <a:pt x="5168" y="3311"/>
                  </a:cubicBezTo>
                  <a:cubicBezTo>
                    <a:pt x="5549" y="3561"/>
                    <a:pt x="5871" y="3859"/>
                    <a:pt x="5871" y="3930"/>
                  </a:cubicBezTo>
                  <a:cubicBezTo>
                    <a:pt x="5835" y="4001"/>
                    <a:pt x="5359" y="4144"/>
                    <a:pt x="4859" y="4228"/>
                  </a:cubicBezTo>
                  <a:cubicBezTo>
                    <a:pt x="4823" y="4240"/>
                    <a:pt x="4811" y="4263"/>
                    <a:pt x="4799" y="4275"/>
                  </a:cubicBezTo>
                  <a:cubicBezTo>
                    <a:pt x="4775" y="4299"/>
                    <a:pt x="4775" y="4335"/>
                    <a:pt x="4799" y="4347"/>
                  </a:cubicBezTo>
                  <a:cubicBezTo>
                    <a:pt x="4954" y="4644"/>
                    <a:pt x="5121" y="5037"/>
                    <a:pt x="5121" y="5121"/>
                  </a:cubicBezTo>
                  <a:cubicBezTo>
                    <a:pt x="5109" y="5121"/>
                    <a:pt x="5085" y="5132"/>
                    <a:pt x="5002" y="5132"/>
                  </a:cubicBezTo>
                  <a:cubicBezTo>
                    <a:pt x="4728" y="5132"/>
                    <a:pt x="4204" y="5013"/>
                    <a:pt x="4204" y="5013"/>
                  </a:cubicBezTo>
                  <a:cubicBezTo>
                    <a:pt x="4197" y="5012"/>
                    <a:pt x="4191" y="5011"/>
                    <a:pt x="4186" y="5011"/>
                  </a:cubicBezTo>
                  <a:cubicBezTo>
                    <a:pt x="4150" y="5011"/>
                    <a:pt x="4129" y="5040"/>
                    <a:pt x="4109" y="5061"/>
                  </a:cubicBezTo>
                  <a:cubicBezTo>
                    <a:pt x="4001" y="5394"/>
                    <a:pt x="3870" y="5752"/>
                    <a:pt x="3811" y="5871"/>
                  </a:cubicBezTo>
                  <a:cubicBezTo>
                    <a:pt x="3704" y="5787"/>
                    <a:pt x="3430" y="5454"/>
                    <a:pt x="3204" y="5132"/>
                  </a:cubicBezTo>
                  <a:cubicBezTo>
                    <a:pt x="3192" y="5121"/>
                    <a:pt x="3180" y="5109"/>
                    <a:pt x="3144" y="5109"/>
                  </a:cubicBezTo>
                  <a:cubicBezTo>
                    <a:pt x="3141" y="5109"/>
                    <a:pt x="3137" y="5110"/>
                    <a:pt x="3134" y="5110"/>
                  </a:cubicBezTo>
                  <a:cubicBezTo>
                    <a:pt x="3124" y="5110"/>
                    <a:pt x="3114" y="5104"/>
                    <a:pt x="3097" y="5061"/>
                  </a:cubicBezTo>
                  <a:cubicBezTo>
                    <a:pt x="2811" y="5347"/>
                    <a:pt x="2489" y="5644"/>
                    <a:pt x="2370" y="5728"/>
                  </a:cubicBezTo>
                  <a:cubicBezTo>
                    <a:pt x="2335" y="5609"/>
                    <a:pt x="2275" y="5287"/>
                    <a:pt x="2215" y="4990"/>
                  </a:cubicBezTo>
                  <a:cubicBezTo>
                    <a:pt x="2215" y="4978"/>
                    <a:pt x="2204" y="4954"/>
                    <a:pt x="2192" y="4942"/>
                  </a:cubicBezTo>
                  <a:cubicBezTo>
                    <a:pt x="2184" y="4942"/>
                    <a:pt x="2165" y="4937"/>
                    <a:pt x="2150" y="4937"/>
                  </a:cubicBezTo>
                  <a:cubicBezTo>
                    <a:pt x="2143" y="4937"/>
                    <a:pt x="2136" y="4938"/>
                    <a:pt x="2132" y="4942"/>
                  </a:cubicBezTo>
                  <a:cubicBezTo>
                    <a:pt x="1799" y="5073"/>
                    <a:pt x="1263" y="5275"/>
                    <a:pt x="1072" y="5299"/>
                  </a:cubicBezTo>
                  <a:cubicBezTo>
                    <a:pt x="1084" y="5156"/>
                    <a:pt x="1203" y="4740"/>
                    <a:pt x="1311" y="4359"/>
                  </a:cubicBezTo>
                  <a:cubicBezTo>
                    <a:pt x="1323" y="4347"/>
                    <a:pt x="1323" y="4323"/>
                    <a:pt x="1311" y="4299"/>
                  </a:cubicBezTo>
                  <a:cubicBezTo>
                    <a:pt x="1299" y="4287"/>
                    <a:pt x="1287" y="4275"/>
                    <a:pt x="1263" y="4275"/>
                  </a:cubicBezTo>
                  <a:cubicBezTo>
                    <a:pt x="882" y="4180"/>
                    <a:pt x="418" y="4049"/>
                    <a:pt x="299" y="3978"/>
                  </a:cubicBezTo>
                  <a:cubicBezTo>
                    <a:pt x="394" y="3870"/>
                    <a:pt x="715" y="3608"/>
                    <a:pt x="1013" y="3382"/>
                  </a:cubicBezTo>
                  <a:cubicBezTo>
                    <a:pt x="1025" y="3370"/>
                    <a:pt x="1049" y="3347"/>
                    <a:pt x="1049" y="3323"/>
                  </a:cubicBezTo>
                  <a:cubicBezTo>
                    <a:pt x="1049" y="3287"/>
                    <a:pt x="1025" y="3275"/>
                    <a:pt x="1013" y="3263"/>
                  </a:cubicBezTo>
                  <a:cubicBezTo>
                    <a:pt x="584" y="3025"/>
                    <a:pt x="215" y="2727"/>
                    <a:pt x="215" y="2632"/>
                  </a:cubicBezTo>
                  <a:cubicBezTo>
                    <a:pt x="227" y="2561"/>
                    <a:pt x="632" y="2394"/>
                    <a:pt x="1072" y="2299"/>
                  </a:cubicBezTo>
                  <a:lnTo>
                    <a:pt x="1120" y="2251"/>
                  </a:lnTo>
                  <a:cubicBezTo>
                    <a:pt x="1132" y="2239"/>
                    <a:pt x="1132" y="2204"/>
                    <a:pt x="1120" y="2192"/>
                  </a:cubicBezTo>
                  <a:cubicBezTo>
                    <a:pt x="930" y="1834"/>
                    <a:pt x="715" y="1418"/>
                    <a:pt x="668" y="1263"/>
                  </a:cubicBezTo>
                  <a:lnTo>
                    <a:pt x="668" y="1263"/>
                  </a:lnTo>
                  <a:cubicBezTo>
                    <a:pt x="870" y="1287"/>
                    <a:pt x="1382" y="1418"/>
                    <a:pt x="1584" y="1465"/>
                  </a:cubicBezTo>
                  <a:cubicBezTo>
                    <a:pt x="1596" y="1465"/>
                    <a:pt x="1620" y="1465"/>
                    <a:pt x="1644" y="1442"/>
                  </a:cubicBezTo>
                  <a:cubicBezTo>
                    <a:pt x="1656" y="1430"/>
                    <a:pt x="1668" y="1418"/>
                    <a:pt x="1668" y="1382"/>
                  </a:cubicBezTo>
                  <a:cubicBezTo>
                    <a:pt x="1680" y="1001"/>
                    <a:pt x="1715" y="549"/>
                    <a:pt x="1739" y="406"/>
                  </a:cubicBezTo>
                  <a:cubicBezTo>
                    <a:pt x="1894" y="489"/>
                    <a:pt x="2311" y="751"/>
                    <a:pt x="2680" y="1001"/>
                  </a:cubicBezTo>
                  <a:cubicBezTo>
                    <a:pt x="2688" y="1009"/>
                    <a:pt x="2709" y="1018"/>
                    <a:pt x="2724" y="1018"/>
                  </a:cubicBezTo>
                  <a:cubicBezTo>
                    <a:pt x="2730" y="1018"/>
                    <a:pt x="2736" y="1016"/>
                    <a:pt x="2739" y="1013"/>
                  </a:cubicBezTo>
                  <a:cubicBezTo>
                    <a:pt x="2751" y="1013"/>
                    <a:pt x="2787" y="1001"/>
                    <a:pt x="2787" y="965"/>
                  </a:cubicBezTo>
                  <a:cubicBezTo>
                    <a:pt x="2894" y="644"/>
                    <a:pt x="3013" y="275"/>
                    <a:pt x="3085" y="120"/>
                  </a:cubicBezTo>
                  <a:close/>
                  <a:moveTo>
                    <a:pt x="3085" y="1"/>
                  </a:moveTo>
                  <a:cubicBezTo>
                    <a:pt x="3037" y="1"/>
                    <a:pt x="2954" y="1"/>
                    <a:pt x="2680" y="894"/>
                  </a:cubicBezTo>
                  <a:cubicBezTo>
                    <a:pt x="2108" y="501"/>
                    <a:pt x="1775" y="310"/>
                    <a:pt x="1704" y="310"/>
                  </a:cubicBezTo>
                  <a:lnTo>
                    <a:pt x="1680" y="310"/>
                  </a:lnTo>
                  <a:cubicBezTo>
                    <a:pt x="1620" y="334"/>
                    <a:pt x="1561" y="346"/>
                    <a:pt x="1537" y="1370"/>
                  </a:cubicBezTo>
                  <a:cubicBezTo>
                    <a:pt x="1323" y="1311"/>
                    <a:pt x="811" y="1192"/>
                    <a:pt x="644" y="1192"/>
                  </a:cubicBezTo>
                  <a:cubicBezTo>
                    <a:pt x="608" y="1192"/>
                    <a:pt x="584" y="1192"/>
                    <a:pt x="549" y="1203"/>
                  </a:cubicBezTo>
                  <a:cubicBezTo>
                    <a:pt x="513" y="1239"/>
                    <a:pt x="430" y="1287"/>
                    <a:pt x="942" y="2227"/>
                  </a:cubicBezTo>
                  <a:cubicBezTo>
                    <a:pt x="632" y="2323"/>
                    <a:pt x="72" y="2477"/>
                    <a:pt x="49" y="2680"/>
                  </a:cubicBezTo>
                  <a:cubicBezTo>
                    <a:pt x="1" y="2882"/>
                    <a:pt x="525" y="3227"/>
                    <a:pt x="822" y="3406"/>
                  </a:cubicBezTo>
                  <a:cubicBezTo>
                    <a:pt x="96" y="3942"/>
                    <a:pt x="120" y="4037"/>
                    <a:pt x="120" y="4073"/>
                  </a:cubicBezTo>
                  <a:cubicBezTo>
                    <a:pt x="132" y="4120"/>
                    <a:pt x="156" y="4216"/>
                    <a:pt x="1144" y="4466"/>
                  </a:cubicBezTo>
                  <a:cubicBezTo>
                    <a:pt x="1061" y="4775"/>
                    <a:pt x="894" y="5347"/>
                    <a:pt x="906" y="5454"/>
                  </a:cubicBezTo>
                  <a:cubicBezTo>
                    <a:pt x="906" y="5466"/>
                    <a:pt x="930" y="5525"/>
                    <a:pt x="1013" y="5525"/>
                  </a:cubicBezTo>
                  <a:cubicBezTo>
                    <a:pt x="1192" y="5525"/>
                    <a:pt x="1846" y="5275"/>
                    <a:pt x="2085" y="5180"/>
                  </a:cubicBezTo>
                  <a:cubicBezTo>
                    <a:pt x="2132" y="5466"/>
                    <a:pt x="2227" y="5883"/>
                    <a:pt x="2263" y="5942"/>
                  </a:cubicBezTo>
                  <a:cubicBezTo>
                    <a:pt x="2287" y="5954"/>
                    <a:pt x="2311" y="5966"/>
                    <a:pt x="2346" y="5966"/>
                  </a:cubicBezTo>
                  <a:cubicBezTo>
                    <a:pt x="2430" y="5966"/>
                    <a:pt x="2704" y="5752"/>
                    <a:pt x="3144" y="5299"/>
                  </a:cubicBezTo>
                  <a:cubicBezTo>
                    <a:pt x="3501" y="5787"/>
                    <a:pt x="3739" y="6049"/>
                    <a:pt x="3847" y="6049"/>
                  </a:cubicBezTo>
                  <a:cubicBezTo>
                    <a:pt x="3866" y="6049"/>
                    <a:pt x="3885" y="6034"/>
                    <a:pt x="3904" y="6034"/>
                  </a:cubicBezTo>
                  <a:cubicBezTo>
                    <a:pt x="3909" y="6034"/>
                    <a:pt x="3913" y="6035"/>
                    <a:pt x="3918" y="6037"/>
                  </a:cubicBezTo>
                  <a:cubicBezTo>
                    <a:pt x="3990" y="5966"/>
                    <a:pt x="4168" y="5466"/>
                    <a:pt x="4240" y="5228"/>
                  </a:cubicBezTo>
                  <a:cubicBezTo>
                    <a:pt x="4394" y="5252"/>
                    <a:pt x="4775" y="5323"/>
                    <a:pt x="5013" y="5323"/>
                  </a:cubicBezTo>
                  <a:cubicBezTo>
                    <a:pt x="5121" y="5323"/>
                    <a:pt x="5228" y="5311"/>
                    <a:pt x="5275" y="5240"/>
                  </a:cubicBezTo>
                  <a:cubicBezTo>
                    <a:pt x="5347" y="5109"/>
                    <a:pt x="5133" y="4692"/>
                    <a:pt x="4990" y="4406"/>
                  </a:cubicBezTo>
                  <a:cubicBezTo>
                    <a:pt x="5394" y="4335"/>
                    <a:pt x="5978" y="4192"/>
                    <a:pt x="6014" y="4013"/>
                  </a:cubicBezTo>
                  <a:cubicBezTo>
                    <a:pt x="6061" y="3823"/>
                    <a:pt x="5644" y="3501"/>
                    <a:pt x="5347" y="3287"/>
                  </a:cubicBezTo>
                  <a:cubicBezTo>
                    <a:pt x="6145" y="2704"/>
                    <a:pt x="6085" y="2585"/>
                    <a:pt x="6073" y="2549"/>
                  </a:cubicBezTo>
                  <a:cubicBezTo>
                    <a:pt x="6025" y="2430"/>
                    <a:pt x="5597" y="2275"/>
                    <a:pt x="5216" y="2168"/>
                  </a:cubicBezTo>
                  <a:cubicBezTo>
                    <a:pt x="5347" y="1918"/>
                    <a:pt x="5573" y="1477"/>
                    <a:pt x="5573" y="1370"/>
                  </a:cubicBezTo>
                  <a:cubicBezTo>
                    <a:pt x="5573" y="1251"/>
                    <a:pt x="5406" y="1251"/>
                    <a:pt x="5299" y="1251"/>
                  </a:cubicBezTo>
                  <a:cubicBezTo>
                    <a:pt x="5061" y="1251"/>
                    <a:pt x="4656" y="1299"/>
                    <a:pt x="4466" y="1322"/>
                  </a:cubicBezTo>
                  <a:cubicBezTo>
                    <a:pt x="4644" y="561"/>
                    <a:pt x="4537" y="501"/>
                    <a:pt x="4501" y="489"/>
                  </a:cubicBezTo>
                  <a:cubicBezTo>
                    <a:pt x="4490" y="477"/>
                    <a:pt x="4454" y="477"/>
                    <a:pt x="4442" y="477"/>
                  </a:cubicBezTo>
                  <a:cubicBezTo>
                    <a:pt x="4287" y="477"/>
                    <a:pt x="3775" y="739"/>
                    <a:pt x="3549" y="858"/>
                  </a:cubicBezTo>
                  <a:cubicBezTo>
                    <a:pt x="3216" y="49"/>
                    <a:pt x="3144" y="13"/>
                    <a:pt x="3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2"/>
            <p:cNvSpPr/>
            <p:nvPr/>
          </p:nvSpPr>
          <p:spPr>
            <a:xfrm>
              <a:off x="3415025" y="3437950"/>
              <a:ext cx="95250" cy="95275"/>
            </a:xfrm>
            <a:custGeom>
              <a:avLst/>
              <a:gdLst/>
              <a:ahLst/>
              <a:cxnLst/>
              <a:rect l="l" t="t" r="r" b="b"/>
              <a:pathLst>
                <a:path w="3810" h="3811" extrusionOk="0">
                  <a:moveTo>
                    <a:pt x="1905" y="0"/>
                  </a:moveTo>
                  <a:cubicBezTo>
                    <a:pt x="857" y="0"/>
                    <a:pt x="0" y="845"/>
                    <a:pt x="0" y="1905"/>
                  </a:cubicBezTo>
                  <a:cubicBezTo>
                    <a:pt x="0" y="2953"/>
                    <a:pt x="857" y="3810"/>
                    <a:pt x="1905" y="3810"/>
                  </a:cubicBezTo>
                  <a:cubicBezTo>
                    <a:pt x="2965" y="3810"/>
                    <a:pt x="3810" y="2953"/>
                    <a:pt x="3810" y="1905"/>
                  </a:cubicBezTo>
                  <a:cubicBezTo>
                    <a:pt x="3810" y="845"/>
                    <a:pt x="2965" y="0"/>
                    <a:pt x="1905" y="0"/>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2"/>
            <p:cNvSpPr/>
            <p:nvPr/>
          </p:nvSpPr>
          <p:spPr>
            <a:xfrm>
              <a:off x="3466500" y="3452525"/>
              <a:ext cx="7775" cy="4800"/>
            </a:xfrm>
            <a:custGeom>
              <a:avLst/>
              <a:gdLst/>
              <a:ahLst/>
              <a:cxnLst/>
              <a:rect l="l" t="t" r="r" b="b"/>
              <a:pathLst>
                <a:path w="311" h="192" extrusionOk="0">
                  <a:moveTo>
                    <a:pt x="1" y="1"/>
                  </a:moveTo>
                  <a:lnTo>
                    <a:pt x="310" y="191"/>
                  </a:lnTo>
                  <a:cubicBezTo>
                    <a:pt x="287" y="60"/>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2"/>
            <p:cNvSpPr/>
            <p:nvPr/>
          </p:nvSpPr>
          <p:spPr>
            <a:xfrm>
              <a:off x="3464125" y="3450450"/>
              <a:ext cx="11925" cy="8650"/>
            </a:xfrm>
            <a:custGeom>
              <a:avLst/>
              <a:gdLst/>
              <a:ahLst/>
              <a:cxnLst/>
              <a:rect l="l" t="t" r="r" b="b"/>
              <a:pathLst>
                <a:path w="477" h="346" extrusionOk="0">
                  <a:moveTo>
                    <a:pt x="96" y="0"/>
                  </a:moveTo>
                  <a:cubicBezTo>
                    <a:pt x="48" y="0"/>
                    <a:pt x="24" y="24"/>
                    <a:pt x="1" y="60"/>
                  </a:cubicBezTo>
                  <a:cubicBezTo>
                    <a:pt x="1" y="107"/>
                    <a:pt x="24" y="143"/>
                    <a:pt x="60" y="155"/>
                  </a:cubicBezTo>
                  <a:cubicBezTo>
                    <a:pt x="167" y="167"/>
                    <a:pt x="310" y="226"/>
                    <a:pt x="334" y="286"/>
                  </a:cubicBezTo>
                  <a:cubicBezTo>
                    <a:pt x="346" y="334"/>
                    <a:pt x="370" y="345"/>
                    <a:pt x="405" y="345"/>
                  </a:cubicBezTo>
                  <a:cubicBezTo>
                    <a:pt x="417" y="345"/>
                    <a:pt x="417" y="345"/>
                    <a:pt x="417" y="334"/>
                  </a:cubicBezTo>
                  <a:cubicBezTo>
                    <a:pt x="453" y="322"/>
                    <a:pt x="477" y="286"/>
                    <a:pt x="465" y="238"/>
                  </a:cubicBezTo>
                  <a:cubicBezTo>
                    <a:pt x="417" y="84"/>
                    <a:pt x="155" y="24"/>
                    <a:pt x="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2"/>
            <p:cNvSpPr/>
            <p:nvPr/>
          </p:nvSpPr>
          <p:spPr>
            <a:xfrm>
              <a:off x="3472175" y="3467400"/>
              <a:ext cx="7750" cy="4800"/>
            </a:xfrm>
            <a:custGeom>
              <a:avLst/>
              <a:gdLst/>
              <a:ahLst/>
              <a:cxnLst/>
              <a:rect l="l" t="t" r="r" b="b"/>
              <a:pathLst>
                <a:path w="310" h="192" extrusionOk="0">
                  <a:moveTo>
                    <a:pt x="0" y="1"/>
                  </a:moveTo>
                  <a:lnTo>
                    <a:pt x="310" y="191"/>
                  </a:lnTo>
                  <a:cubicBezTo>
                    <a:pt x="274" y="60"/>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2"/>
            <p:cNvSpPr/>
            <p:nvPr/>
          </p:nvSpPr>
          <p:spPr>
            <a:xfrm>
              <a:off x="3469775" y="3465325"/>
              <a:ext cx="11925" cy="8650"/>
            </a:xfrm>
            <a:custGeom>
              <a:avLst/>
              <a:gdLst/>
              <a:ahLst/>
              <a:cxnLst/>
              <a:rect l="l" t="t" r="r" b="b"/>
              <a:pathLst>
                <a:path w="477" h="346" extrusionOk="0">
                  <a:moveTo>
                    <a:pt x="96" y="1"/>
                  </a:moveTo>
                  <a:cubicBezTo>
                    <a:pt x="48" y="1"/>
                    <a:pt x="13" y="24"/>
                    <a:pt x="1" y="60"/>
                  </a:cubicBezTo>
                  <a:cubicBezTo>
                    <a:pt x="1" y="108"/>
                    <a:pt x="13" y="143"/>
                    <a:pt x="60" y="155"/>
                  </a:cubicBezTo>
                  <a:cubicBezTo>
                    <a:pt x="167" y="167"/>
                    <a:pt x="310" y="227"/>
                    <a:pt x="322" y="286"/>
                  </a:cubicBezTo>
                  <a:cubicBezTo>
                    <a:pt x="346" y="334"/>
                    <a:pt x="370" y="346"/>
                    <a:pt x="406" y="346"/>
                  </a:cubicBezTo>
                  <a:cubicBezTo>
                    <a:pt x="417" y="346"/>
                    <a:pt x="417" y="346"/>
                    <a:pt x="417" y="334"/>
                  </a:cubicBezTo>
                  <a:cubicBezTo>
                    <a:pt x="453" y="322"/>
                    <a:pt x="477" y="286"/>
                    <a:pt x="465" y="239"/>
                  </a:cubicBezTo>
                  <a:cubicBezTo>
                    <a:pt x="417" y="84"/>
                    <a:pt x="156" y="24"/>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2"/>
            <p:cNvSpPr/>
            <p:nvPr/>
          </p:nvSpPr>
          <p:spPr>
            <a:xfrm>
              <a:off x="3487650" y="3466825"/>
              <a:ext cx="7150" cy="5975"/>
            </a:xfrm>
            <a:custGeom>
              <a:avLst/>
              <a:gdLst/>
              <a:ahLst/>
              <a:cxnLst/>
              <a:rect l="l" t="t" r="r" b="b"/>
              <a:pathLst>
                <a:path w="286" h="239" extrusionOk="0">
                  <a:moveTo>
                    <a:pt x="0" y="0"/>
                  </a:moveTo>
                  <a:lnTo>
                    <a:pt x="286" y="238"/>
                  </a:lnTo>
                  <a:cubicBezTo>
                    <a:pt x="262" y="107"/>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2"/>
            <p:cNvSpPr/>
            <p:nvPr/>
          </p:nvSpPr>
          <p:spPr>
            <a:xfrm>
              <a:off x="3485250" y="3465675"/>
              <a:ext cx="11350" cy="9500"/>
            </a:xfrm>
            <a:custGeom>
              <a:avLst/>
              <a:gdLst/>
              <a:ahLst/>
              <a:cxnLst/>
              <a:rect l="l" t="t" r="r" b="b"/>
              <a:pathLst>
                <a:path w="454" h="380" extrusionOk="0">
                  <a:moveTo>
                    <a:pt x="84" y="1"/>
                  </a:moveTo>
                  <a:cubicBezTo>
                    <a:pt x="60" y="1"/>
                    <a:pt x="33" y="20"/>
                    <a:pt x="25" y="46"/>
                  </a:cubicBezTo>
                  <a:cubicBezTo>
                    <a:pt x="1" y="82"/>
                    <a:pt x="25" y="129"/>
                    <a:pt x="60" y="141"/>
                  </a:cubicBezTo>
                  <a:cubicBezTo>
                    <a:pt x="168" y="165"/>
                    <a:pt x="299" y="260"/>
                    <a:pt x="299" y="320"/>
                  </a:cubicBezTo>
                  <a:cubicBezTo>
                    <a:pt x="299" y="344"/>
                    <a:pt x="346" y="379"/>
                    <a:pt x="382" y="379"/>
                  </a:cubicBezTo>
                  <a:cubicBezTo>
                    <a:pt x="430" y="368"/>
                    <a:pt x="453" y="332"/>
                    <a:pt x="441" y="308"/>
                  </a:cubicBezTo>
                  <a:cubicBezTo>
                    <a:pt x="430" y="141"/>
                    <a:pt x="156" y="22"/>
                    <a:pt x="108" y="10"/>
                  </a:cubicBezTo>
                  <a:cubicBezTo>
                    <a:pt x="101" y="4"/>
                    <a:pt x="93"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2"/>
            <p:cNvSpPr/>
            <p:nvPr/>
          </p:nvSpPr>
          <p:spPr>
            <a:xfrm>
              <a:off x="3454300" y="3463250"/>
              <a:ext cx="7775" cy="4775"/>
            </a:xfrm>
            <a:custGeom>
              <a:avLst/>
              <a:gdLst/>
              <a:ahLst/>
              <a:cxnLst/>
              <a:rect l="l" t="t" r="r" b="b"/>
              <a:pathLst>
                <a:path w="311" h="191" extrusionOk="0">
                  <a:moveTo>
                    <a:pt x="1" y="0"/>
                  </a:moveTo>
                  <a:lnTo>
                    <a:pt x="310" y="191"/>
                  </a:lnTo>
                  <a:cubicBezTo>
                    <a:pt x="274" y="6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2"/>
            <p:cNvSpPr/>
            <p:nvPr/>
          </p:nvSpPr>
          <p:spPr>
            <a:xfrm>
              <a:off x="3451925" y="3461450"/>
              <a:ext cx="11925" cy="8375"/>
            </a:xfrm>
            <a:custGeom>
              <a:avLst/>
              <a:gdLst/>
              <a:ahLst/>
              <a:cxnLst/>
              <a:rect l="l" t="t" r="r" b="b"/>
              <a:pathLst>
                <a:path w="477" h="335" extrusionOk="0">
                  <a:moveTo>
                    <a:pt x="96" y="1"/>
                  </a:moveTo>
                  <a:cubicBezTo>
                    <a:pt x="48" y="1"/>
                    <a:pt x="12" y="13"/>
                    <a:pt x="0" y="60"/>
                  </a:cubicBezTo>
                  <a:cubicBezTo>
                    <a:pt x="0" y="96"/>
                    <a:pt x="12" y="132"/>
                    <a:pt x="60" y="144"/>
                  </a:cubicBezTo>
                  <a:cubicBezTo>
                    <a:pt x="167" y="156"/>
                    <a:pt x="310" y="215"/>
                    <a:pt x="334" y="275"/>
                  </a:cubicBezTo>
                  <a:cubicBezTo>
                    <a:pt x="346" y="322"/>
                    <a:pt x="369" y="334"/>
                    <a:pt x="405" y="334"/>
                  </a:cubicBezTo>
                  <a:cubicBezTo>
                    <a:pt x="405" y="334"/>
                    <a:pt x="417" y="334"/>
                    <a:pt x="417" y="322"/>
                  </a:cubicBezTo>
                  <a:cubicBezTo>
                    <a:pt x="453" y="310"/>
                    <a:pt x="477" y="275"/>
                    <a:pt x="465" y="239"/>
                  </a:cubicBezTo>
                  <a:cubicBezTo>
                    <a:pt x="417" y="72"/>
                    <a:pt x="155" y="13"/>
                    <a:pt x="9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2"/>
            <p:cNvSpPr/>
            <p:nvPr/>
          </p:nvSpPr>
          <p:spPr>
            <a:xfrm>
              <a:off x="3445975" y="3451625"/>
              <a:ext cx="8950" cy="3000"/>
            </a:xfrm>
            <a:custGeom>
              <a:avLst/>
              <a:gdLst/>
              <a:ahLst/>
              <a:cxnLst/>
              <a:rect l="l" t="t" r="r" b="b"/>
              <a:pathLst>
                <a:path w="358" h="120" extrusionOk="0">
                  <a:moveTo>
                    <a:pt x="19" y="1"/>
                  </a:moveTo>
                  <a:cubicBezTo>
                    <a:pt x="7" y="1"/>
                    <a:pt x="0" y="1"/>
                    <a:pt x="0" y="1"/>
                  </a:cubicBezTo>
                  <a:lnTo>
                    <a:pt x="357" y="120"/>
                  </a:lnTo>
                  <a:cubicBezTo>
                    <a:pt x="297" y="9"/>
                    <a:pt x="83"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2"/>
            <p:cNvSpPr/>
            <p:nvPr/>
          </p:nvSpPr>
          <p:spPr>
            <a:xfrm>
              <a:off x="3444175" y="3449850"/>
              <a:ext cx="12525" cy="6575"/>
            </a:xfrm>
            <a:custGeom>
              <a:avLst/>
              <a:gdLst/>
              <a:ahLst/>
              <a:cxnLst/>
              <a:rect l="l" t="t" r="r" b="b"/>
              <a:pathLst>
                <a:path w="501" h="263" extrusionOk="0">
                  <a:moveTo>
                    <a:pt x="72" y="0"/>
                  </a:moveTo>
                  <a:cubicBezTo>
                    <a:pt x="25" y="0"/>
                    <a:pt x="1" y="24"/>
                    <a:pt x="1" y="72"/>
                  </a:cubicBezTo>
                  <a:cubicBezTo>
                    <a:pt x="1" y="119"/>
                    <a:pt x="25" y="143"/>
                    <a:pt x="72" y="143"/>
                  </a:cubicBezTo>
                  <a:cubicBezTo>
                    <a:pt x="168" y="143"/>
                    <a:pt x="322" y="167"/>
                    <a:pt x="358" y="227"/>
                  </a:cubicBezTo>
                  <a:cubicBezTo>
                    <a:pt x="370" y="250"/>
                    <a:pt x="382" y="262"/>
                    <a:pt x="418" y="262"/>
                  </a:cubicBezTo>
                  <a:cubicBezTo>
                    <a:pt x="429" y="262"/>
                    <a:pt x="441" y="250"/>
                    <a:pt x="453" y="250"/>
                  </a:cubicBezTo>
                  <a:cubicBezTo>
                    <a:pt x="501" y="227"/>
                    <a:pt x="501" y="179"/>
                    <a:pt x="489" y="143"/>
                  </a:cubicBezTo>
                  <a:cubicBezTo>
                    <a:pt x="406" y="0"/>
                    <a:pt x="132"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2"/>
            <p:cNvSpPr/>
            <p:nvPr/>
          </p:nvSpPr>
          <p:spPr>
            <a:xfrm>
              <a:off x="3009300" y="3864775"/>
              <a:ext cx="3600" cy="34850"/>
            </a:xfrm>
            <a:custGeom>
              <a:avLst/>
              <a:gdLst/>
              <a:ahLst/>
              <a:cxnLst/>
              <a:rect l="l" t="t" r="r" b="b"/>
              <a:pathLst>
                <a:path w="144" h="1394" extrusionOk="0">
                  <a:moveTo>
                    <a:pt x="72" y="1"/>
                  </a:moveTo>
                  <a:cubicBezTo>
                    <a:pt x="25" y="1"/>
                    <a:pt x="1" y="24"/>
                    <a:pt x="1" y="72"/>
                  </a:cubicBezTo>
                  <a:lnTo>
                    <a:pt x="1" y="1322"/>
                  </a:lnTo>
                  <a:cubicBezTo>
                    <a:pt x="1" y="1370"/>
                    <a:pt x="25" y="1394"/>
                    <a:pt x="72" y="1394"/>
                  </a:cubicBezTo>
                  <a:cubicBezTo>
                    <a:pt x="120" y="1394"/>
                    <a:pt x="144" y="1370"/>
                    <a:pt x="144" y="1322"/>
                  </a:cubicBezTo>
                  <a:lnTo>
                    <a:pt x="144" y="72"/>
                  </a:lnTo>
                  <a:cubicBezTo>
                    <a:pt x="144" y="24"/>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2"/>
            <p:cNvSpPr/>
            <p:nvPr/>
          </p:nvSpPr>
          <p:spPr>
            <a:xfrm>
              <a:off x="2996200" y="3871325"/>
              <a:ext cx="30100" cy="21750"/>
            </a:xfrm>
            <a:custGeom>
              <a:avLst/>
              <a:gdLst/>
              <a:ahLst/>
              <a:cxnLst/>
              <a:rect l="l" t="t" r="r" b="b"/>
              <a:pathLst>
                <a:path w="1204" h="870" extrusionOk="0">
                  <a:moveTo>
                    <a:pt x="1105" y="0"/>
                  </a:moveTo>
                  <a:cubicBezTo>
                    <a:pt x="1092" y="0"/>
                    <a:pt x="1081" y="4"/>
                    <a:pt x="1072" y="13"/>
                  </a:cubicBezTo>
                  <a:lnTo>
                    <a:pt x="49" y="727"/>
                  </a:lnTo>
                  <a:cubicBezTo>
                    <a:pt x="13" y="763"/>
                    <a:pt x="1" y="810"/>
                    <a:pt x="25" y="834"/>
                  </a:cubicBezTo>
                  <a:cubicBezTo>
                    <a:pt x="49" y="846"/>
                    <a:pt x="60" y="870"/>
                    <a:pt x="84" y="870"/>
                  </a:cubicBezTo>
                  <a:cubicBezTo>
                    <a:pt x="108" y="870"/>
                    <a:pt x="120" y="870"/>
                    <a:pt x="132" y="846"/>
                  </a:cubicBezTo>
                  <a:lnTo>
                    <a:pt x="1156" y="132"/>
                  </a:lnTo>
                  <a:cubicBezTo>
                    <a:pt x="1192" y="108"/>
                    <a:pt x="1203" y="60"/>
                    <a:pt x="1180" y="36"/>
                  </a:cubicBezTo>
                  <a:cubicBezTo>
                    <a:pt x="1157" y="13"/>
                    <a:pt x="1129" y="0"/>
                    <a:pt x="11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2"/>
            <p:cNvSpPr/>
            <p:nvPr/>
          </p:nvSpPr>
          <p:spPr>
            <a:xfrm>
              <a:off x="2999175" y="3869700"/>
              <a:ext cx="23850" cy="24875"/>
            </a:xfrm>
            <a:custGeom>
              <a:avLst/>
              <a:gdLst/>
              <a:ahLst/>
              <a:cxnLst/>
              <a:rect l="l" t="t" r="r" b="b"/>
              <a:pathLst>
                <a:path w="954" h="995" extrusionOk="0">
                  <a:moveTo>
                    <a:pt x="83" y="0"/>
                  </a:moveTo>
                  <a:cubicBezTo>
                    <a:pt x="63" y="0"/>
                    <a:pt x="43" y="6"/>
                    <a:pt x="25" y="18"/>
                  </a:cubicBezTo>
                  <a:cubicBezTo>
                    <a:pt x="1" y="54"/>
                    <a:pt x="1" y="89"/>
                    <a:pt x="25" y="125"/>
                  </a:cubicBezTo>
                  <a:lnTo>
                    <a:pt x="823" y="959"/>
                  </a:lnTo>
                  <a:cubicBezTo>
                    <a:pt x="834" y="970"/>
                    <a:pt x="858" y="994"/>
                    <a:pt x="882" y="994"/>
                  </a:cubicBezTo>
                  <a:cubicBezTo>
                    <a:pt x="894" y="994"/>
                    <a:pt x="906" y="970"/>
                    <a:pt x="918" y="959"/>
                  </a:cubicBezTo>
                  <a:cubicBezTo>
                    <a:pt x="953" y="935"/>
                    <a:pt x="953" y="887"/>
                    <a:pt x="918" y="851"/>
                  </a:cubicBezTo>
                  <a:lnTo>
                    <a:pt x="132" y="18"/>
                  </a:lnTo>
                  <a:cubicBezTo>
                    <a:pt x="120" y="6"/>
                    <a:pt x="102"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2"/>
            <p:cNvSpPr/>
            <p:nvPr/>
          </p:nvSpPr>
          <p:spPr>
            <a:xfrm>
              <a:off x="2992925" y="3879650"/>
              <a:ext cx="33675" cy="3900"/>
            </a:xfrm>
            <a:custGeom>
              <a:avLst/>
              <a:gdLst/>
              <a:ahLst/>
              <a:cxnLst/>
              <a:rect l="l" t="t" r="r" b="b"/>
              <a:pathLst>
                <a:path w="1347" h="156" extrusionOk="0">
                  <a:moveTo>
                    <a:pt x="1275" y="1"/>
                  </a:moveTo>
                  <a:lnTo>
                    <a:pt x="72" y="13"/>
                  </a:lnTo>
                  <a:cubicBezTo>
                    <a:pt x="25" y="13"/>
                    <a:pt x="1" y="37"/>
                    <a:pt x="1" y="84"/>
                  </a:cubicBezTo>
                  <a:cubicBezTo>
                    <a:pt x="1" y="132"/>
                    <a:pt x="25" y="156"/>
                    <a:pt x="72" y="156"/>
                  </a:cubicBezTo>
                  <a:lnTo>
                    <a:pt x="1275" y="144"/>
                  </a:lnTo>
                  <a:cubicBezTo>
                    <a:pt x="1323" y="144"/>
                    <a:pt x="1346" y="120"/>
                    <a:pt x="1346" y="72"/>
                  </a:cubicBezTo>
                  <a:cubicBezTo>
                    <a:pt x="1346" y="25"/>
                    <a:pt x="1323"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2"/>
            <p:cNvSpPr/>
            <p:nvPr/>
          </p:nvSpPr>
          <p:spPr>
            <a:xfrm>
              <a:off x="3344475" y="3418300"/>
              <a:ext cx="3600" cy="34850"/>
            </a:xfrm>
            <a:custGeom>
              <a:avLst/>
              <a:gdLst/>
              <a:ahLst/>
              <a:cxnLst/>
              <a:rect l="l" t="t" r="r" b="b"/>
              <a:pathLst>
                <a:path w="144" h="1394" extrusionOk="0">
                  <a:moveTo>
                    <a:pt x="72" y="0"/>
                  </a:moveTo>
                  <a:cubicBezTo>
                    <a:pt x="24" y="0"/>
                    <a:pt x="0" y="24"/>
                    <a:pt x="0" y="72"/>
                  </a:cubicBezTo>
                  <a:lnTo>
                    <a:pt x="0" y="1322"/>
                  </a:lnTo>
                  <a:cubicBezTo>
                    <a:pt x="0" y="1370"/>
                    <a:pt x="24" y="1393"/>
                    <a:pt x="72" y="1393"/>
                  </a:cubicBezTo>
                  <a:cubicBezTo>
                    <a:pt x="119" y="1393"/>
                    <a:pt x="143" y="1346"/>
                    <a:pt x="143" y="1322"/>
                  </a:cubicBezTo>
                  <a:lnTo>
                    <a:pt x="143" y="72"/>
                  </a:lnTo>
                  <a:cubicBezTo>
                    <a:pt x="143"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2"/>
            <p:cNvSpPr/>
            <p:nvPr/>
          </p:nvSpPr>
          <p:spPr>
            <a:xfrm>
              <a:off x="3331375" y="3424525"/>
              <a:ext cx="30075" cy="21475"/>
            </a:xfrm>
            <a:custGeom>
              <a:avLst/>
              <a:gdLst/>
              <a:ahLst/>
              <a:cxnLst/>
              <a:rect l="l" t="t" r="r" b="b"/>
              <a:pathLst>
                <a:path w="1203" h="859" extrusionOk="0">
                  <a:moveTo>
                    <a:pt x="1113" y="0"/>
                  </a:moveTo>
                  <a:cubicBezTo>
                    <a:pt x="1099" y="0"/>
                    <a:pt x="1086" y="4"/>
                    <a:pt x="1072" y="13"/>
                  </a:cubicBezTo>
                  <a:lnTo>
                    <a:pt x="48" y="728"/>
                  </a:lnTo>
                  <a:cubicBezTo>
                    <a:pt x="12" y="763"/>
                    <a:pt x="0" y="799"/>
                    <a:pt x="36" y="835"/>
                  </a:cubicBezTo>
                  <a:cubicBezTo>
                    <a:pt x="48" y="847"/>
                    <a:pt x="60" y="859"/>
                    <a:pt x="96" y="859"/>
                  </a:cubicBezTo>
                  <a:cubicBezTo>
                    <a:pt x="108" y="859"/>
                    <a:pt x="119" y="859"/>
                    <a:pt x="131" y="847"/>
                  </a:cubicBezTo>
                  <a:lnTo>
                    <a:pt x="1167" y="132"/>
                  </a:lnTo>
                  <a:cubicBezTo>
                    <a:pt x="1191" y="109"/>
                    <a:pt x="1203" y="61"/>
                    <a:pt x="1179" y="25"/>
                  </a:cubicBezTo>
                  <a:cubicBezTo>
                    <a:pt x="1157" y="10"/>
                    <a:pt x="1135" y="0"/>
                    <a:pt x="11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2"/>
            <p:cNvSpPr/>
            <p:nvPr/>
          </p:nvSpPr>
          <p:spPr>
            <a:xfrm>
              <a:off x="3334350" y="3422675"/>
              <a:ext cx="23825" cy="24825"/>
            </a:xfrm>
            <a:custGeom>
              <a:avLst/>
              <a:gdLst/>
              <a:ahLst/>
              <a:cxnLst/>
              <a:rect l="l" t="t" r="r" b="b"/>
              <a:pathLst>
                <a:path w="953" h="993" extrusionOk="0">
                  <a:moveTo>
                    <a:pt x="84" y="1"/>
                  </a:moveTo>
                  <a:cubicBezTo>
                    <a:pt x="66" y="1"/>
                    <a:pt x="48" y="10"/>
                    <a:pt x="36" y="28"/>
                  </a:cubicBezTo>
                  <a:cubicBezTo>
                    <a:pt x="0" y="63"/>
                    <a:pt x="0" y="99"/>
                    <a:pt x="36" y="135"/>
                  </a:cubicBezTo>
                  <a:lnTo>
                    <a:pt x="822" y="968"/>
                  </a:lnTo>
                  <a:cubicBezTo>
                    <a:pt x="834" y="980"/>
                    <a:pt x="870" y="992"/>
                    <a:pt x="881" y="992"/>
                  </a:cubicBezTo>
                  <a:cubicBezTo>
                    <a:pt x="893" y="992"/>
                    <a:pt x="929" y="980"/>
                    <a:pt x="929" y="968"/>
                  </a:cubicBezTo>
                  <a:cubicBezTo>
                    <a:pt x="953" y="933"/>
                    <a:pt x="953" y="897"/>
                    <a:pt x="929" y="861"/>
                  </a:cubicBezTo>
                  <a:lnTo>
                    <a:pt x="131" y="28"/>
                  </a:lnTo>
                  <a:cubicBezTo>
                    <a:pt x="119" y="10"/>
                    <a:pt x="10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2"/>
            <p:cNvSpPr/>
            <p:nvPr/>
          </p:nvSpPr>
          <p:spPr>
            <a:xfrm>
              <a:off x="3328400" y="3433175"/>
              <a:ext cx="33950" cy="3900"/>
            </a:xfrm>
            <a:custGeom>
              <a:avLst/>
              <a:gdLst/>
              <a:ahLst/>
              <a:cxnLst/>
              <a:rect l="l" t="t" r="r" b="b"/>
              <a:pathLst>
                <a:path w="1358" h="156" extrusionOk="0">
                  <a:moveTo>
                    <a:pt x="1286" y="1"/>
                  </a:moveTo>
                  <a:lnTo>
                    <a:pt x="72" y="13"/>
                  </a:lnTo>
                  <a:cubicBezTo>
                    <a:pt x="36" y="13"/>
                    <a:pt x="0" y="36"/>
                    <a:pt x="0" y="84"/>
                  </a:cubicBezTo>
                  <a:cubicBezTo>
                    <a:pt x="0" y="132"/>
                    <a:pt x="36" y="155"/>
                    <a:pt x="72" y="155"/>
                  </a:cubicBezTo>
                  <a:lnTo>
                    <a:pt x="1286" y="144"/>
                  </a:lnTo>
                  <a:cubicBezTo>
                    <a:pt x="1322" y="144"/>
                    <a:pt x="1358" y="120"/>
                    <a:pt x="1358" y="72"/>
                  </a:cubicBezTo>
                  <a:cubicBezTo>
                    <a:pt x="1358" y="24"/>
                    <a:pt x="1322" y="1"/>
                    <a:pt x="128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2"/>
            <p:cNvSpPr/>
            <p:nvPr/>
          </p:nvSpPr>
          <p:spPr>
            <a:xfrm>
              <a:off x="3641225" y="3751075"/>
              <a:ext cx="3900" cy="35150"/>
            </a:xfrm>
            <a:custGeom>
              <a:avLst/>
              <a:gdLst/>
              <a:ahLst/>
              <a:cxnLst/>
              <a:rect l="l" t="t" r="r" b="b"/>
              <a:pathLst>
                <a:path w="156" h="1406" extrusionOk="0">
                  <a:moveTo>
                    <a:pt x="84" y="1"/>
                  </a:moveTo>
                  <a:cubicBezTo>
                    <a:pt x="36" y="1"/>
                    <a:pt x="1" y="36"/>
                    <a:pt x="1" y="84"/>
                  </a:cubicBezTo>
                  <a:lnTo>
                    <a:pt x="1" y="1334"/>
                  </a:lnTo>
                  <a:cubicBezTo>
                    <a:pt x="1" y="1370"/>
                    <a:pt x="36" y="1405"/>
                    <a:pt x="84" y="1405"/>
                  </a:cubicBezTo>
                  <a:cubicBezTo>
                    <a:pt x="120" y="1405"/>
                    <a:pt x="156" y="1370"/>
                    <a:pt x="156" y="1334"/>
                  </a:cubicBezTo>
                  <a:lnTo>
                    <a:pt x="156" y="84"/>
                  </a:lnTo>
                  <a:cubicBezTo>
                    <a:pt x="156" y="36"/>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2"/>
            <p:cNvSpPr/>
            <p:nvPr/>
          </p:nvSpPr>
          <p:spPr>
            <a:xfrm>
              <a:off x="3628125" y="3757900"/>
              <a:ext cx="30400" cy="21475"/>
            </a:xfrm>
            <a:custGeom>
              <a:avLst/>
              <a:gdLst/>
              <a:ahLst/>
              <a:cxnLst/>
              <a:rect l="l" t="t" r="r" b="b"/>
              <a:pathLst>
                <a:path w="1216" h="859" extrusionOk="0">
                  <a:moveTo>
                    <a:pt x="1119" y="0"/>
                  </a:moveTo>
                  <a:cubicBezTo>
                    <a:pt x="1106" y="0"/>
                    <a:pt x="1093" y="4"/>
                    <a:pt x="1084" y="13"/>
                  </a:cubicBezTo>
                  <a:lnTo>
                    <a:pt x="49" y="728"/>
                  </a:lnTo>
                  <a:cubicBezTo>
                    <a:pt x="25" y="763"/>
                    <a:pt x="1" y="799"/>
                    <a:pt x="37" y="835"/>
                  </a:cubicBezTo>
                  <a:cubicBezTo>
                    <a:pt x="49" y="847"/>
                    <a:pt x="60" y="859"/>
                    <a:pt x="96" y="859"/>
                  </a:cubicBezTo>
                  <a:cubicBezTo>
                    <a:pt x="108" y="859"/>
                    <a:pt x="132" y="859"/>
                    <a:pt x="144" y="847"/>
                  </a:cubicBezTo>
                  <a:lnTo>
                    <a:pt x="1168" y="132"/>
                  </a:lnTo>
                  <a:cubicBezTo>
                    <a:pt x="1203" y="109"/>
                    <a:pt x="1215" y="61"/>
                    <a:pt x="1180" y="25"/>
                  </a:cubicBezTo>
                  <a:cubicBezTo>
                    <a:pt x="1165" y="10"/>
                    <a:pt x="1141" y="0"/>
                    <a:pt x="111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2"/>
            <p:cNvSpPr/>
            <p:nvPr/>
          </p:nvSpPr>
          <p:spPr>
            <a:xfrm>
              <a:off x="3631400" y="3756050"/>
              <a:ext cx="23850" cy="24825"/>
            </a:xfrm>
            <a:custGeom>
              <a:avLst/>
              <a:gdLst/>
              <a:ahLst/>
              <a:cxnLst/>
              <a:rect l="l" t="t" r="r" b="b"/>
              <a:pathLst>
                <a:path w="954" h="993" extrusionOk="0">
                  <a:moveTo>
                    <a:pt x="78" y="1"/>
                  </a:moveTo>
                  <a:cubicBezTo>
                    <a:pt x="60" y="1"/>
                    <a:pt x="43" y="10"/>
                    <a:pt x="25" y="28"/>
                  </a:cubicBezTo>
                  <a:cubicBezTo>
                    <a:pt x="1" y="63"/>
                    <a:pt x="1" y="99"/>
                    <a:pt x="25" y="135"/>
                  </a:cubicBezTo>
                  <a:lnTo>
                    <a:pt x="810" y="968"/>
                  </a:lnTo>
                  <a:cubicBezTo>
                    <a:pt x="834" y="980"/>
                    <a:pt x="858" y="992"/>
                    <a:pt x="870" y="992"/>
                  </a:cubicBezTo>
                  <a:cubicBezTo>
                    <a:pt x="906" y="992"/>
                    <a:pt x="918" y="980"/>
                    <a:pt x="918" y="968"/>
                  </a:cubicBezTo>
                  <a:cubicBezTo>
                    <a:pt x="953" y="933"/>
                    <a:pt x="953" y="897"/>
                    <a:pt x="918" y="861"/>
                  </a:cubicBezTo>
                  <a:lnTo>
                    <a:pt x="132" y="28"/>
                  </a:lnTo>
                  <a:cubicBezTo>
                    <a:pt x="114" y="10"/>
                    <a:pt x="96" y="1"/>
                    <a:pt x="7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2"/>
            <p:cNvSpPr/>
            <p:nvPr/>
          </p:nvSpPr>
          <p:spPr>
            <a:xfrm>
              <a:off x="3625450" y="3765950"/>
              <a:ext cx="33675" cy="4200"/>
            </a:xfrm>
            <a:custGeom>
              <a:avLst/>
              <a:gdLst/>
              <a:ahLst/>
              <a:cxnLst/>
              <a:rect l="l" t="t" r="r" b="b"/>
              <a:pathLst>
                <a:path w="1347" h="168" extrusionOk="0">
                  <a:moveTo>
                    <a:pt x="1275" y="1"/>
                  </a:moveTo>
                  <a:lnTo>
                    <a:pt x="72" y="25"/>
                  </a:lnTo>
                  <a:cubicBezTo>
                    <a:pt x="25" y="25"/>
                    <a:pt x="1" y="48"/>
                    <a:pt x="1" y="96"/>
                  </a:cubicBezTo>
                  <a:cubicBezTo>
                    <a:pt x="1" y="144"/>
                    <a:pt x="25" y="168"/>
                    <a:pt x="72" y="168"/>
                  </a:cubicBezTo>
                  <a:lnTo>
                    <a:pt x="1275" y="156"/>
                  </a:lnTo>
                  <a:cubicBezTo>
                    <a:pt x="1322" y="156"/>
                    <a:pt x="1346" y="120"/>
                    <a:pt x="1346" y="84"/>
                  </a:cubicBezTo>
                  <a:cubicBezTo>
                    <a:pt x="1346" y="37"/>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2"/>
            <p:cNvSpPr/>
            <p:nvPr/>
          </p:nvSpPr>
          <p:spPr>
            <a:xfrm>
              <a:off x="2945600" y="3419175"/>
              <a:ext cx="400375" cy="389025"/>
            </a:xfrm>
            <a:custGeom>
              <a:avLst/>
              <a:gdLst/>
              <a:ahLst/>
              <a:cxnLst/>
              <a:rect l="l" t="t" r="r" b="b"/>
              <a:pathLst>
                <a:path w="16015" h="15561" extrusionOk="0">
                  <a:moveTo>
                    <a:pt x="11087" y="1"/>
                  </a:moveTo>
                  <a:cubicBezTo>
                    <a:pt x="11006" y="1"/>
                    <a:pt x="10426" y="41"/>
                    <a:pt x="8478" y="1037"/>
                  </a:cubicBezTo>
                  <a:cubicBezTo>
                    <a:pt x="4216" y="3204"/>
                    <a:pt x="6930" y="5859"/>
                    <a:pt x="6395" y="6192"/>
                  </a:cubicBezTo>
                  <a:cubicBezTo>
                    <a:pt x="6370" y="6208"/>
                    <a:pt x="6347" y="6216"/>
                    <a:pt x="6325" y="6216"/>
                  </a:cubicBezTo>
                  <a:cubicBezTo>
                    <a:pt x="5875" y="6216"/>
                    <a:pt x="5933" y="3001"/>
                    <a:pt x="2863" y="3001"/>
                  </a:cubicBezTo>
                  <a:cubicBezTo>
                    <a:pt x="2842" y="3001"/>
                    <a:pt x="2821" y="3001"/>
                    <a:pt x="2799" y="3001"/>
                  </a:cubicBezTo>
                  <a:cubicBezTo>
                    <a:pt x="1251" y="3025"/>
                    <a:pt x="1" y="3478"/>
                    <a:pt x="1" y="3478"/>
                  </a:cubicBezTo>
                  <a:cubicBezTo>
                    <a:pt x="1" y="3478"/>
                    <a:pt x="1501" y="14193"/>
                    <a:pt x="1644" y="14586"/>
                  </a:cubicBezTo>
                  <a:cubicBezTo>
                    <a:pt x="1784" y="14952"/>
                    <a:pt x="7813" y="15561"/>
                    <a:pt x="9265" y="15561"/>
                  </a:cubicBezTo>
                  <a:cubicBezTo>
                    <a:pt x="9421" y="15561"/>
                    <a:pt x="9524" y="15554"/>
                    <a:pt x="9562" y="15539"/>
                  </a:cubicBezTo>
                  <a:cubicBezTo>
                    <a:pt x="9966" y="15396"/>
                    <a:pt x="15122" y="10895"/>
                    <a:pt x="15562" y="10574"/>
                  </a:cubicBezTo>
                  <a:cubicBezTo>
                    <a:pt x="16015" y="10240"/>
                    <a:pt x="11097" y="1"/>
                    <a:pt x="11097" y="1"/>
                  </a:cubicBezTo>
                  <a:cubicBezTo>
                    <a:pt x="11097" y="1"/>
                    <a:pt x="11094" y="1"/>
                    <a:pt x="110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2"/>
            <p:cNvSpPr/>
            <p:nvPr/>
          </p:nvSpPr>
          <p:spPr>
            <a:xfrm>
              <a:off x="2943225" y="3417100"/>
              <a:ext cx="400375" cy="392925"/>
            </a:xfrm>
            <a:custGeom>
              <a:avLst/>
              <a:gdLst/>
              <a:ahLst/>
              <a:cxnLst/>
              <a:rect l="l" t="t" r="r" b="b"/>
              <a:pathLst>
                <a:path w="16015" h="15717" extrusionOk="0">
                  <a:moveTo>
                    <a:pt x="11121" y="167"/>
                  </a:moveTo>
                  <a:cubicBezTo>
                    <a:pt x="12967" y="4001"/>
                    <a:pt x="15776" y="10192"/>
                    <a:pt x="15586" y="10597"/>
                  </a:cubicBezTo>
                  <a:cubicBezTo>
                    <a:pt x="15443" y="10716"/>
                    <a:pt x="14693" y="11335"/>
                    <a:pt x="13776" y="12133"/>
                  </a:cubicBezTo>
                  <a:cubicBezTo>
                    <a:pt x="12228" y="13455"/>
                    <a:pt x="9859" y="15467"/>
                    <a:pt x="9621" y="15550"/>
                  </a:cubicBezTo>
                  <a:cubicBezTo>
                    <a:pt x="9621" y="15550"/>
                    <a:pt x="9573" y="15562"/>
                    <a:pt x="9371" y="15562"/>
                  </a:cubicBezTo>
                  <a:cubicBezTo>
                    <a:pt x="7799" y="15562"/>
                    <a:pt x="2048" y="14943"/>
                    <a:pt x="1810" y="14645"/>
                  </a:cubicBezTo>
                  <a:cubicBezTo>
                    <a:pt x="1691" y="14336"/>
                    <a:pt x="691" y="7323"/>
                    <a:pt x="167" y="3596"/>
                  </a:cubicBezTo>
                  <a:cubicBezTo>
                    <a:pt x="441" y="3513"/>
                    <a:pt x="1548" y="3180"/>
                    <a:pt x="2858" y="3156"/>
                  </a:cubicBezTo>
                  <a:lnTo>
                    <a:pt x="2918" y="3156"/>
                  </a:lnTo>
                  <a:cubicBezTo>
                    <a:pt x="5108" y="3156"/>
                    <a:pt x="5680" y="4763"/>
                    <a:pt x="6001" y="5728"/>
                  </a:cubicBezTo>
                  <a:cubicBezTo>
                    <a:pt x="6132" y="6144"/>
                    <a:pt x="6228" y="6382"/>
                    <a:pt x="6406" y="6382"/>
                  </a:cubicBezTo>
                  <a:cubicBezTo>
                    <a:pt x="6430" y="6382"/>
                    <a:pt x="6478" y="6382"/>
                    <a:pt x="6513" y="6359"/>
                  </a:cubicBezTo>
                  <a:cubicBezTo>
                    <a:pt x="6692" y="6240"/>
                    <a:pt x="6597" y="5954"/>
                    <a:pt x="6466" y="5561"/>
                  </a:cubicBezTo>
                  <a:cubicBezTo>
                    <a:pt x="6120" y="4585"/>
                    <a:pt x="5501" y="2763"/>
                    <a:pt x="8573" y="1191"/>
                  </a:cubicBezTo>
                  <a:cubicBezTo>
                    <a:pt x="10323" y="298"/>
                    <a:pt x="10954" y="179"/>
                    <a:pt x="11121" y="167"/>
                  </a:cubicBezTo>
                  <a:close/>
                  <a:moveTo>
                    <a:pt x="11181" y="1"/>
                  </a:moveTo>
                  <a:cubicBezTo>
                    <a:pt x="11073" y="1"/>
                    <a:pt x="10466" y="36"/>
                    <a:pt x="8537" y="1037"/>
                  </a:cubicBezTo>
                  <a:cubicBezTo>
                    <a:pt x="5335" y="2680"/>
                    <a:pt x="5989" y="4573"/>
                    <a:pt x="6347" y="5597"/>
                  </a:cubicBezTo>
                  <a:cubicBezTo>
                    <a:pt x="6454" y="5906"/>
                    <a:pt x="6537" y="6156"/>
                    <a:pt x="6454" y="6216"/>
                  </a:cubicBezTo>
                  <a:cubicBezTo>
                    <a:pt x="6430" y="6240"/>
                    <a:pt x="6418" y="6240"/>
                    <a:pt x="6418" y="6240"/>
                  </a:cubicBezTo>
                  <a:cubicBezTo>
                    <a:pt x="6347" y="6240"/>
                    <a:pt x="6239" y="5942"/>
                    <a:pt x="6156" y="5680"/>
                  </a:cubicBezTo>
                  <a:cubicBezTo>
                    <a:pt x="5823" y="4751"/>
                    <a:pt x="5227" y="3001"/>
                    <a:pt x="2930" y="3001"/>
                  </a:cubicBezTo>
                  <a:lnTo>
                    <a:pt x="2882" y="3001"/>
                  </a:lnTo>
                  <a:cubicBezTo>
                    <a:pt x="1334" y="3037"/>
                    <a:pt x="60" y="3477"/>
                    <a:pt x="48" y="3477"/>
                  </a:cubicBezTo>
                  <a:cubicBezTo>
                    <a:pt x="24" y="3477"/>
                    <a:pt x="1" y="3525"/>
                    <a:pt x="1" y="3561"/>
                  </a:cubicBezTo>
                  <a:cubicBezTo>
                    <a:pt x="60" y="3989"/>
                    <a:pt x="1513" y="14288"/>
                    <a:pt x="1656" y="14693"/>
                  </a:cubicBezTo>
                  <a:cubicBezTo>
                    <a:pt x="1834" y="15134"/>
                    <a:pt x="8097" y="15717"/>
                    <a:pt x="9371" y="15717"/>
                  </a:cubicBezTo>
                  <a:cubicBezTo>
                    <a:pt x="9585" y="15717"/>
                    <a:pt x="9645" y="15705"/>
                    <a:pt x="9680" y="15681"/>
                  </a:cubicBezTo>
                  <a:cubicBezTo>
                    <a:pt x="9919" y="15598"/>
                    <a:pt x="11716" y="14062"/>
                    <a:pt x="13871" y="12228"/>
                  </a:cubicBezTo>
                  <a:cubicBezTo>
                    <a:pt x="14764" y="11490"/>
                    <a:pt x="15526" y="10835"/>
                    <a:pt x="15693" y="10716"/>
                  </a:cubicBezTo>
                  <a:cubicBezTo>
                    <a:pt x="15788" y="10621"/>
                    <a:pt x="16015" y="10454"/>
                    <a:pt x="13645" y="5204"/>
                  </a:cubicBezTo>
                  <a:cubicBezTo>
                    <a:pt x="12490" y="2632"/>
                    <a:pt x="11264" y="72"/>
                    <a:pt x="11252" y="36"/>
                  </a:cubicBezTo>
                  <a:cubicBezTo>
                    <a:pt x="11240" y="13"/>
                    <a:pt x="11228" y="1"/>
                    <a:pt x="111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2"/>
            <p:cNvSpPr/>
            <p:nvPr/>
          </p:nvSpPr>
          <p:spPr>
            <a:xfrm>
              <a:off x="2908100" y="3424850"/>
              <a:ext cx="364050" cy="180100"/>
            </a:xfrm>
            <a:custGeom>
              <a:avLst/>
              <a:gdLst/>
              <a:ahLst/>
              <a:cxnLst/>
              <a:rect l="l" t="t" r="r" b="b"/>
              <a:pathLst>
                <a:path w="14562" h="7204" extrusionOk="0">
                  <a:moveTo>
                    <a:pt x="13395" y="0"/>
                  </a:moveTo>
                  <a:cubicBezTo>
                    <a:pt x="13395" y="0"/>
                    <a:pt x="12645" y="1108"/>
                    <a:pt x="10597" y="1489"/>
                  </a:cubicBezTo>
                  <a:cubicBezTo>
                    <a:pt x="8201" y="1936"/>
                    <a:pt x="7437" y="4521"/>
                    <a:pt x="8047" y="6333"/>
                  </a:cubicBezTo>
                  <a:lnTo>
                    <a:pt x="8047" y="6333"/>
                  </a:lnTo>
                  <a:cubicBezTo>
                    <a:pt x="7782" y="5745"/>
                    <a:pt x="7085" y="4547"/>
                    <a:pt x="5680" y="4096"/>
                  </a:cubicBezTo>
                  <a:cubicBezTo>
                    <a:pt x="5305" y="3976"/>
                    <a:pt x="4948" y="3931"/>
                    <a:pt x="4602" y="3931"/>
                  </a:cubicBezTo>
                  <a:cubicBezTo>
                    <a:pt x="3572" y="3931"/>
                    <a:pt x="2649" y="4332"/>
                    <a:pt x="1684" y="4332"/>
                  </a:cubicBezTo>
                  <a:cubicBezTo>
                    <a:pt x="1341" y="4332"/>
                    <a:pt x="992" y="4281"/>
                    <a:pt x="632" y="4144"/>
                  </a:cubicBezTo>
                  <a:cubicBezTo>
                    <a:pt x="622" y="4139"/>
                    <a:pt x="612" y="4137"/>
                    <a:pt x="603" y="4137"/>
                  </a:cubicBezTo>
                  <a:cubicBezTo>
                    <a:pt x="281" y="4137"/>
                    <a:pt x="1" y="6370"/>
                    <a:pt x="1" y="6370"/>
                  </a:cubicBezTo>
                  <a:lnTo>
                    <a:pt x="8395" y="7204"/>
                  </a:lnTo>
                  <a:lnTo>
                    <a:pt x="14562" y="1858"/>
                  </a:lnTo>
                  <a:cubicBezTo>
                    <a:pt x="14562" y="1858"/>
                    <a:pt x="13824" y="167"/>
                    <a:pt x="13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2"/>
            <p:cNvSpPr/>
            <p:nvPr/>
          </p:nvSpPr>
          <p:spPr>
            <a:xfrm>
              <a:off x="2905725" y="3423250"/>
              <a:ext cx="367925" cy="184075"/>
            </a:xfrm>
            <a:custGeom>
              <a:avLst/>
              <a:gdLst/>
              <a:ahLst/>
              <a:cxnLst/>
              <a:rect l="l" t="t" r="r" b="b"/>
              <a:pathLst>
                <a:path w="14717" h="7363" extrusionOk="0">
                  <a:moveTo>
                    <a:pt x="13502" y="183"/>
                  </a:moveTo>
                  <a:cubicBezTo>
                    <a:pt x="13824" y="398"/>
                    <a:pt x="14359" y="1445"/>
                    <a:pt x="14574" y="1922"/>
                  </a:cubicBezTo>
                  <a:lnTo>
                    <a:pt x="8454" y="7208"/>
                  </a:lnTo>
                  <a:lnTo>
                    <a:pt x="167" y="6375"/>
                  </a:lnTo>
                  <a:cubicBezTo>
                    <a:pt x="310" y="5255"/>
                    <a:pt x="548" y="4291"/>
                    <a:pt x="715" y="4279"/>
                  </a:cubicBezTo>
                  <a:cubicBezTo>
                    <a:pt x="1060" y="4410"/>
                    <a:pt x="1393" y="4470"/>
                    <a:pt x="1786" y="4470"/>
                  </a:cubicBezTo>
                  <a:cubicBezTo>
                    <a:pt x="2263" y="4470"/>
                    <a:pt x="2751" y="4362"/>
                    <a:pt x="3215" y="4279"/>
                  </a:cubicBezTo>
                  <a:cubicBezTo>
                    <a:pt x="3691" y="4172"/>
                    <a:pt x="4180" y="4065"/>
                    <a:pt x="4703" y="4065"/>
                  </a:cubicBezTo>
                  <a:cubicBezTo>
                    <a:pt x="5072" y="4065"/>
                    <a:pt x="5418" y="4124"/>
                    <a:pt x="5763" y="4231"/>
                  </a:cubicBezTo>
                  <a:cubicBezTo>
                    <a:pt x="7168" y="4684"/>
                    <a:pt x="7870" y="5946"/>
                    <a:pt x="8097" y="6446"/>
                  </a:cubicBezTo>
                  <a:cubicBezTo>
                    <a:pt x="8120" y="6553"/>
                    <a:pt x="8168" y="6660"/>
                    <a:pt x="8216" y="6767"/>
                  </a:cubicBezTo>
                  <a:cubicBezTo>
                    <a:pt x="8224" y="6793"/>
                    <a:pt x="8251" y="6813"/>
                    <a:pt x="8275" y="6813"/>
                  </a:cubicBezTo>
                  <a:cubicBezTo>
                    <a:pt x="8284" y="6813"/>
                    <a:pt x="8292" y="6810"/>
                    <a:pt x="8299" y="6803"/>
                  </a:cubicBezTo>
                  <a:cubicBezTo>
                    <a:pt x="8335" y="6791"/>
                    <a:pt x="8359" y="6756"/>
                    <a:pt x="8347" y="6720"/>
                  </a:cubicBezTo>
                  <a:cubicBezTo>
                    <a:pt x="8347" y="6696"/>
                    <a:pt x="8299" y="6589"/>
                    <a:pt x="8228" y="6398"/>
                  </a:cubicBezTo>
                  <a:cubicBezTo>
                    <a:pt x="7859" y="5351"/>
                    <a:pt x="7990" y="4100"/>
                    <a:pt x="8537" y="3148"/>
                  </a:cubicBezTo>
                  <a:cubicBezTo>
                    <a:pt x="9013" y="2338"/>
                    <a:pt x="9764" y="1826"/>
                    <a:pt x="10704" y="1636"/>
                  </a:cubicBezTo>
                  <a:cubicBezTo>
                    <a:pt x="12514" y="1314"/>
                    <a:pt x="13324" y="410"/>
                    <a:pt x="13502" y="183"/>
                  </a:cubicBezTo>
                  <a:close/>
                  <a:moveTo>
                    <a:pt x="13457" y="0"/>
                  </a:moveTo>
                  <a:cubicBezTo>
                    <a:pt x="13433" y="0"/>
                    <a:pt x="13404" y="14"/>
                    <a:pt x="13395" y="40"/>
                  </a:cubicBezTo>
                  <a:cubicBezTo>
                    <a:pt x="13395" y="52"/>
                    <a:pt x="12645" y="1124"/>
                    <a:pt x="10657" y="1493"/>
                  </a:cubicBezTo>
                  <a:cubicBezTo>
                    <a:pt x="9668" y="1672"/>
                    <a:pt x="8882" y="2219"/>
                    <a:pt x="8394" y="3077"/>
                  </a:cubicBezTo>
                  <a:cubicBezTo>
                    <a:pt x="7918" y="3874"/>
                    <a:pt x="7751" y="4898"/>
                    <a:pt x="7918" y="5851"/>
                  </a:cubicBezTo>
                  <a:cubicBezTo>
                    <a:pt x="7549" y="5243"/>
                    <a:pt x="6870" y="4446"/>
                    <a:pt x="5787" y="4100"/>
                  </a:cubicBezTo>
                  <a:cubicBezTo>
                    <a:pt x="5430" y="3993"/>
                    <a:pt x="5072" y="3934"/>
                    <a:pt x="4691" y="3934"/>
                  </a:cubicBezTo>
                  <a:cubicBezTo>
                    <a:pt x="4168" y="3934"/>
                    <a:pt x="3656" y="4041"/>
                    <a:pt x="3167" y="4148"/>
                  </a:cubicBezTo>
                  <a:cubicBezTo>
                    <a:pt x="2691" y="4243"/>
                    <a:pt x="2227" y="4339"/>
                    <a:pt x="1774" y="4339"/>
                  </a:cubicBezTo>
                  <a:cubicBezTo>
                    <a:pt x="1393" y="4339"/>
                    <a:pt x="1072" y="4279"/>
                    <a:pt x="739" y="4160"/>
                  </a:cubicBezTo>
                  <a:cubicBezTo>
                    <a:pt x="715" y="4148"/>
                    <a:pt x="703" y="4148"/>
                    <a:pt x="691" y="4148"/>
                  </a:cubicBezTo>
                  <a:cubicBezTo>
                    <a:pt x="346" y="4148"/>
                    <a:pt x="96" y="5744"/>
                    <a:pt x="0" y="6434"/>
                  </a:cubicBezTo>
                  <a:cubicBezTo>
                    <a:pt x="0" y="6458"/>
                    <a:pt x="12" y="6482"/>
                    <a:pt x="12" y="6494"/>
                  </a:cubicBezTo>
                  <a:cubicBezTo>
                    <a:pt x="12" y="6506"/>
                    <a:pt x="48" y="6529"/>
                    <a:pt x="60" y="6529"/>
                  </a:cubicBezTo>
                  <a:lnTo>
                    <a:pt x="8466" y="7363"/>
                  </a:lnTo>
                  <a:cubicBezTo>
                    <a:pt x="8501" y="7363"/>
                    <a:pt x="8513" y="7339"/>
                    <a:pt x="8513" y="7327"/>
                  </a:cubicBezTo>
                  <a:lnTo>
                    <a:pt x="14693" y="1981"/>
                  </a:lnTo>
                  <a:cubicBezTo>
                    <a:pt x="14705" y="1957"/>
                    <a:pt x="14717" y="1922"/>
                    <a:pt x="14705" y="1898"/>
                  </a:cubicBezTo>
                  <a:cubicBezTo>
                    <a:pt x="14633" y="1719"/>
                    <a:pt x="13931" y="171"/>
                    <a:pt x="13478" y="5"/>
                  </a:cubicBezTo>
                  <a:cubicBezTo>
                    <a:pt x="13472" y="2"/>
                    <a:pt x="13465" y="0"/>
                    <a:pt x="1345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2"/>
            <p:cNvSpPr/>
            <p:nvPr/>
          </p:nvSpPr>
          <p:spPr>
            <a:xfrm>
              <a:off x="2882500" y="3463700"/>
              <a:ext cx="483425" cy="378550"/>
            </a:xfrm>
            <a:custGeom>
              <a:avLst/>
              <a:gdLst/>
              <a:ahLst/>
              <a:cxnLst/>
              <a:rect l="l" t="t" r="r" b="b"/>
              <a:pathLst>
                <a:path w="19337" h="15142" extrusionOk="0">
                  <a:moveTo>
                    <a:pt x="15572" y="1"/>
                  </a:moveTo>
                  <a:cubicBezTo>
                    <a:pt x="14177" y="1"/>
                    <a:pt x="8919" y="4435"/>
                    <a:pt x="8919" y="4435"/>
                  </a:cubicBezTo>
                  <a:cubicBezTo>
                    <a:pt x="8851" y="4413"/>
                    <a:pt x="8511" y="4403"/>
                    <a:pt x="8003" y="4403"/>
                  </a:cubicBezTo>
                  <a:cubicBezTo>
                    <a:pt x="5828" y="4403"/>
                    <a:pt x="563" y="4581"/>
                    <a:pt x="322" y="4697"/>
                  </a:cubicBezTo>
                  <a:cubicBezTo>
                    <a:pt x="1" y="4852"/>
                    <a:pt x="2108" y="14972"/>
                    <a:pt x="2108" y="14972"/>
                  </a:cubicBezTo>
                  <a:cubicBezTo>
                    <a:pt x="2108" y="14972"/>
                    <a:pt x="4917" y="15142"/>
                    <a:pt x="7612" y="15142"/>
                  </a:cubicBezTo>
                  <a:cubicBezTo>
                    <a:pt x="9431" y="15142"/>
                    <a:pt x="11198" y="15065"/>
                    <a:pt x="12014" y="14805"/>
                  </a:cubicBezTo>
                  <a:cubicBezTo>
                    <a:pt x="12609" y="14615"/>
                    <a:pt x="19336" y="9567"/>
                    <a:pt x="19158" y="8995"/>
                  </a:cubicBezTo>
                  <a:cubicBezTo>
                    <a:pt x="18979" y="8436"/>
                    <a:pt x="16669" y="768"/>
                    <a:pt x="15800" y="66"/>
                  </a:cubicBezTo>
                  <a:cubicBezTo>
                    <a:pt x="15744" y="21"/>
                    <a:pt x="15667" y="1"/>
                    <a:pt x="15572"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2"/>
            <p:cNvSpPr/>
            <p:nvPr/>
          </p:nvSpPr>
          <p:spPr>
            <a:xfrm>
              <a:off x="3115275" y="3435450"/>
              <a:ext cx="137550" cy="124250"/>
            </a:xfrm>
            <a:custGeom>
              <a:avLst/>
              <a:gdLst/>
              <a:ahLst/>
              <a:cxnLst/>
              <a:rect l="l" t="t" r="r" b="b"/>
              <a:pathLst>
                <a:path w="5502" h="4970" extrusionOk="0">
                  <a:moveTo>
                    <a:pt x="5430" y="0"/>
                  </a:moveTo>
                  <a:cubicBezTo>
                    <a:pt x="5396" y="0"/>
                    <a:pt x="5367" y="14"/>
                    <a:pt x="5358" y="41"/>
                  </a:cubicBezTo>
                  <a:cubicBezTo>
                    <a:pt x="5346" y="53"/>
                    <a:pt x="4691" y="1196"/>
                    <a:pt x="2334" y="1577"/>
                  </a:cubicBezTo>
                  <a:cubicBezTo>
                    <a:pt x="1560" y="1696"/>
                    <a:pt x="917" y="2303"/>
                    <a:pt x="465" y="3339"/>
                  </a:cubicBezTo>
                  <a:cubicBezTo>
                    <a:pt x="119" y="4113"/>
                    <a:pt x="0" y="4851"/>
                    <a:pt x="0" y="4875"/>
                  </a:cubicBezTo>
                  <a:cubicBezTo>
                    <a:pt x="0" y="4922"/>
                    <a:pt x="24" y="4970"/>
                    <a:pt x="72" y="4970"/>
                  </a:cubicBezTo>
                  <a:cubicBezTo>
                    <a:pt x="108" y="4970"/>
                    <a:pt x="131" y="4946"/>
                    <a:pt x="143" y="4886"/>
                  </a:cubicBezTo>
                  <a:cubicBezTo>
                    <a:pt x="167" y="4863"/>
                    <a:pt x="608" y="2005"/>
                    <a:pt x="2370" y="1719"/>
                  </a:cubicBezTo>
                  <a:cubicBezTo>
                    <a:pt x="4787" y="1350"/>
                    <a:pt x="5465" y="160"/>
                    <a:pt x="5489" y="112"/>
                  </a:cubicBezTo>
                  <a:cubicBezTo>
                    <a:pt x="5501" y="64"/>
                    <a:pt x="5489" y="29"/>
                    <a:pt x="5465" y="5"/>
                  </a:cubicBezTo>
                  <a:cubicBezTo>
                    <a:pt x="5453" y="2"/>
                    <a:pt x="5442" y="0"/>
                    <a:pt x="543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2"/>
            <p:cNvSpPr/>
            <p:nvPr/>
          </p:nvSpPr>
          <p:spPr>
            <a:xfrm>
              <a:off x="2914950" y="3545775"/>
              <a:ext cx="178325" cy="37150"/>
            </a:xfrm>
            <a:custGeom>
              <a:avLst/>
              <a:gdLst/>
              <a:ahLst/>
              <a:cxnLst/>
              <a:rect l="l" t="t" r="r" b="b"/>
              <a:pathLst>
                <a:path w="7133" h="1486" extrusionOk="0">
                  <a:moveTo>
                    <a:pt x="4775" y="0"/>
                  </a:moveTo>
                  <a:cubicBezTo>
                    <a:pt x="4490" y="0"/>
                    <a:pt x="4180" y="49"/>
                    <a:pt x="3846" y="164"/>
                  </a:cubicBezTo>
                  <a:cubicBezTo>
                    <a:pt x="3206" y="386"/>
                    <a:pt x="2605" y="463"/>
                    <a:pt x="2081" y="463"/>
                  </a:cubicBezTo>
                  <a:cubicBezTo>
                    <a:pt x="921" y="463"/>
                    <a:pt x="136" y="85"/>
                    <a:pt x="120" y="69"/>
                  </a:cubicBezTo>
                  <a:cubicBezTo>
                    <a:pt x="111" y="66"/>
                    <a:pt x="101" y="64"/>
                    <a:pt x="91" y="64"/>
                  </a:cubicBezTo>
                  <a:cubicBezTo>
                    <a:pt x="62" y="64"/>
                    <a:pt x="33" y="78"/>
                    <a:pt x="24" y="104"/>
                  </a:cubicBezTo>
                  <a:cubicBezTo>
                    <a:pt x="1" y="152"/>
                    <a:pt x="24" y="200"/>
                    <a:pt x="48" y="212"/>
                  </a:cubicBezTo>
                  <a:cubicBezTo>
                    <a:pt x="56" y="212"/>
                    <a:pt x="869" y="603"/>
                    <a:pt x="2065" y="603"/>
                  </a:cubicBezTo>
                  <a:cubicBezTo>
                    <a:pt x="2602" y="603"/>
                    <a:pt x="3217" y="524"/>
                    <a:pt x="3870" y="295"/>
                  </a:cubicBezTo>
                  <a:cubicBezTo>
                    <a:pt x="4190" y="186"/>
                    <a:pt x="4486" y="140"/>
                    <a:pt x="4758" y="140"/>
                  </a:cubicBezTo>
                  <a:cubicBezTo>
                    <a:pt x="6183" y="140"/>
                    <a:pt x="6936" y="1402"/>
                    <a:pt x="6966" y="1462"/>
                  </a:cubicBezTo>
                  <a:cubicBezTo>
                    <a:pt x="6989" y="1474"/>
                    <a:pt x="7001" y="1485"/>
                    <a:pt x="7025" y="1485"/>
                  </a:cubicBezTo>
                  <a:cubicBezTo>
                    <a:pt x="7041" y="1485"/>
                    <a:pt x="7052" y="1480"/>
                    <a:pt x="7064" y="1480"/>
                  </a:cubicBezTo>
                  <a:cubicBezTo>
                    <a:pt x="7070" y="1480"/>
                    <a:pt x="7077" y="1482"/>
                    <a:pt x="7085" y="1485"/>
                  </a:cubicBezTo>
                  <a:cubicBezTo>
                    <a:pt x="7132" y="1462"/>
                    <a:pt x="7132" y="1414"/>
                    <a:pt x="7120" y="1390"/>
                  </a:cubicBezTo>
                  <a:cubicBezTo>
                    <a:pt x="7110" y="1370"/>
                    <a:pt x="6291" y="0"/>
                    <a:pt x="47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2"/>
            <p:cNvSpPr/>
            <p:nvPr/>
          </p:nvSpPr>
          <p:spPr>
            <a:xfrm>
              <a:off x="3054250" y="3548750"/>
              <a:ext cx="162850" cy="296200"/>
            </a:xfrm>
            <a:custGeom>
              <a:avLst/>
              <a:gdLst/>
              <a:ahLst/>
              <a:cxnLst/>
              <a:rect l="l" t="t" r="r" b="b"/>
              <a:pathLst>
                <a:path w="6514" h="11848" extrusionOk="0">
                  <a:moveTo>
                    <a:pt x="3149" y="0"/>
                  </a:moveTo>
                  <a:cubicBezTo>
                    <a:pt x="2487" y="0"/>
                    <a:pt x="1" y="1033"/>
                    <a:pt x="1" y="1033"/>
                  </a:cubicBezTo>
                  <a:cubicBezTo>
                    <a:pt x="1" y="1033"/>
                    <a:pt x="2811" y="11546"/>
                    <a:pt x="3061" y="11773"/>
                  </a:cubicBezTo>
                  <a:cubicBezTo>
                    <a:pt x="3120" y="11825"/>
                    <a:pt x="3226" y="11847"/>
                    <a:pt x="3366" y="11847"/>
                  </a:cubicBezTo>
                  <a:cubicBezTo>
                    <a:pt x="4180" y="11847"/>
                    <a:pt x="6118" y="11074"/>
                    <a:pt x="6311" y="10891"/>
                  </a:cubicBezTo>
                  <a:cubicBezTo>
                    <a:pt x="6513" y="10689"/>
                    <a:pt x="3513" y="343"/>
                    <a:pt x="3299" y="45"/>
                  </a:cubicBezTo>
                  <a:cubicBezTo>
                    <a:pt x="3278" y="14"/>
                    <a:pt x="3226" y="0"/>
                    <a:pt x="3149"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2"/>
            <p:cNvSpPr/>
            <p:nvPr/>
          </p:nvSpPr>
          <p:spPr>
            <a:xfrm>
              <a:off x="3056925" y="3572875"/>
              <a:ext cx="84275" cy="28800"/>
            </a:xfrm>
            <a:custGeom>
              <a:avLst/>
              <a:gdLst/>
              <a:ahLst/>
              <a:cxnLst/>
              <a:rect l="l" t="t" r="r" b="b"/>
              <a:pathLst>
                <a:path w="3371" h="1152" extrusionOk="0">
                  <a:moveTo>
                    <a:pt x="3300" y="1"/>
                  </a:moveTo>
                  <a:cubicBezTo>
                    <a:pt x="3292" y="1"/>
                    <a:pt x="3283" y="3"/>
                    <a:pt x="3275" y="9"/>
                  </a:cubicBezTo>
                  <a:lnTo>
                    <a:pt x="60" y="997"/>
                  </a:lnTo>
                  <a:cubicBezTo>
                    <a:pt x="25" y="1021"/>
                    <a:pt x="1" y="1044"/>
                    <a:pt x="13" y="1092"/>
                  </a:cubicBezTo>
                  <a:cubicBezTo>
                    <a:pt x="25" y="1140"/>
                    <a:pt x="60" y="1152"/>
                    <a:pt x="84" y="1152"/>
                  </a:cubicBezTo>
                  <a:cubicBezTo>
                    <a:pt x="96" y="1152"/>
                    <a:pt x="96" y="1152"/>
                    <a:pt x="96" y="1140"/>
                  </a:cubicBezTo>
                  <a:lnTo>
                    <a:pt x="3311" y="140"/>
                  </a:lnTo>
                  <a:cubicBezTo>
                    <a:pt x="3346" y="116"/>
                    <a:pt x="3370" y="92"/>
                    <a:pt x="3358" y="44"/>
                  </a:cubicBezTo>
                  <a:cubicBezTo>
                    <a:pt x="3349" y="26"/>
                    <a:pt x="3326" y="1"/>
                    <a:pt x="330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2"/>
            <p:cNvSpPr/>
            <p:nvPr/>
          </p:nvSpPr>
          <p:spPr>
            <a:xfrm>
              <a:off x="3066450" y="3592625"/>
              <a:ext cx="86650" cy="32875"/>
            </a:xfrm>
            <a:custGeom>
              <a:avLst/>
              <a:gdLst/>
              <a:ahLst/>
              <a:cxnLst/>
              <a:rect l="l" t="t" r="r" b="b"/>
              <a:pathLst>
                <a:path w="3466" h="1315" extrusionOk="0">
                  <a:moveTo>
                    <a:pt x="3395" y="0"/>
                  </a:moveTo>
                  <a:cubicBezTo>
                    <a:pt x="3387" y="0"/>
                    <a:pt x="3379" y="2"/>
                    <a:pt x="3370" y="4"/>
                  </a:cubicBezTo>
                  <a:lnTo>
                    <a:pt x="60" y="1183"/>
                  </a:lnTo>
                  <a:cubicBezTo>
                    <a:pt x="13" y="1195"/>
                    <a:pt x="1" y="1219"/>
                    <a:pt x="13" y="1266"/>
                  </a:cubicBezTo>
                  <a:cubicBezTo>
                    <a:pt x="37" y="1302"/>
                    <a:pt x="60" y="1314"/>
                    <a:pt x="96" y="1314"/>
                  </a:cubicBezTo>
                  <a:lnTo>
                    <a:pt x="108" y="1314"/>
                  </a:lnTo>
                  <a:lnTo>
                    <a:pt x="3406" y="135"/>
                  </a:lnTo>
                  <a:cubicBezTo>
                    <a:pt x="3454" y="123"/>
                    <a:pt x="3466" y="88"/>
                    <a:pt x="3454" y="52"/>
                  </a:cubicBezTo>
                  <a:cubicBezTo>
                    <a:pt x="3445" y="16"/>
                    <a:pt x="3422" y="0"/>
                    <a:pt x="339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2"/>
            <p:cNvSpPr/>
            <p:nvPr/>
          </p:nvSpPr>
          <p:spPr>
            <a:xfrm>
              <a:off x="3130450" y="3802500"/>
              <a:ext cx="77725" cy="26875"/>
            </a:xfrm>
            <a:custGeom>
              <a:avLst/>
              <a:gdLst/>
              <a:ahLst/>
              <a:cxnLst/>
              <a:rect l="l" t="t" r="r" b="b"/>
              <a:pathLst>
                <a:path w="3109" h="1075" extrusionOk="0">
                  <a:moveTo>
                    <a:pt x="3032" y="0"/>
                  </a:moveTo>
                  <a:cubicBezTo>
                    <a:pt x="3026" y="0"/>
                    <a:pt x="3019" y="1"/>
                    <a:pt x="3013" y="3"/>
                  </a:cubicBezTo>
                  <a:lnTo>
                    <a:pt x="60" y="944"/>
                  </a:lnTo>
                  <a:cubicBezTo>
                    <a:pt x="36" y="956"/>
                    <a:pt x="1" y="980"/>
                    <a:pt x="13" y="1027"/>
                  </a:cubicBezTo>
                  <a:cubicBezTo>
                    <a:pt x="36" y="1063"/>
                    <a:pt x="60" y="1075"/>
                    <a:pt x="96" y="1075"/>
                  </a:cubicBezTo>
                  <a:lnTo>
                    <a:pt x="108" y="1075"/>
                  </a:lnTo>
                  <a:lnTo>
                    <a:pt x="3049" y="134"/>
                  </a:lnTo>
                  <a:cubicBezTo>
                    <a:pt x="3084" y="122"/>
                    <a:pt x="3108" y="87"/>
                    <a:pt x="3096" y="51"/>
                  </a:cubicBezTo>
                  <a:cubicBezTo>
                    <a:pt x="3086" y="22"/>
                    <a:pt x="3061" y="0"/>
                    <a:pt x="303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2"/>
            <p:cNvSpPr/>
            <p:nvPr/>
          </p:nvSpPr>
          <p:spPr>
            <a:xfrm>
              <a:off x="3124800" y="3779750"/>
              <a:ext cx="81275" cy="24925"/>
            </a:xfrm>
            <a:custGeom>
              <a:avLst/>
              <a:gdLst/>
              <a:ahLst/>
              <a:cxnLst/>
              <a:rect l="l" t="t" r="r" b="b"/>
              <a:pathLst>
                <a:path w="3251" h="997" extrusionOk="0">
                  <a:moveTo>
                    <a:pt x="3173" y="1"/>
                  </a:moveTo>
                  <a:cubicBezTo>
                    <a:pt x="3165" y="1"/>
                    <a:pt x="3155" y="3"/>
                    <a:pt x="3144" y="8"/>
                  </a:cubicBezTo>
                  <a:lnTo>
                    <a:pt x="60" y="854"/>
                  </a:lnTo>
                  <a:cubicBezTo>
                    <a:pt x="36" y="866"/>
                    <a:pt x="0" y="901"/>
                    <a:pt x="24" y="937"/>
                  </a:cubicBezTo>
                  <a:cubicBezTo>
                    <a:pt x="36" y="985"/>
                    <a:pt x="60" y="997"/>
                    <a:pt x="96" y="997"/>
                  </a:cubicBezTo>
                  <a:cubicBezTo>
                    <a:pt x="96" y="997"/>
                    <a:pt x="108" y="997"/>
                    <a:pt x="108" y="985"/>
                  </a:cubicBezTo>
                  <a:lnTo>
                    <a:pt x="3191" y="139"/>
                  </a:lnTo>
                  <a:cubicBezTo>
                    <a:pt x="3215" y="116"/>
                    <a:pt x="3251" y="92"/>
                    <a:pt x="3239" y="44"/>
                  </a:cubicBezTo>
                  <a:cubicBezTo>
                    <a:pt x="3221" y="26"/>
                    <a:pt x="3202" y="1"/>
                    <a:pt x="31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2"/>
            <p:cNvSpPr/>
            <p:nvPr/>
          </p:nvSpPr>
          <p:spPr>
            <a:xfrm>
              <a:off x="3088475" y="3617725"/>
              <a:ext cx="98250" cy="161650"/>
            </a:xfrm>
            <a:custGeom>
              <a:avLst/>
              <a:gdLst/>
              <a:ahLst/>
              <a:cxnLst/>
              <a:rect l="l" t="t" r="r" b="b"/>
              <a:pathLst>
                <a:path w="3930" h="6466" extrusionOk="0">
                  <a:moveTo>
                    <a:pt x="2096" y="131"/>
                  </a:moveTo>
                  <a:cubicBezTo>
                    <a:pt x="2156" y="131"/>
                    <a:pt x="2168" y="143"/>
                    <a:pt x="2168" y="143"/>
                  </a:cubicBezTo>
                  <a:cubicBezTo>
                    <a:pt x="2406" y="429"/>
                    <a:pt x="3716" y="5323"/>
                    <a:pt x="3680" y="5739"/>
                  </a:cubicBezTo>
                  <a:lnTo>
                    <a:pt x="3644" y="5751"/>
                  </a:lnTo>
                  <a:cubicBezTo>
                    <a:pt x="2585" y="6216"/>
                    <a:pt x="2168" y="6323"/>
                    <a:pt x="1989" y="6323"/>
                  </a:cubicBezTo>
                  <a:cubicBezTo>
                    <a:pt x="1930" y="6323"/>
                    <a:pt x="1906" y="6299"/>
                    <a:pt x="1906" y="6299"/>
                  </a:cubicBezTo>
                  <a:cubicBezTo>
                    <a:pt x="1799" y="6132"/>
                    <a:pt x="822" y="2953"/>
                    <a:pt x="179" y="834"/>
                  </a:cubicBezTo>
                  <a:cubicBezTo>
                    <a:pt x="465" y="715"/>
                    <a:pt x="1668" y="143"/>
                    <a:pt x="2096" y="131"/>
                  </a:cubicBezTo>
                  <a:close/>
                  <a:moveTo>
                    <a:pt x="2084" y="1"/>
                  </a:moveTo>
                  <a:cubicBezTo>
                    <a:pt x="1596" y="1"/>
                    <a:pt x="120" y="691"/>
                    <a:pt x="60" y="727"/>
                  </a:cubicBezTo>
                  <a:cubicBezTo>
                    <a:pt x="13" y="739"/>
                    <a:pt x="1" y="786"/>
                    <a:pt x="13" y="810"/>
                  </a:cubicBezTo>
                  <a:cubicBezTo>
                    <a:pt x="179" y="1346"/>
                    <a:pt x="1620" y="6132"/>
                    <a:pt x="1775" y="6382"/>
                  </a:cubicBezTo>
                  <a:cubicBezTo>
                    <a:pt x="1811" y="6442"/>
                    <a:pt x="1894" y="6466"/>
                    <a:pt x="1989" y="6466"/>
                  </a:cubicBezTo>
                  <a:cubicBezTo>
                    <a:pt x="2263" y="6466"/>
                    <a:pt x="2846" y="6287"/>
                    <a:pt x="3704" y="5894"/>
                  </a:cubicBezTo>
                  <a:lnTo>
                    <a:pt x="3751" y="5870"/>
                  </a:lnTo>
                  <a:cubicBezTo>
                    <a:pt x="3775" y="5870"/>
                    <a:pt x="3799" y="5846"/>
                    <a:pt x="3811" y="5799"/>
                  </a:cubicBezTo>
                  <a:cubicBezTo>
                    <a:pt x="3930" y="5311"/>
                    <a:pt x="2454" y="262"/>
                    <a:pt x="2275" y="60"/>
                  </a:cubicBezTo>
                  <a:cubicBezTo>
                    <a:pt x="2227" y="12"/>
                    <a:pt x="2168" y="1"/>
                    <a:pt x="20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2"/>
            <p:cNvSpPr/>
            <p:nvPr/>
          </p:nvSpPr>
          <p:spPr>
            <a:xfrm>
              <a:off x="3164250" y="3495650"/>
              <a:ext cx="165350" cy="243625"/>
            </a:xfrm>
            <a:custGeom>
              <a:avLst/>
              <a:gdLst/>
              <a:ahLst/>
              <a:cxnLst/>
              <a:rect l="l" t="t" r="r" b="b"/>
              <a:pathLst>
                <a:path w="6614" h="9745" extrusionOk="0">
                  <a:moveTo>
                    <a:pt x="4259" y="1"/>
                  </a:moveTo>
                  <a:cubicBezTo>
                    <a:pt x="3734" y="1"/>
                    <a:pt x="0" y="2598"/>
                    <a:pt x="113" y="2598"/>
                  </a:cubicBezTo>
                  <a:cubicBezTo>
                    <a:pt x="113" y="2598"/>
                    <a:pt x="2078" y="9622"/>
                    <a:pt x="2161" y="9741"/>
                  </a:cubicBezTo>
                  <a:cubicBezTo>
                    <a:pt x="2162" y="9744"/>
                    <a:pt x="2165" y="9745"/>
                    <a:pt x="2170" y="9745"/>
                  </a:cubicBezTo>
                  <a:cubicBezTo>
                    <a:pt x="2393" y="9745"/>
                    <a:pt x="6378" y="6881"/>
                    <a:pt x="6495" y="6729"/>
                  </a:cubicBezTo>
                  <a:cubicBezTo>
                    <a:pt x="6614" y="6562"/>
                    <a:pt x="4483" y="359"/>
                    <a:pt x="4316" y="26"/>
                  </a:cubicBezTo>
                  <a:cubicBezTo>
                    <a:pt x="4308" y="9"/>
                    <a:pt x="4289" y="1"/>
                    <a:pt x="425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2"/>
            <p:cNvSpPr/>
            <p:nvPr/>
          </p:nvSpPr>
          <p:spPr>
            <a:xfrm>
              <a:off x="3229575" y="3677550"/>
              <a:ext cx="115525" cy="91100"/>
            </a:xfrm>
            <a:custGeom>
              <a:avLst/>
              <a:gdLst/>
              <a:ahLst/>
              <a:cxnLst/>
              <a:rect l="l" t="t" r="r" b="b"/>
              <a:pathLst>
                <a:path w="4621" h="3644" extrusionOk="0">
                  <a:moveTo>
                    <a:pt x="4549" y="1"/>
                  </a:moveTo>
                  <a:cubicBezTo>
                    <a:pt x="4501" y="1"/>
                    <a:pt x="4477" y="24"/>
                    <a:pt x="4477" y="72"/>
                  </a:cubicBezTo>
                  <a:cubicBezTo>
                    <a:pt x="4477" y="72"/>
                    <a:pt x="4477" y="727"/>
                    <a:pt x="4144" y="953"/>
                  </a:cubicBezTo>
                  <a:cubicBezTo>
                    <a:pt x="4060" y="1013"/>
                    <a:pt x="4025" y="1013"/>
                    <a:pt x="4025" y="1013"/>
                  </a:cubicBezTo>
                  <a:cubicBezTo>
                    <a:pt x="4013" y="1013"/>
                    <a:pt x="4001" y="965"/>
                    <a:pt x="3977" y="953"/>
                  </a:cubicBezTo>
                  <a:cubicBezTo>
                    <a:pt x="3934" y="867"/>
                    <a:pt x="3843" y="734"/>
                    <a:pt x="3574" y="734"/>
                  </a:cubicBezTo>
                  <a:cubicBezTo>
                    <a:pt x="3544" y="734"/>
                    <a:pt x="3512" y="735"/>
                    <a:pt x="3477" y="739"/>
                  </a:cubicBezTo>
                  <a:cubicBezTo>
                    <a:pt x="3060" y="798"/>
                    <a:pt x="3037" y="1132"/>
                    <a:pt x="3001" y="1429"/>
                  </a:cubicBezTo>
                  <a:cubicBezTo>
                    <a:pt x="2989" y="1608"/>
                    <a:pt x="2965" y="1775"/>
                    <a:pt x="2894" y="1870"/>
                  </a:cubicBezTo>
                  <a:cubicBezTo>
                    <a:pt x="2839" y="1943"/>
                    <a:pt x="2806" y="1973"/>
                    <a:pt x="2769" y="1973"/>
                  </a:cubicBezTo>
                  <a:cubicBezTo>
                    <a:pt x="2734" y="1973"/>
                    <a:pt x="2695" y="1946"/>
                    <a:pt x="2632" y="1906"/>
                  </a:cubicBezTo>
                  <a:cubicBezTo>
                    <a:pt x="2525" y="1834"/>
                    <a:pt x="2370" y="1739"/>
                    <a:pt x="2155" y="1727"/>
                  </a:cubicBezTo>
                  <a:cubicBezTo>
                    <a:pt x="2137" y="1725"/>
                    <a:pt x="2119" y="1725"/>
                    <a:pt x="2103" y="1725"/>
                  </a:cubicBezTo>
                  <a:cubicBezTo>
                    <a:pt x="1756" y="1725"/>
                    <a:pt x="1688" y="2064"/>
                    <a:pt x="1632" y="2370"/>
                  </a:cubicBezTo>
                  <a:cubicBezTo>
                    <a:pt x="1596" y="2525"/>
                    <a:pt x="1572" y="2680"/>
                    <a:pt x="1513" y="2799"/>
                  </a:cubicBezTo>
                  <a:cubicBezTo>
                    <a:pt x="1466" y="2886"/>
                    <a:pt x="1422" y="2922"/>
                    <a:pt x="1360" y="2922"/>
                  </a:cubicBezTo>
                  <a:cubicBezTo>
                    <a:pt x="1296" y="2922"/>
                    <a:pt x="1211" y="2883"/>
                    <a:pt x="1084" y="2822"/>
                  </a:cubicBezTo>
                  <a:cubicBezTo>
                    <a:pt x="977" y="2787"/>
                    <a:pt x="858" y="2715"/>
                    <a:pt x="703" y="2680"/>
                  </a:cubicBezTo>
                  <a:cubicBezTo>
                    <a:pt x="671" y="2668"/>
                    <a:pt x="638" y="2662"/>
                    <a:pt x="605" y="2662"/>
                  </a:cubicBezTo>
                  <a:cubicBezTo>
                    <a:pt x="538" y="2662"/>
                    <a:pt x="469" y="2684"/>
                    <a:pt x="405" y="2715"/>
                  </a:cubicBezTo>
                  <a:cubicBezTo>
                    <a:pt x="108" y="2918"/>
                    <a:pt x="0" y="3525"/>
                    <a:pt x="0" y="3561"/>
                  </a:cubicBezTo>
                  <a:cubicBezTo>
                    <a:pt x="0" y="3596"/>
                    <a:pt x="12" y="3632"/>
                    <a:pt x="72" y="3644"/>
                  </a:cubicBezTo>
                  <a:cubicBezTo>
                    <a:pt x="96" y="3644"/>
                    <a:pt x="131" y="3632"/>
                    <a:pt x="143" y="3573"/>
                  </a:cubicBezTo>
                  <a:cubicBezTo>
                    <a:pt x="179" y="3406"/>
                    <a:pt x="274" y="2977"/>
                    <a:pt x="489" y="2846"/>
                  </a:cubicBezTo>
                  <a:cubicBezTo>
                    <a:pt x="528" y="2815"/>
                    <a:pt x="568" y="2804"/>
                    <a:pt x="608" y="2804"/>
                  </a:cubicBezTo>
                  <a:cubicBezTo>
                    <a:pt x="627" y="2804"/>
                    <a:pt x="647" y="2807"/>
                    <a:pt x="667" y="2811"/>
                  </a:cubicBezTo>
                  <a:cubicBezTo>
                    <a:pt x="798" y="2846"/>
                    <a:pt x="917" y="2906"/>
                    <a:pt x="1024" y="2942"/>
                  </a:cubicBezTo>
                  <a:cubicBezTo>
                    <a:pt x="1147" y="3003"/>
                    <a:pt x="1266" y="3061"/>
                    <a:pt x="1377" y="3061"/>
                  </a:cubicBezTo>
                  <a:cubicBezTo>
                    <a:pt x="1482" y="3061"/>
                    <a:pt x="1580" y="3009"/>
                    <a:pt x="1667" y="2858"/>
                  </a:cubicBezTo>
                  <a:cubicBezTo>
                    <a:pt x="1739" y="2703"/>
                    <a:pt x="1763" y="2549"/>
                    <a:pt x="1798" y="2382"/>
                  </a:cubicBezTo>
                  <a:cubicBezTo>
                    <a:pt x="1856" y="2047"/>
                    <a:pt x="1891" y="1858"/>
                    <a:pt x="2133" y="1858"/>
                  </a:cubicBezTo>
                  <a:cubicBezTo>
                    <a:pt x="2140" y="1858"/>
                    <a:pt x="2148" y="1858"/>
                    <a:pt x="2155" y="1858"/>
                  </a:cubicBezTo>
                  <a:cubicBezTo>
                    <a:pt x="2346" y="1894"/>
                    <a:pt x="2465" y="1965"/>
                    <a:pt x="2572" y="2025"/>
                  </a:cubicBezTo>
                  <a:cubicBezTo>
                    <a:pt x="2641" y="2069"/>
                    <a:pt x="2714" y="2116"/>
                    <a:pt x="2794" y="2116"/>
                  </a:cubicBezTo>
                  <a:cubicBezTo>
                    <a:pt x="2867" y="2116"/>
                    <a:pt x="2946" y="2078"/>
                    <a:pt x="3037" y="1965"/>
                  </a:cubicBezTo>
                  <a:cubicBezTo>
                    <a:pt x="3132" y="1810"/>
                    <a:pt x="3144" y="1620"/>
                    <a:pt x="3167" y="1441"/>
                  </a:cubicBezTo>
                  <a:cubicBezTo>
                    <a:pt x="3191" y="1132"/>
                    <a:pt x="3227" y="941"/>
                    <a:pt x="3501" y="894"/>
                  </a:cubicBezTo>
                  <a:cubicBezTo>
                    <a:pt x="3549" y="885"/>
                    <a:pt x="3590" y="881"/>
                    <a:pt x="3625" y="881"/>
                  </a:cubicBezTo>
                  <a:cubicBezTo>
                    <a:pt x="3777" y="881"/>
                    <a:pt x="3810" y="957"/>
                    <a:pt x="3858" y="1025"/>
                  </a:cubicBezTo>
                  <a:cubicBezTo>
                    <a:pt x="3894" y="1072"/>
                    <a:pt x="3918" y="1132"/>
                    <a:pt x="4001" y="1144"/>
                  </a:cubicBezTo>
                  <a:cubicBezTo>
                    <a:pt x="4011" y="1146"/>
                    <a:pt x="4021" y="1147"/>
                    <a:pt x="4031" y="1147"/>
                  </a:cubicBezTo>
                  <a:cubicBezTo>
                    <a:pt x="4081" y="1147"/>
                    <a:pt x="4136" y="1122"/>
                    <a:pt x="4215" y="1072"/>
                  </a:cubicBezTo>
                  <a:cubicBezTo>
                    <a:pt x="4620" y="822"/>
                    <a:pt x="4620" y="108"/>
                    <a:pt x="4620" y="72"/>
                  </a:cubicBezTo>
                  <a:cubicBezTo>
                    <a:pt x="4620" y="24"/>
                    <a:pt x="4596" y="1"/>
                    <a:pt x="45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2"/>
            <p:cNvSpPr/>
            <p:nvPr/>
          </p:nvSpPr>
          <p:spPr>
            <a:xfrm>
              <a:off x="3204575" y="3560875"/>
              <a:ext cx="89325" cy="101825"/>
            </a:xfrm>
            <a:custGeom>
              <a:avLst/>
              <a:gdLst/>
              <a:ahLst/>
              <a:cxnLst/>
              <a:rect l="l" t="t" r="r" b="b"/>
              <a:pathLst>
                <a:path w="3573" h="4073" extrusionOk="0">
                  <a:moveTo>
                    <a:pt x="1155" y="215"/>
                  </a:moveTo>
                  <a:cubicBezTo>
                    <a:pt x="1239" y="286"/>
                    <a:pt x="1393" y="453"/>
                    <a:pt x="1751" y="846"/>
                  </a:cubicBezTo>
                  <a:cubicBezTo>
                    <a:pt x="1560" y="941"/>
                    <a:pt x="1334" y="1084"/>
                    <a:pt x="1119" y="1215"/>
                  </a:cubicBezTo>
                  <a:cubicBezTo>
                    <a:pt x="1119" y="560"/>
                    <a:pt x="1143" y="310"/>
                    <a:pt x="1155" y="215"/>
                  </a:cubicBezTo>
                  <a:close/>
                  <a:moveTo>
                    <a:pt x="2763" y="524"/>
                  </a:moveTo>
                  <a:cubicBezTo>
                    <a:pt x="2763" y="584"/>
                    <a:pt x="2727" y="762"/>
                    <a:pt x="2441" y="1358"/>
                  </a:cubicBezTo>
                  <a:lnTo>
                    <a:pt x="1989" y="870"/>
                  </a:lnTo>
                  <a:cubicBezTo>
                    <a:pt x="2513" y="608"/>
                    <a:pt x="2703" y="548"/>
                    <a:pt x="2763" y="524"/>
                  </a:cubicBezTo>
                  <a:close/>
                  <a:moveTo>
                    <a:pt x="977" y="1477"/>
                  </a:moveTo>
                  <a:cubicBezTo>
                    <a:pt x="977" y="1691"/>
                    <a:pt x="977" y="1929"/>
                    <a:pt x="1000" y="2191"/>
                  </a:cubicBezTo>
                  <a:cubicBezTo>
                    <a:pt x="477" y="2096"/>
                    <a:pt x="262" y="2036"/>
                    <a:pt x="191" y="2001"/>
                  </a:cubicBezTo>
                  <a:cubicBezTo>
                    <a:pt x="298" y="1917"/>
                    <a:pt x="596" y="1715"/>
                    <a:pt x="977" y="1477"/>
                  </a:cubicBezTo>
                  <a:close/>
                  <a:moveTo>
                    <a:pt x="1870" y="941"/>
                  </a:moveTo>
                  <a:cubicBezTo>
                    <a:pt x="2036" y="1120"/>
                    <a:pt x="2203" y="1322"/>
                    <a:pt x="2382" y="1513"/>
                  </a:cubicBezTo>
                  <a:cubicBezTo>
                    <a:pt x="2262" y="1763"/>
                    <a:pt x="2108" y="2048"/>
                    <a:pt x="1953" y="2358"/>
                  </a:cubicBezTo>
                  <a:cubicBezTo>
                    <a:pt x="1655" y="2310"/>
                    <a:pt x="1381" y="2275"/>
                    <a:pt x="1143" y="2227"/>
                  </a:cubicBezTo>
                  <a:cubicBezTo>
                    <a:pt x="1131" y="1917"/>
                    <a:pt x="1108" y="1632"/>
                    <a:pt x="1131" y="1382"/>
                  </a:cubicBezTo>
                  <a:cubicBezTo>
                    <a:pt x="1393" y="1227"/>
                    <a:pt x="1655" y="1060"/>
                    <a:pt x="1870" y="941"/>
                  </a:cubicBezTo>
                  <a:close/>
                  <a:moveTo>
                    <a:pt x="2489" y="1643"/>
                  </a:moveTo>
                  <a:cubicBezTo>
                    <a:pt x="2810" y="2013"/>
                    <a:pt x="3120" y="2358"/>
                    <a:pt x="3286" y="2548"/>
                  </a:cubicBezTo>
                  <a:cubicBezTo>
                    <a:pt x="3036" y="2525"/>
                    <a:pt x="2584" y="2465"/>
                    <a:pt x="2096" y="2394"/>
                  </a:cubicBezTo>
                  <a:cubicBezTo>
                    <a:pt x="2251" y="2108"/>
                    <a:pt x="2382" y="1858"/>
                    <a:pt x="2489" y="1643"/>
                  </a:cubicBezTo>
                  <a:close/>
                  <a:moveTo>
                    <a:pt x="1143" y="2370"/>
                  </a:moveTo>
                  <a:lnTo>
                    <a:pt x="1143" y="2370"/>
                  </a:lnTo>
                  <a:cubicBezTo>
                    <a:pt x="1358" y="2417"/>
                    <a:pt x="1608" y="2465"/>
                    <a:pt x="1870" y="2489"/>
                  </a:cubicBezTo>
                  <a:cubicBezTo>
                    <a:pt x="1608" y="3001"/>
                    <a:pt x="1358" y="3465"/>
                    <a:pt x="1203" y="3727"/>
                  </a:cubicBezTo>
                  <a:cubicBezTo>
                    <a:pt x="1191" y="3429"/>
                    <a:pt x="1155" y="2929"/>
                    <a:pt x="1143" y="2370"/>
                  </a:cubicBezTo>
                  <a:close/>
                  <a:moveTo>
                    <a:pt x="1155" y="0"/>
                  </a:moveTo>
                  <a:cubicBezTo>
                    <a:pt x="1131" y="0"/>
                    <a:pt x="1096" y="24"/>
                    <a:pt x="1084" y="36"/>
                  </a:cubicBezTo>
                  <a:cubicBezTo>
                    <a:pt x="1036" y="84"/>
                    <a:pt x="965" y="155"/>
                    <a:pt x="977" y="1286"/>
                  </a:cubicBezTo>
                  <a:cubicBezTo>
                    <a:pt x="584" y="1536"/>
                    <a:pt x="131" y="1834"/>
                    <a:pt x="48" y="1929"/>
                  </a:cubicBezTo>
                  <a:cubicBezTo>
                    <a:pt x="12" y="1953"/>
                    <a:pt x="0" y="2001"/>
                    <a:pt x="12" y="2024"/>
                  </a:cubicBezTo>
                  <a:cubicBezTo>
                    <a:pt x="24" y="2084"/>
                    <a:pt x="60" y="2167"/>
                    <a:pt x="1000" y="2346"/>
                  </a:cubicBezTo>
                  <a:cubicBezTo>
                    <a:pt x="1024" y="3203"/>
                    <a:pt x="1072" y="3977"/>
                    <a:pt x="1072" y="4001"/>
                  </a:cubicBezTo>
                  <a:cubicBezTo>
                    <a:pt x="1072" y="4037"/>
                    <a:pt x="1096" y="4072"/>
                    <a:pt x="1131" y="4072"/>
                  </a:cubicBezTo>
                  <a:lnTo>
                    <a:pt x="1143" y="4072"/>
                  </a:lnTo>
                  <a:cubicBezTo>
                    <a:pt x="1179" y="4072"/>
                    <a:pt x="1203" y="4060"/>
                    <a:pt x="1215" y="4013"/>
                  </a:cubicBezTo>
                  <a:cubicBezTo>
                    <a:pt x="1215" y="4013"/>
                    <a:pt x="1631" y="3287"/>
                    <a:pt x="2036" y="2513"/>
                  </a:cubicBezTo>
                  <a:cubicBezTo>
                    <a:pt x="2798" y="2608"/>
                    <a:pt x="3477" y="2703"/>
                    <a:pt x="3477" y="2703"/>
                  </a:cubicBezTo>
                  <a:cubicBezTo>
                    <a:pt x="3513" y="2703"/>
                    <a:pt x="3536" y="2691"/>
                    <a:pt x="3560" y="2656"/>
                  </a:cubicBezTo>
                  <a:cubicBezTo>
                    <a:pt x="3572" y="2620"/>
                    <a:pt x="3560" y="2596"/>
                    <a:pt x="3536" y="2572"/>
                  </a:cubicBezTo>
                  <a:cubicBezTo>
                    <a:pt x="3536" y="2572"/>
                    <a:pt x="3084" y="2048"/>
                    <a:pt x="2560" y="1465"/>
                  </a:cubicBezTo>
                  <a:cubicBezTo>
                    <a:pt x="2989" y="572"/>
                    <a:pt x="2965" y="453"/>
                    <a:pt x="2882" y="393"/>
                  </a:cubicBezTo>
                  <a:cubicBezTo>
                    <a:pt x="2870" y="381"/>
                    <a:pt x="2846" y="358"/>
                    <a:pt x="2798" y="358"/>
                  </a:cubicBezTo>
                  <a:cubicBezTo>
                    <a:pt x="2751" y="358"/>
                    <a:pt x="2608" y="358"/>
                    <a:pt x="1917" y="739"/>
                  </a:cubicBezTo>
                  <a:cubicBezTo>
                    <a:pt x="1334" y="96"/>
                    <a:pt x="1250" y="36"/>
                    <a:pt x="1215" y="24"/>
                  </a:cubicBezTo>
                  <a:cubicBezTo>
                    <a:pt x="1203" y="24"/>
                    <a:pt x="1179" y="0"/>
                    <a:pt x="1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2"/>
            <p:cNvSpPr/>
            <p:nvPr/>
          </p:nvSpPr>
          <p:spPr>
            <a:xfrm>
              <a:off x="3172125" y="3511675"/>
              <a:ext cx="103025" cy="65000"/>
            </a:xfrm>
            <a:custGeom>
              <a:avLst/>
              <a:gdLst/>
              <a:ahLst/>
              <a:cxnLst/>
              <a:rect l="l" t="t" r="r" b="b"/>
              <a:pathLst>
                <a:path w="4121" h="2600" extrusionOk="0">
                  <a:moveTo>
                    <a:pt x="4049" y="0"/>
                  </a:moveTo>
                  <a:cubicBezTo>
                    <a:pt x="4033" y="0"/>
                    <a:pt x="4016" y="6"/>
                    <a:pt x="4001" y="16"/>
                  </a:cubicBezTo>
                  <a:lnTo>
                    <a:pt x="48" y="2468"/>
                  </a:lnTo>
                  <a:cubicBezTo>
                    <a:pt x="1" y="2492"/>
                    <a:pt x="1" y="2540"/>
                    <a:pt x="12" y="2576"/>
                  </a:cubicBezTo>
                  <a:cubicBezTo>
                    <a:pt x="36" y="2588"/>
                    <a:pt x="48" y="2599"/>
                    <a:pt x="72" y="2599"/>
                  </a:cubicBezTo>
                  <a:lnTo>
                    <a:pt x="120" y="2599"/>
                  </a:lnTo>
                  <a:lnTo>
                    <a:pt x="4084" y="147"/>
                  </a:lnTo>
                  <a:cubicBezTo>
                    <a:pt x="4120" y="111"/>
                    <a:pt x="4120" y="75"/>
                    <a:pt x="4108" y="40"/>
                  </a:cubicBezTo>
                  <a:cubicBezTo>
                    <a:pt x="4094" y="12"/>
                    <a:pt x="4072" y="0"/>
                    <a:pt x="404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2"/>
            <p:cNvSpPr/>
            <p:nvPr/>
          </p:nvSpPr>
          <p:spPr>
            <a:xfrm>
              <a:off x="3214700" y="3647750"/>
              <a:ext cx="104500" cy="79250"/>
            </a:xfrm>
            <a:custGeom>
              <a:avLst/>
              <a:gdLst/>
              <a:ahLst/>
              <a:cxnLst/>
              <a:rect l="l" t="t" r="r" b="b"/>
              <a:pathLst>
                <a:path w="4180" h="3170" extrusionOk="0">
                  <a:moveTo>
                    <a:pt x="4083" y="1"/>
                  </a:moveTo>
                  <a:cubicBezTo>
                    <a:pt x="4070" y="1"/>
                    <a:pt x="4057" y="5"/>
                    <a:pt x="4048" y="14"/>
                  </a:cubicBezTo>
                  <a:lnTo>
                    <a:pt x="36" y="3038"/>
                  </a:lnTo>
                  <a:cubicBezTo>
                    <a:pt x="12" y="3062"/>
                    <a:pt x="0" y="3110"/>
                    <a:pt x="24" y="3145"/>
                  </a:cubicBezTo>
                  <a:cubicBezTo>
                    <a:pt x="36" y="3157"/>
                    <a:pt x="60" y="3169"/>
                    <a:pt x="83" y="3169"/>
                  </a:cubicBezTo>
                  <a:cubicBezTo>
                    <a:pt x="95" y="3169"/>
                    <a:pt x="107" y="3169"/>
                    <a:pt x="131" y="3157"/>
                  </a:cubicBezTo>
                  <a:lnTo>
                    <a:pt x="4132" y="133"/>
                  </a:lnTo>
                  <a:cubicBezTo>
                    <a:pt x="4167" y="109"/>
                    <a:pt x="4179" y="62"/>
                    <a:pt x="4143" y="26"/>
                  </a:cubicBezTo>
                  <a:cubicBezTo>
                    <a:pt x="4129" y="11"/>
                    <a:pt x="4105" y="1"/>
                    <a:pt x="40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2"/>
            <p:cNvSpPr/>
            <p:nvPr/>
          </p:nvSpPr>
          <p:spPr>
            <a:xfrm>
              <a:off x="2934300" y="3616375"/>
              <a:ext cx="117600" cy="95300"/>
            </a:xfrm>
            <a:custGeom>
              <a:avLst/>
              <a:gdLst/>
              <a:ahLst/>
              <a:cxnLst/>
              <a:rect l="l" t="t" r="r" b="b"/>
              <a:pathLst>
                <a:path w="4704" h="3812" extrusionOk="0">
                  <a:moveTo>
                    <a:pt x="3584" y="1"/>
                  </a:moveTo>
                  <a:cubicBezTo>
                    <a:pt x="2554" y="1"/>
                    <a:pt x="84" y="316"/>
                    <a:pt x="84" y="316"/>
                  </a:cubicBezTo>
                  <a:cubicBezTo>
                    <a:pt x="0" y="447"/>
                    <a:pt x="393" y="3603"/>
                    <a:pt x="465" y="3769"/>
                  </a:cubicBezTo>
                  <a:cubicBezTo>
                    <a:pt x="482" y="3799"/>
                    <a:pt x="621" y="3812"/>
                    <a:pt x="839" y="3812"/>
                  </a:cubicBezTo>
                  <a:cubicBezTo>
                    <a:pt x="1837" y="3812"/>
                    <a:pt x="4487" y="3546"/>
                    <a:pt x="4584" y="3448"/>
                  </a:cubicBezTo>
                  <a:cubicBezTo>
                    <a:pt x="4703" y="3329"/>
                    <a:pt x="4144" y="305"/>
                    <a:pt x="4025" y="66"/>
                  </a:cubicBezTo>
                  <a:cubicBezTo>
                    <a:pt x="4001" y="20"/>
                    <a:pt x="3836" y="1"/>
                    <a:pt x="3584"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2"/>
            <p:cNvSpPr/>
            <p:nvPr/>
          </p:nvSpPr>
          <p:spPr>
            <a:xfrm>
              <a:off x="2957525" y="3726600"/>
              <a:ext cx="89600" cy="17050"/>
            </a:xfrm>
            <a:custGeom>
              <a:avLst/>
              <a:gdLst/>
              <a:ahLst/>
              <a:cxnLst/>
              <a:rect l="l" t="t" r="r" b="b"/>
              <a:pathLst>
                <a:path w="3584" h="682" extrusionOk="0">
                  <a:moveTo>
                    <a:pt x="2206" y="0"/>
                  </a:moveTo>
                  <a:cubicBezTo>
                    <a:pt x="2028" y="0"/>
                    <a:pt x="1893" y="111"/>
                    <a:pt x="1774" y="229"/>
                  </a:cubicBezTo>
                  <a:cubicBezTo>
                    <a:pt x="1667" y="313"/>
                    <a:pt x="1548" y="420"/>
                    <a:pt x="1381" y="444"/>
                  </a:cubicBezTo>
                  <a:cubicBezTo>
                    <a:pt x="1333" y="455"/>
                    <a:pt x="1294" y="460"/>
                    <a:pt x="1261" y="460"/>
                  </a:cubicBezTo>
                  <a:cubicBezTo>
                    <a:pt x="1155" y="460"/>
                    <a:pt x="1114" y="406"/>
                    <a:pt x="1060" y="325"/>
                  </a:cubicBezTo>
                  <a:cubicBezTo>
                    <a:pt x="1000" y="253"/>
                    <a:pt x="941" y="182"/>
                    <a:pt x="822" y="122"/>
                  </a:cubicBezTo>
                  <a:cubicBezTo>
                    <a:pt x="780" y="102"/>
                    <a:pt x="736" y="93"/>
                    <a:pt x="691" y="93"/>
                  </a:cubicBezTo>
                  <a:cubicBezTo>
                    <a:pt x="392" y="93"/>
                    <a:pt x="53" y="487"/>
                    <a:pt x="12" y="539"/>
                  </a:cubicBezTo>
                  <a:cubicBezTo>
                    <a:pt x="0" y="563"/>
                    <a:pt x="0" y="610"/>
                    <a:pt x="24" y="646"/>
                  </a:cubicBezTo>
                  <a:cubicBezTo>
                    <a:pt x="37" y="650"/>
                    <a:pt x="52" y="653"/>
                    <a:pt x="66" y="653"/>
                  </a:cubicBezTo>
                  <a:cubicBezTo>
                    <a:pt x="91" y="653"/>
                    <a:pt x="116" y="645"/>
                    <a:pt x="131" y="622"/>
                  </a:cubicBezTo>
                  <a:cubicBezTo>
                    <a:pt x="227" y="516"/>
                    <a:pt x="511" y="240"/>
                    <a:pt x="698" y="240"/>
                  </a:cubicBezTo>
                  <a:cubicBezTo>
                    <a:pt x="721" y="240"/>
                    <a:pt x="743" y="244"/>
                    <a:pt x="762" y="253"/>
                  </a:cubicBezTo>
                  <a:cubicBezTo>
                    <a:pt x="845" y="301"/>
                    <a:pt x="893" y="360"/>
                    <a:pt x="941" y="420"/>
                  </a:cubicBezTo>
                  <a:cubicBezTo>
                    <a:pt x="1001" y="510"/>
                    <a:pt x="1087" y="609"/>
                    <a:pt x="1277" y="609"/>
                  </a:cubicBezTo>
                  <a:cubicBezTo>
                    <a:pt x="1312" y="609"/>
                    <a:pt x="1350" y="606"/>
                    <a:pt x="1393" y="599"/>
                  </a:cubicBezTo>
                  <a:cubicBezTo>
                    <a:pt x="1596" y="563"/>
                    <a:pt x="1738" y="444"/>
                    <a:pt x="1857" y="348"/>
                  </a:cubicBezTo>
                  <a:cubicBezTo>
                    <a:pt x="1986" y="249"/>
                    <a:pt x="2091" y="158"/>
                    <a:pt x="2211" y="158"/>
                  </a:cubicBezTo>
                  <a:cubicBezTo>
                    <a:pt x="2235" y="158"/>
                    <a:pt x="2260" y="162"/>
                    <a:pt x="2286" y="170"/>
                  </a:cubicBezTo>
                  <a:cubicBezTo>
                    <a:pt x="2405" y="194"/>
                    <a:pt x="2453" y="265"/>
                    <a:pt x="2500" y="408"/>
                  </a:cubicBezTo>
                  <a:cubicBezTo>
                    <a:pt x="2548" y="527"/>
                    <a:pt x="2608" y="682"/>
                    <a:pt x="2822" y="682"/>
                  </a:cubicBezTo>
                  <a:cubicBezTo>
                    <a:pt x="2870" y="682"/>
                    <a:pt x="2917" y="670"/>
                    <a:pt x="2977" y="670"/>
                  </a:cubicBezTo>
                  <a:cubicBezTo>
                    <a:pt x="3512" y="539"/>
                    <a:pt x="3572" y="170"/>
                    <a:pt x="3572" y="146"/>
                  </a:cubicBezTo>
                  <a:cubicBezTo>
                    <a:pt x="3584" y="110"/>
                    <a:pt x="3560" y="63"/>
                    <a:pt x="3512" y="63"/>
                  </a:cubicBezTo>
                  <a:cubicBezTo>
                    <a:pt x="3504" y="61"/>
                    <a:pt x="3496" y="60"/>
                    <a:pt x="3488" y="60"/>
                  </a:cubicBezTo>
                  <a:cubicBezTo>
                    <a:pt x="3450" y="60"/>
                    <a:pt x="3417" y="83"/>
                    <a:pt x="3417" y="122"/>
                  </a:cubicBezTo>
                  <a:cubicBezTo>
                    <a:pt x="3417" y="134"/>
                    <a:pt x="3381" y="420"/>
                    <a:pt x="2929" y="527"/>
                  </a:cubicBezTo>
                  <a:cubicBezTo>
                    <a:pt x="2894" y="533"/>
                    <a:pt x="2864" y="536"/>
                    <a:pt x="2839" y="536"/>
                  </a:cubicBezTo>
                  <a:cubicBezTo>
                    <a:pt x="2714" y="536"/>
                    <a:pt x="2681" y="467"/>
                    <a:pt x="2631" y="348"/>
                  </a:cubicBezTo>
                  <a:cubicBezTo>
                    <a:pt x="2584" y="229"/>
                    <a:pt x="2524" y="63"/>
                    <a:pt x="2322" y="15"/>
                  </a:cubicBezTo>
                  <a:cubicBezTo>
                    <a:pt x="2281" y="5"/>
                    <a:pt x="2243" y="0"/>
                    <a:pt x="22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2"/>
            <p:cNvSpPr/>
            <p:nvPr/>
          </p:nvSpPr>
          <p:spPr>
            <a:xfrm>
              <a:off x="2961675" y="3752225"/>
              <a:ext cx="89625" cy="18225"/>
            </a:xfrm>
            <a:custGeom>
              <a:avLst/>
              <a:gdLst/>
              <a:ahLst/>
              <a:cxnLst/>
              <a:rect l="l" t="t" r="r" b="b"/>
              <a:pathLst>
                <a:path w="3585" h="729" extrusionOk="0">
                  <a:moveTo>
                    <a:pt x="2211" y="1"/>
                  </a:moveTo>
                  <a:cubicBezTo>
                    <a:pt x="2017" y="1"/>
                    <a:pt x="1894" y="129"/>
                    <a:pt x="1763" y="240"/>
                  </a:cubicBezTo>
                  <a:cubicBezTo>
                    <a:pt x="1644" y="347"/>
                    <a:pt x="1549" y="443"/>
                    <a:pt x="1382" y="478"/>
                  </a:cubicBezTo>
                  <a:cubicBezTo>
                    <a:pt x="1353" y="482"/>
                    <a:pt x="1327" y="484"/>
                    <a:pt x="1304" y="484"/>
                  </a:cubicBezTo>
                  <a:cubicBezTo>
                    <a:pt x="1173" y="484"/>
                    <a:pt x="1119" y="430"/>
                    <a:pt x="1049" y="359"/>
                  </a:cubicBezTo>
                  <a:cubicBezTo>
                    <a:pt x="1013" y="300"/>
                    <a:pt x="929" y="205"/>
                    <a:pt x="810" y="169"/>
                  </a:cubicBezTo>
                  <a:cubicBezTo>
                    <a:pt x="772" y="152"/>
                    <a:pt x="732" y="144"/>
                    <a:pt x="692" y="144"/>
                  </a:cubicBezTo>
                  <a:cubicBezTo>
                    <a:pt x="395" y="144"/>
                    <a:pt x="67" y="557"/>
                    <a:pt x="25" y="609"/>
                  </a:cubicBezTo>
                  <a:cubicBezTo>
                    <a:pt x="1" y="645"/>
                    <a:pt x="13" y="681"/>
                    <a:pt x="37" y="717"/>
                  </a:cubicBezTo>
                  <a:cubicBezTo>
                    <a:pt x="60" y="728"/>
                    <a:pt x="72" y="728"/>
                    <a:pt x="84" y="728"/>
                  </a:cubicBezTo>
                  <a:cubicBezTo>
                    <a:pt x="96" y="728"/>
                    <a:pt x="132" y="728"/>
                    <a:pt x="132" y="705"/>
                  </a:cubicBezTo>
                  <a:cubicBezTo>
                    <a:pt x="229" y="575"/>
                    <a:pt x="501" y="290"/>
                    <a:pt x="685" y="290"/>
                  </a:cubicBezTo>
                  <a:cubicBezTo>
                    <a:pt x="704" y="290"/>
                    <a:pt x="722" y="293"/>
                    <a:pt x="739" y="300"/>
                  </a:cubicBezTo>
                  <a:cubicBezTo>
                    <a:pt x="834" y="324"/>
                    <a:pt x="894" y="383"/>
                    <a:pt x="929" y="443"/>
                  </a:cubicBezTo>
                  <a:cubicBezTo>
                    <a:pt x="1007" y="530"/>
                    <a:pt x="1093" y="625"/>
                    <a:pt x="1270" y="625"/>
                  </a:cubicBezTo>
                  <a:cubicBezTo>
                    <a:pt x="1310" y="625"/>
                    <a:pt x="1355" y="620"/>
                    <a:pt x="1406" y="609"/>
                  </a:cubicBezTo>
                  <a:cubicBezTo>
                    <a:pt x="1620" y="586"/>
                    <a:pt x="1751" y="443"/>
                    <a:pt x="1870" y="347"/>
                  </a:cubicBezTo>
                  <a:cubicBezTo>
                    <a:pt x="1989" y="240"/>
                    <a:pt x="2097" y="142"/>
                    <a:pt x="2241" y="142"/>
                  </a:cubicBezTo>
                  <a:cubicBezTo>
                    <a:pt x="2256" y="142"/>
                    <a:pt x="2271" y="143"/>
                    <a:pt x="2287" y="145"/>
                  </a:cubicBezTo>
                  <a:cubicBezTo>
                    <a:pt x="2406" y="169"/>
                    <a:pt x="2442" y="240"/>
                    <a:pt x="2501" y="371"/>
                  </a:cubicBezTo>
                  <a:cubicBezTo>
                    <a:pt x="2559" y="496"/>
                    <a:pt x="2616" y="651"/>
                    <a:pt x="2816" y="651"/>
                  </a:cubicBezTo>
                  <a:cubicBezTo>
                    <a:pt x="2865" y="651"/>
                    <a:pt x="2922" y="642"/>
                    <a:pt x="2989" y="621"/>
                  </a:cubicBezTo>
                  <a:cubicBezTo>
                    <a:pt x="3525" y="478"/>
                    <a:pt x="3573" y="109"/>
                    <a:pt x="3573" y="85"/>
                  </a:cubicBezTo>
                  <a:cubicBezTo>
                    <a:pt x="3585" y="62"/>
                    <a:pt x="3549" y="14"/>
                    <a:pt x="3513" y="14"/>
                  </a:cubicBezTo>
                  <a:cubicBezTo>
                    <a:pt x="3507" y="12"/>
                    <a:pt x="3501" y="11"/>
                    <a:pt x="3494" y="11"/>
                  </a:cubicBezTo>
                  <a:cubicBezTo>
                    <a:pt x="3462" y="11"/>
                    <a:pt x="3430" y="34"/>
                    <a:pt x="3430" y="74"/>
                  </a:cubicBezTo>
                  <a:cubicBezTo>
                    <a:pt x="3430" y="85"/>
                    <a:pt x="3394" y="371"/>
                    <a:pt x="2954" y="490"/>
                  </a:cubicBezTo>
                  <a:cubicBezTo>
                    <a:pt x="2903" y="504"/>
                    <a:pt x="2862" y="511"/>
                    <a:pt x="2828" y="511"/>
                  </a:cubicBezTo>
                  <a:cubicBezTo>
                    <a:pt x="2721" y="511"/>
                    <a:pt x="2689" y="442"/>
                    <a:pt x="2644" y="324"/>
                  </a:cubicBezTo>
                  <a:cubicBezTo>
                    <a:pt x="2584" y="205"/>
                    <a:pt x="2525" y="62"/>
                    <a:pt x="2323" y="14"/>
                  </a:cubicBezTo>
                  <a:cubicBezTo>
                    <a:pt x="2283" y="5"/>
                    <a:pt x="2246" y="1"/>
                    <a:pt x="22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2"/>
            <p:cNvSpPr/>
            <p:nvPr/>
          </p:nvSpPr>
          <p:spPr>
            <a:xfrm>
              <a:off x="2957825" y="3632750"/>
              <a:ext cx="65800" cy="79050"/>
            </a:xfrm>
            <a:custGeom>
              <a:avLst/>
              <a:gdLst/>
              <a:ahLst/>
              <a:cxnLst/>
              <a:rect l="l" t="t" r="r" b="b"/>
              <a:pathLst>
                <a:path w="2632" h="3162" extrusionOk="0">
                  <a:moveTo>
                    <a:pt x="1312" y="0"/>
                  </a:moveTo>
                  <a:cubicBezTo>
                    <a:pt x="1036" y="0"/>
                    <a:pt x="747" y="109"/>
                    <a:pt x="476" y="328"/>
                  </a:cubicBezTo>
                  <a:cubicBezTo>
                    <a:pt x="0" y="721"/>
                    <a:pt x="429" y="1793"/>
                    <a:pt x="643" y="2317"/>
                  </a:cubicBezTo>
                  <a:cubicBezTo>
                    <a:pt x="667" y="2400"/>
                    <a:pt x="702" y="2471"/>
                    <a:pt x="714" y="2519"/>
                  </a:cubicBezTo>
                  <a:cubicBezTo>
                    <a:pt x="786" y="2757"/>
                    <a:pt x="643" y="3043"/>
                    <a:pt x="643" y="3043"/>
                  </a:cubicBezTo>
                  <a:cubicBezTo>
                    <a:pt x="631" y="3090"/>
                    <a:pt x="643" y="3126"/>
                    <a:pt x="667" y="3150"/>
                  </a:cubicBezTo>
                  <a:cubicBezTo>
                    <a:pt x="667" y="3162"/>
                    <a:pt x="691" y="3162"/>
                    <a:pt x="702" y="3162"/>
                  </a:cubicBezTo>
                  <a:cubicBezTo>
                    <a:pt x="726" y="3162"/>
                    <a:pt x="762" y="3150"/>
                    <a:pt x="774" y="3102"/>
                  </a:cubicBezTo>
                  <a:cubicBezTo>
                    <a:pt x="786" y="3079"/>
                    <a:pt x="953" y="2757"/>
                    <a:pt x="869" y="2459"/>
                  </a:cubicBezTo>
                  <a:cubicBezTo>
                    <a:pt x="845" y="2412"/>
                    <a:pt x="822" y="2340"/>
                    <a:pt x="774" y="2233"/>
                  </a:cubicBezTo>
                  <a:cubicBezTo>
                    <a:pt x="595" y="1793"/>
                    <a:pt x="179" y="745"/>
                    <a:pt x="572" y="435"/>
                  </a:cubicBezTo>
                  <a:cubicBezTo>
                    <a:pt x="800" y="238"/>
                    <a:pt x="1066" y="131"/>
                    <a:pt x="1304" y="131"/>
                  </a:cubicBezTo>
                  <a:cubicBezTo>
                    <a:pt x="1338" y="131"/>
                    <a:pt x="1372" y="133"/>
                    <a:pt x="1405" y="138"/>
                  </a:cubicBezTo>
                  <a:cubicBezTo>
                    <a:pt x="1560" y="150"/>
                    <a:pt x="1703" y="221"/>
                    <a:pt x="1786" y="340"/>
                  </a:cubicBezTo>
                  <a:cubicBezTo>
                    <a:pt x="1881" y="459"/>
                    <a:pt x="1953" y="602"/>
                    <a:pt x="2024" y="721"/>
                  </a:cubicBezTo>
                  <a:cubicBezTo>
                    <a:pt x="2179" y="935"/>
                    <a:pt x="2298" y="1150"/>
                    <a:pt x="2453" y="1257"/>
                  </a:cubicBezTo>
                  <a:lnTo>
                    <a:pt x="2477" y="1257"/>
                  </a:lnTo>
                  <a:cubicBezTo>
                    <a:pt x="2441" y="1281"/>
                    <a:pt x="2369" y="1316"/>
                    <a:pt x="2322" y="1328"/>
                  </a:cubicBezTo>
                  <a:cubicBezTo>
                    <a:pt x="2215" y="1376"/>
                    <a:pt x="2143" y="1400"/>
                    <a:pt x="2131" y="1459"/>
                  </a:cubicBezTo>
                  <a:cubicBezTo>
                    <a:pt x="2119" y="1495"/>
                    <a:pt x="2119" y="1507"/>
                    <a:pt x="2131" y="1531"/>
                  </a:cubicBezTo>
                  <a:cubicBezTo>
                    <a:pt x="2143" y="1566"/>
                    <a:pt x="2179" y="1614"/>
                    <a:pt x="2203" y="1650"/>
                  </a:cubicBezTo>
                  <a:cubicBezTo>
                    <a:pt x="2262" y="1757"/>
                    <a:pt x="2357" y="1876"/>
                    <a:pt x="2381" y="1983"/>
                  </a:cubicBezTo>
                  <a:cubicBezTo>
                    <a:pt x="2357" y="2007"/>
                    <a:pt x="2215" y="2055"/>
                    <a:pt x="2143" y="2067"/>
                  </a:cubicBezTo>
                  <a:cubicBezTo>
                    <a:pt x="2000" y="2114"/>
                    <a:pt x="1881" y="2150"/>
                    <a:pt x="1881" y="2245"/>
                  </a:cubicBezTo>
                  <a:cubicBezTo>
                    <a:pt x="1881" y="2352"/>
                    <a:pt x="1976" y="2840"/>
                    <a:pt x="2274" y="2959"/>
                  </a:cubicBezTo>
                  <a:cubicBezTo>
                    <a:pt x="2287" y="2966"/>
                    <a:pt x="2301" y="2969"/>
                    <a:pt x="2313" y="2969"/>
                  </a:cubicBezTo>
                  <a:cubicBezTo>
                    <a:pt x="2346" y="2969"/>
                    <a:pt x="2373" y="2950"/>
                    <a:pt x="2381" y="2924"/>
                  </a:cubicBezTo>
                  <a:cubicBezTo>
                    <a:pt x="2393" y="2876"/>
                    <a:pt x="2381" y="2829"/>
                    <a:pt x="2334" y="2817"/>
                  </a:cubicBezTo>
                  <a:cubicBezTo>
                    <a:pt x="2131" y="2721"/>
                    <a:pt x="2036" y="2364"/>
                    <a:pt x="2024" y="2245"/>
                  </a:cubicBezTo>
                  <a:cubicBezTo>
                    <a:pt x="2072" y="2233"/>
                    <a:pt x="2143" y="2221"/>
                    <a:pt x="2191" y="2209"/>
                  </a:cubicBezTo>
                  <a:cubicBezTo>
                    <a:pt x="2369" y="2162"/>
                    <a:pt x="2572" y="2102"/>
                    <a:pt x="2536" y="1936"/>
                  </a:cubicBezTo>
                  <a:cubicBezTo>
                    <a:pt x="2500" y="1816"/>
                    <a:pt x="2417" y="1674"/>
                    <a:pt x="2334" y="1566"/>
                  </a:cubicBezTo>
                  <a:cubicBezTo>
                    <a:pt x="2322" y="1555"/>
                    <a:pt x="2310" y="1519"/>
                    <a:pt x="2298" y="1507"/>
                  </a:cubicBezTo>
                  <a:lnTo>
                    <a:pt x="2381" y="1459"/>
                  </a:lnTo>
                  <a:cubicBezTo>
                    <a:pt x="2500" y="1424"/>
                    <a:pt x="2619" y="1376"/>
                    <a:pt x="2631" y="1269"/>
                  </a:cubicBezTo>
                  <a:cubicBezTo>
                    <a:pt x="2631" y="1209"/>
                    <a:pt x="2607" y="1162"/>
                    <a:pt x="2548" y="1126"/>
                  </a:cubicBezTo>
                  <a:cubicBezTo>
                    <a:pt x="2429" y="1043"/>
                    <a:pt x="2310" y="852"/>
                    <a:pt x="2179" y="638"/>
                  </a:cubicBezTo>
                  <a:cubicBezTo>
                    <a:pt x="2096" y="531"/>
                    <a:pt x="2012" y="388"/>
                    <a:pt x="1917" y="269"/>
                  </a:cubicBezTo>
                  <a:cubicBezTo>
                    <a:pt x="1798" y="126"/>
                    <a:pt x="1631" y="31"/>
                    <a:pt x="1429" y="7"/>
                  </a:cubicBezTo>
                  <a:cubicBezTo>
                    <a:pt x="1390" y="2"/>
                    <a:pt x="1351" y="0"/>
                    <a:pt x="131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2"/>
            <p:cNvSpPr/>
            <p:nvPr/>
          </p:nvSpPr>
          <p:spPr>
            <a:xfrm>
              <a:off x="2983125" y="3678100"/>
              <a:ext cx="25600" cy="14350"/>
            </a:xfrm>
            <a:custGeom>
              <a:avLst/>
              <a:gdLst/>
              <a:ahLst/>
              <a:cxnLst/>
              <a:rect l="l" t="t" r="r" b="b"/>
              <a:pathLst>
                <a:path w="1024" h="574" extrusionOk="0">
                  <a:moveTo>
                    <a:pt x="78" y="0"/>
                  </a:moveTo>
                  <a:cubicBezTo>
                    <a:pt x="72" y="0"/>
                    <a:pt x="66" y="1"/>
                    <a:pt x="60" y="2"/>
                  </a:cubicBezTo>
                  <a:cubicBezTo>
                    <a:pt x="36" y="26"/>
                    <a:pt x="0" y="50"/>
                    <a:pt x="12" y="98"/>
                  </a:cubicBezTo>
                  <a:cubicBezTo>
                    <a:pt x="12" y="110"/>
                    <a:pt x="107" y="395"/>
                    <a:pt x="369" y="514"/>
                  </a:cubicBezTo>
                  <a:cubicBezTo>
                    <a:pt x="452" y="562"/>
                    <a:pt x="536" y="574"/>
                    <a:pt x="643" y="574"/>
                  </a:cubicBezTo>
                  <a:cubicBezTo>
                    <a:pt x="750" y="574"/>
                    <a:pt x="845" y="562"/>
                    <a:pt x="964" y="503"/>
                  </a:cubicBezTo>
                  <a:cubicBezTo>
                    <a:pt x="1012" y="479"/>
                    <a:pt x="1024" y="455"/>
                    <a:pt x="1012" y="407"/>
                  </a:cubicBezTo>
                  <a:cubicBezTo>
                    <a:pt x="1003" y="371"/>
                    <a:pt x="980" y="355"/>
                    <a:pt x="954" y="355"/>
                  </a:cubicBezTo>
                  <a:cubicBezTo>
                    <a:pt x="946" y="355"/>
                    <a:pt x="937" y="357"/>
                    <a:pt x="929" y="360"/>
                  </a:cubicBezTo>
                  <a:cubicBezTo>
                    <a:pt x="819" y="405"/>
                    <a:pt x="723" y="426"/>
                    <a:pt x="636" y="426"/>
                  </a:cubicBezTo>
                  <a:cubicBezTo>
                    <a:pt x="562" y="426"/>
                    <a:pt x="494" y="411"/>
                    <a:pt x="429" y="383"/>
                  </a:cubicBezTo>
                  <a:cubicBezTo>
                    <a:pt x="226" y="276"/>
                    <a:pt x="155" y="50"/>
                    <a:pt x="155" y="50"/>
                  </a:cubicBezTo>
                  <a:cubicBezTo>
                    <a:pt x="134" y="30"/>
                    <a:pt x="114"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2"/>
            <p:cNvSpPr/>
            <p:nvPr/>
          </p:nvSpPr>
          <p:spPr>
            <a:xfrm>
              <a:off x="2992925" y="3658125"/>
              <a:ext cx="10750" cy="5175"/>
            </a:xfrm>
            <a:custGeom>
              <a:avLst/>
              <a:gdLst/>
              <a:ahLst/>
              <a:cxnLst/>
              <a:rect l="l" t="t" r="r" b="b"/>
              <a:pathLst>
                <a:path w="430" h="207" extrusionOk="0">
                  <a:moveTo>
                    <a:pt x="345" y="1"/>
                  </a:moveTo>
                  <a:cubicBezTo>
                    <a:pt x="338" y="1"/>
                    <a:pt x="331" y="2"/>
                    <a:pt x="322" y="4"/>
                  </a:cubicBezTo>
                  <a:cubicBezTo>
                    <a:pt x="322" y="4"/>
                    <a:pt x="144" y="51"/>
                    <a:pt x="49" y="63"/>
                  </a:cubicBezTo>
                  <a:cubicBezTo>
                    <a:pt x="13" y="75"/>
                    <a:pt x="1" y="111"/>
                    <a:pt x="1" y="147"/>
                  </a:cubicBezTo>
                  <a:cubicBezTo>
                    <a:pt x="1" y="182"/>
                    <a:pt x="37" y="206"/>
                    <a:pt x="72" y="206"/>
                  </a:cubicBezTo>
                  <a:cubicBezTo>
                    <a:pt x="180" y="194"/>
                    <a:pt x="358" y="147"/>
                    <a:pt x="358" y="147"/>
                  </a:cubicBezTo>
                  <a:cubicBezTo>
                    <a:pt x="394" y="135"/>
                    <a:pt x="430" y="111"/>
                    <a:pt x="418" y="63"/>
                  </a:cubicBezTo>
                  <a:cubicBezTo>
                    <a:pt x="398" y="24"/>
                    <a:pt x="378" y="1"/>
                    <a:pt x="3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2"/>
            <p:cNvSpPr/>
            <p:nvPr/>
          </p:nvSpPr>
          <p:spPr>
            <a:xfrm>
              <a:off x="3007225" y="3673625"/>
              <a:ext cx="11025" cy="6625"/>
            </a:xfrm>
            <a:custGeom>
              <a:avLst/>
              <a:gdLst/>
              <a:ahLst/>
              <a:cxnLst/>
              <a:rect l="l" t="t" r="r" b="b"/>
              <a:pathLst>
                <a:path w="441" h="265" extrusionOk="0">
                  <a:moveTo>
                    <a:pt x="352" y="1"/>
                  </a:moveTo>
                  <a:cubicBezTo>
                    <a:pt x="346" y="1"/>
                    <a:pt x="340" y="1"/>
                    <a:pt x="334" y="3"/>
                  </a:cubicBezTo>
                  <a:cubicBezTo>
                    <a:pt x="322" y="27"/>
                    <a:pt x="120" y="86"/>
                    <a:pt x="48" y="110"/>
                  </a:cubicBezTo>
                  <a:cubicBezTo>
                    <a:pt x="24" y="146"/>
                    <a:pt x="0" y="181"/>
                    <a:pt x="24" y="217"/>
                  </a:cubicBezTo>
                  <a:cubicBezTo>
                    <a:pt x="24" y="241"/>
                    <a:pt x="48" y="265"/>
                    <a:pt x="84" y="265"/>
                  </a:cubicBezTo>
                  <a:cubicBezTo>
                    <a:pt x="96" y="265"/>
                    <a:pt x="108" y="265"/>
                    <a:pt x="120" y="229"/>
                  </a:cubicBezTo>
                  <a:cubicBezTo>
                    <a:pt x="167" y="217"/>
                    <a:pt x="322" y="158"/>
                    <a:pt x="381" y="146"/>
                  </a:cubicBezTo>
                  <a:cubicBezTo>
                    <a:pt x="405" y="122"/>
                    <a:pt x="441" y="98"/>
                    <a:pt x="417" y="51"/>
                  </a:cubicBezTo>
                  <a:cubicBezTo>
                    <a:pt x="407" y="30"/>
                    <a:pt x="388" y="1"/>
                    <a:pt x="35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2"/>
            <p:cNvSpPr/>
            <p:nvPr/>
          </p:nvSpPr>
          <p:spPr>
            <a:xfrm>
              <a:off x="3115275" y="3644800"/>
              <a:ext cx="47650" cy="109275"/>
            </a:xfrm>
            <a:custGeom>
              <a:avLst/>
              <a:gdLst/>
              <a:ahLst/>
              <a:cxnLst/>
              <a:rect l="l" t="t" r="r" b="b"/>
              <a:pathLst>
                <a:path w="1906" h="4371" extrusionOk="0">
                  <a:moveTo>
                    <a:pt x="84" y="1"/>
                  </a:moveTo>
                  <a:cubicBezTo>
                    <a:pt x="48" y="1"/>
                    <a:pt x="12" y="13"/>
                    <a:pt x="0" y="61"/>
                  </a:cubicBezTo>
                  <a:cubicBezTo>
                    <a:pt x="0" y="108"/>
                    <a:pt x="12" y="132"/>
                    <a:pt x="60" y="144"/>
                  </a:cubicBezTo>
                  <a:cubicBezTo>
                    <a:pt x="191" y="180"/>
                    <a:pt x="596" y="299"/>
                    <a:pt x="667" y="489"/>
                  </a:cubicBezTo>
                  <a:cubicBezTo>
                    <a:pt x="703" y="561"/>
                    <a:pt x="620" y="644"/>
                    <a:pt x="500" y="751"/>
                  </a:cubicBezTo>
                  <a:cubicBezTo>
                    <a:pt x="358" y="906"/>
                    <a:pt x="167" y="1096"/>
                    <a:pt x="358" y="1334"/>
                  </a:cubicBezTo>
                  <a:cubicBezTo>
                    <a:pt x="477" y="1501"/>
                    <a:pt x="667" y="1561"/>
                    <a:pt x="834" y="1620"/>
                  </a:cubicBezTo>
                  <a:cubicBezTo>
                    <a:pt x="1072" y="1692"/>
                    <a:pt x="1203" y="1751"/>
                    <a:pt x="1179" y="1942"/>
                  </a:cubicBezTo>
                  <a:cubicBezTo>
                    <a:pt x="1143" y="2144"/>
                    <a:pt x="1024" y="2323"/>
                    <a:pt x="905" y="2466"/>
                  </a:cubicBezTo>
                  <a:cubicBezTo>
                    <a:pt x="774" y="2656"/>
                    <a:pt x="643" y="2835"/>
                    <a:pt x="822" y="2978"/>
                  </a:cubicBezTo>
                  <a:cubicBezTo>
                    <a:pt x="893" y="3013"/>
                    <a:pt x="1001" y="3085"/>
                    <a:pt x="1096" y="3120"/>
                  </a:cubicBezTo>
                  <a:cubicBezTo>
                    <a:pt x="1334" y="3228"/>
                    <a:pt x="1608" y="3359"/>
                    <a:pt x="1679" y="3597"/>
                  </a:cubicBezTo>
                  <a:cubicBezTo>
                    <a:pt x="1774" y="3942"/>
                    <a:pt x="1477" y="4252"/>
                    <a:pt x="1477" y="4252"/>
                  </a:cubicBezTo>
                  <a:cubicBezTo>
                    <a:pt x="1441" y="4287"/>
                    <a:pt x="1441" y="4323"/>
                    <a:pt x="1477" y="4359"/>
                  </a:cubicBezTo>
                  <a:cubicBezTo>
                    <a:pt x="1489" y="4371"/>
                    <a:pt x="1513" y="4371"/>
                    <a:pt x="1536" y="4371"/>
                  </a:cubicBezTo>
                  <a:cubicBezTo>
                    <a:pt x="1548" y="4371"/>
                    <a:pt x="1560" y="4371"/>
                    <a:pt x="1548" y="4359"/>
                  </a:cubicBezTo>
                  <a:cubicBezTo>
                    <a:pt x="1560" y="4347"/>
                    <a:pt x="1905" y="3990"/>
                    <a:pt x="1786" y="3549"/>
                  </a:cubicBezTo>
                  <a:cubicBezTo>
                    <a:pt x="1691" y="3251"/>
                    <a:pt x="1382" y="3109"/>
                    <a:pt x="1132" y="2989"/>
                  </a:cubicBezTo>
                  <a:cubicBezTo>
                    <a:pt x="1036" y="2942"/>
                    <a:pt x="941" y="2894"/>
                    <a:pt x="881" y="2858"/>
                  </a:cubicBezTo>
                  <a:cubicBezTo>
                    <a:pt x="834" y="2811"/>
                    <a:pt x="881" y="2751"/>
                    <a:pt x="1012" y="2561"/>
                  </a:cubicBezTo>
                  <a:cubicBezTo>
                    <a:pt x="1132" y="2406"/>
                    <a:pt x="1274" y="2204"/>
                    <a:pt x="1310" y="1977"/>
                  </a:cubicBezTo>
                  <a:cubicBezTo>
                    <a:pt x="1358" y="1656"/>
                    <a:pt x="1096" y="1561"/>
                    <a:pt x="881" y="1489"/>
                  </a:cubicBezTo>
                  <a:cubicBezTo>
                    <a:pt x="727" y="1430"/>
                    <a:pt x="560" y="1370"/>
                    <a:pt x="465" y="1251"/>
                  </a:cubicBezTo>
                  <a:cubicBezTo>
                    <a:pt x="370" y="1132"/>
                    <a:pt x="429" y="1037"/>
                    <a:pt x="608" y="858"/>
                  </a:cubicBezTo>
                  <a:cubicBezTo>
                    <a:pt x="739" y="739"/>
                    <a:pt x="893" y="596"/>
                    <a:pt x="822" y="430"/>
                  </a:cubicBezTo>
                  <a:cubicBezTo>
                    <a:pt x="679" y="132"/>
                    <a:pt x="143" y="13"/>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2"/>
            <p:cNvSpPr/>
            <p:nvPr/>
          </p:nvSpPr>
          <p:spPr>
            <a:xfrm>
              <a:off x="2905725" y="3588000"/>
              <a:ext cx="16700" cy="6225"/>
            </a:xfrm>
            <a:custGeom>
              <a:avLst/>
              <a:gdLst/>
              <a:ahLst/>
              <a:cxnLst/>
              <a:rect l="l" t="t" r="r" b="b"/>
              <a:pathLst>
                <a:path w="668" h="249" extrusionOk="0">
                  <a:moveTo>
                    <a:pt x="422" y="1"/>
                  </a:moveTo>
                  <a:cubicBezTo>
                    <a:pt x="250" y="1"/>
                    <a:pt x="82" y="86"/>
                    <a:pt x="48" y="94"/>
                  </a:cubicBezTo>
                  <a:cubicBezTo>
                    <a:pt x="12" y="130"/>
                    <a:pt x="0" y="177"/>
                    <a:pt x="12" y="201"/>
                  </a:cubicBezTo>
                  <a:cubicBezTo>
                    <a:pt x="12" y="237"/>
                    <a:pt x="48" y="249"/>
                    <a:pt x="72" y="249"/>
                  </a:cubicBezTo>
                  <a:cubicBezTo>
                    <a:pt x="96" y="249"/>
                    <a:pt x="108" y="249"/>
                    <a:pt x="108" y="237"/>
                  </a:cubicBezTo>
                  <a:cubicBezTo>
                    <a:pt x="159" y="203"/>
                    <a:pt x="301" y="145"/>
                    <a:pt x="417" y="145"/>
                  </a:cubicBezTo>
                  <a:cubicBezTo>
                    <a:pt x="464" y="145"/>
                    <a:pt x="506" y="154"/>
                    <a:pt x="536" y="177"/>
                  </a:cubicBezTo>
                  <a:cubicBezTo>
                    <a:pt x="549" y="186"/>
                    <a:pt x="561" y="190"/>
                    <a:pt x="574" y="190"/>
                  </a:cubicBezTo>
                  <a:cubicBezTo>
                    <a:pt x="597" y="190"/>
                    <a:pt x="620" y="177"/>
                    <a:pt x="643" y="154"/>
                  </a:cubicBezTo>
                  <a:cubicBezTo>
                    <a:pt x="667" y="130"/>
                    <a:pt x="655" y="82"/>
                    <a:pt x="631" y="58"/>
                  </a:cubicBezTo>
                  <a:cubicBezTo>
                    <a:pt x="568" y="16"/>
                    <a:pt x="495" y="1"/>
                    <a:pt x="42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2"/>
            <p:cNvSpPr/>
            <p:nvPr/>
          </p:nvSpPr>
          <p:spPr>
            <a:xfrm>
              <a:off x="2919125" y="3598425"/>
              <a:ext cx="16675" cy="6225"/>
            </a:xfrm>
            <a:custGeom>
              <a:avLst/>
              <a:gdLst/>
              <a:ahLst/>
              <a:cxnLst/>
              <a:rect l="l" t="t" r="r" b="b"/>
              <a:pathLst>
                <a:path w="667" h="249" extrusionOk="0">
                  <a:moveTo>
                    <a:pt x="422" y="1"/>
                  </a:moveTo>
                  <a:cubicBezTo>
                    <a:pt x="250" y="1"/>
                    <a:pt x="81" y="85"/>
                    <a:pt x="48" y="94"/>
                  </a:cubicBezTo>
                  <a:cubicBezTo>
                    <a:pt x="12" y="130"/>
                    <a:pt x="0" y="177"/>
                    <a:pt x="12" y="201"/>
                  </a:cubicBezTo>
                  <a:cubicBezTo>
                    <a:pt x="12" y="237"/>
                    <a:pt x="48" y="249"/>
                    <a:pt x="72" y="249"/>
                  </a:cubicBezTo>
                  <a:cubicBezTo>
                    <a:pt x="72" y="249"/>
                    <a:pt x="95" y="249"/>
                    <a:pt x="107" y="237"/>
                  </a:cubicBezTo>
                  <a:cubicBezTo>
                    <a:pt x="158" y="203"/>
                    <a:pt x="301" y="144"/>
                    <a:pt x="417" y="144"/>
                  </a:cubicBezTo>
                  <a:cubicBezTo>
                    <a:pt x="463" y="144"/>
                    <a:pt x="505" y="153"/>
                    <a:pt x="536" y="177"/>
                  </a:cubicBezTo>
                  <a:cubicBezTo>
                    <a:pt x="549" y="186"/>
                    <a:pt x="561" y="190"/>
                    <a:pt x="574" y="190"/>
                  </a:cubicBezTo>
                  <a:cubicBezTo>
                    <a:pt x="597" y="190"/>
                    <a:pt x="620" y="176"/>
                    <a:pt x="643" y="153"/>
                  </a:cubicBezTo>
                  <a:cubicBezTo>
                    <a:pt x="667" y="130"/>
                    <a:pt x="655" y="82"/>
                    <a:pt x="631" y="58"/>
                  </a:cubicBezTo>
                  <a:cubicBezTo>
                    <a:pt x="568" y="16"/>
                    <a:pt x="495" y="1"/>
                    <a:pt x="42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2"/>
            <p:cNvSpPr/>
            <p:nvPr/>
          </p:nvSpPr>
          <p:spPr>
            <a:xfrm>
              <a:off x="2931325" y="3585475"/>
              <a:ext cx="16975" cy="6075"/>
            </a:xfrm>
            <a:custGeom>
              <a:avLst/>
              <a:gdLst/>
              <a:ahLst/>
              <a:cxnLst/>
              <a:rect l="l" t="t" r="r" b="b"/>
              <a:pathLst>
                <a:path w="679" h="243" extrusionOk="0">
                  <a:moveTo>
                    <a:pt x="427" y="0"/>
                  </a:moveTo>
                  <a:cubicBezTo>
                    <a:pt x="253" y="0"/>
                    <a:pt x="82" y="83"/>
                    <a:pt x="48" y="100"/>
                  </a:cubicBezTo>
                  <a:cubicBezTo>
                    <a:pt x="24" y="124"/>
                    <a:pt x="0" y="171"/>
                    <a:pt x="24" y="195"/>
                  </a:cubicBezTo>
                  <a:cubicBezTo>
                    <a:pt x="24" y="231"/>
                    <a:pt x="48" y="243"/>
                    <a:pt x="84" y="243"/>
                  </a:cubicBezTo>
                  <a:cubicBezTo>
                    <a:pt x="96" y="243"/>
                    <a:pt x="108" y="231"/>
                    <a:pt x="108" y="231"/>
                  </a:cubicBezTo>
                  <a:cubicBezTo>
                    <a:pt x="159" y="197"/>
                    <a:pt x="310" y="144"/>
                    <a:pt x="425" y="144"/>
                  </a:cubicBezTo>
                  <a:cubicBezTo>
                    <a:pt x="470" y="144"/>
                    <a:pt x="510" y="151"/>
                    <a:pt x="536" y="171"/>
                  </a:cubicBezTo>
                  <a:cubicBezTo>
                    <a:pt x="550" y="180"/>
                    <a:pt x="565" y="184"/>
                    <a:pt x="580" y="184"/>
                  </a:cubicBezTo>
                  <a:cubicBezTo>
                    <a:pt x="605" y="184"/>
                    <a:pt x="629" y="174"/>
                    <a:pt x="643" y="159"/>
                  </a:cubicBezTo>
                  <a:cubicBezTo>
                    <a:pt x="679" y="124"/>
                    <a:pt x="655" y="76"/>
                    <a:pt x="631" y="52"/>
                  </a:cubicBezTo>
                  <a:cubicBezTo>
                    <a:pt x="569" y="14"/>
                    <a:pt x="498" y="0"/>
                    <a:pt x="42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2"/>
            <p:cNvSpPr/>
            <p:nvPr/>
          </p:nvSpPr>
          <p:spPr>
            <a:xfrm>
              <a:off x="2943225" y="3595875"/>
              <a:ext cx="17000" cy="6100"/>
            </a:xfrm>
            <a:custGeom>
              <a:avLst/>
              <a:gdLst/>
              <a:ahLst/>
              <a:cxnLst/>
              <a:rect l="l" t="t" r="r" b="b"/>
              <a:pathLst>
                <a:path w="680" h="244" extrusionOk="0">
                  <a:moveTo>
                    <a:pt x="427" y="1"/>
                  </a:moveTo>
                  <a:cubicBezTo>
                    <a:pt x="253" y="1"/>
                    <a:pt x="82" y="84"/>
                    <a:pt x="48" y="101"/>
                  </a:cubicBezTo>
                  <a:cubicBezTo>
                    <a:pt x="24" y="124"/>
                    <a:pt x="1" y="172"/>
                    <a:pt x="24" y="196"/>
                  </a:cubicBezTo>
                  <a:cubicBezTo>
                    <a:pt x="24" y="232"/>
                    <a:pt x="48" y="243"/>
                    <a:pt x="84" y="243"/>
                  </a:cubicBezTo>
                  <a:cubicBezTo>
                    <a:pt x="96" y="243"/>
                    <a:pt x="108" y="243"/>
                    <a:pt x="108" y="232"/>
                  </a:cubicBezTo>
                  <a:cubicBezTo>
                    <a:pt x="159" y="197"/>
                    <a:pt x="310" y="144"/>
                    <a:pt x="426" y="144"/>
                  </a:cubicBezTo>
                  <a:cubicBezTo>
                    <a:pt x="470" y="144"/>
                    <a:pt x="510" y="152"/>
                    <a:pt x="536" y="172"/>
                  </a:cubicBezTo>
                  <a:cubicBezTo>
                    <a:pt x="550" y="181"/>
                    <a:pt x="565" y="185"/>
                    <a:pt x="581" y="185"/>
                  </a:cubicBezTo>
                  <a:cubicBezTo>
                    <a:pt x="605" y="185"/>
                    <a:pt x="629" y="175"/>
                    <a:pt x="644" y="160"/>
                  </a:cubicBezTo>
                  <a:cubicBezTo>
                    <a:pt x="679" y="124"/>
                    <a:pt x="655" y="77"/>
                    <a:pt x="632" y="53"/>
                  </a:cubicBezTo>
                  <a:cubicBezTo>
                    <a:pt x="569" y="15"/>
                    <a:pt x="498" y="1"/>
                    <a:pt x="42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2"/>
            <p:cNvSpPr/>
            <p:nvPr/>
          </p:nvSpPr>
          <p:spPr>
            <a:xfrm>
              <a:off x="2957825" y="3584625"/>
              <a:ext cx="16675" cy="6325"/>
            </a:xfrm>
            <a:custGeom>
              <a:avLst/>
              <a:gdLst/>
              <a:ahLst/>
              <a:cxnLst/>
              <a:rect l="l" t="t" r="r" b="b"/>
              <a:pathLst>
                <a:path w="667" h="253" extrusionOk="0">
                  <a:moveTo>
                    <a:pt x="435" y="1"/>
                  </a:moveTo>
                  <a:cubicBezTo>
                    <a:pt x="259" y="1"/>
                    <a:pt x="82" y="90"/>
                    <a:pt x="48" y="98"/>
                  </a:cubicBezTo>
                  <a:cubicBezTo>
                    <a:pt x="12" y="134"/>
                    <a:pt x="0" y="170"/>
                    <a:pt x="12" y="205"/>
                  </a:cubicBezTo>
                  <a:cubicBezTo>
                    <a:pt x="12" y="229"/>
                    <a:pt x="48" y="253"/>
                    <a:pt x="71" y="253"/>
                  </a:cubicBezTo>
                  <a:cubicBezTo>
                    <a:pt x="95" y="253"/>
                    <a:pt x="107" y="253"/>
                    <a:pt x="107" y="229"/>
                  </a:cubicBezTo>
                  <a:cubicBezTo>
                    <a:pt x="160" y="203"/>
                    <a:pt x="311" y="144"/>
                    <a:pt x="429" y="144"/>
                  </a:cubicBezTo>
                  <a:cubicBezTo>
                    <a:pt x="470" y="144"/>
                    <a:pt x="508" y="151"/>
                    <a:pt x="536" y="170"/>
                  </a:cubicBezTo>
                  <a:cubicBezTo>
                    <a:pt x="551" y="185"/>
                    <a:pt x="566" y="191"/>
                    <a:pt x="581" y="191"/>
                  </a:cubicBezTo>
                  <a:cubicBezTo>
                    <a:pt x="601" y="191"/>
                    <a:pt x="622" y="178"/>
                    <a:pt x="643" y="158"/>
                  </a:cubicBezTo>
                  <a:cubicBezTo>
                    <a:pt x="667" y="134"/>
                    <a:pt x="655" y="86"/>
                    <a:pt x="631" y="51"/>
                  </a:cubicBezTo>
                  <a:cubicBezTo>
                    <a:pt x="571" y="14"/>
                    <a:pt x="503" y="1"/>
                    <a:pt x="43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2"/>
            <p:cNvSpPr/>
            <p:nvPr/>
          </p:nvSpPr>
          <p:spPr>
            <a:xfrm>
              <a:off x="3088175" y="3812150"/>
              <a:ext cx="17000" cy="5625"/>
            </a:xfrm>
            <a:custGeom>
              <a:avLst/>
              <a:gdLst/>
              <a:ahLst/>
              <a:cxnLst/>
              <a:rect l="l" t="t" r="r" b="b"/>
              <a:pathLst>
                <a:path w="680" h="225" extrusionOk="0">
                  <a:moveTo>
                    <a:pt x="414" y="0"/>
                  </a:moveTo>
                  <a:cubicBezTo>
                    <a:pt x="250" y="0"/>
                    <a:pt x="85" y="66"/>
                    <a:pt x="60" y="82"/>
                  </a:cubicBezTo>
                  <a:cubicBezTo>
                    <a:pt x="13" y="105"/>
                    <a:pt x="1" y="141"/>
                    <a:pt x="13" y="177"/>
                  </a:cubicBezTo>
                  <a:cubicBezTo>
                    <a:pt x="25" y="213"/>
                    <a:pt x="60" y="224"/>
                    <a:pt x="84" y="224"/>
                  </a:cubicBezTo>
                  <a:cubicBezTo>
                    <a:pt x="84" y="224"/>
                    <a:pt x="96" y="224"/>
                    <a:pt x="120" y="213"/>
                  </a:cubicBezTo>
                  <a:cubicBezTo>
                    <a:pt x="169" y="188"/>
                    <a:pt x="304" y="146"/>
                    <a:pt x="417" y="146"/>
                  </a:cubicBezTo>
                  <a:cubicBezTo>
                    <a:pt x="468" y="146"/>
                    <a:pt x="515" y="155"/>
                    <a:pt x="549" y="177"/>
                  </a:cubicBezTo>
                  <a:cubicBezTo>
                    <a:pt x="559" y="192"/>
                    <a:pt x="573" y="198"/>
                    <a:pt x="588" y="198"/>
                  </a:cubicBezTo>
                  <a:cubicBezTo>
                    <a:pt x="610" y="198"/>
                    <a:pt x="635" y="186"/>
                    <a:pt x="656" y="165"/>
                  </a:cubicBezTo>
                  <a:cubicBezTo>
                    <a:pt x="680" y="141"/>
                    <a:pt x="668" y="94"/>
                    <a:pt x="632" y="58"/>
                  </a:cubicBezTo>
                  <a:cubicBezTo>
                    <a:pt x="570" y="15"/>
                    <a:pt x="492" y="0"/>
                    <a:pt x="41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2"/>
            <p:cNvSpPr/>
            <p:nvPr/>
          </p:nvSpPr>
          <p:spPr>
            <a:xfrm>
              <a:off x="3067650" y="3821525"/>
              <a:ext cx="17000" cy="5475"/>
            </a:xfrm>
            <a:custGeom>
              <a:avLst/>
              <a:gdLst/>
              <a:ahLst/>
              <a:cxnLst/>
              <a:rect l="l" t="t" r="r" b="b"/>
              <a:pathLst>
                <a:path w="680" h="219" extrusionOk="0">
                  <a:moveTo>
                    <a:pt x="416" y="1"/>
                  </a:moveTo>
                  <a:cubicBezTo>
                    <a:pt x="253" y="1"/>
                    <a:pt x="92" y="68"/>
                    <a:pt x="60" y="76"/>
                  </a:cubicBezTo>
                  <a:cubicBezTo>
                    <a:pt x="12" y="100"/>
                    <a:pt x="0" y="135"/>
                    <a:pt x="12" y="183"/>
                  </a:cubicBezTo>
                  <a:cubicBezTo>
                    <a:pt x="24" y="207"/>
                    <a:pt x="60" y="219"/>
                    <a:pt x="84" y="219"/>
                  </a:cubicBezTo>
                  <a:cubicBezTo>
                    <a:pt x="108" y="219"/>
                    <a:pt x="119" y="219"/>
                    <a:pt x="119" y="207"/>
                  </a:cubicBezTo>
                  <a:cubicBezTo>
                    <a:pt x="168" y="190"/>
                    <a:pt x="300" y="147"/>
                    <a:pt x="412" y="147"/>
                  </a:cubicBezTo>
                  <a:cubicBezTo>
                    <a:pt x="465" y="147"/>
                    <a:pt x="514" y="156"/>
                    <a:pt x="548" y="183"/>
                  </a:cubicBezTo>
                  <a:cubicBezTo>
                    <a:pt x="561" y="191"/>
                    <a:pt x="573" y="195"/>
                    <a:pt x="586" y="195"/>
                  </a:cubicBezTo>
                  <a:cubicBezTo>
                    <a:pt x="609" y="195"/>
                    <a:pt x="632" y="182"/>
                    <a:pt x="655" y="159"/>
                  </a:cubicBezTo>
                  <a:cubicBezTo>
                    <a:pt x="679" y="135"/>
                    <a:pt x="667" y="88"/>
                    <a:pt x="643" y="64"/>
                  </a:cubicBezTo>
                  <a:cubicBezTo>
                    <a:pt x="577" y="17"/>
                    <a:pt x="496" y="1"/>
                    <a:pt x="41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2"/>
            <p:cNvSpPr/>
            <p:nvPr/>
          </p:nvSpPr>
          <p:spPr>
            <a:xfrm>
              <a:off x="3062300" y="3807075"/>
              <a:ext cx="17275" cy="5650"/>
            </a:xfrm>
            <a:custGeom>
              <a:avLst/>
              <a:gdLst/>
              <a:ahLst/>
              <a:cxnLst/>
              <a:rect l="l" t="t" r="r" b="b"/>
              <a:pathLst>
                <a:path w="691" h="226" extrusionOk="0">
                  <a:moveTo>
                    <a:pt x="421" y="1"/>
                  </a:moveTo>
                  <a:cubicBezTo>
                    <a:pt x="258" y="1"/>
                    <a:pt x="92" y="62"/>
                    <a:pt x="60" y="70"/>
                  </a:cubicBezTo>
                  <a:cubicBezTo>
                    <a:pt x="24" y="106"/>
                    <a:pt x="0" y="130"/>
                    <a:pt x="24" y="177"/>
                  </a:cubicBezTo>
                  <a:cubicBezTo>
                    <a:pt x="36" y="201"/>
                    <a:pt x="60" y="225"/>
                    <a:pt x="95" y="225"/>
                  </a:cubicBezTo>
                  <a:cubicBezTo>
                    <a:pt x="107" y="225"/>
                    <a:pt x="107" y="225"/>
                    <a:pt x="119" y="201"/>
                  </a:cubicBezTo>
                  <a:cubicBezTo>
                    <a:pt x="176" y="185"/>
                    <a:pt x="311" y="147"/>
                    <a:pt x="425" y="147"/>
                  </a:cubicBezTo>
                  <a:cubicBezTo>
                    <a:pt x="477" y="147"/>
                    <a:pt x="526" y="155"/>
                    <a:pt x="560" y="177"/>
                  </a:cubicBezTo>
                  <a:cubicBezTo>
                    <a:pt x="569" y="187"/>
                    <a:pt x="581" y="190"/>
                    <a:pt x="595" y="190"/>
                  </a:cubicBezTo>
                  <a:cubicBezTo>
                    <a:pt x="616" y="190"/>
                    <a:pt x="640" y="180"/>
                    <a:pt x="655" y="166"/>
                  </a:cubicBezTo>
                  <a:cubicBezTo>
                    <a:pt x="691" y="130"/>
                    <a:pt x="679" y="82"/>
                    <a:pt x="643" y="58"/>
                  </a:cubicBezTo>
                  <a:cubicBezTo>
                    <a:pt x="580" y="15"/>
                    <a:pt x="501" y="1"/>
                    <a:pt x="42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2"/>
            <p:cNvSpPr/>
            <p:nvPr/>
          </p:nvSpPr>
          <p:spPr>
            <a:xfrm>
              <a:off x="3047100" y="3815125"/>
              <a:ext cx="17300" cy="5625"/>
            </a:xfrm>
            <a:custGeom>
              <a:avLst/>
              <a:gdLst/>
              <a:ahLst/>
              <a:cxnLst/>
              <a:rect l="l" t="t" r="r" b="b"/>
              <a:pathLst>
                <a:path w="692" h="225" extrusionOk="0">
                  <a:moveTo>
                    <a:pt x="425" y="1"/>
                  </a:moveTo>
                  <a:cubicBezTo>
                    <a:pt x="261" y="1"/>
                    <a:pt x="93" y="66"/>
                    <a:pt x="60" y="82"/>
                  </a:cubicBezTo>
                  <a:cubicBezTo>
                    <a:pt x="13" y="105"/>
                    <a:pt x="1" y="141"/>
                    <a:pt x="13" y="177"/>
                  </a:cubicBezTo>
                  <a:cubicBezTo>
                    <a:pt x="37" y="213"/>
                    <a:pt x="60" y="225"/>
                    <a:pt x="96" y="225"/>
                  </a:cubicBezTo>
                  <a:cubicBezTo>
                    <a:pt x="108" y="225"/>
                    <a:pt x="120" y="225"/>
                    <a:pt x="120" y="213"/>
                  </a:cubicBezTo>
                  <a:cubicBezTo>
                    <a:pt x="169" y="188"/>
                    <a:pt x="309" y="146"/>
                    <a:pt x="423" y="146"/>
                  </a:cubicBezTo>
                  <a:cubicBezTo>
                    <a:pt x="473" y="146"/>
                    <a:pt x="519" y="155"/>
                    <a:pt x="549" y="177"/>
                  </a:cubicBezTo>
                  <a:cubicBezTo>
                    <a:pt x="564" y="192"/>
                    <a:pt x="581" y="199"/>
                    <a:pt x="597" y="199"/>
                  </a:cubicBezTo>
                  <a:cubicBezTo>
                    <a:pt x="620" y="199"/>
                    <a:pt x="642" y="186"/>
                    <a:pt x="656" y="165"/>
                  </a:cubicBezTo>
                  <a:cubicBezTo>
                    <a:pt x="691" y="141"/>
                    <a:pt x="668" y="94"/>
                    <a:pt x="644" y="58"/>
                  </a:cubicBezTo>
                  <a:cubicBezTo>
                    <a:pt x="582" y="15"/>
                    <a:pt x="504" y="1"/>
                    <a:pt x="4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2"/>
            <p:cNvSpPr/>
            <p:nvPr/>
          </p:nvSpPr>
          <p:spPr>
            <a:xfrm>
              <a:off x="3260225" y="3740350"/>
              <a:ext cx="405450" cy="384575"/>
            </a:xfrm>
            <a:custGeom>
              <a:avLst/>
              <a:gdLst/>
              <a:ahLst/>
              <a:cxnLst/>
              <a:rect l="l" t="t" r="r" b="b"/>
              <a:pathLst>
                <a:path w="16218" h="15383" extrusionOk="0">
                  <a:moveTo>
                    <a:pt x="5120" y="1"/>
                  </a:moveTo>
                  <a:cubicBezTo>
                    <a:pt x="5120" y="1"/>
                    <a:pt x="215" y="9657"/>
                    <a:pt x="108" y="10062"/>
                  </a:cubicBezTo>
                  <a:cubicBezTo>
                    <a:pt x="1" y="10478"/>
                    <a:pt x="5632" y="15277"/>
                    <a:pt x="6049" y="15372"/>
                  </a:cubicBezTo>
                  <a:cubicBezTo>
                    <a:pt x="6078" y="15379"/>
                    <a:pt x="6136" y="15383"/>
                    <a:pt x="6221" y="15383"/>
                  </a:cubicBezTo>
                  <a:cubicBezTo>
                    <a:pt x="7370" y="15383"/>
                    <a:pt x="13302" y="14752"/>
                    <a:pt x="13812" y="14741"/>
                  </a:cubicBezTo>
                  <a:cubicBezTo>
                    <a:pt x="14372" y="14717"/>
                    <a:pt x="16217" y="3513"/>
                    <a:pt x="16217" y="3513"/>
                  </a:cubicBezTo>
                  <a:cubicBezTo>
                    <a:pt x="16217" y="3513"/>
                    <a:pt x="15812" y="3192"/>
                    <a:pt x="13479" y="2858"/>
                  </a:cubicBezTo>
                  <a:cubicBezTo>
                    <a:pt x="13096" y="2806"/>
                    <a:pt x="12749" y="2781"/>
                    <a:pt x="12433" y="2781"/>
                  </a:cubicBezTo>
                  <a:cubicBezTo>
                    <a:pt x="8853" y="2781"/>
                    <a:pt x="9385" y="5907"/>
                    <a:pt x="8809" y="5907"/>
                  </a:cubicBezTo>
                  <a:cubicBezTo>
                    <a:pt x="8806" y="5907"/>
                    <a:pt x="8803" y="5907"/>
                    <a:pt x="8799" y="5906"/>
                  </a:cubicBezTo>
                  <a:cubicBezTo>
                    <a:pt x="8180" y="5883"/>
                    <a:pt x="10407" y="3073"/>
                    <a:pt x="7680" y="1227"/>
                  </a:cubicBezTo>
                  <a:cubicBezTo>
                    <a:pt x="6406" y="346"/>
                    <a:pt x="5120" y="1"/>
                    <a:pt x="5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2"/>
            <p:cNvSpPr/>
            <p:nvPr/>
          </p:nvSpPr>
          <p:spPr>
            <a:xfrm>
              <a:off x="3259925" y="3738575"/>
              <a:ext cx="407825" cy="388475"/>
            </a:xfrm>
            <a:custGeom>
              <a:avLst/>
              <a:gdLst/>
              <a:ahLst/>
              <a:cxnLst/>
              <a:rect l="l" t="t" r="r" b="b"/>
              <a:pathLst>
                <a:path w="16313" h="15539" extrusionOk="0">
                  <a:moveTo>
                    <a:pt x="5180" y="167"/>
                  </a:moveTo>
                  <a:cubicBezTo>
                    <a:pt x="5430" y="250"/>
                    <a:pt x="6549" y="608"/>
                    <a:pt x="7680" y="1358"/>
                  </a:cubicBezTo>
                  <a:cubicBezTo>
                    <a:pt x="9514" y="2608"/>
                    <a:pt x="9038" y="4334"/>
                    <a:pt x="8764" y="5251"/>
                  </a:cubicBezTo>
                  <a:cubicBezTo>
                    <a:pt x="8645" y="5644"/>
                    <a:pt x="8585" y="5858"/>
                    <a:pt x="8681" y="5977"/>
                  </a:cubicBezTo>
                  <a:cubicBezTo>
                    <a:pt x="8704" y="6013"/>
                    <a:pt x="8752" y="6061"/>
                    <a:pt x="8847" y="6061"/>
                  </a:cubicBezTo>
                  <a:cubicBezTo>
                    <a:pt x="9062" y="6061"/>
                    <a:pt x="9157" y="5775"/>
                    <a:pt x="9264" y="5382"/>
                  </a:cubicBezTo>
                  <a:cubicBezTo>
                    <a:pt x="9514" y="4465"/>
                    <a:pt x="9954" y="2929"/>
                    <a:pt x="12455" y="2929"/>
                  </a:cubicBezTo>
                  <a:cubicBezTo>
                    <a:pt x="12788" y="2929"/>
                    <a:pt x="13133" y="2965"/>
                    <a:pt x="13503" y="3001"/>
                  </a:cubicBezTo>
                  <a:cubicBezTo>
                    <a:pt x="15431" y="3275"/>
                    <a:pt x="16027" y="3560"/>
                    <a:pt x="16170" y="3632"/>
                  </a:cubicBezTo>
                  <a:cubicBezTo>
                    <a:pt x="15467" y="7847"/>
                    <a:pt x="14229" y="14538"/>
                    <a:pt x="13848" y="14752"/>
                  </a:cubicBezTo>
                  <a:cubicBezTo>
                    <a:pt x="13645" y="14752"/>
                    <a:pt x="12681" y="14836"/>
                    <a:pt x="11478" y="14955"/>
                  </a:cubicBezTo>
                  <a:cubicBezTo>
                    <a:pt x="9573" y="15133"/>
                    <a:pt x="6954" y="15383"/>
                    <a:pt x="6252" y="15383"/>
                  </a:cubicBezTo>
                  <a:cubicBezTo>
                    <a:pt x="6144" y="15383"/>
                    <a:pt x="6121" y="15371"/>
                    <a:pt x="6109" y="15371"/>
                  </a:cubicBezTo>
                  <a:cubicBezTo>
                    <a:pt x="5763" y="15288"/>
                    <a:pt x="239" y="10609"/>
                    <a:pt x="215" y="10145"/>
                  </a:cubicBezTo>
                  <a:cubicBezTo>
                    <a:pt x="287" y="9835"/>
                    <a:pt x="3489" y="3513"/>
                    <a:pt x="5180" y="167"/>
                  </a:cubicBezTo>
                  <a:close/>
                  <a:moveTo>
                    <a:pt x="5168" y="0"/>
                  </a:moveTo>
                  <a:cubicBezTo>
                    <a:pt x="5121" y="0"/>
                    <a:pt x="5097" y="12"/>
                    <a:pt x="5073" y="36"/>
                  </a:cubicBezTo>
                  <a:cubicBezTo>
                    <a:pt x="4882" y="429"/>
                    <a:pt x="168" y="9704"/>
                    <a:pt x="60" y="10121"/>
                  </a:cubicBezTo>
                  <a:cubicBezTo>
                    <a:pt x="1" y="10323"/>
                    <a:pt x="941" y="11288"/>
                    <a:pt x="2858" y="12966"/>
                  </a:cubicBezTo>
                  <a:cubicBezTo>
                    <a:pt x="4037" y="13990"/>
                    <a:pt x="5799" y="15467"/>
                    <a:pt x="6061" y="15526"/>
                  </a:cubicBezTo>
                  <a:cubicBezTo>
                    <a:pt x="6073" y="15538"/>
                    <a:pt x="6121" y="15538"/>
                    <a:pt x="6240" y="15538"/>
                  </a:cubicBezTo>
                  <a:cubicBezTo>
                    <a:pt x="6930" y="15538"/>
                    <a:pt x="9454" y="15300"/>
                    <a:pt x="11502" y="15086"/>
                  </a:cubicBezTo>
                  <a:cubicBezTo>
                    <a:pt x="12669" y="14990"/>
                    <a:pt x="13669" y="14883"/>
                    <a:pt x="13860" y="14883"/>
                  </a:cubicBezTo>
                  <a:cubicBezTo>
                    <a:pt x="13991" y="14883"/>
                    <a:pt x="14265" y="14883"/>
                    <a:pt x="15336" y="9204"/>
                  </a:cubicBezTo>
                  <a:cubicBezTo>
                    <a:pt x="15848" y="6442"/>
                    <a:pt x="16312" y="3632"/>
                    <a:pt x="16312" y="3596"/>
                  </a:cubicBezTo>
                  <a:cubicBezTo>
                    <a:pt x="16312" y="3572"/>
                    <a:pt x="16301" y="3537"/>
                    <a:pt x="16289" y="3525"/>
                  </a:cubicBezTo>
                  <a:cubicBezTo>
                    <a:pt x="16265" y="3513"/>
                    <a:pt x="15836" y="3179"/>
                    <a:pt x="13503" y="2858"/>
                  </a:cubicBezTo>
                  <a:cubicBezTo>
                    <a:pt x="13133" y="2810"/>
                    <a:pt x="12776" y="2775"/>
                    <a:pt x="12443" y="2775"/>
                  </a:cubicBezTo>
                  <a:cubicBezTo>
                    <a:pt x="9824" y="2775"/>
                    <a:pt x="9347" y="4441"/>
                    <a:pt x="9097" y="5334"/>
                  </a:cubicBezTo>
                  <a:cubicBezTo>
                    <a:pt x="9002" y="5632"/>
                    <a:pt x="8931" y="5906"/>
                    <a:pt x="8823" y="5906"/>
                  </a:cubicBezTo>
                  <a:cubicBezTo>
                    <a:pt x="8811" y="5906"/>
                    <a:pt x="8800" y="5894"/>
                    <a:pt x="8800" y="5894"/>
                  </a:cubicBezTo>
                  <a:cubicBezTo>
                    <a:pt x="8752" y="5834"/>
                    <a:pt x="8823" y="5561"/>
                    <a:pt x="8907" y="5299"/>
                  </a:cubicBezTo>
                  <a:cubicBezTo>
                    <a:pt x="9181" y="4346"/>
                    <a:pt x="9693" y="2536"/>
                    <a:pt x="7752" y="1227"/>
                  </a:cubicBezTo>
                  <a:cubicBezTo>
                    <a:pt x="6478" y="358"/>
                    <a:pt x="5180" y="0"/>
                    <a:pt x="51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2"/>
            <p:cNvSpPr/>
            <p:nvPr/>
          </p:nvSpPr>
          <p:spPr>
            <a:xfrm>
              <a:off x="3312325" y="3745450"/>
              <a:ext cx="372100" cy="174725"/>
            </a:xfrm>
            <a:custGeom>
              <a:avLst/>
              <a:gdLst/>
              <a:ahLst/>
              <a:cxnLst/>
              <a:rect l="l" t="t" r="r" b="b"/>
              <a:pathLst>
                <a:path w="14884" h="6989" extrusionOk="0">
                  <a:moveTo>
                    <a:pt x="1736" y="1"/>
                  </a:moveTo>
                  <a:cubicBezTo>
                    <a:pt x="1356" y="1"/>
                    <a:pt x="0" y="1488"/>
                    <a:pt x="0" y="1488"/>
                  </a:cubicBezTo>
                  <a:lnTo>
                    <a:pt x="6406" y="6988"/>
                  </a:lnTo>
                  <a:lnTo>
                    <a:pt x="14526" y="6131"/>
                  </a:lnTo>
                  <a:cubicBezTo>
                    <a:pt x="14526" y="6131"/>
                    <a:pt x="14883" y="4321"/>
                    <a:pt x="14621" y="3928"/>
                  </a:cubicBezTo>
                  <a:lnTo>
                    <a:pt x="14621" y="3928"/>
                  </a:lnTo>
                  <a:cubicBezTo>
                    <a:pt x="14621" y="3928"/>
                    <a:pt x="14275" y="4065"/>
                    <a:pt x="13666" y="4065"/>
                  </a:cubicBezTo>
                  <a:cubicBezTo>
                    <a:pt x="13124" y="4065"/>
                    <a:pt x="12375" y="3957"/>
                    <a:pt x="11478" y="3547"/>
                  </a:cubicBezTo>
                  <a:cubicBezTo>
                    <a:pt x="11034" y="3350"/>
                    <a:pt x="10594" y="3262"/>
                    <a:pt x="10170" y="3262"/>
                  </a:cubicBezTo>
                  <a:cubicBezTo>
                    <a:pt x="8488" y="3262"/>
                    <a:pt x="7056" y="4649"/>
                    <a:pt x="6627" y="6117"/>
                  </a:cubicBezTo>
                  <a:lnTo>
                    <a:pt x="6627" y="6117"/>
                  </a:lnTo>
                  <a:cubicBezTo>
                    <a:pt x="6748" y="5493"/>
                    <a:pt x="6884" y="4078"/>
                    <a:pt x="5977" y="2892"/>
                  </a:cubicBezTo>
                  <a:cubicBezTo>
                    <a:pt x="4787" y="1321"/>
                    <a:pt x="2846" y="1559"/>
                    <a:pt x="1810" y="35"/>
                  </a:cubicBezTo>
                  <a:cubicBezTo>
                    <a:pt x="1793" y="12"/>
                    <a:pt x="1768"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2"/>
            <p:cNvSpPr/>
            <p:nvPr/>
          </p:nvSpPr>
          <p:spPr>
            <a:xfrm>
              <a:off x="3310825" y="3744225"/>
              <a:ext cx="375975" cy="178025"/>
            </a:xfrm>
            <a:custGeom>
              <a:avLst/>
              <a:gdLst/>
              <a:ahLst/>
              <a:cxnLst/>
              <a:rect l="l" t="t" r="r" b="b"/>
              <a:pathLst>
                <a:path w="15039" h="7121" extrusionOk="0">
                  <a:moveTo>
                    <a:pt x="1822" y="144"/>
                  </a:moveTo>
                  <a:cubicBezTo>
                    <a:pt x="2346" y="917"/>
                    <a:pt x="3085" y="1227"/>
                    <a:pt x="3870" y="1572"/>
                  </a:cubicBezTo>
                  <a:cubicBezTo>
                    <a:pt x="4632" y="1894"/>
                    <a:pt x="5406" y="2227"/>
                    <a:pt x="5990" y="3001"/>
                  </a:cubicBezTo>
                  <a:cubicBezTo>
                    <a:pt x="6883" y="4180"/>
                    <a:pt x="6728" y="5608"/>
                    <a:pt x="6633" y="6156"/>
                  </a:cubicBezTo>
                  <a:cubicBezTo>
                    <a:pt x="6597" y="6263"/>
                    <a:pt x="6573" y="6382"/>
                    <a:pt x="6549" y="6478"/>
                  </a:cubicBezTo>
                  <a:cubicBezTo>
                    <a:pt x="6549" y="6525"/>
                    <a:pt x="6573" y="6561"/>
                    <a:pt x="6609" y="6573"/>
                  </a:cubicBezTo>
                  <a:cubicBezTo>
                    <a:pt x="6620" y="6576"/>
                    <a:pt x="6630" y="6577"/>
                    <a:pt x="6639" y="6577"/>
                  </a:cubicBezTo>
                  <a:cubicBezTo>
                    <a:pt x="6668" y="6577"/>
                    <a:pt x="6686" y="6562"/>
                    <a:pt x="6704" y="6525"/>
                  </a:cubicBezTo>
                  <a:cubicBezTo>
                    <a:pt x="6704" y="6513"/>
                    <a:pt x="6728" y="6394"/>
                    <a:pt x="6775" y="6204"/>
                  </a:cubicBezTo>
                  <a:cubicBezTo>
                    <a:pt x="7168" y="4846"/>
                    <a:pt x="8502" y="3406"/>
                    <a:pt x="10216" y="3406"/>
                  </a:cubicBezTo>
                  <a:cubicBezTo>
                    <a:pt x="10657" y="3406"/>
                    <a:pt x="11109" y="3513"/>
                    <a:pt x="11538" y="3703"/>
                  </a:cubicBezTo>
                  <a:cubicBezTo>
                    <a:pt x="12300" y="4037"/>
                    <a:pt x="13038" y="4215"/>
                    <a:pt x="13753" y="4215"/>
                  </a:cubicBezTo>
                  <a:cubicBezTo>
                    <a:pt x="14217" y="4215"/>
                    <a:pt x="14526" y="4144"/>
                    <a:pt x="14669" y="4108"/>
                  </a:cubicBezTo>
                  <a:lnTo>
                    <a:pt x="14669" y="4108"/>
                  </a:lnTo>
                  <a:cubicBezTo>
                    <a:pt x="14812" y="4465"/>
                    <a:pt x="14634" y="5632"/>
                    <a:pt x="14550" y="6144"/>
                  </a:cubicBezTo>
                  <a:lnTo>
                    <a:pt x="6514" y="6978"/>
                  </a:lnTo>
                  <a:lnTo>
                    <a:pt x="179" y="1548"/>
                  </a:lnTo>
                  <a:cubicBezTo>
                    <a:pt x="703" y="977"/>
                    <a:pt x="1549" y="144"/>
                    <a:pt x="1822" y="144"/>
                  </a:cubicBezTo>
                  <a:close/>
                  <a:moveTo>
                    <a:pt x="1811" y="1"/>
                  </a:moveTo>
                  <a:cubicBezTo>
                    <a:pt x="1418" y="1"/>
                    <a:pt x="239" y="1263"/>
                    <a:pt x="25" y="1513"/>
                  </a:cubicBezTo>
                  <a:cubicBezTo>
                    <a:pt x="1" y="1525"/>
                    <a:pt x="1" y="1560"/>
                    <a:pt x="1" y="1572"/>
                  </a:cubicBezTo>
                  <a:cubicBezTo>
                    <a:pt x="1" y="1584"/>
                    <a:pt x="25" y="1608"/>
                    <a:pt x="37" y="1620"/>
                  </a:cubicBezTo>
                  <a:lnTo>
                    <a:pt x="6430" y="7109"/>
                  </a:lnTo>
                  <a:cubicBezTo>
                    <a:pt x="6442" y="7121"/>
                    <a:pt x="6466" y="7121"/>
                    <a:pt x="6478" y="7121"/>
                  </a:cubicBezTo>
                  <a:lnTo>
                    <a:pt x="14634" y="6275"/>
                  </a:lnTo>
                  <a:cubicBezTo>
                    <a:pt x="14669" y="6275"/>
                    <a:pt x="14693" y="6251"/>
                    <a:pt x="14693" y="6216"/>
                  </a:cubicBezTo>
                  <a:cubicBezTo>
                    <a:pt x="14729" y="6037"/>
                    <a:pt x="15038" y="4358"/>
                    <a:pt x="14765" y="3965"/>
                  </a:cubicBezTo>
                  <a:cubicBezTo>
                    <a:pt x="14756" y="3949"/>
                    <a:pt x="14730" y="3932"/>
                    <a:pt x="14707" y="3932"/>
                  </a:cubicBezTo>
                  <a:cubicBezTo>
                    <a:pt x="14697" y="3932"/>
                    <a:pt x="14688" y="3935"/>
                    <a:pt x="14681" y="3942"/>
                  </a:cubicBezTo>
                  <a:cubicBezTo>
                    <a:pt x="14681" y="3942"/>
                    <a:pt x="14336" y="4073"/>
                    <a:pt x="13753" y="4073"/>
                  </a:cubicBezTo>
                  <a:cubicBezTo>
                    <a:pt x="13074" y="4073"/>
                    <a:pt x="12336" y="3906"/>
                    <a:pt x="11598" y="3573"/>
                  </a:cubicBezTo>
                  <a:cubicBezTo>
                    <a:pt x="11145" y="3358"/>
                    <a:pt x="10681" y="3251"/>
                    <a:pt x="10216" y="3251"/>
                  </a:cubicBezTo>
                  <a:cubicBezTo>
                    <a:pt x="8680" y="3251"/>
                    <a:pt x="7430" y="4370"/>
                    <a:pt x="6847" y="5573"/>
                  </a:cubicBezTo>
                  <a:cubicBezTo>
                    <a:pt x="6895" y="4858"/>
                    <a:pt x="6811" y="3823"/>
                    <a:pt x="6109" y="2918"/>
                  </a:cubicBezTo>
                  <a:cubicBezTo>
                    <a:pt x="5490" y="2108"/>
                    <a:pt x="4704" y="1763"/>
                    <a:pt x="3930" y="1441"/>
                  </a:cubicBezTo>
                  <a:cubicBezTo>
                    <a:pt x="3168" y="1096"/>
                    <a:pt x="2442" y="798"/>
                    <a:pt x="1942" y="60"/>
                  </a:cubicBezTo>
                  <a:cubicBezTo>
                    <a:pt x="1906" y="24"/>
                    <a:pt x="1870" y="1"/>
                    <a:pt x="18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2"/>
            <p:cNvSpPr/>
            <p:nvPr/>
          </p:nvSpPr>
          <p:spPr>
            <a:xfrm>
              <a:off x="3190275" y="3770425"/>
              <a:ext cx="501575" cy="375800"/>
            </a:xfrm>
            <a:custGeom>
              <a:avLst/>
              <a:gdLst/>
              <a:ahLst/>
              <a:cxnLst/>
              <a:rect l="l" t="t" r="r" b="b"/>
              <a:pathLst>
                <a:path w="20063" h="15032" extrusionOk="0">
                  <a:moveTo>
                    <a:pt x="4426" y="0"/>
                  </a:moveTo>
                  <a:cubicBezTo>
                    <a:pt x="4054" y="0"/>
                    <a:pt x="1" y="9442"/>
                    <a:pt x="1" y="9442"/>
                  </a:cubicBezTo>
                  <a:cubicBezTo>
                    <a:pt x="1" y="9442"/>
                    <a:pt x="6192" y="14347"/>
                    <a:pt x="8216" y="14978"/>
                  </a:cubicBezTo>
                  <a:cubicBezTo>
                    <a:pt x="8340" y="15014"/>
                    <a:pt x="8777" y="15031"/>
                    <a:pt x="9398" y="15031"/>
                  </a:cubicBezTo>
                  <a:cubicBezTo>
                    <a:pt x="11872" y="15031"/>
                    <a:pt x="17265" y="14759"/>
                    <a:pt x="17408" y="14312"/>
                  </a:cubicBezTo>
                  <a:cubicBezTo>
                    <a:pt x="17563" y="13740"/>
                    <a:pt x="20063" y="6132"/>
                    <a:pt x="19753" y="5061"/>
                  </a:cubicBezTo>
                  <a:cubicBezTo>
                    <a:pt x="19615" y="4601"/>
                    <a:pt x="18100" y="4470"/>
                    <a:pt x="16413" y="4470"/>
                  </a:cubicBezTo>
                  <a:cubicBezTo>
                    <a:pt x="14164" y="4470"/>
                    <a:pt x="11609" y="4703"/>
                    <a:pt x="11609" y="4703"/>
                  </a:cubicBezTo>
                  <a:cubicBezTo>
                    <a:pt x="11371" y="4430"/>
                    <a:pt x="4739" y="60"/>
                    <a:pt x="4430" y="0"/>
                  </a:cubicBezTo>
                  <a:cubicBezTo>
                    <a:pt x="4429" y="0"/>
                    <a:pt x="4427" y="0"/>
                    <a:pt x="4426" y="0"/>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2"/>
            <p:cNvSpPr/>
            <p:nvPr/>
          </p:nvSpPr>
          <p:spPr>
            <a:xfrm>
              <a:off x="3497475" y="3841825"/>
              <a:ext cx="182475" cy="41425"/>
            </a:xfrm>
            <a:custGeom>
              <a:avLst/>
              <a:gdLst/>
              <a:ahLst/>
              <a:cxnLst/>
              <a:rect l="l" t="t" r="r" b="b"/>
              <a:pathLst>
                <a:path w="7299" h="1657" extrusionOk="0">
                  <a:moveTo>
                    <a:pt x="3000" y="0"/>
                  </a:moveTo>
                  <a:cubicBezTo>
                    <a:pt x="2473" y="0"/>
                    <a:pt x="1891" y="188"/>
                    <a:pt x="1274" y="561"/>
                  </a:cubicBezTo>
                  <a:cubicBezTo>
                    <a:pt x="548" y="990"/>
                    <a:pt x="36" y="1526"/>
                    <a:pt x="24" y="1538"/>
                  </a:cubicBezTo>
                  <a:cubicBezTo>
                    <a:pt x="0" y="1574"/>
                    <a:pt x="0" y="1609"/>
                    <a:pt x="24" y="1645"/>
                  </a:cubicBezTo>
                  <a:cubicBezTo>
                    <a:pt x="36" y="1657"/>
                    <a:pt x="60" y="1657"/>
                    <a:pt x="71" y="1657"/>
                  </a:cubicBezTo>
                  <a:cubicBezTo>
                    <a:pt x="83" y="1657"/>
                    <a:pt x="107" y="1645"/>
                    <a:pt x="143" y="1645"/>
                  </a:cubicBezTo>
                  <a:cubicBezTo>
                    <a:pt x="153" y="1635"/>
                    <a:pt x="1594" y="151"/>
                    <a:pt x="3003" y="151"/>
                  </a:cubicBezTo>
                  <a:cubicBezTo>
                    <a:pt x="3264" y="151"/>
                    <a:pt x="3525" y="202"/>
                    <a:pt x="3774" y="323"/>
                  </a:cubicBezTo>
                  <a:cubicBezTo>
                    <a:pt x="4825" y="840"/>
                    <a:pt x="5656" y="978"/>
                    <a:pt x="6243" y="978"/>
                  </a:cubicBezTo>
                  <a:cubicBezTo>
                    <a:pt x="6887" y="978"/>
                    <a:pt x="7238" y="812"/>
                    <a:pt x="7263" y="800"/>
                  </a:cubicBezTo>
                  <a:cubicBezTo>
                    <a:pt x="7287" y="764"/>
                    <a:pt x="7299" y="716"/>
                    <a:pt x="7287" y="692"/>
                  </a:cubicBezTo>
                  <a:cubicBezTo>
                    <a:pt x="7269" y="666"/>
                    <a:pt x="7238" y="652"/>
                    <a:pt x="7208" y="652"/>
                  </a:cubicBezTo>
                  <a:cubicBezTo>
                    <a:pt x="7198" y="652"/>
                    <a:pt x="7188" y="654"/>
                    <a:pt x="7180" y="657"/>
                  </a:cubicBezTo>
                  <a:cubicBezTo>
                    <a:pt x="7180" y="657"/>
                    <a:pt x="6852" y="812"/>
                    <a:pt x="6235" y="812"/>
                  </a:cubicBezTo>
                  <a:cubicBezTo>
                    <a:pt x="5669" y="812"/>
                    <a:pt x="4859" y="682"/>
                    <a:pt x="3834" y="180"/>
                  </a:cubicBezTo>
                  <a:cubicBezTo>
                    <a:pt x="3576" y="60"/>
                    <a:pt x="3297" y="0"/>
                    <a:pt x="300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2"/>
            <p:cNvSpPr/>
            <p:nvPr/>
          </p:nvSpPr>
          <p:spPr>
            <a:xfrm>
              <a:off x="3337925" y="3757375"/>
              <a:ext cx="132775" cy="129750"/>
            </a:xfrm>
            <a:custGeom>
              <a:avLst/>
              <a:gdLst/>
              <a:ahLst/>
              <a:cxnLst/>
              <a:rect l="l" t="t" r="r" b="b"/>
              <a:pathLst>
                <a:path w="5311" h="5190" extrusionOk="0">
                  <a:moveTo>
                    <a:pt x="81" y="1"/>
                  </a:moveTo>
                  <a:cubicBezTo>
                    <a:pt x="70" y="1"/>
                    <a:pt x="58" y="3"/>
                    <a:pt x="48" y="10"/>
                  </a:cubicBezTo>
                  <a:cubicBezTo>
                    <a:pt x="24" y="34"/>
                    <a:pt x="0" y="82"/>
                    <a:pt x="24" y="106"/>
                  </a:cubicBezTo>
                  <a:cubicBezTo>
                    <a:pt x="24" y="141"/>
                    <a:pt x="941" y="1773"/>
                    <a:pt x="3108" y="2392"/>
                  </a:cubicBezTo>
                  <a:cubicBezTo>
                    <a:pt x="5132" y="2963"/>
                    <a:pt x="4977" y="5023"/>
                    <a:pt x="4977" y="5106"/>
                  </a:cubicBezTo>
                  <a:cubicBezTo>
                    <a:pt x="4977" y="5142"/>
                    <a:pt x="5013" y="5190"/>
                    <a:pt x="5049" y="5190"/>
                  </a:cubicBezTo>
                  <a:cubicBezTo>
                    <a:pt x="5096" y="5190"/>
                    <a:pt x="5132" y="5154"/>
                    <a:pt x="5132" y="5130"/>
                  </a:cubicBezTo>
                  <a:cubicBezTo>
                    <a:pt x="5144" y="5094"/>
                    <a:pt x="5310" y="2844"/>
                    <a:pt x="3144" y="2237"/>
                  </a:cubicBezTo>
                  <a:cubicBezTo>
                    <a:pt x="1060" y="1642"/>
                    <a:pt x="167" y="46"/>
                    <a:pt x="155" y="34"/>
                  </a:cubicBezTo>
                  <a:cubicBezTo>
                    <a:pt x="138" y="17"/>
                    <a:pt x="109" y="1"/>
                    <a:pt x="8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2"/>
            <p:cNvSpPr/>
            <p:nvPr/>
          </p:nvSpPr>
          <p:spPr>
            <a:xfrm>
              <a:off x="3345650" y="3859125"/>
              <a:ext cx="174450" cy="292375"/>
            </a:xfrm>
            <a:custGeom>
              <a:avLst/>
              <a:gdLst/>
              <a:ahLst/>
              <a:cxnLst/>
              <a:rect l="l" t="t" r="r" b="b"/>
              <a:pathLst>
                <a:path w="6978" h="11695" extrusionOk="0">
                  <a:moveTo>
                    <a:pt x="3704" y="0"/>
                  </a:moveTo>
                  <a:cubicBezTo>
                    <a:pt x="3704" y="0"/>
                    <a:pt x="1" y="10240"/>
                    <a:pt x="72" y="10561"/>
                  </a:cubicBezTo>
                  <a:cubicBezTo>
                    <a:pt x="187" y="11067"/>
                    <a:pt x="2743" y="11695"/>
                    <a:pt x="3188" y="11695"/>
                  </a:cubicBezTo>
                  <a:cubicBezTo>
                    <a:pt x="3204" y="11695"/>
                    <a:pt x="3217" y="11694"/>
                    <a:pt x="3227" y="11692"/>
                  </a:cubicBezTo>
                  <a:cubicBezTo>
                    <a:pt x="3525" y="11657"/>
                    <a:pt x="6978" y="1453"/>
                    <a:pt x="6978" y="1084"/>
                  </a:cubicBezTo>
                  <a:cubicBezTo>
                    <a:pt x="6966" y="715"/>
                    <a:pt x="3704" y="0"/>
                    <a:pt x="3704"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2"/>
            <p:cNvSpPr/>
            <p:nvPr/>
          </p:nvSpPr>
          <p:spPr>
            <a:xfrm>
              <a:off x="3425425" y="3881350"/>
              <a:ext cx="84575" cy="29000"/>
            </a:xfrm>
            <a:custGeom>
              <a:avLst/>
              <a:gdLst/>
              <a:ahLst/>
              <a:cxnLst/>
              <a:rect l="l" t="t" r="r" b="b"/>
              <a:pathLst>
                <a:path w="3383" h="1160" extrusionOk="0">
                  <a:moveTo>
                    <a:pt x="83" y="0"/>
                  </a:moveTo>
                  <a:cubicBezTo>
                    <a:pt x="56" y="0"/>
                    <a:pt x="31" y="16"/>
                    <a:pt x="13" y="52"/>
                  </a:cubicBezTo>
                  <a:cubicBezTo>
                    <a:pt x="1" y="76"/>
                    <a:pt x="13" y="123"/>
                    <a:pt x="60" y="135"/>
                  </a:cubicBezTo>
                  <a:lnTo>
                    <a:pt x="3275" y="1159"/>
                  </a:lnTo>
                  <a:lnTo>
                    <a:pt x="3311" y="1159"/>
                  </a:lnTo>
                  <a:cubicBezTo>
                    <a:pt x="3334" y="1159"/>
                    <a:pt x="3370" y="1136"/>
                    <a:pt x="3370" y="1124"/>
                  </a:cubicBezTo>
                  <a:cubicBezTo>
                    <a:pt x="3382" y="1088"/>
                    <a:pt x="3370" y="1040"/>
                    <a:pt x="3323" y="1028"/>
                  </a:cubicBezTo>
                  <a:lnTo>
                    <a:pt x="108" y="4"/>
                  </a:lnTo>
                  <a:cubicBezTo>
                    <a:pt x="99" y="2"/>
                    <a:pt x="91"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2"/>
            <p:cNvSpPr/>
            <p:nvPr/>
          </p:nvSpPr>
          <p:spPr>
            <a:xfrm>
              <a:off x="3420375" y="3906200"/>
              <a:ext cx="88425" cy="26475"/>
            </a:xfrm>
            <a:custGeom>
              <a:avLst/>
              <a:gdLst/>
              <a:ahLst/>
              <a:cxnLst/>
              <a:rect l="l" t="t" r="r" b="b"/>
              <a:pathLst>
                <a:path w="3537" h="1059" extrusionOk="0">
                  <a:moveTo>
                    <a:pt x="71" y="1"/>
                  </a:moveTo>
                  <a:cubicBezTo>
                    <a:pt x="42" y="1"/>
                    <a:pt x="21" y="21"/>
                    <a:pt x="12" y="46"/>
                  </a:cubicBezTo>
                  <a:cubicBezTo>
                    <a:pt x="0" y="94"/>
                    <a:pt x="12" y="118"/>
                    <a:pt x="60" y="142"/>
                  </a:cubicBezTo>
                  <a:lnTo>
                    <a:pt x="3441" y="1058"/>
                  </a:lnTo>
                  <a:lnTo>
                    <a:pt x="3453" y="1058"/>
                  </a:lnTo>
                  <a:cubicBezTo>
                    <a:pt x="3477" y="1058"/>
                    <a:pt x="3513" y="1046"/>
                    <a:pt x="3525" y="1023"/>
                  </a:cubicBezTo>
                  <a:cubicBezTo>
                    <a:pt x="3536" y="975"/>
                    <a:pt x="3525" y="939"/>
                    <a:pt x="3477" y="927"/>
                  </a:cubicBezTo>
                  <a:lnTo>
                    <a:pt x="107" y="11"/>
                  </a:lnTo>
                  <a:cubicBezTo>
                    <a:pt x="94" y="4"/>
                    <a:pt x="82"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2"/>
            <p:cNvSpPr/>
            <p:nvPr/>
          </p:nvSpPr>
          <p:spPr>
            <a:xfrm>
              <a:off x="3355475" y="4109650"/>
              <a:ext cx="78325" cy="26325"/>
            </a:xfrm>
            <a:custGeom>
              <a:avLst/>
              <a:gdLst/>
              <a:ahLst/>
              <a:cxnLst/>
              <a:rect l="l" t="t" r="r" b="b"/>
              <a:pathLst>
                <a:path w="3133" h="1053" extrusionOk="0">
                  <a:moveTo>
                    <a:pt x="88" y="0"/>
                  </a:moveTo>
                  <a:cubicBezTo>
                    <a:pt x="64" y="0"/>
                    <a:pt x="34" y="16"/>
                    <a:pt x="25" y="52"/>
                  </a:cubicBezTo>
                  <a:cubicBezTo>
                    <a:pt x="1" y="88"/>
                    <a:pt x="25" y="124"/>
                    <a:pt x="60" y="147"/>
                  </a:cubicBezTo>
                  <a:lnTo>
                    <a:pt x="3025" y="1052"/>
                  </a:lnTo>
                  <a:lnTo>
                    <a:pt x="3037" y="1052"/>
                  </a:lnTo>
                  <a:cubicBezTo>
                    <a:pt x="3073" y="1052"/>
                    <a:pt x="3096" y="1040"/>
                    <a:pt x="3108" y="1005"/>
                  </a:cubicBezTo>
                  <a:cubicBezTo>
                    <a:pt x="3132" y="981"/>
                    <a:pt x="3108" y="933"/>
                    <a:pt x="3073" y="921"/>
                  </a:cubicBezTo>
                  <a:lnTo>
                    <a:pt x="108" y="5"/>
                  </a:lnTo>
                  <a:cubicBezTo>
                    <a:pt x="102" y="2"/>
                    <a:pt x="95" y="0"/>
                    <a:pt x="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2"/>
            <p:cNvSpPr/>
            <p:nvPr/>
          </p:nvSpPr>
          <p:spPr>
            <a:xfrm>
              <a:off x="3365000" y="4086725"/>
              <a:ext cx="79200" cy="29900"/>
            </a:xfrm>
            <a:custGeom>
              <a:avLst/>
              <a:gdLst/>
              <a:ahLst/>
              <a:cxnLst/>
              <a:rect l="l" t="t" r="r" b="b"/>
              <a:pathLst>
                <a:path w="3168" h="1196" extrusionOk="0">
                  <a:moveTo>
                    <a:pt x="75" y="0"/>
                  </a:moveTo>
                  <a:cubicBezTo>
                    <a:pt x="51" y="0"/>
                    <a:pt x="22" y="14"/>
                    <a:pt x="13" y="40"/>
                  </a:cubicBezTo>
                  <a:cubicBezTo>
                    <a:pt x="1" y="76"/>
                    <a:pt x="13" y="124"/>
                    <a:pt x="48" y="136"/>
                  </a:cubicBezTo>
                  <a:lnTo>
                    <a:pt x="3061" y="1195"/>
                  </a:lnTo>
                  <a:lnTo>
                    <a:pt x="3096" y="1195"/>
                  </a:lnTo>
                  <a:cubicBezTo>
                    <a:pt x="3120" y="1195"/>
                    <a:pt x="3156" y="1183"/>
                    <a:pt x="3156" y="1148"/>
                  </a:cubicBezTo>
                  <a:cubicBezTo>
                    <a:pt x="3168" y="1124"/>
                    <a:pt x="3156" y="1076"/>
                    <a:pt x="3108" y="1064"/>
                  </a:cubicBezTo>
                  <a:lnTo>
                    <a:pt x="96" y="5"/>
                  </a:lnTo>
                  <a:cubicBezTo>
                    <a:pt x="90" y="2"/>
                    <a:pt x="83" y="0"/>
                    <a:pt x="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2"/>
            <p:cNvSpPr/>
            <p:nvPr/>
          </p:nvSpPr>
          <p:spPr>
            <a:xfrm>
              <a:off x="3386150" y="3930075"/>
              <a:ext cx="102700" cy="158275"/>
            </a:xfrm>
            <a:custGeom>
              <a:avLst/>
              <a:gdLst/>
              <a:ahLst/>
              <a:cxnLst/>
              <a:rect l="l" t="t" r="r" b="b"/>
              <a:pathLst>
                <a:path w="4108" h="6331" extrusionOk="0">
                  <a:moveTo>
                    <a:pt x="1881" y="151"/>
                  </a:moveTo>
                  <a:cubicBezTo>
                    <a:pt x="2965" y="330"/>
                    <a:pt x="3882" y="580"/>
                    <a:pt x="3893" y="734"/>
                  </a:cubicBezTo>
                  <a:cubicBezTo>
                    <a:pt x="3917" y="1103"/>
                    <a:pt x="2179" y="5866"/>
                    <a:pt x="1917" y="6175"/>
                  </a:cubicBezTo>
                  <a:lnTo>
                    <a:pt x="1881" y="6175"/>
                  </a:lnTo>
                  <a:cubicBezTo>
                    <a:pt x="155" y="5842"/>
                    <a:pt x="155" y="5628"/>
                    <a:pt x="155" y="5628"/>
                  </a:cubicBezTo>
                  <a:cubicBezTo>
                    <a:pt x="179" y="5425"/>
                    <a:pt x="1191" y="2270"/>
                    <a:pt x="1881" y="151"/>
                  </a:cubicBezTo>
                  <a:close/>
                  <a:moveTo>
                    <a:pt x="1845" y="0"/>
                  </a:moveTo>
                  <a:cubicBezTo>
                    <a:pt x="1818" y="0"/>
                    <a:pt x="1795" y="25"/>
                    <a:pt x="1786" y="44"/>
                  </a:cubicBezTo>
                  <a:cubicBezTo>
                    <a:pt x="1607" y="580"/>
                    <a:pt x="48" y="5318"/>
                    <a:pt x="24" y="5616"/>
                  </a:cubicBezTo>
                  <a:cubicBezTo>
                    <a:pt x="12" y="5699"/>
                    <a:pt x="0" y="5937"/>
                    <a:pt x="1869" y="6318"/>
                  </a:cubicBezTo>
                  <a:lnTo>
                    <a:pt x="1917" y="6330"/>
                  </a:lnTo>
                  <a:lnTo>
                    <a:pt x="1929" y="6330"/>
                  </a:lnTo>
                  <a:cubicBezTo>
                    <a:pt x="1977" y="6330"/>
                    <a:pt x="2024" y="6295"/>
                    <a:pt x="2048" y="6295"/>
                  </a:cubicBezTo>
                  <a:cubicBezTo>
                    <a:pt x="2429" y="5902"/>
                    <a:pt x="4108" y="1032"/>
                    <a:pt x="4072" y="734"/>
                  </a:cubicBezTo>
                  <a:cubicBezTo>
                    <a:pt x="4036" y="389"/>
                    <a:pt x="2524" y="103"/>
                    <a:pt x="1869" y="8"/>
                  </a:cubicBezTo>
                  <a:cubicBezTo>
                    <a:pt x="1861" y="3"/>
                    <a:pt x="1853" y="0"/>
                    <a:pt x="184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2"/>
            <p:cNvSpPr/>
            <p:nvPr/>
          </p:nvSpPr>
          <p:spPr>
            <a:xfrm>
              <a:off x="3478125" y="3911400"/>
              <a:ext cx="184500" cy="178625"/>
            </a:xfrm>
            <a:custGeom>
              <a:avLst/>
              <a:gdLst/>
              <a:ahLst/>
              <a:cxnLst/>
              <a:rect l="l" t="t" r="r" b="b"/>
              <a:pathLst>
                <a:path w="7380" h="7145" extrusionOk="0">
                  <a:moveTo>
                    <a:pt x="3425" y="1"/>
                  </a:moveTo>
                  <a:cubicBezTo>
                    <a:pt x="2814" y="1"/>
                    <a:pt x="2389" y="16"/>
                    <a:pt x="2417" y="41"/>
                  </a:cubicBezTo>
                  <a:cubicBezTo>
                    <a:pt x="2417" y="41"/>
                    <a:pt x="0" y="6911"/>
                    <a:pt x="0" y="7065"/>
                  </a:cubicBezTo>
                  <a:cubicBezTo>
                    <a:pt x="0" y="7124"/>
                    <a:pt x="845" y="7144"/>
                    <a:pt x="1858" y="7144"/>
                  </a:cubicBezTo>
                  <a:cubicBezTo>
                    <a:pt x="3332" y="7144"/>
                    <a:pt x="5162" y="7101"/>
                    <a:pt x="5275" y="7065"/>
                  </a:cubicBezTo>
                  <a:cubicBezTo>
                    <a:pt x="5477" y="7006"/>
                    <a:pt x="7287" y="696"/>
                    <a:pt x="7346" y="338"/>
                  </a:cubicBezTo>
                  <a:cubicBezTo>
                    <a:pt x="7380" y="87"/>
                    <a:pt x="4878" y="1"/>
                    <a:pt x="3425"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2"/>
            <p:cNvSpPr/>
            <p:nvPr/>
          </p:nvSpPr>
          <p:spPr>
            <a:xfrm>
              <a:off x="3470375" y="4105850"/>
              <a:ext cx="145875" cy="22975"/>
            </a:xfrm>
            <a:custGeom>
              <a:avLst/>
              <a:gdLst/>
              <a:ahLst/>
              <a:cxnLst/>
              <a:rect l="l" t="t" r="r" b="b"/>
              <a:pathLst>
                <a:path w="5835" h="919" extrusionOk="0">
                  <a:moveTo>
                    <a:pt x="830" y="1"/>
                  </a:moveTo>
                  <a:cubicBezTo>
                    <a:pt x="478" y="1"/>
                    <a:pt x="48" y="431"/>
                    <a:pt x="36" y="442"/>
                  </a:cubicBezTo>
                  <a:cubicBezTo>
                    <a:pt x="1" y="478"/>
                    <a:pt x="1" y="514"/>
                    <a:pt x="36" y="549"/>
                  </a:cubicBezTo>
                  <a:cubicBezTo>
                    <a:pt x="48" y="561"/>
                    <a:pt x="66" y="567"/>
                    <a:pt x="85" y="567"/>
                  </a:cubicBezTo>
                  <a:cubicBezTo>
                    <a:pt x="105" y="567"/>
                    <a:pt x="126" y="561"/>
                    <a:pt x="143" y="549"/>
                  </a:cubicBezTo>
                  <a:cubicBezTo>
                    <a:pt x="249" y="433"/>
                    <a:pt x="582" y="144"/>
                    <a:pt x="831" y="144"/>
                  </a:cubicBezTo>
                  <a:cubicBezTo>
                    <a:pt x="836" y="144"/>
                    <a:pt x="841" y="144"/>
                    <a:pt x="846" y="145"/>
                  </a:cubicBezTo>
                  <a:cubicBezTo>
                    <a:pt x="917" y="145"/>
                    <a:pt x="965" y="180"/>
                    <a:pt x="1001" y="216"/>
                  </a:cubicBezTo>
                  <a:cubicBezTo>
                    <a:pt x="1096" y="323"/>
                    <a:pt x="1155" y="430"/>
                    <a:pt x="1215" y="538"/>
                  </a:cubicBezTo>
                  <a:cubicBezTo>
                    <a:pt x="1314" y="700"/>
                    <a:pt x="1407" y="869"/>
                    <a:pt x="1585" y="869"/>
                  </a:cubicBezTo>
                  <a:cubicBezTo>
                    <a:pt x="1643" y="869"/>
                    <a:pt x="1709" y="852"/>
                    <a:pt x="1787" y="811"/>
                  </a:cubicBezTo>
                  <a:cubicBezTo>
                    <a:pt x="1941" y="752"/>
                    <a:pt x="2060" y="633"/>
                    <a:pt x="2179" y="514"/>
                  </a:cubicBezTo>
                  <a:cubicBezTo>
                    <a:pt x="2356" y="363"/>
                    <a:pt x="2485" y="241"/>
                    <a:pt x="2612" y="241"/>
                  </a:cubicBezTo>
                  <a:cubicBezTo>
                    <a:pt x="2666" y="241"/>
                    <a:pt x="2719" y="262"/>
                    <a:pt x="2775" y="311"/>
                  </a:cubicBezTo>
                  <a:cubicBezTo>
                    <a:pt x="2930" y="442"/>
                    <a:pt x="2989" y="573"/>
                    <a:pt x="3025" y="680"/>
                  </a:cubicBezTo>
                  <a:cubicBezTo>
                    <a:pt x="3084" y="799"/>
                    <a:pt x="3132" y="919"/>
                    <a:pt x="3299" y="919"/>
                  </a:cubicBezTo>
                  <a:cubicBezTo>
                    <a:pt x="3346" y="919"/>
                    <a:pt x="3382" y="907"/>
                    <a:pt x="3394" y="883"/>
                  </a:cubicBezTo>
                  <a:cubicBezTo>
                    <a:pt x="3572" y="823"/>
                    <a:pt x="3692" y="692"/>
                    <a:pt x="3811" y="549"/>
                  </a:cubicBezTo>
                  <a:cubicBezTo>
                    <a:pt x="3971" y="371"/>
                    <a:pt x="4085" y="240"/>
                    <a:pt x="4237" y="240"/>
                  </a:cubicBezTo>
                  <a:cubicBezTo>
                    <a:pt x="4288" y="240"/>
                    <a:pt x="4343" y="255"/>
                    <a:pt x="4406" y="287"/>
                  </a:cubicBezTo>
                  <a:cubicBezTo>
                    <a:pt x="4632" y="418"/>
                    <a:pt x="4620" y="514"/>
                    <a:pt x="4620" y="621"/>
                  </a:cubicBezTo>
                  <a:cubicBezTo>
                    <a:pt x="4620" y="680"/>
                    <a:pt x="4620" y="740"/>
                    <a:pt x="4668" y="799"/>
                  </a:cubicBezTo>
                  <a:cubicBezTo>
                    <a:pt x="4704" y="847"/>
                    <a:pt x="4787" y="871"/>
                    <a:pt x="4906" y="871"/>
                  </a:cubicBezTo>
                  <a:cubicBezTo>
                    <a:pt x="5382" y="871"/>
                    <a:pt x="5799" y="311"/>
                    <a:pt x="5811" y="276"/>
                  </a:cubicBezTo>
                  <a:cubicBezTo>
                    <a:pt x="5835" y="252"/>
                    <a:pt x="5823" y="204"/>
                    <a:pt x="5799" y="168"/>
                  </a:cubicBezTo>
                  <a:cubicBezTo>
                    <a:pt x="5786" y="160"/>
                    <a:pt x="5772" y="156"/>
                    <a:pt x="5758" y="156"/>
                  </a:cubicBezTo>
                  <a:cubicBezTo>
                    <a:pt x="5732" y="156"/>
                    <a:pt x="5707" y="169"/>
                    <a:pt x="5692" y="192"/>
                  </a:cubicBezTo>
                  <a:cubicBezTo>
                    <a:pt x="5692" y="192"/>
                    <a:pt x="5323" y="716"/>
                    <a:pt x="4918" y="716"/>
                  </a:cubicBezTo>
                  <a:cubicBezTo>
                    <a:pt x="4811" y="692"/>
                    <a:pt x="4799" y="680"/>
                    <a:pt x="4799" y="680"/>
                  </a:cubicBezTo>
                  <a:lnTo>
                    <a:pt x="4799" y="609"/>
                  </a:lnTo>
                  <a:cubicBezTo>
                    <a:pt x="4799" y="490"/>
                    <a:pt x="4811" y="311"/>
                    <a:pt x="4501" y="145"/>
                  </a:cubicBezTo>
                  <a:cubicBezTo>
                    <a:pt x="4412" y="98"/>
                    <a:pt x="4331" y="79"/>
                    <a:pt x="4258" y="79"/>
                  </a:cubicBezTo>
                  <a:cubicBezTo>
                    <a:pt x="4030" y="79"/>
                    <a:pt x="3872" y="271"/>
                    <a:pt x="3727" y="442"/>
                  </a:cubicBezTo>
                  <a:cubicBezTo>
                    <a:pt x="3620" y="573"/>
                    <a:pt x="3513" y="692"/>
                    <a:pt x="3382" y="740"/>
                  </a:cubicBezTo>
                  <a:cubicBezTo>
                    <a:pt x="3336" y="753"/>
                    <a:pt x="3302" y="760"/>
                    <a:pt x="3275" y="760"/>
                  </a:cubicBezTo>
                  <a:cubicBezTo>
                    <a:pt x="3205" y="760"/>
                    <a:pt x="3187" y="713"/>
                    <a:pt x="3144" y="609"/>
                  </a:cubicBezTo>
                  <a:cubicBezTo>
                    <a:pt x="3084" y="502"/>
                    <a:pt x="3025" y="335"/>
                    <a:pt x="2846" y="192"/>
                  </a:cubicBezTo>
                  <a:cubicBezTo>
                    <a:pt x="2758" y="114"/>
                    <a:pt x="2672" y="83"/>
                    <a:pt x="2590" y="83"/>
                  </a:cubicBezTo>
                  <a:cubicBezTo>
                    <a:pt x="2396" y="83"/>
                    <a:pt x="2219" y="259"/>
                    <a:pt x="2060" y="418"/>
                  </a:cubicBezTo>
                  <a:cubicBezTo>
                    <a:pt x="1953" y="526"/>
                    <a:pt x="1834" y="633"/>
                    <a:pt x="1715" y="692"/>
                  </a:cubicBezTo>
                  <a:cubicBezTo>
                    <a:pt x="1665" y="719"/>
                    <a:pt x="1624" y="733"/>
                    <a:pt x="1588" y="733"/>
                  </a:cubicBezTo>
                  <a:cubicBezTo>
                    <a:pt x="1497" y="733"/>
                    <a:pt x="1440" y="645"/>
                    <a:pt x="1346" y="466"/>
                  </a:cubicBezTo>
                  <a:cubicBezTo>
                    <a:pt x="1286" y="371"/>
                    <a:pt x="1227" y="252"/>
                    <a:pt x="1120" y="133"/>
                  </a:cubicBezTo>
                  <a:cubicBezTo>
                    <a:pt x="1048" y="37"/>
                    <a:pt x="953" y="2"/>
                    <a:pt x="858" y="2"/>
                  </a:cubicBezTo>
                  <a:cubicBezTo>
                    <a:pt x="849" y="1"/>
                    <a:pt x="839" y="1"/>
                    <a:pt x="83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2"/>
            <p:cNvSpPr/>
            <p:nvPr/>
          </p:nvSpPr>
          <p:spPr>
            <a:xfrm>
              <a:off x="3534075" y="3926400"/>
              <a:ext cx="120275" cy="10150"/>
            </a:xfrm>
            <a:custGeom>
              <a:avLst/>
              <a:gdLst/>
              <a:ahLst/>
              <a:cxnLst/>
              <a:rect l="l" t="t" r="r" b="b"/>
              <a:pathLst>
                <a:path w="4811" h="406" extrusionOk="0">
                  <a:moveTo>
                    <a:pt x="84" y="0"/>
                  </a:moveTo>
                  <a:cubicBezTo>
                    <a:pt x="36" y="0"/>
                    <a:pt x="1" y="36"/>
                    <a:pt x="1" y="72"/>
                  </a:cubicBezTo>
                  <a:cubicBezTo>
                    <a:pt x="1" y="107"/>
                    <a:pt x="36" y="155"/>
                    <a:pt x="84" y="155"/>
                  </a:cubicBezTo>
                  <a:lnTo>
                    <a:pt x="4739" y="405"/>
                  </a:lnTo>
                  <a:cubicBezTo>
                    <a:pt x="4787" y="405"/>
                    <a:pt x="4811" y="357"/>
                    <a:pt x="4811" y="334"/>
                  </a:cubicBezTo>
                  <a:cubicBezTo>
                    <a:pt x="4811" y="298"/>
                    <a:pt x="4787" y="250"/>
                    <a:pt x="4739" y="250"/>
                  </a:cubicBezTo>
                  <a:lnTo>
                    <a:pt x="84"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2"/>
            <p:cNvSpPr/>
            <p:nvPr/>
          </p:nvSpPr>
          <p:spPr>
            <a:xfrm>
              <a:off x="3483475" y="4069275"/>
              <a:ext cx="129200" cy="8350"/>
            </a:xfrm>
            <a:custGeom>
              <a:avLst/>
              <a:gdLst/>
              <a:ahLst/>
              <a:cxnLst/>
              <a:rect l="l" t="t" r="r" b="b"/>
              <a:pathLst>
                <a:path w="5168" h="334" extrusionOk="0">
                  <a:moveTo>
                    <a:pt x="5096" y="0"/>
                  </a:moveTo>
                  <a:lnTo>
                    <a:pt x="72" y="179"/>
                  </a:lnTo>
                  <a:cubicBezTo>
                    <a:pt x="36" y="179"/>
                    <a:pt x="0" y="215"/>
                    <a:pt x="0" y="250"/>
                  </a:cubicBezTo>
                  <a:cubicBezTo>
                    <a:pt x="0" y="298"/>
                    <a:pt x="36" y="334"/>
                    <a:pt x="72" y="334"/>
                  </a:cubicBezTo>
                  <a:lnTo>
                    <a:pt x="5096" y="143"/>
                  </a:lnTo>
                  <a:cubicBezTo>
                    <a:pt x="5132" y="143"/>
                    <a:pt x="5168" y="119"/>
                    <a:pt x="5168" y="72"/>
                  </a:cubicBezTo>
                  <a:cubicBezTo>
                    <a:pt x="5168" y="36"/>
                    <a:pt x="5132" y="0"/>
                    <a:pt x="50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2"/>
            <p:cNvSpPr/>
            <p:nvPr/>
          </p:nvSpPr>
          <p:spPr>
            <a:xfrm>
              <a:off x="3271250" y="3832325"/>
              <a:ext cx="127425" cy="128625"/>
            </a:xfrm>
            <a:custGeom>
              <a:avLst/>
              <a:gdLst/>
              <a:ahLst/>
              <a:cxnLst/>
              <a:rect l="l" t="t" r="r" b="b"/>
              <a:pathLst>
                <a:path w="5097" h="5145" extrusionOk="0">
                  <a:moveTo>
                    <a:pt x="1679" y="1"/>
                  </a:moveTo>
                  <a:cubicBezTo>
                    <a:pt x="1524" y="60"/>
                    <a:pt x="36" y="2882"/>
                    <a:pt x="24" y="3049"/>
                  </a:cubicBezTo>
                  <a:cubicBezTo>
                    <a:pt x="1" y="3238"/>
                    <a:pt x="3355" y="5145"/>
                    <a:pt x="3579" y="5145"/>
                  </a:cubicBezTo>
                  <a:cubicBezTo>
                    <a:pt x="3581" y="5145"/>
                    <a:pt x="3583" y="5145"/>
                    <a:pt x="3584" y="5144"/>
                  </a:cubicBezTo>
                  <a:cubicBezTo>
                    <a:pt x="3751" y="5121"/>
                    <a:pt x="5013" y="2323"/>
                    <a:pt x="5060" y="2049"/>
                  </a:cubicBezTo>
                  <a:cubicBezTo>
                    <a:pt x="5096" y="1787"/>
                    <a:pt x="1679" y="1"/>
                    <a:pt x="1679"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2"/>
            <p:cNvSpPr/>
            <p:nvPr/>
          </p:nvSpPr>
          <p:spPr>
            <a:xfrm>
              <a:off x="3262900" y="3938050"/>
              <a:ext cx="81300" cy="48200"/>
            </a:xfrm>
            <a:custGeom>
              <a:avLst/>
              <a:gdLst/>
              <a:ahLst/>
              <a:cxnLst/>
              <a:rect l="l" t="t" r="r" b="b"/>
              <a:pathLst>
                <a:path w="3252" h="1928" extrusionOk="0">
                  <a:moveTo>
                    <a:pt x="524" y="1"/>
                  </a:moveTo>
                  <a:cubicBezTo>
                    <a:pt x="319" y="1"/>
                    <a:pt x="117" y="52"/>
                    <a:pt x="72" y="58"/>
                  </a:cubicBezTo>
                  <a:cubicBezTo>
                    <a:pt x="37" y="70"/>
                    <a:pt x="1" y="106"/>
                    <a:pt x="13" y="141"/>
                  </a:cubicBezTo>
                  <a:cubicBezTo>
                    <a:pt x="31" y="179"/>
                    <a:pt x="50" y="209"/>
                    <a:pt x="80" y="209"/>
                  </a:cubicBezTo>
                  <a:cubicBezTo>
                    <a:pt x="88" y="209"/>
                    <a:pt x="98" y="206"/>
                    <a:pt x="108" y="201"/>
                  </a:cubicBezTo>
                  <a:cubicBezTo>
                    <a:pt x="198" y="182"/>
                    <a:pt x="372" y="148"/>
                    <a:pt x="530" y="148"/>
                  </a:cubicBezTo>
                  <a:cubicBezTo>
                    <a:pt x="664" y="148"/>
                    <a:pt x="785" y="172"/>
                    <a:pt x="834" y="249"/>
                  </a:cubicBezTo>
                  <a:cubicBezTo>
                    <a:pt x="882" y="344"/>
                    <a:pt x="894" y="415"/>
                    <a:pt x="894" y="487"/>
                  </a:cubicBezTo>
                  <a:cubicBezTo>
                    <a:pt x="906" y="618"/>
                    <a:pt x="906" y="773"/>
                    <a:pt x="1180" y="903"/>
                  </a:cubicBezTo>
                  <a:cubicBezTo>
                    <a:pt x="1293" y="960"/>
                    <a:pt x="1402" y="975"/>
                    <a:pt x="1507" y="975"/>
                  </a:cubicBezTo>
                  <a:cubicBezTo>
                    <a:pt x="1578" y="975"/>
                    <a:pt x="1648" y="968"/>
                    <a:pt x="1715" y="963"/>
                  </a:cubicBezTo>
                  <a:cubicBezTo>
                    <a:pt x="1783" y="954"/>
                    <a:pt x="1845" y="945"/>
                    <a:pt x="1903" y="945"/>
                  </a:cubicBezTo>
                  <a:cubicBezTo>
                    <a:pt x="1999" y="945"/>
                    <a:pt x="2082" y="969"/>
                    <a:pt x="2156" y="1058"/>
                  </a:cubicBezTo>
                  <a:cubicBezTo>
                    <a:pt x="2239" y="1142"/>
                    <a:pt x="2215" y="1237"/>
                    <a:pt x="2192" y="1368"/>
                  </a:cubicBezTo>
                  <a:cubicBezTo>
                    <a:pt x="2144" y="1511"/>
                    <a:pt x="2096" y="1737"/>
                    <a:pt x="2430" y="1856"/>
                  </a:cubicBezTo>
                  <a:cubicBezTo>
                    <a:pt x="2561" y="1916"/>
                    <a:pt x="2680" y="1927"/>
                    <a:pt x="2787" y="1927"/>
                  </a:cubicBezTo>
                  <a:cubicBezTo>
                    <a:pt x="3073" y="1927"/>
                    <a:pt x="3204" y="1785"/>
                    <a:pt x="3216" y="1773"/>
                  </a:cubicBezTo>
                  <a:cubicBezTo>
                    <a:pt x="3251" y="1737"/>
                    <a:pt x="3251" y="1689"/>
                    <a:pt x="3216" y="1665"/>
                  </a:cubicBezTo>
                  <a:cubicBezTo>
                    <a:pt x="3204" y="1648"/>
                    <a:pt x="3186" y="1639"/>
                    <a:pt x="3166" y="1639"/>
                  </a:cubicBezTo>
                  <a:cubicBezTo>
                    <a:pt x="3147" y="1639"/>
                    <a:pt x="3126" y="1648"/>
                    <a:pt x="3108" y="1665"/>
                  </a:cubicBezTo>
                  <a:cubicBezTo>
                    <a:pt x="3108" y="1665"/>
                    <a:pt x="3009" y="1771"/>
                    <a:pt x="2791" y="1771"/>
                  </a:cubicBezTo>
                  <a:cubicBezTo>
                    <a:pt x="2708" y="1771"/>
                    <a:pt x="2608" y="1756"/>
                    <a:pt x="2489" y="1713"/>
                  </a:cubicBezTo>
                  <a:cubicBezTo>
                    <a:pt x="2275" y="1630"/>
                    <a:pt x="2299" y="1546"/>
                    <a:pt x="2335" y="1392"/>
                  </a:cubicBezTo>
                  <a:cubicBezTo>
                    <a:pt x="2370" y="1261"/>
                    <a:pt x="2406" y="1094"/>
                    <a:pt x="2263" y="951"/>
                  </a:cubicBezTo>
                  <a:cubicBezTo>
                    <a:pt x="2136" y="815"/>
                    <a:pt x="1991" y="788"/>
                    <a:pt x="1849" y="788"/>
                  </a:cubicBezTo>
                  <a:cubicBezTo>
                    <a:pt x="1791" y="788"/>
                    <a:pt x="1735" y="793"/>
                    <a:pt x="1680" y="796"/>
                  </a:cubicBezTo>
                  <a:cubicBezTo>
                    <a:pt x="1618" y="807"/>
                    <a:pt x="1553" y="815"/>
                    <a:pt x="1489" y="815"/>
                  </a:cubicBezTo>
                  <a:cubicBezTo>
                    <a:pt x="1405" y="815"/>
                    <a:pt x="1320" y="801"/>
                    <a:pt x="1239" y="761"/>
                  </a:cubicBezTo>
                  <a:cubicBezTo>
                    <a:pt x="1061" y="665"/>
                    <a:pt x="1049" y="594"/>
                    <a:pt x="1049" y="475"/>
                  </a:cubicBezTo>
                  <a:cubicBezTo>
                    <a:pt x="1049" y="403"/>
                    <a:pt x="1025" y="296"/>
                    <a:pt x="965" y="177"/>
                  </a:cubicBezTo>
                  <a:cubicBezTo>
                    <a:pt x="882" y="39"/>
                    <a:pt x="702" y="1"/>
                    <a:pt x="52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2"/>
            <p:cNvSpPr/>
            <p:nvPr/>
          </p:nvSpPr>
          <p:spPr>
            <a:xfrm>
              <a:off x="3250400" y="3962750"/>
              <a:ext cx="82175" cy="46425"/>
            </a:xfrm>
            <a:custGeom>
              <a:avLst/>
              <a:gdLst/>
              <a:ahLst/>
              <a:cxnLst/>
              <a:rect l="l" t="t" r="r" b="b"/>
              <a:pathLst>
                <a:path w="3287" h="1857" extrusionOk="0">
                  <a:moveTo>
                    <a:pt x="546" y="0"/>
                  </a:moveTo>
                  <a:cubicBezTo>
                    <a:pt x="326" y="0"/>
                    <a:pt x="101" y="69"/>
                    <a:pt x="60" y="82"/>
                  </a:cubicBezTo>
                  <a:cubicBezTo>
                    <a:pt x="25" y="94"/>
                    <a:pt x="1" y="130"/>
                    <a:pt x="13" y="166"/>
                  </a:cubicBezTo>
                  <a:cubicBezTo>
                    <a:pt x="23" y="195"/>
                    <a:pt x="48" y="216"/>
                    <a:pt x="77" y="216"/>
                  </a:cubicBezTo>
                  <a:cubicBezTo>
                    <a:pt x="83" y="216"/>
                    <a:pt x="90" y="215"/>
                    <a:pt x="96" y="213"/>
                  </a:cubicBezTo>
                  <a:cubicBezTo>
                    <a:pt x="191" y="186"/>
                    <a:pt x="381" y="148"/>
                    <a:pt x="548" y="148"/>
                  </a:cubicBezTo>
                  <a:cubicBezTo>
                    <a:pt x="675" y="148"/>
                    <a:pt x="788" y="170"/>
                    <a:pt x="834" y="237"/>
                  </a:cubicBezTo>
                  <a:cubicBezTo>
                    <a:pt x="870" y="332"/>
                    <a:pt x="894" y="404"/>
                    <a:pt x="894" y="487"/>
                  </a:cubicBezTo>
                  <a:cubicBezTo>
                    <a:pt x="906" y="618"/>
                    <a:pt x="918" y="761"/>
                    <a:pt x="1191" y="880"/>
                  </a:cubicBezTo>
                  <a:cubicBezTo>
                    <a:pt x="1292" y="930"/>
                    <a:pt x="1390" y="944"/>
                    <a:pt x="1484" y="944"/>
                  </a:cubicBezTo>
                  <a:cubicBezTo>
                    <a:pt x="1568" y="944"/>
                    <a:pt x="1649" y="933"/>
                    <a:pt x="1727" y="928"/>
                  </a:cubicBezTo>
                  <a:cubicBezTo>
                    <a:pt x="1803" y="913"/>
                    <a:pt x="1871" y="903"/>
                    <a:pt x="1933" y="903"/>
                  </a:cubicBezTo>
                  <a:cubicBezTo>
                    <a:pt x="2027" y="903"/>
                    <a:pt x="2108" y="927"/>
                    <a:pt x="2180" y="999"/>
                  </a:cubicBezTo>
                  <a:cubicBezTo>
                    <a:pt x="2275" y="1094"/>
                    <a:pt x="2263" y="1178"/>
                    <a:pt x="2227" y="1320"/>
                  </a:cubicBezTo>
                  <a:cubicBezTo>
                    <a:pt x="2204" y="1463"/>
                    <a:pt x="2144" y="1678"/>
                    <a:pt x="2477" y="1797"/>
                  </a:cubicBezTo>
                  <a:cubicBezTo>
                    <a:pt x="2620" y="1832"/>
                    <a:pt x="2739" y="1856"/>
                    <a:pt x="2823" y="1856"/>
                  </a:cubicBezTo>
                  <a:cubicBezTo>
                    <a:pt x="3110" y="1856"/>
                    <a:pt x="3264" y="1701"/>
                    <a:pt x="3275" y="1701"/>
                  </a:cubicBezTo>
                  <a:cubicBezTo>
                    <a:pt x="3275" y="1701"/>
                    <a:pt x="3275" y="1701"/>
                    <a:pt x="3275" y="1701"/>
                  </a:cubicBezTo>
                  <a:cubicBezTo>
                    <a:pt x="3287" y="1678"/>
                    <a:pt x="3287" y="1630"/>
                    <a:pt x="3251" y="1594"/>
                  </a:cubicBezTo>
                  <a:cubicBezTo>
                    <a:pt x="3239" y="1582"/>
                    <a:pt x="3221" y="1576"/>
                    <a:pt x="3204" y="1576"/>
                  </a:cubicBezTo>
                  <a:cubicBezTo>
                    <a:pt x="3186" y="1576"/>
                    <a:pt x="3168" y="1582"/>
                    <a:pt x="3156" y="1594"/>
                  </a:cubicBezTo>
                  <a:cubicBezTo>
                    <a:pt x="3139" y="1594"/>
                    <a:pt x="3037" y="1710"/>
                    <a:pt x="2815" y="1710"/>
                  </a:cubicBezTo>
                  <a:cubicBezTo>
                    <a:pt x="2735" y="1710"/>
                    <a:pt x="2639" y="1695"/>
                    <a:pt x="2525" y="1654"/>
                  </a:cubicBezTo>
                  <a:cubicBezTo>
                    <a:pt x="2323" y="1582"/>
                    <a:pt x="2334" y="1511"/>
                    <a:pt x="2358" y="1344"/>
                  </a:cubicBezTo>
                  <a:cubicBezTo>
                    <a:pt x="2382" y="1213"/>
                    <a:pt x="2418" y="1047"/>
                    <a:pt x="2275" y="892"/>
                  </a:cubicBezTo>
                  <a:cubicBezTo>
                    <a:pt x="2165" y="789"/>
                    <a:pt x="2042" y="759"/>
                    <a:pt x="1919" y="759"/>
                  </a:cubicBezTo>
                  <a:cubicBezTo>
                    <a:pt x="1842" y="759"/>
                    <a:pt x="1765" y="771"/>
                    <a:pt x="1692" y="785"/>
                  </a:cubicBezTo>
                  <a:cubicBezTo>
                    <a:pt x="1633" y="790"/>
                    <a:pt x="1573" y="794"/>
                    <a:pt x="1512" y="794"/>
                  </a:cubicBezTo>
                  <a:cubicBezTo>
                    <a:pt x="1424" y="794"/>
                    <a:pt x="1336" y="784"/>
                    <a:pt x="1251" y="749"/>
                  </a:cubicBezTo>
                  <a:cubicBezTo>
                    <a:pt x="1049" y="654"/>
                    <a:pt x="1049" y="582"/>
                    <a:pt x="1037" y="463"/>
                  </a:cubicBezTo>
                  <a:cubicBezTo>
                    <a:pt x="1025" y="392"/>
                    <a:pt x="1025" y="285"/>
                    <a:pt x="953" y="166"/>
                  </a:cubicBezTo>
                  <a:cubicBezTo>
                    <a:pt x="872" y="38"/>
                    <a:pt x="710" y="0"/>
                    <a:pt x="5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2"/>
            <p:cNvSpPr/>
            <p:nvPr/>
          </p:nvSpPr>
          <p:spPr>
            <a:xfrm>
              <a:off x="3415900" y="3952725"/>
              <a:ext cx="43775" cy="110925"/>
            </a:xfrm>
            <a:custGeom>
              <a:avLst/>
              <a:gdLst/>
              <a:ahLst/>
              <a:cxnLst/>
              <a:rect l="l" t="t" r="r" b="b"/>
              <a:pathLst>
                <a:path w="1751" h="4437" extrusionOk="0">
                  <a:moveTo>
                    <a:pt x="1287" y="1"/>
                  </a:moveTo>
                  <a:cubicBezTo>
                    <a:pt x="1269" y="1"/>
                    <a:pt x="1251" y="7"/>
                    <a:pt x="1239" y="19"/>
                  </a:cubicBezTo>
                  <a:cubicBezTo>
                    <a:pt x="1203" y="55"/>
                    <a:pt x="1203" y="90"/>
                    <a:pt x="1239" y="126"/>
                  </a:cubicBezTo>
                  <a:cubicBezTo>
                    <a:pt x="1334" y="245"/>
                    <a:pt x="1584" y="555"/>
                    <a:pt x="1549" y="769"/>
                  </a:cubicBezTo>
                  <a:cubicBezTo>
                    <a:pt x="1537" y="852"/>
                    <a:pt x="1418" y="864"/>
                    <a:pt x="1251" y="900"/>
                  </a:cubicBezTo>
                  <a:cubicBezTo>
                    <a:pt x="1037" y="924"/>
                    <a:pt x="751" y="971"/>
                    <a:pt x="787" y="1281"/>
                  </a:cubicBezTo>
                  <a:cubicBezTo>
                    <a:pt x="798" y="1495"/>
                    <a:pt x="918" y="1638"/>
                    <a:pt x="1025" y="1793"/>
                  </a:cubicBezTo>
                  <a:cubicBezTo>
                    <a:pt x="1179" y="1995"/>
                    <a:pt x="1251" y="2102"/>
                    <a:pt x="1120" y="2257"/>
                  </a:cubicBezTo>
                  <a:cubicBezTo>
                    <a:pt x="1001" y="2388"/>
                    <a:pt x="787" y="2460"/>
                    <a:pt x="608" y="2519"/>
                  </a:cubicBezTo>
                  <a:cubicBezTo>
                    <a:pt x="382" y="2591"/>
                    <a:pt x="167" y="2674"/>
                    <a:pt x="239" y="2876"/>
                  </a:cubicBezTo>
                  <a:cubicBezTo>
                    <a:pt x="263" y="2948"/>
                    <a:pt x="322" y="3055"/>
                    <a:pt x="382" y="3162"/>
                  </a:cubicBezTo>
                  <a:cubicBezTo>
                    <a:pt x="525" y="3388"/>
                    <a:pt x="667" y="3638"/>
                    <a:pt x="596" y="3876"/>
                  </a:cubicBezTo>
                  <a:cubicBezTo>
                    <a:pt x="477" y="4222"/>
                    <a:pt x="60" y="4293"/>
                    <a:pt x="60" y="4293"/>
                  </a:cubicBezTo>
                  <a:cubicBezTo>
                    <a:pt x="13" y="4305"/>
                    <a:pt x="1" y="4341"/>
                    <a:pt x="1" y="4377"/>
                  </a:cubicBezTo>
                  <a:cubicBezTo>
                    <a:pt x="13" y="4412"/>
                    <a:pt x="48" y="4436"/>
                    <a:pt x="72" y="4436"/>
                  </a:cubicBezTo>
                  <a:cubicBezTo>
                    <a:pt x="96" y="4424"/>
                    <a:pt x="596" y="4341"/>
                    <a:pt x="703" y="3936"/>
                  </a:cubicBezTo>
                  <a:cubicBezTo>
                    <a:pt x="798" y="3638"/>
                    <a:pt x="620" y="3329"/>
                    <a:pt x="489" y="3091"/>
                  </a:cubicBezTo>
                  <a:cubicBezTo>
                    <a:pt x="429" y="2983"/>
                    <a:pt x="382" y="2888"/>
                    <a:pt x="358" y="2817"/>
                  </a:cubicBezTo>
                  <a:cubicBezTo>
                    <a:pt x="322" y="2757"/>
                    <a:pt x="406" y="2733"/>
                    <a:pt x="620" y="2650"/>
                  </a:cubicBezTo>
                  <a:cubicBezTo>
                    <a:pt x="822" y="2591"/>
                    <a:pt x="1060" y="2519"/>
                    <a:pt x="1203" y="2341"/>
                  </a:cubicBezTo>
                  <a:cubicBezTo>
                    <a:pt x="1429" y="2102"/>
                    <a:pt x="1263" y="1876"/>
                    <a:pt x="1132" y="1686"/>
                  </a:cubicBezTo>
                  <a:cubicBezTo>
                    <a:pt x="1025" y="1555"/>
                    <a:pt x="941" y="1424"/>
                    <a:pt x="918" y="1257"/>
                  </a:cubicBezTo>
                  <a:cubicBezTo>
                    <a:pt x="906" y="1102"/>
                    <a:pt x="1025" y="1078"/>
                    <a:pt x="1263" y="1031"/>
                  </a:cubicBezTo>
                  <a:cubicBezTo>
                    <a:pt x="1441" y="1007"/>
                    <a:pt x="1632" y="971"/>
                    <a:pt x="1680" y="793"/>
                  </a:cubicBezTo>
                  <a:cubicBezTo>
                    <a:pt x="1751" y="471"/>
                    <a:pt x="1382" y="66"/>
                    <a:pt x="1334" y="19"/>
                  </a:cubicBezTo>
                  <a:cubicBezTo>
                    <a:pt x="1322" y="7"/>
                    <a:pt x="1304" y="1"/>
                    <a:pt x="1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2"/>
            <p:cNvSpPr/>
            <p:nvPr/>
          </p:nvSpPr>
          <p:spPr>
            <a:xfrm>
              <a:off x="3305775" y="3787900"/>
              <a:ext cx="15500" cy="9925"/>
            </a:xfrm>
            <a:custGeom>
              <a:avLst/>
              <a:gdLst/>
              <a:ahLst/>
              <a:cxnLst/>
              <a:rect l="l" t="t" r="r" b="b"/>
              <a:pathLst>
                <a:path w="620" h="397" extrusionOk="0">
                  <a:moveTo>
                    <a:pt x="83" y="1"/>
                  </a:moveTo>
                  <a:cubicBezTo>
                    <a:pt x="45" y="1"/>
                    <a:pt x="12" y="24"/>
                    <a:pt x="12" y="63"/>
                  </a:cubicBezTo>
                  <a:cubicBezTo>
                    <a:pt x="0" y="111"/>
                    <a:pt x="24" y="159"/>
                    <a:pt x="72" y="159"/>
                  </a:cubicBezTo>
                  <a:cubicBezTo>
                    <a:pt x="167" y="171"/>
                    <a:pt x="417" y="230"/>
                    <a:pt x="465" y="349"/>
                  </a:cubicBezTo>
                  <a:cubicBezTo>
                    <a:pt x="477" y="373"/>
                    <a:pt x="500" y="397"/>
                    <a:pt x="536" y="397"/>
                  </a:cubicBezTo>
                  <a:cubicBezTo>
                    <a:pt x="536" y="397"/>
                    <a:pt x="548" y="397"/>
                    <a:pt x="560" y="373"/>
                  </a:cubicBezTo>
                  <a:cubicBezTo>
                    <a:pt x="608" y="361"/>
                    <a:pt x="620" y="337"/>
                    <a:pt x="608" y="290"/>
                  </a:cubicBezTo>
                  <a:cubicBezTo>
                    <a:pt x="524" y="75"/>
                    <a:pt x="143" y="4"/>
                    <a:pt x="108" y="4"/>
                  </a:cubicBezTo>
                  <a:cubicBezTo>
                    <a:pt x="99" y="2"/>
                    <a:pt x="91"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2"/>
            <p:cNvSpPr/>
            <p:nvPr/>
          </p:nvSpPr>
          <p:spPr>
            <a:xfrm>
              <a:off x="3310525" y="3803975"/>
              <a:ext cx="15800" cy="9625"/>
            </a:xfrm>
            <a:custGeom>
              <a:avLst/>
              <a:gdLst/>
              <a:ahLst/>
              <a:cxnLst/>
              <a:rect l="l" t="t" r="r" b="b"/>
              <a:pathLst>
                <a:path w="632" h="385" extrusionOk="0">
                  <a:moveTo>
                    <a:pt x="84" y="1"/>
                  </a:moveTo>
                  <a:cubicBezTo>
                    <a:pt x="46" y="1"/>
                    <a:pt x="13" y="24"/>
                    <a:pt x="13" y="63"/>
                  </a:cubicBezTo>
                  <a:cubicBezTo>
                    <a:pt x="1" y="111"/>
                    <a:pt x="37" y="147"/>
                    <a:pt x="72" y="147"/>
                  </a:cubicBezTo>
                  <a:cubicBezTo>
                    <a:pt x="168" y="170"/>
                    <a:pt x="418" y="230"/>
                    <a:pt x="465" y="349"/>
                  </a:cubicBezTo>
                  <a:cubicBezTo>
                    <a:pt x="477" y="373"/>
                    <a:pt x="501" y="385"/>
                    <a:pt x="537" y="385"/>
                  </a:cubicBezTo>
                  <a:cubicBezTo>
                    <a:pt x="537" y="385"/>
                    <a:pt x="549" y="385"/>
                    <a:pt x="572" y="373"/>
                  </a:cubicBezTo>
                  <a:cubicBezTo>
                    <a:pt x="608" y="361"/>
                    <a:pt x="632" y="325"/>
                    <a:pt x="608" y="290"/>
                  </a:cubicBezTo>
                  <a:cubicBezTo>
                    <a:pt x="525" y="75"/>
                    <a:pt x="144" y="4"/>
                    <a:pt x="108" y="4"/>
                  </a:cubicBezTo>
                  <a:cubicBezTo>
                    <a:pt x="100" y="2"/>
                    <a:pt x="92"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2"/>
            <p:cNvSpPr/>
            <p:nvPr/>
          </p:nvSpPr>
          <p:spPr>
            <a:xfrm>
              <a:off x="3328400" y="3800125"/>
              <a:ext cx="15800" cy="9900"/>
            </a:xfrm>
            <a:custGeom>
              <a:avLst/>
              <a:gdLst/>
              <a:ahLst/>
              <a:cxnLst/>
              <a:rect l="l" t="t" r="r" b="b"/>
              <a:pathLst>
                <a:path w="632" h="396" extrusionOk="0">
                  <a:moveTo>
                    <a:pt x="88" y="1"/>
                  </a:moveTo>
                  <a:cubicBezTo>
                    <a:pt x="48" y="1"/>
                    <a:pt x="12" y="32"/>
                    <a:pt x="12" y="63"/>
                  </a:cubicBezTo>
                  <a:cubicBezTo>
                    <a:pt x="0" y="110"/>
                    <a:pt x="36" y="158"/>
                    <a:pt x="72" y="158"/>
                  </a:cubicBezTo>
                  <a:cubicBezTo>
                    <a:pt x="167" y="170"/>
                    <a:pt x="417" y="229"/>
                    <a:pt x="465" y="348"/>
                  </a:cubicBezTo>
                  <a:cubicBezTo>
                    <a:pt x="477" y="384"/>
                    <a:pt x="512" y="396"/>
                    <a:pt x="536" y="396"/>
                  </a:cubicBezTo>
                  <a:cubicBezTo>
                    <a:pt x="536" y="396"/>
                    <a:pt x="548" y="396"/>
                    <a:pt x="572" y="384"/>
                  </a:cubicBezTo>
                  <a:cubicBezTo>
                    <a:pt x="608" y="360"/>
                    <a:pt x="631" y="336"/>
                    <a:pt x="608" y="289"/>
                  </a:cubicBezTo>
                  <a:cubicBezTo>
                    <a:pt x="524" y="86"/>
                    <a:pt x="155" y="3"/>
                    <a:pt x="107" y="3"/>
                  </a:cubicBezTo>
                  <a:cubicBezTo>
                    <a:pt x="101" y="1"/>
                    <a:pt x="95" y="1"/>
                    <a:pt x="8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2"/>
            <p:cNvSpPr/>
            <p:nvPr/>
          </p:nvSpPr>
          <p:spPr>
            <a:xfrm>
              <a:off x="3332275" y="3815475"/>
              <a:ext cx="15500" cy="9750"/>
            </a:xfrm>
            <a:custGeom>
              <a:avLst/>
              <a:gdLst/>
              <a:ahLst/>
              <a:cxnLst/>
              <a:rect l="l" t="t" r="r" b="b"/>
              <a:pathLst>
                <a:path w="620" h="390" extrusionOk="0">
                  <a:moveTo>
                    <a:pt x="71" y="1"/>
                  </a:moveTo>
                  <a:cubicBezTo>
                    <a:pt x="41" y="1"/>
                    <a:pt x="12" y="31"/>
                    <a:pt x="12" y="68"/>
                  </a:cubicBezTo>
                  <a:cubicBezTo>
                    <a:pt x="0" y="103"/>
                    <a:pt x="24" y="151"/>
                    <a:pt x="72" y="151"/>
                  </a:cubicBezTo>
                  <a:cubicBezTo>
                    <a:pt x="155" y="163"/>
                    <a:pt x="417" y="222"/>
                    <a:pt x="453" y="342"/>
                  </a:cubicBezTo>
                  <a:cubicBezTo>
                    <a:pt x="476" y="377"/>
                    <a:pt x="500" y="389"/>
                    <a:pt x="536" y="389"/>
                  </a:cubicBezTo>
                  <a:cubicBezTo>
                    <a:pt x="536" y="389"/>
                    <a:pt x="548" y="389"/>
                    <a:pt x="560" y="377"/>
                  </a:cubicBezTo>
                  <a:cubicBezTo>
                    <a:pt x="607" y="365"/>
                    <a:pt x="619" y="330"/>
                    <a:pt x="607" y="282"/>
                  </a:cubicBezTo>
                  <a:cubicBezTo>
                    <a:pt x="512" y="80"/>
                    <a:pt x="143" y="8"/>
                    <a:pt x="95" y="8"/>
                  </a:cubicBezTo>
                  <a:cubicBezTo>
                    <a:pt x="87" y="3"/>
                    <a:pt x="79"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2"/>
            <p:cNvSpPr/>
            <p:nvPr/>
          </p:nvSpPr>
          <p:spPr>
            <a:xfrm>
              <a:off x="3350425" y="3814700"/>
              <a:ext cx="15500" cy="9925"/>
            </a:xfrm>
            <a:custGeom>
              <a:avLst/>
              <a:gdLst/>
              <a:ahLst/>
              <a:cxnLst/>
              <a:rect l="l" t="t" r="r" b="b"/>
              <a:pathLst>
                <a:path w="620" h="397" extrusionOk="0">
                  <a:moveTo>
                    <a:pt x="83" y="0"/>
                  </a:moveTo>
                  <a:cubicBezTo>
                    <a:pt x="45" y="0"/>
                    <a:pt x="12" y="24"/>
                    <a:pt x="12" y="63"/>
                  </a:cubicBezTo>
                  <a:cubicBezTo>
                    <a:pt x="0" y="111"/>
                    <a:pt x="24" y="158"/>
                    <a:pt x="72" y="158"/>
                  </a:cubicBezTo>
                  <a:cubicBezTo>
                    <a:pt x="167" y="170"/>
                    <a:pt x="417" y="230"/>
                    <a:pt x="465" y="349"/>
                  </a:cubicBezTo>
                  <a:cubicBezTo>
                    <a:pt x="477" y="373"/>
                    <a:pt x="500" y="396"/>
                    <a:pt x="536" y="396"/>
                  </a:cubicBezTo>
                  <a:cubicBezTo>
                    <a:pt x="548" y="396"/>
                    <a:pt x="548" y="396"/>
                    <a:pt x="560" y="373"/>
                  </a:cubicBezTo>
                  <a:cubicBezTo>
                    <a:pt x="608" y="361"/>
                    <a:pt x="619" y="337"/>
                    <a:pt x="608" y="289"/>
                  </a:cubicBezTo>
                  <a:cubicBezTo>
                    <a:pt x="524" y="75"/>
                    <a:pt x="143" y="3"/>
                    <a:pt x="108" y="3"/>
                  </a:cubicBezTo>
                  <a:cubicBezTo>
                    <a:pt x="99" y="1"/>
                    <a:pt x="91"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2"/>
            <p:cNvSpPr/>
            <p:nvPr/>
          </p:nvSpPr>
          <p:spPr>
            <a:xfrm>
              <a:off x="3327200" y="4075525"/>
              <a:ext cx="14625" cy="11025"/>
            </a:xfrm>
            <a:custGeom>
              <a:avLst/>
              <a:gdLst/>
              <a:ahLst/>
              <a:cxnLst/>
              <a:rect l="l" t="t" r="r" b="b"/>
              <a:pathLst>
                <a:path w="585" h="441" extrusionOk="0">
                  <a:moveTo>
                    <a:pt x="96" y="0"/>
                  </a:moveTo>
                  <a:cubicBezTo>
                    <a:pt x="48" y="0"/>
                    <a:pt x="24" y="24"/>
                    <a:pt x="1" y="60"/>
                  </a:cubicBezTo>
                  <a:cubicBezTo>
                    <a:pt x="1" y="107"/>
                    <a:pt x="24" y="143"/>
                    <a:pt x="60" y="155"/>
                  </a:cubicBezTo>
                  <a:cubicBezTo>
                    <a:pt x="155" y="167"/>
                    <a:pt x="394" y="262"/>
                    <a:pt x="441" y="381"/>
                  </a:cubicBezTo>
                  <a:cubicBezTo>
                    <a:pt x="453" y="417"/>
                    <a:pt x="477" y="441"/>
                    <a:pt x="513" y="441"/>
                  </a:cubicBezTo>
                  <a:cubicBezTo>
                    <a:pt x="525" y="441"/>
                    <a:pt x="525" y="441"/>
                    <a:pt x="525" y="417"/>
                  </a:cubicBezTo>
                  <a:cubicBezTo>
                    <a:pt x="560" y="405"/>
                    <a:pt x="584" y="381"/>
                    <a:pt x="572" y="334"/>
                  </a:cubicBezTo>
                  <a:cubicBezTo>
                    <a:pt x="513" y="96"/>
                    <a:pt x="144" y="24"/>
                    <a:pt x="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2"/>
            <p:cNvSpPr/>
            <p:nvPr/>
          </p:nvSpPr>
          <p:spPr>
            <a:xfrm>
              <a:off x="3305775" y="4071650"/>
              <a:ext cx="14600" cy="10750"/>
            </a:xfrm>
            <a:custGeom>
              <a:avLst/>
              <a:gdLst/>
              <a:ahLst/>
              <a:cxnLst/>
              <a:rect l="l" t="t" r="r" b="b"/>
              <a:pathLst>
                <a:path w="584" h="430" extrusionOk="0">
                  <a:moveTo>
                    <a:pt x="84" y="1"/>
                  </a:moveTo>
                  <a:cubicBezTo>
                    <a:pt x="36" y="1"/>
                    <a:pt x="12" y="12"/>
                    <a:pt x="0" y="60"/>
                  </a:cubicBezTo>
                  <a:cubicBezTo>
                    <a:pt x="0" y="96"/>
                    <a:pt x="12" y="131"/>
                    <a:pt x="60" y="143"/>
                  </a:cubicBezTo>
                  <a:cubicBezTo>
                    <a:pt x="143" y="155"/>
                    <a:pt x="381" y="251"/>
                    <a:pt x="429" y="370"/>
                  </a:cubicBezTo>
                  <a:cubicBezTo>
                    <a:pt x="441" y="417"/>
                    <a:pt x="477" y="429"/>
                    <a:pt x="500" y="429"/>
                  </a:cubicBezTo>
                  <a:cubicBezTo>
                    <a:pt x="500" y="429"/>
                    <a:pt x="524" y="429"/>
                    <a:pt x="524" y="417"/>
                  </a:cubicBezTo>
                  <a:cubicBezTo>
                    <a:pt x="548" y="393"/>
                    <a:pt x="584" y="370"/>
                    <a:pt x="560" y="322"/>
                  </a:cubicBezTo>
                  <a:cubicBezTo>
                    <a:pt x="500" y="84"/>
                    <a:pt x="131" y="12"/>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2"/>
            <p:cNvSpPr/>
            <p:nvPr/>
          </p:nvSpPr>
          <p:spPr>
            <a:xfrm>
              <a:off x="3309350" y="4056775"/>
              <a:ext cx="14600" cy="10725"/>
            </a:xfrm>
            <a:custGeom>
              <a:avLst/>
              <a:gdLst/>
              <a:ahLst/>
              <a:cxnLst/>
              <a:rect l="l" t="t" r="r" b="b"/>
              <a:pathLst>
                <a:path w="584" h="429" extrusionOk="0">
                  <a:moveTo>
                    <a:pt x="96" y="0"/>
                  </a:moveTo>
                  <a:cubicBezTo>
                    <a:pt x="48" y="0"/>
                    <a:pt x="24" y="12"/>
                    <a:pt x="0" y="60"/>
                  </a:cubicBezTo>
                  <a:cubicBezTo>
                    <a:pt x="0" y="95"/>
                    <a:pt x="24" y="131"/>
                    <a:pt x="60" y="143"/>
                  </a:cubicBezTo>
                  <a:cubicBezTo>
                    <a:pt x="155" y="155"/>
                    <a:pt x="393" y="250"/>
                    <a:pt x="441" y="369"/>
                  </a:cubicBezTo>
                  <a:cubicBezTo>
                    <a:pt x="453" y="417"/>
                    <a:pt x="477" y="429"/>
                    <a:pt x="512" y="429"/>
                  </a:cubicBezTo>
                  <a:cubicBezTo>
                    <a:pt x="524" y="429"/>
                    <a:pt x="524" y="429"/>
                    <a:pt x="524" y="417"/>
                  </a:cubicBezTo>
                  <a:cubicBezTo>
                    <a:pt x="560" y="393"/>
                    <a:pt x="584" y="369"/>
                    <a:pt x="572" y="322"/>
                  </a:cubicBezTo>
                  <a:cubicBezTo>
                    <a:pt x="512" y="84"/>
                    <a:pt x="143" y="12"/>
                    <a:pt x="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2"/>
            <p:cNvSpPr/>
            <p:nvPr/>
          </p:nvSpPr>
          <p:spPr>
            <a:xfrm>
              <a:off x="3292375" y="4054375"/>
              <a:ext cx="14625" cy="10750"/>
            </a:xfrm>
            <a:custGeom>
              <a:avLst/>
              <a:gdLst/>
              <a:ahLst/>
              <a:cxnLst/>
              <a:rect l="l" t="t" r="r" b="b"/>
              <a:pathLst>
                <a:path w="585" h="430" extrusionOk="0">
                  <a:moveTo>
                    <a:pt x="84" y="1"/>
                  </a:moveTo>
                  <a:cubicBezTo>
                    <a:pt x="36" y="1"/>
                    <a:pt x="13" y="13"/>
                    <a:pt x="1" y="60"/>
                  </a:cubicBezTo>
                  <a:cubicBezTo>
                    <a:pt x="1" y="108"/>
                    <a:pt x="13" y="132"/>
                    <a:pt x="60" y="156"/>
                  </a:cubicBezTo>
                  <a:cubicBezTo>
                    <a:pt x="144" y="168"/>
                    <a:pt x="382" y="251"/>
                    <a:pt x="429" y="370"/>
                  </a:cubicBezTo>
                  <a:cubicBezTo>
                    <a:pt x="441" y="418"/>
                    <a:pt x="477" y="430"/>
                    <a:pt x="501" y="430"/>
                  </a:cubicBezTo>
                  <a:cubicBezTo>
                    <a:pt x="525" y="430"/>
                    <a:pt x="525" y="430"/>
                    <a:pt x="525" y="418"/>
                  </a:cubicBezTo>
                  <a:cubicBezTo>
                    <a:pt x="548" y="406"/>
                    <a:pt x="584" y="370"/>
                    <a:pt x="560" y="334"/>
                  </a:cubicBezTo>
                  <a:cubicBezTo>
                    <a:pt x="501" y="96"/>
                    <a:pt x="132" y="13"/>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2"/>
            <p:cNvSpPr/>
            <p:nvPr/>
          </p:nvSpPr>
          <p:spPr>
            <a:xfrm>
              <a:off x="3540625" y="3966875"/>
              <a:ext cx="69075" cy="69375"/>
            </a:xfrm>
            <a:custGeom>
              <a:avLst/>
              <a:gdLst/>
              <a:ahLst/>
              <a:cxnLst/>
              <a:rect l="l" t="t" r="r" b="b"/>
              <a:pathLst>
                <a:path w="2763" h="2775" extrusionOk="0">
                  <a:moveTo>
                    <a:pt x="1382" y="155"/>
                  </a:moveTo>
                  <a:cubicBezTo>
                    <a:pt x="2060" y="155"/>
                    <a:pt x="2608" y="703"/>
                    <a:pt x="2608" y="1394"/>
                  </a:cubicBezTo>
                  <a:cubicBezTo>
                    <a:pt x="2608" y="2072"/>
                    <a:pt x="2060" y="2620"/>
                    <a:pt x="1382" y="2620"/>
                  </a:cubicBezTo>
                  <a:cubicBezTo>
                    <a:pt x="691" y="2620"/>
                    <a:pt x="143" y="2072"/>
                    <a:pt x="143" y="1394"/>
                  </a:cubicBezTo>
                  <a:cubicBezTo>
                    <a:pt x="143" y="703"/>
                    <a:pt x="691" y="155"/>
                    <a:pt x="1382" y="155"/>
                  </a:cubicBezTo>
                  <a:close/>
                  <a:moveTo>
                    <a:pt x="1382" y="1"/>
                  </a:moveTo>
                  <a:cubicBezTo>
                    <a:pt x="620" y="1"/>
                    <a:pt x="0" y="632"/>
                    <a:pt x="0" y="1394"/>
                  </a:cubicBezTo>
                  <a:cubicBezTo>
                    <a:pt x="0" y="2144"/>
                    <a:pt x="620" y="2775"/>
                    <a:pt x="1382" y="2775"/>
                  </a:cubicBezTo>
                  <a:cubicBezTo>
                    <a:pt x="2144" y="2775"/>
                    <a:pt x="2763" y="2144"/>
                    <a:pt x="2763" y="1394"/>
                  </a:cubicBezTo>
                  <a:cubicBezTo>
                    <a:pt x="2763" y="632"/>
                    <a:pt x="2144" y="1"/>
                    <a:pt x="13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2"/>
            <p:cNvSpPr/>
            <p:nvPr/>
          </p:nvSpPr>
          <p:spPr>
            <a:xfrm>
              <a:off x="3515925" y="3943075"/>
              <a:ext cx="115800" cy="115500"/>
            </a:xfrm>
            <a:custGeom>
              <a:avLst/>
              <a:gdLst/>
              <a:ahLst/>
              <a:cxnLst/>
              <a:rect l="l" t="t" r="r" b="b"/>
              <a:pathLst>
                <a:path w="4632" h="4620" extrusionOk="0">
                  <a:moveTo>
                    <a:pt x="2905" y="155"/>
                  </a:moveTo>
                  <a:cubicBezTo>
                    <a:pt x="2965" y="357"/>
                    <a:pt x="3191" y="881"/>
                    <a:pt x="3203" y="917"/>
                  </a:cubicBezTo>
                  <a:cubicBezTo>
                    <a:pt x="3212" y="935"/>
                    <a:pt x="3242" y="960"/>
                    <a:pt x="3267" y="960"/>
                  </a:cubicBezTo>
                  <a:cubicBezTo>
                    <a:pt x="3274" y="960"/>
                    <a:pt x="3281" y="958"/>
                    <a:pt x="3286" y="953"/>
                  </a:cubicBezTo>
                  <a:cubicBezTo>
                    <a:pt x="3286" y="953"/>
                    <a:pt x="3608" y="869"/>
                    <a:pt x="3822" y="869"/>
                  </a:cubicBezTo>
                  <a:cubicBezTo>
                    <a:pt x="3941" y="869"/>
                    <a:pt x="3977" y="893"/>
                    <a:pt x="3977" y="893"/>
                  </a:cubicBezTo>
                  <a:cubicBezTo>
                    <a:pt x="4025" y="988"/>
                    <a:pt x="3941" y="1298"/>
                    <a:pt x="3822" y="1548"/>
                  </a:cubicBezTo>
                  <a:cubicBezTo>
                    <a:pt x="3810" y="1584"/>
                    <a:pt x="3810" y="1607"/>
                    <a:pt x="3822" y="1631"/>
                  </a:cubicBezTo>
                  <a:cubicBezTo>
                    <a:pt x="3846" y="1643"/>
                    <a:pt x="3858" y="1655"/>
                    <a:pt x="3882" y="1655"/>
                  </a:cubicBezTo>
                  <a:cubicBezTo>
                    <a:pt x="4191" y="1667"/>
                    <a:pt x="4453" y="1750"/>
                    <a:pt x="4453" y="1810"/>
                  </a:cubicBezTo>
                  <a:cubicBezTo>
                    <a:pt x="4453" y="1905"/>
                    <a:pt x="4179" y="2143"/>
                    <a:pt x="4001" y="2262"/>
                  </a:cubicBezTo>
                  <a:cubicBezTo>
                    <a:pt x="3989" y="2286"/>
                    <a:pt x="3977" y="2298"/>
                    <a:pt x="3977" y="2322"/>
                  </a:cubicBezTo>
                  <a:cubicBezTo>
                    <a:pt x="3977" y="2357"/>
                    <a:pt x="3989" y="2369"/>
                    <a:pt x="4001" y="2381"/>
                  </a:cubicBezTo>
                  <a:cubicBezTo>
                    <a:pt x="4227" y="2584"/>
                    <a:pt x="4406" y="2786"/>
                    <a:pt x="4406" y="2846"/>
                  </a:cubicBezTo>
                  <a:cubicBezTo>
                    <a:pt x="4394" y="2905"/>
                    <a:pt x="4120" y="3012"/>
                    <a:pt x="3858" y="3072"/>
                  </a:cubicBezTo>
                  <a:cubicBezTo>
                    <a:pt x="3810" y="3084"/>
                    <a:pt x="3798" y="3119"/>
                    <a:pt x="3798" y="3155"/>
                  </a:cubicBezTo>
                  <a:cubicBezTo>
                    <a:pt x="3822" y="3393"/>
                    <a:pt x="3858" y="3679"/>
                    <a:pt x="3858" y="3774"/>
                  </a:cubicBezTo>
                  <a:lnTo>
                    <a:pt x="3822" y="3774"/>
                  </a:lnTo>
                  <a:cubicBezTo>
                    <a:pt x="3632" y="3774"/>
                    <a:pt x="3239" y="3691"/>
                    <a:pt x="3239" y="3691"/>
                  </a:cubicBezTo>
                  <a:cubicBezTo>
                    <a:pt x="3227" y="3691"/>
                    <a:pt x="3203" y="3691"/>
                    <a:pt x="3191" y="3715"/>
                  </a:cubicBezTo>
                  <a:cubicBezTo>
                    <a:pt x="3167" y="3715"/>
                    <a:pt x="3155" y="3739"/>
                    <a:pt x="3155" y="3750"/>
                  </a:cubicBezTo>
                  <a:cubicBezTo>
                    <a:pt x="3096" y="4131"/>
                    <a:pt x="2965" y="4465"/>
                    <a:pt x="2870" y="4465"/>
                  </a:cubicBezTo>
                  <a:cubicBezTo>
                    <a:pt x="2739" y="4465"/>
                    <a:pt x="2429" y="4131"/>
                    <a:pt x="2239" y="3893"/>
                  </a:cubicBezTo>
                  <a:cubicBezTo>
                    <a:pt x="2215" y="3870"/>
                    <a:pt x="2191" y="3858"/>
                    <a:pt x="2179" y="3858"/>
                  </a:cubicBezTo>
                  <a:cubicBezTo>
                    <a:pt x="1917" y="4048"/>
                    <a:pt x="1608" y="4262"/>
                    <a:pt x="1500" y="4286"/>
                  </a:cubicBezTo>
                  <a:cubicBezTo>
                    <a:pt x="1477" y="4191"/>
                    <a:pt x="1441" y="3858"/>
                    <a:pt x="1429" y="3572"/>
                  </a:cubicBezTo>
                  <a:cubicBezTo>
                    <a:pt x="1429" y="3548"/>
                    <a:pt x="1417" y="3536"/>
                    <a:pt x="1405" y="3512"/>
                  </a:cubicBezTo>
                  <a:cubicBezTo>
                    <a:pt x="1381" y="3500"/>
                    <a:pt x="1358" y="3500"/>
                    <a:pt x="1346" y="3500"/>
                  </a:cubicBezTo>
                  <a:cubicBezTo>
                    <a:pt x="1322" y="3500"/>
                    <a:pt x="846" y="3572"/>
                    <a:pt x="548" y="3572"/>
                  </a:cubicBezTo>
                  <a:cubicBezTo>
                    <a:pt x="453" y="3572"/>
                    <a:pt x="405" y="3560"/>
                    <a:pt x="369" y="3560"/>
                  </a:cubicBezTo>
                  <a:cubicBezTo>
                    <a:pt x="417" y="3441"/>
                    <a:pt x="643" y="3155"/>
                    <a:pt x="786" y="2977"/>
                  </a:cubicBezTo>
                  <a:cubicBezTo>
                    <a:pt x="810" y="2965"/>
                    <a:pt x="810" y="2929"/>
                    <a:pt x="810" y="2917"/>
                  </a:cubicBezTo>
                  <a:cubicBezTo>
                    <a:pt x="810" y="2905"/>
                    <a:pt x="786" y="2893"/>
                    <a:pt x="774" y="2881"/>
                  </a:cubicBezTo>
                  <a:cubicBezTo>
                    <a:pt x="476" y="2667"/>
                    <a:pt x="215" y="2429"/>
                    <a:pt x="179" y="2346"/>
                  </a:cubicBezTo>
                  <a:cubicBezTo>
                    <a:pt x="262" y="2262"/>
                    <a:pt x="560" y="2167"/>
                    <a:pt x="750" y="2119"/>
                  </a:cubicBezTo>
                  <a:cubicBezTo>
                    <a:pt x="762" y="2119"/>
                    <a:pt x="774" y="2107"/>
                    <a:pt x="786" y="2084"/>
                  </a:cubicBezTo>
                  <a:lnTo>
                    <a:pt x="786" y="2024"/>
                  </a:lnTo>
                  <a:cubicBezTo>
                    <a:pt x="667" y="1631"/>
                    <a:pt x="607" y="1226"/>
                    <a:pt x="643" y="1167"/>
                  </a:cubicBezTo>
                  <a:cubicBezTo>
                    <a:pt x="655" y="1167"/>
                    <a:pt x="715" y="1131"/>
                    <a:pt x="905" y="1131"/>
                  </a:cubicBezTo>
                  <a:cubicBezTo>
                    <a:pt x="1072" y="1131"/>
                    <a:pt x="1238" y="1155"/>
                    <a:pt x="1238" y="1155"/>
                  </a:cubicBezTo>
                  <a:cubicBezTo>
                    <a:pt x="1242" y="1157"/>
                    <a:pt x="1245" y="1157"/>
                    <a:pt x="1249" y="1157"/>
                  </a:cubicBezTo>
                  <a:cubicBezTo>
                    <a:pt x="1274" y="1157"/>
                    <a:pt x="1310" y="1126"/>
                    <a:pt x="1310" y="1095"/>
                  </a:cubicBezTo>
                  <a:cubicBezTo>
                    <a:pt x="1358" y="798"/>
                    <a:pt x="1441" y="452"/>
                    <a:pt x="1489" y="381"/>
                  </a:cubicBezTo>
                  <a:cubicBezTo>
                    <a:pt x="1584" y="393"/>
                    <a:pt x="1941" y="560"/>
                    <a:pt x="2239" y="702"/>
                  </a:cubicBezTo>
                  <a:cubicBezTo>
                    <a:pt x="2248" y="707"/>
                    <a:pt x="2260" y="710"/>
                    <a:pt x="2273" y="710"/>
                  </a:cubicBezTo>
                  <a:cubicBezTo>
                    <a:pt x="2290" y="710"/>
                    <a:pt x="2308" y="705"/>
                    <a:pt x="2322" y="691"/>
                  </a:cubicBezTo>
                  <a:cubicBezTo>
                    <a:pt x="2560" y="417"/>
                    <a:pt x="2810" y="202"/>
                    <a:pt x="2905" y="155"/>
                  </a:cubicBezTo>
                  <a:close/>
                  <a:moveTo>
                    <a:pt x="2905" y="0"/>
                  </a:moveTo>
                  <a:cubicBezTo>
                    <a:pt x="2739" y="0"/>
                    <a:pt x="2417" y="357"/>
                    <a:pt x="2239" y="548"/>
                  </a:cubicBezTo>
                  <a:cubicBezTo>
                    <a:pt x="2048" y="464"/>
                    <a:pt x="1596" y="238"/>
                    <a:pt x="1453" y="238"/>
                  </a:cubicBezTo>
                  <a:lnTo>
                    <a:pt x="1429" y="238"/>
                  </a:lnTo>
                  <a:cubicBezTo>
                    <a:pt x="1381" y="250"/>
                    <a:pt x="1274" y="286"/>
                    <a:pt x="1155" y="1012"/>
                  </a:cubicBezTo>
                  <a:cubicBezTo>
                    <a:pt x="1108" y="1000"/>
                    <a:pt x="1000" y="1000"/>
                    <a:pt x="893" y="1000"/>
                  </a:cubicBezTo>
                  <a:cubicBezTo>
                    <a:pt x="727" y="1000"/>
                    <a:pt x="607" y="1012"/>
                    <a:pt x="548" y="1060"/>
                  </a:cubicBezTo>
                  <a:cubicBezTo>
                    <a:pt x="405" y="1131"/>
                    <a:pt x="488" y="1607"/>
                    <a:pt x="607" y="2012"/>
                  </a:cubicBezTo>
                  <a:cubicBezTo>
                    <a:pt x="453" y="2060"/>
                    <a:pt x="131" y="2155"/>
                    <a:pt x="36" y="2262"/>
                  </a:cubicBezTo>
                  <a:cubicBezTo>
                    <a:pt x="12" y="2274"/>
                    <a:pt x="0" y="2322"/>
                    <a:pt x="0" y="2357"/>
                  </a:cubicBezTo>
                  <a:cubicBezTo>
                    <a:pt x="12" y="2500"/>
                    <a:pt x="393" y="2798"/>
                    <a:pt x="596" y="2965"/>
                  </a:cubicBezTo>
                  <a:cubicBezTo>
                    <a:pt x="465" y="3096"/>
                    <a:pt x="215" y="3429"/>
                    <a:pt x="179" y="3572"/>
                  </a:cubicBezTo>
                  <a:cubicBezTo>
                    <a:pt x="179" y="3608"/>
                    <a:pt x="191" y="3631"/>
                    <a:pt x="215" y="3667"/>
                  </a:cubicBezTo>
                  <a:cubicBezTo>
                    <a:pt x="250" y="3727"/>
                    <a:pt x="346" y="3739"/>
                    <a:pt x="524" y="3739"/>
                  </a:cubicBezTo>
                  <a:cubicBezTo>
                    <a:pt x="762" y="3739"/>
                    <a:pt x="1108" y="3691"/>
                    <a:pt x="1250" y="3679"/>
                  </a:cubicBezTo>
                  <a:cubicBezTo>
                    <a:pt x="1286" y="4370"/>
                    <a:pt x="1358" y="4429"/>
                    <a:pt x="1381" y="4441"/>
                  </a:cubicBezTo>
                  <a:cubicBezTo>
                    <a:pt x="1405" y="4453"/>
                    <a:pt x="1417" y="4453"/>
                    <a:pt x="1441" y="4453"/>
                  </a:cubicBezTo>
                  <a:cubicBezTo>
                    <a:pt x="1560" y="4453"/>
                    <a:pt x="1953" y="4191"/>
                    <a:pt x="2155" y="4036"/>
                  </a:cubicBezTo>
                  <a:cubicBezTo>
                    <a:pt x="2310" y="4203"/>
                    <a:pt x="2643" y="4620"/>
                    <a:pt x="2870" y="4620"/>
                  </a:cubicBezTo>
                  <a:cubicBezTo>
                    <a:pt x="3108" y="4620"/>
                    <a:pt x="3239" y="4096"/>
                    <a:pt x="3298" y="3858"/>
                  </a:cubicBezTo>
                  <a:cubicBezTo>
                    <a:pt x="3441" y="3893"/>
                    <a:pt x="3691" y="3929"/>
                    <a:pt x="3834" y="3929"/>
                  </a:cubicBezTo>
                  <a:cubicBezTo>
                    <a:pt x="3882" y="3929"/>
                    <a:pt x="3989" y="3929"/>
                    <a:pt x="4013" y="3858"/>
                  </a:cubicBezTo>
                  <a:cubicBezTo>
                    <a:pt x="4048" y="3774"/>
                    <a:pt x="4001" y="3429"/>
                    <a:pt x="3977" y="3215"/>
                  </a:cubicBezTo>
                  <a:cubicBezTo>
                    <a:pt x="4191" y="3155"/>
                    <a:pt x="4537" y="3060"/>
                    <a:pt x="4572" y="2905"/>
                  </a:cubicBezTo>
                  <a:cubicBezTo>
                    <a:pt x="4596" y="2774"/>
                    <a:pt x="4382" y="2536"/>
                    <a:pt x="4191" y="2369"/>
                  </a:cubicBezTo>
                  <a:cubicBezTo>
                    <a:pt x="4346" y="2250"/>
                    <a:pt x="4632" y="2012"/>
                    <a:pt x="4632" y="1834"/>
                  </a:cubicBezTo>
                  <a:cubicBezTo>
                    <a:pt x="4632" y="1619"/>
                    <a:pt x="4251" y="1548"/>
                    <a:pt x="4013" y="1536"/>
                  </a:cubicBezTo>
                  <a:cubicBezTo>
                    <a:pt x="4096" y="1345"/>
                    <a:pt x="4215" y="988"/>
                    <a:pt x="4108" y="833"/>
                  </a:cubicBezTo>
                  <a:cubicBezTo>
                    <a:pt x="4060" y="762"/>
                    <a:pt x="3977" y="726"/>
                    <a:pt x="3822" y="726"/>
                  </a:cubicBezTo>
                  <a:cubicBezTo>
                    <a:pt x="3644" y="726"/>
                    <a:pt x="3405" y="774"/>
                    <a:pt x="3298" y="810"/>
                  </a:cubicBezTo>
                  <a:cubicBezTo>
                    <a:pt x="3227" y="655"/>
                    <a:pt x="3060" y="238"/>
                    <a:pt x="3024" y="95"/>
                  </a:cubicBezTo>
                  <a:cubicBezTo>
                    <a:pt x="3013" y="36"/>
                    <a:pt x="2965" y="0"/>
                    <a:pt x="2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2"/>
            <p:cNvSpPr/>
            <p:nvPr/>
          </p:nvSpPr>
          <p:spPr>
            <a:xfrm>
              <a:off x="3271550" y="3879550"/>
              <a:ext cx="94975" cy="83475"/>
            </a:xfrm>
            <a:custGeom>
              <a:avLst/>
              <a:gdLst/>
              <a:ahLst/>
              <a:cxnLst/>
              <a:rect l="l" t="t" r="r" b="b"/>
              <a:pathLst>
                <a:path w="3799" h="3339" extrusionOk="0">
                  <a:moveTo>
                    <a:pt x="2368" y="0"/>
                  </a:moveTo>
                  <a:cubicBezTo>
                    <a:pt x="2021" y="0"/>
                    <a:pt x="942" y="520"/>
                    <a:pt x="48" y="993"/>
                  </a:cubicBezTo>
                  <a:cubicBezTo>
                    <a:pt x="12" y="1029"/>
                    <a:pt x="0" y="1077"/>
                    <a:pt x="12" y="1100"/>
                  </a:cubicBezTo>
                  <a:cubicBezTo>
                    <a:pt x="39" y="1127"/>
                    <a:pt x="66" y="1141"/>
                    <a:pt x="92" y="1141"/>
                  </a:cubicBezTo>
                  <a:cubicBezTo>
                    <a:pt x="101" y="1141"/>
                    <a:pt x="110" y="1139"/>
                    <a:pt x="119" y="1136"/>
                  </a:cubicBezTo>
                  <a:cubicBezTo>
                    <a:pt x="1053" y="635"/>
                    <a:pt x="2118" y="145"/>
                    <a:pt x="2344" y="145"/>
                  </a:cubicBezTo>
                  <a:cubicBezTo>
                    <a:pt x="2354" y="145"/>
                    <a:pt x="2363" y="146"/>
                    <a:pt x="2370" y="148"/>
                  </a:cubicBezTo>
                  <a:cubicBezTo>
                    <a:pt x="2453" y="243"/>
                    <a:pt x="2381" y="874"/>
                    <a:pt x="2346" y="1196"/>
                  </a:cubicBezTo>
                  <a:cubicBezTo>
                    <a:pt x="2298" y="1589"/>
                    <a:pt x="2298" y="1684"/>
                    <a:pt x="2334" y="1731"/>
                  </a:cubicBezTo>
                  <a:cubicBezTo>
                    <a:pt x="2353" y="1754"/>
                    <a:pt x="2378" y="1765"/>
                    <a:pt x="2415" y="1765"/>
                  </a:cubicBezTo>
                  <a:cubicBezTo>
                    <a:pt x="2492" y="1765"/>
                    <a:pt x="2619" y="1717"/>
                    <a:pt x="2846" y="1636"/>
                  </a:cubicBezTo>
                  <a:cubicBezTo>
                    <a:pt x="3012" y="1574"/>
                    <a:pt x="3358" y="1449"/>
                    <a:pt x="3484" y="1449"/>
                  </a:cubicBezTo>
                  <a:cubicBezTo>
                    <a:pt x="3503" y="1449"/>
                    <a:pt x="3517" y="1451"/>
                    <a:pt x="3524" y="1458"/>
                  </a:cubicBezTo>
                  <a:cubicBezTo>
                    <a:pt x="3596" y="1565"/>
                    <a:pt x="3572" y="2470"/>
                    <a:pt x="3489" y="3255"/>
                  </a:cubicBezTo>
                  <a:cubicBezTo>
                    <a:pt x="3489" y="3291"/>
                    <a:pt x="3524" y="3339"/>
                    <a:pt x="3572" y="3339"/>
                  </a:cubicBezTo>
                  <a:cubicBezTo>
                    <a:pt x="3596" y="3339"/>
                    <a:pt x="3632" y="3303"/>
                    <a:pt x="3644" y="3243"/>
                  </a:cubicBezTo>
                  <a:cubicBezTo>
                    <a:pt x="3691" y="2720"/>
                    <a:pt x="3798" y="1469"/>
                    <a:pt x="3620" y="1327"/>
                  </a:cubicBezTo>
                  <a:cubicBezTo>
                    <a:pt x="3577" y="1295"/>
                    <a:pt x="3523" y="1281"/>
                    <a:pt x="3456" y="1281"/>
                  </a:cubicBezTo>
                  <a:cubicBezTo>
                    <a:pt x="3298" y="1281"/>
                    <a:pt x="3071" y="1360"/>
                    <a:pt x="2786" y="1469"/>
                  </a:cubicBezTo>
                  <a:cubicBezTo>
                    <a:pt x="2655" y="1517"/>
                    <a:pt x="2524" y="1577"/>
                    <a:pt x="2453" y="1589"/>
                  </a:cubicBezTo>
                  <a:cubicBezTo>
                    <a:pt x="2453" y="1517"/>
                    <a:pt x="2465" y="1338"/>
                    <a:pt x="2489" y="1184"/>
                  </a:cubicBezTo>
                  <a:cubicBezTo>
                    <a:pt x="2560" y="576"/>
                    <a:pt x="2584" y="148"/>
                    <a:pt x="2465" y="29"/>
                  </a:cubicBezTo>
                  <a:cubicBezTo>
                    <a:pt x="2447" y="9"/>
                    <a:pt x="2414" y="0"/>
                    <a:pt x="23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2"/>
            <p:cNvSpPr/>
            <p:nvPr/>
          </p:nvSpPr>
          <p:spPr>
            <a:xfrm>
              <a:off x="3347150" y="3874300"/>
              <a:ext cx="26800" cy="26825"/>
            </a:xfrm>
            <a:custGeom>
              <a:avLst/>
              <a:gdLst/>
              <a:ahLst/>
              <a:cxnLst/>
              <a:rect l="l" t="t" r="r" b="b"/>
              <a:pathLst>
                <a:path w="1072" h="1073" extrusionOk="0">
                  <a:moveTo>
                    <a:pt x="536" y="155"/>
                  </a:moveTo>
                  <a:cubicBezTo>
                    <a:pt x="739" y="155"/>
                    <a:pt x="917" y="334"/>
                    <a:pt x="917" y="536"/>
                  </a:cubicBezTo>
                  <a:cubicBezTo>
                    <a:pt x="917" y="751"/>
                    <a:pt x="739" y="929"/>
                    <a:pt x="536" y="929"/>
                  </a:cubicBezTo>
                  <a:cubicBezTo>
                    <a:pt x="322" y="929"/>
                    <a:pt x="143" y="751"/>
                    <a:pt x="143" y="536"/>
                  </a:cubicBezTo>
                  <a:cubicBezTo>
                    <a:pt x="143" y="334"/>
                    <a:pt x="322" y="155"/>
                    <a:pt x="536" y="155"/>
                  </a:cubicBezTo>
                  <a:close/>
                  <a:moveTo>
                    <a:pt x="536" y="1"/>
                  </a:moveTo>
                  <a:cubicBezTo>
                    <a:pt x="239" y="1"/>
                    <a:pt x="0" y="239"/>
                    <a:pt x="0" y="536"/>
                  </a:cubicBezTo>
                  <a:cubicBezTo>
                    <a:pt x="0" y="834"/>
                    <a:pt x="239" y="1072"/>
                    <a:pt x="536" y="1072"/>
                  </a:cubicBezTo>
                  <a:cubicBezTo>
                    <a:pt x="834" y="1072"/>
                    <a:pt x="1072" y="834"/>
                    <a:pt x="1072" y="536"/>
                  </a:cubicBezTo>
                  <a:cubicBezTo>
                    <a:pt x="1072" y="239"/>
                    <a:pt x="834" y="1"/>
                    <a:pt x="53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2"/>
            <p:cNvSpPr/>
            <p:nvPr/>
          </p:nvSpPr>
          <p:spPr>
            <a:xfrm>
              <a:off x="3069425" y="4071850"/>
              <a:ext cx="230725" cy="104600"/>
            </a:xfrm>
            <a:custGeom>
              <a:avLst/>
              <a:gdLst/>
              <a:ahLst/>
              <a:cxnLst/>
              <a:rect l="l" t="t" r="r" b="b"/>
              <a:pathLst>
                <a:path w="9229" h="4184" extrusionOk="0">
                  <a:moveTo>
                    <a:pt x="112" y="0"/>
                  </a:moveTo>
                  <a:cubicBezTo>
                    <a:pt x="88" y="0"/>
                    <a:pt x="58" y="16"/>
                    <a:pt x="48" y="52"/>
                  </a:cubicBezTo>
                  <a:cubicBezTo>
                    <a:pt x="48" y="52"/>
                    <a:pt x="1" y="183"/>
                    <a:pt x="1" y="362"/>
                  </a:cubicBezTo>
                  <a:cubicBezTo>
                    <a:pt x="1" y="409"/>
                    <a:pt x="37" y="433"/>
                    <a:pt x="72" y="433"/>
                  </a:cubicBezTo>
                  <a:cubicBezTo>
                    <a:pt x="120" y="433"/>
                    <a:pt x="156" y="409"/>
                    <a:pt x="156" y="362"/>
                  </a:cubicBezTo>
                  <a:cubicBezTo>
                    <a:pt x="156" y="207"/>
                    <a:pt x="179" y="88"/>
                    <a:pt x="179" y="88"/>
                  </a:cubicBezTo>
                  <a:cubicBezTo>
                    <a:pt x="191" y="64"/>
                    <a:pt x="179" y="16"/>
                    <a:pt x="132" y="4"/>
                  </a:cubicBezTo>
                  <a:cubicBezTo>
                    <a:pt x="126" y="2"/>
                    <a:pt x="119" y="0"/>
                    <a:pt x="112" y="0"/>
                  </a:cubicBezTo>
                  <a:close/>
                  <a:moveTo>
                    <a:pt x="2610" y="263"/>
                  </a:moveTo>
                  <a:cubicBezTo>
                    <a:pt x="2555" y="263"/>
                    <a:pt x="2502" y="274"/>
                    <a:pt x="2454" y="302"/>
                  </a:cubicBezTo>
                  <a:cubicBezTo>
                    <a:pt x="2430" y="326"/>
                    <a:pt x="2394" y="374"/>
                    <a:pt x="2430" y="397"/>
                  </a:cubicBezTo>
                  <a:cubicBezTo>
                    <a:pt x="2448" y="424"/>
                    <a:pt x="2479" y="438"/>
                    <a:pt x="2508" y="438"/>
                  </a:cubicBezTo>
                  <a:cubicBezTo>
                    <a:pt x="2518" y="438"/>
                    <a:pt x="2528" y="436"/>
                    <a:pt x="2537" y="433"/>
                  </a:cubicBezTo>
                  <a:cubicBezTo>
                    <a:pt x="2555" y="427"/>
                    <a:pt x="2579" y="424"/>
                    <a:pt x="2605" y="424"/>
                  </a:cubicBezTo>
                  <a:cubicBezTo>
                    <a:pt x="2632" y="424"/>
                    <a:pt x="2662" y="427"/>
                    <a:pt x="2692" y="433"/>
                  </a:cubicBezTo>
                  <a:cubicBezTo>
                    <a:pt x="2715" y="433"/>
                    <a:pt x="2739" y="433"/>
                    <a:pt x="2751" y="445"/>
                  </a:cubicBezTo>
                  <a:lnTo>
                    <a:pt x="2787" y="445"/>
                  </a:lnTo>
                  <a:cubicBezTo>
                    <a:pt x="2811" y="445"/>
                    <a:pt x="2846" y="433"/>
                    <a:pt x="2846" y="421"/>
                  </a:cubicBezTo>
                  <a:cubicBezTo>
                    <a:pt x="2858" y="374"/>
                    <a:pt x="2846" y="326"/>
                    <a:pt x="2799" y="314"/>
                  </a:cubicBezTo>
                  <a:cubicBezTo>
                    <a:pt x="2787" y="302"/>
                    <a:pt x="2751" y="302"/>
                    <a:pt x="2727" y="278"/>
                  </a:cubicBezTo>
                  <a:cubicBezTo>
                    <a:pt x="2688" y="268"/>
                    <a:pt x="2648" y="263"/>
                    <a:pt x="2610" y="263"/>
                  </a:cubicBezTo>
                  <a:close/>
                  <a:moveTo>
                    <a:pt x="2966" y="504"/>
                  </a:moveTo>
                  <a:cubicBezTo>
                    <a:pt x="2918" y="528"/>
                    <a:pt x="2906" y="552"/>
                    <a:pt x="2906" y="600"/>
                  </a:cubicBezTo>
                  <a:lnTo>
                    <a:pt x="2906" y="647"/>
                  </a:lnTo>
                  <a:cubicBezTo>
                    <a:pt x="2906" y="707"/>
                    <a:pt x="2894" y="766"/>
                    <a:pt x="2846" y="838"/>
                  </a:cubicBezTo>
                  <a:cubicBezTo>
                    <a:pt x="2835" y="885"/>
                    <a:pt x="2846" y="921"/>
                    <a:pt x="2870" y="945"/>
                  </a:cubicBezTo>
                  <a:cubicBezTo>
                    <a:pt x="2870" y="957"/>
                    <a:pt x="2894" y="957"/>
                    <a:pt x="2906" y="957"/>
                  </a:cubicBezTo>
                  <a:cubicBezTo>
                    <a:pt x="2930" y="957"/>
                    <a:pt x="2966" y="945"/>
                    <a:pt x="2977" y="897"/>
                  </a:cubicBezTo>
                  <a:cubicBezTo>
                    <a:pt x="3025" y="802"/>
                    <a:pt x="3049" y="719"/>
                    <a:pt x="3049" y="624"/>
                  </a:cubicBezTo>
                  <a:lnTo>
                    <a:pt x="3049" y="564"/>
                  </a:lnTo>
                  <a:cubicBezTo>
                    <a:pt x="3037" y="528"/>
                    <a:pt x="3013" y="504"/>
                    <a:pt x="2966" y="504"/>
                  </a:cubicBezTo>
                  <a:close/>
                  <a:moveTo>
                    <a:pt x="2321" y="519"/>
                  </a:moveTo>
                  <a:cubicBezTo>
                    <a:pt x="2293" y="519"/>
                    <a:pt x="2272" y="538"/>
                    <a:pt x="2263" y="564"/>
                  </a:cubicBezTo>
                  <a:cubicBezTo>
                    <a:pt x="2251" y="659"/>
                    <a:pt x="2239" y="755"/>
                    <a:pt x="2239" y="862"/>
                  </a:cubicBezTo>
                  <a:lnTo>
                    <a:pt x="2239" y="897"/>
                  </a:lnTo>
                  <a:cubicBezTo>
                    <a:pt x="2239" y="933"/>
                    <a:pt x="2263" y="969"/>
                    <a:pt x="2311" y="969"/>
                  </a:cubicBezTo>
                  <a:cubicBezTo>
                    <a:pt x="2334" y="969"/>
                    <a:pt x="2382" y="945"/>
                    <a:pt x="2370" y="885"/>
                  </a:cubicBezTo>
                  <a:lnTo>
                    <a:pt x="2370" y="862"/>
                  </a:lnTo>
                  <a:cubicBezTo>
                    <a:pt x="2370" y="778"/>
                    <a:pt x="2382" y="683"/>
                    <a:pt x="2394" y="612"/>
                  </a:cubicBezTo>
                  <a:cubicBezTo>
                    <a:pt x="2418" y="564"/>
                    <a:pt x="2394" y="540"/>
                    <a:pt x="2358" y="528"/>
                  </a:cubicBezTo>
                  <a:cubicBezTo>
                    <a:pt x="2345" y="522"/>
                    <a:pt x="2333" y="519"/>
                    <a:pt x="2321" y="519"/>
                  </a:cubicBezTo>
                  <a:close/>
                  <a:moveTo>
                    <a:pt x="136" y="580"/>
                  </a:moveTo>
                  <a:cubicBezTo>
                    <a:pt x="128" y="580"/>
                    <a:pt x="118" y="583"/>
                    <a:pt x="108" y="588"/>
                  </a:cubicBezTo>
                  <a:cubicBezTo>
                    <a:pt x="60" y="600"/>
                    <a:pt x="37" y="624"/>
                    <a:pt x="48" y="671"/>
                  </a:cubicBezTo>
                  <a:cubicBezTo>
                    <a:pt x="72" y="778"/>
                    <a:pt x="108" y="885"/>
                    <a:pt x="156" y="969"/>
                  </a:cubicBezTo>
                  <a:cubicBezTo>
                    <a:pt x="156" y="1005"/>
                    <a:pt x="179" y="1016"/>
                    <a:pt x="215" y="1016"/>
                  </a:cubicBezTo>
                  <a:lnTo>
                    <a:pt x="251" y="1016"/>
                  </a:lnTo>
                  <a:cubicBezTo>
                    <a:pt x="287" y="981"/>
                    <a:pt x="299" y="945"/>
                    <a:pt x="287" y="909"/>
                  </a:cubicBezTo>
                  <a:cubicBezTo>
                    <a:pt x="239" y="826"/>
                    <a:pt x="215" y="731"/>
                    <a:pt x="191" y="647"/>
                  </a:cubicBezTo>
                  <a:cubicBezTo>
                    <a:pt x="182" y="610"/>
                    <a:pt x="165" y="580"/>
                    <a:pt x="136" y="580"/>
                  </a:cubicBezTo>
                  <a:close/>
                  <a:moveTo>
                    <a:pt x="378" y="1110"/>
                  </a:moveTo>
                  <a:cubicBezTo>
                    <a:pt x="361" y="1110"/>
                    <a:pt x="345" y="1119"/>
                    <a:pt x="334" y="1136"/>
                  </a:cubicBezTo>
                  <a:cubicBezTo>
                    <a:pt x="287" y="1159"/>
                    <a:pt x="287" y="1207"/>
                    <a:pt x="310" y="1243"/>
                  </a:cubicBezTo>
                  <a:cubicBezTo>
                    <a:pt x="370" y="1314"/>
                    <a:pt x="441" y="1386"/>
                    <a:pt x="537" y="1445"/>
                  </a:cubicBezTo>
                  <a:cubicBezTo>
                    <a:pt x="549" y="1457"/>
                    <a:pt x="560" y="1457"/>
                    <a:pt x="584" y="1457"/>
                  </a:cubicBezTo>
                  <a:cubicBezTo>
                    <a:pt x="608" y="1457"/>
                    <a:pt x="632" y="1445"/>
                    <a:pt x="656" y="1445"/>
                  </a:cubicBezTo>
                  <a:cubicBezTo>
                    <a:pt x="691" y="1421"/>
                    <a:pt x="668" y="1374"/>
                    <a:pt x="644" y="1338"/>
                  </a:cubicBezTo>
                  <a:cubicBezTo>
                    <a:pt x="560" y="1278"/>
                    <a:pt x="489" y="1219"/>
                    <a:pt x="429" y="1147"/>
                  </a:cubicBezTo>
                  <a:cubicBezTo>
                    <a:pt x="417" y="1122"/>
                    <a:pt x="397" y="1110"/>
                    <a:pt x="378" y="1110"/>
                  </a:cubicBezTo>
                  <a:close/>
                  <a:moveTo>
                    <a:pt x="2717" y="1037"/>
                  </a:moveTo>
                  <a:cubicBezTo>
                    <a:pt x="2698" y="1037"/>
                    <a:pt x="2680" y="1046"/>
                    <a:pt x="2668" y="1064"/>
                  </a:cubicBezTo>
                  <a:cubicBezTo>
                    <a:pt x="2608" y="1136"/>
                    <a:pt x="2537" y="1195"/>
                    <a:pt x="2454" y="1255"/>
                  </a:cubicBezTo>
                  <a:cubicBezTo>
                    <a:pt x="2438" y="1270"/>
                    <a:pt x="2427" y="1296"/>
                    <a:pt x="2429" y="1323"/>
                  </a:cubicBezTo>
                  <a:lnTo>
                    <a:pt x="2429" y="1323"/>
                  </a:lnTo>
                  <a:cubicBezTo>
                    <a:pt x="2418" y="1274"/>
                    <a:pt x="2406" y="1226"/>
                    <a:pt x="2394" y="1183"/>
                  </a:cubicBezTo>
                  <a:cubicBezTo>
                    <a:pt x="2382" y="1136"/>
                    <a:pt x="2358" y="1124"/>
                    <a:pt x="2311" y="1124"/>
                  </a:cubicBezTo>
                  <a:cubicBezTo>
                    <a:pt x="2263" y="1136"/>
                    <a:pt x="2251" y="1159"/>
                    <a:pt x="2251" y="1207"/>
                  </a:cubicBezTo>
                  <a:cubicBezTo>
                    <a:pt x="2263" y="1278"/>
                    <a:pt x="2275" y="1338"/>
                    <a:pt x="2299" y="1421"/>
                  </a:cubicBezTo>
                  <a:cubicBezTo>
                    <a:pt x="2287" y="1409"/>
                    <a:pt x="2275" y="1403"/>
                    <a:pt x="2262" y="1403"/>
                  </a:cubicBezTo>
                  <a:cubicBezTo>
                    <a:pt x="2248" y="1403"/>
                    <a:pt x="2233" y="1409"/>
                    <a:pt x="2215" y="1421"/>
                  </a:cubicBezTo>
                  <a:cubicBezTo>
                    <a:pt x="2132" y="1457"/>
                    <a:pt x="2037" y="1505"/>
                    <a:pt x="1953" y="1540"/>
                  </a:cubicBezTo>
                  <a:cubicBezTo>
                    <a:pt x="1906" y="1552"/>
                    <a:pt x="1894" y="1576"/>
                    <a:pt x="1906" y="1624"/>
                  </a:cubicBezTo>
                  <a:cubicBezTo>
                    <a:pt x="1918" y="1659"/>
                    <a:pt x="1953" y="1671"/>
                    <a:pt x="1977" y="1671"/>
                  </a:cubicBezTo>
                  <a:lnTo>
                    <a:pt x="2013" y="1671"/>
                  </a:lnTo>
                  <a:cubicBezTo>
                    <a:pt x="2096" y="1636"/>
                    <a:pt x="2204" y="1600"/>
                    <a:pt x="2299" y="1552"/>
                  </a:cubicBezTo>
                  <a:cubicBezTo>
                    <a:pt x="2311" y="1540"/>
                    <a:pt x="2323" y="1517"/>
                    <a:pt x="2323" y="1505"/>
                  </a:cubicBezTo>
                  <a:cubicBezTo>
                    <a:pt x="2332" y="1534"/>
                    <a:pt x="2358" y="1555"/>
                    <a:pt x="2394" y="1555"/>
                  </a:cubicBezTo>
                  <a:cubicBezTo>
                    <a:pt x="2401" y="1555"/>
                    <a:pt x="2409" y="1554"/>
                    <a:pt x="2418" y="1552"/>
                  </a:cubicBezTo>
                  <a:cubicBezTo>
                    <a:pt x="2442" y="1540"/>
                    <a:pt x="2477" y="1505"/>
                    <a:pt x="2454" y="1457"/>
                  </a:cubicBezTo>
                  <a:cubicBezTo>
                    <a:pt x="2449" y="1423"/>
                    <a:pt x="2442" y="1385"/>
                    <a:pt x="2434" y="1347"/>
                  </a:cubicBezTo>
                  <a:lnTo>
                    <a:pt x="2434" y="1347"/>
                  </a:lnTo>
                  <a:cubicBezTo>
                    <a:pt x="2436" y="1352"/>
                    <a:pt x="2438" y="1357"/>
                    <a:pt x="2442" y="1362"/>
                  </a:cubicBezTo>
                  <a:cubicBezTo>
                    <a:pt x="2454" y="1374"/>
                    <a:pt x="2477" y="1386"/>
                    <a:pt x="2501" y="1386"/>
                  </a:cubicBezTo>
                  <a:cubicBezTo>
                    <a:pt x="2513" y="1386"/>
                    <a:pt x="2549" y="1386"/>
                    <a:pt x="2537" y="1374"/>
                  </a:cubicBezTo>
                  <a:cubicBezTo>
                    <a:pt x="2620" y="1302"/>
                    <a:pt x="2692" y="1243"/>
                    <a:pt x="2775" y="1159"/>
                  </a:cubicBezTo>
                  <a:cubicBezTo>
                    <a:pt x="2799" y="1136"/>
                    <a:pt x="2799" y="1088"/>
                    <a:pt x="2775" y="1064"/>
                  </a:cubicBezTo>
                  <a:cubicBezTo>
                    <a:pt x="2757" y="1046"/>
                    <a:pt x="2736" y="1037"/>
                    <a:pt x="2717" y="1037"/>
                  </a:cubicBezTo>
                  <a:close/>
                  <a:moveTo>
                    <a:pt x="5990" y="1433"/>
                  </a:moveTo>
                  <a:cubicBezTo>
                    <a:pt x="5894" y="1433"/>
                    <a:pt x="5811" y="1481"/>
                    <a:pt x="5728" y="1552"/>
                  </a:cubicBezTo>
                  <a:cubicBezTo>
                    <a:pt x="5704" y="1576"/>
                    <a:pt x="5704" y="1624"/>
                    <a:pt x="5728" y="1659"/>
                  </a:cubicBezTo>
                  <a:cubicBezTo>
                    <a:pt x="5740" y="1671"/>
                    <a:pt x="5763" y="1671"/>
                    <a:pt x="5775" y="1671"/>
                  </a:cubicBezTo>
                  <a:cubicBezTo>
                    <a:pt x="5783" y="1671"/>
                    <a:pt x="5802" y="1666"/>
                    <a:pt x="5817" y="1666"/>
                  </a:cubicBezTo>
                  <a:cubicBezTo>
                    <a:pt x="5824" y="1666"/>
                    <a:pt x="5831" y="1667"/>
                    <a:pt x="5835" y="1671"/>
                  </a:cubicBezTo>
                  <a:cubicBezTo>
                    <a:pt x="5883" y="1624"/>
                    <a:pt x="5930" y="1600"/>
                    <a:pt x="5990" y="1600"/>
                  </a:cubicBezTo>
                  <a:lnTo>
                    <a:pt x="6049" y="1600"/>
                  </a:lnTo>
                  <a:cubicBezTo>
                    <a:pt x="6085" y="1600"/>
                    <a:pt x="6133" y="1576"/>
                    <a:pt x="6133" y="1540"/>
                  </a:cubicBezTo>
                  <a:cubicBezTo>
                    <a:pt x="6133" y="1493"/>
                    <a:pt x="6121" y="1457"/>
                    <a:pt x="6073" y="1445"/>
                  </a:cubicBezTo>
                  <a:cubicBezTo>
                    <a:pt x="6049" y="1433"/>
                    <a:pt x="6014" y="1433"/>
                    <a:pt x="5990" y="1433"/>
                  </a:cubicBezTo>
                  <a:close/>
                  <a:moveTo>
                    <a:pt x="825" y="1471"/>
                  </a:moveTo>
                  <a:cubicBezTo>
                    <a:pt x="798" y="1471"/>
                    <a:pt x="771" y="1488"/>
                    <a:pt x="763" y="1505"/>
                  </a:cubicBezTo>
                  <a:cubicBezTo>
                    <a:pt x="739" y="1552"/>
                    <a:pt x="763" y="1600"/>
                    <a:pt x="787" y="1612"/>
                  </a:cubicBezTo>
                  <a:lnTo>
                    <a:pt x="882" y="1659"/>
                  </a:lnTo>
                  <a:cubicBezTo>
                    <a:pt x="953" y="1683"/>
                    <a:pt x="1013" y="1719"/>
                    <a:pt x="1084" y="1731"/>
                  </a:cubicBezTo>
                  <a:lnTo>
                    <a:pt x="1108" y="1731"/>
                  </a:lnTo>
                  <a:cubicBezTo>
                    <a:pt x="1144" y="1731"/>
                    <a:pt x="1180" y="1719"/>
                    <a:pt x="1180" y="1671"/>
                  </a:cubicBezTo>
                  <a:cubicBezTo>
                    <a:pt x="1180" y="1624"/>
                    <a:pt x="1156" y="1588"/>
                    <a:pt x="1120" y="1576"/>
                  </a:cubicBezTo>
                  <a:cubicBezTo>
                    <a:pt x="1061" y="1564"/>
                    <a:pt x="1001" y="1552"/>
                    <a:pt x="941" y="1517"/>
                  </a:cubicBezTo>
                  <a:cubicBezTo>
                    <a:pt x="906" y="1505"/>
                    <a:pt x="894" y="1493"/>
                    <a:pt x="858" y="1481"/>
                  </a:cubicBezTo>
                  <a:cubicBezTo>
                    <a:pt x="848" y="1474"/>
                    <a:pt x="836" y="1471"/>
                    <a:pt x="825" y="1471"/>
                  </a:cubicBezTo>
                  <a:close/>
                  <a:moveTo>
                    <a:pt x="1696" y="1592"/>
                  </a:moveTo>
                  <a:cubicBezTo>
                    <a:pt x="1687" y="1592"/>
                    <a:pt x="1678" y="1595"/>
                    <a:pt x="1668" y="1600"/>
                  </a:cubicBezTo>
                  <a:cubicBezTo>
                    <a:pt x="1596" y="1612"/>
                    <a:pt x="1501" y="1624"/>
                    <a:pt x="1418" y="1624"/>
                  </a:cubicBezTo>
                  <a:lnTo>
                    <a:pt x="1406" y="1624"/>
                  </a:lnTo>
                  <a:cubicBezTo>
                    <a:pt x="1358" y="1624"/>
                    <a:pt x="1322" y="1659"/>
                    <a:pt x="1322" y="1695"/>
                  </a:cubicBezTo>
                  <a:cubicBezTo>
                    <a:pt x="1322" y="1743"/>
                    <a:pt x="1358" y="1778"/>
                    <a:pt x="1406" y="1778"/>
                  </a:cubicBezTo>
                  <a:lnTo>
                    <a:pt x="1430" y="1778"/>
                  </a:lnTo>
                  <a:cubicBezTo>
                    <a:pt x="1525" y="1778"/>
                    <a:pt x="1608" y="1755"/>
                    <a:pt x="1703" y="1743"/>
                  </a:cubicBezTo>
                  <a:cubicBezTo>
                    <a:pt x="1739" y="1731"/>
                    <a:pt x="1775" y="1695"/>
                    <a:pt x="1763" y="1659"/>
                  </a:cubicBezTo>
                  <a:cubicBezTo>
                    <a:pt x="1744" y="1622"/>
                    <a:pt x="1726" y="1592"/>
                    <a:pt x="1696" y="1592"/>
                  </a:cubicBezTo>
                  <a:close/>
                  <a:moveTo>
                    <a:pt x="6204" y="1659"/>
                  </a:moveTo>
                  <a:cubicBezTo>
                    <a:pt x="6180" y="1671"/>
                    <a:pt x="6144" y="1695"/>
                    <a:pt x="6144" y="1743"/>
                  </a:cubicBezTo>
                  <a:lnTo>
                    <a:pt x="6144" y="1790"/>
                  </a:lnTo>
                  <a:cubicBezTo>
                    <a:pt x="6144" y="1850"/>
                    <a:pt x="6133" y="1921"/>
                    <a:pt x="6109" y="1993"/>
                  </a:cubicBezTo>
                  <a:cubicBezTo>
                    <a:pt x="6085" y="2028"/>
                    <a:pt x="6109" y="2076"/>
                    <a:pt x="6144" y="2088"/>
                  </a:cubicBezTo>
                  <a:lnTo>
                    <a:pt x="6180" y="2088"/>
                  </a:lnTo>
                  <a:cubicBezTo>
                    <a:pt x="6204" y="2088"/>
                    <a:pt x="6240" y="2076"/>
                    <a:pt x="6252" y="2028"/>
                  </a:cubicBezTo>
                  <a:cubicBezTo>
                    <a:pt x="6275" y="1933"/>
                    <a:pt x="6299" y="1850"/>
                    <a:pt x="6299" y="1778"/>
                  </a:cubicBezTo>
                  <a:lnTo>
                    <a:pt x="6299" y="1719"/>
                  </a:lnTo>
                  <a:cubicBezTo>
                    <a:pt x="6275" y="1683"/>
                    <a:pt x="6252" y="1659"/>
                    <a:pt x="6204" y="1659"/>
                  </a:cubicBezTo>
                  <a:close/>
                  <a:moveTo>
                    <a:pt x="2502" y="1667"/>
                  </a:moveTo>
                  <a:cubicBezTo>
                    <a:pt x="2494" y="1667"/>
                    <a:pt x="2486" y="1668"/>
                    <a:pt x="2477" y="1671"/>
                  </a:cubicBezTo>
                  <a:cubicBezTo>
                    <a:pt x="2430" y="1695"/>
                    <a:pt x="2418" y="1731"/>
                    <a:pt x="2430" y="1778"/>
                  </a:cubicBezTo>
                  <a:cubicBezTo>
                    <a:pt x="2477" y="1874"/>
                    <a:pt x="2513" y="1969"/>
                    <a:pt x="2561" y="2052"/>
                  </a:cubicBezTo>
                  <a:cubicBezTo>
                    <a:pt x="2573" y="2088"/>
                    <a:pt x="2596" y="2100"/>
                    <a:pt x="2620" y="2100"/>
                  </a:cubicBezTo>
                  <a:cubicBezTo>
                    <a:pt x="2632" y="2100"/>
                    <a:pt x="2656" y="2100"/>
                    <a:pt x="2668" y="2088"/>
                  </a:cubicBezTo>
                  <a:cubicBezTo>
                    <a:pt x="2692" y="2052"/>
                    <a:pt x="2715" y="2017"/>
                    <a:pt x="2692" y="1981"/>
                  </a:cubicBezTo>
                  <a:cubicBezTo>
                    <a:pt x="2656" y="1898"/>
                    <a:pt x="2608" y="1802"/>
                    <a:pt x="2573" y="1719"/>
                  </a:cubicBezTo>
                  <a:cubicBezTo>
                    <a:pt x="2554" y="1683"/>
                    <a:pt x="2529" y="1667"/>
                    <a:pt x="2502" y="1667"/>
                  </a:cubicBezTo>
                  <a:close/>
                  <a:moveTo>
                    <a:pt x="5631" y="1786"/>
                  </a:moveTo>
                  <a:cubicBezTo>
                    <a:pt x="5605" y="1786"/>
                    <a:pt x="5582" y="1802"/>
                    <a:pt x="5573" y="1838"/>
                  </a:cubicBezTo>
                  <a:cubicBezTo>
                    <a:pt x="5537" y="1921"/>
                    <a:pt x="5525" y="2028"/>
                    <a:pt x="5513" y="2148"/>
                  </a:cubicBezTo>
                  <a:cubicBezTo>
                    <a:pt x="5513" y="2171"/>
                    <a:pt x="5537" y="2219"/>
                    <a:pt x="5585" y="2219"/>
                  </a:cubicBezTo>
                  <a:cubicBezTo>
                    <a:pt x="5621" y="2219"/>
                    <a:pt x="5656" y="2195"/>
                    <a:pt x="5656" y="2159"/>
                  </a:cubicBezTo>
                  <a:cubicBezTo>
                    <a:pt x="5656" y="2052"/>
                    <a:pt x="5668" y="1957"/>
                    <a:pt x="5704" y="1874"/>
                  </a:cubicBezTo>
                  <a:cubicBezTo>
                    <a:pt x="5716" y="1850"/>
                    <a:pt x="5704" y="1802"/>
                    <a:pt x="5656" y="1790"/>
                  </a:cubicBezTo>
                  <a:cubicBezTo>
                    <a:pt x="5648" y="1788"/>
                    <a:pt x="5639" y="1786"/>
                    <a:pt x="5631" y="1786"/>
                  </a:cubicBezTo>
                  <a:close/>
                  <a:moveTo>
                    <a:pt x="2762" y="2201"/>
                  </a:moveTo>
                  <a:cubicBezTo>
                    <a:pt x="2748" y="2201"/>
                    <a:pt x="2736" y="2206"/>
                    <a:pt x="2727" y="2219"/>
                  </a:cubicBezTo>
                  <a:cubicBezTo>
                    <a:pt x="2692" y="2255"/>
                    <a:pt x="2680" y="2290"/>
                    <a:pt x="2715" y="2326"/>
                  </a:cubicBezTo>
                  <a:cubicBezTo>
                    <a:pt x="2775" y="2409"/>
                    <a:pt x="2846" y="2493"/>
                    <a:pt x="2906" y="2564"/>
                  </a:cubicBezTo>
                  <a:cubicBezTo>
                    <a:pt x="2918" y="2576"/>
                    <a:pt x="2942" y="2588"/>
                    <a:pt x="2966" y="2588"/>
                  </a:cubicBezTo>
                  <a:cubicBezTo>
                    <a:pt x="2977" y="2588"/>
                    <a:pt x="2989" y="2588"/>
                    <a:pt x="3013" y="2564"/>
                  </a:cubicBezTo>
                  <a:cubicBezTo>
                    <a:pt x="3037" y="2529"/>
                    <a:pt x="3037" y="2493"/>
                    <a:pt x="3013" y="2457"/>
                  </a:cubicBezTo>
                  <a:cubicBezTo>
                    <a:pt x="2954" y="2398"/>
                    <a:pt x="2894" y="2314"/>
                    <a:pt x="2835" y="2231"/>
                  </a:cubicBezTo>
                  <a:cubicBezTo>
                    <a:pt x="2812" y="2216"/>
                    <a:pt x="2785" y="2201"/>
                    <a:pt x="2762" y="2201"/>
                  </a:cubicBezTo>
                  <a:close/>
                  <a:moveTo>
                    <a:pt x="6080" y="2215"/>
                  </a:moveTo>
                  <a:cubicBezTo>
                    <a:pt x="6051" y="2215"/>
                    <a:pt x="6019" y="2228"/>
                    <a:pt x="6002" y="2255"/>
                  </a:cubicBezTo>
                  <a:lnTo>
                    <a:pt x="5823" y="2469"/>
                  </a:lnTo>
                  <a:cubicBezTo>
                    <a:pt x="5787" y="2505"/>
                    <a:pt x="5787" y="2552"/>
                    <a:pt x="5823" y="2576"/>
                  </a:cubicBezTo>
                  <a:cubicBezTo>
                    <a:pt x="5835" y="2588"/>
                    <a:pt x="5847" y="2588"/>
                    <a:pt x="5871" y="2588"/>
                  </a:cubicBezTo>
                  <a:cubicBezTo>
                    <a:pt x="5894" y="2588"/>
                    <a:pt x="5906" y="2576"/>
                    <a:pt x="5942" y="2576"/>
                  </a:cubicBezTo>
                  <a:cubicBezTo>
                    <a:pt x="6014" y="2493"/>
                    <a:pt x="6073" y="2409"/>
                    <a:pt x="6133" y="2326"/>
                  </a:cubicBezTo>
                  <a:cubicBezTo>
                    <a:pt x="6144" y="2290"/>
                    <a:pt x="6133" y="2231"/>
                    <a:pt x="6109" y="2219"/>
                  </a:cubicBezTo>
                  <a:cubicBezTo>
                    <a:pt x="6100" y="2216"/>
                    <a:pt x="6090" y="2215"/>
                    <a:pt x="6080" y="2215"/>
                  </a:cubicBezTo>
                  <a:close/>
                  <a:moveTo>
                    <a:pt x="9157" y="2386"/>
                  </a:moveTo>
                  <a:cubicBezTo>
                    <a:pt x="9109" y="2386"/>
                    <a:pt x="9085" y="2409"/>
                    <a:pt x="9085" y="2457"/>
                  </a:cubicBezTo>
                  <a:lnTo>
                    <a:pt x="9085" y="2517"/>
                  </a:lnTo>
                  <a:cubicBezTo>
                    <a:pt x="9085" y="2564"/>
                    <a:pt x="9109" y="2612"/>
                    <a:pt x="9157" y="2612"/>
                  </a:cubicBezTo>
                  <a:cubicBezTo>
                    <a:pt x="9192" y="2612"/>
                    <a:pt x="9228" y="2576"/>
                    <a:pt x="9216" y="2552"/>
                  </a:cubicBezTo>
                  <a:cubicBezTo>
                    <a:pt x="9228" y="2505"/>
                    <a:pt x="9228" y="2493"/>
                    <a:pt x="9228" y="2469"/>
                  </a:cubicBezTo>
                  <a:lnTo>
                    <a:pt x="9228" y="2457"/>
                  </a:lnTo>
                  <a:cubicBezTo>
                    <a:pt x="9228" y="2409"/>
                    <a:pt x="9192" y="2386"/>
                    <a:pt x="9157" y="2386"/>
                  </a:cubicBezTo>
                  <a:close/>
                  <a:moveTo>
                    <a:pt x="5597" y="2350"/>
                  </a:moveTo>
                  <a:cubicBezTo>
                    <a:pt x="5549" y="2350"/>
                    <a:pt x="5525" y="2386"/>
                    <a:pt x="5525" y="2433"/>
                  </a:cubicBezTo>
                  <a:cubicBezTo>
                    <a:pt x="5525" y="2505"/>
                    <a:pt x="5537" y="2588"/>
                    <a:pt x="5549" y="2683"/>
                  </a:cubicBezTo>
                  <a:cubicBezTo>
                    <a:pt x="5490" y="2731"/>
                    <a:pt x="5430" y="2767"/>
                    <a:pt x="5371" y="2802"/>
                  </a:cubicBezTo>
                  <a:cubicBezTo>
                    <a:pt x="5323" y="2826"/>
                    <a:pt x="5323" y="2874"/>
                    <a:pt x="5347" y="2910"/>
                  </a:cubicBezTo>
                  <a:cubicBezTo>
                    <a:pt x="5359" y="2933"/>
                    <a:pt x="5371" y="2945"/>
                    <a:pt x="5406" y="2945"/>
                  </a:cubicBezTo>
                  <a:lnTo>
                    <a:pt x="5466" y="2945"/>
                  </a:lnTo>
                  <a:cubicBezTo>
                    <a:pt x="5549" y="2886"/>
                    <a:pt x="5644" y="2826"/>
                    <a:pt x="5716" y="2767"/>
                  </a:cubicBezTo>
                  <a:cubicBezTo>
                    <a:pt x="5752" y="2743"/>
                    <a:pt x="5763" y="2695"/>
                    <a:pt x="5728" y="2671"/>
                  </a:cubicBezTo>
                  <a:cubicBezTo>
                    <a:pt x="5716" y="2671"/>
                    <a:pt x="5716" y="2648"/>
                    <a:pt x="5704" y="2648"/>
                  </a:cubicBezTo>
                  <a:cubicBezTo>
                    <a:pt x="5692" y="2576"/>
                    <a:pt x="5668" y="2505"/>
                    <a:pt x="5668" y="2433"/>
                  </a:cubicBezTo>
                  <a:cubicBezTo>
                    <a:pt x="5668" y="2386"/>
                    <a:pt x="5644" y="2350"/>
                    <a:pt x="5597" y="2350"/>
                  </a:cubicBezTo>
                  <a:close/>
                  <a:moveTo>
                    <a:pt x="3161" y="2652"/>
                  </a:moveTo>
                  <a:cubicBezTo>
                    <a:pt x="3136" y="2652"/>
                    <a:pt x="3112" y="2661"/>
                    <a:pt x="3096" y="2683"/>
                  </a:cubicBezTo>
                  <a:cubicBezTo>
                    <a:pt x="3085" y="2707"/>
                    <a:pt x="3085" y="2755"/>
                    <a:pt x="3108" y="2779"/>
                  </a:cubicBezTo>
                  <a:cubicBezTo>
                    <a:pt x="3204" y="2850"/>
                    <a:pt x="3275" y="2910"/>
                    <a:pt x="3370" y="2969"/>
                  </a:cubicBezTo>
                  <a:cubicBezTo>
                    <a:pt x="3382" y="2981"/>
                    <a:pt x="3394" y="2981"/>
                    <a:pt x="3406" y="2981"/>
                  </a:cubicBezTo>
                  <a:cubicBezTo>
                    <a:pt x="3442" y="2981"/>
                    <a:pt x="3466" y="2969"/>
                    <a:pt x="3454" y="2933"/>
                  </a:cubicBezTo>
                  <a:cubicBezTo>
                    <a:pt x="3466" y="2898"/>
                    <a:pt x="3454" y="2838"/>
                    <a:pt x="3418" y="2826"/>
                  </a:cubicBezTo>
                  <a:cubicBezTo>
                    <a:pt x="3347" y="2779"/>
                    <a:pt x="3275" y="2719"/>
                    <a:pt x="3204" y="2660"/>
                  </a:cubicBezTo>
                  <a:cubicBezTo>
                    <a:pt x="3191" y="2655"/>
                    <a:pt x="3176" y="2652"/>
                    <a:pt x="3161" y="2652"/>
                  </a:cubicBezTo>
                  <a:close/>
                  <a:moveTo>
                    <a:pt x="5134" y="2929"/>
                  </a:moveTo>
                  <a:cubicBezTo>
                    <a:pt x="5125" y="2929"/>
                    <a:pt x="5117" y="2931"/>
                    <a:pt x="5109" y="2933"/>
                  </a:cubicBezTo>
                  <a:cubicBezTo>
                    <a:pt x="5037" y="2981"/>
                    <a:pt x="4930" y="3005"/>
                    <a:pt x="4835" y="3029"/>
                  </a:cubicBezTo>
                  <a:cubicBezTo>
                    <a:pt x="4799" y="3041"/>
                    <a:pt x="4763" y="3064"/>
                    <a:pt x="4775" y="3112"/>
                  </a:cubicBezTo>
                  <a:cubicBezTo>
                    <a:pt x="4799" y="3148"/>
                    <a:pt x="4823" y="3171"/>
                    <a:pt x="4859" y="3171"/>
                  </a:cubicBezTo>
                  <a:cubicBezTo>
                    <a:pt x="4859" y="3171"/>
                    <a:pt x="4871" y="3171"/>
                    <a:pt x="4859" y="3160"/>
                  </a:cubicBezTo>
                  <a:cubicBezTo>
                    <a:pt x="4954" y="3124"/>
                    <a:pt x="5061" y="3100"/>
                    <a:pt x="5156" y="3064"/>
                  </a:cubicBezTo>
                  <a:cubicBezTo>
                    <a:pt x="5192" y="3052"/>
                    <a:pt x="5216" y="3017"/>
                    <a:pt x="5192" y="2981"/>
                  </a:cubicBezTo>
                  <a:cubicBezTo>
                    <a:pt x="5183" y="2945"/>
                    <a:pt x="5160" y="2929"/>
                    <a:pt x="5134" y="2929"/>
                  </a:cubicBezTo>
                  <a:close/>
                  <a:moveTo>
                    <a:pt x="9101" y="2762"/>
                  </a:moveTo>
                  <a:cubicBezTo>
                    <a:pt x="9077" y="2762"/>
                    <a:pt x="9047" y="2778"/>
                    <a:pt x="9038" y="2814"/>
                  </a:cubicBezTo>
                  <a:cubicBezTo>
                    <a:pt x="9002" y="2910"/>
                    <a:pt x="8978" y="2993"/>
                    <a:pt x="8931" y="3088"/>
                  </a:cubicBezTo>
                  <a:cubicBezTo>
                    <a:pt x="8895" y="3124"/>
                    <a:pt x="8931" y="3171"/>
                    <a:pt x="8954" y="3183"/>
                  </a:cubicBezTo>
                  <a:lnTo>
                    <a:pt x="8990" y="3183"/>
                  </a:lnTo>
                  <a:cubicBezTo>
                    <a:pt x="9026" y="3183"/>
                    <a:pt x="9038" y="3171"/>
                    <a:pt x="9062" y="3148"/>
                  </a:cubicBezTo>
                  <a:cubicBezTo>
                    <a:pt x="9109" y="3052"/>
                    <a:pt x="9133" y="2969"/>
                    <a:pt x="9169" y="2862"/>
                  </a:cubicBezTo>
                  <a:cubicBezTo>
                    <a:pt x="9181" y="2826"/>
                    <a:pt x="9169" y="2790"/>
                    <a:pt x="9121" y="2767"/>
                  </a:cubicBezTo>
                  <a:cubicBezTo>
                    <a:pt x="9115" y="2764"/>
                    <a:pt x="9108" y="2762"/>
                    <a:pt x="9101" y="2762"/>
                  </a:cubicBezTo>
                  <a:close/>
                  <a:moveTo>
                    <a:pt x="3670" y="2977"/>
                  </a:moveTo>
                  <a:cubicBezTo>
                    <a:pt x="3646" y="2977"/>
                    <a:pt x="3617" y="2990"/>
                    <a:pt x="3608" y="3017"/>
                  </a:cubicBezTo>
                  <a:cubicBezTo>
                    <a:pt x="3585" y="3052"/>
                    <a:pt x="3608" y="3100"/>
                    <a:pt x="3644" y="3112"/>
                  </a:cubicBezTo>
                  <a:cubicBezTo>
                    <a:pt x="3739" y="3160"/>
                    <a:pt x="3847" y="3183"/>
                    <a:pt x="3966" y="3207"/>
                  </a:cubicBezTo>
                  <a:cubicBezTo>
                    <a:pt x="4001" y="3207"/>
                    <a:pt x="4037" y="3171"/>
                    <a:pt x="4025" y="3148"/>
                  </a:cubicBezTo>
                  <a:cubicBezTo>
                    <a:pt x="4037" y="3100"/>
                    <a:pt x="4001" y="3064"/>
                    <a:pt x="3966" y="3052"/>
                  </a:cubicBezTo>
                  <a:cubicBezTo>
                    <a:pt x="3870" y="3041"/>
                    <a:pt x="3787" y="3005"/>
                    <a:pt x="3692" y="2981"/>
                  </a:cubicBezTo>
                  <a:cubicBezTo>
                    <a:pt x="3686" y="2978"/>
                    <a:pt x="3678" y="2977"/>
                    <a:pt x="3670" y="2977"/>
                  </a:cubicBezTo>
                  <a:close/>
                  <a:moveTo>
                    <a:pt x="4537" y="3064"/>
                  </a:moveTo>
                  <a:cubicBezTo>
                    <a:pt x="4466" y="3088"/>
                    <a:pt x="4394" y="3088"/>
                    <a:pt x="4323" y="3088"/>
                  </a:cubicBezTo>
                  <a:lnTo>
                    <a:pt x="4263" y="3088"/>
                  </a:lnTo>
                  <a:cubicBezTo>
                    <a:pt x="4228" y="3088"/>
                    <a:pt x="4180" y="3112"/>
                    <a:pt x="4180" y="3160"/>
                  </a:cubicBezTo>
                  <a:cubicBezTo>
                    <a:pt x="4180" y="3207"/>
                    <a:pt x="4216" y="3231"/>
                    <a:pt x="4263" y="3231"/>
                  </a:cubicBezTo>
                  <a:lnTo>
                    <a:pt x="4323" y="3231"/>
                  </a:lnTo>
                  <a:cubicBezTo>
                    <a:pt x="4394" y="3231"/>
                    <a:pt x="4478" y="3219"/>
                    <a:pt x="4537" y="3219"/>
                  </a:cubicBezTo>
                  <a:cubicBezTo>
                    <a:pt x="4585" y="3219"/>
                    <a:pt x="4620" y="3183"/>
                    <a:pt x="4620" y="3148"/>
                  </a:cubicBezTo>
                  <a:cubicBezTo>
                    <a:pt x="4620" y="3100"/>
                    <a:pt x="4585" y="3064"/>
                    <a:pt x="4537" y="3064"/>
                  </a:cubicBezTo>
                  <a:close/>
                  <a:moveTo>
                    <a:pt x="5734" y="2941"/>
                  </a:moveTo>
                  <a:cubicBezTo>
                    <a:pt x="5725" y="2941"/>
                    <a:pt x="5715" y="2942"/>
                    <a:pt x="5704" y="2945"/>
                  </a:cubicBezTo>
                  <a:cubicBezTo>
                    <a:pt x="5656" y="2969"/>
                    <a:pt x="5644" y="2993"/>
                    <a:pt x="5656" y="3041"/>
                  </a:cubicBezTo>
                  <a:cubicBezTo>
                    <a:pt x="5692" y="3148"/>
                    <a:pt x="5728" y="3231"/>
                    <a:pt x="5775" y="3326"/>
                  </a:cubicBezTo>
                  <a:cubicBezTo>
                    <a:pt x="5787" y="3350"/>
                    <a:pt x="5811" y="3362"/>
                    <a:pt x="5835" y="3362"/>
                  </a:cubicBezTo>
                  <a:lnTo>
                    <a:pt x="5883" y="3362"/>
                  </a:lnTo>
                  <a:cubicBezTo>
                    <a:pt x="5906" y="3338"/>
                    <a:pt x="5930" y="3291"/>
                    <a:pt x="5906" y="3267"/>
                  </a:cubicBezTo>
                  <a:cubicBezTo>
                    <a:pt x="5871" y="3171"/>
                    <a:pt x="5823" y="3088"/>
                    <a:pt x="5787" y="2993"/>
                  </a:cubicBezTo>
                  <a:cubicBezTo>
                    <a:pt x="5778" y="2956"/>
                    <a:pt x="5762" y="2941"/>
                    <a:pt x="5734" y="2941"/>
                  </a:cubicBezTo>
                  <a:close/>
                  <a:moveTo>
                    <a:pt x="8848" y="3289"/>
                  </a:moveTo>
                  <a:cubicBezTo>
                    <a:pt x="8826" y="3289"/>
                    <a:pt x="8802" y="3300"/>
                    <a:pt x="8788" y="3314"/>
                  </a:cubicBezTo>
                  <a:cubicBezTo>
                    <a:pt x="8728" y="3410"/>
                    <a:pt x="8669" y="3481"/>
                    <a:pt x="8609" y="3541"/>
                  </a:cubicBezTo>
                  <a:cubicBezTo>
                    <a:pt x="8573" y="3576"/>
                    <a:pt x="8573" y="3612"/>
                    <a:pt x="8609" y="3648"/>
                  </a:cubicBezTo>
                  <a:cubicBezTo>
                    <a:pt x="8609" y="3660"/>
                    <a:pt x="8633" y="3660"/>
                    <a:pt x="8645" y="3660"/>
                  </a:cubicBezTo>
                  <a:cubicBezTo>
                    <a:pt x="8681" y="3660"/>
                    <a:pt x="8692" y="3660"/>
                    <a:pt x="8704" y="3648"/>
                  </a:cubicBezTo>
                  <a:cubicBezTo>
                    <a:pt x="8788" y="3576"/>
                    <a:pt x="8847" y="3505"/>
                    <a:pt x="8907" y="3410"/>
                  </a:cubicBezTo>
                  <a:cubicBezTo>
                    <a:pt x="8931" y="3374"/>
                    <a:pt x="8919" y="3338"/>
                    <a:pt x="8883" y="3302"/>
                  </a:cubicBezTo>
                  <a:cubicBezTo>
                    <a:pt x="8874" y="3293"/>
                    <a:pt x="8861" y="3289"/>
                    <a:pt x="8848" y="3289"/>
                  </a:cubicBezTo>
                  <a:close/>
                  <a:moveTo>
                    <a:pt x="5992" y="3469"/>
                  </a:moveTo>
                  <a:cubicBezTo>
                    <a:pt x="5979" y="3469"/>
                    <a:pt x="5967" y="3473"/>
                    <a:pt x="5954" y="3481"/>
                  </a:cubicBezTo>
                  <a:cubicBezTo>
                    <a:pt x="5930" y="3517"/>
                    <a:pt x="5906" y="3564"/>
                    <a:pt x="5942" y="3588"/>
                  </a:cubicBezTo>
                  <a:cubicBezTo>
                    <a:pt x="6002" y="3660"/>
                    <a:pt x="6073" y="3755"/>
                    <a:pt x="6144" y="3814"/>
                  </a:cubicBezTo>
                  <a:cubicBezTo>
                    <a:pt x="6168" y="3826"/>
                    <a:pt x="6180" y="3826"/>
                    <a:pt x="6192" y="3826"/>
                  </a:cubicBezTo>
                  <a:cubicBezTo>
                    <a:pt x="6216" y="3826"/>
                    <a:pt x="6240" y="3826"/>
                    <a:pt x="6264" y="3814"/>
                  </a:cubicBezTo>
                  <a:cubicBezTo>
                    <a:pt x="6287" y="3779"/>
                    <a:pt x="6287" y="3743"/>
                    <a:pt x="6252" y="3707"/>
                  </a:cubicBezTo>
                  <a:cubicBezTo>
                    <a:pt x="6180" y="3648"/>
                    <a:pt x="6121" y="3576"/>
                    <a:pt x="6061" y="3505"/>
                  </a:cubicBezTo>
                  <a:cubicBezTo>
                    <a:pt x="6038" y="3482"/>
                    <a:pt x="6015" y="3469"/>
                    <a:pt x="5992" y="3469"/>
                  </a:cubicBezTo>
                  <a:close/>
                  <a:moveTo>
                    <a:pt x="8416" y="3707"/>
                  </a:moveTo>
                  <a:cubicBezTo>
                    <a:pt x="8403" y="3707"/>
                    <a:pt x="8391" y="3711"/>
                    <a:pt x="8383" y="3719"/>
                  </a:cubicBezTo>
                  <a:cubicBezTo>
                    <a:pt x="8288" y="3767"/>
                    <a:pt x="8216" y="3814"/>
                    <a:pt x="8133" y="3862"/>
                  </a:cubicBezTo>
                  <a:cubicBezTo>
                    <a:pt x="8097" y="3886"/>
                    <a:pt x="8085" y="3922"/>
                    <a:pt x="8097" y="3957"/>
                  </a:cubicBezTo>
                  <a:cubicBezTo>
                    <a:pt x="8109" y="3993"/>
                    <a:pt x="8145" y="4005"/>
                    <a:pt x="8169" y="4005"/>
                  </a:cubicBezTo>
                  <a:cubicBezTo>
                    <a:pt x="8169" y="4005"/>
                    <a:pt x="8192" y="4005"/>
                    <a:pt x="8204" y="3993"/>
                  </a:cubicBezTo>
                  <a:cubicBezTo>
                    <a:pt x="8288" y="3945"/>
                    <a:pt x="8383" y="3898"/>
                    <a:pt x="8466" y="3838"/>
                  </a:cubicBezTo>
                  <a:cubicBezTo>
                    <a:pt x="8502" y="3814"/>
                    <a:pt x="8514" y="3767"/>
                    <a:pt x="8490" y="3743"/>
                  </a:cubicBezTo>
                  <a:cubicBezTo>
                    <a:pt x="8467" y="3720"/>
                    <a:pt x="8439" y="3707"/>
                    <a:pt x="8416" y="3707"/>
                  </a:cubicBezTo>
                  <a:close/>
                  <a:moveTo>
                    <a:pt x="6437" y="3852"/>
                  </a:moveTo>
                  <a:cubicBezTo>
                    <a:pt x="6405" y="3852"/>
                    <a:pt x="6379" y="3869"/>
                    <a:pt x="6371" y="3886"/>
                  </a:cubicBezTo>
                  <a:cubicBezTo>
                    <a:pt x="6359" y="3933"/>
                    <a:pt x="6371" y="3981"/>
                    <a:pt x="6406" y="3993"/>
                  </a:cubicBezTo>
                  <a:cubicBezTo>
                    <a:pt x="6490" y="4041"/>
                    <a:pt x="6573" y="4076"/>
                    <a:pt x="6680" y="4112"/>
                  </a:cubicBezTo>
                  <a:lnTo>
                    <a:pt x="6716" y="4112"/>
                  </a:lnTo>
                  <a:cubicBezTo>
                    <a:pt x="6740" y="4112"/>
                    <a:pt x="6776" y="4100"/>
                    <a:pt x="6776" y="4053"/>
                  </a:cubicBezTo>
                  <a:cubicBezTo>
                    <a:pt x="6787" y="4017"/>
                    <a:pt x="6776" y="3981"/>
                    <a:pt x="6728" y="3957"/>
                  </a:cubicBezTo>
                  <a:cubicBezTo>
                    <a:pt x="6645" y="3945"/>
                    <a:pt x="6549" y="3898"/>
                    <a:pt x="6478" y="3862"/>
                  </a:cubicBezTo>
                  <a:cubicBezTo>
                    <a:pt x="6464" y="3855"/>
                    <a:pt x="6450" y="3852"/>
                    <a:pt x="6437" y="3852"/>
                  </a:cubicBezTo>
                  <a:close/>
                  <a:moveTo>
                    <a:pt x="7877" y="3955"/>
                  </a:moveTo>
                  <a:cubicBezTo>
                    <a:pt x="7872" y="3955"/>
                    <a:pt x="7865" y="3956"/>
                    <a:pt x="7859" y="3957"/>
                  </a:cubicBezTo>
                  <a:cubicBezTo>
                    <a:pt x="7764" y="3993"/>
                    <a:pt x="7680" y="4005"/>
                    <a:pt x="7573" y="4017"/>
                  </a:cubicBezTo>
                  <a:cubicBezTo>
                    <a:pt x="7549" y="4041"/>
                    <a:pt x="7514" y="4064"/>
                    <a:pt x="7514" y="4112"/>
                  </a:cubicBezTo>
                  <a:cubicBezTo>
                    <a:pt x="7514" y="4136"/>
                    <a:pt x="7561" y="4172"/>
                    <a:pt x="7597" y="4172"/>
                  </a:cubicBezTo>
                  <a:cubicBezTo>
                    <a:pt x="7704" y="4160"/>
                    <a:pt x="7811" y="4136"/>
                    <a:pt x="7907" y="4100"/>
                  </a:cubicBezTo>
                  <a:cubicBezTo>
                    <a:pt x="7930" y="4076"/>
                    <a:pt x="7966" y="4053"/>
                    <a:pt x="7954" y="4005"/>
                  </a:cubicBezTo>
                  <a:cubicBezTo>
                    <a:pt x="7934" y="3984"/>
                    <a:pt x="7913" y="3955"/>
                    <a:pt x="7877" y="3955"/>
                  </a:cubicBezTo>
                  <a:close/>
                  <a:moveTo>
                    <a:pt x="7007" y="4014"/>
                  </a:moveTo>
                  <a:cubicBezTo>
                    <a:pt x="6969" y="4014"/>
                    <a:pt x="6942" y="4045"/>
                    <a:pt x="6942" y="4076"/>
                  </a:cubicBezTo>
                  <a:cubicBezTo>
                    <a:pt x="6918" y="4124"/>
                    <a:pt x="6954" y="4172"/>
                    <a:pt x="7002" y="4172"/>
                  </a:cubicBezTo>
                  <a:cubicBezTo>
                    <a:pt x="7073" y="4183"/>
                    <a:pt x="7133" y="4183"/>
                    <a:pt x="7204" y="4183"/>
                  </a:cubicBezTo>
                  <a:lnTo>
                    <a:pt x="7311" y="4183"/>
                  </a:lnTo>
                  <a:cubicBezTo>
                    <a:pt x="7359" y="4183"/>
                    <a:pt x="7383" y="4160"/>
                    <a:pt x="7383" y="4112"/>
                  </a:cubicBezTo>
                  <a:cubicBezTo>
                    <a:pt x="7383" y="4064"/>
                    <a:pt x="7359" y="4041"/>
                    <a:pt x="7311" y="4041"/>
                  </a:cubicBezTo>
                  <a:lnTo>
                    <a:pt x="7216" y="4041"/>
                  </a:lnTo>
                  <a:cubicBezTo>
                    <a:pt x="7145" y="4041"/>
                    <a:pt x="7085" y="4041"/>
                    <a:pt x="7026" y="4017"/>
                  </a:cubicBezTo>
                  <a:cubicBezTo>
                    <a:pt x="7019" y="4015"/>
                    <a:pt x="7013" y="4014"/>
                    <a:pt x="7007" y="4014"/>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2"/>
            <p:cNvSpPr/>
            <p:nvPr/>
          </p:nvSpPr>
          <p:spPr>
            <a:xfrm>
              <a:off x="3412025" y="3581075"/>
              <a:ext cx="186975" cy="138475"/>
            </a:xfrm>
            <a:custGeom>
              <a:avLst/>
              <a:gdLst/>
              <a:ahLst/>
              <a:cxnLst/>
              <a:rect l="l" t="t" r="r" b="b"/>
              <a:pathLst>
                <a:path w="7479" h="5539" extrusionOk="0">
                  <a:moveTo>
                    <a:pt x="6965" y="1"/>
                  </a:moveTo>
                  <a:cubicBezTo>
                    <a:pt x="6952" y="1"/>
                    <a:pt x="6939" y="5"/>
                    <a:pt x="6930" y="14"/>
                  </a:cubicBezTo>
                  <a:cubicBezTo>
                    <a:pt x="6895" y="50"/>
                    <a:pt x="6883" y="85"/>
                    <a:pt x="6907" y="121"/>
                  </a:cubicBezTo>
                  <a:cubicBezTo>
                    <a:pt x="6907" y="121"/>
                    <a:pt x="6990" y="216"/>
                    <a:pt x="7073" y="359"/>
                  </a:cubicBezTo>
                  <a:cubicBezTo>
                    <a:pt x="7085" y="371"/>
                    <a:pt x="7097" y="395"/>
                    <a:pt x="7133" y="395"/>
                  </a:cubicBezTo>
                  <a:lnTo>
                    <a:pt x="7169" y="395"/>
                  </a:lnTo>
                  <a:cubicBezTo>
                    <a:pt x="7204" y="359"/>
                    <a:pt x="7204" y="312"/>
                    <a:pt x="7192" y="288"/>
                  </a:cubicBezTo>
                  <a:cubicBezTo>
                    <a:pt x="7109" y="133"/>
                    <a:pt x="7026" y="26"/>
                    <a:pt x="7026" y="26"/>
                  </a:cubicBezTo>
                  <a:cubicBezTo>
                    <a:pt x="7011" y="11"/>
                    <a:pt x="6987" y="1"/>
                    <a:pt x="6965" y="1"/>
                  </a:cubicBezTo>
                  <a:close/>
                  <a:moveTo>
                    <a:pt x="7270" y="504"/>
                  </a:moveTo>
                  <a:cubicBezTo>
                    <a:pt x="7260" y="504"/>
                    <a:pt x="7250" y="507"/>
                    <a:pt x="7240" y="514"/>
                  </a:cubicBezTo>
                  <a:cubicBezTo>
                    <a:pt x="7192" y="538"/>
                    <a:pt x="7180" y="574"/>
                    <a:pt x="7192" y="609"/>
                  </a:cubicBezTo>
                  <a:cubicBezTo>
                    <a:pt x="7240" y="705"/>
                    <a:pt x="7264" y="788"/>
                    <a:pt x="7299" y="883"/>
                  </a:cubicBezTo>
                  <a:cubicBezTo>
                    <a:pt x="7311" y="931"/>
                    <a:pt x="7347" y="943"/>
                    <a:pt x="7371" y="943"/>
                  </a:cubicBezTo>
                  <a:cubicBezTo>
                    <a:pt x="7371" y="943"/>
                    <a:pt x="7376" y="937"/>
                    <a:pt x="7380" y="937"/>
                  </a:cubicBezTo>
                  <a:cubicBezTo>
                    <a:pt x="7381" y="937"/>
                    <a:pt x="7383" y="939"/>
                    <a:pt x="7383" y="943"/>
                  </a:cubicBezTo>
                  <a:cubicBezTo>
                    <a:pt x="7430" y="931"/>
                    <a:pt x="7466" y="895"/>
                    <a:pt x="7442" y="847"/>
                  </a:cubicBezTo>
                  <a:cubicBezTo>
                    <a:pt x="7419" y="752"/>
                    <a:pt x="7383" y="657"/>
                    <a:pt x="7347" y="550"/>
                  </a:cubicBezTo>
                  <a:cubicBezTo>
                    <a:pt x="7321" y="524"/>
                    <a:pt x="7296" y="504"/>
                    <a:pt x="7270" y="504"/>
                  </a:cubicBezTo>
                  <a:close/>
                  <a:moveTo>
                    <a:pt x="5168" y="1181"/>
                  </a:moveTo>
                  <a:cubicBezTo>
                    <a:pt x="5121" y="1181"/>
                    <a:pt x="5097" y="1193"/>
                    <a:pt x="5085" y="1240"/>
                  </a:cubicBezTo>
                  <a:cubicBezTo>
                    <a:pt x="5085" y="1288"/>
                    <a:pt x="5097" y="1312"/>
                    <a:pt x="5144" y="1324"/>
                  </a:cubicBezTo>
                  <a:cubicBezTo>
                    <a:pt x="5216" y="1347"/>
                    <a:pt x="5275" y="1383"/>
                    <a:pt x="5347" y="1467"/>
                  </a:cubicBezTo>
                  <a:cubicBezTo>
                    <a:pt x="5359" y="1478"/>
                    <a:pt x="5394" y="1490"/>
                    <a:pt x="5406" y="1490"/>
                  </a:cubicBezTo>
                  <a:cubicBezTo>
                    <a:pt x="5442" y="1490"/>
                    <a:pt x="5454" y="1490"/>
                    <a:pt x="5454" y="1467"/>
                  </a:cubicBezTo>
                  <a:cubicBezTo>
                    <a:pt x="5478" y="1431"/>
                    <a:pt x="5478" y="1383"/>
                    <a:pt x="5454" y="1359"/>
                  </a:cubicBezTo>
                  <a:cubicBezTo>
                    <a:pt x="5359" y="1264"/>
                    <a:pt x="5275" y="1205"/>
                    <a:pt x="5168" y="1181"/>
                  </a:cubicBezTo>
                  <a:close/>
                  <a:moveTo>
                    <a:pt x="7407" y="1086"/>
                  </a:moveTo>
                  <a:cubicBezTo>
                    <a:pt x="7359" y="1086"/>
                    <a:pt x="7323" y="1121"/>
                    <a:pt x="7323" y="1169"/>
                  </a:cubicBezTo>
                  <a:lnTo>
                    <a:pt x="7323" y="1193"/>
                  </a:lnTo>
                  <a:cubicBezTo>
                    <a:pt x="7323" y="1288"/>
                    <a:pt x="7323" y="1359"/>
                    <a:pt x="7299" y="1431"/>
                  </a:cubicBezTo>
                  <a:cubicBezTo>
                    <a:pt x="7288" y="1467"/>
                    <a:pt x="7299" y="1502"/>
                    <a:pt x="7347" y="1526"/>
                  </a:cubicBezTo>
                  <a:lnTo>
                    <a:pt x="7371" y="1526"/>
                  </a:lnTo>
                  <a:cubicBezTo>
                    <a:pt x="7419" y="1526"/>
                    <a:pt x="7430" y="1502"/>
                    <a:pt x="7430" y="1478"/>
                  </a:cubicBezTo>
                  <a:cubicBezTo>
                    <a:pt x="7466" y="1383"/>
                    <a:pt x="7478" y="1300"/>
                    <a:pt x="7478" y="1193"/>
                  </a:cubicBezTo>
                  <a:lnTo>
                    <a:pt x="7478" y="1169"/>
                  </a:lnTo>
                  <a:cubicBezTo>
                    <a:pt x="7478" y="1121"/>
                    <a:pt x="7442" y="1086"/>
                    <a:pt x="7407" y="1086"/>
                  </a:cubicBezTo>
                  <a:close/>
                  <a:moveTo>
                    <a:pt x="4870" y="1236"/>
                  </a:moveTo>
                  <a:cubicBezTo>
                    <a:pt x="4861" y="1236"/>
                    <a:pt x="4853" y="1237"/>
                    <a:pt x="4847" y="1240"/>
                  </a:cubicBezTo>
                  <a:cubicBezTo>
                    <a:pt x="4811" y="1252"/>
                    <a:pt x="4799" y="1264"/>
                    <a:pt x="4763" y="1288"/>
                  </a:cubicBezTo>
                  <a:cubicBezTo>
                    <a:pt x="4680" y="1347"/>
                    <a:pt x="4621" y="1407"/>
                    <a:pt x="4585" y="1478"/>
                  </a:cubicBezTo>
                  <a:cubicBezTo>
                    <a:pt x="4573" y="1502"/>
                    <a:pt x="4585" y="1550"/>
                    <a:pt x="4632" y="1562"/>
                  </a:cubicBezTo>
                  <a:lnTo>
                    <a:pt x="4668" y="1562"/>
                  </a:lnTo>
                  <a:cubicBezTo>
                    <a:pt x="4692" y="1562"/>
                    <a:pt x="4716" y="1550"/>
                    <a:pt x="4740" y="1526"/>
                  </a:cubicBezTo>
                  <a:cubicBezTo>
                    <a:pt x="4752" y="1478"/>
                    <a:pt x="4799" y="1443"/>
                    <a:pt x="4859" y="1407"/>
                  </a:cubicBezTo>
                  <a:cubicBezTo>
                    <a:pt x="4871" y="1383"/>
                    <a:pt x="4906" y="1383"/>
                    <a:pt x="4918" y="1371"/>
                  </a:cubicBezTo>
                  <a:cubicBezTo>
                    <a:pt x="4942" y="1347"/>
                    <a:pt x="4978" y="1300"/>
                    <a:pt x="4942" y="1264"/>
                  </a:cubicBezTo>
                  <a:cubicBezTo>
                    <a:pt x="4925" y="1247"/>
                    <a:pt x="4894" y="1236"/>
                    <a:pt x="4870" y="1236"/>
                  </a:cubicBezTo>
                  <a:close/>
                  <a:moveTo>
                    <a:pt x="7230" y="1618"/>
                  </a:moveTo>
                  <a:cubicBezTo>
                    <a:pt x="7210" y="1618"/>
                    <a:pt x="7192" y="1627"/>
                    <a:pt x="7180" y="1645"/>
                  </a:cubicBezTo>
                  <a:cubicBezTo>
                    <a:pt x="7133" y="1705"/>
                    <a:pt x="7061" y="1764"/>
                    <a:pt x="6966" y="1800"/>
                  </a:cubicBezTo>
                  <a:cubicBezTo>
                    <a:pt x="6942" y="1836"/>
                    <a:pt x="6930" y="1883"/>
                    <a:pt x="6942" y="1907"/>
                  </a:cubicBezTo>
                  <a:cubicBezTo>
                    <a:pt x="6954" y="1943"/>
                    <a:pt x="6966" y="1955"/>
                    <a:pt x="7002" y="1955"/>
                  </a:cubicBezTo>
                  <a:cubicBezTo>
                    <a:pt x="7014" y="1955"/>
                    <a:pt x="7014" y="1955"/>
                    <a:pt x="7026" y="1943"/>
                  </a:cubicBezTo>
                  <a:cubicBezTo>
                    <a:pt x="7133" y="1883"/>
                    <a:pt x="7204" y="1824"/>
                    <a:pt x="7288" y="1740"/>
                  </a:cubicBezTo>
                  <a:cubicBezTo>
                    <a:pt x="7311" y="1717"/>
                    <a:pt x="7311" y="1669"/>
                    <a:pt x="7288" y="1645"/>
                  </a:cubicBezTo>
                  <a:cubicBezTo>
                    <a:pt x="7270" y="1627"/>
                    <a:pt x="7249" y="1618"/>
                    <a:pt x="7230" y="1618"/>
                  </a:cubicBezTo>
                  <a:close/>
                  <a:moveTo>
                    <a:pt x="4729" y="1678"/>
                  </a:moveTo>
                  <a:cubicBezTo>
                    <a:pt x="4710" y="1678"/>
                    <a:pt x="4692" y="1687"/>
                    <a:pt x="4680" y="1705"/>
                  </a:cubicBezTo>
                  <a:cubicBezTo>
                    <a:pt x="4644" y="1728"/>
                    <a:pt x="4644" y="1776"/>
                    <a:pt x="4680" y="1800"/>
                  </a:cubicBezTo>
                  <a:cubicBezTo>
                    <a:pt x="4752" y="1883"/>
                    <a:pt x="4823" y="1943"/>
                    <a:pt x="4942" y="2002"/>
                  </a:cubicBezTo>
                  <a:cubicBezTo>
                    <a:pt x="4942" y="2014"/>
                    <a:pt x="4966" y="2014"/>
                    <a:pt x="4978" y="2014"/>
                  </a:cubicBezTo>
                  <a:cubicBezTo>
                    <a:pt x="5002" y="2014"/>
                    <a:pt x="5013" y="2002"/>
                    <a:pt x="5037" y="1955"/>
                  </a:cubicBezTo>
                  <a:cubicBezTo>
                    <a:pt x="5049" y="1907"/>
                    <a:pt x="5037" y="1859"/>
                    <a:pt x="5002" y="1848"/>
                  </a:cubicBezTo>
                  <a:cubicBezTo>
                    <a:pt x="4906" y="1800"/>
                    <a:pt x="4823" y="1764"/>
                    <a:pt x="4787" y="1705"/>
                  </a:cubicBezTo>
                  <a:cubicBezTo>
                    <a:pt x="4769" y="1687"/>
                    <a:pt x="4749" y="1678"/>
                    <a:pt x="4729" y="1678"/>
                  </a:cubicBezTo>
                  <a:close/>
                  <a:moveTo>
                    <a:pt x="5569" y="1576"/>
                  </a:moveTo>
                  <a:cubicBezTo>
                    <a:pt x="5558" y="1576"/>
                    <a:pt x="5548" y="1579"/>
                    <a:pt x="5537" y="1586"/>
                  </a:cubicBezTo>
                  <a:cubicBezTo>
                    <a:pt x="5514" y="1609"/>
                    <a:pt x="5490" y="1657"/>
                    <a:pt x="5514" y="1681"/>
                  </a:cubicBezTo>
                  <a:cubicBezTo>
                    <a:pt x="5561" y="1776"/>
                    <a:pt x="5585" y="1859"/>
                    <a:pt x="5609" y="1955"/>
                  </a:cubicBezTo>
                  <a:cubicBezTo>
                    <a:pt x="5633" y="2002"/>
                    <a:pt x="5656" y="2014"/>
                    <a:pt x="5692" y="2014"/>
                  </a:cubicBezTo>
                  <a:cubicBezTo>
                    <a:pt x="5704" y="2014"/>
                    <a:pt x="5704" y="2014"/>
                    <a:pt x="5716" y="1978"/>
                  </a:cubicBezTo>
                  <a:cubicBezTo>
                    <a:pt x="5752" y="1967"/>
                    <a:pt x="5775" y="1943"/>
                    <a:pt x="5764" y="1895"/>
                  </a:cubicBezTo>
                  <a:cubicBezTo>
                    <a:pt x="5740" y="1788"/>
                    <a:pt x="5692" y="1705"/>
                    <a:pt x="5645" y="1609"/>
                  </a:cubicBezTo>
                  <a:cubicBezTo>
                    <a:pt x="5619" y="1593"/>
                    <a:pt x="5594" y="1576"/>
                    <a:pt x="5569" y="1576"/>
                  </a:cubicBezTo>
                  <a:close/>
                  <a:moveTo>
                    <a:pt x="6729" y="1935"/>
                  </a:moveTo>
                  <a:cubicBezTo>
                    <a:pt x="6721" y="1935"/>
                    <a:pt x="6712" y="1937"/>
                    <a:pt x="6704" y="1943"/>
                  </a:cubicBezTo>
                  <a:cubicBezTo>
                    <a:pt x="6609" y="1955"/>
                    <a:pt x="6526" y="1978"/>
                    <a:pt x="6418" y="2002"/>
                  </a:cubicBezTo>
                  <a:cubicBezTo>
                    <a:pt x="6371" y="2014"/>
                    <a:pt x="6359" y="2038"/>
                    <a:pt x="6359" y="2086"/>
                  </a:cubicBezTo>
                  <a:cubicBezTo>
                    <a:pt x="6371" y="2109"/>
                    <a:pt x="6407" y="2145"/>
                    <a:pt x="6430" y="2145"/>
                  </a:cubicBezTo>
                  <a:cubicBezTo>
                    <a:pt x="6549" y="2121"/>
                    <a:pt x="6657" y="2098"/>
                    <a:pt x="6752" y="2074"/>
                  </a:cubicBezTo>
                  <a:cubicBezTo>
                    <a:pt x="6776" y="2062"/>
                    <a:pt x="6799" y="2026"/>
                    <a:pt x="6788" y="1978"/>
                  </a:cubicBezTo>
                  <a:cubicBezTo>
                    <a:pt x="6778" y="1960"/>
                    <a:pt x="6755" y="1935"/>
                    <a:pt x="6729" y="1935"/>
                  </a:cubicBezTo>
                  <a:close/>
                  <a:moveTo>
                    <a:pt x="5264" y="1967"/>
                  </a:moveTo>
                  <a:cubicBezTo>
                    <a:pt x="5216" y="1967"/>
                    <a:pt x="5180" y="1978"/>
                    <a:pt x="5168" y="2026"/>
                  </a:cubicBezTo>
                  <a:cubicBezTo>
                    <a:pt x="5168" y="2074"/>
                    <a:pt x="5180" y="2098"/>
                    <a:pt x="5228" y="2121"/>
                  </a:cubicBezTo>
                  <a:cubicBezTo>
                    <a:pt x="5311" y="2145"/>
                    <a:pt x="5418" y="2157"/>
                    <a:pt x="5537" y="2181"/>
                  </a:cubicBezTo>
                  <a:cubicBezTo>
                    <a:pt x="5585" y="2181"/>
                    <a:pt x="5609" y="2145"/>
                    <a:pt x="5597" y="2121"/>
                  </a:cubicBezTo>
                  <a:cubicBezTo>
                    <a:pt x="5609" y="2074"/>
                    <a:pt x="5585" y="2026"/>
                    <a:pt x="5537" y="2026"/>
                  </a:cubicBezTo>
                  <a:cubicBezTo>
                    <a:pt x="5442" y="2014"/>
                    <a:pt x="5347" y="2002"/>
                    <a:pt x="5264" y="1967"/>
                  </a:cubicBezTo>
                  <a:close/>
                  <a:moveTo>
                    <a:pt x="6133" y="2026"/>
                  </a:moveTo>
                  <a:cubicBezTo>
                    <a:pt x="6049" y="2038"/>
                    <a:pt x="5966" y="2038"/>
                    <a:pt x="5883" y="2038"/>
                  </a:cubicBezTo>
                  <a:lnTo>
                    <a:pt x="5847" y="2038"/>
                  </a:lnTo>
                  <a:cubicBezTo>
                    <a:pt x="5811" y="2038"/>
                    <a:pt x="5775" y="2074"/>
                    <a:pt x="5775" y="2121"/>
                  </a:cubicBezTo>
                  <a:cubicBezTo>
                    <a:pt x="5775" y="2133"/>
                    <a:pt x="5775" y="2145"/>
                    <a:pt x="5787" y="2157"/>
                  </a:cubicBezTo>
                  <a:lnTo>
                    <a:pt x="5752" y="2157"/>
                  </a:lnTo>
                  <a:cubicBezTo>
                    <a:pt x="5716" y="2181"/>
                    <a:pt x="5692" y="2205"/>
                    <a:pt x="5692" y="2252"/>
                  </a:cubicBezTo>
                  <a:cubicBezTo>
                    <a:pt x="5704" y="2336"/>
                    <a:pt x="5704" y="2443"/>
                    <a:pt x="5704" y="2538"/>
                  </a:cubicBezTo>
                  <a:cubicBezTo>
                    <a:pt x="5704" y="2574"/>
                    <a:pt x="5740" y="2610"/>
                    <a:pt x="5775" y="2610"/>
                  </a:cubicBezTo>
                  <a:cubicBezTo>
                    <a:pt x="5823" y="2610"/>
                    <a:pt x="5859" y="2574"/>
                    <a:pt x="5835" y="2550"/>
                  </a:cubicBezTo>
                  <a:cubicBezTo>
                    <a:pt x="5835" y="2443"/>
                    <a:pt x="5835" y="2336"/>
                    <a:pt x="5823" y="2240"/>
                  </a:cubicBezTo>
                  <a:cubicBezTo>
                    <a:pt x="5823" y="2217"/>
                    <a:pt x="5823" y="2205"/>
                    <a:pt x="5811" y="2193"/>
                  </a:cubicBezTo>
                  <a:lnTo>
                    <a:pt x="5871" y="2193"/>
                  </a:lnTo>
                  <a:cubicBezTo>
                    <a:pt x="5954" y="2193"/>
                    <a:pt x="6049" y="2193"/>
                    <a:pt x="6133" y="2181"/>
                  </a:cubicBezTo>
                  <a:cubicBezTo>
                    <a:pt x="6180" y="2181"/>
                    <a:pt x="6204" y="2145"/>
                    <a:pt x="6204" y="2098"/>
                  </a:cubicBezTo>
                  <a:cubicBezTo>
                    <a:pt x="6204" y="2062"/>
                    <a:pt x="6168" y="2026"/>
                    <a:pt x="6133" y="2026"/>
                  </a:cubicBezTo>
                  <a:close/>
                  <a:moveTo>
                    <a:pt x="286" y="2733"/>
                  </a:moveTo>
                  <a:cubicBezTo>
                    <a:pt x="263" y="2733"/>
                    <a:pt x="241" y="2738"/>
                    <a:pt x="227" y="2752"/>
                  </a:cubicBezTo>
                  <a:cubicBezTo>
                    <a:pt x="180" y="2800"/>
                    <a:pt x="168" y="2848"/>
                    <a:pt x="132" y="2895"/>
                  </a:cubicBezTo>
                  <a:cubicBezTo>
                    <a:pt x="120" y="2931"/>
                    <a:pt x="132" y="2979"/>
                    <a:pt x="168" y="2991"/>
                  </a:cubicBezTo>
                  <a:cubicBezTo>
                    <a:pt x="168" y="3014"/>
                    <a:pt x="180" y="3014"/>
                    <a:pt x="203" y="3014"/>
                  </a:cubicBezTo>
                  <a:cubicBezTo>
                    <a:pt x="227" y="3014"/>
                    <a:pt x="239" y="2991"/>
                    <a:pt x="287" y="2955"/>
                  </a:cubicBezTo>
                  <a:cubicBezTo>
                    <a:pt x="299" y="2907"/>
                    <a:pt x="311" y="2871"/>
                    <a:pt x="346" y="2848"/>
                  </a:cubicBezTo>
                  <a:cubicBezTo>
                    <a:pt x="358" y="2812"/>
                    <a:pt x="358" y="2776"/>
                    <a:pt x="334" y="2740"/>
                  </a:cubicBezTo>
                  <a:cubicBezTo>
                    <a:pt x="320" y="2736"/>
                    <a:pt x="303" y="2733"/>
                    <a:pt x="286" y="2733"/>
                  </a:cubicBezTo>
                  <a:close/>
                  <a:moveTo>
                    <a:pt x="5745" y="2750"/>
                  </a:moveTo>
                  <a:cubicBezTo>
                    <a:pt x="5704" y="2750"/>
                    <a:pt x="5668" y="2781"/>
                    <a:pt x="5668" y="2812"/>
                  </a:cubicBezTo>
                  <a:cubicBezTo>
                    <a:pt x="5656" y="2919"/>
                    <a:pt x="5645" y="3002"/>
                    <a:pt x="5609" y="3098"/>
                  </a:cubicBezTo>
                  <a:cubicBezTo>
                    <a:pt x="5597" y="3133"/>
                    <a:pt x="5609" y="3169"/>
                    <a:pt x="5656" y="3193"/>
                  </a:cubicBezTo>
                  <a:lnTo>
                    <a:pt x="5692" y="3193"/>
                  </a:lnTo>
                  <a:cubicBezTo>
                    <a:pt x="5716" y="3193"/>
                    <a:pt x="5752" y="3169"/>
                    <a:pt x="5752" y="3145"/>
                  </a:cubicBezTo>
                  <a:cubicBezTo>
                    <a:pt x="5775" y="3050"/>
                    <a:pt x="5811" y="2955"/>
                    <a:pt x="5823" y="2848"/>
                  </a:cubicBezTo>
                  <a:cubicBezTo>
                    <a:pt x="5835" y="2800"/>
                    <a:pt x="5811" y="2752"/>
                    <a:pt x="5764" y="2752"/>
                  </a:cubicBezTo>
                  <a:cubicBezTo>
                    <a:pt x="5757" y="2751"/>
                    <a:pt x="5751" y="2750"/>
                    <a:pt x="5745" y="2750"/>
                  </a:cubicBezTo>
                  <a:close/>
                  <a:moveTo>
                    <a:pt x="2978" y="3157"/>
                  </a:moveTo>
                  <a:cubicBezTo>
                    <a:pt x="2954" y="3157"/>
                    <a:pt x="2894" y="3169"/>
                    <a:pt x="2835" y="3229"/>
                  </a:cubicBezTo>
                  <a:cubicBezTo>
                    <a:pt x="2799" y="3276"/>
                    <a:pt x="2775" y="3324"/>
                    <a:pt x="2763" y="3372"/>
                  </a:cubicBezTo>
                  <a:cubicBezTo>
                    <a:pt x="2739" y="3395"/>
                    <a:pt x="2763" y="3443"/>
                    <a:pt x="2799" y="3455"/>
                  </a:cubicBezTo>
                  <a:lnTo>
                    <a:pt x="2823" y="3455"/>
                  </a:lnTo>
                  <a:cubicBezTo>
                    <a:pt x="2847" y="3455"/>
                    <a:pt x="2882" y="3431"/>
                    <a:pt x="2894" y="3431"/>
                  </a:cubicBezTo>
                  <a:lnTo>
                    <a:pt x="2930" y="3336"/>
                  </a:lnTo>
                  <a:cubicBezTo>
                    <a:pt x="2946" y="3314"/>
                    <a:pt x="2957" y="3307"/>
                    <a:pt x="2968" y="3307"/>
                  </a:cubicBezTo>
                  <a:cubicBezTo>
                    <a:pt x="2981" y="3307"/>
                    <a:pt x="2994" y="3317"/>
                    <a:pt x="3013" y="3324"/>
                  </a:cubicBezTo>
                  <a:cubicBezTo>
                    <a:pt x="3024" y="3327"/>
                    <a:pt x="3035" y="3328"/>
                    <a:pt x="3045" y="3328"/>
                  </a:cubicBezTo>
                  <a:cubicBezTo>
                    <a:pt x="3077" y="3328"/>
                    <a:pt x="3102" y="3313"/>
                    <a:pt x="3120" y="3276"/>
                  </a:cubicBezTo>
                  <a:cubicBezTo>
                    <a:pt x="3132" y="3229"/>
                    <a:pt x="3120" y="3193"/>
                    <a:pt x="3073" y="3169"/>
                  </a:cubicBezTo>
                  <a:cubicBezTo>
                    <a:pt x="3037" y="3157"/>
                    <a:pt x="3013" y="3157"/>
                    <a:pt x="2978" y="3157"/>
                  </a:cubicBezTo>
                  <a:close/>
                  <a:moveTo>
                    <a:pt x="120" y="3145"/>
                  </a:moveTo>
                  <a:cubicBezTo>
                    <a:pt x="84" y="3145"/>
                    <a:pt x="49" y="3157"/>
                    <a:pt x="37" y="3205"/>
                  </a:cubicBezTo>
                  <a:cubicBezTo>
                    <a:pt x="25" y="3312"/>
                    <a:pt x="1" y="3407"/>
                    <a:pt x="1" y="3514"/>
                  </a:cubicBezTo>
                  <a:cubicBezTo>
                    <a:pt x="1" y="3562"/>
                    <a:pt x="37" y="3586"/>
                    <a:pt x="84" y="3586"/>
                  </a:cubicBezTo>
                  <a:cubicBezTo>
                    <a:pt x="108" y="3586"/>
                    <a:pt x="144" y="3562"/>
                    <a:pt x="156" y="3514"/>
                  </a:cubicBezTo>
                  <a:cubicBezTo>
                    <a:pt x="156" y="3407"/>
                    <a:pt x="168" y="3324"/>
                    <a:pt x="180" y="3229"/>
                  </a:cubicBezTo>
                  <a:cubicBezTo>
                    <a:pt x="180" y="3193"/>
                    <a:pt x="168" y="3157"/>
                    <a:pt x="120" y="3145"/>
                  </a:cubicBezTo>
                  <a:close/>
                  <a:moveTo>
                    <a:pt x="5580" y="3314"/>
                  </a:moveTo>
                  <a:cubicBezTo>
                    <a:pt x="5548" y="3314"/>
                    <a:pt x="5522" y="3331"/>
                    <a:pt x="5514" y="3348"/>
                  </a:cubicBezTo>
                  <a:cubicBezTo>
                    <a:pt x="5466" y="3443"/>
                    <a:pt x="5406" y="3514"/>
                    <a:pt x="5347" y="3586"/>
                  </a:cubicBezTo>
                  <a:cubicBezTo>
                    <a:pt x="5335" y="3622"/>
                    <a:pt x="5335" y="3657"/>
                    <a:pt x="5359" y="3693"/>
                  </a:cubicBezTo>
                  <a:cubicBezTo>
                    <a:pt x="5371" y="3705"/>
                    <a:pt x="5394" y="3705"/>
                    <a:pt x="5406" y="3705"/>
                  </a:cubicBezTo>
                  <a:cubicBezTo>
                    <a:pt x="5418" y="3705"/>
                    <a:pt x="5454" y="3705"/>
                    <a:pt x="5466" y="3681"/>
                  </a:cubicBezTo>
                  <a:cubicBezTo>
                    <a:pt x="5537" y="3598"/>
                    <a:pt x="5597" y="3514"/>
                    <a:pt x="5645" y="3419"/>
                  </a:cubicBezTo>
                  <a:cubicBezTo>
                    <a:pt x="5656" y="3383"/>
                    <a:pt x="5645" y="3336"/>
                    <a:pt x="5621" y="3324"/>
                  </a:cubicBezTo>
                  <a:cubicBezTo>
                    <a:pt x="5607" y="3317"/>
                    <a:pt x="5593" y="3314"/>
                    <a:pt x="5580" y="3314"/>
                  </a:cubicBezTo>
                  <a:close/>
                  <a:moveTo>
                    <a:pt x="3222" y="3353"/>
                  </a:moveTo>
                  <a:cubicBezTo>
                    <a:pt x="3210" y="3353"/>
                    <a:pt x="3200" y="3356"/>
                    <a:pt x="3192" y="3360"/>
                  </a:cubicBezTo>
                  <a:cubicBezTo>
                    <a:pt x="3144" y="3395"/>
                    <a:pt x="3144" y="3443"/>
                    <a:pt x="3156" y="3467"/>
                  </a:cubicBezTo>
                  <a:cubicBezTo>
                    <a:pt x="3204" y="3550"/>
                    <a:pt x="3251" y="3633"/>
                    <a:pt x="3275" y="3729"/>
                  </a:cubicBezTo>
                  <a:cubicBezTo>
                    <a:pt x="3299" y="3764"/>
                    <a:pt x="3323" y="3788"/>
                    <a:pt x="3359" y="3788"/>
                  </a:cubicBezTo>
                  <a:cubicBezTo>
                    <a:pt x="3370" y="3788"/>
                    <a:pt x="3370" y="3788"/>
                    <a:pt x="3382" y="3764"/>
                  </a:cubicBezTo>
                  <a:cubicBezTo>
                    <a:pt x="3418" y="3753"/>
                    <a:pt x="3442" y="3717"/>
                    <a:pt x="3430" y="3681"/>
                  </a:cubicBezTo>
                  <a:cubicBezTo>
                    <a:pt x="3382" y="3574"/>
                    <a:pt x="3335" y="3491"/>
                    <a:pt x="3299" y="3395"/>
                  </a:cubicBezTo>
                  <a:cubicBezTo>
                    <a:pt x="3275" y="3364"/>
                    <a:pt x="3246" y="3353"/>
                    <a:pt x="3222" y="3353"/>
                  </a:cubicBezTo>
                  <a:close/>
                  <a:moveTo>
                    <a:pt x="2860" y="3582"/>
                  </a:moveTo>
                  <a:cubicBezTo>
                    <a:pt x="2851" y="3582"/>
                    <a:pt x="2843" y="3583"/>
                    <a:pt x="2835" y="3586"/>
                  </a:cubicBezTo>
                  <a:cubicBezTo>
                    <a:pt x="2787" y="3622"/>
                    <a:pt x="2775" y="3645"/>
                    <a:pt x="2787" y="3693"/>
                  </a:cubicBezTo>
                  <a:cubicBezTo>
                    <a:pt x="2823" y="3788"/>
                    <a:pt x="2882" y="3872"/>
                    <a:pt x="2966" y="3967"/>
                  </a:cubicBezTo>
                  <a:cubicBezTo>
                    <a:pt x="2978" y="3979"/>
                    <a:pt x="3013" y="3979"/>
                    <a:pt x="3025" y="3979"/>
                  </a:cubicBezTo>
                  <a:cubicBezTo>
                    <a:pt x="3037" y="3979"/>
                    <a:pt x="3061" y="3979"/>
                    <a:pt x="3085" y="3967"/>
                  </a:cubicBezTo>
                  <a:cubicBezTo>
                    <a:pt x="3120" y="3931"/>
                    <a:pt x="3120" y="3883"/>
                    <a:pt x="3085" y="3860"/>
                  </a:cubicBezTo>
                  <a:cubicBezTo>
                    <a:pt x="3025" y="3788"/>
                    <a:pt x="2966" y="3705"/>
                    <a:pt x="2930" y="3633"/>
                  </a:cubicBezTo>
                  <a:cubicBezTo>
                    <a:pt x="2912" y="3597"/>
                    <a:pt x="2887" y="3582"/>
                    <a:pt x="2860" y="3582"/>
                  </a:cubicBezTo>
                  <a:close/>
                  <a:moveTo>
                    <a:pt x="5189" y="3764"/>
                  </a:moveTo>
                  <a:cubicBezTo>
                    <a:pt x="5176" y="3764"/>
                    <a:pt x="5165" y="3768"/>
                    <a:pt x="5156" y="3776"/>
                  </a:cubicBezTo>
                  <a:cubicBezTo>
                    <a:pt x="5085" y="3836"/>
                    <a:pt x="4990" y="3895"/>
                    <a:pt x="4918" y="3943"/>
                  </a:cubicBezTo>
                  <a:cubicBezTo>
                    <a:pt x="4871" y="3979"/>
                    <a:pt x="4871" y="4014"/>
                    <a:pt x="4883" y="4050"/>
                  </a:cubicBezTo>
                  <a:cubicBezTo>
                    <a:pt x="4906" y="4062"/>
                    <a:pt x="4918" y="4086"/>
                    <a:pt x="4942" y="4086"/>
                  </a:cubicBezTo>
                  <a:lnTo>
                    <a:pt x="4990" y="4086"/>
                  </a:lnTo>
                  <a:cubicBezTo>
                    <a:pt x="5085" y="4014"/>
                    <a:pt x="5156" y="3955"/>
                    <a:pt x="5240" y="3895"/>
                  </a:cubicBezTo>
                  <a:cubicBezTo>
                    <a:pt x="5275" y="3872"/>
                    <a:pt x="5287" y="3824"/>
                    <a:pt x="5264" y="3800"/>
                  </a:cubicBezTo>
                  <a:cubicBezTo>
                    <a:pt x="5240" y="3777"/>
                    <a:pt x="5212" y="3764"/>
                    <a:pt x="5189" y="3764"/>
                  </a:cubicBezTo>
                  <a:close/>
                  <a:moveTo>
                    <a:pt x="84" y="3729"/>
                  </a:moveTo>
                  <a:cubicBezTo>
                    <a:pt x="49" y="3741"/>
                    <a:pt x="25" y="3764"/>
                    <a:pt x="25" y="3812"/>
                  </a:cubicBezTo>
                  <a:cubicBezTo>
                    <a:pt x="37" y="3907"/>
                    <a:pt x="49" y="4003"/>
                    <a:pt x="84" y="4110"/>
                  </a:cubicBezTo>
                  <a:cubicBezTo>
                    <a:pt x="96" y="4157"/>
                    <a:pt x="120" y="4169"/>
                    <a:pt x="156" y="4169"/>
                  </a:cubicBezTo>
                  <a:cubicBezTo>
                    <a:pt x="156" y="4169"/>
                    <a:pt x="168" y="4169"/>
                    <a:pt x="180" y="4157"/>
                  </a:cubicBezTo>
                  <a:cubicBezTo>
                    <a:pt x="215" y="4145"/>
                    <a:pt x="239" y="4110"/>
                    <a:pt x="227" y="4062"/>
                  </a:cubicBezTo>
                  <a:cubicBezTo>
                    <a:pt x="203" y="3979"/>
                    <a:pt x="180" y="3872"/>
                    <a:pt x="168" y="3788"/>
                  </a:cubicBezTo>
                  <a:cubicBezTo>
                    <a:pt x="156" y="3753"/>
                    <a:pt x="120" y="3729"/>
                    <a:pt x="84" y="3729"/>
                  </a:cubicBezTo>
                  <a:close/>
                  <a:moveTo>
                    <a:pt x="4698" y="4076"/>
                  </a:moveTo>
                  <a:cubicBezTo>
                    <a:pt x="4688" y="4076"/>
                    <a:pt x="4678" y="4079"/>
                    <a:pt x="4668" y="4086"/>
                  </a:cubicBezTo>
                  <a:lnTo>
                    <a:pt x="4394" y="4169"/>
                  </a:lnTo>
                  <a:cubicBezTo>
                    <a:pt x="4347" y="4181"/>
                    <a:pt x="4323" y="4217"/>
                    <a:pt x="4335" y="4264"/>
                  </a:cubicBezTo>
                  <a:cubicBezTo>
                    <a:pt x="4347" y="4288"/>
                    <a:pt x="4382" y="4324"/>
                    <a:pt x="4406" y="4324"/>
                  </a:cubicBezTo>
                  <a:lnTo>
                    <a:pt x="4430" y="4336"/>
                  </a:lnTo>
                  <a:cubicBezTo>
                    <a:pt x="4525" y="4300"/>
                    <a:pt x="4632" y="4276"/>
                    <a:pt x="4728" y="4229"/>
                  </a:cubicBezTo>
                  <a:cubicBezTo>
                    <a:pt x="4763" y="4193"/>
                    <a:pt x="4799" y="4169"/>
                    <a:pt x="4763" y="4122"/>
                  </a:cubicBezTo>
                  <a:cubicBezTo>
                    <a:pt x="4746" y="4096"/>
                    <a:pt x="4723" y="4076"/>
                    <a:pt x="4698" y="4076"/>
                  </a:cubicBezTo>
                  <a:close/>
                  <a:moveTo>
                    <a:pt x="3804" y="4197"/>
                  </a:moveTo>
                  <a:cubicBezTo>
                    <a:pt x="3769" y="4197"/>
                    <a:pt x="3740" y="4227"/>
                    <a:pt x="3740" y="4264"/>
                  </a:cubicBezTo>
                  <a:cubicBezTo>
                    <a:pt x="3728" y="4300"/>
                    <a:pt x="3751" y="4348"/>
                    <a:pt x="3799" y="4348"/>
                  </a:cubicBezTo>
                  <a:cubicBezTo>
                    <a:pt x="3870" y="4360"/>
                    <a:pt x="3930" y="4360"/>
                    <a:pt x="4013" y="4360"/>
                  </a:cubicBezTo>
                  <a:lnTo>
                    <a:pt x="4109" y="4360"/>
                  </a:lnTo>
                  <a:cubicBezTo>
                    <a:pt x="4156" y="4360"/>
                    <a:pt x="4192" y="4336"/>
                    <a:pt x="4192" y="4288"/>
                  </a:cubicBezTo>
                  <a:cubicBezTo>
                    <a:pt x="4192" y="4241"/>
                    <a:pt x="4156" y="4217"/>
                    <a:pt x="4109" y="4217"/>
                  </a:cubicBezTo>
                  <a:cubicBezTo>
                    <a:pt x="4013" y="4217"/>
                    <a:pt x="3918" y="4217"/>
                    <a:pt x="3835" y="4205"/>
                  </a:cubicBezTo>
                  <a:cubicBezTo>
                    <a:pt x="3824" y="4200"/>
                    <a:pt x="3814" y="4197"/>
                    <a:pt x="3804" y="4197"/>
                  </a:cubicBezTo>
                  <a:close/>
                  <a:moveTo>
                    <a:pt x="3430" y="3931"/>
                  </a:moveTo>
                  <a:cubicBezTo>
                    <a:pt x="3382" y="3931"/>
                    <a:pt x="3359" y="3967"/>
                    <a:pt x="3359" y="4003"/>
                  </a:cubicBezTo>
                  <a:lnTo>
                    <a:pt x="3359" y="4050"/>
                  </a:lnTo>
                  <a:cubicBezTo>
                    <a:pt x="3335" y="4038"/>
                    <a:pt x="3323" y="4038"/>
                    <a:pt x="3311" y="4014"/>
                  </a:cubicBezTo>
                  <a:cubicBezTo>
                    <a:pt x="3302" y="4011"/>
                    <a:pt x="3292" y="4010"/>
                    <a:pt x="3281" y="4010"/>
                  </a:cubicBezTo>
                  <a:cubicBezTo>
                    <a:pt x="3248" y="4010"/>
                    <a:pt x="3213" y="4023"/>
                    <a:pt x="3204" y="4050"/>
                  </a:cubicBezTo>
                  <a:cubicBezTo>
                    <a:pt x="3192" y="4086"/>
                    <a:pt x="3204" y="4145"/>
                    <a:pt x="3239" y="4157"/>
                  </a:cubicBezTo>
                  <a:cubicBezTo>
                    <a:pt x="3263" y="4181"/>
                    <a:pt x="3311" y="4217"/>
                    <a:pt x="3359" y="4229"/>
                  </a:cubicBezTo>
                  <a:cubicBezTo>
                    <a:pt x="3335" y="4241"/>
                    <a:pt x="3335" y="4276"/>
                    <a:pt x="3335" y="4288"/>
                  </a:cubicBezTo>
                  <a:cubicBezTo>
                    <a:pt x="3335" y="4336"/>
                    <a:pt x="3370" y="4384"/>
                    <a:pt x="3418" y="4384"/>
                  </a:cubicBezTo>
                  <a:cubicBezTo>
                    <a:pt x="3442" y="4384"/>
                    <a:pt x="3478" y="4348"/>
                    <a:pt x="3501" y="4300"/>
                  </a:cubicBezTo>
                  <a:lnTo>
                    <a:pt x="3501" y="4276"/>
                  </a:lnTo>
                  <a:lnTo>
                    <a:pt x="3513" y="4276"/>
                  </a:lnTo>
                  <a:cubicBezTo>
                    <a:pt x="3522" y="4279"/>
                    <a:pt x="3530" y="4281"/>
                    <a:pt x="3538" y="4281"/>
                  </a:cubicBezTo>
                  <a:cubicBezTo>
                    <a:pt x="3565" y="4281"/>
                    <a:pt x="3590" y="4265"/>
                    <a:pt x="3609" y="4229"/>
                  </a:cubicBezTo>
                  <a:cubicBezTo>
                    <a:pt x="3620" y="4193"/>
                    <a:pt x="3609" y="4157"/>
                    <a:pt x="3561" y="4145"/>
                  </a:cubicBezTo>
                  <a:cubicBezTo>
                    <a:pt x="3537" y="4145"/>
                    <a:pt x="3513" y="4122"/>
                    <a:pt x="3501" y="4122"/>
                  </a:cubicBezTo>
                  <a:lnTo>
                    <a:pt x="3501" y="4003"/>
                  </a:lnTo>
                  <a:cubicBezTo>
                    <a:pt x="3501" y="3967"/>
                    <a:pt x="3478" y="3931"/>
                    <a:pt x="3430" y="3931"/>
                  </a:cubicBezTo>
                  <a:close/>
                  <a:moveTo>
                    <a:pt x="262" y="4314"/>
                  </a:moveTo>
                  <a:cubicBezTo>
                    <a:pt x="252" y="4314"/>
                    <a:pt x="240" y="4317"/>
                    <a:pt x="227" y="4324"/>
                  </a:cubicBezTo>
                  <a:cubicBezTo>
                    <a:pt x="180" y="4348"/>
                    <a:pt x="168" y="4384"/>
                    <a:pt x="180" y="4419"/>
                  </a:cubicBezTo>
                  <a:cubicBezTo>
                    <a:pt x="215" y="4515"/>
                    <a:pt x="275" y="4598"/>
                    <a:pt x="322" y="4693"/>
                  </a:cubicBezTo>
                  <a:cubicBezTo>
                    <a:pt x="334" y="4705"/>
                    <a:pt x="346" y="4717"/>
                    <a:pt x="382" y="4717"/>
                  </a:cubicBezTo>
                  <a:lnTo>
                    <a:pt x="441" y="4717"/>
                  </a:lnTo>
                  <a:cubicBezTo>
                    <a:pt x="477" y="4693"/>
                    <a:pt x="477" y="4645"/>
                    <a:pt x="465" y="4622"/>
                  </a:cubicBezTo>
                  <a:cubicBezTo>
                    <a:pt x="406" y="4538"/>
                    <a:pt x="382" y="4455"/>
                    <a:pt x="334" y="4360"/>
                  </a:cubicBezTo>
                  <a:cubicBezTo>
                    <a:pt x="309" y="4334"/>
                    <a:pt x="289" y="4314"/>
                    <a:pt x="262" y="4314"/>
                  </a:cubicBezTo>
                  <a:close/>
                  <a:moveTo>
                    <a:pt x="3319" y="4505"/>
                  </a:moveTo>
                  <a:cubicBezTo>
                    <a:pt x="3287" y="4505"/>
                    <a:pt x="3260" y="4524"/>
                    <a:pt x="3251" y="4550"/>
                  </a:cubicBezTo>
                  <a:cubicBezTo>
                    <a:pt x="3216" y="4645"/>
                    <a:pt x="3180" y="4717"/>
                    <a:pt x="3120" y="4788"/>
                  </a:cubicBezTo>
                  <a:cubicBezTo>
                    <a:pt x="3085" y="4824"/>
                    <a:pt x="3097" y="4872"/>
                    <a:pt x="3132" y="4896"/>
                  </a:cubicBezTo>
                  <a:cubicBezTo>
                    <a:pt x="3144" y="4919"/>
                    <a:pt x="3156" y="4919"/>
                    <a:pt x="3180" y="4919"/>
                  </a:cubicBezTo>
                  <a:cubicBezTo>
                    <a:pt x="3204" y="4919"/>
                    <a:pt x="3216" y="4896"/>
                    <a:pt x="3228" y="4884"/>
                  </a:cubicBezTo>
                  <a:cubicBezTo>
                    <a:pt x="3311" y="4812"/>
                    <a:pt x="3359" y="4717"/>
                    <a:pt x="3394" y="4622"/>
                  </a:cubicBezTo>
                  <a:cubicBezTo>
                    <a:pt x="3418" y="4574"/>
                    <a:pt x="3394" y="4526"/>
                    <a:pt x="3359" y="4515"/>
                  </a:cubicBezTo>
                  <a:cubicBezTo>
                    <a:pt x="3345" y="4508"/>
                    <a:pt x="3332" y="4505"/>
                    <a:pt x="3319" y="4505"/>
                  </a:cubicBezTo>
                  <a:close/>
                  <a:moveTo>
                    <a:pt x="546" y="4824"/>
                  </a:moveTo>
                  <a:cubicBezTo>
                    <a:pt x="533" y="4824"/>
                    <a:pt x="521" y="4828"/>
                    <a:pt x="513" y="4836"/>
                  </a:cubicBezTo>
                  <a:cubicBezTo>
                    <a:pt x="477" y="4872"/>
                    <a:pt x="465" y="4919"/>
                    <a:pt x="501" y="4943"/>
                  </a:cubicBezTo>
                  <a:cubicBezTo>
                    <a:pt x="572" y="5038"/>
                    <a:pt x="644" y="5110"/>
                    <a:pt x="715" y="5169"/>
                  </a:cubicBezTo>
                  <a:cubicBezTo>
                    <a:pt x="739" y="5181"/>
                    <a:pt x="751" y="5181"/>
                    <a:pt x="763" y="5181"/>
                  </a:cubicBezTo>
                  <a:cubicBezTo>
                    <a:pt x="775" y="5181"/>
                    <a:pt x="811" y="5169"/>
                    <a:pt x="822" y="5169"/>
                  </a:cubicBezTo>
                  <a:cubicBezTo>
                    <a:pt x="834" y="5134"/>
                    <a:pt x="834" y="5098"/>
                    <a:pt x="811" y="5062"/>
                  </a:cubicBezTo>
                  <a:cubicBezTo>
                    <a:pt x="751" y="5003"/>
                    <a:pt x="680" y="4931"/>
                    <a:pt x="620" y="4860"/>
                  </a:cubicBezTo>
                  <a:cubicBezTo>
                    <a:pt x="597" y="4837"/>
                    <a:pt x="569" y="4824"/>
                    <a:pt x="546" y="4824"/>
                  </a:cubicBezTo>
                  <a:close/>
                  <a:moveTo>
                    <a:pt x="2960" y="4973"/>
                  </a:moveTo>
                  <a:cubicBezTo>
                    <a:pt x="2946" y="4973"/>
                    <a:pt x="2931" y="4978"/>
                    <a:pt x="2918" y="4991"/>
                  </a:cubicBezTo>
                  <a:cubicBezTo>
                    <a:pt x="2847" y="5050"/>
                    <a:pt x="2775" y="5098"/>
                    <a:pt x="2680" y="5134"/>
                  </a:cubicBezTo>
                  <a:cubicBezTo>
                    <a:pt x="2656" y="5169"/>
                    <a:pt x="2632" y="5217"/>
                    <a:pt x="2656" y="5241"/>
                  </a:cubicBezTo>
                  <a:cubicBezTo>
                    <a:pt x="2656" y="5277"/>
                    <a:pt x="2680" y="5288"/>
                    <a:pt x="2716" y="5288"/>
                  </a:cubicBezTo>
                  <a:cubicBezTo>
                    <a:pt x="2727" y="5288"/>
                    <a:pt x="2739" y="5288"/>
                    <a:pt x="2739" y="5277"/>
                  </a:cubicBezTo>
                  <a:cubicBezTo>
                    <a:pt x="2847" y="5229"/>
                    <a:pt x="2942" y="5169"/>
                    <a:pt x="3013" y="5110"/>
                  </a:cubicBezTo>
                  <a:cubicBezTo>
                    <a:pt x="3037" y="5074"/>
                    <a:pt x="3061" y="5038"/>
                    <a:pt x="3025" y="5003"/>
                  </a:cubicBezTo>
                  <a:cubicBezTo>
                    <a:pt x="3010" y="4988"/>
                    <a:pt x="2985" y="4973"/>
                    <a:pt x="2960" y="4973"/>
                  </a:cubicBezTo>
                  <a:close/>
                  <a:moveTo>
                    <a:pt x="1022" y="5207"/>
                  </a:moveTo>
                  <a:cubicBezTo>
                    <a:pt x="993" y="5207"/>
                    <a:pt x="970" y="5224"/>
                    <a:pt x="953" y="5241"/>
                  </a:cubicBezTo>
                  <a:cubicBezTo>
                    <a:pt x="942" y="5288"/>
                    <a:pt x="953" y="5336"/>
                    <a:pt x="989" y="5348"/>
                  </a:cubicBezTo>
                  <a:cubicBezTo>
                    <a:pt x="1073" y="5396"/>
                    <a:pt x="1168" y="5431"/>
                    <a:pt x="1275" y="5467"/>
                  </a:cubicBezTo>
                  <a:lnTo>
                    <a:pt x="1287" y="5467"/>
                  </a:lnTo>
                  <a:cubicBezTo>
                    <a:pt x="1311" y="5467"/>
                    <a:pt x="1346" y="5455"/>
                    <a:pt x="1358" y="5407"/>
                  </a:cubicBezTo>
                  <a:cubicBezTo>
                    <a:pt x="1370" y="5372"/>
                    <a:pt x="1358" y="5336"/>
                    <a:pt x="1311" y="5312"/>
                  </a:cubicBezTo>
                  <a:cubicBezTo>
                    <a:pt x="1227" y="5300"/>
                    <a:pt x="1156" y="5253"/>
                    <a:pt x="1061" y="5217"/>
                  </a:cubicBezTo>
                  <a:cubicBezTo>
                    <a:pt x="1047" y="5210"/>
                    <a:pt x="1034" y="5207"/>
                    <a:pt x="1022" y="5207"/>
                  </a:cubicBezTo>
                  <a:close/>
                  <a:moveTo>
                    <a:pt x="2460" y="5248"/>
                  </a:moveTo>
                  <a:cubicBezTo>
                    <a:pt x="2451" y="5248"/>
                    <a:pt x="2441" y="5250"/>
                    <a:pt x="2430" y="5253"/>
                  </a:cubicBezTo>
                  <a:cubicBezTo>
                    <a:pt x="2323" y="5288"/>
                    <a:pt x="2239" y="5312"/>
                    <a:pt x="2144" y="5336"/>
                  </a:cubicBezTo>
                  <a:cubicBezTo>
                    <a:pt x="2108" y="5348"/>
                    <a:pt x="2073" y="5372"/>
                    <a:pt x="2085" y="5419"/>
                  </a:cubicBezTo>
                  <a:cubicBezTo>
                    <a:pt x="2108" y="5455"/>
                    <a:pt x="2132" y="5479"/>
                    <a:pt x="2168" y="5479"/>
                  </a:cubicBezTo>
                  <a:lnTo>
                    <a:pt x="2180" y="5479"/>
                  </a:lnTo>
                  <a:cubicBezTo>
                    <a:pt x="2287" y="5455"/>
                    <a:pt x="2370" y="5419"/>
                    <a:pt x="2477" y="5396"/>
                  </a:cubicBezTo>
                  <a:cubicBezTo>
                    <a:pt x="2525" y="5372"/>
                    <a:pt x="2537" y="5348"/>
                    <a:pt x="2525" y="5300"/>
                  </a:cubicBezTo>
                  <a:cubicBezTo>
                    <a:pt x="2507" y="5264"/>
                    <a:pt x="2489" y="5248"/>
                    <a:pt x="2460" y="5248"/>
                  </a:cubicBezTo>
                  <a:close/>
                  <a:moveTo>
                    <a:pt x="1548" y="5388"/>
                  </a:moveTo>
                  <a:cubicBezTo>
                    <a:pt x="1518" y="5388"/>
                    <a:pt x="1489" y="5418"/>
                    <a:pt x="1489" y="5455"/>
                  </a:cubicBezTo>
                  <a:cubicBezTo>
                    <a:pt x="1477" y="5479"/>
                    <a:pt x="1513" y="5527"/>
                    <a:pt x="1549" y="5527"/>
                  </a:cubicBezTo>
                  <a:cubicBezTo>
                    <a:pt x="1608" y="5538"/>
                    <a:pt x="1668" y="5538"/>
                    <a:pt x="1727" y="5538"/>
                  </a:cubicBezTo>
                  <a:lnTo>
                    <a:pt x="1846" y="5538"/>
                  </a:lnTo>
                  <a:cubicBezTo>
                    <a:pt x="1894" y="5538"/>
                    <a:pt x="1930" y="5515"/>
                    <a:pt x="1930" y="5467"/>
                  </a:cubicBezTo>
                  <a:cubicBezTo>
                    <a:pt x="1930" y="5419"/>
                    <a:pt x="1894" y="5396"/>
                    <a:pt x="1846" y="5396"/>
                  </a:cubicBezTo>
                  <a:cubicBezTo>
                    <a:pt x="1799" y="5402"/>
                    <a:pt x="1751" y="5404"/>
                    <a:pt x="1705" y="5404"/>
                  </a:cubicBezTo>
                  <a:cubicBezTo>
                    <a:pt x="1659" y="5404"/>
                    <a:pt x="1614" y="5402"/>
                    <a:pt x="1573" y="5396"/>
                  </a:cubicBezTo>
                  <a:cubicBezTo>
                    <a:pt x="1565" y="5390"/>
                    <a:pt x="1556" y="5388"/>
                    <a:pt x="1548" y="5388"/>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463"/>
        <p:cNvGrpSpPr/>
        <p:nvPr/>
      </p:nvGrpSpPr>
      <p:grpSpPr>
        <a:xfrm>
          <a:off x="0" y="0"/>
          <a:ext cx="0" cy="0"/>
          <a:chOff x="0" y="0"/>
          <a:chExt cx="0" cy="0"/>
        </a:xfrm>
      </p:grpSpPr>
      <p:sp>
        <p:nvSpPr>
          <p:cNvPr id="4464" name="Google Shape;4464;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a:t>
            </a:r>
            <a:r>
              <a:rPr lang="en">
                <a:solidFill>
                  <a:schemeClr val="lt1"/>
                </a:solidFill>
              </a:rPr>
              <a:t>pack</a:t>
            </a:r>
            <a:endParaRPr>
              <a:solidFill>
                <a:schemeClr val="lt1"/>
              </a:solidFill>
            </a:endParaRPr>
          </a:p>
        </p:txBody>
      </p:sp>
      <p:grpSp>
        <p:nvGrpSpPr>
          <p:cNvPr id="4465" name="Google Shape;4465;p73"/>
          <p:cNvGrpSpPr/>
          <p:nvPr/>
        </p:nvGrpSpPr>
        <p:grpSpPr>
          <a:xfrm>
            <a:off x="1161780" y="1735698"/>
            <a:ext cx="307808" cy="447480"/>
            <a:chOff x="2230800" y="1884150"/>
            <a:chExt cx="288750" cy="419775"/>
          </a:xfrm>
        </p:grpSpPr>
        <p:sp>
          <p:nvSpPr>
            <p:cNvPr id="4466" name="Google Shape;4466;p73"/>
            <p:cNvSpPr/>
            <p:nvPr/>
          </p:nvSpPr>
          <p:spPr>
            <a:xfrm>
              <a:off x="2279625" y="2002375"/>
              <a:ext cx="58950" cy="24425"/>
            </a:xfrm>
            <a:custGeom>
              <a:avLst/>
              <a:gdLst/>
              <a:ahLst/>
              <a:cxnLst/>
              <a:rect l="l" t="t" r="r" b="b"/>
              <a:pathLst>
                <a:path w="2358" h="977" extrusionOk="0">
                  <a:moveTo>
                    <a:pt x="655" y="0"/>
                  </a:moveTo>
                  <a:cubicBezTo>
                    <a:pt x="0" y="24"/>
                    <a:pt x="0" y="953"/>
                    <a:pt x="655" y="976"/>
                  </a:cubicBezTo>
                  <a:lnTo>
                    <a:pt x="1703" y="976"/>
                  </a:lnTo>
                  <a:cubicBezTo>
                    <a:pt x="2358" y="965"/>
                    <a:pt x="2358" y="24"/>
                    <a:pt x="1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2279625" y="2055950"/>
              <a:ext cx="58950" cy="24425"/>
            </a:xfrm>
            <a:custGeom>
              <a:avLst/>
              <a:gdLst/>
              <a:ahLst/>
              <a:cxnLst/>
              <a:rect l="l" t="t" r="r" b="b"/>
              <a:pathLst>
                <a:path w="2358" h="977" extrusionOk="0">
                  <a:moveTo>
                    <a:pt x="655" y="0"/>
                  </a:moveTo>
                  <a:cubicBezTo>
                    <a:pt x="0" y="24"/>
                    <a:pt x="0" y="953"/>
                    <a:pt x="655" y="977"/>
                  </a:cubicBezTo>
                  <a:lnTo>
                    <a:pt x="1703" y="977"/>
                  </a:lnTo>
                  <a:cubicBezTo>
                    <a:pt x="2358" y="953"/>
                    <a:pt x="2358" y="12"/>
                    <a:pt x="1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2230800" y="1884150"/>
              <a:ext cx="288750" cy="419775"/>
            </a:xfrm>
            <a:custGeom>
              <a:avLst/>
              <a:gdLst/>
              <a:ahLst/>
              <a:cxnLst/>
              <a:rect l="l" t="t" r="r" b="b"/>
              <a:pathLst>
                <a:path w="11550" h="16791" extrusionOk="0">
                  <a:moveTo>
                    <a:pt x="5775" y="979"/>
                  </a:moveTo>
                  <a:cubicBezTo>
                    <a:pt x="7168" y="979"/>
                    <a:pt x="8478" y="1586"/>
                    <a:pt x="9383" y="2622"/>
                  </a:cubicBezTo>
                  <a:lnTo>
                    <a:pt x="7371" y="2622"/>
                  </a:lnTo>
                  <a:cubicBezTo>
                    <a:pt x="6728" y="2622"/>
                    <a:pt x="6156" y="2907"/>
                    <a:pt x="5787" y="3360"/>
                  </a:cubicBezTo>
                  <a:cubicBezTo>
                    <a:pt x="5394" y="2907"/>
                    <a:pt x="4835" y="2622"/>
                    <a:pt x="4204" y="2622"/>
                  </a:cubicBezTo>
                  <a:lnTo>
                    <a:pt x="2156" y="2622"/>
                  </a:lnTo>
                  <a:cubicBezTo>
                    <a:pt x="3061" y="1598"/>
                    <a:pt x="4370" y="979"/>
                    <a:pt x="5775" y="979"/>
                  </a:cubicBezTo>
                  <a:close/>
                  <a:moveTo>
                    <a:pt x="4180" y="3622"/>
                  </a:moveTo>
                  <a:cubicBezTo>
                    <a:pt x="4775" y="3622"/>
                    <a:pt x="5263" y="4110"/>
                    <a:pt x="5263" y="4705"/>
                  </a:cubicBezTo>
                  <a:lnTo>
                    <a:pt x="5263" y="9277"/>
                  </a:lnTo>
                  <a:cubicBezTo>
                    <a:pt x="4954" y="9087"/>
                    <a:pt x="4585" y="8968"/>
                    <a:pt x="4180" y="8968"/>
                  </a:cubicBezTo>
                  <a:lnTo>
                    <a:pt x="977" y="8968"/>
                  </a:lnTo>
                  <a:lnTo>
                    <a:pt x="977" y="3622"/>
                  </a:lnTo>
                  <a:close/>
                  <a:moveTo>
                    <a:pt x="10550" y="3622"/>
                  </a:moveTo>
                  <a:lnTo>
                    <a:pt x="10550" y="8968"/>
                  </a:lnTo>
                  <a:lnTo>
                    <a:pt x="7347" y="8968"/>
                  </a:lnTo>
                  <a:cubicBezTo>
                    <a:pt x="6942" y="8968"/>
                    <a:pt x="6573" y="9087"/>
                    <a:pt x="6263" y="9277"/>
                  </a:cubicBezTo>
                  <a:lnTo>
                    <a:pt x="6263" y="4705"/>
                  </a:lnTo>
                  <a:cubicBezTo>
                    <a:pt x="6263" y="4110"/>
                    <a:pt x="6751" y="3622"/>
                    <a:pt x="7347" y="3622"/>
                  </a:cubicBezTo>
                  <a:close/>
                  <a:moveTo>
                    <a:pt x="4215" y="9932"/>
                  </a:moveTo>
                  <a:cubicBezTo>
                    <a:pt x="4787" y="9932"/>
                    <a:pt x="5263" y="10408"/>
                    <a:pt x="5263" y="10992"/>
                  </a:cubicBezTo>
                  <a:lnTo>
                    <a:pt x="5263" y="11016"/>
                  </a:lnTo>
                  <a:cubicBezTo>
                    <a:pt x="5281" y="11343"/>
                    <a:pt x="5519" y="11507"/>
                    <a:pt x="5757" y="11507"/>
                  </a:cubicBezTo>
                  <a:cubicBezTo>
                    <a:pt x="5995" y="11507"/>
                    <a:pt x="6234" y="11343"/>
                    <a:pt x="6251" y="11016"/>
                  </a:cubicBezTo>
                  <a:lnTo>
                    <a:pt x="6251" y="11004"/>
                  </a:lnTo>
                  <a:cubicBezTo>
                    <a:pt x="6251" y="10420"/>
                    <a:pt x="6728" y="9944"/>
                    <a:pt x="7311" y="9944"/>
                  </a:cubicBezTo>
                  <a:lnTo>
                    <a:pt x="9097" y="9944"/>
                  </a:lnTo>
                  <a:cubicBezTo>
                    <a:pt x="7966" y="12147"/>
                    <a:pt x="6478" y="14409"/>
                    <a:pt x="5763" y="15445"/>
                  </a:cubicBezTo>
                  <a:cubicBezTo>
                    <a:pt x="5061" y="14409"/>
                    <a:pt x="3561" y="12147"/>
                    <a:pt x="2430" y="9932"/>
                  </a:cubicBezTo>
                  <a:close/>
                  <a:moveTo>
                    <a:pt x="5773" y="1"/>
                  </a:moveTo>
                  <a:cubicBezTo>
                    <a:pt x="3898" y="1"/>
                    <a:pt x="2022" y="879"/>
                    <a:pt x="917" y="2622"/>
                  </a:cubicBezTo>
                  <a:lnTo>
                    <a:pt x="489" y="2622"/>
                  </a:lnTo>
                  <a:cubicBezTo>
                    <a:pt x="227" y="2622"/>
                    <a:pt x="1" y="2848"/>
                    <a:pt x="1" y="3122"/>
                  </a:cubicBezTo>
                  <a:lnTo>
                    <a:pt x="1" y="9444"/>
                  </a:lnTo>
                  <a:cubicBezTo>
                    <a:pt x="1" y="9706"/>
                    <a:pt x="227" y="9932"/>
                    <a:pt x="489" y="9932"/>
                  </a:cubicBezTo>
                  <a:lnTo>
                    <a:pt x="1322" y="9932"/>
                  </a:lnTo>
                  <a:cubicBezTo>
                    <a:pt x="2453" y="12230"/>
                    <a:pt x="4001" y="14611"/>
                    <a:pt x="4823" y="15814"/>
                  </a:cubicBezTo>
                  <a:lnTo>
                    <a:pt x="2620" y="15814"/>
                  </a:lnTo>
                  <a:cubicBezTo>
                    <a:pt x="1965" y="15838"/>
                    <a:pt x="1965" y="16766"/>
                    <a:pt x="2620" y="16790"/>
                  </a:cubicBezTo>
                  <a:lnTo>
                    <a:pt x="8942" y="16790"/>
                  </a:lnTo>
                  <a:cubicBezTo>
                    <a:pt x="9597" y="16766"/>
                    <a:pt x="9597" y="15838"/>
                    <a:pt x="8942" y="15814"/>
                  </a:cubicBezTo>
                  <a:lnTo>
                    <a:pt x="6728" y="15814"/>
                  </a:lnTo>
                  <a:cubicBezTo>
                    <a:pt x="7549" y="14623"/>
                    <a:pt x="9097" y="12242"/>
                    <a:pt x="10228" y="9932"/>
                  </a:cubicBezTo>
                  <a:lnTo>
                    <a:pt x="11062" y="9932"/>
                  </a:lnTo>
                  <a:cubicBezTo>
                    <a:pt x="11323" y="9932"/>
                    <a:pt x="11550" y="9706"/>
                    <a:pt x="11550" y="9444"/>
                  </a:cubicBezTo>
                  <a:lnTo>
                    <a:pt x="11550" y="3122"/>
                  </a:lnTo>
                  <a:cubicBezTo>
                    <a:pt x="11538" y="2848"/>
                    <a:pt x="11312" y="2622"/>
                    <a:pt x="11038" y="2622"/>
                  </a:cubicBezTo>
                  <a:lnTo>
                    <a:pt x="10609" y="2622"/>
                  </a:lnTo>
                  <a:cubicBezTo>
                    <a:pt x="9505" y="870"/>
                    <a:pt x="7639" y="1"/>
                    <a:pt x="5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2411475" y="2002675"/>
              <a:ext cx="59275" cy="24425"/>
            </a:xfrm>
            <a:custGeom>
              <a:avLst/>
              <a:gdLst/>
              <a:ahLst/>
              <a:cxnLst/>
              <a:rect l="l" t="t" r="r" b="b"/>
              <a:pathLst>
                <a:path w="2371" h="977" extrusionOk="0">
                  <a:moveTo>
                    <a:pt x="656" y="0"/>
                  </a:moveTo>
                  <a:cubicBezTo>
                    <a:pt x="1" y="12"/>
                    <a:pt x="1" y="953"/>
                    <a:pt x="656" y="976"/>
                  </a:cubicBezTo>
                  <a:lnTo>
                    <a:pt x="1715" y="976"/>
                  </a:lnTo>
                  <a:cubicBezTo>
                    <a:pt x="2370" y="953"/>
                    <a:pt x="2370" y="24"/>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2411475" y="2055950"/>
              <a:ext cx="59275" cy="24425"/>
            </a:xfrm>
            <a:custGeom>
              <a:avLst/>
              <a:gdLst/>
              <a:ahLst/>
              <a:cxnLst/>
              <a:rect l="l" t="t" r="r" b="b"/>
              <a:pathLst>
                <a:path w="2371" h="977" extrusionOk="0">
                  <a:moveTo>
                    <a:pt x="656" y="0"/>
                  </a:moveTo>
                  <a:cubicBezTo>
                    <a:pt x="1" y="12"/>
                    <a:pt x="1" y="953"/>
                    <a:pt x="656" y="977"/>
                  </a:cubicBezTo>
                  <a:lnTo>
                    <a:pt x="1715" y="977"/>
                  </a:lnTo>
                  <a:cubicBezTo>
                    <a:pt x="2370" y="953"/>
                    <a:pt x="2370" y="24"/>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73"/>
          <p:cNvGrpSpPr/>
          <p:nvPr/>
        </p:nvGrpSpPr>
        <p:grpSpPr>
          <a:xfrm>
            <a:off x="1866245" y="1735604"/>
            <a:ext cx="368116" cy="447667"/>
            <a:chOff x="2823725" y="1884200"/>
            <a:chExt cx="345325" cy="419950"/>
          </a:xfrm>
        </p:grpSpPr>
        <p:sp>
          <p:nvSpPr>
            <p:cNvPr id="4472" name="Google Shape;4472;p73"/>
            <p:cNvSpPr/>
            <p:nvPr/>
          </p:nvSpPr>
          <p:spPr>
            <a:xfrm>
              <a:off x="2823725" y="1884200"/>
              <a:ext cx="345325" cy="419950"/>
            </a:xfrm>
            <a:custGeom>
              <a:avLst/>
              <a:gdLst/>
              <a:ahLst/>
              <a:cxnLst/>
              <a:rect l="l" t="t" r="r" b="b"/>
              <a:pathLst>
                <a:path w="13813" h="16798" extrusionOk="0">
                  <a:moveTo>
                    <a:pt x="12669" y="989"/>
                  </a:moveTo>
                  <a:lnTo>
                    <a:pt x="12669" y="11585"/>
                  </a:lnTo>
                  <a:lnTo>
                    <a:pt x="3132" y="11585"/>
                  </a:lnTo>
                  <a:lnTo>
                    <a:pt x="3132" y="989"/>
                  </a:lnTo>
                  <a:close/>
                  <a:moveTo>
                    <a:pt x="2120" y="989"/>
                  </a:moveTo>
                  <a:lnTo>
                    <a:pt x="2108" y="11585"/>
                  </a:lnTo>
                  <a:lnTo>
                    <a:pt x="1549" y="11585"/>
                  </a:lnTo>
                  <a:cubicBezTo>
                    <a:pt x="1358" y="11585"/>
                    <a:pt x="1168" y="11633"/>
                    <a:pt x="1001" y="11692"/>
                  </a:cubicBezTo>
                  <a:lnTo>
                    <a:pt x="1001" y="1548"/>
                  </a:lnTo>
                  <a:cubicBezTo>
                    <a:pt x="1001" y="1239"/>
                    <a:pt x="1251" y="989"/>
                    <a:pt x="1561" y="989"/>
                  </a:cubicBezTo>
                  <a:close/>
                  <a:moveTo>
                    <a:pt x="2108" y="12597"/>
                  </a:moveTo>
                  <a:lnTo>
                    <a:pt x="2108" y="14764"/>
                  </a:lnTo>
                  <a:lnTo>
                    <a:pt x="1549" y="14764"/>
                  </a:lnTo>
                  <a:cubicBezTo>
                    <a:pt x="1239" y="14764"/>
                    <a:pt x="1001" y="14514"/>
                    <a:pt x="1001" y="14204"/>
                  </a:cubicBezTo>
                  <a:lnTo>
                    <a:pt x="1001" y="13157"/>
                  </a:lnTo>
                  <a:cubicBezTo>
                    <a:pt x="1001" y="12847"/>
                    <a:pt x="1251" y="12597"/>
                    <a:pt x="1549" y="12597"/>
                  </a:cubicBezTo>
                  <a:close/>
                  <a:moveTo>
                    <a:pt x="12205" y="12609"/>
                  </a:moveTo>
                  <a:cubicBezTo>
                    <a:pt x="11907" y="13264"/>
                    <a:pt x="11907" y="14097"/>
                    <a:pt x="12205" y="14764"/>
                  </a:cubicBezTo>
                  <a:lnTo>
                    <a:pt x="5228" y="14764"/>
                  </a:lnTo>
                  <a:lnTo>
                    <a:pt x="5228" y="12609"/>
                  </a:lnTo>
                  <a:close/>
                  <a:moveTo>
                    <a:pt x="4251" y="12561"/>
                  </a:moveTo>
                  <a:lnTo>
                    <a:pt x="4251" y="15502"/>
                  </a:lnTo>
                  <a:lnTo>
                    <a:pt x="3906" y="15336"/>
                  </a:lnTo>
                  <a:cubicBezTo>
                    <a:pt x="3841" y="15294"/>
                    <a:pt x="3766" y="15273"/>
                    <a:pt x="3692" y="15273"/>
                  </a:cubicBezTo>
                  <a:cubicBezTo>
                    <a:pt x="3617" y="15273"/>
                    <a:pt x="3543" y="15294"/>
                    <a:pt x="3478" y="15336"/>
                  </a:cubicBezTo>
                  <a:lnTo>
                    <a:pt x="3132" y="15502"/>
                  </a:lnTo>
                  <a:lnTo>
                    <a:pt x="3132" y="12561"/>
                  </a:lnTo>
                  <a:close/>
                  <a:moveTo>
                    <a:pt x="1549" y="0"/>
                  </a:moveTo>
                  <a:cubicBezTo>
                    <a:pt x="703" y="0"/>
                    <a:pt x="1" y="703"/>
                    <a:pt x="1" y="1548"/>
                  </a:cubicBezTo>
                  <a:lnTo>
                    <a:pt x="1" y="14204"/>
                  </a:lnTo>
                  <a:cubicBezTo>
                    <a:pt x="1" y="15050"/>
                    <a:pt x="691" y="15752"/>
                    <a:pt x="1549" y="15752"/>
                  </a:cubicBezTo>
                  <a:lnTo>
                    <a:pt x="2132" y="15752"/>
                  </a:lnTo>
                  <a:lnTo>
                    <a:pt x="2132" y="16300"/>
                  </a:lnTo>
                  <a:cubicBezTo>
                    <a:pt x="2132" y="16419"/>
                    <a:pt x="2180" y="16538"/>
                    <a:pt x="2251" y="16621"/>
                  </a:cubicBezTo>
                  <a:cubicBezTo>
                    <a:pt x="2343" y="16736"/>
                    <a:pt x="2485" y="16797"/>
                    <a:pt x="2625" y="16797"/>
                  </a:cubicBezTo>
                  <a:cubicBezTo>
                    <a:pt x="2702" y="16797"/>
                    <a:pt x="2779" y="16779"/>
                    <a:pt x="2846" y="16741"/>
                  </a:cubicBezTo>
                  <a:lnTo>
                    <a:pt x="3680" y="16324"/>
                  </a:lnTo>
                  <a:lnTo>
                    <a:pt x="4513" y="16741"/>
                  </a:lnTo>
                  <a:cubicBezTo>
                    <a:pt x="4581" y="16779"/>
                    <a:pt x="4658" y="16797"/>
                    <a:pt x="4735" y="16797"/>
                  </a:cubicBezTo>
                  <a:cubicBezTo>
                    <a:pt x="4875" y="16797"/>
                    <a:pt x="5017" y="16736"/>
                    <a:pt x="5109" y="16621"/>
                  </a:cubicBezTo>
                  <a:cubicBezTo>
                    <a:pt x="5180" y="16538"/>
                    <a:pt x="5228" y="16419"/>
                    <a:pt x="5228" y="16300"/>
                  </a:cubicBezTo>
                  <a:lnTo>
                    <a:pt x="5228" y="15752"/>
                  </a:lnTo>
                  <a:lnTo>
                    <a:pt x="13157" y="15752"/>
                  </a:lnTo>
                  <a:cubicBezTo>
                    <a:pt x="13574" y="15752"/>
                    <a:pt x="13812" y="15240"/>
                    <a:pt x="13526" y="14931"/>
                  </a:cubicBezTo>
                  <a:lnTo>
                    <a:pt x="13514" y="14919"/>
                  </a:lnTo>
                  <a:cubicBezTo>
                    <a:pt x="12848" y="14264"/>
                    <a:pt x="12848" y="13097"/>
                    <a:pt x="13514" y="12442"/>
                  </a:cubicBezTo>
                  <a:cubicBezTo>
                    <a:pt x="13514" y="12430"/>
                    <a:pt x="13514" y="12430"/>
                    <a:pt x="13538" y="12419"/>
                  </a:cubicBezTo>
                  <a:cubicBezTo>
                    <a:pt x="13610" y="12323"/>
                    <a:pt x="13645" y="12204"/>
                    <a:pt x="13645" y="12085"/>
                  </a:cubicBezTo>
                  <a:lnTo>
                    <a:pt x="13645" y="500"/>
                  </a:lnTo>
                  <a:cubicBezTo>
                    <a:pt x="13645" y="227"/>
                    <a:pt x="13431" y="0"/>
                    <a:pt x="13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2925525" y="2029450"/>
              <a:ext cx="190825" cy="24425"/>
            </a:xfrm>
            <a:custGeom>
              <a:avLst/>
              <a:gdLst/>
              <a:ahLst/>
              <a:cxnLst/>
              <a:rect l="l" t="t" r="r" b="b"/>
              <a:pathLst>
                <a:path w="7633" h="977" extrusionOk="0">
                  <a:moveTo>
                    <a:pt x="656" y="1"/>
                  </a:moveTo>
                  <a:cubicBezTo>
                    <a:pt x="1" y="24"/>
                    <a:pt x="1" y="953"/>
                    <a:pt x="656" y="977"/>
                  </a:cubicBezTo>
                  <a:lnTo>
                    <a:pt x="6978" y="977"/>
                  </a:lnTo>
                  <a:cubicBezTo>
                    <a:pt x="7633" y="953"/>
                    <a:pt x="7633" y="24"/>
                    <a:pt x="69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2965125" y="2081850"/>
              <a:ext cx="111650" cy="24725"/>
            </a:xfrm>
            <a:custGeom>
              <a:avLst/>
              <a:gdLst/>
              <a:ahLst/>
              <a:cxnLst/>
              <a:rect l="l" t="t" r="r" b="b"/>
              <a:pathLst>
                <a:path w="4466" h="989" extrusionOk="0">
                  <a:moveTo>
                    <a:pt x="655" y="0"/>
                  </a:moveTo>
                  <a:cubicBezTo>
                    <a:pt x="0" y="24"/>
                    <a:pt x="0" y="953"/>
                    <a:pt x="655" y="988"/>
                  </a:cubicBezTo>
                  <a:lnTo>
                    <a:pt x="3810" y="988"/>
                  </a:lnTo>
                  <a:cubicBezTo>
                    <a:pt x="4465" y="953"/>
                    <a:pt x="4465" y="36"/>
                    <a:pt x="3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2965125" y="1936875"/>
              <a:ext cx="111350" cy="24450"/>
            </a:xfrm>
            <a:custGeom>
              <a:avLst/>
              <a:gdLst/>
              <a:ahLst/>
              <a:cxnLst/>
              <a:rect l="l" t="t" r="r" b="b"/>
              <a:pathLst>
                <a:path w="4454" h="978" extrusionOk="0">
                  <a:moveTo>
                    <a:pt x="643" y="1"/>
                  </a:moveTo>
                  <a:cubicBezTo>
                    <a:pt x="0" y="25"/>
                    <a:pt x="0" y="953"/>
                    <a:pt x="643" y="977"/>
                  </a:cubicBezTo>
                  <a:lnTo>
                    <a:pt x="3798" y="977"/>
                  </a:lnTo>
                  <a:cubicBezTo>
                    <a:pt x="4453" y="953"/>
                    <a:pt x="4453" y="25"/>
                    <a:pt x="3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73"/>
          <p:cNvGrpSpPr/>
          <p:nvPr/>
        </p:nvGrpSpPr>
        <p:grpSpPr>
          <a:xfrm>
            <a:off x="2631025" y="1735578"/>
            <a:ext cx="448360" cy="447720"/>
            <a:chOff x="3480075" y="1884500"/>
            <a:chExt cx="420600" cy="420000"/>
          </a:xfrm>
        </p:grpSpPr>
        <p:sp>
          <p:nvSpPr>
            <p:cNvPr id="4477" name="Google Shape;4477;p73"/>
            <p:cNvSpPr/>
            <p:nvPr/>
          </p:nvSpPr>
          <p:spPr>
            <a:xfrm>
              <a:off x="3480075" y="2069350"/>
              <a:ext cx="196475" cy="235150"/>
            </a:xfrm>
            <a:custGeom>
              <a:avLst/>
              <a:gdLst/>
              <a:ahLst/>
              <a:cxnLst/>
              <a:rect l="l" t="t" r="r" b="b"/>
              <a:pathLst>
                <a:path w="7859" h="9406" extrusionOk="0">
                  <a:moveTo>
                    <a:pt x="1179" y="1119"/>
                  </a:moveTo>
                  <a:cubicBezTo>
                    <a:pt x="1381" y="1250"/>
                    <a:pt x="1548" y="1405"/>
                    <a:pt x="1667" y="1619"/>
                  </a:cubicBezTo>
                  <a:lnTo>
                    <a:pt x="3251" y="4382"/>
                  </a:lnTo>
                  <a:cubicBezTo>
                    <a:pt x="3274" y="4441"/>
                    <a:pt x="3322" y="4489"/>
                    <a:pt x="3322" y="4489"/>
                  </a:cubicBezTo>
                  <a:lnTo>
                    <a:pt x="4906" y="6060"/>
                  </a:lnTo>
                  <a:cubicBezTo>
                    <a:pt x="5001" y="6162"/>
                    <a:pt x="5126" y="6212"/>
                    <a:pt x="5249" y="6212"/>
                  </a:cubicBezTo>
                  <a:cubicBezTo>
                    <a:pt x="5373" y="6212"/>
                    <a:pt x="5495" y="6162"/>
                    <a:pt x="5584" y="6060"/>
                  </a:cubicBezTo>
                  <a:cubicBezTo>
                    <a:pt x="5775" y="5870"/>
                    <a:pt x="5775" y="5560"/>
                    <a:pt x="5584" y="5370"/>
                  </a:cubicBezTo>
                  <a:lnTo>
                    <a:pt x="4191" y="3965"/>
                  </a:lnTo>
                  <a:cubicBezTo>
                    <a:pt x="4215" y="3870"/>
                    <a:pt x="4286" y="3786"/>
                    <a:pt x="4382" y="3727"/>
                  </a:cubicBezTo>
                  <a:cubicBezTo>
                    <a:pt x="4450" y="3683"/>
                    <a:pt x="4534" y="3663"/>
                    <a:pt x="4621" y="3663"/>
                  </a:cubicBezTo>
                  <a:cubicBezTo>
                    <a:pt x="4701" y="3663"/>
                    <a:pt x="4784" y="3680"/>
                    <a:pt x="4858" y="3715"/>
                  </a:cubicBezTo>
                  <a:lnTo>
                    <a:pt x="5953" y="4262"/>
                  </a:lnTo>
                  <a:cubicBezTo>
                    <a:pt x="6513" y="4548"/>
                    <a:pt x="6846" y="5096"/>
                    <a:pt x="6846" y="5703"/>
                  </a:cubicBezTo>
                  <a:lnTo>
                    <a:pt x="6846" y="8406"/>
                  </a:lnTo>
                  <a:lnTo>
                    <a:pt x="4691" y="8406"/>
                  </a:lnTo>
                  <a:lnTo>
                    <a:pt x="4691" y="7834"/>
                  </a:lnTo>
                  <a:cubicBezTo>
                    <a:pt x="4691" y="7703"/>
                    <a:pt x="4644" y="7584"/>
                    <a:pt x="4548" y="7501"/>
                  </a:cubicBezTo>
                  <a:lnTo>
                    <a:pt x="2024" y="4965"/>
                  </a:lnTo>
                  <a:lnTo>
                    <a:pt x="1179" y="1119"/>
                  </a:lnTo>
                  <a:close/>
                  <a:moveTo>
                    <a:pt x="536" y="0"/>
                  </a:moveTo>
                  <a:cubicBezTo>
                    <a:pt x="441" y="0"/>
                    <a:pt x="334" y="24"/>
                    <a:pt x="238" y="83"/>
                  </a:cubicBezTo>
                  <a:cubicBezTo>
                    <a:pt x="84" y="202"/>
                    <a:pt x="0" y="417"/>
                    <a:pt x="48" y="595"/>
                  </a:cubicBezTo>
                  <a:lnTo>
                    <a:pt x="1107" y="5334"/>
                  </a:lnTo>
                  <a:cubicBezTo>
                    <a:pt x="1119" y="5429"/>
                    <a:pt x="1167" y="5513"/>
                    <a:pt x="1238" y="5572"/>
                  </a:cubicBezTo>
                  <a:lnTo>
                    <a:pt x="3727" y="8061"/>
                  </a:lnTo>
                  <a:lnTo>
                    <a:pt x="3727" y="8906"/>
                  </a:lnTo>
                  <a:cubicBezTo>
                    <a:pt x="3727" y="9180"/>
                    <a:pt x="3953" y="9406"/>
                    <a:pt x="4215" y="9406"/>
                  </a:cubicBezTo>
                  <a:lnTo>
                    <a:pt x="7370" y="9406"/>
                  </a:lnTo>
                  <a:cubicBezTo>
                    <a:pt x="7644" y="9406"/>
                    <a:pt x="7858" y="9180"/>
                    <a:pt x="7858" y="8906"/>
                  </a:cubicBezTo>
                  <a:lnTo>
                    <a:pt x="7858" y="5739"/>
                  </a:lnTo>
                  <a:cubicBezTo>
                    <a:pt x="7846" y="4727"/>
                    <a:pt x="7299" y="3834"/>
                    <a:pt x="6406" y="3405"/>
                  </a:cubicBezTo>
                  <a:lnTo>
                    <a:pt x="5298" y="2858"/>
                  </a:lnTo>
                  <a:cubicBezTo>
                    <a:pt x="5088" y="2753"/>
                    <a:pt x="4863" y="2699"/>
                    <a:pt x="4636" y="2699"/>
                  </a:cubicBezTo>
                  <a:cubicBezTo>
                    <a:pt x="4375" y="2699"/>
                    <a:pt x="4112" y="2770"/>
                    <a:pt x="3870" y="2917"/>
                  </a:cubicBezTo>
                  <a:cubicBezTo>
                    <a:pt x="3786" y="2977"/>
                    <a:pt x="3715" y="3036"/>
                    <a:pt x="3632" y="3108"/>
                  </a:cubicBezTo>
                  <a:lnTo>
                    <a:pt x="2524" y="1155"/>
                  </a:lnTo>
                  <a:cubicBezTo>
                    <a:pt x="2119" y="441"/>
                    <a:pt x="1357" y="0"/>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3595250" y="1936875"/>
              <a:ext cx="58675" cy="24450"/>
            </a:xfrm>
            <a:custGeom>
              <a:avLst/>
              <a:gdLst/>
              <a:ahLst/>
              <a:cxnLst/>
              <a:rect l="l" t="t" r="r" b="b"/>
              <a:pathLst>
                <a:path w="2347" h="978" extrusionOk="0">
                  <a:moveTo>
                    <a:pt x="656" y="1"/>
                  </a:moveTo>
                  <a:cubicBezTo>
                    <a:pt x="1" y="25"/>
                    <a:pt x="1" y="953"/>
                    <a:pt x="656" y="977"/>
                  </a:cubicBezTo>
                  <a:lnTo>
                    <a:pt x="1703" y="977"/>
                  </a:lnTo>
                  <a:cubicBezTo>
                    <a:pt x="2346" y="953"/>
                    <a:pt x="2346" y="25"/>
                    <a:pt x="1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3595250" y="1989875"/>
              <a:ext cx="58675" cy="24725"/>
            </a:xfrm>
            <a:custGeom>
              <a:avLst/>
              <a:gdLst/>
              <a:ahLst/>
              <a:cxnLst/>
              <a:rect l="l" t="t" r="r" b="b"/>
              <a:pathLst>
                <a:path w="2347" h="989" extrusionOk="0">
                  <a:moveTo>
                    <a:pt x="656" y="0"/>
                  </a:moveTo>
                  <a:cubicBezTo>
                    <a:pt x="1" y="36"/>
                    <a:pt x="1" y="953"/>
                    <a:pt x="656" y="988"/>
                  </a:cubicBezTo>
                  <a:lnTo>
                    <a:pt x="1703" y="988"/>
                  </a:lnTo>
                  <a:cubicBezTo>
                    <a:pt x="2346" y="976"/>
                    <a:pt x="2346" y="36"/>
                    <a:pt x="1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3"/>
            <p:cNvSpPr/>
            <p:nvPr/>
          </p:nvSpPr>
          <p:spPr>
            <a:xfrm>
              <a:off x="3546450" y="1884500"/>
              <a:ext cx="287850" cy="222450"/>
            </a:xfrm>
            <a:custGeom>
              <a:avLst/>
              <a:gdLst/>
              <a:ahLst/>
              <a:cxnLst/>
              <a:rect l="l" t="t" r="r" b="b"/>
              <a:pathLst>
                <a:path w="11514" h="8898" extrusionOk="0">
                  <a:moveTo>
                    <a:pt x="4215" y="977"/>
                  </a:moveTo>
                  <a:cubicBezTo>
                    <a:pt x="4810" y="977"/>
                    <a:pt x="5299" y="1465"/>
                    <a:pt x="5299" y="2060"/>
                  </a:cubicBezTo>
                  <a:lnTo>
                    <a:pt x="5299" y="6632"/>
                  </a:lnTo>
                  <a:lnTo>
                    <a:pt x="5287" y="6632"/>
                  </a:lnTo>
                  <a:cubicBezTo>
                    <a:pt x="4965" y="6430"/>
                    <a:pt x="4596" y="6322"/>
                    <a:pt x="4191" y="6322"/>
                  </a:cubicBezTo>
                  <a:lnTo>
                    <a:pt x="1000" y="6322"/>
                  </a:lnTo>
                  <a:lnTo>
                    <a:pt x="1000" y="977"/>
                  </a:lnTo>
                  <a:close/>
                  <a:moveTo>
                    <a:pt x="10537" y="977"/>
                  </a:moveTo>
                  <a:lnTo>
                    <a:pt x="10537" y="6322"/>
                  </a:lnTo>
                  <a:lnTo>
                    <a:pt x="7335" y="6322"/>
                  </a:lnTo>
                  <a:cubicBezTo>
                    <a:pt x="6930" y="6322"/>
                    <a:pt x="6561" y="6442"/>
                    <a:pt x="6251" y="6632"/>
                  </a:cubicBezTo>
                  <a:lnTo>
                    <a:pt x="6251" y="2060"/>
                  </a:lnTo>
                  <a:cubicBezTo>
                    <a:pt x="6239" y="1465"/>
                    <a:pt x="6727" y="977"/>
                    <a:pt x="7323" y="977"/>
                  </a:cubicBezTo>
                  <a:close/>
                  <a:moveTo>
                    <a:pt x="488" y="0"/>
                  </a:moveTo>
                  <a:cubicBezTo>
                    <a:pt x="226" y="0"/>
                    <a:pt x="0" y="226"/>
                    <a:pt x="0" y="500"/>
                  </a:cubicBezTo>
                  <a:lnTo>
                    <a:pt x="0" y="6823"/>
                  </a:lnTo>
                  <a:cubicBezTo>
                    <a:pt x="0" y="7096"/>
                    <a:pt x="226" y="7311"/>
                    <a:pt x="488" y="7311"/>
                  </a:cubicBezTo>
                  <a:lnTo>
                    <a:pt x="4179" y="7311"/>
                  </a:lnTo>
                  <a:cubicBezTo>
                    <a:pt x="4775" y="7311"/>
                    <a:pt x="5263" y="7811"/>
                    <a:pt x="5263" y="8406"/>
                  </a:cubicBezTo>
                  <a:cubicBezTo>
                    <a:pt x="5281" y="8733"/>
                    <a:pt x="5519" y="8897"/>
                    <a:pt x="5757" y="8897"/>
                  </a:cubicBezTo>
                  <a:cubicBezTo>
                    <a:pt x="5995" y="8897"/>
                    <a:pt x="6233" y="8733"/>
                    <a:pt x="6251" y="8406"/>
                  </a:cubicBezTo>
                  <a:cubicBezTo>
                    <a:pt x="6251" y="7787"/>
                    <a:pt x="6739" y="7311"/>
                    <a:pt x="7335" y="7311"/>
                  </a:cubicBezTo>
                  <a:lnTo>
                    <a:pt x="11025" y="7311"/>
                  </a:lnTo>
                  <a:cubicBezTo>
                    <a:pt x="11287" y="7311"/>
                    <a:pt x="11514" y="7096"/>
                    <a:pt x="11514" y="6823"/>
                  </a:cubicBezTo>
                  <a:lnTo>
                    <a:pt x="11514" y="500"/>
                  </a:lnTo>
                  <a:cubicBezTo>
                    <a:pt x="11514" y="226"/>
                    <a:pt x="11287" y="0"/>
                    <a:pt x="11025" y="0"/>
                  </a:cubicBezTo>
                  <a:lnTo>
                    <a:pt x="7335" y="0"/>
                  </a:lnTo>
                  <a:cubicBezTo>
                    <a:pt x="6692" y="0"/>
                    <a:pt x="6132" y="286"/>
                    <a:pt x="5763" y="738"/>
                  </a:cubicBezTo>
                  <a:cubicBezTo>
                    <a:pt x="5370" y="286"/>
                    <a:pt x="4810" y="0"/>
                    <a:pt x="4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3"/>
            <p:cNvSpPr/>
            <p:nvPr/>
          </p:nvSpPr>
          <p:spPr>
            <a:xfrm>
              <a:off x="3726825" y="1936875"/>
              <a:ext cx="59250" cy="24450"/>
            </a:xfrm>
            <a:custGeom>
              <a:avLst/>
              <a:gdLst/>
              <a:ahLst/>
              <a:cxnLst/>
              <a:rect l="l" t="t" r="r" b="b"/>
              <a:pathLst>
                <a:path w="2370" h="978" extrusionOk="0">
                  <a:moveTo>
                    <a:pt x="655" y="1"/>
                  </a:moveTo>
                  <a:cubicBezTo>
                    <a:pt x="0" y="25"/>
                    <a:pt x="0" y="953"/>
                    <a:pt x="655" y="977"/>
                  </a:cubicBezTo>
                  <a:lnTo>
                    <a:pt x="1715" y="977"/>
                  </a:lnTo>
                  <a:cubicBezTo>
                    <a:pt x="2370" y="953"/>
                    <a:pt x="2370" y="25"/>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3726825" y="1989875"/>
              <a:ext cx="59250" cy="24725"/>
            </a:xfrm>
            <a:custGeom>
              <a:avLst/>
              <a:gdLst/>
              <a:ahLst/>
              <a:cxnLst/>
              <a:rect l="l" t="t" r="r" b="b"/>
              <a:pathLst>
                <a:path w="2370" h="989" extrusionOk="0">
                  <a:moveTo>
                    <a:pt x="655" y="0"/>
                  </a:moveTo>
                  <a:cubicBezTo>
                    <a:pt x="0" y="36"/>
                    <a:pt x="0" y="976"/>
                    <a:pt x="655" y="988"/>
                  </a:cubicBezTo>
                  <a:lnTo>
                    <a:pt x="1715" y="988"/>
                  </a:lnTo>
                  <a:cubicBezTo>
                    <a:pt x="2370" y="953"/>
                    <a:pt x="2370" y="36"/>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3704800" y="2068750"/>
              <a:ext cx="195875" cy="235175"/>
            </a:xfrm>
            <a:custGeom>
              <a:avLst/>
              <a:gdLst/>
              <a:ahLst/>
              <a:cxnLst/>
              <a:rect l="l" t="t" r="r" b="b"/>
              <a:pathLst>
                <a:path w="7835" h="9407" extrusionOk="0">
                  <a:moveTo>
                    <a:pt x="6656" y="1167"/>
                  </a:moveTo>
                  <a:lnTo>
                    <a:pt x="5811" y="4989"/>
                  </a:lnTo>
                  <a:lnTo>
                    <a:pt x="3298" y="7525"/>
                  </a:lnTo>
                  <a:cubicBezTo>
                    <a:pt x="3203" y="7608"/>
                    <a:pt x="3144" y="7739"/>
                    <a:pt x="3144" y="7858"/>
                  </a:cubicBezTo>
                  <a:lnTo>
                    <a:pt x="3144" y="8430"/>
                  </a:lnTo>
                  <a:lnTo>
                    <a:pt x="989" y="8430"/>
                  </a:lnTo>
                  <a:lnTo>
                    <a:pt x="989" y="5751"/>
                  </a:lnTo>
                  <a:cubicBezTo>
                    <a:pt x="989" y="5144"/>
                    <a:pt x="1334" y="4572"/>
                    <a:pt x="1882" y="4310"/>
                  </a:cubicBezTo>
                  <a:lnTo>
                    <a:pt x="2977" y="3751"/>
                  </a:lnTo>
                  <a:cubicBezTo>
                    <a:pt x="3045" y="3719"/>
                    <a:pt x="3119" y="3704"/>
                    <a:pt x="3191" y="3704"/>
                  </a:cubicBezTo>
                  <a:cubicBezTo>
                    <a:pt x="3283" y="3704"/>
                    <a:pt x="3374" y="3728"/>
                    <a:pt x="3453" y="3774"/>
                  </a:cubicBezTo>
                  <a:cubicBezTo>
                    <a:pt x="3548" y="3834"/>
                    <a:pt x="3620" y="3917"/>
                    <a:pt x="3656" y="4013"/>
                  </a:cubicBezTo>
                  <a:lnTo>
                    <a:pt x="2251" y="5406"/>
                  </a:lnTo>
                  <a:cubicBezTo>
                    <a:pt x="2060" y="5596"/>
                    <a:pt x="2060" y="5918"/>
                    <a:pt x="2251" y="6108"/>
                  </a:cubicBezTo>
                  <a:cubicBezTo>
                    <a:pt x="2346" y="6203"/>
                    <a:pt x="2474" y="6251"/>
                    <a:pt x="2600" y="6251"/>
                  </a:cubicBezTo>
                  <a:cubicBezTo>
                    <a:pt x="2727" y="6251"/>
                    <a:pt x="2852" y="6203"/>
                    <a:pt x="2941" y="6108"/>
                  </a:cubicBezTo>
                  <a:lnTo>
                    <a:pt x="4513" y="4525"/>
                  </a:lnTo>
                  <a:cubicBezTo>
                    <a:pt x="4513" y="4525"/>
                    <a:pt x="4560" y="4489"/>
                    <a:pt x="4584" y="4429"/>
                  </a:cubicBezTo>
                  <a:lnTo>
                    <a:pt x="6168" y="1655"/>
                  </a:lnTo>
                  <a:cubicBezTo>
                    <a:pt x="6287" y="1453"/>
                    <a:pt x="6465" y="1274"/>
                    <a:pt x="6656" y="1167"/>
                  </a:cubicBezTo>
                  <a:close/>
                  <a:moveTo>
                    <a:pt x="7311" y="0"/>
                  </a:moveTo>
                  <a:cubicBezTo>
                    <a:pt x="6489" y="0"/>
                    <a:pt x="5715" y="453"/>
                    <a:pt x="5322" y="1167"/>
                  </a:cubicBezTo>
                  <a:lnTo>
                    <a:pt x="4203" y="3120"/>
                  </a:lnTo>
                  <a:cubicBezTo>
                    <a:pt x="4132" y="3036"/>
                    <a:pt x="4049" y="2977"/>
                    <a:pt x="3965" y="2917"/>
                  </a:cubicBezTo>
                  <a:cubicBezTo>
                    <a:pt x="3731" y="2774"/>
                    <a:pt x="3464" y="2698"/>
                    <a:pt x="3194" y="2698"/>
                  </a:cubicBezTo>
                  <a:cubicBezTo>
                    <a:pt x="2971" y="2698"/>
                    <a:pt x="2747" y="2750"/>
                    <a:pt x="2536" y="2858"/>
                  </a:cubicBezTo>
                  <a:lnTo>
                    <a:pt x="1429" y="3417"/>
                  </a:lnTo>
                  <a:cubicBezTo>
                    <a:pt x="560" y="3858"/>
                    <a:pt x="0" y="4751"/>
                    <a:pt x="0" y="5739"/>
                  </a:cubicBezTo>
                  <a:lnTo>
                    <a:pt x="0" y="8918"/>
                  </a:lnTo>
                  <a:cubicBezTo>
                    <a:pt x="0" y="9180"/>
                    <a:pt x="227" y="9406"/>
                    <a:pt x="489" y="9406"/>
                  </a:cubicBezTo>
                  <a:lnTo>
                    <a:pt x="3656" y="9406"/>
                  </a:lnTo>
                  <a:cubicBezTo>
                    <a:pt x="3918" y="9406"/>
                    <a:pt x="4144" y="9180"/>
                    <a:pt x="4144" y="8918"/>
                  </a:cubicBezTo>
                  <a:lnTo>
                    <a:pt x="4144" y="8073"/>
                  </a:lnTo>
                  <a:lnTo>
                    <a:pt x="6632" y="5584"/>
                  </a:lnTo>
                  <a:cubicBezTo>
                    <a:pt x="6680" y="5525"/>
                    <a:pt x="6739" y="5441"/>
                    <a:pt x="6763" y="5346"/>
                  </a:cubicBezTo>
                  <a:lnTo>
                    <a:pt x="7823" y="596"/>
                  </a:lnTo>
                  <a:cubicBezTo>
                    <a:pt x="7835" y="453"/>
                    <a:pt x="7787" y="298"/>
                    <a:pt x="7704" y="179"/>
                  </a:cubicBezTo>
                  <a:cubicBezTo>
                    <a:pt x="7608" y="60"/>
                    <a:pt x="7466" y="0"/>
                    <a:pt x="7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73"/>
          <p:cNvGrpSpPr/>
          <p:nvPr/>
        </p:nvGrpSpPr>
        <p:grpSpPr>
          <a:xfrm>
            <a:off x="4294523" y="1734938"/>
            <a:ext cx="448679" cy="448999"/>
            <a:chOff x="4972225" y="1883900"/>
            <a:chExt cx="420900" cy="421200"/>
          </a:xfrm>
        </p:grpSpPr>
        <p:sp>
          <p:nvSpPr>
            <p:cNvPr id="4485" name="Google Shape;4485;p73"/>
            <p:cNvSpPr/>
            <p:nvPr/>
          </p:nvSpPr>
          <p:spPr>
            <a:xfrm>
              <a:off x="4972225" y="2095525"/>
              <a:ext cx="223250" cy="209575"/>
            </a:xfrm>
            <a:custGeom>
              <a:avLst/>
              <a:gdLst/>
              <a:ahLst/>
              <a:cxnLst/>
              <a:rect l="l" t="t" r="r" b="b"/>
              <a:pathLst>
                <a:path w="8930" h="8383" extrusionOk="0">
                  <a:moveTo>
                    <a:pt x="5822" y="989"/>
                  </a:moveTo>
                  <a:lnTo>
                    <a:pt x="5822" y="2108"/>
                  </a:lnTo>
                  <a:lnTo>
                    <a:pt x="3120" y="2108"/>
                  </a:lnTo>
                  <a:lnTo>
                    <a:pt x="3120" y="989"/>
                  </a:lnTo>
                  <a:close/>
                  <a:moveTo>
                    <a:pt x="6096" y="3073"/>
                  </a:moveTo>
                  <a:lnTo>
                    <a:pt x="7858" y="4823"/>
                  </a:lnTo>
                  <a:lnTo>
                    <a:pt x="7013" y="7371"/>
                  </a:lnTo>
                  <a:lnTo>
                    <a:pt x="1905" y="7371"/>
                  </a:lnTo>
                  <a:lnTo>
                    <a:pt x="1060" y="4823"/>
                  </a:lnTo>
                  <a:lnTo>
                    <a:pt x="2810" y="3073"/>
                  </a:lnTo>
                  <a:close/>
                  <a:moveTo>
                    <a:pt x="1560" y="1"/>
                  </a:moveTo>
                  <a:cubicBezTo>
                    <a:pt x="905" y="36"/>
                    <a:pt x="905" y="953"/>
                    <a:pt x="1560" y="989"/>
                  </a:cubicBezTo>
                  <a:lnTo>
                    <a:pt x="2143" y="989"/>
                  </a:lnTo>
                  <a:lnTo>
                    <a:pt x="2143" y="2406"/>
                  </a:lnTo>
                  <a:lnTo>
                    <a:pt x="179" y="4370"/>
                  </a:lnTo>
                  <a:cubicBezTo>
                    <a:pt x="36" y="4501"/>
                    <a:pt x="0" y="4692"/>
                    <a:pt x="60" y="4870"/>
                  </a:cubicBezTo>
                  <a:lnTo>
                    <a:pt x="1119" y="8037"/>
                  </a:lnTo>
                  <a:cubicBezTo>
                    <a:pt x="1179" y="8252"/>
                    <a:pt x="1369" y="8383"/>
                    <a:pt x="1572" y="8383"/>
                  </a:cubicBezTo>
                  <a:lnTo>
                    <a:pt x="7346" y="8383"/>
                  </a:lnTo>
                  <a:cubicBezTo>
                    <a:pt x="7561" y="8383"/>
                    <a:pt x="7751" y="8252"/>
                    <a:pt x="7811" y="8037"/>
                  </a:cubicBezTo>
                  <a:lnTo>
                    <a:pt x="8870" y="4870"/>
                  </a:lnTo>
                  <a:cubicBezTo>
                    <a:pt x="8930" y="4692"/>
                    <a:pt x="8882" y="4501"/>
                    <a:pt x="8751" y="4358"/>
                  </a:cubicBezTo>
                  <a:lnTo>
                    <a:pt x="6799" y="2406"/>
                  </a:lnTo>
                  <a:lnTo>
                    <a:pt x="6799" y="989"/>
                  </a:lnTo>
                  <a:lnTo>
                    <a:pt x="7370" y="989"/>
                  </a:lnTo>
                  <a:cubicBezTo>
                    <a:pt x="8025" y="953"/>
                    <a:pt x="8025" y="36"/>
                    <a:pt x="7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5209150" y="1883900"/>
              <a:ext cx="183975" cy="420325"/>
            </a:xfrm>
            <a:custGeom>
              <a:avLst/>
              <a:gdLst/>
              <a:ahLst/>
              <a:cxnLst/>
              <a:rect l="l" t="t" r="r" b="b"/>
              <a:pathLst>
                <a:path w="7359" h="16813" extrusionOk="0">
                  <a:moveTo>
                    <a:pt x="6323" y="1072"/>
                  </a:moveTo>
                  <a:lnTo>
                    <a:pt x="6323" y="4525"/>
                  </a:lnTo>
                  <a:lnTo>
                    <a:pt x="6347" y="4525"/>
                  </a:lnTo>
                  <a:lnTo>
                    <a:pt x="5430" y="5430"/>
                  </a:lnTo>
                  <a:cubicBezTo>
                    <a:pt x="5239" y="5632"/>
                    <a:pt x="5239" y="5942"/>
                    <a:pt x="5430" y="6120"/>
                  </a:cubicBezTo>
                  <a:lnTo>
                    <a:pt x="6132" y="6823"/>
                  </a:lnTo>
                  <a:lnTo>
                    <a:pt x="4168" y="8787"/>
                  </a:lnTo>
                  <a:lnTo>
                    <a:pt x="4168" y="3679"/>
                  </a:lnTo>
                  <a:cubicBezTo>
                    <a:pt x="4168" y="1727"/>
                    <a:pt x="5894" y="1143"/>
                    <a:pt x="6323" y="1072"/>
                  </a:cubicBezTo>
                  <a:close/>
                  <a:moveTo>
                    <a:pt x="3584" y="2001"/>
                  </a:moveTo>
                  <a:lnTo>
                    <a:pt x="3584" y="2001"/>
                  </a:lnTo>
                  <a:cubicBezTo>
                    <a:pt x="3334" y="2501"/>
                    <a:pt x="3191" y="3084"/>
                    <a:pt x="3191" y="3679"/>
                  </a:cubicBezTo>
                  <a:lnTo>
                    <a:pt x="3191" y="8811"/>
                  </a:lnTo>
                  <a:lnTo>
                    <a:pt x="1013" y="6644"/>
                  </a:lnTo>
                  <a:cubicBezTo>
                    <a:pt x="1072" y="4703"/>
                    <a:pt x="2084" y="3013"/>
                    <a:pt x="3584" y="2001"/>
                  </a:cubicBezTo>
                  <a:close/>
                  <a:moveTo>
                    <a:pt x="1001" y="8037"/>
                  </a:moveTo>
                  <a:lnTo>
                    <a:pt x="3156" y="10192"/>
                  </a:lnTo>
                  <a:lnTo>
                    <a:pt x="3156" y="13014"/>
                  </a:lnTo>
                  <a:lnTo>
                    <a:pt x="1001" y="10847"/>
                  </a:lnTo>
                  <a:lnTo>
                    <a:pt x="1001" y="8037"/>
                  </a:lnTo>
                  <a:close/>
                  <a:moveTo>
                    <a:pt x="6347" y="8037"/>
                  </a:moveTo>
                  <a:lnTo>
                    <a:pt x="6347" y="10847"/>
                  </a:lnTo>
                  <a:lnTo>
                    <a:pt x="4180" y="13014"/>
                  </a:lnTo>
                  <a:lnTo>
                    <a:pt x="4180" y="10192"/>
                  </a:lnTo>
                  <a:lnTo>
                    <a:pt x="6347" y="8037"/>
                  </a:lnTo>
                  <a:close/>
                  <a:moveTo>
                    <a:pt x="6859" y="0"/>
                  </a:moveTo>
                  <a:cubicBezTo>
                    <a:pt x="3072" y="0"/>
                    <a:pt x="1" y="3072"/>
                    <a:pt x="1" y="6847"/>
                  </a:cubicBezTo>
                  <a:lnTo>
                    <a:pt x="1" y="11061"/>
                  </a:lnTo>
                  <a:cubicBezTo>
                    <a:pt x="1" y="11192"/>
                    <a:pt x="48" y="11311"/>
                    <a:pt x="155" y="11407"/>
                  </a:cubicBezTo>
                  <a:lnTo>
                    <a:pt x="3156" y="14407"/>
                  </a:lnTo>
                  <a:lnTo>
                    <a:pt x="3156" y="16312"/>
                  </a:lnTo>
                  <a:cubicBezTo>
                    <a:pt x="3174" y="16645"/>
                    <a:pt x="3424" y="16812"/>
                    <a:pt x="3671" y="16812"/>
                  </a:cubicBezTo>
                  <a:cubicBezTo>
                    <a:pt x="3918" y="16812"/>
                    <a:pt x="4162" y="16645"/>
                    <a:pt x="4168" y="16312"/>
                  </a:cubicBezTo>
                  <a:lnTo>
                    <a:pt x="4168" y="14407"/>
                  </a:lnTo>
                  <a:lnTo>
                    <a:pt x="7180" y="11407"/>
                  </a:lnTo>
                  <a:cubicBezTo>
                    <a:pt x="7263" y="11311"/>
                    <a:pt x="7323" y="11180"/>
                    <a:pt x="7323" y="11061"/>
                  </a:cubicBezTo>
                  <a:lnTo>
                    <a:pt x="7323" y="6835"/>
                  </a:lnTo>
                  <a:cubicBezTo>
                    <a:pt x="7323" y="6835"/>
                    <a:pt x="7275" y="6585"/>
                    <a:pt x="7192" y="6489"/>
                  </a:cubicBezTo>
                  <a:lnTo>
                    <a:pt x="6489" y="5787"/>
                  </a:lnTo>
                  <a:lnTo>
                    <a:pt x="7192" y="5096"/>
                  </a:lnTo>
                  <a:cubicBezTo>
                    <a:pt x="7275" y="5001"/>
                    <a:pt x="7335" y="4870"/>
                    <a:pt x="7335" y="4751"/>
                  </a:cubicBezTo>
                  <a:lnTo>
                    <a:pt x="7359" y="4739"/>
                  </a:lnTo>
                  <a:lnTo>
                    <a:pt x="7359" y="489"/>
                  </a:lnTo>
                  <a:cubicBezTo>
                    <a:pt x="7359" y="227"/>
                    <a:pt x="7132" y="0"/>
                    <a:pt x="6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73"/>
          <p:cNvGrpSpPr/>
          <p:nvPr/>
        </p:nvGrpSpPr>
        <p:grpSpPr>
          <a:xfrm>
            <a:off x="5125355" y="1749678"/>
            <a:ext cx="458833" cy="419551"/>
            <a:chOff x="2159375" y="2682750"/>
            <a:chExt cx="430425" cy="393575"/>
          </a:xfrm>
        </p:grpSpPr>
        <p:sp>
          <p:nvSpPr>
            <p:cNvPr id="4488" name="Google Shape;4488;p73"/>
            <p:cNvSpPr/>
            <p:nvPr/>
          </p:nvSpPr>
          <p:spPr>
            <a:xfrm>
              <a:off x="2159375" y="2682750"/>
              <a:ext cx="430425" cy="393575"/>
            </a:xfrm>
            <a:custGeom>
              <a:avLst/>
              <a:gdLst/>
              <a:ahLst/>
              <a:cxnLst/>
              <a:rect l="l" t="t" r="r" b="b"/>
              <a:pathLst>
                <a:path w="17217" h="15743" extrusionOk="0">
                  <a:moveTo>
                    <a:pt x="11987" y="995"/>
                  </a:moveTo>
                  <a:cubicBezTo>
                    <a:pt x="14028" y="995"/>
                    <a:pt x="16014" y="2554"/>
                    <a:pt x="16014" y="4968"/>
                  </a:cubicBezTo>
                  <a:cubicBezTo>
                    <a:pt x="16014" y="6087"/>
                    <a:pt x="15443" y="7432"/>
                    <a:pt x="14359" y="8932"/>
                  </a:cubicBezTo>
                  <a:lnTo>
                    <a:pt x="14359" y="4039"/>
                  </a:lnTo>
                  <a:cubicBezTo>
                    <a:pt x="14359" y="3765"/>
                    <a:pt x="14133" y="3539"/>
                    <a:pt x="13871" y="3539"/>
                  </a:cubicBezTo>
                  <a:lnTo>
                    <a:pt x="10180" y="3539"/>
                  </a:lnTo>
                  <a:cubicBezTo>
                    <a:pt x="9537" y="3539"/>
                    <a:pt x="8977" y="3825"/>
                    <a:pt x="8596" y="4277"/>
                  </a:cubicBezTo>
                  <a:cubicBezTo>
                    <a:pt x="8215" y="3825"/>
                    <a:pt x="7644" y="3539"/>
                    <a:pt x="7025" y="3539"/>
                  </a:cubicBezTo>
                  <a:lnTo>
                    <a:pt x="3334" y="3539"/>
                  </a:lnTo>
                  <a:cubicBezTo>
                    <a:pt x="3060" y="3539"/>
                    <a:pt x="2846" y="3765"/>
                    <a:pt x="2846" y="4039"/>
                  </a:cubicBezTo>
                  <a:lnTo>
                    <a:pt x="2846" y="8932"/>
                  </a:lnTo>
                  <a:cubicBezTo>
                    <a:pt x="1750" y="7432"/>
                    <a:pt x="1191" y="6087"/>
                    <a:pt x="1191" y="4968"/>
                  </a:cubicBezTo>
                  <a:cubicBezTo>
                    <a:pt x="1203" y="2789"/>
                    <a:pt x="2989" y="1003"/>
                    <a:pt x="5179" y="1003"/>
                  </a:cubicBezTo>
                  <a:cubicBezTo>
                    <a:pt x="6358" y="1003"/>
                    <a:pt x="7465" y="1515"/>
                    <a:pt x="8227" y="2408"/>
                  </a:cubicBezTo>
                  <a:cubicBezTo>
                    <a:pt x="8316" y="2525"/>
                    <a:pt x="8456" y="2582"/>
                    <a:pt x="8598" y="2582"/>
                  </a:cubicBezTo>
                  <a:cubicBezTo>
                    <a:pt x="8744" y="2582"/>
                    <a:pt x="8893" y="2522"/>
                    <a:pt x="8989" y="2408"/>
                  </a:cubicBezTo>
                  <a:cubicBezTo>
                    <a:pt x="9813" y="1432"/>
                    <a:pt x="10908" y="995"/>
                    <a:pt x="11987" y="995"/>
                  </a:cubicBezTo>
                  <a:close/>
                  <a:moveTo>
                    <a:pt x="7049" y="4527"/>
                  </a:moveTo>
                  <a:cubicBezTo>
                    <a:pt x="7644" y="4527"/>
                    <a:pt x="8120" y="5015"/>
                    <a:pt x="8120" y="5611"/>
                  </a:cubicBezTo>
                  <a:lnTo>
                    <a:pt x="8120" y="10183"/>
                  </a:lnTo>
                  <a:cubicBezTo>
                    <a:pt x="7811" y="9980"/>
                    <a:pt x="7442" y="9861"/>
                    <a:pt x="7037" y="9861"/>
                  </a:cubicBezTo>
                  <a:lnTo>
                    <a:pt x="3834" y="9861"/>
                  </a:lnTo>
                  <a:lnTo>
                    <a:pt x="3834" y="4527"/>
                  </a:lnTo>
                  <a:close/>
                  <a:moveTo>
                    <a:pt x="13418" y="4527"/>
                  </a:moveTo>
                  <a:lnTo>
                    <a:pt x="13418" y="9873"/>
                  </a:lnTo>
                  <a:lnTo>
                    <a:pt x="10204" y="9873"/>
                  </a:lnTo>
                  <a:cubicBezTo>
                    <a:pt x="9799" y="9873"/>
                    <a:pt x="9430" y="9992"/>
                    <a:pt x="9120" y="10183"/>
                  </a:cubicBezTo>
                  <a:lnTo>
                    <a:pt x="9120" y="5611"/>
                  </a:lnTo>
                  <a:cubicBezTo>
                    <a:pt x="9120" y="5015"/>
                    <a:pt x="9608" y="4527"/>
                    <a:pt x="10204" y="4527"/>
                  </a:cubicBezTo>
                  <a:close/>
                  <a:moveTo>
                    <a:pt x="12799" y="10837"/>
                  </a:moveTo>
                  <a:cubicBezTo>
                    <a:pt x="12621" y="11016"/>
                    <a:pt x="12418" y="11207"/>
                    <a:pt x="12228" y="11421"/>
                  </a:cubicBezTo>
                  <a:cubicBezTo>
                    <a:pt x="10740" y="12933"/>
                    <a:pt x="9239" y="14135"/>
                    <a:pt x="8632" y="14612"/>
                  </a:cubicBezTo>
                  <a:cubicBezTo>
                    <a:pt x="8001" y="14171"/>
                    <a:pt x="5739" y="12266"/>
                    <a:pt x="4465" y="10837"/>
                  </a:cubicBezTo>
                  <a:lnTo>
                    <a:pt x="7049" y="10837"/>
                  </a:lnTo>
                  <a:cubicBezTo>
                    <a:pt x="7644" y="10837"/>
                    <a:pt x="8132" y="11326"/>
                    <a:pt x="8132" y="11921"/>
                  </a:cubicBezTo>
                  <a:cubicBezTo>
                    <a:pt x="8150" y="12248"/>
                    <a:pt x="8388" y="12412"/>
                    <a:pt x="8626" y="12412"/>
                  </a:cubicBezTo>
                  <a:cubicBezTo>
                    <a:pt x="8864" y="12412"/>
                    <a:pt x="9102" y="12248"/>
                    <a:pt x="9120" y="11921"/>
                  </a:cubicBezTo>
                  <a:cubicBezTo>
                    <a:pt x="9120" y="11326"/>
                    <a:pt x="9608" y="10837"/>
                    <a:pt x="10204" y="10837"/>
                  </a:cubicBezTo>
                  <a:close/>
                  <a:moveTo>
                    <a:pt x="5246" y="1"/>
                  </a:moveTo>
                  <a:cubicBezTo>
                    <a:pt x="2681" y="1"/>
                    <a:pt x="210" y="1994"/>
                    <a:pt x="226" y="4968"/>
                  </a:cubicBezTo>
                  <a:cubicBezTo>
                    <a:pt x="0" y="8540"/>
                    <a:pt x="5894" y="13921"/>
                    <a:pt x="8323" y="15636"/>
                  </a:cubicBezTo>
                  <a:cubicBezTo>
                    <a:pt x="8412" y="15707"/>
                    <a:pt x="8510" y="15743"/>
                    <a:pt x="8608" y="15743"/>
                  </a:cubicBezTo>
                  <a:cubicBezTo>
                    <a:pt x="8707" y="15743"/>
                    <a:pt x="8805" y="15707"/>
                    <a:pt x="8894" y="15636"/>
                  </a:cubicBezTo>
                  <a:cubicBezTo>
                    <a:pt x="11335" y="13897"/>
                    <a:pt x="17217" y="8528"/>
                    <a:pt x="16990" y="4968"/>
                  </a:cubicBezTo>
                  <a:cubicBezTo>
                    <a:pt x="17014" y="2229"/>
                    <a:pt x="14776" y="3"/>
                    <a:pt x="12037" y="3"/>
                  </a:cubicBezTo>
                  <a:cubicBezTo>
                    <a:pt x="10763" y="3"/>
                    <a:pt x="9537" y="491"/>
                    <a:pt x="8620" y="1372"/>
                  </a:cubicBezTo>
                  <a:cubicBezTo>
                    <a:pt x="7632" y="425"/>
                    <a:pt x="6429" y="1"/>
                    <a:pt x="5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2279625" y="2823900"/>
              <a:ext cx="58950" cy="24425"/>
            </a:xfrm>
            <a:custGeom>
              <a:avLst/>
              <a:gdLst/>
              <a:ahLst/>
              <a:cxnLst/>
              <a:rect l="l" t="t" r="r" b="b"/>
              <a:pathLst>
                <a:path w="2358" h="977" extrusionOk="0">
                  <a:moveTo>
                    <a:pt x="655" y="0"/>
                  </a:moveTo>
                  <a:cubicBezTo>
                    <a:pt x="0" y="24"/>
                    <a:pt x="0" y="953"/>
                    <a:pt x="655" y="977"/>
                  </a:cubicBezTo>
                  <a:lnTo>
                    <a:pt x="1703" y="977"/>
                  </a:lnTo>
                  <a:cubicBezTo>
                    <a:pt x="2358" y="953"/>
                    <a:pt x="2358" y="24"/>
                    <a:pt x="1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2279625" y="2876275"/>
              <a:ext cx="58950" cy="24450"/>
            </a:xfrm>
            <a:custGeom>
              <a:avLst/>
              <a:gdLst/>
              <a:ahLst/>
              <a:cxnLst/>
              <a:rect l="l" t="t" r="r" b="b"/>
              <a:pathLst>
                <a:path w="2358" h="978" extrusionOk="0">
                  <a:moveTo>
                    <a:pt x="655" y="1"/>
                  </a:moveTo>
                  <a:cubicBezTo>
                    <a:pt x="0" y="25"/>
                    <a:pt x="0" y="953"/>
                    <a:pt x="655" y="977"/>
                  </a:cubicBezTo>
                  <a:lnTo>
                    <a:pt x="1703" y="977"/>
                  </a:lnTo>
                  <a:cubicBezTo>
                    <a:pt x="2358" y="953"/>
                    <a:pt x="2358" y="25"/>
                    <a:pt x="1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2411175" y="2823900"/>
              <a:ext cx="59275" cy="24425"/>
            </a:xfrm>
            <a:custGeom>
              <a:avLst/>
              <a:gdLst/>
              <a:ahLst/>
              <a:cxnLst/>
              <a:rect l="l" t="t" r="r" b="b"/>
              <a:pathLst>
                <a:path w="2371" h="977" extrusionOk="0">
                  <a:moveTo>
                    <a:pt x="656" y="0"/>
                  </a:moveTo>
                  <a:cubicBezTo>
                    <a:pt x="1" y="24"/>
                    <a:pt x="1" y="953"/>
                    <a:pt x="656" y="977"/>
                  </a:cubicBezTo>
                  <a:lnTo>
                    <a:pt x="1715" y="977"/>
                  </a:lnTo>
                  <a:cubicBezTo>
                    <a:pt x="2370" y="953"/>
                    <a:pt x="2370" y="24"/>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2411175" y="2876275"/>
              <a:ext cx="59275" cy="24450"/>
            </a:xfrm>
            <a:custGeom>
              <a:avLst/>
              <a:gdLst/>
              <a:ahLst/>
              <a:cxnLst/>
              <a:rect l="l" t="t" r="r" b="b"/>
              <a:pathLst>
                <a:path w="2371" h="978" extrusionOk="0">
                  <a:moveTo>
                    <a:pt x="656" y="1"/>
                  </a:moveTo>
                  <a:cubicBezTo>
                    <a:pt x="1" y="25"/>
                    <a:pt x="1" y="953"/>
                    <a:pt x="656" y="977"/>
                  </a:cubicBezTo>
                  <a:lnTo>
                    <a:pt x="1715" y="977"/>
                  </a:lnTo>
                  <a:cubicBezTo>
                    <a:pt x="2370" y="953"/>
                    <a:pt x="2370" y="25"/>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3" name="Google Shape;4493;p73"/>
          <p:cNvSpPr/>
          <p:nvPr/>
        </p:nvSpPr>
        <p:spPr>
          <a:xfrm>
            <a:off x="5931633" y="1735994"/>
            <a:ext cx="453556" cy="446814"/>
          </a:xfrm>
          <a:custGeom>
            <a:avLst/>
            <a:gdLst/>
            <a:ahLst/>
            <a:cxnLst/>
            <a:rect l="l" t="t" r="r" b="b"/>
            <a:pathLst>
              <a:path w="17019" h="16766" extrusionOk="0">
                <a:moveTo>
                  <a:pt x="4100" y="1633"/>
                </a:moveTo>
                <a:lnTo>
                  <a:pt x="4100" y="1633"/>
                </a:lnTo>
                <a:cubicBezTo>
                  <a:pt x="3946" y="1835"/>
                  <a:pt x="3624" y="2324"/>
                  <a:pt x="3326" y="3097"/>
                </a:cubicBezTo>
                <a:lnTo>
                  <a:pt x="2326" y="3097"/>
                </a:lnTo>
                <a:cubicBezTo>
                  <a:pt x="2803" y="2502"/>
                  <a:pt x="3410" y="2002"/>
                  <a:pt x="4100" y="1633"/>
                </a:cubicBezTo>
                <a:close/>
                <a:moveTo>
                  <a:pt x="6363" y="1002"/>
                </a:moveTo>
                <a:lnTo>
                  <a:pt x="6363" y="3097"/>
                </a:lnTo>
                <a:lnTo>
                  <a:pt x="4386" y="3097"/>
                </a:lnTo>
                <a:cubicBezTo>
                  <a:pt x="4862" y="2050"/>
                  <a:pt x="5553" y="1240"/>
                  <a:pt x="6363" y="1002"/>
                </a:cubicBezTo>
                <a:close/>
                <a:moveTo>
                  <a:pt x="7339" y="1002"/>
                </a:moveTo>
                <a:cubicBezTo>
                  <a:pt x="8149" y="1240"/>
                  <a:pt x="8851" y="2050"/>
                  <a:pt x="9315" y="3097"/>
                </a:cubicBezTo>
                <a:lnTo>
                  <a:pt x="7339" y="3097"/>
                </a:lnTo>
                <a:lnTo>
                  <a:pt x="7339" y="1002"/>
                </a:lnTo>
                <a:close/>
                <a:moveTo>
                  <a:pt x="9637" y="1633"/>
                </a:moveTo>
                <a:cubicBezTo>
                  <a:pt x="10315" y="2002"/>
                  <a:pt x="10911" y="2502"/>
                  <a:pt x="11411" y="3097"/>
                </a:cubicBezTo>
                <a:lnTo>
                  <a:pt x="10411" y="3097"/>
                </a:lnTo>
                <a:cubicBezTo>
                  <a:pt x="10113" y="2324"/>
                  <a:pt x="9780" y="1835"/>
                  <a:pt x="9637" y="1633"/>
                </a:cubicBezTo>
                <a:close/>
                <a:moveTo>
                  <a:pt x="3017" y="4086"/>
                </a:moveTo>
                <a:cubicBezTo>
                  <a:pt x="2826" y="4764"/>
                  <a:pt x="2731" y="5502"/>
                  <a:pt x="2695" y="6241"/>
                </a:cubicBezTo>
                <a:lnTo>
                  <a:pt x="1064" y="6241"/>
                </a:lnTo>
                <a:cubicBezTo>
                  <a:pt x="1124" y="5479"/>
                  <a:pt x="1350" y="4740"/>
                  <a:pt x="1683" y="4086"/>
                </a:cubicBezTo>
                <a:close/>
                <a:moveTo>
                  <a:pt x="12042" y="4086"/>
                </a:moveTo>
                <a:cubicBezTo>
                  <a:pt x="12387" y="4740"/>
                  <a:pt x="12613" y="5467"/>
                  <a:pt x="12673" y="6241"/>
                </a:cubicBezTo>
                <a:lnTo>
                  <a:pt x="11030" y="6241"/>
                </a:lnTo>
                <a:cubicBezTo>
                  <a:pt x="11006" y="5479"/>
                  <a:pt x="10899" y="4752"/>
                  <a:pt x="10720" y="4086"/>
                </a:cubicBezTo>
                <a:close/>
                <a:moveTo>
                  <a:pt x="6351" y="4098"/>
                </a:moveTo>
                <a:lnTo>
                  <a:pt x="6351" y="6253"/>
                </a:lnTo>
                <a:lnTo>
                  <a:pt x="3684" y="6253"/>
                </a:lnTo>
                <a:cubicBezTo>
                  <a:pt x="3707" y="5502"/>
                  <a:pt x="3827" y="4764"/>
                  <a:pt x="4029" y="4098"/>
                </a:cubicBezTo>
                <a:close/>
                <a:moveTo>
                  <a:pt x="9661" y="4098"/>
                </a:moveTo>
                <a:cubicBezTo>
                  <a:pt x="9863" y="4764"/>
                  <a:pt x="9982" y="5502"/>
                  <a:pt x="10006" y="6253"/>
                </a:cubicBezTo>
                <a:lnTo>
                  <a:pt x="7339" y="6253"/>
                </a:lnTo>
                <a:lnTo>
                  <a:pt x="7339" y="4098"/>
                </a:lnTo>
                <a:close/>
                <a:moveTo>
                  <a:pt x="2695" y="7265"/>
                </a:moveTo>
                <a:cubicBezTo>
                  <a:pt x="2731" y="8027"/>
                  <a:pt x="2826" y="8753"/>
                  <a:pt x="3017" y="9432"/>
                </a:cubicBezTo>
                <a:lnTo>
                  <a:pt x="1683" y="9432"/>
                </a:lnTo>
                <a:cubicBezTo>
                  <a:pt x="1350" y="8777"/>
                  <a:pt x="1136" y="8038"/>
                  <a:pt x="1064" y="7265"/>
                </a:cubicBezTo>
                <a:close/>
                <a:moveTo>
                  <a:pt x="6363" y="7265"/>
                </a:moveTo>
                <a:lnTo>
                  <a:pt x="6363" y="9432"/>
                </a:lnTo>
                <a:lnTo>
                  <a:pt x="4029" y="9432"/>
                </a:lnTo>
                <a:cubicBezTo>
                  <a:pt x="3827" y="8753"/>
                  <a:pt x="3707" y="8027"/>
                  <a:pt x="3684" y="7265"/>
                </a:cubicBezTo>
                <a:close/>
                <a:moveTo>
                  <a:pt x="8565" y="7265"/>
                </a:moveTo>
                <a:cubicBezTo>
                  <a:pt x="8494" y="7443"/>
                  <a:pt x="8458" y="7622"/>
                  <a:pt x="8458" y="7824"/>
                </a:cubicBezTo>
                <a:lnTo>
                  <a:pt x="8458" y="9432"/>
                </a:lnTo>
                <a:lnTo>
                  <a:pt x="7339" y="9432"/>
                </a:lnTo>
                <a:lnTo>
                  <a:pt x="7339" y="7265"/>
                </a:lnTo>
                <a:close/>
                <a:moveTo>
                  <a:pt x="3326" y="10420"/>
                </a:moveTo>
                <a:cubicBezTo>
                  <a:pt x="3624" y="11194"/>
                  <a:pt x="3946" y="11694"/>
                  <a:pt x="4100" y="11896"/>
                </a:cubicBezTo>
                <a:cubicBezTo>
                  <a:pt x="3410" y="11527"/>
                  <a:pt x="2803" y="11015"/>
                  <a:pt x="2326" y="10420"/>
                </a:cubicBezTo>
                <a:close/>
                <a:moveTo>
                  <a:pt x="6363" y="10420"/>
                </a:moveTo>
                <a:lnTo>
                  <a:pt x="6363" y="12527"/>
                </a:lnTo>
                <a:cubicBezTo>
                  <a:pt x="5553" y="12277"/>
                  <a:pt x="4862" y="11479"/>
                  <a:pt x="4386" y="10420"/>
                </a:cubicBezTo>
                <a:close/>
                <a:moveTo>
                  <a:pt x="8458" y="10420"/>
                </a:moveTo>
                <a:lnTo>
                  <a:pt x="8458" y="11765"/>
                </a:lnTo>
                <a:cubicBezTo>
                  <a:pt x="8172" y="12063"/>
                  <a:pt x="7803" y="12372"/>
                  <a:pt x="7339" y="12527"/>
                </a:cubicBezTo>
                <a:lnTo>
                  <a:pt x="7339" y="10420"/>
                </a:lnTo>
                <a:close/>
                <a:moveTo>
                  <a:pt x="15876" y="7265"/>
                </a:moveTo>
                <a:lnTo>
                  <a:pt x="15876" y="13670"/>
                </a:lnTo>
                <a:lnTo>
                  <a:pt x="11566" y="13670"/>
                </a:lnTo>
                <a:lnTo>
                  <a:pt x="11566" y="7265"/>
                </a:lnTo>
                <a:close/>
                <a:moveTo>
                  <a:pt x="10589" y="7265"/>
                </a:moveTo>
                <a:lnTo>
                  <a:pt x="10589" y="13670"/>
                </a:lnTo>
                <a:lnTo>
                  <a:pt x="10042" y="13670"/>
                </a:lnTo>
                <a:cubicBezTo>
                  <a:pt x="9839" y="13670"/>
                  <a:pt x="9649" y="13718"/>
                  <a:pt x="9482" y="13777"/>
                </a:cubicBezTo>
                <a:lnTo>
                  <a:pt x="9482" y="7836"/>
                </a:lnTo>
                <a:cubicBezTo>
                  <a:pt x="9482" y="7527"/>
                  <a:pt x="9744" y="7265"/>
                  <a:pt x="10042" y="7265"/>
                </a:cubicBezTo>
                <a:close/>
                <a:moveTo>
                  <a:pt x="15471" y="14646"/>
                </a:moveTo>
                <a:cubicBezTo>
                  <a:pt x="15364" y="15004"/>
                  <a:pt x="15364" y="15408"/>
                  <a:pt x="15471" y="15766"/>
                </a:cubicBezTo>
                <a:lnTo>
                  <a:pt x="10042" y="15766"/>
                </a:lnTo>
                <a:cubicBezTo>
                  <a:pt x="9292" y="15742"/>
                  <a:pt x="9292" y="14682"/>
                  <a:pt x="10042" y="14646"/>
                </a:cubicBezTo>
                <a:close/>
                <a:moveTo>
                  <a:pt x="6884" y="0"/>
                </a:moveTo>
                <a:cubicBezTo>
                  <a:pt x="3547" y="0"/>
                  <a:pt x="211" y="2293"/>
                  <a:pt x="52" y="6776"/>
                </a:cubicBezTo>
                <a:cubicBezTo>
                  <a:pt x="0" y="10568"/>
                  <a:pt x="3256" y="13598"/>
                  <a:pt x="6886" y="13598"/>
                </a:cubicBezTo>
                <a:cubicBezTo>
                  <a:pt x="7417" y="13598"/>
                  <a:pt x="7956" y="13533"/>
                  <a:pt x="8494" y="13396"/>
                </a:cubicBezTo>
                <a:lnTo>
                  <a:pt x="8494" y="15218"/>
                </a:lnTo>
                <a:cubicBezTo>
                  <a:pt x="8494" y="16063"/>
                  <a:pt x="9172" y="16766"/>
                  <a:pt x="10042" y="16766"/>
                </a:cubicBezTo>
                <a:lnTo>
                  <a:pt x="16364" y="16766"/>
                </a:lnTo>
                <a:cubicBezTo>
                  <a:pt x="16804" y="16766"/>
                  <a:pt x="17019" y="16230"/>
                  <a:pt x="16709" y="15920"/>
                </a:cubicBezTo>
                <a:cubicBezTo>
                  <a:pt x="16316" y="15539"/>
                  <a:pt x="16316" y="14885"/>
                  <a:pt x="16709" y="14515"/>
                </a:cubicBezTo>
                <a:cubicBezTo>
                  <a:pt x="16792" y="14408"/>
                  <a:pt x="16852" y="14277"/>
                  <a:pt x="16852" y="14146"/>
                </a:cubicBezTo>
                <a:lnTo>
                  <a:pt x="16852" y="6776"/>
                </a:lnTo>
                <a:cubicBezTo>
                  <a:pt x="16852" y="6514"/>
                  <a:pt x="16626" y="6288"/>
                  <a:pt x="16364" y="6288"/>
                </a:cubicBezTo>
                <a:lnTo>
                  <a:pt x="13673" y="6288"/>
                </a:lnTo>
                <a:cubicBezTo>
                  <a:pt x="13221" y="2067"/>
                  <a:pt x="10052" y="0"/>
                  <a:pt x="6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6735488" y="1749812"/>
            <a:ext cx="447427" cy="419178"/>
          </a:xfrm>
          <a:custGeom>
            <a:avLst/>
            <a:gdLst/>
            <a:ahLst/>
            <a:cxnLst/>
            <a:rect l="l" t="t" r="r" b="b"/>
            <a:pathLst>
              <a:path w="16789" h="15729" extrusionOk="0">
                <a:moveTo>
                  <a:pt x="10609" y="1132"/>
                </a:moveTo>
                <a:lnTo>
                  <a:pt x="13586" y="12240"/>
                </a:lnTo>
                <a:lnTo>
                  <a:pt x="12503" y="12538"/>
                </a:lnTo>
                <a:lnTo>
                  <a:pt x="9526" y="1430"/>
                </a:lnTo>
                <a:lnTo>
                  <a:pt x="10609" y="1132"/>
                </a:lnTo>
                <a:close/>
                <a:moveTo>
                  <a:pt x="6323" y="2561"/>
                </a:moveTo>
                <a:lnTo>
                  <a:pt x="6323" y="12633"/>
                </a:lnTo>
                <a:lnTo>
                  <a:pt x="5204" y="12633"/>
                </a:lnTo>
                <a:lnTo>
                  <a:pt x="5204" y="2561"/>
                </a:lnTo>
                <a:close/>
                <a:moveTo>
                  <a:pt x="8419" y="1549"/>
                </a:moveTo>
                <a:lnTo>
                  <a:pt x="8419" y="12633"/>
                </a:lnTo>
                <a:lnTo>
                  <a:pt x="7300" y="12633"/>
                </a:lnTo>
                <a:lnTo>
                  <a:pt x="7300" y="1549"/>
                </a:lnTo>
                <a:close/>
                <a:moveTo>
                  <a:pt x="9407" y="4787"/>
                </a:moveTo>
                <a:lnTo>
                  <a:pt x="11502" y="12633"/>
                </a:lnTo>
                <a:lnTo>
                  <a:pt x="9407" y="12633"/>
                </a:lnTo>
                <a:lnTo>
                  <a:pt x="9407" y="4787"/>
                </a:lnTo>
                <a:close/>
                <a:moveTo>
                  <a:pt x="2096" y="9419"/>
                </a:moveTo>
                <a:lnTo>
                  <a:pt x="2096" y="12657"/>
                </a:lnTo>
                <a:lnTo>
                  <a:pt x="977" y="12657"/>
                </a:lnTo>
                <a:lnTo>
                  <a:pt x="977" y="9419"/>
                </a:lnTo>
                <a:close/>
                <a:moveTo>
                  <a:pt x="4228" y="977"/>
                </a:moveTo>
                <a:lnTo>
                  <a:pt x="4228" y="12657"/>
                </a:lnTo>
                <a:lnTo>
                  <a:pt x="3109" y="12657"/>
                </a:lnTo>
                <a:lnTo>
                  <a:pt x="3109" y="977"/>
                </a:lnTo>
                <a:close/>
                <a:moveTo>
                  <a:pt x="15801" y="9419"/>
                </a:moveTo>
                <a:lnTo>
                  <a:pt x="15801" y="12657"/>
                </a:lnTo>
                <a:lnTo>
                  <a:pt x="14681" y="12657"/>
                </a:lnTo>
                <a:lnTo>
                  <a:pt x="14681" y="9419"/>
                </a:lnTo>
                <a:close/>
                <a:moveTo>
                  <a:pt x="15801" y="13645"/>
                </a:moveTo>
                <a:lnTo>
                  <a:pt x="15801" y="14765"/>
                </a:lnTo>
                <a:lnTo>
                  <a:pt x="977" y="14765"/>
                </a:lnTo>
                <a:lnTo>
                  <a:pt x="977" y="13645"/>
                </a:lnTo>
                <a:close/>
                <a:moveTo>
                  <a:pt x="2620" y="1"/>
                </a:moveTo>
                <a:cubicBezTo>
                  <a:pt x="2347" y="1"/>
                  <a:pt x="2120" y="215"/>
                  <a:pt x="2120" y="489"/>
                </a:cubicBezTo>
                <a:lnTo>
                  <a:pt x="2120" y="8419"/>
                </a:lnTo>
                <a:lnTo>
                  <a:pt x="489" y="8419"/>
                </a:lnTo>
                <a:cubicBezTo>
                  <a:pt x="215" y="8419"/>
                  <a:pt x="1" y="8645"/>
                  <a:pt x="1" y="8907"/>
                </a:cubicBezTo>
                <a:lnTo>
                  <a:pt x="1" y="15241"/>
                </a:lnTo>
                <a:cubicBezTo>
                  <a:pt x="1" y="15503"/>
                  <a:pt x="215" y="15729"/>
                  <a:pt x="489" y="15729"/>
                </a:cubicBezTo>
                <a:lnTo>
                  <a:pt x="16289" y="15729"/>
                </a:lnTo>
                <a:cubicBezTo>
                  <a:pt x="16563" y="15729"/>
                  <a:pt x="16789" y="15503"/>
                  <a:pt x="16789" y="15241"/>
                </a:cubicBezTo>
                <a:lnTo>
                  <a:pt x="16789" y="8907"/>
                </a:lnTo>
                <a:cubicBezTo>
                  <a:pt x="16789" y="8657"/>
                  <a:pt x="16574" y="8430"/>
                  <a:pt x="16289" y="8430"/>
                </a:cubicBezTo>
                <a:lnTo>
                  <a:pt x="14193" y="8430"/>
                </a:lnTo>
                <a:cubicBezTo>
                  <a:pt x="13943" y="8430"/>
                  <a:pt x="13729" y="8633"/>
                  <a:pt x="13705" y="8871"/>
                </a:cubicBezTo>
                <a:lnTo>
                  <a:pt x="11443" y="418"/>
                </a:lnTo>
                <a:cubicBezTo>
                  <a:pt x="11384" y="191"/>
                  <a:pt x="11186" y="54"/>
                  <a:pt x="10978" y="54"/>
                </a:cubicBezTo>
                <a:cubicBezTo>
                  <a:pt x="10935" y="54"/>
                  <a:pt x="10891" y="60"/>
                  <a:pt x="10848" y="72"/>
                </a:cubicBezTo>
                <a:lnTo>
                  <a:pt x="8883" y="596"/>
                </a:lnTo>
                <a:lnTo>
                  <a:pt x="6823" y="596"/>
                </a:lnTo>
                <a:cubicBezTo>
                  <a:pt x="6561" y="596"/>
                  <a:pt x="6335" y="810"/>
                  <a:pt x="6335" y="1084"/>
                </a:cubicBezTo>
                <a:lnTo>
                  <a:pt x="6335" y="1572"/>
                </a:lnTo>
                <a:lnTo>
                  <a:pt x="5216" y="1572"/>
                </a:lnTo>
                <a:lnTo>
                  <a:pt x="5216" y="489"/>
                </a:lnTo>
                <a:cubicBezTo>
                  <a:pt x="5216" y="215"/>
                  <a:pt x="5002" y="1"/>
                  <a:pt x="4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5" name="Google Shape;4495;p73"/>
          <p:cNvGrpSpPr/>
          <p:nvPr/>
        </p:nvGrpSpPr>
        <p:grpSpPr>
          <a:xfrm>
            <a:off x="7533214" y="1735900"/>
            <a:ext cx="448999" cy="447107"/>
            <a:chOff x="4264400" y="2669700"/>
            <a:chExt cx="421200" cy="419425"/>
          </a:xfrm>
        </p:grpSpPr>
        <p:sp>
          <p:nvSpPr>
            <p:cNvPr id="4496" name="Google Shape;4496;p73"/>
            <p:cNvSpPr/>
            <p:nvPr/>
          </p:nvSpPr>
          <p:spPr>
            <a:xfrm>
              <a:off x="4313200" y="2800975"/>
              <a:ext cx="58975" cy="24725"/>
            </a:xfrm>
            <a:custGeom>
              <a:avLst/>
              <a:gdLst/>
              <a:ahLst/>
              <a:cxnLst/>
              <a:rect l="l" t="t" r="r" b="b"/>
              <a:pathLst>
                <a:path w="2359" h="989" extrusionOk="0">
                  <a:moveTo>
                    <a:pt x="656" y="1"/>
                  </a:moveTo>
                  <a:cubicBezTo>
                    <a:pt x="1" y="36"/>
                    <a:pt x="1" y="953"/>
                    <a:pt x="656" y="989"/>
                  </a:cubicBezTo>
                  <a:lnTo>
                    <a:pt x="1715" y="989"/>
                  </a:lnTo>
                  <a:cubicBezTo>
                    <a:pt x="2358" y="977"/>
                    <a:pt x="2358" y="36"/>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4313200" y="2853650"/>
              <a:ext cx="58975" cy="24450"/>
            </a:xfrm>
            <a:custGeom>
              <a:avLst/>
              <a:gdLst/>
              <a:ahLst/>
              <a:cxnLst/>
              <a:rect l="l" t="t" r="r" b="b"/>
              <a:pathLst>
                <a:path w="2359" h="978" extrusionOk="0">
                  <a:moveTo>
                    <a:pt x="656" y="1"/>
                  </a:moveTo>
                  <a:cubicBezTo>
                    <a:pt x="1" y="25"/>
                    <a:pt x="1" y="953"/>
                    <a:pt x="656" y="977"/>
                  </a:cubicBezTo>
                  <a:lnTo>
                    <a:pt x="1715" y="977"/>
                  </a:lnTo>
                  <a:cubicBezTo>
                    <a:pt x="2358" y="965"/>
                    <a:pt x="2358" y="25"/>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4264400" y="2669700"/>
              <a:ext cx="421200" cy="419425"/>
            </a:xfrm>
            <a:custGeom>
              <a:avLst/>
              <a:gdLst/>
              <a:ahLst/>
              <a:cxnLst/>
              <a:rect l="l" t="t" r="r" b="b"/>
              <a:pathLst>
                <a:path w="16848" h="16777" extrusionOk="0">
                  <a:moveTo>
                    <a:pt x="4215" y="4109"/>
                  </a:moveTo>
                  <a:cubicBezTo>
                    <a:pt x="4810" y="4109"/>
                    <a:pt x="5298" y="4597"/>
                    <a:pt x="5298" y="5192"/>
                  </a:cubicBezTo>
                  <a:lnTo>
                    <a:pt x="5298" y="9764"/>
                  </a:lnTo>
                  <a:cubicBezTo>
                    <a:pt x="4977" y="9573"/>
                    <a:pt x="4608" y="9454"/>
                    <a:pt x="4203" y="9454"/>
                  </a:cubicBezTo>
                  <a:lnTo>
                    <a:pt x="1000" y="9454"/>
                  </a:lnTo>
                  <a:lnTo>
                    <a:pt x="1000" y="4109"/>
                  </a:lnTo>
                  <a:close/>
                  <a:moveTo>
                    <a:pt x="10537" y="4109"/>
                  </a:moveTo>
                  <a:lnTo>
                    <a:pt x="10537" y="9454"/>
                  </a:lnTo>
                  <a:lnTo>
                    <a:pt x="7334" y="9454"/>
                  </a:lnTo>
                  <a:cubicBezTo>
                    <a:pt x="6918" y="9454"/>
                    <a:pt x="6549" y="9573"/>
                    <a:pt x="6239" y="9764"/>
                  </a:cubicBezTo>
                  <a:lnTo>
                    <a:pt x="6239" y="5192"/>
                  </a:lnTo>
                  <a:cubicBezTo>
                    <a:pt x="6239" y="4597"/>
                    <a:pt x="6727" y="4109"/>
                    <a:pt x="7322" y="4109"/>
                  </a:cubicBezTo>
                  <a:close/>
                  <a:moveTo>
                    <a:pt x="8779" y="948"/>
                  </a:moveTo>
                  <a:cubicBezTo>
                    <a:pt x="11311" y="948"/>
                    <a:pt x="13619" y="2756"/>
                    <a:pt x="13692" y="5728"/>
                  </a:cubicBezTo>
                  <a:cubicBezTo>
                    <a:pt x="13692" y="5859"/>
                    <a:pt x="13740" y="5978"/>
                    <a:pt x="13847" y="6073"/>
                  </a:cubicBezTo>
                  <a:lnTo>
                    <a:pt x="15609" y="7823"/>
                  </a:lnTo>
                  <a:lnTo>
                    <a:pt x="14919" y="8550"/>
                  </a:lnTo>
                  <a:cubicBezTo>
                    <a:pt x="14823" y="8633"/>
                    <a:pt x="14764" y="8764"/>
                    <a:pt x="14764" y="8883"/>
                  </a:cubicBezTo>
                  <a:lnTo>
                    <a:pt x="14764" y="12633"/>
                  </a:lnTo>
                  <a:lnTo>
                    <a:pt x="11061" y="12633"/>
                  </a:lnTo>
                  <a:cubicBezTo>
                    <a:pt x="10835" y="12633"/>
                    <a:pt x="10644" y="12788"/>
                    <a:pt x="10585" y="13014"/>
                  </a:cubicBezTo>
                  <a:lnTo>
                    <a:pt x="9882" y="15789"/>
                  </a:lnTo>
                  <a:lnTo>
                    <a:pt x="5215" y="15789"/>
                  </a:lnTo>
                  <a:lnTo>
                    <a:pt x="6239" y="11657"/>
                  </a:lnTo>
                  <a:cubicBezTo>
                    <a:pt x="6239" y="11657"/>
                    <a:pt x="6251" y="11598"/>
                    <a:pt x="6251" y="11538"/>
                  </a:cubicBezTo>
                  <a:cubicBezTo>
                    <a:pt x="6251" y="10943"/>
                    <a:pt x="6739" y="10455"/>
                    <a:pt x="7334" y="10455"/>
                  </a:cubicBezTo>
                  <a:lnTo>
                    <a:pt x="11013" y="10455"/>
                  </a:lnTo>
                  <a:cubicBezTo>
                    <a:pt x="11287" y="10455"/>
                    <a:pt x="11502" y="10228"/>
                    <a:pt x="11502" y="9954"/>
                  </a:cubicBezTo>
                  <a:lnTo>
                    <a:pt x="11502" y="3632"/>
                  </a:lnTo>
                  <a:cubicBezTo>
                    <a:pt x="11502" y="3358"/>
                    <a:pt x="11287" y="3144"/>
                    <a:pt x="11013" y="3144"/>
                  </a:cubicBezTo>
                  <a:lnTo>
                    <a:pt x="7311" y="3144"/>
                  </a:lnTo>
                  <a:cubicBezTo>
                    <a:pt x="6668" y="3144"/>
                    <a:pt x="6108" y="3418"/>
                    <a:pt x="5715" y="3870"/>
                  </a:cubicBezTo>
                  <a:cubicBezTo>
                    <a:pt x="5370" y="3466"/>
                    <a:pt x="4882" y="3204"/>
                    <a:pt x="4322" y="3144"/>
                  </a:cubicBezTo>
                  <a:cubicBezTo>
                    <a:pt x="5582" y="1631"/>
                    <a:pt x="7223" y="948"/>
                    <a:pt x="8779" y="948"/>
                  </a:cubicBezTo>
                  <a:close/>
                  <a:moveTo>
                    <a:pt x="8930" y="1"/>
                  </a:moveTo>
                  <a:cubicBezTo>
                    <a:pt x="5167" y="1"/>
                    <a:pt x="3382" y="2846"/>
                    <a:pt x="3167" y="3156"/>
                  </a:cubicBezTo>
                  <a:lnTo>
                    <a:pt x="488" y="3156"/>
                  </a:lnTo>
                  <a:cubicBezTo>
                    <a:pt x="226" y="3156"/>
                    <a:pt x="0" y="3382"/>
                    <a:pt x="0" y="3644"/>
                  </a:cubicBezTo>
                  <a:lnTo>
                    <a:pt x="0" y="9943"/>
                  </a:lnTo>
                  <a:cubicBezTo>
                    <a:pt x="0" y="10216"/>
                    <a:pt x="226" y="10431"/>
                    <a:pt x="488" y="10431"/>
                  </a:cubicBezTo>
                  <a:lnTo>
                    <a:pt x="4179" y="10431"/>
                  </a:lnTo>
                  <a:cubicBezTo>
                    <a:pt x="4763" y="10431"/>
                    <a:pt x="5239" y="10895"/>
                    <a:pt x="5275" y="11478"/>
                  </a:cubicBezTo>
                  <a:lnTo>
                    <a:pt x="4096" y="16170"/>
                  </a:lnTo>
                  <a:cubicBezTo>
                    <a:pt x="4048" y="16372"/>
                    <a:pt x="4120" y="16586"/>
                    <a:pt x="4322" y="16705"/>
                  </a:cubicBezTo>
                  <a:cubicBezTo>
                    <a:pt x="4394" y="16741"/>
                    <a:pt x="4477" y="16777"/>
                    <a:pt x="4584" y="16777"/>
                  </a:cubicBezTo>
                  <a:lnTo>
                    <a:pt x="10240" y="16777"/>
                  </a:lnTo>
                  <a:cubicBezTo>
                    <a:pt x="10466" y="16777"/>
                    <a:pt x="10656" y="16622"/>
                    <a:pt x="10716" y="16408"/>
                  </a:cubicBezTo>
                  <a:lnTo>
                    <a:pt x="11418" y="13622"/>
                  </a:lnTo>
                  <a:lnTo>
                    <a:pt x="15252" y="13622"/>
                  </a:lnTo>
                  <a:cubicBezTo>
                    <a:pt x="15526" y="13622"/>
                    <a:pt x="15752" y="13395"/>
                    <a:pt x="15752" y="13133"/>
                  </a:cubicBezTo>
                  <a:lnTo>
                    <a:pt x="15752" y="9121"/>
                  </a:lnTo>
                  <a:lnTo>
                    <a:pt x="16657" y="8216"/>
                  </a:lnTo>
                  <a:cubicBezTo>
                    <a:pt x="16847" y="8026"/>
                    <a:pt x="16847" y="7716"/>
                    <a:pt x="16657" y="7514"/>
                  </a:cubicBezTo>
                  <a:lnTo>
                    <a:pt x="14692" y="5549"/>
                  </a:lnTo>
                  <a:cubicBezTo>
                    <a:pt x="14585" y="2477"/>
                    <a:pt x="12061" y="1"/>
                    <a:pt x="89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4444775" y="2800975"/>
              <a:ext cx="59250" cy="24725"/>
            </a:xfrm>
            <a:custGeom>
              <a:avLst/>
              <a:gdLst/>
              <a:ahLst/>
              <a:cxnLst/>
              <a:rect l="l" t="t" r="r" b="b"/>
              <a:pathLst>
                <a:path w="2370" h="989" extrusionOk="0">
                  <a:moveTo>
                    <a:pt x="667" y="1"/>
                  </a:moveTo>
                  <a:cubicBezTo>
                    <a:pt x="0" y="36"/>
                    <a:pt x="0" y="977"/>
                    <a:pt x="667" y="989"/>
                  </a:cubicBezTo>
                  <a:lnTo>
                    <a:pt x="1715" y="989"/>
                  </a:lnTo>
                  <a:cubicBezTo>
                    <a:pt x="2370" y="953"/>
                    <a:pt x="2370" y="36"/>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4444775" y="2853650"/>
              <a:ext cx="59250" cy="24450"/>
            </a:xfrm>
            <a:custGeom>
              <a:avLst/>
              <a:gdLst/>
              <a:ahLst/>
              <a:cxnLst/>
              <a:rect l="l" t="t" r="r" b="b"/>
              <a:pathLst>
                <a:path w="2370" h="978" extrusionOk="0">
                  <a:moveTo>
                    <a:pt x="667" y="1"/>
                  </a:moveTo>
                  <a:cubicBezTo>
                    <a:pt x="0" y="25"/>
                    <a:pt x="0" y="965"/>
                    <a:pt x="667" y="977"/>
                  </a:cubicBezTo>
                  <a:lnTo>
                    <a:pt x="1715" y="977"/>
                  </a:lnTo>
                  <a:cubicBezTo>
                    <a:pt x="2370" y="953"/>
                    <a:pt x="2370" y="25"/>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73"/>
          <p:cNvGrpSpPr/>
          <p:nvPr/>
        </p:nvGrpSpPr>
        <p:grpSpPr>
          <a:xfrm>
            <a:off x="6732637" y="2572001"/>
            <a:ext cx="453130" cy="447907"/>
            <a:chOff x="4972825" y="2669700"/>
            <a:chExt cx="425075" cy="420175"/>
          </a:xfrm>
        </p:grpSpPr>
        <p:sp>
          <p:nvSpPr>
            <p:cNvPr id="4502" name="Google Shape;4502;p73"/>
            <p:cNvSpPr/>
            <p:nvPr/>
          </p:nvSpPr>
          <p:spPr>
            <a:xfrm>
              <a:off x="4972825" y="2669700"/>
              <a:ext cx="425075" cy="420175"/>
            </a:xfrm>
            <a:custGeom>
              <a:avLst/>
              <a:gdLst/>
              <a:ahLst/>
              <a:cxnLst/>
              <a:rect l="l" t="t" r="r" b="b"/>
              <a:pathLst>
                <a:path w="17003" h="16807" extrusionOk="0">
                  <a:moveTo>
                    <a:pt x="11061" y="953"/>
                  </a:moveTo>
                  <a:lnTo>
                    <a:pt x="11061" y="8216"/>
                  </a:lnTo>
                  <a:cubicBezTo>
                    <a:pt x="10954" y="8276"/>
                    <a:pt x="10859" y="8347"/>
                    <a:pt x="10751" y="8430"/>
                  </a:cubicBezTo>
                  <a:cubicBezTo>
                    <a:pt x="10168" y="8490"/>
                    <a:pt x="9632" y="8752"/>
                    <a:pt x="9215" y="9169"/>
                  </a:cubicBezTo>
                  <a:cubicBezTo>
                    <a:pt x="8787" y="9597"/>
                    <a:pt x="8537" y="10133"/>
                    <a:pt x="8453" y="10716"/>
                  </a:cubicBezTo>
                  <a:cubicBezTo>
                    <a:pt x="8263" y="10967"/>
                    <a:pt x="8096" y="11252"/>
                    <a:pt x="8013" y="11550"/>
                  </a:cubicBezTo>
                  <a:lnTo>
                    <a:pt x="3084" y="11550"/>
                  </a:lnTo>
                  <a:lnTo>
                    <a:pt x="3084" y="953"/>
                  </a:lnTo>
                  <a:close/>
                  <a:moveTo>
                    <a:pt x="2131" y="965"/>
                  </a:moveTo>
                  <a:lnTo>
                    <a:pt x="2131" y="11562"/>
                  </a:lnTo>
                  <a:lnTo>
                    <a:pt x="1584" y="11562"/>
                  </a:lnTo>
                  <a:cubicBezTo>
                    <a:pt x="1393" y="11562"/>
                    <a:pt x="1191" y="11609"/>
                    <a:pt x="1024" y="11669"/>
                  </a:cubicBezTo>
                  <a:lnTo>
                    <a:pt x="1024" y="1537"/>
                  </a:lnTo>
                  <a:cubicBezTo>
                    <a:pt x="1012" y="1227"/>
                    <a:pt x="1274" y="965"/>
                    <a:pt x="1584" y="965"/>
                  </a:cubicBezTo>
                  <a:close/>
                  <a:moveTo>
                    <a:pt x="7906" y="12550"/>
                  </a:moveTo>
                  <a:cubicBezTo>
                    <a:pt x="7941" y="12955"/>
                    <a:pt x="8061" y="13324"/>
                    <a:pt x="8263" y="13669"/>
                  </a:cubicBezTo>
                  <a:lnTo>
                    <a:pt x="1584" y="13669"/>
                  </a:lnTo>
                  <a:cubicBezTo>
                    <a:pt x="833" y="13634"/>
                    <a:pt x="833" y="12574"/>
                    <a:pt x="1584" y="12550"/>
                  </a:cubicBezTo>
                  <a:close/>
                  <a:moveTo>
                    <a:pt x="12350" y="8844"/>
                  </a:moveTo>
                  <a:cubicBezTo>
                    <a:pt x="12746" y="8844"/>
                    <a:pt x="13145" y="8984"/>
                    <a:pt x="13442" y="9264"/>
                  </a:cubicBezTo>
                  <a:cubicBezTo>
                    <a:pt x="13537" y="9335"/>
                    <a:pt x="13633" y="9383"/>
                    <a:pt x="13752" y="9395"/>
                  </a:cubicBezTo>
                  <a:cubicBezTo>
                    <a:pt x="14157" y="9407"/>
                    <a:pt x="14526" y="9573"/>
                    <a:pt x="14811" y="9871"/>
                  </a:cubicBezTo>
                  <a:cubicBezTo>
                    <a:pt x="15097" y="10145"/>
                    <a:pt x="15252" y="10526"/>
                    <a:pt x="15288" y="10931"/>
                  </a:cubicBezTo>
                  <a:cubicBezTo>
                    <a:pt x="15288" y="11050"/>
                    <a:pt x="15335" y="11145"/>
                    <a:pt x="15419" y="11240"/>
                  </a:cubicBezTo>
                  <a:cubicBezTo>
                    <a:pt x="15978" y="11836"/>
                    <a:pt x="15978" y="12836"/>
                    <a:pt x="15419" y="13407"/>
                  </a:cubicBezTo>
                  <a:cubicBezTo>
                    <a:pt x="15347" y="13503"/>
                    <a:pt x="15300" y="13610"/>
                    <a:pt x="15288" y="13729"/>
                  </a:cubicBezTo>
                  <a:cubicBezTo>
                    <a:pt x="15276" y="14122"/>
                    <a:pt x="15109" y="14503"/>
                    <a:pt x="14811" y="14777"/>
                  </a:cubicBezTo>
                  <a:cubicBezTo>
                    <a:pt x="14526" y="15062"/>
                    <a:pt x="14157" y="15229"/>
                    <a:pt x="13752" y="15253"/>
                  </a:cubicBezTo>
                  <a:cubicBezTo>
                    <a:pt x="13633" y="15253"/>
                    <a:pt x="13537" y="15300"/>
                    <a:pt x="13442" y="15396"/>
                  </a:cubicBezTo>
                  <a:cubicBezTo>
                    <a:pt x="13150" y="15669"/>
                    <a:pt x="12758" y="15806"/>
                    <a:pt x="12363" y="15806"/>
                  </a:cubicBezTo>
                  <a:cubicBezTo>
                    <a:pt x="11969" y="15806"/>
                    <a:pt x="11573" y="15669"/>
                    <a:pt x="11275" y="15396"/>
                  </a:cubicBezTo>
                  <a:cubicBezTo>
                    <a:pt x="11180" y="15312"/>
                    <a:pt x="11073" y="15277"/>
                    <a:pt x="10954" y="15253"/>
                  </a:cubicBezTo>
                  <a:cubicBezTo>
                    <a:pt x="10561" y="15241"/>
                    <a:pt x="10180" y="15074"/>
                    <a:pt x="9906" y="14777"/>
                  </a:cubicBezTo>
                  <a:cubicBezTo>
                    <a:pt x="9620" y="14503"/>
                    <a:pt x="9454" y="14122"/>
                    <a:pt x="9430" y="13729"/>
                  </a:cubicBezTo>
                  <a:cubicBezTo>
                    <a:pt x="9430" y="13610"/>
                    <a:pt x="9382" y="13503"/>
                    <a:pt x="9287" y="13407"/>
                  </a:cubicBezTo>
                  <a:cubicBezTo>
                    <a:pt x="8739" y="12836"/>
                    <a:pt x="8739" y="11836"/>
                    <a:pt x="9287" y="11240"/>
                  </a:cubicBezTo>
                  <a:cubicBezTo>
                    <a:pt x="9370" y="11145"/>
                    <a:pt x="9406" y="11050"/>
                    <a:pt x="9430" y="10931"/>
                  </a:cubicBezTo>
                  <a:cubicBezTo>
                    <a:pt x="9454" y="10121"/>
                    <a:pt x="10156" y="9419"/>
                    <a:pt x="10954" y="9395"/>
                  </a:cubicBezTo>
                  <a:cubicBezTo>
                    <a:pt x="11073" y="9395"/>
                    <a:pt x="11180" y="9347"/>
                    <a:pt x="11275" y="9264"/>
                  </a:cubicBezTo>
                  <a:cubicBezTo>
                    <a:pt x="11561" y="8984"/>
                    <a:pt x="11954" y="8844"/>
                    <a:pt x="12350" y="8844"/>
                  </a:cubicBezTo>
                  <a:close/>
                  <a:moveTo>
                    <a:pt x="1548" y="1"/>
                  </a:moveTo>
                  <a:cubicBezTo>
                    <a:pt x="702" y="1"/>
                    <a:pt x="0" y="680"/>
                    <a:pt x="0" y="1549"/>
                  </a:cubicBezTo>
                  <a:lnTo>
                    <a:pt x="0" y="13122"/>
                  </a:lnTo>
                  <a:cubicBezTo>
                    <a:pt x="0" y="13979"/>
                    <a:pt x="691" y="14669"/>
                    <a:pt x="1548" y="14669"/>
                  </a:cubicBezTo>
                  <a:lnTo>
                    <a:pt x="8656" y="14669"/>
                  </a:lnTo>
                  <a:cubicBezTo>
                    <a:pt x="8787" y="14991"/>
                    <a:pt x="8965" y="15265"/>
                    <a:pt x="9215" y="15503"/>
                  </a:cubicBezTo>
                  <a:cubicBezTo>
                    <a:pt x="9632" y="15920"/>
                    <a:pt x="10168" y="16193"/>
                    <a:pt x="10751" y="16253"/>
                  </a:cubicBezTo>
                  <a:cubicBezTo>
                    <a:pt x="11204" y="16622"/>
                    <a:pt x="11784" y="16807"/>
                    <a:pt x="12365" y="16807"/>
                  </a:cubicBezTo>
                  <a:cubicBezTo>
                    <a:pt x="12945" y="16807"/>
                    <a:pt x="13526" y="16622"/>
                    <a:pt x="13978" y="16253"/>
                  </a:cubicBezTo>
                  <a:cubicBezTo>
                    <a:pt x="14561" y="16193"/>
                    <a:pt x="15097" y="15920"/>
                    <a:pt x="15514" y="15503"/>
                  </a:cubicBezTo>
                  <a:cubicBezTo>
                    <a:pt x="15931" y="15086"/>
                    <a:pt x="16193" y="14550"/>
                    <a:pt x="16252" y="13979"/>
                  </a:cubicBezTo>
                  <a:cubicBezTo>
                    <a:pt x="17002" y="13038"/>
                    <a:pt x="17002" y="11621"/>
                    <a:pt x="16252" y="10716"/>
                  </a:cubicBezTo>
                  <a:cubicBezTo>
                    <a:pt x="16193" y="10133"/>
                    <a:pt x="15931" y="9597"/>
                    <a:pt x="15514" y="9181"/>
                  </a:cubicBezTo>
                  <a:cubicBezTo>
                    <a:pt x="15097" y="8764"/>
                    <a:pt x="14561" y="8502"/>
                    <a:pt x="13978" y="8442"/>
                  </a:cubicBezTo>
                  <a:cubicBezTo>
                    <a:pt x="13530" y="8084"/>
                    <a:pt x="12956" y="7883"/>
                    <a:pt x="12383" y="7883"/>
                  </a:cubicBezTo>
                  <a:cubicBezTo>
                    <a:pt x="12272" y="7883"/>
                    <a:pt x="12160" y="7891"/>
                    <a:pt x="12049" y="7907"/>
                  </a:cubicBezTo>
                  <a:lnTo>
                    <a:pt x="12049" y="489"/>
                  </a:lnTo>
                  <a:cubicBezTo>
                    <a:pt x="12049" y="227"/>
                    <a:pt x="11823" y="1"/>
                    <a:pt x="11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5073425" y="2800675"/>
              <a:ext cx="148850" cy="24725"/>
            </a:xfrm>
            <a:custGeom>
              <a:avLst/>
              <a:gdLst/>
              <a:ahLst/>
              <a:cxnLst/>
              <a:rect l="l" t="t" r="r" b="b"/>
              <a:pathLst>
                <a:path w="5954" h="989" extrusionOk="0">
                  <a:moveTo>
                    <a:pt x="655" y="1"/>
                  </a:moveTo>
                  <a:cubicBezTo>
                    <a:pt x="0" y="36"/>
                    <a:pt x="0" y="953"/>
                    <a:pt x="655" y="989"/>
                  </a:cubicBezTo>
                  <a:lnTo>
                    <a:pt x="5418" y="989"/>
                  </a:lnTo>
                  <a:cubicBezTo>
                    <a:pt x="5715" y="989"/>
                    <a:pt x="5953" y="727"/>
                    <a:pt x="5918" y="429"/>
                  </a:cubicBezTo>
                  <a:cubicBezTo>
                    <a:pt x="5894" y="179"/>
                    <a:pt x="5668" y="1"/>
                    <a:pt x="5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5100800" y="2853075"/>
              <a:ext cx="97650" cy="24725"/>
            </a:xfrm>
            <a:custGeom>
              <a:avLst/>
              <a:gdLst/>
              <a:ahLst/>
              <a:cxnLst/>
              <a:rect l="l" t="t" r="r" b="b"/>
              <a:pathLst>
                <a:path w="3906" h="989" extrusionOk="0">
                  <a:moveTo>
                    <a:pt x="656" y="0"/>
                  </a:moveTo>
                  <a:cubicBezTo>
                    <a:pt x="1" y="36"/>
                    <a:pt x="1" y="953"/>
                    <a:pt x="656" y="988"/>
                  </a:cubicBezTo>
                  <a:lnTo>
                    <a:pt x="3251" y="988"/>
                  </a:lnTo>
                  <a:cubicBezTo>
                    <a:pt x="3906" y="953"/>
                    <a:pt x="3906" y="24"/>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5100800" y="2721800"/>
              <a:ext cx="97650" cy="24725"/>
            </a:xfrm>
            <a:custGeom>
              <a:avLst/>
              <a:gdLst/>
              <a:ahLst/>
              <a:cxnLst/>
              <a:rect l="l" t="t" r="r" b="b"/>
              <a:pathLst>
                <a:path w="3906" h="989" extrusionOk="0">
                  <a:moveTo>
                    <a:pt x="656" y="0"/>
                  </a:moveTo>
                  <a:cubicBezTo>
                    <a:pt x="1" y="36"/>
                    <a:pt x="1" y="953"/>
                    <a:pt x="656" y="989"/>
                  </a:cubicBezTo>
                  <a:lnTo>
                    <a:pt x="3251" y="989"/>
                  </a:lnTo>
                  <a:cubicBezTo>
                    <a:pt x="3906" y="953"/>
                    <a:pt x="3906" y="36"/>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5236825" y="2932775"/>
              <a:ext cx="24450" cy="24500"/>
            </a:xfrm>
            <a:custGeom>
              <a:avLst/>
              <a:gdLst/>
              <a:ahLst/>
              <a:cxnLst/>
              <a:rect l="l" t="t" r="r" b="b"/>
              <a:pathLst>
                <a:path w="978" h="980" extrusionOk="0">
                  <a:moveTo>
                    <a:pt x="489" y="0"/>
                  </a:moveTo>
                  <a:cubicBezTo>
                    <a:pt x="251" y="0"/>
                    <a:pt x="13" y="164"/>
                    <a:pt x="1" y="491"/>
                  </a:cubicBezTo>
                  <a:cubicBezTo>
                    <a:pt x="1" y="765"/>
                    <a:pt x="215" y="979"/>
                    <a:pt x="489" y="979"/>
                  </a:cubicBezTo>
                  <a:cubicBezTo>
                    <a:pt x="751" y="979"/>
                    <a:pt x="977" y="765"/>
                    <a:pt x="977" y="491"/>
                  </a:cubicBezTo>
                  <a:cubicBezTo>
                    <a:pt x="965" y="164"/>
                    <a:pt x="727"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5302625" y="2998325"/>
              <a:ext cx="24425" cy="24500"/>
            </a:xfrm>
            <a:custGeom>
              <a:avLst/>
              <a:gdLst/>
              <a:ahLst/>
              <a:cxnLst/>
              <a:rect l="l" t="t" r="r" b="b"/>
              <a:pathLst>
                <a:path w="977" h="980" extrusionOk="0">
                  <a:moveTo>
                    <a:pt x="488" y="0"/>
                  </a:moveTo>
                  <a:cubicBezTo>
                    <a:pt x="226" y="0"/>
                    <a:pt x="0" y="227"/>
                    <a:pt x="0" y="489"/>
                  </a:cubicBezTo>
                  <a:cubicBezTo>
                    <a:pt x="12" y="816"/>
                    <a:pt x="250" y="980"/>
                    <a:pt x="488" y="980"/>
                  </a:cubicBezTo>
                  <a:cubicBezTo>
                    <a:pt x="726" y="980"/>
                    <a:pt x="965" y="816"/>
                    <a:pt x="976" y="489"/>
                  </a:cubicBezTo>
                  <a:cubicBezTo>
                    <a:pt x="976" y="227"/>
                    <a:pt x="762" y="0"/>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5235350" y="2932650"/>
              <a:ext cx="92900" cy="90400"/>
            </a:xfrm>
            <a:custGeom>
              <a:avLst/>
              <a:gdLst/>
              <a:ahLst/>
              <a:cxnLst/>
              <a:rect l="l" t="t" r="r" b="b"/>
              <a:pathLst>
                <a:path w="3716" h="3616" extrusionOk="0">
                  <a:moveTo>
                    <a:pt x="3180" y="1"/>
                  </a:moveTo>
                  <a:cubicBezTo>
                    <a:pt x="3049" y="1"/>
                    <a:pt x="2919" y="48"/>
                    <a:pt x="2822" y="139"/>
                  </a:cubicBezTo>
                  <a:lnTo>
                    <a:pt x="191" y="2770"/>
                  </a:lnTo>
                  <a:cubicBezTo>
                    <a:pt x="0" y="2973"/>
                    <a:pt x="0" y="3282"/>
                    <a:pt x="191" y="3473"/>
                  </a:cubicBezTo>
                  <a:cubicBezTo>
                    <a:pt x="286" y="3568"/>
                    <a:pt x="411" y="3616"/>
                    <a:pt x="538" y="3616"/>
                  </a:cubicBezTo>
                  <a:cubicBezTo>
                    <a:pt x="664" y="3616"/>
                    <a:pt x="792" y="3568"/>
                    <a:pt x="893" y="3473"/>
                  </a:cubicBezTo>
                  <a:lnTo>
                    <a:pt x="3525" y="841"/>
                  </a:lnTo>
                  <a:cubicBezTo>
                    <a:pt x="3715" y="651"/>
                    <a:pt x="3715" y="329"/>
                    <a:pt x="3525" y="139"/>
                  </a:cubicBezTo>
                  <a:cubicBezTo>
                    <a:pt x="3431" y="45"/>
                    <a:pt x="3305" y="1"/>
                    <a:pt x="3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73"/>
          <p:cNvGrpSpPr/>
          <p:nvPr/>
        </p:nvGrpSpPr>
        <p:grpSpPr>
          <a:xfrm>
            <a:off x="5933912" y="2572019"/>
            <a:ext cx="448999" cy="375738"/>
            <a:chOff x="2162950" y="4258075"/>
            <a:chExt cx="421200" cy="352475"/>
          </a:xfrm>
        </p:grpSpPr>
        <p:sp>
          <p:nvSpPr>
            <p:cNvPr id="4510" name="Google Shape;4510;p73"/>
            <p:cNvSpPr/>
            <p:nvPr/>
          </p:nvSpPr>
          <p:spPr>
            <a:xfrm>
              <a:off x="2217700" y="4455350"/>
              <a:ext cx="103925" cy="103375"/>
            </a:xfrm>
            <a:custGeom>
              <a:avLst/>
              <a:gdLst/>
              <a:ahLst/>
              <a:cxnLst/>
              <a:rect l="l" t="t" r="r" b="b"/>
              <a:pathLst>
                <a:path w="4157" h="4135" extrusionOk="0">
                  <a:moveTo>
                    <a:pt x="2072" y="983"/>
                  </a:moveTo>
                  <a:cubicBezTo>
                    <a:pt x="2599" y="983"/>
                    <a:pt x="3126" y="1346"/>
                    <a:pt x="3156" y="2072"/>
                  </a:cubicBezTo>
                  <a:cubicBezTo>
                    <a:pt x="3156" y="2667"/>
                    <a:pt x="2668" y="3155"/>
                    <a:pt x="2072" y="3155"/>
                  </a:cubicBezTo>
                  <a:cubicBezTo>
                    <a:pt x="1477" y="3155"/>
                    <a:pt x="989" y="2667"/>
                    <a:pt x="989" y="2072"/>
                  </a:cubicBezTo>
                  <a:cubicBezTo>
                    <a:pt x="1019" y="1346"/>
                    <a:pt x="1546" y="983"/>
                    <a:pt x="2072" y="983"/>
                  </a:cubicBezTo>
                  <a:close/>
                  <a:moveTo>
                    <a:pt x="2072" y="0"/>
                  </a:moveTo>
                  <a:cubicBezTo>
                    <a:pt x="918" y="0"/>
                    <a:pt x="1" y="917"/>
                    <a:pt x="1" y="2072"/>
                  </a:cubicBezTo>
                  <a:cubicBezTo>
                    <a:pt x="60" y="3447"/>
                    <a:pt x="1069" y="4135"/>
                    <a:pt x="2078" y="4135"/>
                  </a:cubicBezTo>
                  <a:cubicBezTo>
                    <a:pt x="3087" y="4135"/>
                    <a:pt x="4097" y="3447"/>
                    <a:pt x="4156" y="2072"/>
                  </a:cubicBezTo>
                  <a:cubicBezTo>
                    <a:pt x="4132" y="917"/>
                    <a:pt x="3215" y="0"/>
                    <a:pt x="2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2162950" y="4258075"/>
              <a:ext cx="421200" cy="352475"/>
            </a:xfrm>
            <a:custGeom>
              <a:avLst/>
              <a:gdLst/>
              <a:ahLst/>
              <a:cxnLst/>
              <a:rect l="l" t="t" r="r" b="b"/>
              <a:pathLst>
                <a:path w="16848" h="14099" extrusionOk="0">
                  <a:moveTo>
                    <a:pt x="4239" y="6772"/>
                  </a:moveTo>
                  <a:cubicBezTo>
                    <a:pt x="5870" y="6772"/>
                    <a:pt x="6965" y="7903"/>
                    <a:pt x="7310" y="9034"/>
                  </a:cubicBezTo>
                  <a:cubicBezTo>
                    <a:pt x="7370" y="9249"/>
                    <a:pt x="7560" y="9392"/>
                    <a:pt x="7787" y="9392"/>
                  </a:cubicBezTo>
                  <a:lnTo>
                    <a:pt x="9144" y="9392"/>
                  </a:lnTo>
                  <a:cubicBezTo>
                    <a:pt x="9358" y="9392"/>
                    <a:pt x="9561" y="9249"/>
                    <a:pt x="9620" y="9046"/>
                  </a:cubicBezTo>
                  <a:cubicBezTo>
                    <a:pt x="10098" y="7532"/>
                    <a:pt x="11392" y="6800"/>
                    <a:pt x="12681" y="6800"/>
                  </a:cubicBezTo>
                  <a:cubicBezTo>
                    <a:pt x="14250" y="6800"/>
                    <a:pt x="15811" y="7884"/>
                    <a:pt x="15883" y="9963"/>
                  </a:cubicBezTo>
                  <a:cubicBezTo>
                    <a:pt x="15883" y="11701"/>
                    <a:pt x="14454" y="13118"/>
                    <a:pt x="12704" y="13118"/>
                  </a:cubicBezTo>
                  <a:cubicBezTo>
                    <a:pt x="11073" y="13118"/>
                    <a:pt x="9977" y="11987"/>
                    <a:pt x="9632" y="10856"/>
                  </a:cubicBezTo>
                  <a:cubicBezTo>
                    <a:pt x="9573" y="10642"/>
                    <a:pt x="9382" y="10499"/>
                    <a:pt x="9156" y="10499"/>
                  </a:cubicBezTo>
                  <a:lnTo>
                    <a:pt x="7787" y="10499"/>
                  </a:lnTo>
                  <a:cubicBezTo>
                    <a:pt x="7560" y="10499"/>
                    <a:pt x="7382" y="10642"/>
                    <a:pt x="7310" y="10856"/>
                  </a:cubicBezTo>
                  <a:cubicBezTo>
                    <a:pt x="6965" y="11987"/>
                    <a:pt x="5870" y="13118"/>
                    <a:pt x="4239" y="13118"/>
                  </a:cubicBezTo>
                  <a:cubicBezTo>
                    <a:pt x="0" y="12940"/>
                    <a:pt x="0" y="6939"/>
                    <a:pt x="4239" y="6772"/>
                  </a:cubicBezTo>
                  <a:close/>
                  <a:moveTo>
                    <a:pt x="11914" y="1"/>
                  </a:moveTo>
                  <a:cubicBezTo>
                    <a:pt x="10487" y="1"/>
                    <a:pt x="9106" y="957"/>
                    <a:pt x="9037" y="2843"/>
                  </a:cubicBezTo>
                  <a:cubicBezTo>
                    <a:pt x="9037" y="3117"/>
                    <a:pt x="9263" y="3331"/>
                    <a:pt x="9525" y="3331"/>
                  </a:cubicBezTo>
                  <a:cubicBezTo>
                    <a:pt x="9799" y="3331"/>
                    <a:pt x="10013" y="3117"/>
                    <a:pt x="10013" y="2843"/>
                  </a:cubicBezTo>
                  <a:cubicBezTo>
                    <a:pt x="10074" y="1590"/>
                    <a:pt x="10967" y="980"/>
                    <a:pt x="11906" y="980"/>
                  </a:cubicBezTo>
                  <a:cubicBezTo>
                    <a:pt x="12795" y="980"/>
                    <a:pt x="13724" y="1527"/>
                    <a:pt x="14026" y="2593"/>
                  </a:cubicBezTo>
                  <a:lnTo>
                    <a:pt x="15073" y="6522"/>
                  </a:lnTo>
                  <a:cubicBezTo>
                    <a:pt x="14331" y="5999"/>
                    <a:pt x="13516" y="5767"/>
                    <a:pt x="12721" y="5767"/>
                  </a:cubicBezTo>
                  <a:cubicBezTo>
                    <a:pt x="11019" y="5767"/>
                    <a:pt x="9411" y="6833"/>
                    <a:pt x="8811" y="8391"/>
                  </a:cubicBezTo>
                  <a:lnTo>
                    <a:pt x="8144" y="8391"/>
                  </a:lnTo>
                  <a:cubicBezTo>
                    <a:pt x="7559" y="6833"/>
                    <a:pt x="5946" y="5767"/>
                    <a:pt x="4238" y="5767"/>
                  </a:cubicBezTo>
                  <a:cubicBezTo>
                    <a:pt x="3441" y="5767"/>
                    <a:pt x="2624" y="5999"/>
                    <a:pt x="1881" y="6522"/>
                  </a:cubicBezTo>
                  <a:lnTo>
                    <a:pt x="2941" y="2593"/>
                  </a:lnTo>
                  <a:cubicBezTo>
                    <a:pt x="3230" y="1523"/>
                    <a:pt x="4155" y="975"/>
                    <a:pt x="5042" y="975"/>
                  </a:cubicBezTo>
                  <a:cubicBezTo>
                    <a:pt x="5982" y="975"/>
                    <a:pt x="6880" y="1588"/>
                    <a:pt x="6941" y="2843"/>
                  </a:cubicBezTo>
                  <a:cubicBezTo>
                    <a:pt x="6941" y="3117"/>
                    <a:pt x="7168" y="3331"/>
                    <a:pt x="7430" y="3331"/>
                  </a:cubicBezTo>
                  <a:cubicBezTo>
                    <a:pt x="7691" y="3331"/>
                    <a:pt x="7918" y="3117"/>
                    <a:pt x="7918" y="2843"/>
                  </a:cubicBezTo>
                  <a:cubicBezTo>
                    <a:pt x="7843" y="958"/>
                    <a:pt x="6460" y="5"/>
                    <a:pt x="5034" y="5"/>
                  </a:cubicBezTo>
                  <a:cubicBezTo>
                    <a:pt x="3749" y="5"/>
                    <a:pt x="2429" y="780"/>
                    <a:pt x="2000" y="2343"/>
                  </a:cubicBezTo>
                  <a:lnTo>
                    <a:pt x="250" y="8856"/>
                  </a:lnTo>
                  <a:cubicBezTo>
                    <a:pt x="167" y="9201"/>
                    <a:pt x="107" y="9570"/>
                    <a:pt x="107" y="9939"/>
                  </a:cubicBezTo>
                  <a:cubicBezTo>
                    <a:pt x="188" y="12639"/>
                    <a:pt x="2239" y="14093"/>
                    <a:pt x="4298" y="14093"/>
                  </a:cubicBezTo>
                  <a:cubicBezTo>
                    <a:pt x="5861" y="14093"/>
                    <a:pt x="7430" y="13255"/>
                    <a:pt x="8144" y="11487"/>
                  </a:cubicBezTo>
                  <a:lnTo>
                    <a:pt x="8799" y="11487"/>
                  </a:lnTo>
                  <a:cubicBezTo>
                    <a:pt x="9518" y="13259"/>
                    <a:pt x="11088" y="14098"/>
                    <a:pt x="12651" y="14098"/>
                  </a:cubicBezTo>
                  <a:cubicBezTo>
                    <a:pt x="14712" y="14098"/>
                    <a:pt x="16761" y="12640"/>
                    <a:pt x="16835" y="9939"/>
                  </a:cubicBezTo>
                  <a:cubicBezTo>
                    <a:pt x="16847" y="9570"/>
                    <a:pt x="16812" y="9201"/>
                    <a:pt x="16704" y="8856"/>
                  </a:cubicBezTo>
                  <a:lnTo>
                    <a:pt x="14954" y="2343"/>
                  </a:lnTo>
                  <a:cubicBezTo>
                    <a:pt x="14520" y="775"/>
                    <a:pt x="13199" y="1"/>
                    <a:pt x="1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2428750" y="4455350"/>
              <a:ext cx="103900" cy="103375"/>
            </a:xfrm>
            <a:custGeom>
              <a:avLst/>
              <a:gdLst/>
              <a:ahLst/>
              <a:cxnLst/>
              <a:rect l="l" t="t" r="r" b="b"/>
              <a:pathLst>
                <a:path w="4156" h="4135" extrusionOk="0">
                  <a:moveTo>
                    <a:pt x="2066" y="983"/>
                  </a:moveTo>
                  <a:cubicBezTo>
                    <a:pt x="2596" y="983"/>
                    <a:pt x="3126" y="1346"/>
                    <a:pt x="3155" y="2072"/>
                  </a:cubicBezTo>
                  <a:cubicBezTo>
                    <a:pt x="3155" y="2667"/>
                    <a:pt x="2667" y="3155"/>
                    <a:pt x="2072" y="3155"/>
                  </a:cubicBezTo>
                  <a:cubicBezTo>
                    <a:pt x="1477" y="3155"/>
                    <a:pt x="977" y="2667"/>
                    <a:pt x="977" y="2072"/>
                  </a:cubicBezTo>
                  <a:cubicBezTo>
                    <a:pt x="1006" y="1346"/>
                    <a:pt x="1536" y="983"/>
                    <a:pt x="2066" y="983"/>
                  </a:cubicBezTo>
                  <a:close/>
                  <a:moveTo>
                    <a:pt x="2072" y="0"/>
                  </a:moveTo>
                  <a:cubicBezTo>
                    <a:pt x="917" y="0"/>
                    <a:pt x="0" y="917"/>
                    <a:pt x="0" y="2072"/>
                  </a:cubicBezTo>
                  <a:cubicBezTo>
                    <a:pt x="60" y="3447"/>
                    <a:pt x="1069" y="4135"/>
                    <a:pt x="2078" y="4135"/>
                  </a:cubicBezTo>
                  <a:cubicBezTo>
                    <a:pt x="3087" y="4135"/>
                    <a:pt x="4096" y="3447"/>
                    <a:pt x="4156" y="2072"/>
                  </a:cubicBezTo>
                  <a:cubicBezTo>
                    <a:pt x="4132" y="917"/>
                    <a:pt x="3203" y="0"/>
                    <a:pt x="2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73"/>
          <p:cNvGrpSpPr/>
          <p:nvPr/>
        </p:nvGrpSpPr>
        <p:grpSpPr>
          <a:xfrm>
            <a:off x="2666550" y="3350597"/>
            <a:ext cx="377311" cy="447720"/>
            <a:chOff x="2817475" y="4224375"/>
            <a:chExt cx="353950" cy="420000"/>
          </a:xfrm>
        </p:grpSpPr>
        <p:sp>
          <p:nvSpPr>
            <p:cNvPr id="4514" name="Google Shape;4514;p73"/>
            <p:cNvSpPr/>
            <p:nvPr/>
          </p:nvSpPr>
          <p:spPr>
            <a:xfrm>
              <a:off x="2912725" y="4277050"/>
              <a:ext cx="71775" cy="24725"/>
            </a:xfrm>
            <a:custGeom>
              <a:avLst/>
              <a:gdLst/>
              <a:ahLst/>
              <a:cxnLst/>
              <a:rect l="l" t="t" r="r" b="b"/>
              <a:pathLst>
                <a:path w="2871" h="989" extrusionOk="0">
                  <a:moveTo>
                    <a:pt x="644" y="1"/>
                  </a:moveTo>
                  <a:cubicBezTo>
                    <a:pt x="1" y="12"/>
                    <a:pt x="1" y="953"/>
                    <a:pt x="644" y="989"/>
                  </a:cubicBezTo>
                  <a:lnTo>
                    <a:pt x="2215" y="989"/>
                  </a:lnTo>
                  <a:cubicBezTo>
                    <a:pt x="2870" y="953"/>
                    <a:pt x="2870" y="36"/>
                    <a:pt x="2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2893100" y="4567275"/>
              <a:ext cx="111625" cy="24725"/>
            </a:xfrm>
            <a:custGeom>
              <a:avLst/>
              <a:gdLst/>
              <a:ahLst/>
              <a:cxnLst/>
              <a:rect l="l" t="t" r="r" b="b"/>
              <a:pathLst>
                <a:path w="4465" h="989" extrusionOk="0">
                  <a:moveTo>
                    <a:pt x="655" y="0"/>
                  </a:moveTo>
                  <a:cubicBezTo>
                    <a:pt x="0" y="36"/>
                    <a:pt x="0" y="953"/>
                    <a:pt x="655" y="988"/>
                  </a:cubicBezTo>
                  <a:lnTo>
                    <a:pt x="3810" y="988"/>
                  </a:lnTo>
                  <a:cubicBezTo>
                    <a:pt x="4465" y="953"/>
                    <a:pt x="4465" y="36"/>
                    <a:pt x="3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2932075" y="4395825"/>
              <a:ext cx="59275" cy="24425"/>
            </a:xfrm>
            <a:custGeom>
              <a:avLst/>
              <a:gdLst/>
              <a:ahLst/>
              <a:cxnLst/>
              <a:rect l="l" t="t" r="r" b="b"/>
              <a:pathLst>
                <a:path w="2371" h="977" extrusionOk="0">
                  <a:moveTo>
                    <a:pt x="656" y="0"/>
                  </a:moveTo>
                  <a:cubicBezTo>
                    <a:pt x="1" y="24"/>
                    <a:pt x="1" y="953"/>
                    <a:pt x="656" y="976"/>
                  </a:cubicBezTo>
                  <a:lnTo>
                    <a:pt x="1715" y="976"/>
                  </a:lnTo>
                  <a:cubicBezTo>
                    <a:pt x="2370" y="964"/>
                    <a:pt x="2370" y="24"/>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2932075" y="4448200"/>
              <a:ext cx="59275" cy="24725"/>
            </a:xfrm>
            <a:custGeom>
              <a:avLst/>
              <a:gdLst/>
              <a:ahLst/>
              <a:cxnLst/>
              <a:rect l="l" t="t" r="r" b="b"/>
              <a:pathLst>
                <a:path w="2371" h="989" extrusionOk="0">
                  <a:moveTo>
                    <a:pt x="656" y="1"/>
                  </a:moveTo>
                  <a:cubicBezTo>
                    <a:pt x="1" y="36"/>
                    <a:pt x="1" y="953"/>
                    <a:pt x="656" y="989"/>
                  </a:cubicBezTo>
                  <a:lnTo>
                    <a:pt x="1715" y="989"/>
                  </a:lnTo>
                  <a:cubicBezTo>
                    <a:pt x="2370" y="965"/>
                    <a:pt x="2370" y="36"/>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3"/>
            <p:cNvSpPr/>
            <p:nvPr/>
          </p:nvSpPr>
          <p:spPr>
            <a:xfrm>
              <a:off x="2817475" y="4224375"/>
              <a:ext cx="353950" cy="420000"/>
            </a:xfrm>
            <a:custGeom>
              <a:avLst/>
              <a:gdLst/>
              <a:ahLst/>
              <a:cxnLst/>
              <a:rect l="l" t="t" r="r" b="b"/>
              <a:pathLst>
                <a:path w="14158" h="16800" extrusionOk="0">
                  <a:moveTo>
                    <a:pt x="6847" y="5739"/>
                  </a:moveTo>
                  <a:cubicBezTo>
                    <a:pt x="7430" y="5739"/>
                    <a:pt x="7919" y="6227"/>
                    <a:pt x="7919" y="6822"/>
                  </a:cubicBezTo>
                  <a:lnTo>
                    <a:pt x="7919" y="11394"/>
                  </a:lnTo>
                  <a:cubicBezTo>
                    <a:pt x="7609" y="11204"/>
                    <a:pt x="7240" y="11085"/>
                    <a:pt x="6835" y="11085"/>
                  </a:cubicBezTo>
                  <a:lnTo>
                    <a:pt x="3632" y="11085"/>
                  </a:lnTo>
                  <a:lnTo>
                    <a:pt x="3632" y="5739"/>
                  </a:lnTo>
                  <a:close/>
                  <a:moveTo>
                    <a:pt x="13217" y="5739"/>
                  </a:moveTo>
                  <a:lnTo>
                    <a:pt x="13217" y="11085"/>
                  </a:lnTo>
                  <a:lnTo>
                    <a:pt x="10002" y="11085"/>
                  </a:lnTo>
                  <a:cubicBezTo>
                    <a:pt x="9597" y="11085"/>
                    <a:pt x="9228" y="11204"/>
                    <a:pt x="8919" y="11394"/>
                  </a:cubicBezTo>
                  <a:lnTo>
                    <a:pt x="8919" y="6822"/>
                  </a:lnTo>
                  <a:cubicBezTo>
                    <a:pt x="8919" y="6227"/>
                    <a:pt x="9407" y="5739"/>
                    <a:pt x="10002" y="5739"/>
                  </a:cubicBezTo>
                  <a:close/>
                  <a:moveTo>
                    <a:pt x="7871" y="976"/>
                  </a:moveTo>
                  <a:cubicBezTo>
                    <a:pt x="8764" y="976"/>
                    <a:pt x="9502" y="1703"/>
                    <a:pt x="9502" y="2596"/>
                  </a:cubicBezTo>
                  <a:lnTo>
                    <a:pt x="9502" y="4822"/>
                  </a:lnTo>
                  <a:cubicBezTo>
                    <a:pt x="9062" y="4917"/>
                    <a:pt x="8681" y="5155"/>
                    <a:pt x="8407" y="5489"/>
                  </a:cubicBezTo>
                  <a:cubicBezTo>
                    <a:pt x="8026" y="5036"/>
                    <a:pt x="7454" y="4763"/>
                    <a:pt x="6835" y="4763"/>
                  </a:cubicBezTo>
                  <a:lnTo>
                    <a:pt x="3144" y="4763"/>
                  </a:lnTo>
                  <a:cubicBezTo>
                    <a:pt x="2870" y="4763"/>
                    <a:pt x="2656" y="4977"/>
                    <a:pt x="2656" y="5251"/>
                  </a:cubicBezTo>
                  <a:lnTo>
                    <a:pt x="2656" y="11573"/>
                  </a:lnTo>
                  <a:cubicBezTo>
                    <a:pt x="2656" y="11835"/>
                    <a:pt x="2870" y="12061"/>
                    <a:pt x="3144" y="12061"/>
                  </a:cubicBezTo>
                  <a:lnTo>
                    <a:pt x="6823" y="12061"/>
                  </a:lnTo>
                  <a:cubicBezTo>
                    <a:pt x="7418" y="12061"/>
                    <a:pt x="7907" y="12549"/>
                    <a:pt x="7907" y="13145"/>
                  </a:cubicBezTo>
                  <a:cubicBezTo>
                    <a:pt x="7907" y="13383"/>
                    <a:pt x="8085" y="13609"/>
                    <a:pt x="8323" y="13645"/>
                  </a:cubicBezTo>
                  <a:cubicBezTo>
                    <a:pt x="8343" y="13647"/>
                    <a:pt x="8363" y="13648"/>
                    <a:pt x="8383" y="13648"/>
                  </a:cubicBezTo>
                  <a:cubicBezTo>
                    <a:pt x="8655" y="13648"/>
                    <a:pt x="8883" y="13422"/>
                    <a:pt x="8883" y="13145"/>
                  </a:cubicBezTo>
                  <a:cubicBezTo>
                    <a:pt x="8883" y="12728"/>
                    <a:pt x="9121" y="12359"/>
                    <a:pt x="9478" y="12180"/>
                  </a:cubicBezTo>
                  <a:lnTo>
                    <a:pt x="9478" y="14192"/>
                  </a:lnTo>
                  <a:cubicBezTo>
                    <a:pt x="9502" y="15085"/>
                    <a:pt x="8764" y="15812"/>
                    <a:pt x="7871" y="15812"/>
                  </a:cubicBezTo>
                  <a:lnTo>
                    <a:pt x="2608" y="15812"/>
                  </a:lnTo>
                  <a:cubicBezTo>
                    <a:pt x="1715" y="15812"/>
                    <a:pt x="989" y="15085"/>
                    <a:pt x="989" y="14192"/>
                  </a:cubicBezTo>
                  <a:lnTo>
                    <a:pt x="989" y="2596"/>
                  </a:lnTo>
                  <a:cubicBezTo>
                    <a:pt x="989" y="1703"/>
                    <a:pt x="1715" y="976"/>
                    <a:pt x="2608" y="976"/>
                  </a:cubicBezTo>
                  <a:close/>
                  <a:moveTo>
                    <a:pt x="2608" y="0"/>
                  </a:moveTo>
                  <a:cubicBezTo>
                    <a:pt x="1168" y="0"/>
                    <a:pt x="1" y="1155"/>
                    <a:pt x="1" y="2596"/>
                  </a:cubicBezTo>
                  <a:lnTo>
                    <a:pt x="1" y="14192"/>
                  </a:lnTo>
                  <a:cubicBezTo>
                    <a:pt x="1" y="15633"/>
                    <a:pt x="1168" y="16800"/>
                    <a:pt x="2608" y="16800"/>
                  </a:cubicBezTo>
                  <a:lnTo>
                    <a:pt x="7871" y="16800"/>
                  </a:lnTo>
                  <a:cubicBezTo>
                    <a:pt x="9323" y="16800"/>
                    <a:pt x="10478" y="15633"/>
                    <a:pt x="10478" y="14192"/>
                  </a:cubicBezTo>
                  <a:lnTo>
                    <a:pt x="10478" y="12061"/>
                  </a:lnTo>
                  <a:lnTo>
                    <a:pt x="13669" y="12061"/>
                  </a:lnTo>
                  <a:cubicBezTo>
                    <a:pt x="13931" y="12061"/>
                    <a:pt x="14157" y="11847"/>
                    <a:pt x="14157" y="11573"/>
                  </a:cubicBezTo>
                  <a:lnTo>
                    <a:pt x="14157" y="5251"/>
                  </a:lnTo>
                  <a:cubicBezTo>
                    <a:pt x="14157" y="4977"/>
                    <a:pt x="13931" y="4763"/>
                    <a:pt x="13669" y="4763"/>
                  </a:cubicBezTo>
                  <a:lnTo>
                    <a:pt x="10478" y="4763"/>
                  </a:lnTo>
                  <a:lnTo>
                    <a:pt x="10478" y="2596"/>
                  </a:lnTo>
                  <a:cubicBezTo>
                    <a:pt x="10478" y="1155"/>
                    <a:pt x="9323" y="0"/>
                    <a:pt x="7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3"/>
            <p:cNvSpPr/>
            <p:nvPr/>
          </p:nvSpPr>
          <p:spPr>
            <a:xfrm>
              <a:off x="3064250" y="4395825"/>
              <a:ext cx="59250" cy="24425"/>
            </a:xfrm>
            <a:custGeom>
              <a:avLst/>
              <a:gdLst/>
              <a:ahLst/>
              <a:cxnLst/>
              <a:rect l="l" t="t" r="r" b="b"/>
              <a:pathLst>
                <a:path w="2370" h="977" extrusionOk="0">
                  <a:moveTo>
                    <a:pt x="655" y="0"/>
                  </a:moveTo>
                  <a:cubicBezTo>
                    <a:pt x="0" y="24"/>
                    <a:pt x="0" y="964"/>
                    <a:pt x="655" y="976"/>
                  </a:cubicBezTo>
                  <a:lnTo>
                    <a:pt x="1715" y="976"/>
                  </a:lnTo>
                  <a:cubicBezTo>
                    <a:pt x="2369" y="953"/>
                    <a:pt x="2369" y="24"/>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3064250" y="4448200"/>
              <a:ext cx="59250" cy="24725"/>
            </a:xfrm>
            <a:custGeom>
              <a:avLst/>
              <a:gdLst/>
              <a:ahLst/>
              <a:cxnLst/>
              <a:rect l="l" t="t" r="r" b="b"/>
              <a:pathLst>
                <a:path w="2370" h="989" extrusionOk="0">
                  <a:moveTo>
                    <a:pt x="655" y="1"/>
                  </a:moveTo>
                  <a:cubicBezTo>
                    <a:pt x="0" y="36"/>
                    <a:pt x="0" y="965"/>
                    <a:pt x="655" y="989"/>
                  </a:cubicBezTo>
                  <a:lnTo>
                    <a:pt x="1715" y="989"/>
                  </a:lnTo>
                  <a:cubicBezTo>
                    <a:pt x="2369" y="953"/>
                    <a:pt x="2369" y="36"/>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73"/>
          <p:cNvGrpSpPr/>
          <p:nvPr/>
        </p:nvGrpSpPr>
        <p:grpSpPr>
          <a:xfrm>
            <a:off x="3463995" y="3378900"/>
            <a:ext cx="447747" cy="391115"/>
            <a:chOff x="3480650" y="4251075"/>
            <a:chExt cx="420025" cy="366900"/>
          </a:xfrm>
        </p:grpSpPr>
        <p:sp>
          <p:nvSpPr>
            <p:cNvPr id="4522" name="Google Shape;4522;p73"/>
            <p:cNvSpPr/>
            <p:nvPr/>
          </p:nvSpPr>
          <p:spPr>
            <a:xfrm>
              <a:off x="3480650" y="4251075"/>
              <a:ext cx="420025" cy="366900"/>
            </a:xfrm>
            <a:custGeom>
              <a:avLst/>
              <a:gdLst/>
              <a:ahLst/>
              <a:cxnLst/>
              <a:rect l="l" t="t" r="r" b="b"/>
              <a:pathLst>
                <a:path w="16801" h="14676" extrusionOk="0">
                  <a:moveTo>
                    <a:pt x="3120" y="3611"/>
                  </a:moveTo>
                  <a:cubicBezTo>
                    <a:pt x="1787" y="5778"/>
                    <a:pt x="1787" y="8910"/>
                    <a:pt x="3120" y="11053"/>
                  </a:cubicBezTo>
                  <a:lnTo>
                    <a:pt x="977" y="11053"/>
                  </a:lnTo>
                  <a:lnTo>
                    <a:pt x="977" y="3611"/>
                  </a:lnTo>
                  <a:close/>
                  <a:moveTo>
                    <a:pt x="9432" y="1019"/>
                  </a:moveTo>
                  <a:cubicBezTo>
                    <a:pt x="12526" y="1019"/>
                    <a:pt x="15622" y="3129"/>
                    <a:pt x="15801" y="7350"/>
                  </a:cubicBezTo>
                  <a:cubicBezTo>
                    <a:pt x="15801" y="10850"/>
                    <a:pt x="12943" y="13708"/>
                    <a:pt x="9431" y="13708"/>
                  </a:cubicBezTo>
                  <a:cubicBezTo>
                    <a:pt x="5918" y="13708"/>
                    <a:pt x="3073" y="10850"/>
                    <a:pt x="3073" y="7350"/>
                  </a:cubicBezTo>
                  <a:cubicBezTo>
                    <a:pt x="3245" y="3129"/>
                    <a:pt x="6338" y="1019"/>
                    <a:pt x="9432" y="1019"/>
                  </a:cubicBezTo>
                  <a:close/>
                  <a:moveTo>
                    <a:pt x="489" y="1"/>
                  </a:moveTo>
                  <a:cubicBezTo>
                    <a:pt x="251" y="1"/>
                    <a:pt x="13" y="164"/>
                    <a:pt x="1" y="492"/>
                  </a:cubicBezTo>
                  <a:lnTo>
                    <a:pt x="1" y="14184"/>
                  </a:lnTo>
                  <a:cubicBezTo>
                    <a:pt x="13" y="14511"/>
                    <a:pt x="251" y="14675"/>
                    <a:pt x="489" y="14675"/>
                  </a:cubicBezTo>
                  <a:cubicBezTo>
                    <a:pt x="727" y="14675"/>
                    <a:pt x="965" y="14511"/>
                    <a:pt x="977" y="14184"/>
                  </a:cubicBezTo>
                  <a:lnTo>
                    <a:pt x="977" y="12041"/>
                  </a:lnTo>
                  <a:lnTo>
                    <a:pt x="3823" y="12041"/>
                  </a:lnTo>
                  <a:cubicBezTo>
                    <a:pt x="5335" y="13851"/>
                    <a:pt x="7361" y="14662"/>
                    <a:pt x="9362" y="14662"/>
                  </a:cubicBezTo>
                  <a:cubicBezTo>
                    <a:pt x="13113" y="14662"/>
                    <a:pt x="16777" y="11810"/>
                    <a:pt x="16801" y="7338"/>
                  </a:cubicBezTo>
                  <a:cubicBezTo>
                    <a:pt x="16789" y="3290"/>
                    <a:pt x="13491" y="4"/>
                    <a:pt x="9443" y="4"/>
                  </a:cubicBezTo>
                  <a:cubicBezTo>
                    <a:pt x="7180" y="4"/>
                    <a:pt x="5156" y="1028"/>
                    <a:pt x="3823" y="2635"/>
                  </a:cubicBezTo>
                  <a:lnTo>
                    <a:pt x="977" y="2635"/>
                  </a:lnTo>
                  <a:lnTo>
                    <a:pt x="977" y="492"/>
                  </a:lnTo>
                  <a:cubicBezTo>
                    <a:pt x="965" y="164"/>
                    <a:pt x="727"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3611625" y="4330025"/>
              <a:ext cx="197075" cy="208975"/>
            </a:xfrm>
            <a:custGeom>
              <a:avLst/>
              <a:gdLst/>
              <a:ahLst/>
              <a:cxnLst/>
              <a:rect l="l" t="t" r="r" b="b"/>
              <a:pathLst>
                <a:path w="7883" h="8359" extrusionOk="0">
                  <a:moveTo>
                    <a:pt x="6883" y="977"/>
                  </a:moveTo>
                  <a:lnTo>
                    <a:pt x="6883" y="5275"/>
                  </a:lnTo>
                  <a:lnTo>
                    <a:pt x="3120" y="5275"/>
                  </a:lnTo>
                  <a:lnTo>
                    <a:pt x="3120" y="977"/>
                  </a:lnTo>
                  <a:close/>
                  <a:moveTo>
                    <a:pt x="2144" y="977"/>
                  </a:moveTo>
                  <a:lnTo>
                    <a:pt x="2144" y="5275"/>
                  </a:lnTo>
                  <a:lnTo>
                    <a:pt x="1584" y="5275"/>
                  </a:lnTo>
                  <a:cubicBezTo>
                    <a:pt x="1394" y="5275"/>
                    <a:pt x="1203" y="5323"/>
                    <a:pt x="1037" y="5382"/>
                  </a:cubicBezTo>
                  <a:lnTo>
                    <a:pt x="1037" y="1549"/>
                  </a:lnTo>
                  <a:cubicBezTo>
                    <a:pt x="1025" y="1227"/>
                    <a:pt x="1275" y="977"/>
                    <a:pt x="1584" y="977"/>
                  </a:cubicBezTo>
                  <a:close/>
                  <a:moveTo>
                    <a:pt x="6502" y="6263"/>
                  </a:moveTo>
                  <a:cubicBezTo>
                    <a:pt x="6394" y="6621"/>
                    <a:pt x="6394" y="7025"/>
                    <a:pt x="6502" y="7383"/>
                  </a:cubicBezTo>
                  <a:lnTo>
                    <a:pt x="1584" y="7383"/>
                  </a:lnTo>
                  <a:cubicBezTo>
                    <a:pt x="846" y="7347"/>
                    <a:pt x="846" y="6287"/>
                    <a:pt x="1584" y="6263"/>
                  </a:cubicBezTo>
                  <a:close/>
                  <a:moveTo>
                    <a:pt x="1549" y="1"/>
                  </a:moveTo>
                  <a:cubicBezTo>
                    <a:pt x="691" y="1"/>
                    <a:pt x="1" y="679"/>
                    <a:pt x="1" y="1549"/>
                  </a:cubicBezTo>
                  <a:lnTo>
                    <a:pt x="1" y="6811"/>
                  </a:lnTo>
                  <a:cubicBezTo>
                    <a:pt x="1" y="7657"/>
                    <a:pt x="691" y="8359"/>
                    <a:pt x="1549" y="8359"/>
                  </a:cubicBezTo>
                  <a:lnTo>
                    <a:pt x="7335" y="8359"/>
                  </a:lnTo>
                  <a:cubicBezTo>
                    <a:pt x="7502" y="8359"/>
                    <a:pt x="7645" y="8288"/>
                    <a:pt x="7740" y="8168"/>
                  </a:cubicBezTo>
                  <a:cubicBezTo>
                    <a:pt x="7883" y="7954"/>
                    <a:pt x="7859" y="7692"/>
                    <a:pt x="7692" y="7526"/>
                  </a:cubicBezTo>
                  <a:cubicBezTo>
                    <a:pt x="7299" y="7156"/>
                    <a:pt x="7299" y="6490"/>
                    <a:pt x="7692" y="6109"/>
                  </a:cubicBezTo>
                  <a:cubicBezTo>
                    <a:pt x="7776" y="6025"/>
                    <a:pt x="7835" y="5894"/>
                    <a:pt x="7835" y="5752"/>
                  </a:cubicBezTo>
                  <a:lnTo>
                    <a:pt x="7835" y="489"/>
                  </a:lnTo>
                  <a:cubicBezTo>
                    <a:pt x="7835" y="215"/>
                    <a:pt x="7621" y="1"/>
                    <a:pt x="7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4" name="Google Shape;4524;p73"/>
          <p:cNvSpPr/>
          <p:nvPr/>
        </p:nvSpPr>
        <p:spPr>
          <a:xfrm>
            <a:off x="4294683" y="3350448"/>
            <a:ext cx="448360" cy="447853"/>
          </a:xfrm>
          <a:custGeom>
            <a:avLst/>
            <a:gdLst/>
            <a:ahLst/>
            <a:cxnLst/>
            <a:rect l="l" t="t" r="r" b="b"/>
            <a:pathLst>
              <a:path w="16824" h="16805" extrusionOk="0">
                <a:moveTo>
                  <a:pt x="3096" y="3291"/>
                </a:moveTo>
                <a:lnTo>
                  <a:pt x="4215" y="4315"/>
                </a:lnTo>
                <a:lnTo>
                  <a:pt x="4215" y="9304"/>
                </a:lnTo>
                <a:cubicBezTo>
                  <a:pt x="4215" y="9375"/>
                  <a:pt x="4227" y="9471"/>
                  <a:pt x="4275" y="9530"/>
                </a:cubicBezTo>
                <a:lnTo>
                  <a:pt x="6596" y="13935"/>
                </a:lnTo>
                <a:lnTo>
                  <a:pt x="6596" y="13935"/>
                </a:lnTo>
                <a:lnTo>
                  <a:pt x="3096" y="10685"/>
                </a:lnTo>
                <a:lnTo>
                  <a:pt x="3096" y="3291"/>
                </a:lnTo>
                <a:close/>
                <a:moveTo>
                  <a:pt x="13740" y="3291"/>
                </a:moveTo>
                <a:lnTo>
                  <a:pt x="13740" y="10721"/>
                </a:lnTo>
                <a:lnTo>
                  <a:pt x="10240" y="13959"/>
                </a:lnTo>
                <a:lnTo>
                  <a:pt x="12561" y="9542"/>
                </a:lnTo>
                <a:cubicBezTo>
                  <a:pt x="12597" y="9471"/>
                  <a:pt x="12621" y="9387"/>
                  <a:pt x="12621" y="9316"/>
                </a:cubicBezTo>
                <a:lnTo>
                  <a:pt x="12621" y="4315"/>
                </a:lnTo>
                <a:lnTo>
                  <a:pt x="13740" y="3291"/>
                </a:lnTo>
                <a:close/>
                <a:moveTo>
                  <a:pt x="5227" y="2517"/>
                </a:moveTo>
                <a:lnTo>
                  <a:pt x="7918" y="7625"/>
                </a:lnTo>
                <a:lnTo>
                  <a:pt x="7918" y="14293"/>
                </a:lnTo>
                <a:lnTo>
                  <a:pt x="5227" y="9185"/>
                </a:lnTo>
                <a:lnTo>
                  <a:pt x="5227" y="2517"/>
                </a:lnTo>
                <a:close/>
                <a:moveTo>
                  <a:pt x="11609" y="2517"/>
                </a:moveTo>
                <a:lnTo>
                  <a:pt x="11609" y="9185"/>
                </a:lnTo>
                <a:lnTo>
                  <a:pt x="8918" y="14293"/>
                </a:lnTo>
                <a:lnTo>
                  <a:pt x="8918" y="7625"/>
                </a:lnTo>
                <a:lnTo>
                  <a:pt x="11609" y="2517"/>
                </a:lnTo>
                <a:close/>
                <a:moveTo>
                  <a:pt x="2120" y="7994"/>
                </a:moveTo>
                <a:lnTo>
                  <a:pt x="2120" y="10947"/>
                </a:lnTo>
                <a:cubicBezTo>
                  <a:pt x="2120" y="11090"/>
                  <a:pt x="2179" y="11221"/>
                  <a:pt x="2274" y="11304"/>
                </a:cubicBezTo>
                <a:lnTo>
                  <a:pt x="7120" y="15828"/>
                </a:lnTo>
                <a:lnTo>
                  <a:pt x="1000" y="15828"/>
                </a:lnTo>
                <a:lnTo>
                  <a:pt x="1000" y="7994"/>
                </a:lnTo>
                <a:close/>
                <a:moveTo>
                  <a:pt x="15836" y="7994"/>
                </a:moveTo>
                <a:lnTo>
                  <a:pt x="15836" y="15840"/>
                </a:lnTo>
                <a:lnTo>
                  <a:pt x="9716" y="15840"/>
                </a:lnTo>
                <a:lnTo>
                  <a:pt x="14562" y="11316"/>
                </a:lnTo>
                <a:cubicBezTo>
                  <a:pt x="14657" y="11221"/>
                  <a:pt x="14716" y="11090"/>
                  <a:pt x="14716" y="10959"/>
                </a:cubicBezTo>
                <a:lnTo>
                  <a:pt x="14716" y="7994"/>
                </a:lnTo>
                <a:close/>
                <a:moveTo>
                  <a:pt x="12113" y="0"/>
                </a:moveTo>
                <a:cubicBezTo>
                  <a:pt x="11930" y="0"/>
                  <a:pt x="11763" y="102"/>
                  <a:pt x="11680" y="267"/>
                </a:cubicBezTo>
                <a:lnTo>
                  <a:pt x="8406" y="6458"/>
                </a:lnTo>
                <a:lnTo>
                  <a:pt x="5132" y="267"/>
                </a:lnTo>
                <a:cubicBezTo>
                  <a:pt x="5052" y="107"/>
                  <a:pt x="4871" y="6"/>
                  <a:pt x="4688" y="6"/>
                </a:cubicBezTo>
                <a:cubicBezTo>
                  <a:pt x="4653" y="6"/>
                  <a:pt x="4618" y="9"/>
                  <a:pt x="4584" y="17"/>
                </a:cubicBezTo>
                <a:cubicBezTo>
                  <a:pt x="4358" y="77"/>
                  <a:pt x="4215" y="267"/>
                  <a:pt x="4215" y="493"/>
                </a:cubicBezTo>
                <a:lnTo>
                  <a:pt x="4215" y="2946"/>
                </a:lnTo>
                <a:lnTo>
                  <a:pt x="2929" y="1755"/>
                </a:lnTo>
                <a:cubicBezTo>
                  <a:pt x="2833" y="1666"/>
                  <a:pt x="2713" y="1621"/>
                  <a:pt x="2592" y="1621"/>
                </a:cubicBezTo>
                <a:cubicBezTo>
                  <a:pt x="2489" y="1621"/>
                  <a:pt x="2386" y="1654"/>
                  <a:pt x="2298" y="1720"/>
                </a:cubicBezTo>
                <a:cubicBezTo>
                  <a:pt x="2179" y="1815"/>
                  <a:pt x="2096" y="1970"/>
                  <a:pt x="2096" y="2124"/>
                </a:cubicBezTo>
                <a:lnTo>
                  <a:pt x="2096" y="6994"/>
                </a:lnTo>
                <a:lnTo>
                  <a:pt x="488" y="6994"/>
                </a:lnTo>
                <a:cubicBezTo>
                  <a:pt x="226" y="6994"/>
                  <a:pt x="0" y="7220"/>
                  <a:pt x="0" y="7482"/>
                </a:cubicBezTo>
                <a:lnTo>
                  <a:pt x="0" y="16305"/>
                </a:lnTo>
                <a:cubicBezTo>
                  <a:pt x="0" y="16579"/>
                  <a:pt x="226" y="16805"/>
                  <a:pt x="488" y="16805"/>
                </a:cubicBezTo>
                <a:lnTo>
                  <a:pt x="16300" y="16805"/>
                </a:lnTo>
                <a:cubicBezTo>
                  <a:pt x="16562" y="16805"/>
                  <a:pt x="16788" y="16579"/>
                  <a:pt x="16788" y="16305"/>
                </a:cubicBezTo>
                <a:lnTo>
                  <a:pt x="16788" y="7482"/>
                </a:lnTo>
                <a:cubicBezTo>
                  <a:pt x="16824" y="7232"/>
                  <a:pt x="16598" y="7006"/>
                  <a:pt x="16324" y="7006"/>
                </a:cubicBezTo>
                <a:lnTo>
                  <a:pt x="14716" y="7006"/>
                </a:lnTo>
                <a:lnTo>
                  <a:pt x="14716" y="2148"/>
                </a:lnTo>
                <a:cubicBezTo>
                  <a:pt x="14716" y="1993"/>
                  <a:pt x="14657" y="1851"/>
                  <a:pt x="14526" y="1743"/>
                </a:cubicBezTo>
                <a:cubicBezTo>
                  <a:pt x="14438" y="1672"/>
                  <a:pt x="14332" y="1639"/>
                  <a:pt x="14226" y="1639"/>
                </a:cubicBezTo>
                <a:cubicBezTo>
                  <a:pt x="14103" y="1639"/>
                  <a:pt x="13979" y="1684"/>
                  <a:pt x="13883" y="1767"/>
                </a:cubicBezTo>
                <a:lnTo>
                  <a:pt x="12609" y="2958"/>
                </a:lnTo>
                <a:lnTo>
                  <a:pt x="12609" y="505"/>
                </a:lnTo>
                <a:cubicBezTo>
                  <a:pt x="12609" y="327"/>
                  <a:pt x="12514" y="148"/>
                  <a:pt x="12359" y="65"/>
                </a:cubicBezTo>
                <a:cubicBezTo>
                  <a:pt x="12278" y="21"/>
                  <a:pt x="12194" y="0"/>
                  <a:pt x="12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5" name="Google Shape;4525;p73"/>
          <p:cNvGrpSpPr/>
          <p:nvPr/>
        </p:nvGrpSpPr>
        <p:grpSpPr>
          <a:xfrm>
            <a:off x="5131058" y="3350557"/>
            <a:ext cx="447427" cy="447800"/>
            <a:chOff x="4973400" y="4224300"/>
            <a:chExt cx="419725" cy="420075"/>
          </a:xfrm>
        </p:grpSpPr>
        <p:sp>
          <p:nvSpPr>
            <p:cNvPr id="4526" name="Google Shape;4526;p73"/>
            <p:cNvSpPr/>
            <p:nvPr/>
          </p:nvSpPr>
          <p:spPr>
            <a:xfrm>
              <a:off x="4973400" y="4224300"/>
              <a:ext cx="419725" cy="420075"/>
            </a:xfrm>
            <a:custGeom>
              <a:avLst/>
              <a:gdLst/>
              <a:ahLst/>
              <a:cxnLst/>
              <a:rect l="l" t="t" r="r" b="b"/>
              <a:pathLst>
                <a:path w="16789" h="16803" extrusionOk="0">
                  <a:moveTo>
                    <a:pt x="15800" y="1789"/>
                  </a:moveTo>
                  <a:lnTo>
                    <a:pt x="15800" y="3944"/>
                  </a:lnTo>
                  <a:lnTo>
                    <a:pt x="977" y="3944"/>
                  </a:lnTo>
                  <a:lnTo>
                    <a:pt x="977" y="1789"/>
                  </a:lnTo>
                  <a:lnTo>
                    <a:pt x="2263" y="1789"/>
                  </a:lnTo>
                  <a:lnTo>
                    <a:pt x="2263" y="2087"/>
                  </a:lnTo>
                  <a:cubicBezTo>
                    <a:pt x="2275" y="2414"/>
                    <a:pt x="2513" y="2578"/>
                    <a:pt x="2751" y="2578"/>
                  </a:cubicBezTo>
                  <a:cubicBezTo>
                    <a:pt x="2989" y="2578"/>
                    <a:pt x="3227" y="2414"/>
                    <a:pt x="3239" y="2087"/>
                  </a:cubicBezTo>
                  <a:lnTo>
                    <a:pt x="3239" y="1789"/>
                  </a:lnTo>
                  <a:lnTo>
                    <a:pt x="4513" y="1789"/>
                  </a:lnTo>
                  <a:lnTo>
                    <a:pt x="4513" y="2087"/>
                  </a:lnTo>
                  <a:cubicBezTo>
                    <a:pt x="4531" y="2414"/>
                    <a:pt x="4772" y="2578"/>
                    <a:pt x="5012" y="2578"/>
                  </a:cubicBezTo>
                  <a:cubicBezTo>
                    <a:pt x="5251" y="2578"/>
                    <a:pt x="5490" y="2414"/>
                    <a:pt x="5502" y="2087"/>
                  </a:cubicBezTo>
                  <a:lnTo>
                    <a:pt x="5502" y="1789"/>
                  </a:lnTo>
                  <a:lnTo>
                    <a:pt x="6775" y="1789"/>
                  </a:lnTo>
                  <a:lnTo>
                    <a:pt x="6775" y="2087"/>
                  </a:lnTo>
                  <a:cubicBezTo>
                    <a:pt x="6793" y="2414"/>
                    <a:pt x="7031" y="2578"/>
                    <a:pt x="7270" y="2578"/>
                  </a:cubicBezTo>
                  <a:cubicBezTo>
                    <a:pt x="7508" y="2578"/>
                    <a:pt x="7746" y="2414"/>
                    <a:pt x="7764" y="2087"/>
                  </a:cubicBezTo>
                  <a:lnTo>
                    <a:pt x="7764" y="1789"/>
                  </a:lnTo>
                  <a:lnTo>
                    <a:pt x="9014" y="1789"/>
                  </a:lnTo>
                  <a:lnTo>
                    <a:pt x="9014" y="2087"/>
                  </a:lnTo>
                  <a:cubicBezTo>
                    <a:pt x="9026" y="2414"/>
                    <a:pt x="9264" y="2578"/>
                    <a:pt x="9502" y="2578"/>
                  </a:cubicBezTo>
                  <a:cubicBezTo>
                    <a:pt x="9740" y="2578"/>
                    <a:pt x="9978" y="2414"/>
                    <a:pt x="9990" y="2087"/>
                  </a:cubicBezTo>
                  <a:lnTo>
                    <a:pt x="9990" y="1789"/>
                  </a:lnTo>
                  <a:lnTo>
                    <a:pt x="11276" y="1789"/>
                  </a:lnTo>
                  <a:lnTo>
                    <a:pt x="11276" y="2087"/>
                  </a:lnTo>
                  <a:cubicBezTo>
                    <a:pt x="11288" y="2414"/>
                    <a:pt x="11526" y="2578"/>
                    <a:pt x="11764" y="2578"/>
                  </a:cubicBezTo>
                  <a:cubicBezTo>
                    <a:pt x="12002" y="2578"/>
                    <a:pt x="12240" y="2414"/>
                    <a:pt x="12252" y="2087"/>
                  </a:cubicBezTo>
                  <a:lnTo>
                    <a:pt x="12252" y="1789"/>
                  </a:lnTo>
                  <a:lnTo>
                    <a:pt x="13538" y="1789"/>
                  </a:lnTo>
                  <a:lnTo>
                    <a:pt x="13538" y="2087"/>
                  </a:lnTo>
                  <a:cubicBezTo>
                    <a:pt x="13550" y="2414"/>
                    <a:pt x="13788" y="2578"/>
                    <a:pt x="14026" y="2578"/>
                  </a:cubicBezTo>
                  <a:cubicBezTo>
                    <a:pt x="14265" y="2578"/>
                    <a:pt x="14503" y="2414"/>
                    <a:pt x="14515" y="2087"/>
                  </a:cubicBezTo>
                  <a:lnTo>
                    <a:pt x="14515" y="1789"/>
                  </a:lnTo>
                  <a:close/>
                  <a:moveTo>
                    <a:pt x="15277" y="4920"/>
                  </a:moveTo>
                  <a:lnTo>
                    <a:pt x="15277" y="15815"/>
                  </a:lnTo>
                  <a:lnTo>
                    <a:pt x="1501" y="15815"/>
                  </a:lnTo>
                  <a:lnTo>
                    <a:pt x="1501" y="4920"/>
                  </a:lnTo>
                  <a:close/>
                  <a:moveTo>
                    <a:pt x="2751" y="0"/>
                  </a:moveTo>
                  <a:cubicBezTo>
                    <a:pt x="2513" y="0"/>
                    <a:pt x="2275" y="164"/>
                    <a:pt x="2263" y="491"/>
                  </a:cubicBezTo>
                  <a:lnTo>
                    <a:pt x="2263" y="789"/>
                  </a:lnTo>
                  <a:lnTo>
                    <a:pt x="489" y="789"/>
                  </a:lnTo>
                  <a:cubicBezTo>
                    <a:pt x="215" y="789"/>
                    <a:pt x="1" y="1015"/>
                    <a:pt x="1" y="1277"/>
                  </a:cubicBezTo>
                  <a:lnTo>
                    <a:pt x="1" y="4432"/>
                  </a:lnTo>
                  <a:cubicBezTo>
                    <a:pt x="1" y="4694"/>
                    <a:pt x="215" y="4920"/>
                    <a:pt x="489" y="4920"/>
                  </a:cubicBezTo>
                  <a:lnTo>
                    <a:pt x="513" y="4920"/>
                  </a:lnTo>
                  <a:lnTo>
                    <a:pt x="513" y="16303"/>
                  </a:lnTo>
                  <a:cubicBezTo>
                    <a:pt x="513" y="16577"/>
                    <a:pt x="739" y="16803"/>
                    <a:pt x="1013" y="16803"/>
                  </a:cubicBezTo>
                  <a:lnTo>
                    <a:pt x="15777" y="16803"/>
                  </a:lnTo>
                  <a:cubicBezTo>
                    <a:pt x="16039" y="16803"/>
                    <a:pt x="16265" y="16577"/>
                    <a:pt x="16265" y="16303"/>
                  </a:cubicBezTo>
                  <a:lnTo>
                    <a:pt x="16265" y="4920"/>
                  </a:lnTo>
                  <a:lnTo>
                    <a:pt x="16289" y="4920"/>
                  </a:lnTo>
                  <a:cubicBezTo>
                    <a:pt x="16562" y="4920"/>
                    <a:pt x="16789" y="4694"/>
                    <a:pt x="16789" y="4432"/>
                  </a:cubicBezTo>
                  <a:lnTo>
                    <a:pt x="16789" y="1277"/>
                  </a:lnTo>
                  <a:cubicBezTo>
                    <a:pt x="16789" y="1015"/>
                    <a:pt x="16562" y="789"/>
                    <a:pt x="16289" y="789"/>
                  </a:cubicBezTo>
                  <a:lnTo>
                    <a:pt x="14515" y="789"/>
                  </a:lnTo>
                  <a:lnTo>
                    <a:pt x="14515" y="491"/>
                  </a:lnTo>
                  <a:cubicBezTo>
                    <a:pt x="14503" y="164"/>
                    <a:pt x="14265" y="0"/>
                    <a:pt x="14026" y="0"/>
                  </a:cubicBezTo>
                  <a:cubicBezTo>
                    <a:pt x="13788" y="0"/>
                    <a:pt x="13550" y="164"/>
                    <a:pt x="13538" y="491"/>
                  </a:cubicBezTo>
                  <a:lnTo>
                    <a:pt x="13538" y="789"/>
                  </a:lnTo>
                  <a:lnTo>
                    <a:pt x="12264" y="789"/>
                  </a:lnTo>
                  <a:lnTo>
                    <a:pt x="12264" y="491"/>
                  </a:lnTo>
                  <a:cubicBezTo>
                    <a:pt x="12246" y="164"/>
                    <a:pt x="12008" y="0"/>
                    <a:pt x="11770" y="0"/>
                  </a:cubicBezTo>
                  <a:cubicBezTo>
                    <a:pt x="11532" y="0"/>
                    <a:pt x="11294" y="164"/>
                    <a:pt x="11276" y="491"/>
                  </a:cubicBezTo>
                  <a:lnTo>
                    <a:pt x="11276" y="789"/>
                  </a:lnTo>
                  <a:lnTo>
                    <a:pt x="10002" y="789"/>
                  </a:lnTo>
                  <a:lnTo>
                    <a:pt x="10002" y="491"/>
                  </a:lnTo>
                  <a:cubicBezTo>
                    <a:pt x="9984" y="164"/>
                    <a:pt x="9746" y="0"/>
                    <a:pt x="9508" y="0"/>
                  </a:cubicBezTo>
                  <a:cubicBezTo>
                    <a:pt x="9270" y="0"/>
                    <a:pt x="9032" y="164"/>
                    <a:pt x="9014" y="491"/>
                  </a:cubicBezTo>
                  <a:lnTo>
                    <a:pt x="9014" y="789"/>
                  </a:lnTo>
                  <a:lnTo>
                    <a:pt x="7764" y="789"/>
                  </a:lnTo>
                  <a:lnTo>
                    <a:pt x="7764" y="491"/>
                  </a:lnTo>
                  <a:cubicBezTo>
                    <a:pt x="7752" y="164"/>
                    <a:pt x="7514" y="0"/>
                    <a:pt x="7276" y="0"/>
                  </a:cubicBezTo>
                  <a:cubicBezTo>
                    <a:pt x="7037" y="0"/>
                    <a:pt x="6799" y="164"/>
                    <a:pt x="6787" y="491"/>
                  </a:cubicBezTo>
                  <a:lnTo>
                    <a:pt x="6787" y="789"/>
                  </a:lnTo>
                  <a:lnTo>
                    <a:pt x="5502" y="789"/>
                  </a:lnTo>
                  <a:lnTo>
                    <a:pt x="5502" y="491"/>
                  </a:lnTo>
                  <a:cubicBezTo>
                    <a:pt x="5490" y="164"/>
                    <a:pt x="5251" y="0"/>
                    <a:pt x="5013" y="0"/>
                  </a:cubicBezTo>
                  <a:cubicBezTo>
                    <a:pt x="4775" y="0"/>
                    <a:pt x="4537" y="164"/>
                    <a:pt x="4525" y="491"/>
                  </a:cubicBezTo>
                  <a:lnTo>
                    <a:pt x="4525" y="789"/>
                  </a:lnTo>
                  <a:lnTo>
                    <a:pt x="3239" y="789"/>
                  </a:lnTo>
                  <a:lnTo>
                    <a:pt x="3239" y="491"/>
                  </a:lnTo>
                  <a:cubicBezTo>
                    <a:pt x="3227" y="164"/>
                    <a:pt x="2989" y="0"/>
                    <a:pt x="2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5087400" y="4428550"/>
              <a:ext cx="59275" cy="24450"/>
            </a:xfrm>
            <a:custGeom>
              <a:avLst/>
              <a:gdLst/>
              <a:ahLst/>
              <a:cxnLst/>
              <a:rect l="l" t="t" r="r" b="b"/>
              <a:pathLst>
                <a:path w="2371" h="978" extrusionOk="0">
                  <a:moveTo>
                    <a:pt x="656" y="1"/>
                  </a:moveTo>
                  <a:cubicBezTo>
                    <a:pt x="1" y="25"/>
                    <a:pt x="1" y="953"/>
                    <a:pt x="656" y="977"/>
                  </a:cubicBezTo>
                  <a:lnTo>
                    <a:pt x="1715" y="977"/>
                  </a:lnTo>
                  <a:cubicBezTo>
                    <a:pt x="2370" y="965"/>
                    <a:pt x="2370" y="25"/>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5087400" y="4480950"/>
              <a:ext cx="59275" cy="24725"/>
            </a:xfrm>
            <a:custGeom>
              <a:avLst/>
              <a:gdLst/>
              <a:ahLst/>
              <a:cxnLst/>
              <a:rect l="l" t="t" r="r" b="b"/>
              <a:pathLst>
                <a:path w="2371" h="989" extrusionOk="0">
                  <a:moveTo>
                    <a:pt x="656" y="0"/>
                  </a:moveTo>
                  <a:cubicBezTo>
                    <a:pt x="1" y="36"/>
                    <a:pt x="1" y="953"/>
                    <a:pt x="656" y="988"/>
                  </a:cubicBezTo>
                  <a:lnTo>
                    <a:pt x="1715" y="988"/>
                  </a:lnTo>
                  <a:cubicBezTo>
                    <a:pt x="2370" y="965"/>
                    <a:pt x="2370" y="36"/>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5038900" y="4376475"/>
              <a:ext cx="287850" cy="222150"/>
            </a:xfrm>
            <a:custGeom>
              <a:avLst/>
              <a:gdLst/>
              <a:ahLst/>
              <a:cxnLst/>
              <a:rect l="l" t="t" r="r" b="b"/>
              <a:pathLst>
                <a:path w="11514" h="8886" extrusionOk="0">
                  <a:moveTo>
                    <a:pt x="4191" y="965"/>
                  </a:moveTo>
                  <a:cubicBezTo>
                    <a:pt x="4787" y="965"/>
                    <a:pt x="5275" y="1453"/>
                    <a:pt x="5275" y="2048"/>
                  </a:cubicBezTo>
                  <a:lnTo>
                    <a:pt x="5275" y="6620"/>
                  </a:lnTo>
                  <a:cubicBezTo>
                    <a:pt x="4965" y="6430"/>
                    <a:pt x="4596" y="6310"/>
                    <a:pt x="4191" y="6310"/>
                  </a:cubicBezTo>
                  <a:lnTo>
                    <a:pt x="988" y="6310"/>
                  </a:lnTo>
                  <a:lnTo>
                    <a:pt x="977" y="965"/>
                  </a:lnTo>
                  <a:close/>
                  <a:moveTo>
                    <a:pt x="10561" y="965"/>
                  </a:moveTo>
                  <a:lnTo>
                    <a:pt x="10561" y="6310"/>
                  </a:lnTo>
                  <a:lnTo>
                    <a:pt x="7358" y="6310"/>
                  </a:lnTo>
                  <a:cubicBezTo>
                    <a:pt x="6953" y="6310"/>
                    <a:pt x="6584" y="6430"/>
                    <a:pt x="6275" y="6620"/>
                  </a:cubicBezTo>
                  <a:lnTo>
                    <a:pt x="6275" y="2048"/>
                  </a:lnTo>
                  <a:cubicBezTo>
                    <a:pt x="6263" y="1453"/>
                    <a:pt x="6751" y="965"/>
                    <a:pt x="7346" y="965"/>
                  </a:cubicBezTo>
                  <a:close/>
                  <a:moveTo>
                    <a:pt x="488" y="0"/>
                  </a:moveTo>
                  <a:cubicBezTo>
                    <a:pt x="215" y="0"/>
                    <a:pt x="0" y="226"/>
                    <a:pt x="0" y="488"/>
                  </a:cubicBezTo>
                  <a:lnTo>
                    <a:pt x="0" y="6811"/>
                  </a:lnTo>
                  <a:cubicBezTo>
                    <a:pt x="0" y="7084"/>
                    <a:pt x="215" y="7311"/>
                    <a:pt x="488" y="7311"/>
                  </a:cubicBezTo>
                  <a:lnTo>
                    <a:pt x="4179" y="7311"/>
                  </a:lnTo>
                  <a:cubicBezTo>
                    <a:pt x="4775" y="7311"/>
                    <a:pt x="5263" y="7799"/>
                    <a:pt x="5263" y="8394"/>
                  </a:cubicBezTo>
                  <a:cubicBezTo>
                    <a:pt x="5281" y="8721"/>
                    <a:pt x="5519" y="8885"/>
                    <a:pt x="5755" y="8885"/>
                  </a:cubicBezTo>
                  <a:cubicBezTo>
                    <a:pt x="5992" y="8885"/>
                    <a:pt x="6227" y="8721"/>
                    <a:pt x="6239" y="8394"/>
                  </a:cubicBezTo>
                  <a:cubicBezTo>
                    <a:pt x="6239" y="7799"/>
                    <a:pt x="6739" y="7311"/>
                    <a:pt x="7334" y="7311"/>
                  </a:cubicBezTo>
                  <a:lnTo>
                    <a:pt x="11025" y="7311"/>
                  </a:lnTo>
                  <a:cubicBezTo>
                    <a:pt x="11287" y="7311"/>
                    <a:pt x="11514" y="7084"/>
                    <a:pt x="11514" y="6811"/>
                  </a:cubicBezTo>
                  <a:lnTo>
                    <a:pt x="11514" y="488"/>
                  </a:lnTo>
                  <a:cubicBezTo>
                    <a:pt x="11514" y="226"/>
                    <a:pt x="11287" y="0"/>
                    <a:pt x="11025" y="0"/>
                  </a:cubicBezTo>
                  <a:lnTo>
                    <a:pt x="7334" y="0"/>
                  </a:lnTo>
                  <a:cubicBezTo>
                    <a:pt x="6692" y="0"/>
                    <a:pt x="6132" y="286"/>
                    <a:pt x="5751" y="726"/>
                  </a:cubicBezTo>
                  <a:cubicBezTo>
                    <a:pt x="5370" y="286"/>
                    <a:pt x="4798" y="0"/>
                    <a:pt x="4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5219575" y="4428550"/>
              <a:ext cx="58950" cy="24450"/>
            </a:xfrm>
            <a:custGeom>
              <a:avLst/>
              <a:gdLst/>
              <a:ahLst/>
              <a:cxnLst/>
              <a:rect l="l" t="t" r="r" b="b"/>
              <a:pathLst>
                <a:path w="2358" h="978" extrusionOk="0">
                  <a:moveTo>
                    <a:pt x="643" y="1"/>
                  </a:moveTo>
                  <a:cubicBezTo>
                    <a:pt x="0" y="25"/>
                    <a:pt x="0" y="965"/>
                    <a:pt x="643" y="977"/>
                  </a:cubicBezTo>
                  <a:lnTo>
                    <a:pt x="1691" y="977"/>
                  </a:lnTo>
                  <a:cubicBezTo>
                    <a:pt x="2358" y="953"/>
                    <a:pt x="2358" y="25"/>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5219575" y="4481250"/>
              <a:ext cx="58950" cy="24725"/>
            </a:xfrm>
            <a:custGeom>
              <a:avLst/>
              <a:gdLst/>
              <a:ahLst/>
              <a:cxnLst/>
              <a:rect l="l" t="t" r="r" b="b"/>
              <a:pathLst>
                <a:path w="2358" h="989" extrusionOk="0">
                  <a:moveTo>
                    <a:pt x="643" y="0"/>
                  </a:moveTo>
                  <a:cubicBezTo>
                    <a:pt x="0" y="24"/>
                    <a:pt x="0" y="953"/>
                    <a:pt x="643" y="988"/>
                  </a:cubicBezTo>
                  <a:lnTo>
                    <a:pt x="1691" y="988"/>
                  </a:lnTo>
                  <a:cubicBezTo>
                    <a:pt x="2358" y="953"/>
                    <a:pt x="2358" y="36"/>
                    <a:pt x="1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2" name="Google Shape;4532;p73"/>
          <p:cNvSpPr/>
          <p:nvPr/>
        </p:nvSpPr>
        <p:spPr>
          <a:xfrm>
            <a:off x="1853573" y="2536092"/>
            <a:ext cx="393461" cy="447427"/>
          </a:xfrm>
          <a:custGeom>
            <a:avLst/>
            <a:gdLst/>
            <a:ahLst/>
            <a:cxnLst/>
            <a:rect l="l" t="t" r="r" b="b"/>
            <a:pathLst>
              <a:path w="14764" h="16789" extrusionOk="0">
                <a:moveTo>
                  <a:pt x="6822" y="1001"/>
                </a:moveTo>
                <a:lnTo>
                  <a:pt x="6822" y="3513"/>
                </a:lnTo>
                <a:lnTo>
                  <a:pt x="6822" y="3513"/>
                </a:lnTo>
                <a:lnTo>
                  <a:pt x="6382" y="3084"/>
                </a:lnTo>
                <a:cubicBezTo>
                  <a:pt x="6133" y="2836"/>
                  <a:pt x="5809" y="2706"/>
                  <a:pt x="5475" y="2706"/>
                </a:cubicBezTo>
                <a:cubicBezTo>
                  <a:pt x="5313" y="2706"/>
                  <a:pt x="5148" y="2737"/>
                  <a:pt x="4989" y="2799"/>
                </a:cubicBezTo>
                <a:cubicBezTo>
                  <a:pt x="4513" y="2989"/>
                  <a:pt x="4203" y="3465"/>
                  <a:pt x="4203" y="3989"/>
                </a:cubicBezTo>
                <a:lnTo>
                  <a:pt x="4203" y="4239"/>
                </a:lnTo>
                <a:lnTo>
                  <a:pt x="3084" y="4239"/>
                </a:lnTo>
                <a:lnTo>
                  <a:pt x="3084" y="1001"/>
                </a:lnTo>
                <a:close/>
                <a:moveTo>
                  <a:pt x="8966" y="1001"/>
                </a:moveTo>
                <a:lnTo>
                  <a:pt x="8966" y="4239"/>
                </a:lnTo>
                <a:lnTo>
                  <a:pt x="7846" y="4239"/>
                </a:lnTo>
                <a:lnTo>
                  <a:pt x="7846" y="1001"/>
                </a:lnTo>
                <a:close/>
                <a:moveTo>
                  <a:pt x="13728" y="1001"/>
                </a:moveTo>
                <a:lnTo>
                  <a:pt x="13728" y="4239"/>
                </a:lnTo>
                <a:lnTo>
                  <a:pt x="12573" y="4239"/>
                </a:lnTo>
                <a:lnTo>
                  <a:pt x="12573" y="4001"/>
                </a:lnTo>
                <a:cubicBezTo>
                  <a:pt x="12573" y="3489"/>
                  <a:pt x="12264" y="3025"/>
                  <a:pt x="11787" y="2811"/>
                </a:cubicBezTo>
                <a:cubicBezTo>
                  <a:pt x="11632" y="2748"/>
                  <a:pt x="11469" y="2718"/>
                  <a:pt x="11307" y="2718"/>
                </a:cubicBezTo>
                <a:cubicBezTo>
                  <a:pt x="10973" y="2718"/>
                  <a:pt x="10643" y="2848"/>
                  <a:pt x="10394" y="3096"/>
                </a:cubicBezTo>
                <a:lnTo>
                  <a:pt x="9942" y="3537"/>
                </a:lnTo>
                <a:lnTo>
                  <a:pt x="9942" y="1001"/>
                </a:lnTo>
                <a:close/>
                <a:moveTo>
                  <a:pt x="2096" y="1001"/>
                </a:moveTo>
                <a:lnTo>
                  <a:pt x="2096" y="4239"/>
                </a:lnTo>
                <a:lnTo>
                  <a:pt x="1548" y="4239"/>
                </a:lnTo>
                <a:cubicBezTo>
                  <a:pt x="1358" y="4239"/>
                  <a:pt x="1167" y="4287"/>
                  <a:pt x="1000" y="4347"/>
                </a:cubicBezTo>
                <a:lnTo>
                  <a:pt x="1000" y="1561"/>
                </a:lnTo>
                <a:cubicBezTo>
                  <a:pt x="1000" y="1251"/>
                  <a:pt x="1250" y="1001"/>
                  <a:pt x="1548" y="1001"/>
                </a:cubicBezTo>
                <a:close/>
                <a:moveTo>
                  <a:pt x="8966" y="5228"/>
                </a:moveTo>
                <a:lnTo>
                  <a:pt x="8966" y="6347"/>
                </a:lnTo>
                <a:lnTo>
                  <a:pt x="7846" y="6347"/>
                </a:lnTo>
                <a:lnTo>
                  <a:pt x="7846" y="5228"/>
                </a:lnTo>
                <a:close/>
                <a:moveTo>
                  <a:pt x="13692" y="5228"/>
                </a:moveTo>
                <a:lnTo>
                  <a:pt x="13692" y="6347"/>
                </a:lnTo>
                <a:lnTo>
                  <a:pt x="12573" y="6347"/>
                </a:lnTo>
                <a:lnTo>
                  <a:pt x="12573" y="5228"/>
                </a:lnTo>
                <a:close/>
                <a:moveTo>
                  <a:pt x="4215" y="5228"/>
                </a:moveTo>
                <a:lnTo>
                  <a:pt x="4215" y="6335"/>
                </a:lnTo>
                <a:lnTo>
                  <a:pt x="1536" y="6335"/>
                </a:lnTo>
                <a:cubicBezTo>
                  <a:pt x="1334" y="6335"/>
                  <a:pt x="1143" y="6371"/>
                  <a:pt x="965" y="6442"/>
                </a:cubicBezTo>
                <a:lnTo>
                  <a:pt x="965" y="5775"/>
                </a:lnTo>
                <a:cubicBezTo>
                  <a:pt x="965" y="5466"/>
                  <a:pt x="1227" y="5228"/>
                  <a:pt x="1536" y="5228"/>
                </a:cubicBezTo>
                <a:close/>
                <a:moveTo>
                  <a:pt x="5495" y="3720"/>
                </a:moveTo>
                <a:cubicBezTo>
                  <a:pt x="5587" y="3720"/>
                  <a:pt x="5660" y="3759"/>
                  <a:pt x="5703" y="3811"/>
                </a:cubicBezTo>
                <a:lnTo>
                  <a:pt x="6834" y="4942"/>
                </a:lnTo>
                <a:lnTo>
                  <a:pt x="6834" y="6609"/>
                </a:lnTo>
                <a:lnTo>
                  <a:pt x="5703" y="7740"/>
                </a:lnTo>
                <a:cubicBezTo>
                  <a:pt x="5643" y="7800"/>
                  <a:pt x="5574" y="7827"/>
                  <a:pt x="5502" y="7827"/>
                </a:cubicBezTo>
                <a:cubicBezTo>
                  <a:pt x="5459" y="7827"/>
                  <a:pt x="5414" y="7817"/>
                  <a:pt x="5370" y="7799"/>
                </a:cubicBezTo>
                <a:cubicBezTo>
                  <a:pt x="5263" y="7752"/>
                  <a:pt x="5191" y="7656"/>
                  <a:pt x="5191" y="7537"/>
                </a:cubicBezTo>
                <a:lnTo>
                  <a:pt x="5191" y="4025"/>
                </a:lnTo>
                <a:cubicBezTo>
                  <a:pt x="5191" y="3906"/>
                  <a:pt x="5263" y="3787"/>
                  <a:pt x="5382" y="3739"/>
                </a:cubicBezTo>
                <a:cubicBezTo>
                  <a:pt x="5422" y="3726"/>
                  <a:pt x="5460" y="3720"/>
                  <a:pt x="5495" y="3720"/>
                </a:cubicBezTo>
                <a:close/>
                <a:moveTo>
                  <a:pt x="11287" y="3712"/>
                </a:moveTo>
                <a:cubicBezTo>
                  <a:pt x="11330" y="3712"/>
                  <a:pt x="11374" y="3722"/>
                  <a:pt x="11418" y="3739"/>
                </a:cubicBezTo>
                <a:cubicBezTo>
                  <a:pt x="11525" y="3787"/>
                  <a:pt x="11597" y="3882"/>
                  <a:pt x="11597" y="4001"/>
                </a:cubicBezTo>
                <a:lnTo>
                  <a:pt x="11597" y="7549"/>
                </a:lnTo>
                <a:cubicBezTo>
                  <a:pt x="11597" y="7668"/>
                  <a:pt x="11525" y="7764"/>
                  <a:pt x="11418" y="7811"/>
                </a:cubicBezTo>
                <a:cubicBezTo>
                  <a:pt x="11385" y="7826"/>
                  <a:pt x="11349" y="7833"/>
                  <a:pt x="11312" y="7833"/>
                </a:cubicBezTo>
                <a:cubicBezTo>
                  <a:pt x="11232" y="7833"/>
                  <a:pt x="11150" y="7801"/>
                  <a:pt x="11085" y="7752"/>
                </a:cubicBezTo>
                <a:lnTo>
                  <a:pt x="9954" y="6621"/>
                </a:lnTo>
                <a:lnTo>
                  <a:pt x="9954" y="4930"/>
                </a:lnTo>
                <a:lnTo>
                  <a:pt x="11085" y="3799"/>
                </a:lnTo>
                <a:cubicBezTo>
                  <a:pt x="11145" y="3739"/>
                  <a:pt x="11214" y="3712"/>
                  <a:pt x="11287" y="3712"/>
                </a:cubicBezTo>
                <a:close/>
                <a:moveTo>
                  <a:pt x="4215" y="7323"/>
                </a:moveTo>
                <a:lnTo>
                  <a:pt x="4215" y="7537"/>
                </a:lnTo>
                <a:cubicBezTo>
                  <a:pt x="4215" y="8014"/>
                  <a:pt x="4465" y="8466"/>
                  <a:pt x="4894" y="8692"/>
                </a:cubicBezTo>
                <a:cubicBezTo>
                  <a:pt x="5087" y="8792"/>
                  <a:pt x="5293" y="8839"/>
                  <a:pt x="5495" y="8839"/>
                </a:cubicBezTo>
                <a:cubicBezTo>
                  <a:pt x="5826" y="8839"/>
                  <a:pt x="6145" y="8710"/>
                  <a:pt x="6382" y="8466"/>
                </a:cubicBezTo>
                <a:lnTo>
                  <a:pt x="6834" y="8026"/>
                </a:lnTo>
                <a:lnTo>
                  <a:pt x="6834" y="13729"/>
                </a:lnTo>
                <a:lnTo>
                  <a:pt x="3096" y="13729"/>
                </a:lnTo>
                <a:lnTo>
                  <a:pt x="3096" y="7323"/>
                </a:lnTo>
                <a:close/>
                <a:moveTo>
                  <a:pt x="8966" y="7323"/>
                </a:moveTo>
                <a:lnTo>
                  <a:pt x="8966" y="13729"/>
                </a:lnTo>
                <a:lnTo>
                  <a:pt x="7846" y="13729"/>
                </a:lnTo>
                <a:lnTo>
                  <a:pt x="7846" y="7323"/>
                </a:lnTo>
                <a:close/>
                <a:moveTo>
                  <a:pt x="13692" y="7311"/>
                </a:moveTo>
                <a:lnTo>
                  <a:pt x="13692" y="13729"/>
                </a:lnTo>
                <a:lnTo>
                  <a:pt x="9954" y="13729"/>
                </a:lnTo>
                <a:lnTo>
                  <a:pt x="9954" y="8026"/>
                </a:lnTo>
                <a:lnTo>
                  <a:pt x="10406" y="8466"/>
                </a:lnTo>
                <a:cubicBezTo>
                  <a:pt x="10641" y="8716"/>
                  <a:pt x="10967" y="8848"/>
                  <a:pt x="11297" y="8848"/>
                </a:cubicBezTo>
                <a:cubicBezTo>
                  <a:pt x="11502" y="8848"/>
                  <a:pt x="11708" y="8797"/>
                  <a:pt x="11895" y="8692"/>
                </a:cubicBezTo>
                <a:cubicBezTo>
                  <a:pt x="12323" y="8466"/>
                  <a:pt x="12573" y="8026"/>
                  <a:pt x="12573" y="7537"/>
                </a:cubicBezTo>
                <a:lnTo>
                  <a:pt x="12573" y="7311"/>
                </a:lnTo>
                <a:close/>
                <a:moveTo>
                  <a:pt x="2120" y="7323"/>
                </a:moveTo>
                <a:lnTo>
                  <a:pt x="2120" y="13729"/>
                </a:lnTo>
                <a:lnTo>
                  <a:pt x="1560" y="13729"/>
                </a:lnTo>
                <a:cubicBezTo>
                  <a:pt x="1369" y="13729"/>
                  <a:pt x="1179" y="13764"/>
                  <a:pt x="1012" y="13824"/>
                </a:cubicBezTo>
                <a:lnTo>
                  <a:pt x="1012" y="7895"/>
                </a:lnTo>
                <a:cubicBezTo>
                  <a:pt x="1000" y="7573"/>
                  <a:pt x="1250" y="7323"/>
                  <a:pt x="1560" y="7323"/>
                </a:cubicBezTo>
                <a:close/>
                <a:moveTo>
                  <a:pt x="6858" y="14705"/>
                </a:moveTo>
                <a:lnTo>
                  <a:pt x="6858" y="15824"/>
                </a:lnTo>
                <a:lnTo>
                  <a:pt x="1596" y="15824"/>
                </a:lnTo>
                <a:cubicBezTo>
                  <a:pt x="846" y="15788"/>
                  <a:pt x="846" y="14741"/>
                  <a:pt x="1596" y="14705"/>
                </a:cubicBezTo>
                <a:close/>
                <a:moveTo>
                  <a:pt x="8966" y="14705"/>
                </a:moveTo>
                <a:lnTo>
                  <a:pt x="8966" y="15824"/>
                </a:lnTo>
                <a:lnTo>
                  <a:pt x="7846" y="15824"/>
                </a:lnTo>
                <a:lnTo>
                  <a:pt x="7846" y="14705"/>
                </a:lnTo>
                <a:close/>
                <a:moveTo>
                  <a:pt x="13323" y="14705"/>
                </a:moveTo>
                <a:cubicBezTo>
                  <a:pt x="13216" y="15062"/>
                  <a:pt x="13216" y="15467"/>
                  <a:pt x="13323" y="15824"/>
                </a:cubicBezTo>
                <a:lnTo>
                  <a:pt x="9942" y="15824"/>
                </a:lnTo>
                <a:lnTo>
                  <a:pt x="9942" y="14705"/>
                </a:lnTo>
                <a:close/>
                <a:moveTo>
                  <a:pt x="1548" y="1"/>
                </a:moveTo>
                <a:cubicBezTo>
                  <a:pt x="715" y="1"/>
                  <a:pt x="0" y="668"/>
                  <a:pt x="0" y="1549"/>
                </a:cubicBezTo>
                <a:lnTo>
                  <a:pt x="0" y="16289"/>
                </a:lnTo>
                <a:cubicBezTo>
                  <a:pt x="0" y="16562"/>
                  <a:pt x="226" y="16789"/>
                  <a:pt x="512" y="16789"/>
                </a:cubicBezTo>
                <a:lnTo>
                  <a:pt x="14335" y="16789"/>
                </a:lnTo>
                <a:cubicBezTo>
                  <a:pt x="14359" y="16789"/>
                  <a:pt x="14407" y="16777"/>
                  <a:pt x="14419" y="16753"/>
                </a:cubicBezTo>
                <a:cubicBezTo>
                  <a:pt x="14764" y="16539"/>
                  <a:pt x="14752" y="16158"/>
                  <a:pt x="14538" y="15955"/>
                </a:cubicBezTo>
                <a:cubicBezTo>
                  <a:pt x="14347" y="15765"/>
                  <a:pt x="14240" y="15515"/>
                  <a:pt x="14240" y="15253"/>
                </a:cubicBezTo>
                <a:cubicBezTo>
                  <a:pt x="14240" y="14955"/>
                  <a:pt x="14383" y="14657"/>
                  <a:pt x="14621" y="14479"/>
                </a:cubicBezTo>
                <a:cubicBezTo>
                  <a:pt x="14681" y="14455"/>
                  <a:pt x="14704" y="14407"/>
                  <a:pt x="14704" y="14348"/>
                </a:cubicBezTo>
                <a:lnTo>
                  <a:pt x="14704" y="167"/>
                </a:lnTo>
                <a:cubicBezTo>
                  <a:pt x="14704" y="72"/>
                  <a:pt x="14633" y="1"/>
                  <a:pt x="14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2673372" y="2535972"/>
            <a:ext cx="363666" cy="447667"/>
          </a:xfrm>
          <a:custGeom>
            <a:avLst/>
            <a:gdLst/>
            <a:ahLst/>
            <a:cxnLst/>
            <a:rect l="l" t="t" r="r" b="b"/>
            <a:pathLst>
              <a:path w="13646" h="16798" extrusionOk="0">
                <a:moveTo>
                  <a:pt x="7311" y="998"/>
                </a:moveTo>
                <a:cubicBezTo>
                  <a:pt x="8549" y="1224"/>
                  <a:pt x="9478" y="2307"/>
                  <a:pt x="9478" y="3605"/>
                </a:cubicBezTo>
                <a:lnTo>
                  <a:pt x="9478" y="4129"/>
                </a:lnTo>
                <a:cubicBezTo>
                  <a:pt x="7752" y="3808"/>
                  <a:pt x="7311" y="2236"/>
                  <a:pt x="7311" y="1522"/>
                </a:cubicBezTo>
                <a:lnTo>
                  <a:pt x="7311" y="998"/>
                </a:lnTo>
                <a:close/>
                <a:moveTo>
                  <a:pt x="6323" y="1022"/>
                </a:moveTo>
                <a:lnTo>
                  <a:pt x="6323" y="1534"/>
                </a:lnTo>
                <a:cubicBezTo>
                  <a:pt x="6323" y="2807"/>
                  <a:pt x="5406" y="3915"/>
                  <a:pt x="4156" y="4141"/>
                </a:cubicBezTo>
                <a:lnTo>
                  <a:pt x="4156" y="3617"/>
                </a:lnTo>
                <a:cubicBezTo>
                  <a:pt x="4156" y="2319"/>
                  <a:pt x="5097" y="1236"/>
                  <a:pt x="6323" y="1022"/>
                </a:cubicBezTo>
                <a:close/>
                <a:moveTo>
                  <a:pt x="6823" y="3355"/>
                </a:moveTo>
                <a:cubicBezTo>
                  <a:pt x="7121" y="3855"/>
                  <a:pt x="7930" y="4915"/>
                  <a:pt x="9454" y="5141"/>
                </a:cubicBezTo>
                <a:cubicBezTo>
                  <a:pt x="9175" y="6606"/>
                  <a:pt x="7999" y="7338"/>
                  <a:pt x="6823" y="7338"/>
                </a:cubicBezTo>
                <a:cubicBezTo>
                  <a:pt x="5647" y="7338"/>
                  <a:pt x="4472" y="6606"/>
                  <a:pt x="4192" y="5141"/>
                </a:cubicBezTo>
                <a:cubicBezTo>
                  <a:pt x="5728" y="4915"/>
                  <a:pt x="6525" y="3855"/>
                  <a:pt x="6823" y="3355"/>
                </a:cubicBezTo>
                <a:close/>
                <a:moveTo>
                  <a:pt x="7942" y="8141"/>
                </a:moveTo>
                <a:lnTo>
                  <a:pt x="9419" y="8892"/>
                </a:lnTo>
                <a:lnTo>
                  <a:pt x="7764" y="9725"/>
                </a:lnTo>
                <a:lnTo>
                  <a:pt x="5882" y="9725"/>
                </a:lnTo>
                <a:lnTo>
                  <a:pt x="4239" y="8892"/>
                </a:lnTo>
                <a:lnTo>
                  <a:pt x="5704" y="8141"/>
                </a:lnTo>
                <a:cubicBezTo>
                  <a:pt x="6055" y="8261"/>
                  <a:pt x="6439" y="8320"/>
                  <a:pt x="6823" y="8320"/>
                </a:cubicBezTo>
                <a:cubicBezTo>
                  <a:pt x="7207" y="8320"/>
                  <a:pt x="7591" y="8261"/>
                  <a:pt x="7942" y="8141"/>
                </a:cubicBezTo>
                <a:close/>
                <a:moveTo>
                  <a:pt x="1537" y="10725"/>
                </a:moveTo>
                <a:cubicBezTo>
                  <a:pt x="2620" y="10761"/>
                  <a:pt x="2620" y="12309"/>
                  <a:pt x="1537" y="12356"/>
                </a:cubicBezTo>
                <a:lnTo>
                  <a:pt x="977" y="12356"/>
                </a:lnTo>
                <a:lnTo>
                  <a:pt x="977" y="10725"/>
                </a:lnTo>
                <a:close/>
                <a:moveTo>
                  <a:pt x="12657" y="10725"/>
                </a:moveTo>
                <a:lnTo>
                  <a:pt x="12657" y="12356"/>
                </a:lnTo>
                <a:lnTo>
                  <a:pt x="12098" y="12356"/>
                </a:lnTo>
                <a:cubicBezTo>
                  <a:pt x="11002" y="12309"/>
                  <a:pt x="11002" y="10761"/>
                  <a:pt x="12098" y="10725"/>
                </a:cubicBezTo>
                <a:close/>
                <a:moveTo>
                  <a:pt x="2037" y="8880"/>
                </a:moveTo>
                <a:lnTo>
                  <a:pt x="5275" y="10499"/>
                </a:lnTo>
                <a:lnTo>
                  <a:pt x="5275" y="15500"/>
                </a:lnTo>
                <a:lnTo>
                  <a:pt x="2037" y="13880"/>
                </a:lnTo>
                <a:lnTo>
                  <a:pt x="2037" y="13285"/>
                </a:lnTo>
                <a:cubicBezTo>
                  <a:pt x="2787" y="13059"/>
                  <a:pt x="3358" y="12356"/>
                  <a:pt x="3358" y="11523"/>
                </a:cubicBezTo>
                <a:cubicBezTo>
                  <a:pt x="3358" y="10380"/>
                  <a:pt x="2453" y="9892"/>
                  <a:pt x="2037" y="9773"/>
                </a:cubicBezTo>
                <a:lnTo>
                  <a:pt x="2037" y="8880"/>
                </a:lnTo>
                <a:close/>
                <a:moveTo>
                  <a:pt x="11621" y="8892"/>
                </a:moveTo>
                <a:lnTo>
                  <a:pt x="11621" y="9785"/>
                </a:lnTo>
                <a:cubicBezTo>
                  <a:pt x="11205" y="9904"/>
                  <a:pt x="10288" y="10392"/>
                  <a:pt x="10288" y="11535"/>
                </a:cubicBezTo>
                <a:cubicBezTo>
                  <a:pt x="10288" y="12368"/>
                  <a:pt x="10859" y="13071"/>
                  <a:pt x="11621" y="13297"/>
                </a:cubicBezTo>
                <a:lnTo>
                  <a:pt x="11621" y="13880"/>
                </a:lnTo>
                <a:lnTo>
                  <a:pt x="8371" y="15500"/>
                </a:lnTo>
                <a:lnTo>
                  <a:pt x="8371" y="10511"/>
                </a:lnTo>
                <a:lnTo>
                  <a:pt x="11621" y="8892"/>
                </a:lnTo>
                <a:close/>
                <a:moveTo>
                  <a:pt x="7371" y="10701"/>
                </a:moveTo>
                <a:lnTo>
                  <a:pt x="7371" y="15797"/>
                </a:lnTo>
                <a:lnTo>
                  <a:pt x="6263" y="15797"/>
                </a:lnTo>
                <a:lnTo>
                  <a:pt x="6263" y="10701"/>
                </a:lnTo>
                <a:close/>
                <a:moveTo>
                  <a:pt x="6823" y="1"/>
                </a:moveTo>
                <a:cubicBezTo>
                  <a:pt x="5037" y="1"/>
                  <a:pt x="3251" y="1218"/>
                  <a:pt x="3144" y="3653"/>
                </a:cubicBezTo>
                <a:lnTo>
                  <a:pt x="3144" y="4712"/>
                </a:lnTo>
                <a:cubicBezTo>
                  <a:pt x="3144" y="5320"/>
                  <a:pt x="3323" y="6653"/>
                  <a:pt x="4609" y="7606"/>
                </a:cubicBezTo>
                <a:lnTo>
                  <a:pt x="3120" y="8356"/>
                </a:lnTo>
                <a:lnTo>
                  <a:pt x="1763" y="7689"/>
                </a:lnTo>
                <a:cubicBezTo>
                  <a:pt x="1690" y="7649"/>
                  <a:pt x="1612" y="7625"/>
                  <a:pt x="1532" y="7625"/>
                </a:cubicBezTo>
                <a:cubicBezTo>
                  <a:pt x="1494" y="7625"/>
                  <a:pt x="1456" y="7630"/>
                  <a:pt x="1418" y="7641"/>
                </a:cubicBezTo>
                <a:cubicBezTo>
                  <a:pt x="1191" y="7701"/>
                  <a:pt x="1049" y="7891"/>
                  <a:pt x="1049" y="8118"/>
                </a:cubicBezTo>
                <a:lnTo>
                  <a:pt x="1049" y="9737"/>
                </a:lnTo>
                <a:lnTo>
                  <a:pt x="501" y="9737"/>
                </a:lnTo>
                <a:cubicBezTo>
                  <a:pt x="227" y="9737"/>
                  <a:pt x="1" y="9963"/>
                  <a:pt x="1" y="10225"/>
                </a:cubicBezTo>
                <a:lnTo>
                  <a:pt x="1" y="12844"/>
                </a:lnTo>
                <a:cubicBezTo>
                  <a:pt x="1" y="13118"/>
                  <a:pt x="227" y="13344"/>
                  <a:pt x="501" y="13344"/>
                </a:cubicBezTo>
                <a:lnTo>
                  <a:pt x="1049" y="13344"/>
                </a:lnTo>
                <a:lnTo>
                  <a:pt x="1049" y="14178"/>
                </a:lnTo>
                <a:cubicBezTo>
                  <a:pt x="1049" y="14368"/>
                  <a:pt x="1156" y="14535"/>
                  <a:pt x="1310" y="14618"/>
                </a:cubicBezTo>
                <a:lnTo>
                  <a:pt x="5537" y="16738"/>
                </a:lnTo>
                <a:cubicBezTo>
                  <a:pt x="5621" y="16762"/>
                  <a:pt x="5692" y="16797"/>
                  <a:pt x="5763" y="16797"/>
                </a:cubicBezTo>
                <a:lnTo>
                  <a:pt x="7883" y="16797"/>
                </a:lnTo>
                <a:cubicBezTo>
                  <a:pt x="7954" y="16797"/>
                  <a:pt x="8026" y="16773"/>
                  <a:pt x="8097" y="16738"/>
                </a:cubicBezTo>
                <a:lnTo>
                  <a:pt x="12324" y="14618"/>
                </a:lnTo>
                <a:cubicBezTo>
                  <a:pt x="12490" y="14535"/>
                  <a:pt x="12598" y="14368"/>
                  <a:pt x="12598" y="14178"/>
                </a:cubicBezTo>
                <a:lnTo>
                  <a:pt x="12598" y="13344"/>
                </a:lnTo>
                <a:lnTo>
                  <a:pt x="13145" y="13344"/>
                </a:lnTo>
                <a:cubicBezTo>
                  <a:pt x="13419" y="13344"/>
                  <a:pt x="13633" y="13118"/>
                  <a:pt x="13633" y="12844"/>
                </a:cubicBezTo>
                <a:lnTo>
                  <a:pt x="13633" y="10225"/>
                </a:lnTo>
                <a:cubicBezTo>
                  <a:pt x="13645" y="9951"/>
                  <a:pt x="13419" y="9725"/>
                  <a:pt x="13145" y="9725"/>
                </a:cubicBezTo>
                <a:lnTo>
                  <a:pt x="12586" y="9725"/>
                </a:lnTo>
                <a:lnTo>
                  <a:pt x="12586" y="8118"/>
                </a:lnTo>
                <a:cubicBezTo>
                  <a:pt x="12586" y="8010"/>
                  <a:pt x="12550" y="7903"/>
                  <a:pt x="12490" y="7820"/>
                </a:cubicBezTo>
                <a:cubicBezTo>
                  <a:pt x="12393" y="7690"/>
                  <a:pt x="12245" y="7621"/>
                  <a:pt x="12092" y="7621"/>
                </a:cubicBezTo>
                <a:cubicBezTo>
                  <a:pt x="12022" y="7621"/>
                  <a:pt x="11951" y="7635"/>
                  <a:pt x="11883" y="7665"/>
                </a:cubicBezTo>
                <a:lnTo>
                  <a:pt x="10526" y="8356"/>
                </a:lnTo>
                <a:lnTo>
                  <a:pt x="9038" y="7606"/>
                </a:lnTo>
                <a:cubicBezTo>
                  <a:pt x="10324" y="6641"/>
                  <a:pt x="10502" y="5284"/>
                  <a:pt x="10502" y="4689"/>
                </a:cubicBezTo>
                <a:lnTo>
                  <a:pt x="10502" y="3653"/>
                </a:lnTo>
                <a:cubicBezTo>
                  <a:pt x="10395" y="1218"/>
                  <a:pt x="8609" y="1"/>
                  <a:pt x="6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4" name="Google Shape;4534;p73"/>
          <p:cNvGrpSpPr/>
          <p:nvPr/>
        </p:nvGrpSpPr>
        <p:grpSpPr>
          <a:xfrm>
            <a:off x="4294989" y="2536280"/>
            <a:ext cx="447747" cy="447187"/>
            <a:chOff x="4264975" y="3454550"/>
            <a:chExt cx="420025" cy="419500"/>
          </a:xfrm>
        </p:grpSpPr>
        <p:sp>
          <p:nvSpPr>
            <p:cNvPr id="4535" name="Google Shape;4535;p73"/>
            <p:cNvSpPr/>
            <p:nvPr/>
          </p:nvSpPr>
          <p:spPr>
            <a:xfrm>
              <a:off x="4370350" y="3599300"/>
              <a:ext cx="213450" cy="274750"/>
            </a:xfrm>
            <a:custGeom>
              <a:avLst/>
              <a:gdLst/>
              <a:ahLst/>
              <a:cxnLst/>
              <a:rect l="l" t="t" r="r" b="b"/>
              <a:pathLst>
                <a:path w="8538" h="10990" extrusionOk="0">
                  <a:moveTo>
                    <a:pt x="7395" y="976"/>
                  </a:moveTo>
                  <a:lnTo>
                    <a:pt x="7395" y="7894"/>
                  </a:lnTo>
                  <a:lnTo>
                    <a:pt x="3084" y="7894"/>
                  </a:lnTo>
                  <a:lnTo>
                    <a:pt x="3084" y="976"/>
                  </a:lnTo>
                  <a:close/>
                  <a:moveTo>
                    <a:pt x="2096" y="976"/>
                  </a:moveTo>
                  <a:lnTo>
                    <a:pt x="2096" y="7894"/>
                  </a:lnTo>
                  <a:lnTo>
                    <a:pt x="1537" y="7894"/>
                  </a:lnTo>
                  <a:cubicBezTo>
                    <a:pt x="1346" y="7894"/>
                    <a:pt x="1156" y="7941"/>
                    <a:pt x="989" y="8001"/>
                  </a:cubicBezTo>
                  <a:lnTo>
                    <a:pt x="989" y="1548"/>
                  </a:lnTo>
                  <a:cubicBezTo>
                    <a:pt x="989" y="1226"/>
                    <a:pt x="1239" y="976"/>
                    <a:pt x="1537" y="976"/>
                  </a:cubicBezTo>
                  <a:close/>
                  <a:moveTo>
                    <a:pt x="6990" y="8882"/>
                  </a:moveTo>
                  <a:cubicBezTo>
                    <a:pt x="6883" y="9239"/>
                    <a:pt x="6883" y="9656"/>
                    <a:pt x="6990" y="10001"/>
                  </a:cubicBezTo>
                  <a:lnTo>
                    <a:pt x="1560" y="10001"/>
                  </a:lnTo>
                  <a:cubicBezTo>
                    <a:pt x="810" y="9966"/>
                    <a:pt x="810" y="8906"/>
                    <a:pt x="1560" y="8882"/>
                  </a:cubicBezTo>
                  <a:close/>
                  <a:moveTo>
                    <a:pt x="1560" y="0"/>
                  </a:moveTo>
                  <a:cubicBezTo>
                    <a:pt x="703" y="0"/>
                    <a:pt x="1" y="679"/>
                    <a:pt x="1" y="1548"/>
                  </a:cubicBezTo>
                  <a:lnTo>
                    <a:pt x="1" y="9442"/>
                  </a:lnTo>
                  <a:cubicBezTo>
                    <a:pt x="1" y="10299"/>
                    <a:pt x="691" y="10989"/>
                    <a:pt x="1560" y="10989"/>
                  </a:cubicBezTo>
                  <a:lnTo>
                    <a:pt x="7883" y="10989"/>
                  </a:lnTo>
                  <a:cubicBezTo>
                    <a:pt x="8323" y="10989"/>
                    <a:pt x="8538" y="10454"/>
                    <a:pt x="8228" y="10144"/>
                  </a:cubicBezTo>
                  <a:cubicBezTo>
                    <a:pt x="7835" y="9775"/>
                    <a:pt x="7835" y="9120"/>
                    <a:pt x="8228" y="8751"/>
                  </a:cubicBezTo>
                  <a:cubicBezTo>
                    <a:pt x="8311" y="8656"/>
                    <a:pt x="8371" y="8525"/>
                    <a:pt x="8371" y="8394"/>
                  </a:cubicBezTo>
                  <a:lnTo>
                    <a:pt x="8371" y="488"/>
                  </a:lnTo>
                  <a:cubicBezTo>
                    <a:pt x="8371" y="214"/>
                    <a:pt x="8145" y="0"/>
                    <a:pt x="7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4264975" y="3454550"/>
              <a:ext cx="420025" cy="353800"/>
            </a:xfrm>
            <a:custGeom>
              <a:avLst/>
              <a:gdLst/>
              <a:ahLst/>
              <a:cxnLst/>
              <a:rect l="l" t="t" r="r" b="b"/>
              <a:pathLst>
                <a:path w="16801" h="14152" extrusionOk="0">
                  <a:moveTo>
                    <a:pt x="8387" y="959"/>
                  </a:moveTo>
                  <a:cubicBezTo>
                    <a:pt x="10133" y="959"/>
                    <a:pt x="11877" y="1569"/>
                    <a:pt x="13265" y="2790"/>
                  </a:cubicBezTo>
                  <a:lnTo>
                    <a:pt x="12479" y="3599"/>
                  </a:lnTo>
                  <a:cubicBezTo>
                    <a:pt x="11306" y="2593"/>
                    <a:pt x="9847" y="2090"/>
                    <a:pt x="8390" y="2090"/>
                  </a:cubicBezTo>
                  <a:cubicBezTo>
                    <a:pt x="6933" y="2090"/>
                    <a:pt x="5478" y="2593"/>
                    <a:pt x="4311" y="3599"/>
                  </a:cubicBezTo>
                  <a:lnTo>
                    <a:pt x="3501" y="2790"/>
                  </a:lnTo>
                  <a:cubicBezTo>
                    <a:pt x="4894" y="1569"/>
                    <a:pt x="6642" y="959"/>
                    <a:pt x="8387" y="959"/>
                  </a:cubicBezTo>
                  <a:close/>
                  <a:moveTo>
                    <a:pt x="2085" y="8862"/>
                  </a:moveTo>
                  <a:lnTo>
                    <a:pt x="2085" y="12636"/>
                  </a:lnTo>
                  <a:lnTo>
                    <a:pt x="965" y="12636"/>
                  </a:lnTo>
                  <a:lnTo>
                    <a:pt x="965" y="8862"/>
                  </a:lnTo>
                  <a:close/>
                  <a:moveTo>
                    <a:pt x="15801" y="8886"/>
                  </a:moveTo>
                  <a:lnTo>
                    <a:pt x="15801" y="12648"/>
                  </a:lnTo>
                  <a:lnTo>
                    <a:pt x="14681" y="12648"/>
                  </a:lnTo>
                  <a:lnTo>
                    <a:pt x="14681" y="8886"/>
                  </a:lnTo>
                  <a:close/>
                  <a:moveTo>
                    <a:pt x="8389" y="1"/>
                  </a:moveTo>
                  <a:cubicBezTo>
                    <a:pt x="6240" y="1"/>
                    <a:pt x="4091" y="819"/>
                    <a:pt x="2454" y="2456"/>
                  </a:cubicBezTo>
                  <a:cubicBezTo>
                    <a:pt x="858" y="4040"/>
                    <a:pt x="1" y="6159"/>
                    <a:pt x="1" y="8386"/>
                  </a:cubicBezTo>
                  <a:lnTo>
                    <a:pt x="1" y="13136"/>
                  </a:lnTo>
                  <a:cubicBezTo>
                    <a:pt x="1" y="13410"/>
                    <a:pt x="215" y="13624"/>
                    <a:pt x="489" y="13624"/>
                  </a:cubicBezTo>
                  <a:lnTo>
                    <a:pt x="2120" y="13624"/>
                  </a:lnTo>
                  <a:lnTo>
                    <a:pt x="2120" y="13660"/>
                  </a:lnTo>
                  <a:cubicBezTo>
                    <a:pt x="2138" y="13987"/>
                    <a:pt x="2376" y="14151"/>
                    <a:pt x="2614" y="14151"/>
                  </a:cubicBezTo>
                  <a:cubicBezTo>
                    <a:pt x="2852" y="14151"/>
                    <a:pt x="3091" y="13987"/>
                    <a:pt x="3108" y="13660"/>
                  </a:cubicBezTo>
                  <a:lnTo>
                    <a:pt x="3108" y="7850"/>
                  </a:lnTo>
                  <a:cubicBezTo>
                    <a:pt x="3091" y="7522"/>
                    <a:pt x="2852" y="7359"/>
                    <a:pt x="2614" y="7359"/>
                  </a:cubicBezTo>
                  <a:cubicBezTo>
                    <a:pt x="2376" y="7359"/>
                    <a:pt x="2138" y="7522"/>
                    <a:pt x="2120" y="7850"/>
                  </a:cubicBezTo>
                  <a:lnTo>
                    <a:pt x="2120" y="7886"/>
                  </a:lnTo>
                  <a:lnTo>
                    <a:pt x="1013" y="7886"/>
                  </a:lnTo>
                  <a:cubicBezTo>
                    <a:pt x="1108" y="6242"/>
                    <a:pt x="1751" y="4718"/>
                    <a:pt x="2823" y="3480"/>
                  </a:cubicBezTo>
                  <a:lnTo>
                    <a:pt x="3954" y="4611"/>
                  </a:lnTo>
                  <a:cubicBezTo>
                    <a:pt x="4049" y="4707"/>
                    <a:pt x="4177" y="4754"/>
                    <a:pt x="4305" y="4754"/>
                  </a:cubicBezTo>
                  <a:cubicBezTo>
                    <a:pt x="4433" y="4754"/>
                    <a:pt x="4561" y="4707"/>
                    <a:pt x="4656" y="4611"/>
                  </a:cubicBezTo>
                  <a:cubicBezTo>
                    <a:pt x="5692" y="3570"/>
                    <a:pt x="7049" y="3049"/>
                    <a:pt x="8407" y="3049"/>
                  </a:cubicBezTo>
                  <a:cubicBezTo>
                    <a:pt x="9764" y="3049"/>
                    <a:pt x="11121" y="3570"/>
                    <a:pt x="12157" y="4611"/>
                  </a:cubicBezTo>
                  <a:cubicBezTo>
                    <a:pt x="12260" y="4714"/>
                    <a:pt x="12378" y="4753"/>
                    <a:pt x="12491" y="4753"/>
                  </a:cubicBezTo>
                  <a:cubicBezTo>
                    <a:pt x="12640" y="4753"/>
                    <a:pt x="12778" y="4686"/>
                    <a:pt x="12860" y="4611"/>
                  </a:cubicBezTo>
                  <a:lnTo>
                    <a:pt x="13991" y="3480"/>
                  </a:lnTo>
                  <a:cubicBezTo>
                    <a:pt x="15074" y="4707"/>
                    <a:pt x="15693" y="6242"/>
                    <a:pt x="15801" y="7886"/>
                  </a:cubicBezTo>
                  <a:lnTo>
                    <a:pt x="14705" y="7886"/>
                  </a:lnTo>
                  <a:lnTo>
                    <a:pt x="14705" y="7850"/>
                  </a:lnTo>
                  <a:cubicBezTo>
                    <a:pt x="14687" y="7522"/>
                    <a:pt x="14446" y="7359"/>
                    <a:pt x="14207" y="7359"/>
                  </a:cubicBezTo>
                  <a:cubicBezTo>
                    <a:pt x="13967" y="7359"/>
                    <a:pt x="13729" y="7522"/>
                    <a:pt x="13717" y="7850"/>
                  </a:cubicBezTo>
                  <a:lnTo>
                    <a:pt x="13717" y="13660"/>
                  </a:lnTo>
                  <a:cubicBezTo>
                    <a:pt x="13735" y="13987"/>
                    <a:pt x="13973" y="14151"/>
                    <a:pt x="14211" y="14151"/>
                  </a:cubicBezTo>
                  <a:cubicBezTo>
                    <a:pt x="14449" y="14151"/>
                    <a:pt x="14687" y="13987"/>
                    <a:pt x="14705" y="13660"/>
                  </a:cubicBezTo>
                  <a:lnTo>
                    <a:pt x="14705" y="13624"/>
                  </a:lnTo>
                  <a:lnTo>
                    <a:pt x="16313" y="13624"/>
                  </a:lnTo>
                  <a:cubicBezTo>
                    <a:pt x="16574" y="13624"/>
                    <a:pt x="16801" y="13410"/>
                    <a:pt x="16801" y="13136"/>
                  </a:cubicBezTo>
                  <a:lnTo>
                    <a:pt x="16801" y="8386"/>
                  </a:lnTo>
                  <a:cubicBezTo>
                    <a:pt x="16789" y="6159"/>
                    <a:pt x="15908" y="4040"/>
                    <a:pt x="14324" y="2456"/>
                  </a:cubicBezTo>
                  <a:cubicBezTo>
                    <a:pt x="12687" y="819"/>
                    <a:pt x="10538" y="1"/>
                    <a:pt x="8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7" name="Google Shape;4537;p73"/>
          <p:cNvSpPr/>
          <p:nvPr/>
        </p:nvSpPr>
        <p:spPr>
          <a:xfrm>
            <a:off x="5229423" y="2535959"/>
            <a:ext cx="250697" cy="447693"/>
          </a:xfrm>
          <a:custGeom>
            <a:avLst/>
            <a:gdLst/>
            <a:ahLst/>
            <a:cxnLst/>
            <a:rect l="l" t="t" r="r" b="b"/>
            <a:pathLst>
              <a:path w="9407" h="16799" extrusionOk="0">
                <a:moveTo>
                  <a:pt x="8407" y="989"/>
                </a:moveTo>
                <a:lnTo>
                  <a:pt x="8407" y="15098"/>
                </a:lnTo>
                <a:lnTo>
                  <a:pt x="8407" y="15098"/>
                </a:lnTo>
                <a:lnTo>
                  <a:pt x="5037" y="11728"/>
                </a:lnTo>
                <a:cubicBezTo>
                  <a:pt x="4942" y="11633"/>
                  <a:pt x="4817" y="11585"/>
                  <a:pt x="4692" y="11585"/>
                </a:cubicBezTo>
                <a:cubicBezTo>
                  <a:pt x="4567" y="11585"/>
                  <a:pt x="4442" y="11633"/>
                  <a:pt x="4347" y="11728"/>
                </a:cubicBezTo>
                <a:lnTo>
                  <a:pt x="965" y="15110"/>
                </a:lnTo>
                <a:lnTo>
                  <a:pt x="965" y="989"/>
                </a:lnTo>
                <a:close/>
                <a:moveTo>
                  <a:pt x="489" y="1"/>
                </a:moveTo>
                <a:cubicBezTo>
                  <a:pt x="215" y="1"/>
                  <a:pt x="1" y="227"/>
                  <a:pt x="1" y="501"/>
                </a:cubicBezTo>
                <a:lnTo>
                  <a:pt x="1" y="16300"/>
                </a:lnTo>
                <a:cubicBezTo>
                  <a:pt x="1" y="16491"/>
                  <a:pt x="120" y="16669"/>
                  <a:pt x="298" y="16765"/>
                </a:cubicBezTo>
                <a:cubicBezTo>
                  <a:pt x="355" y="16787"/>
                  <a:pt x="414" y="16798"/>
                  <a:pt x="474" y="16798"/>
                </a:cubicBezTo>
                <a:cubicBezTo>
                  <a:pt x="605" y="16798"/>
                  <a:pt x="736" y="16747"/>
                  <a:pt x="834" y="16658"/>
                </a:cubicBezTo>
                <a:lnTo>
                  <a:pt x="4704" y="12788"/>
                </a:lnTo>
                <a:lnTo>
                  <a:pt x="8573" y="16658"/>
                </a:lnTo>
                <a:cubicBezTo>
                  <a:pt x="8660" y="16750"/>
                  <a:pt x="8787" y="16799"/>
                  <a:pt x="8915" y="16799"/>
                </a:cubicBezTo>
                <a:cubicBezTo>
                  <a:pt x="9017" y="16799"/>
                  <a:pt x="9120" y="16768"/>
                  <a:pt x="9204" y="16705"/>
                </a:cubicBezTo>
                <a:cubicBezTo>
                  <a:pt x="9323" y="16610"/>
                  <a:pt x="9407" y="16443"/>
                  <a:pt x="9407" y="16300"/>
                </a:cubicBezTo>
                <a:lnTo>
                  <a:pt x="9407" y="501"/>
                </a:lnTo>
                <a:cubicBezTo>
                  <a:pt x="9407" y="215"/>
                  <a:pt x="9180" y="1"/>
                  <a:pt x="8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3463369" y="1735221"/>
            <a:ext cx="448999" cy="448360"/>
          </a:xfrm>
          <a:custGeom>
            <a:avLst/>
            <a:gdLst/>
            <a:ahLst/>
            <a:cxnLst/>
            <a:rect l="l" t="t" r="r" b="b"/>
            <a:pathLst>
              <a:path w="16848" h="16824" extrusionOk="0">
                <a:moveTo>
                  <a:pt x="13383" y="1001"/>
                </a:moveTo>
                <a:cubicBezTo>
                  <a:pt x="12919" y="1905"/>
                  <a:pt x="12919" y="3072"/>
                  <a:pt x="13383" y="3965"/>
                </a:cubicBezTo>
                <a:lnTo>
                  <a:pt x="1739" y="3965"/>
                </a:lnTo>
                <a:cubicBezTo>
                  <a:pt x="1732" y="3965"/>
                  <a:pt x="1725" y="3966"/>
                  <a:pt x="1719" y="3966"/>
                </a:cubicBezTo>
                <a:cubicBezTo>
                  <a:pt x="1334" y="3966"/>
                  <a:pt x="1000" y="3625"/>
                  <a:pt x="1000" y="3227"/>
                </a:cubicBezTo>
                <a:lnTo>
                  <a:pt x="1000" y="1739"/>
                </a:lnTo>
                <a:cubicBezTo>
                  <a:pt x="1000" y="1322"/>
                  <a:pt x="1322" y="1001"/>
                  <a:pt x="1739" y="1001"/>
                </a:cubicBezTo>
                <a:close/>
                <a:moveTo>
                  <a:pt x="6942" y="4953"/>
                </a:moveTo>
                <a:lnTo>
                  <a:pt x="6942" y="5906"/>
                </a:lnTo>
                <a:lnTo>
                  <a:pt x="6656" y="5775"/>
                </a:lnTo>
                <a:cubicBezTo>
                  <a:pt x="6587" y="5743"/>
                  <a:pt x="6521" y="5732"/>
                  <a:pt x="6460" y="5732"/>
                </a:cubicBezTo>
                <a:cubicBezTo>
                  <a:pt x="6363" y="5732"/>
                  <a:pt x="6283" y="5760"/>
                  <a:pt x="6239" y="5775"/>
                </a:cubicBezTo>
                <a:lnTo>
                  <a:pt x="5953" y="5906"/>
                </a:lnTo>
                <a:lnTo>
                  <a:pt x="5941" y="4953"/>
                </a:lnTo>
                <a:close/>
                <a:moveTo>
                  <a:pt x="15347" y="4942"/>
                </a:moveTo>
                <a:cubicBezTo>
                  <a:pt x="14883" y="5846"/>
                  <a:pt x="14883" y="7013"/>
                  <a:pt x="15347" y="7906"/>
                </a:cubicBezTo>
                <a:lnTo>
                  <a:pt x="3727" y="7906"/>
                </a:lnTo>
                <a:cubicBezTo>
                  <a:pt x="3720" y="7906"/>
                  <a:pt x="3712" y="7907"/>
                  <a:pt x="3705" y="7907"/>
                </a:cubicBezTo>
                <a:cubicBezTo>
                  <a:pt x="3310" y="7907"/>
                  <a:pt x="2977" y="7589"/>
                  <a:pt x="2977" y="7180"/>
                </a:cubicBezTo>
                <a:lnTo>
                  <a:pt x="2977" y="5692"/>
                </a:lnTo>
                <a:cubicBezTo>
                  <a:pt x="2977" y="5263"/>
                  <a:pt x="3310" y="4942"/>
                  <a:pt x="3727" y="4942"/>
                </a:cubicBezTo>
                <a:lnTo>
                  <a:pt x="4953" y="4942"/>
                </a:lnTo>
                <a:lnTo>
                  <a:pt x="4953" y="6668"/>
                </a:lnTo>
                <a:cubicBezTo>
                  <a:pt x="4953" y="6835"/>
                  <a:pt x="5048" y="6989"/>
                  <a:pt x="5179" y="7085"/>
                </a:cubicBezTo>
                <a:cubicBezTo>
                  <a:pt x="5268" y="7139"/>
                  <a:pt x="5356" y="7166"/>
                  <a:pt x="5447" y="7166"/>
                </a:cubicBezTo>
                <a:cubicBezTo>
                  <a:pt x="5515" y="7166"/>
                  <a:pt x="5584" y="7151"/>
                  <a:pt x="5656" y="7120"/>
                </a:cubicBezTo>
                <a:lnTo>
                  <a:pt x="6430" y="6751"/>
                </a:lnTo>
                <a:lnTo>
                  <a:pt x="7204" y="7120"/>
                </a:lnTo>
                <a:cubicBezTo>
                  <a:pt x="7236" y="7134"/>
                  <a:pt x="7317" y="7161"/>
                  <a:pt x="7416" y="7161"/>
                </a:cubicBezTo>
                <a:cubicBezTo>
                  <a:pt x="7496" y="7161"/>
                  <a:pt x="7589" y="7143"/>
                  <a:pt x="7680" y="7085"/>
                </a:cubicBezTo>
                <a:cubicBezTo>
                  <a:pt x="7835" y="7001"/>
                  <a:pt x="7906" y="6835"/>
                  <a:pt x="7906" y="6668"/>
                </a:cubicBezTo>
                <a:lnTo>
                  <a:pt x="7906" y="4942"/>
                </a:lnTo>
                <a:close/>
                <a:moveTo>
                  <a:pt x="10894" y="8906"/>
                </a:moveTo>
                <a:lnTo>
                  <a:pt x="10894" y="9859"/>
                </a:lnTo>
                <a:lnTo>
                  <a:pt x="10609" y="9716"/>
                </a:lnTo>
                <a:cubicBezTo>
                  <a:pt x="10565" y="9701"/>
                  <a:pt x="10484" y="9673"/>
                  <a:pt x="10388" y="9673"/>
                </a:cubicBezTo>
                <a:cubicBezTo>
                  <a:pt x="10327" y="9673"/>
                  <a:pt x="10260" y="9684"/>
                  <a:pt x="10192" y="9716"/>
                </a:cubicBezTo>
                <a:lnTo>
                  <a:pt x="9906" y="9859"/>
                </a:lnTo>
                <a:lnTo>
                  <a:pt x="9906" y="8906"/>
                </a:lnTo>
                <a:close/>
                <a:moveTo>
                  <a:pt x="13383" y="8906"/>
                </a:moveTo>
                <a:cubicBezTo>
                  <a:pt x="12919" y="9811"/>
                  <a:pt x="12919" y="10966"/>
                  <a:pt x="13383" y="11859"/>
                </a:cubicBezTo>
                <a:lnTo>
                  <a:pt x="1739" y="11859"/>
                </a:lnTo>
                <a:lnTo>
                  <a:pt x="1739" y="11883"/>
                </a:lnTo>
                <a:cubicBezTo>
                  <a:pt x="1322" y="11883"/>
                  <a:pt x="1000" y="11549"/>
                  <a:pt x="1000" y="11133"/>
                </a:cubicBezTo>
                <a:lnTo>
                  <a:pt x="1000" y="9644"/>
                </a:lnTo>
                <a:cubicBezTo>
                  <a:pt x="1000" y="9228"/>
                  <a:pt x="1322" y="8906"/>
                  <a:pt x="1739" y="8906"/>
                </a:cubicBezTo>
                <a:lnTo>
                  <a:pt x="8918" y="8906"/>
                </a:lnTo>
                <a:lnTo>
                  <a:pt x="8918" y="10633"/>
                </a:lnTo>
                <a:cubicBezTo>
                  <a:pt x="8918" y="10787"/>
                  <a:pt x="9001" y="10954"/>
                  <a:pt x="9144" y="11049"/>
                </a:cubicBezTo>
                <a:cubicBezTo>
                  <a:pt x="9224" y="11096"/>
                  <a:pt x="9311" y="11120"/>
                  <a:pt x="9401" y="11120"/>
                </a:cubicBezTo>
                <a:cubicBezTo>
                  <a:pt x="9473" y="11120"/>
                  <a:pt x="9547" y="11105"/>
                  <a:pt x="9620" y="11073"/>
                </a:cubicBezTo>
                <a:lnTo>
                  <a:pt x="10394" y="10716"/>
                </a:lnTo>
                <a:lnTo>
                  <a:pt x="11168" y="11073"/>
                </a:lnTo>
                <a:cubicBezTo>
                  <a:pt x="11202" y="11093"/>
                  <a:pt x="11281" y="11125"/>
                  <a:pt x="11383" y="11125"/>
                </a:cubicBezTo>
                <a:cubicBezTo>
                  <a:pt x="11460" y="11125"/>
                  <a:pt x="11551" y="11106"/>
                  <a:pt x="11645" y="11049"/>
                </a:cubicBezTo>
                <a:cubicBezTo>
                  <a:pt x="11787" y="10954"/>
                  <a:pt x="11859" y="10787"/>
                  <a:pt x="11859" y="10633"/>
                </a:cubicBezTo>
                <a:lnTo>
                  <a:pt x="11859" y="8906"/>
                </a:lnTo>
                <a:close/>
                <a:moveTo>
                  <a:pt x="15359" y="12847"/>
                </a:moveTo>
                <a:cubicBezTo>
                  <a:pt x="14895" y="13752"/>
                  <a:pt x="14895" y="14931"/>
                  <a:pt x="15359" y="15824"/>
                </a:cubicBezTo>
                <a:lnTo>
                  <a:pt x="3727" y="15824"/>
                </a:lnTo>
                <a:cubicBezTo>
                  <a:pt x="3310" y="15824"/>
                  <a:pt x="2977" y="15490"/>
                  <a:pt x="2977" y="15074"/>
                </a:cubicBezTo>
                <a:lnTo>
                  <a:pt x="2977" y="13585"/>
                </a:lnTo>
                <a:cubicBezTo>
                  <a:pt x="2977" y="13169"/>
                  <a:pt x="3310" y="12847"/>
                  <a:pt x="3727" y="12847"/>
                </a:cubicBezTo>
                <a:close/>
                <a:moveTo>
                  <a:pt x="1727" y="0"/>
                </a:moveTo>
                <a:cubicBezTo>
                  <a:pt x="774" y="0"/>
                  <a:pt x="0" y="774"/>
                  <a:pt x="0" y="1727"/>
                </a:cubicBezTo>
                <a:lnTo>
                  <a:pt x="0" y="3215"/>
                </a:lnTo>
                <a:cubicBezTo>
                  <a:pt x="0" y="4168"/>
                  <a:pt x="774" y="4942"/>
                  <a:pt x="1727" y="4942"/>
                </a:cubicBezTo>
                <a:lnTo>
                  <a:pt x="2143" y="4942"/>
                </a:lnTo>
                <a:cubicBezTo>
                  <a:pt x="2036" y="5168"/>
                  <a:pt x="1977" y="5418"/>
                  <a:pt x="1977" y="5692"/>
                </a:cubicBezTo>
                <a:lnTo>
                  <a:pt x="1977" y="7180"/>
                </a:lnTo>
                <a:cubicBezTo>
                  <a:pt x="1977" y="7442"/>
                  <a:pt x="2036" y="7692"/>
                  <a:pt x="2143" y="7918"/>
                </a:cubicBezTo>
                <a:lnTo>
                  <a:pt x="1727" y="7918"/>
                </a:lnTo>
                <a:cubicBezTo>
                  <a:pt x="774" y="7918"/>
                  <a:pt x="0" y="8692"/>
                  <a:pt x="0" y="9644"/>
                </a:cubicBezTo>
                <a:lnTo>
                  <a:pt x="0" y="11133"/>
                </a:lnTo>
                <a:cubicBezTo>
                  <a:pt x="0" y="12085"/>
                  <a:pt x="774" y="12859"/>
                  <a:pt x="1727" y="12859"/>
                </a:cubicBezTo>
                <a:lnTo>
                  <a:pt x="2143" y="12859"/>
                </a:lnTo>
                <a:cubicBezTo>
                  <a:pt x="2036" y="13085"/>
                  <a:pt x="1977" y="13335"/>
                  <a:pt x="1977" y="13609"/>
                </a:cubicBezTo>
                <a:lnTo>
                  <a:pt x="1977" y="15086"/>
                </a:lnTo>
                <a:cubicBezTo>
                  <a:pt x="1977" y="16038"/>
                  <a:pt x="2751" y="16824"/>
                  <a:pt x="3703" y="16824"/>
                </a:cubicBezTo>
                <a:lnTo>
                  <a:pt x="16312" y="16824"/>
                </a:lnTo>
                <a:cubicBezTo>
                  <a:pt x="16502" y="16824"/>
                  <a:pt x="16681" y="16705"/>
                  <a:pt x="16776" y="16526"/>
                </a:cubicBezTo>
                <a:cubicBezTo>
                  <a:pt x="16848" y="16348"/>
                  <a:pt x="16800" y="16133"/>
                  <a:pt x="16669" y="15979"/>
                </a:cubicBezTo>
                <a:lnTo>
                  <a:pt x="16657" y="15967"/>
                </a:lnTo>
                <a:cubicBezTo>
                  <a:pt x="15764" y="15109"/>
                  <a:pt x="15764" y="13574"/>
                  <a:pt x="16657" y="12704"/>
                </a:cubicBezTo>
                <a:lnTo>
                  <a:pt x="16669" y="12692"/>
                </a:lnTo>
                <a:cubicBezTo>
                  <a:pt x="16800" y="12562"/>
                  <a:pt x="16848" y="12347"/>
                  <a:pt x="16776" y="12157"/>
                </a:cubicBezTo>
                <a:cubicBezTo>
                  <a:pt x="16705" y="11978"/>
                  <a:pt x="16526" y="11859"/>
                  <a:pt x="16312" y="11859"/>
                </a:cubicBezTo>
                <a:lnTo>
                  <a:pt x="14562" y="11859"/>
                </a:lnTo>
                <a:cubicBezTo>
                  <a:pt x="13847" y="11061"/>
                  <a:pt x="13847" y="9716"/>
                  <a:pt x="14562" y="8906"/>
                </a:cubicBezTo>
                <a:lnTo>
                  <a:pt x="16312" y="8906"/>
                </a:lnTo>
                <a:cubicBezTo>
                  <a:pt x="16502" y="8906"/>
                  <a:pt x="16681" y="8787"/>
                  <a:pt x="16776" y="8609"/>
                </a:cubicBezTo>
                <a:cubicBezTo>
                  <a:pt x="16848" y="8430"/>
                  <a:pt x="16800" y="8216"/>
                  <a:pt x="16669" y="8073"/>
                </a:cubicBezTo>
                <a:lnTo>
                  <a:pt x="16657" y="8049"/>
                </a:lnTo>
                <a:cubicBezTo>
                  <a:pt x="15764" y="7192"/>
                  <a:pt x="15764" y="5656"/>
                  <a:pt x="16657" y="4799"/>
                </a:cubicBezTo>
                <a:lnTo>
                  <a:pt x="16669" y="4775"/>
                </a:lnTo>
                <a:cubicBezTo>
                  <a:pt x="16800" y="4644"/>
                  <a:pt x="16848" y="4441"/>
                  <a:pt x="16776" y="4239"/>
                </a:cubicBezTo>
                <a:cubicBezTo>
                  <a:pt x="16693" y="4060"/>
                  <a:pt x="16514" y="3941"/>
                  <a:pt x="16312" y="3941"/>
                </a:cubicBezTo>
                <a:lnTo>
                  <a:pt x="14562" y="3941"/>
                </a:lnTo>
                <a:cubicBezTo>
                  <a:pt x="13776" y="3072"/>
                  <a:pt x="13847" y="1644"/>
                  <a:pt x="14693" y="834"/>
                </a:cubicBezTo>
                <a:cubicBezTo>
                  <a:pt x="14824" y="703"/>
                  <a:pt x="14871" y="477"/>
                  <a:pt x="14800" y="298"/>
                </a:cubicBezTo>
                <a:cubicBezTo>
                  <a:pt x="14716" y="120"/>
                  <a:pt x="14538" y="0"/>
                  <a:pt x="14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9" name="Google Shape;4539;p73"/>
          <p:cNvGrpSpPr/>
          <p:nvPr/>
        </p:nvGrpSpPr>
        <p:grpSpPr>
          <a:xfrm>
            <a:off x="3463356" y="2571071"/>
            <a:ext cx="449026" cy="377604"/>
            <a:chOff x="3480650" y="3487075"/>
            <a:chExt cx="421225" cy="354225"/>
          </a:xfrm>
        </p:grpSpPr>
        <p:sp>
          <p:nvSpPr>
            <p:cNvPr id="4540" name="Google Shape;4540;p73"/>
            <p:cNvSpPr/>
            <p:nvPr/>
          </p:nvSpPr>
          <p:spPr>
            <a:xfrm>
              <a:off x="3528875" y="3540050"/>
              <a:ext cx="85750" cy="24425"/>
            </a:xfrm>
            <a:custGeom>
              <a:avLst/>
              <a:gdLst/>
              <a:ahLst/>
              <a:cxnLst/>
              <a:rect l="l" t="t" r="r" b="b"/>
              <a:pathLst>
                <a:path w="3430" h="977" extrusionOk="0">
                  <a:moveTo>
                    <a:pt x="656" y="1"/>
                  </a:moveTo>
                  <a:cubicBezTo>
                    <a:pt x="1" y="24"/>
                    <a:pt x="1" y="953"/>
                    <a:pt x="656" y="977"/>
                  </a:cubicBezTo>
                  <a:lnTo>
                    <a:pt x="2775" y="977"/>
                  </a:lnTo>
                  <a:cubicBezTo>
                    <a:pt x="3430" y="953"/>
                    <a:pt x="3430" y="13"/>
                    <a:pt x="2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3687525" y="3540050"/>
              <a:ext cx="85450" cy="24425"/>
            </a:xfrm>
            <a:custGeom>
              <a:avLst/>
              <a:gdLst/>
              <a:ahLst/>
              <a:cxnLst/>
              <a:rect l="l" t="t" r="r" b="b"/>
              <a:pathLst>
                <a:path w="3418" h="977" extrusionOk="0">
                  <a:moveTo>
                    <a:pt x="656" y="1"/>
                  </a:moveTo>
                  <a:cubicBezTo>
                    <a:pt x="1" y="13"/>
                    <a:pt x="1" y="953"/>
                    <a:pt x="656" y="977"/>
                  </a:cubicBezTo>
                  <a:lnTo>
                    <a:pt x="2763" y="977"/>
                  </a:lnTo>
                  <a:cubicBezTo>
                    <a:pt x="3418" y="953"/>
                    <a:pt x="3418" y="24"/>
                    <a:pt x="2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3529175" y="3592450"/>
              <a:ext cx="72350" cy="24425"/>
            </a:xfrm>
            <a:custGeom>
              <a:avLst/>
              <a:gdLst/>
              <a:ahLst/>
              <a:cxnLst/>
              <a:rect l="l" t="t" r="r" b="b"/>
              <a:pathLst>
                <a:path w="2894" h="977" extrusionOk="0">
                  <a:moveTo>
                    <a:pt x="656" y="0"/>
                  </a:moveTo>
                  <a:cubicBezTo>
                    <a:pt x="1" y="36"/>
                    <a:pt x="1" y="965"/>
                    <a:pt x="656" y="976"/>
                  </a:cubicBezTo>
                  <a:lnTo>
                    <a:pt x="2239" y="976"/>
                  </a:lnTo>
                  <a:cubicBezTo>
                    <a:pt x="2894" y="953"/>
                    <a:pt x="2894" y="36"/>
                    <a:pt x="2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3687525" y="3592450"/>
              <a:ext cx="67900" cy="24725"/>
            </a:xfrm>
            <a:custGeom>
              <a:avLst/>
              <a:gdLst/>
              <a:ahLst/>
              <a:cxnLst/>
              <a:rect l="l" t="t" r="r" b="b"/>
              <a:pathLst>
                <a:path w="2716" h="989" extrusionOk="0">
                  <a:moveTo>
                    <a:pt x="656" y="0"/>
                  </a:moveTo>
                  <a:cubicBezTo>
                    <a:pt x="1" y="36"/>
                    <a:pt x="1" y="953"/>
                    <a:pt x="656" y="988"/>
                  </a:cubicBezTo>
                  <a:lnTo>
                    <a:pt x="2227" y="988"/>
                  </a:lnTo>
                  <a:cubicBezTo>
                    <a:pt x="2501" y="976"/>
                    <a:pt x="2715" y="774"/>
                    <a:pt x="2715" y="488"/>
                  </a:cubicBezTo>
                  <a:cubicBezTo>
                    <a:pt x="2715" y="226"/>
                    <a:pt x="2501" y="0"/>
                    <a:pt x="2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3528875" y="3645425"/>
              <a:ext cx="85750" cy="24425"/>
            </a:xfrm>
            <a:custGeom>
              <a:avLst/>
              <a:gdLst/>
              <a:ahLst/>
              <a:cxnLst/>
              <a:rect l="l" t="t" r="r" b="b"/>
              <a:pathLst>
                <a:path w="3430" h="977" extrusionOk="0">
                  <a:moveTo>
                    <a:pt x="656" y="0"/>
                  </a:moveTo>
                  <a:cubicBezTo>
                    <a:pt x="1" y="24"/>
                    <a:pt x="1" y="941"/>
                    <a:pt x="656" y="977"/>
                  </a:cubicBezTo>
                  <a:lnTo>
                    <a:pt x="2775" y="977"/>
                  </a:lnTo>
                  <a:cubicBezTo>
                    <a:pt x="3430" y="941"/>
                    <a:pt x="3430" y="24"/>
                    <a:pt x="2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3529175" y="3698100"/>
              <a:ext cx="72350" cy="24750"/>
            </a:xfrm>
            <a:custGeom>
              <a:avLst/>
              <a:gdLst/>
              <a:ahLst/>
              <a:cxnLst/>
              <a:rect l="l" t="t" r="r" b="b"/>
              <a:pathLst>
                <a:path w="2894" h="990" extrusionOk="0">
                  <a:moveTo>
                    <a:pt x="656" y="1"/>
                  </a:moveTo>
                  <a:cubicBezTo>
                    <a:pt x="1" y="37"/>
                    <a:pt x="1" y="953"/>
                    <a:pt x="656" y="989"/>
                  </a:cubicBezTo>
                  <a:lnTo>
                    <a:pt x="2239" y="989"/>
                  </a:lnTo>
                  <a:cubicBezTo>
                    <a:pt x="2894" y="953"/>
                    <a:pt x="2894" y="13"/>
                    <a:pt x="2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3480650" y="3487075"/>
              <a:ext cx="421225" cy="354225"/>
            </a:xfrm>
            <a:custGeom>
              <a:avLst/>
              <a:gdLst/>
              <a:ahLst/>
              <a:cxnLst/>
              <a:rect l="l" t="t" r="r" b="b"/>
              <a:pathLst>
                <a:path w="16849" h="14169" extrusionOk="0">
                  <a:moveTo>
                    <a:pt x="12634" y="977"/>
                  </a:moveTo>
                  <a:lnTo>
                    <a:pt x="12634" y="5882"/>
                  </a:lnTo>
                  <a:cubicBezTo>
                    <a:pt x="12367" y="5814"/>
                    <a:pt x="12099" y="5781"/>
                    <a:pt x="11835" y="5781"/>
                  </a:cubicBezTo>
                  <a:cubicBezTo>
                    <a:pt x="10034" y="5781"/>
                    <a:pt x="8398" y="7292"/>
                    <a:pt x="8419" y="9192"/>
                  </a:cubicBezTo>
                  <a:cubicBezTo>
                    <a:pt x="8419" y="9680"/>
                    <a:pt x="8526" y="10121"/>
                    <a:pt x="8704" y="10537"/>
                  </a:cubicBezTo>
                  <a:cubicBezTo>
                    <a:pt x="8169" y="10585"/>
                    <a:pt x="7692" y="10776"/>
                    <a:pt x="7288" y="11097"/>
                  </a:cubicBezTo>
                  <a:lnTo>
                    <a:pt x="7288" y="2596"/>
                  </a:lnTo>
                  <a:cubicBezTo>
                    <a:pt x="7288" y="1691"/>
                    <a:pt x="8014" y="977"/>
                    <a:pt x="8907" y="977"/>
                  </a:cubicBezTo>
                  <a:close/>
                  <a:moveTo>
                    <a:pt x="4704" y="989"/>
                  </a:moveTo>
                  <a:cubicBezTo>
                    <a:pt x="5573" y="989"/>
                    <a:pt x="6323" y="1703"/>
                    <a:pt x="6323" y="2608"/>
                  </a:cubicBezTo>
                  <a:lnTo>
                    <a:pt x="6323" y="11109"/>
                  </a:lnTo>
                  <a:cubicBezTo>
                    <a:pt x="5871" y="10752"/>
                    <a:pt x="5311" y="10537"/>
                    <a:pt x="4704" y="10537"/>
                  </a:cubicBezTo>
                  <a:lnTo>
                    <a:pt x="977" y="10537"/>
                  </a:lnTo>
                  <a:lnTo>
                    <a:pt x="977" y="989"/>
                  </a:lnTo>
                  <a:close/>
                  <a:moveTo>
                    <a:pt x="11806" y="6791"/>
                  </a:moveTo>
                  <a:cubicBezTo>
                    <a:pt x="12977" y="6791"/>
                    <a:pt x="14146" y="7589"/>
                    <a:pt x="14205" y="9180"/>
                  </a:cubicBezTo>
                  <a:cubicBezTo>
                    <a:pt x="14229" y="10525"/>
                    <a:pt x="13134" y="11597"/>
                    <a:pt x="11812" y="11597"/>
                  </a:cubicBezTo>
                  <a:cubicBezTo>
                    <a:pt x="10490" y="11597"/>
                    <a:pt x="9395" y="10514"/>
                    <a:pt x="9395" y="9180"/>
                  </a:cubicBezTo>
                  <a:cubicBezTo>
                    <a:pt x="9466" y="7586"/>
                    <a:pt x="10637" y="6791"/>
                    <a:pt x="11806" y="6791"/>
                  </a:cubicBezTo>
                  <a:close/>
                  <a:moveTo>
                    <a:pt x="489" y="0"/>
                  </a:moveTo>
                  <a:cubicBezTo>
                    <a:pt x="215" y="0"/>
                    <a:pt x="1" y="227"/>
                    <a:pt x="1" y="489"/>
                  </a:cubicBezTo>
                  <a:lnTo>
                    <a:pt x="1" y="11037"/>
                  </a:lnTo>
                  <a:cubicBezTo>
                    <a:pt x="1" y="11299"/>
                    <a:pt x="215" y="11526"/>
                    <a:pt x="489" y="11526"/>
                  </a:cubicBezTo>
                  <a:lnTo>
                    <a:pt x="4704" y="11526"/>
                  </a:lnTo>
                  <a:cubicBezTo>
                    <a:pt x="5597" y="11526"/>
                    <a:pt x="6323" y="12252"/>
                    <a:pt x="6323" y="13145"/>
                  </a:cubicBezTo>
                  <a:cubicBezTo>
                    <a:pt x="6335" y="13472"/>
                    <a:pt x="6573" y="13636"/>
                    <a:pt x="6811" y="13636"/>
                  </a:cubicBezTo>
                  <a:cubicBezTo>
                    <a:pt x="7049" y="13636"/>
                    <a:pt x="7288" y="13472"/>
                    <a:pt x="7300" y="13145"/>
                  </a:cubicBezTo>
                  <a:cubicBezTo>
                    <a:pt x="7300" y="12252"/>
                    <a:pt x="8038" y="11526"/>
                    <a:pt x="8931" y="11526"/>
                  </a:cubicBezTo>
                  <a:lnTo>
                    <a:pt x="9371" y="11526"/>
                  </a:lnTo>
                  <a:cubicBezTo>
                    <a:pt x="10003" y="12211"/>
                    <a:pt x="10927" y="12574"/>
                    <a:pt x="11849" y="12574"/>
                  </a:cubicBezTo>
                  <a:cubicBezTo>
                    <a:pt x="12561" y="12574"/>
                    <a:pt x="13272" y="12358"/>
                    <a:pt x="13848" y="11907"/>
                  </a:cubicBezTo>
                  <a:lnTo>
                    <a:pt x="15967" y="14026"/>
                  </a:lnTo>
                  <a:cubicBezTo>
                    <a:pt x="16063" y="14121"/>
                    <a:pt x="16188" y="14169"/>
                    <a:pt x="16314" y="14169"/>
                  </a:cubicBezTo>
                  <a:cubicBezTo>
                    <a:pt x="16441" y="14169"/>
                    <a:pt x="16569" y="14121"/>
                    <a:pt x="16670" y="14026"/>
                  </a:cubicBezTo>
                  <a:cubicBezTo>
                    <a:pt x="16848" y="13835"/>
                    <a:pt x="16848" y="13514"/>
                    <a:pt x="16646" y="13323"/>
                  </a:cubicBezTo>
                  <a:lnTo>
                    <a:pt x="14539" y="11216"/>
                  </a:lnTo>
                  <a:cubicBezTo>
                    <a:pt x="15729" y="9668"/>
                    <a:pt x="15265" y="7311"/>
                    <a:pt x="13622" y="6334"/>
                  </a:cubicBezTo>
                  <a:lnTo>
                    <a:pt x="13622" y="489"/>
                  </a:lnTo>
                  <a:cubicBezTo>
                    <a:pt x="13622" y="227"/>
                    <a:pt x="13407" y="0"/>
                    <a:pt x="13134" y="0"/>
                  </a:cubicBezTo>
                  <a:lnTo>
                    <a:pt x="8931" y="0"/>
                  </a:lnTo>
                  <a:cubicBezTo>
                    <a:pt x="8073" y="0"/>
                    <a:pt x="7288" y="417"/>
                    <a:pt x="6811" y="1072"/>
                  </a:cubicBezTo>
                  <a:cubicBezTo>
                    <a:pt x="6335" y="417"/>
                    <a:pt x="5561" y="0"/>
                    <a:pt x="4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550"/>
        <p:cNvGrpSpPr/>
        <p:nvPr/>
      </p:nvGrpSpPr>
      <p:grpSpPr>
        <a:xfrm>
          <a:off x="0" y="0"/>
          <a:ext cx="0" cy="0"/>
          <a:chOff x="0" y="0"/>
          <a:chExt cx="0" cy="0"/>
        </a:xfrm>
      </p:grpSpPr>
      <p:sp>
        <p:nvSpPr>
          <p:cNvPr id="4551" name="Google Shape;4551;p74"/>
          <p:cNvSpPr txBox="1">
            <a:spLocks noGrp="1"/>
          </p:cNvSpPr>
          <p:nvPr>
            <p:ph type="subTitle" idx="1"/>
          </p:nvPr>
        </p:nvSpPr>
        <p:spPr>
          <a:xfrm>
            <a:off x="751550" y="1910225"/>
            <a:ext cx="7704000" cy="263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500">
                <a:latin typeface="Passion One"/>
                <a:ea typeface="Passion One"/>
                <a:cs typeface="Passion One"/>
                <a:sym typeface="Passion One"/>
              </a:rPr>
              <a:t>Vectors</a:t>
            </a:r>
            <a:endParaRPr sz="2500">
              <a:latin typeface="Passion One"/>
              <a:ea typeface="Passion One"/>
              <a:cs typeface="Passion One"/>
              <a:sym typeface="Passion One"/>
            </a:endParaRPr>
          </a:p>
          <a:p>
            <a:pPr marL="457200" lvl="0" indent="-304800" algn="l" rtl="0">
              <a:spcBef>
                <a:spcPts val="0"/>
              </a:spcBef>
              <a:spcAft>
                <a:spcPts val="0"/>
              </a:spcAft>
              <a:buSzPts val="1200"/>
              <a:buChar char="●"/>
            </a:pPr>
            <a:r>
              <a:rPr lang="en" sz="1200">
                <a:uFill>
                  <a:noFill/>
                </a:uFill>
                <a:hlinkClick r:id="rId3"/>
              </a:rPr>
              <a:t>Doodle world book day element set</a:t>
            </a:r>
            <a:endParaRPr/>
          </a:p>
          <a:p>
            <a:pPr marL="0" lvl="0" indent="0" algn="l" rtl="0">
              <a:spcBef>
                <a:spcPts val="1600"/>
              </a:spcBef>
              <a:spcAft>
                <a:spcPts val="1600"/>
              </a:spcAft>
              <a:buNone/>
            </a:pPr>
            <a:endParaRPr/>
          </a:p>
        </p:txBody>
      </p:sp>
      <p:sp>
        <p:nvSpPr>
          <p:cNvPr id="4552" name="Google Shape;4552;p74"/>
          <p:cNvSpPr txBox="1">
            <a:spLocks noGrp="1"/>
          </p:cNvSpPr>
          <p:nvPr>
            <p:ph type="subTitle" idx="2"/>
          </p:nvPr>
        </p:nvSpPr>
        <p:spPr>
          <a:xfrm>
            <a:off x="720000" y="1319175"/>
            <a:ext cx="7704000" cy="439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Here’s an assortment of alternative resources whose style fits that of this template:</a:t>
            </a:r>
            <a:endParaRPr/>
          </a:p>
        </p:txBody>
      </p:sp>
      <p:sp>
        <p:nvSpPr>
          <p:cNvPr id="4553" name="Google Shape;4553;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lt1"/>
                </a:solidFill>
              </a:rPr>
              <a:t>resources</a:t>
            </a:r>
            <a:endParaRPr>
              <a:solidFill>
                <a:schemeClr val="lt1"/>
              </a:solidFill>
            </a:endParaRPr>
          </a:p>
        </p:txBody>
      </p:sp>
      <p:grpSp>
        <p:nvGrpSpPr>
          <p:cNvPr id="4554" name="Google Shape;4554;p74"/>
          <p:cNvGrpSpPr/>
          <p:nvPr/>
        </p:nvGrpSpPr>
        <p:grpSpPr>
          <a:xfrm>
            <a:off x="2952531" y="2820973"/>
            <a:ext cx="1464915" cy="1468985"/>
            <a:chOff x="1549600" y="3382875"/>
            <a:chExt cx="1799650" cy="1804650"/>
          </a:xfrm>
        </p:grpSpPr>
        <p:sp>
          <p:nvSpPr>
            <p:cNvPr id="4555" name="Google Shape;4555;p74"/>
            <p:cNvSpPr/>
            <p:nvPr/>
          </p:nvSpPr>
          <p:spPr>
            <a:xfrm>
              <a:off x="1828150" y="3639550"/>
              <a:ext cx="113825" cy="73000"/>
            </a:xfrm>
            <a:custGeom>
              <a:avLst/>
              <a:gdLst/>
              <a:ahLst/>
              <a:cxnLst/>
              <a:rect l="l" t="t" r="r" b="b"/>
              <a:pathLst>
                <a:path w="4553" h="2920" extrusionOk="0">
                  <a:moveTo>
                    <a:pt x="2455" y="1"/>
                  </a:moveTo>
                  <a:cubicBezTo>
                    <a:pt x="2207" y="1"/>
                    <a:pt x="1943" y="92"/>
                    <a:pt x="1668" y="307"/>
                  </a:cubicBezTo>
                  <a:cubicBezTo>
                    <a:pt x="1668" y="307"/>
                    <a:pt x="0" y="1708"/>
                    <a:pt x="934" y="2709"/>
                  </a:cubicBezTo>
                  <a:cubicBezTo>
                    <a:pt x="1072" y="2857"/>
                    <a:pt x="1222" y="2920"/>
                    <a:pt x="1372" y="2920"/>
                  </a:cubicBezTo>
                  <a:cubicBezTo>
                    <a:pt x="1801" y="2920"/>
                    <a:pt x="2243" y="2413"/>
                    <a:pt x="2485" y="1924"/>
                  </a:cubicBezTo>
                  <a:lnTo>
                    <a:pt x="2485" y="1924"/>
                  </a:lnTo>
                  <a:cubicBezTo>
                    <a:pt x="2719" y="2356"/>
                    <a:pt x="3114" y="2782"/>
                    <a:pt x="3546" y="2782"/>
                  </a:cubicBezTo>
                  <a:cubicBezTo>
                    <a:pt x="3620" y="2782"/>
                    <a:pt x="3694" y="2769"/>
                    <a:pt x="3770" y="2742"/>
                  </a:cubicBezTo>
                  <a:cubicBezTo>
                    <a:pt x="4553" y="2463"/>
                    <a:pt x="3741" y="1"/>
                    <a:pt x="2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4"/>
            <p:cNvSpPr/>
            <p:nvPr/>
          </p:nvSpPr>
          <p:spPr>
            <a:xfrm>
              <a:off x="1839825" y="3635550"/>
              <a:ext cx="95075" cy="80900"/>
            </a:xfrm>
            <a:custGeom>
              <a:avLst/>
              <a:gdLst/>
              <a:ahLst/>
              <a:cxnLst/>
              <a:rect l="l" t="t" r="r" b="b"/>
              <a:pathLst>
                <a:path w="3803" h="3236" extrusionOk="0">
                  <a:moveTo>
                    <a:pt x="2068" y="1368"/>
                  </a:moveTo>
                  <a:cubicBezTo>
                    <a:pt x="2068" y="1401"/>
                    <a:pt x="2068" y="1535"/>
                    <a:pt x="2035" y="1702"/>
                  </a:cubicBezTo>
                  <a:cubicBezTo>
                    <a:pt x="1968" y="1501"/>
                    <a:pt x="1968" y="1368"/>
                    <a:pt x="1968" y="1368"/>
                  </a:cubicBezTo>
                  <a:close/>
                  <a:moveTo>
                    <a:pt x="2002" y="334"/>
                  </a:moveTo>
                  <a:cubicBezTo>
                    <a:pt x="2736" y="334"/>
                    <a:pt x="3303" y="1301"/>
                    <a:pt x="3469" y="2002"/>
                  </a:cubicBezTo>
                  <a:cubicBezTo>
                    <a:pt x="3536" y="2302"/>
                    <a:pt x="3503" y="2669"/>
                    <a:pt x="3303" y="2736"/>
                  </a:cubicBezTo>
                  <a:cubicBezTo>
                    <a:pt x="3236" y="2802"/>
                    <a:pt x="3169" y="2802"/>
                    <a:pt x="3136" y="2802"/>
                  </a:cubicBezTo>
                  <a:cubicBezTo>
                    <a:pt x="2802" y="2802"/>
                    <a:pt x="2469" y="2469"/>
                    <a:pt x="2235" y="2135"/>
                  </a:cubicBezTo>
                  <a:cubicBezTo>
                    <a:pt x="2369" y="1868"/>
                    <a:pt x="2535" y="1468"/>
                    <a:pt x="2369" y="1201"/>
                  </a:cubicBezTo>
                  <a:cubicBezTo>
                    <a:pt x="2318" y="1099"/>
                    <a:pt x="2208" y="1056"/>
                    <a:pt x="2055" y="1056"/>
                  </a:cubicBezTo>
                  <a:cubicBezTo>
                    <a:pt x="2008" y="1056"/>
                    <a:pt x="1957" y="1060"/>
                    <a:pt x="1902" y="1068"/>
                  </a:cubicBezTo>
                  <a:cubicBezTo>
                    <a:pt x="1835" y="1134"/>
                    <a:pt x="1735" y="1168"/>
                    <a:pt x="1701" y="1235"/>
                  </a:cubicBezTo>
                  <a:cubicBezTo>
                    <a:pt x="1635" y="1468"/>
                    <a:pt x="1701" y="1835"/>
                    <a:pt x="1868" y="2135"/>
                  </a:cubicBezTo>
                  <a:cubicBezTo>
                    <a:pt x="1668" y="2535"/>
                    <a:pt x="1301" y="2969"/>
                    <a:pt x="968" y="2969"/>
                  </a:cubicBezTo>
                  <a:cubicBezTo>
                    <a:pt x="834" y="2969"/>
                    <a:pt x="701" y="2902"/>
                    <a:pt x="634" y="2802"/>
                  </a:cubicBezTo>
                  <a:cubicBezTo>
                    <a:pt x="467" y="2569"/>
                    <a:pt x="367" y="2369"/>
                    <a:pt x="367" y="2135"/>
                  </a:cubicBezTo>
                  <a:cubicBezTo>
                    <a:pt x="401" y="1335"/>
                    <a:pt x="1335" y="567"/>
                    <a:pt x="1335" y="567"/>
                  </a:cubicBezTo>
                  <a:cubicBezTo>
                    <a:pt x="1535" y="401"/>
                    <a:pt x="1768" y="334"/>
                    <a:pt x="2002" y="334"/>
                  </a:cubicBezTo>
                  <a:close/>
                  <a:moveTo>
                    <a:pt x="1968" y="0"/>
                  </a:moveTo>
                  <a:cubicBezTo>
                    <a:pt x="1668" y="0"/>
                    <a:pt x="1368" y="134"/>
                    <a:pt x="1068" y="334"/>
                  </a:cubicBezTo>
                  <a:cubicBezTo>
                    <a:pt x="1034" y="367"/>
                    <a:pt x="34" y="1201"/>
                    <a:pt x="0" y="2068"/>
                  </a:cubicBezTo>
                  <a:cubicBezTo>
                    <a:pt x="0" y="2435"/>
                    <a:pt x="67" y="2736"/>
                    <a:pt x="334" y="3002"/>
                  </a:cubicBezTo>
                  <a:cubicBezTo>
                    <a:pt x="501" y="3169"/>
                    <a:pt x="701" y="3236"/>
                    <a:pt x="901" y="3236"/>
                  </a:cubicBezTo>
                  <a:cubicBezTo>
                    <a:pt x="1335" y="3236"/>
                    <a:pt x="1735" y="2836"/>
                    <a:pt x="2002" y="2435"/>
                  </a:cubicBezTo>
                  <a:cubicBezTo>
                    <a:pt x="2202" y="2702"/>
                    <a:pt x="2569" y="3136"/>
                    <a:pt x="3036" y="3136"/>
                  </a:cubicBezTo>
                  <a:cubicBezTo>
                    <a:pt x="3169" y="3136"/>
                    <a:pt x="3236" y="3136"/>
                    <a:pt x="3336" y="3069"/>
                  </a:cubicBezTo>
                  <a:cubicBezTo>
                    <a:pt x="3670" y="2936"/>
                    <a:pt x="3803" y="2535"/>
                    <a:pt x="3703" y="1968"/>
                  </a:cubicBezTo>
                  <a:cubicBezTo>
                    <a:pt x="3536" y="1001"/>
                    <a:pt x="2836" y="0"/>
                    <a:pt x="19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4"/>
            <p:cNvSpPr/>
            <p:nvPr/>
          </p:nvSpPr>
          <p:spPr>
            <a:xfrm>
              <a:off x="1806450" y="3547000"/>
              <a:ext cx="107475" cy="74375"/>
            </a:xfrm>
            <a:custGeom>
              <a:avLst/>
              <a:gdLst/>
              <a:ahLst/>
              <a:cxnLst/>
              <a:rect l="l" t="t" r="r" b="b"/>
              <a:pathLst>
                <a:path w="4299" h="2975" extrusionOk="0">
                  <a:moveTo>
                    <a:pt x="3311" y="0"/>
                  </a:moveTo>
                  <a:cubicBezTo>
                    <a:pt x="2820" y="0"/>
                    <a:pt x="2496" y="541"/>
                    <a:pt x="2361" y="1052"/>
                  </a:cubicBezTo>
                  <a:lnTo>
                    <a:pt x="2361" y="1052"/>
                  </a:lnTo>
                  <a:cubicBezTo>
                    <a:pt x="2051" y="679"/>
                    <a:pt x="1586" y="331"/>
                    <a:pt x="1195" y="331"/>
                  </a:cubicBezTo>
                  <a:cubicBezTo>
                    <a:pt x="987" y="331"/>
                    <a:pt x="800" y="429"/>
                    <a:pt x="668" y="674"/>
                  </a:cubicBezTo>
                  <a:cubicBezTo>
                    <a:pt x="1" y="1874"/>
                    <a:pt x="1969" y="2842"/>
                    <a:pt x="1969" y="2842"/>
                  </a:cubicBezTo>
                  <a:cubicBezTo>
                    <a:pt x="2173" y="2933"/>
                    <a:pt x="2362" y="2974"/>
                    <a:pt x="2534" y="2974"/>
                  </a:cubicBezTo>
                  <a:cubicBezTo>
                    <a:pt x="3993" y="2974"/>
                    <a:pt x="4298" y="36"/>
                    <a:pt x="3403" y="6"/>
                  </a:cubicBezTo>
                  <a:cubicBezTo>
                    <a:pt x="3372" y="2"/>
                    <a:pt x="3341" y="0"/>
                    <a:pt x="33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4"/>
            <p:cNvSpPr/>
            <p:nvPr/>
          </p:nvSpPr>
          <p:spPr>
            <a:xfrm>
              <a:off x="1815625" y="3541150"/>
              <a:ext cx="94275" cy="83575"/>
            </a:xfrm>
            <a:custGeom>
              <a:avLst/>
              <a:gdLst/>
              <a:ahLst/>
              <a:cxnLst/>
              <a:rect l="l" t="t" r="r" b="b"/>
              <a:pathLst>
                <a:path w="3771" h="3343" extrusionOk="0">
                  <a:moveTo>
                    <a:pt x="2102" y="1641"/>
                  </a:moveTo>
                  <a:cubicBezTo>
                    <a:pt x="2169" y="1808"/>
                    <a:pt x="2202" y="1942"/>
                    <a:pt x="2169" y="1942"/>
                  </a:cubicBezTo>
                  <a:cubicBezTo>
                    <a:pt x="2169" y="1942"/>
                    <a:pt x="2169" y="1975"/>
                    <a:pt x="2136" y="1975"/>
                  </a:cubicBezTo>
                  <a:cubicBezTo>
                    <a:pt x="2102" y="1975"/>
                    <a:pt x="2102" y="1842"/>
                    <a:pt x="2102" y="1641"/>
                  </a:cubicBezTo>
                  <a:close/>
                  <a:moveTo>
                    <a:pt x="2963" y="339"/>
                  </a:moveTo>
                  <a:cubicBezTo>
                    <a:pt x="2976" y="339"/>
                    <a:pt x="2989" y="339"/>
                    <a:pt x="3003" y="340"/>
                  </a:cubicBezTo>
                  <a:cubicBezTo>
                    <a:pt x="3270" y="340"/>
                    <a:pt x="3437" y="774"/>
                    <a:pt x="3370" y="1308"/>
                  </a:cubicBezTo>
                  <a:cubicBezTo>
                    <a:pt x="3337" y="2142"/>
                    <a:pt x="2936" y="3009"/>
                    <a:pt x="2169" y="3009"/>
                  </a:cubicBezTo>
                  <a:cubicBezTo>
                    <a:pt x="2002" y="3009"/>
                    <a:pt x="1836" y="2976"/>
                    <a:pt x="1669" y="2909"/>
                  </a:cubicBezTo>
                  <a:cubicBezTo>
                    <a:pt x="1669" y="2909"/>
                    <a:pt x="601" y="2342"/>
                    <a:pt x="368" y="1641"/>
                  </a:cubicBezTo>
                  <a:cubicBezTo>
                    <a:pt x="301" y="1408"/>
                    <a:pt x="334" y="1174"/>
                    <a:pt x="468" y="941"/>
                  </a:cubicBezTo>
                  <a:cubicBezTo>
                    <a:pt x="535" y="774"/>
                    <a:pt x="668" y="674"/>
                    <a:pt x="835" y="674"/>
                  </a:cubicBezTo>
                  <a:cubicBezTo>
                    <a:pt x="1135" y="674"/>
                    <a:pt x="1535" y="974"/>
                    <a:pt x="1769" y="1274"/>
                  </a:cubicBezTo>
                  <a:cubicBezTo>
                    <a:pt x="1669" y="1608"/>
                    <a:pt x="1669" y="1975"/>
                    <a:pt x="1802" y="2175"/>
                  </a:cubicBezTo>
                  <a:cubicBezTo>
                    <a:pt x="1869" y="2275"/>
                    <a:pt x="1969" y="2309"/>
                    <a:pt x="2036" y="2309"/>
                  </a:cubicBezTo>
                  <a:cubicBezTo>
                    <a:pt x="2303" y="2309"/>
                    <a:pt x="2369" y="2175"/>
                    <a:pt x="2436" y="2108"/>
                  </a:cubicBezTo>
                  <a:cubicBezTo>
                    <a:pt x="2536" y="1842"/>
                    <a:pt x="2303" y="1441"/>
                    <a:pt x="2136" y="1241"/>
                  </a:cubicBezTo>
                  <a:cubicBezTo>
                    <a:pt x="2297" y="790"/>
                    <a:pt x="2583" y="339"/>
                    <a:pt x="2963" y="339"/>
                  </a:cubicBezTo>
                  <a:close/>
                  <a:moveTo>
                    <a:pt x="3002" y="1"/>
                  </a:moveTo>
                  <a:cubicBezTo>
                    <a:pt x="2492" y="1"/>
                    <a:pt x="2157" y="471"/>
                    <a:pt x="1969" y="941"/>
                  </a:cubicBezTo>
                  <a:cubicBezTo>
                    <a:pt x="1669" y="607"/>
                    <a:pt x="1268" y="340"/>
                    <a:pt x="868" y="340"/>
                  </a:cubicBezTo>
                  <a:cubicBezTo>
                    <a:pt x="668" y="340"/>
                    <a:pt x="435" y="441"/>
                    <a:pt x="201" y="774"/>
                  </a:cubicBezTo>
                  <a:cubicBezTo>
                    <a:pt x="1" y="1108"/>
                    <a:pt x="1" y="1408"/>
                    <a:pt x="101" y="1741"/>
                  </a:cubicBezTo>
                  <a:cubicBezTo>
                    <a:pt x="334" y="2609"/>
                    <a:pt x="1502" y="3142"/>
                    <a:pt x="1535" y="3176"/>
                  </a:cubicBezTo>
                  <a:cubicBezTo>
                    <a:pt x="1769" y="3309"/>
                    <a:pt x="1969" y="3343"/>
                    <a:pt x="2169" y="3343"/>
                  </a:cubicBezTo>
                  <a:cubicBezTo>
                    <a:pt x="3136" y="3343"/>
                    <a:pt x="3670" y="2309"/>
                    <a:pt x="3704" y="1308"/>
                  </a:cubicBezTo>
                  <a:cubicBezTo>
                    <a:pt x="3770" y="574"/>
                    <a:pt x="3503" y="74"/>
                    <a:pt x="3103" y="7"/>
                  </a:cubicBezTo>
                  <a:cubicBezTo>
                    <a:pt x="3069" y="3"/>
                    <a:pt x="3035" y="1"/>
                    <a:pt x="30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4"/>
            <p:cNvSpPr/>
            <p:nvPr/>
          </p:nvSpPr>
          <p:spPr>
            <a:xfrm>
              <a:off x="1902375" y="3577975"/>
              <a:ext cx="96750" cy="69650"/>
            </a:xfrm>
            <a:custGeom>
              <a:avLst/>
              <a:gdLst/>
              <a:ahLst/>
              <a:cxnLst/>
              <a:rect l="l" t="t" r="r" b="b"/>
              <a:pathLst>
                <a:path w="3870" h="2786" extrusionOk="0">
                  <a:moveTo>
                    <a:pt x="1845" y="0"/>
                  </a:moveTo>
                  <a:cubicBezTo>
                    <a:pt x="1521" y="0"/>
                    <a:pt x="1192" y="89"/>
                    <a:pt x="901" y="302"/>
                  </a:cubicBezTo>
                  <a:cubicBezTo>
                    <a:pt x="0" y="969"/>
                    <a:pt x="0" y="1936"/>
                    <a:pt x="300" y="2170"/>
                  </a:cubicBezTo>
                  <a:cubicBezTo>
                    <a:pt x="300" y="2170"/>
                    <a:pt x="850" y="2785"/>
                    <a:pt x="1591" y="2785"/>
                  </a:cubicBezTo>
                  <a:cubicBezTo>
                    <a:pt x="1764" y="2785"/>
                    <a:pt x="1946" y="2752"/>
                    <a:pt x="2135" y="2670"/>
                  </a:cubicBezTo>
                  <a:cubicBezTo>
                    <a:pt x="3069" y="2270"/>
                    <a:pt x="3869" y="1369"/>
                    <a:pt x="3402" y="769"/>
                  </a:cubicBezTo>
                  <a:cubicBezTo>
                    <a:pt x="3114" y="348"/>
                    <a:pt x="2488" y="0"/>
                    <a:pt x="1845" y="0"/>
                  </a:cubicBezTo>
                  <a:close/>
                </a:path>
              </a:pathLst>
            </a:custGeom>
            <a:solidFill>
              <a:srgbClr val="D7B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4"/>
            <p:cNvSpPr/>
            <p:nvPr/>
          </p:nvSpPr>
          <p:spPr>
            <a:xfrm>
              <a:off x="1915700" y="3593025"/>
              <a:ext cx="16700" cy="54225"/>
            </a:xfrm>
            <a:custGeom>
              <a:avLst/>
              <a:gdLst/>
              <a:ahLst/>
              <a:cxnLst/>
              <a:rect l="l" t="t" r="r" b="b"/>
              <a:pathLst>
                <a:path w="668" h="2169" extrusionOk="0">
                  <a:moveTo>
                    <a:pt x="1" y="0"/>
                  </a:moveTo>
                  <a:lnTo>
                    <a:pt x="668" y="2168"/>
                  </a:lnTo>
                  <a:cubicBezTo>
                    <a:pt x="668" y="2168"/>
                    <a:pt x="301" y="23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4"/>
            <p:cNvSpPr/>
            <p:nvPr/>
          </p:nvSpPr>
          <p:spPr>
            <a:xfrm>
              <a:off x="1911525" y="3590100"/>
              <a:ext cx="25050" cy="60475"/>
            </a:xfrm>
            <a:custGeom>
              <a:avLst/>
              <a:gdLst/>
              <a:ahLst/>
              <a:cxnLst/>
              <a:rect l="l" t="t" r="r" b="b"/>
              <a:pathLst>
                <a:path w="1002" h="2419" extrusionOk="0">
                  <a:moveTo>
                    <a:pt x="197" y="0"/>
                  </a:moveTo>
                  <a:cubicBezTo>
                    <a:pt x="151" y="0"/>
                    <a:pt x="101" y="17"/>
                    <a:pt x="68" y="50"/>
                  </a:cubicBezTo>
                  <a:cubicBezTo>
                    <a:pt x="1" y="117"/>
                    <a:pt x="1" y="217"/>
                    <a:pt x="68" y="284"/>
                  </a:cubicBezTo>
                  <a:cubicBezTo>
                    <a:pt x="201" y="384"/>
                    <a:pt x="501" y="1418"/>
                    <a:pt x="668" y="2319"/>
                  </a:cubicBezTo>
                  <a:cubicBezTo>
                    <a:pt x="701" y="2385"/>
                    <a:pt x="768" y="2419"/>
                    <a:pt x="835" y="2419"/>
                  </a:cubicBezTo>
                  <a:cubicBezTo>
                    <a:pt x="968" y="2385"/>
                    <a:pt x="1002" y="2319"/>
                    <a:pt x="1002" y="2319"/>
                  </a:cubicBezTo>
                  <a:cubicBezTo>
                    <a:pt x="902" y="1852"/>
                    <a:pt x="568" y="317"/>
                    <a:pt x="301" y="50"/>
                  </a:cubicBezTo>
                  <a:cubicBezTo>
                    <a:pt x="284" y="17"/>
                    <a:pt x="243" y="0"/>
                    <a:pt x="19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4"/>
            <p:cNvSpPr/>
            <p:nvPr/>
          </p:nvSpPr>
          <p:spPr>
            <a:xfrm>
              <a:off x="1934875" y="3580500"/>
              <a:ext cx="21725" cy="62575"/>
            </a:xfrm>
            <a:custGeom>
              <a:avLst/>
              <a:gdLst/>
              <a:ahLst/>
              <a:cxnLst/>
              <a:rect l="l" t="t" r="r" b="b"/>
              <a:pathLst>
                <a:path w="869" h="2503" extrusionOk="0">
                  <a:moveTo>
                    <a:pt x="1" y="1"/>
                  </a:moveTo>
                  <a:lnTo>
                    <a:pt x="868" y="2503"/>
                  </a:lnTo>
                  <a:cubicBezTo>
                    <a:pt x="868" y="2503"/>
                    <a:pt x="335" y="26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4"/>
            <p:cNvSpPr/>
            <p:nvPr/>
          </p:nvSpPr>
          <p:spPr>
            <a:xfrm>
              <a:off x="1929875" y="3576750"/>
              <a:ext cx="30900" cy="70500"/>
            </a:xfrm>
            <a:custGeom>
              <a:avLst/>
              <a:gdLst/>
              <a:ahLst/>
              <a:cxnLst/>
              <a:rect l="l" t="t" r="r" b="b"/>
              <a:pathLst>
                <a:path w="1236" h="2820" extrusionOk="0">
                  <a:moveTo>
                    <a:pt x="201" y="1"/>
                  </a:moveTo>
                  <a:cubicBezTo>
                    <a:pt x="159" y="1"/>
                    <a:pt x="118" y="17"/>
                    <a:pt x="101" y="51"/>
                  </a:cubicBezTo>
                  <a:cubicBezTo>
                    <a:pt x="1" y="84"/>
                    <a:pt x="1" y="217"/>
                    <a:pt x="101" y="251"/>
                  </a:cubicBezTo>
                  <a:cubicBezTo>
                    <a:pt x="301" y="418"/>
                    <a:pt x="668" y="1752"/>
                    <a:pt x="901" y="2686"/>
                  </a:cubicBezTo>
                  <a:cubicBezTo>
                    <a:pt x="935" y="2753"/>
                    <a:pt x="968" y="2819"/>
                    <a:pt x="1068" y="2819"/>
                  </a:cubicBezTo>
                  <a:cubicBezTo>
                    <a:pt x="1202" y="2819"/>
                    <a:pt x="1235" y="2686"/>
                    <a:pt x="1235" y="2619"/>
                  </a:cubicBezTo>
                  <a:cubicBezTo>
                    <a:pt x="1135" y="2252"/>
                    <a:pt x="635" y="384"/>
                    <a:pt x="301" y="51"/>
                  </a:cubicBezTo>
                  <a:cubicBezTo>
                    <a:pt x="284" y="17"/>
                    <a:pt x="243" y="1"/>
                    <a:pt x="2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4"/>
            <p:cNvSpPr/>
            <p:nvPr/>
          </p:nvSpPr>
          <p:spPr>
            <a:xfrm>
              <a:off x="1820650" y="3640550"/>
              <a:ext cx="37550" cy="40050"/>
            </a:xfrm>
            <a:custGeom>
              <a:avLst/>
              <a:gdLst/>
              <a:ahLst/>
              <a:cxnLst/>
              <a:rect l="l" t="t" r="r" b="b"/>
              <a:pathLst>
                <a:path w="1502" h="1602" extrusionOk="0">
                  <a:moveTo>
                    <a:pt x="1501" y="0"/>
                  </a:moveTo>
                  <a:cubicBezTo>
                    <a:pt x="1501" y="0"/>
                    <a:pt x="200" y="201"/>
                    <a:pt x="0" y="1602"/>
                  </a:cubicBezTo>
                  <a:lnTo>
                    <a:pt x="15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4"/>
            <p:cNvSpPr/>
            <p:nvPr/>
          </p:nvSpPr>
          <p:spPr>
            <a:xfrm>
              <a:off x="1816475" y="3636375"/>
              <a:ext cx="45050" cy="46725"/>
            </a:xfrm>
            <a:custGeom>
              <a:avLst/>
              <a:gdLst/>
              <a:ahLst/>
              <a:cxnLst/>
              <a:rect l="l" t="t" r="r" b="b"/>
              <a:pathLst>
                <a:path w="1802" h="1869" extrusionOk="0">
                  <a:moveTo>
                    <a:pt x="1635" y="1"/>
                  </a:moveTo>
                  <a:cubicBezTo>
                    <a:pt x="1601" y="1"/>
                    <a:pt x="234" y="268"/>
                    <a:pt x="0" y="1702"/>
                  </a:cubicBezTo>
                  <a:cubicBezTo>
                    <a:pt x="0" y="1802"/>
                    <a:pt x="67" y="1869"/>
                    <a:pt x="167" y="1869"/>
                  </a:cubicBezTo>
                  <a:cubicBezTo>
                    <a:pt x="267" y="1869"/>
                    <a:pt x="334" y="1835"/>
                    <a:pt x="334" y="1702"/>
                  </a:cubicBezTo>
                  <a:cubicBezTo>
                    <a:pt x="501" y="501"/>
                    <a:pt x="1635" y="301"/>
                    <a:pt x="1668" y="301"/>
                  </a:cubicBezTo>
                  <a:cubicBezTo>
                    <a:pt x="1768" y="301"/>
                    <a:pt x="1802" y="201"/>
                    <a:pt x="1802" y="134"/>
                  </a:cubicBezTo>
                  <a:cubicBezTo>
                    <a:pt x="1802" y="34"/>
                    <a:pt x="1735" y="1"/>
                    <a:pt x="16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4"/>
            <p:cNvSpPr/>
            <p:nvPr/>
          </p:nvSpPr>
          <p:spPr>
            <a:xfrm>
              <a:off x="1956575" y="3578000"/>
              <a:ext cx="16700" cy="50075"/>
            </a:xfrm>
            <a:custGeom>
              <a:avLst/>
              <a:gdLst/>
              <a:ahLst/>
              <a:cxnLst/>
              <a:rect l="l" t="t" r="r" b="b"/>
              <a:pathLst>
                <a:path w="668" h="2003" extrusionOk="0">
                  <a:moveTo>
                    <a:pt x="0" y="1"/>
                  </a:moveTo>
                  <a:lnTo>
                    <a:pt x="667" y="2002"/>
                  </a:lnTo>
                  <a:cubicBezTo>
                    <a:pt x="667" y="2002"/>
                    <a:pt x="401" y="368"/>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4"/>
            <p:cNvSpPr/>
            <p:nvPr/>
          </p:nvSpPr>
          <p:spPr>
            <a:xfrm>
              <a:off x="1950725" y="3575175"/>
              <a:ext cx="26725" cy="57050"/>
            </a:xfrm>
            <a:custGeom>
              <a:avLst/>
              <a:gdLst/>
              <a:ahLst/>
              <a:cxnLst/>
              <a:rect l="l" t="t" r="r" b="b"/>
              <a:pathLst>
                <a:path w="1069" h="2282" extrusionOk="0">
                  <a:moveTo>
                    <a:pt x="180" y="0"/>
                  </a:moveTo>
                  <a:cubicBezTo>
                    <a:pt x="134" y="0"/>
                    <a:pt x="86" y="25"/>
                    <a:pt x="67" y="80"/>
                  </a:cubicBezTo>
                  <a:cubicBezTo>
                    <a:pt x="1" y="114"/>
                    <a:pt x="1" y="247"/>
                    <a:pt x="101" y="280"/>
                  </a:cubicBezTo>
                  <a:cubicBezTo>
                    <a:pt x="401" y="481"/>
                    <a:pt x="635" y="1548"/>
                    <a:pt x="735" y="2148"/>
                  </a:cubicBezTo>
                  <a:cubicBezTo>
                    <a:pt x="735" y="2248"/>
                    <a:pt x="801" y="2282"/>
                    <a:pt x="901" y="2282"/>
                  </a:cubicBezTo>
                  <a:cubicBezTo>
                    <a:pt x="968" y="2282"/>
                    <a:pt x="1068" y="2182"/>
                    <a:pt x="1001" y="2115"/>
                  </a:cubicBezTo>
                  <a:cubicBezTo>
                    <a:pt x="968" y="1948"/>
                    <a:pt x="735" y="414"/>
                    <a:pt x="268" y="47"/>
                  </a:cubicBezTo>
                  <a:cubicBezTo>
                    <a:pt x="253" y="17"/>
                    <a:pt x="217" y="0"/>
                    <a:pt x="18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4"/>
            <p:cNvSpPr/>
            <p:nvPr/>
          </p:nvSpPr>
          <p:spPr>
            <a:xfrm>
              <a:off x="1803950" y="3616375"/>
              <a:ext cx="53400" cy="17975"/>
            </a:xfrm>
            <a:custGeom>
              <a:avLst/>
              <a:gdLst/>
              <a:ahLst/>
              <a:cxnLst/>
              <a:rect l="l" t="t" r="r" b="b"/>
              <a:pathLst>
                <a:path w="2136" h="719" extrusionOk="0">
                  <a:moveTo>
                    <a:pt x="1" y="0"/>
                  </a:moveTo>
                  <a:cubicBezTo>
                    <a:pt x="1" y="0"/>
                    <a:pt x="428" y="719"/>
                    <a:pt x="1410" y="719"/>
                  </a:cubicBezTo>
                  <a:cubicBezTo>
                    <a:pt x="1625" y="719"/>
                    <a:pt x="1866" y="684"/>
                    <a:pt x="2136" y="60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4"/>
            <p:cNvSpPr/>
            <p:nvPr/>
          </p:nvSpPr>
          <p:spPr>
            <a:xfrm>
              <a:off x="1799800" y="3611875"/>
              <a:ext cx="62550" cy="25350"/>
            </a:xfrm>
            <a:custGeom>
              <a:avLst/>
              <a:gdLst/>
              <a:ahLst/>
              <a:cxnLst/>
              <a:rect l="l" t="t" r="r" b="b"/>
              <a:pathLst>
                <a:path w="2502" h="1014" extrusionOk="0">
                  <a:moveTo>
                    <a:pt x="159" y="0"/>
                  </a:moveTo>
                  <a:cubicBezTo>
                    <a:pt x="138" y="0"/>
                    <a:pt x="118" y="4"/>
                    <a:pt x="100" y="13"/>
                  </a:cubicBezTo>
                  <a:cubicBezTo>
                    <a:pt x="33" y="80"/>
                    <a:pt x="0" y="147"/>
                    <a:pt x="33" y="247"/>
                  </a:cubicBezTo>
                  <a:cubicBezTo>
                    <a:pt x="33" y="280"/>
                    <a:pt x="567" y="1014"/>
                    <a:pt x="1601" y="1014"/>
                  </a:cubicBezTo>
                  <a:cubicBezTo>
                    <a:pt x="1801" y="1014"/>
                    <a:pt x="2102" y="981"/>
                    <a:pt x="2335" y="914"/>
                  </a:cubicBezTo>
                  <a:cubicBezTo>
                    <a:pt x="2469" y="847"/>
                    <a:pt x="2502" y="780"/>
                    <a:pt x="2469" y="680"/>
                  </a:cubicBezTo>
                  <a:cubicBezTo>
                    <a:pt x="2444" y="608"/>
                    <a:pt x="2386" y="554"/>
                    <a:pt x="2330" y="554"/>
                  </a:cubicBezTo>
                  <a:cubicBezTo>
                    <a:pt x="2308" y="554"/>
                    <a:pt x="2287" y="562"/>
                    <a:pt x="2268" y="580"/>
                  </a:cubicBezTo>
                  <a:cubicBezTo>
                    <a:pt x="2007" y="655"/>
                    <a:pt x="1775" y="686"/>
                    <a:pt x="1572" y="686"/>
                  </a:cubicBezTo>
                  <a:cubicBezTo>
                    <a:pt x="685" y="686"/>
                    <a:pt x="327" y="107"/>
                    <a:pt x="300" y="80"/>
                  </a:cubicBezTo>
                  <a:cubicBezTo>
                    <a:pt x="276" y="31"/>
                    <a:pt x="216" y="0"/>
                    <a:pt x="15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4"/>
            <p:cNvSpPr/>
            <p:nvPr/>
          </p:nvSpPr>
          <p:spPr>
            <a:xfrm>
              <a:off x="2898850" y="4989600"/>
              <a:ext cx="116825" cy="76700"/>
            </a:xfrm>
            <a:custGeom>
              <a:avLst/>
              <a:gdLst/>
              <a:ahLst/>
              <a:cxnLst/>
              <a:rect l="l" t="t" r="r" b="b"/>
              <a:pathLst>
                <a:path w="4673" h="3068" extrusionOk="0">
                  <a:moveTo>
                    <a:pt x="3152" y="1"/>
                  </a:moveTo>
                  <a:cubicBezTo>
                    <a:pt x="2708" y="1"/>
                    <a:pt x="2307" y="557"/>
                    <a:pt x="2111" y="1080"/>
                  </a:cubicBezTo>
                  <a:lnTo>
                    <a:pt x="2111" y="1080"/>
                  </a:lnTo>
                  <a:cubicBezTo>
                    <a:pt x="1846" y="705"/>
                    <a:pt x="1439" y="352"/>
                    <a:pt x="1022" y="352"/>
                  </a:cubicBezTo>
                  <a:cubicBezTo>
                    <a:pt x="927" y="352"/>
                    <a:pt x="831" y="370"/>
                    <a:pt x="737" y="411"/>
                  </a:cubicBezTo>
                  <a:cubicBezTo>
                    <a:pt x="1" y="792"/>
                    <a:pt x="1002" y="3067"/>
                    <a:pt x="2267" y="3067"/>
                  </a:cubicBezTo>
                  <a:cubicBezTo>
                    <a:pt x="2550" y="3067"/>
                    <a:pt x="2846" y="2953"/>
                    <a:pt x="3138" y="2679"/>
                  </a:cubicBezTo>
                  <a:cubicBezTo>
                    <a:pt x="3138" y="2679"/>
                    <a:pt x="4673" y="1078"/>
                    <a:pt x="3572" y="177"/>
                  </a:cubicBezTo>
                  <a:cubicBezTo>
                    <a:pt x="3431" y="54"/>
                    <a:pt x="3290" y="1"/>
                    <a:pt x="3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4"/>
            <p:cNvSpPr/>
            <p:nvPr/>
          </p:nvSpPr>
          <p:spPr>
            <a:xfrm>
              <a:off x="2904750" y="4985675"/>
              <a:ext cx="95925" cy="84250"/>
            </a:xfrm>
            <a:custGeom>
              <a:avLst/>
              <a:gdLst/>
              <a:ahLst/>
              <a:cxnLst/>
              <a:rect l="l" t="t" r="r" b="b"/>
              <a:pathLst>
                <a:path w="3837" h="3370" extrusionOk="0">
                  <a:moveTo>
                    <a:pt x="1935" y="1668"/>
                  </a:moveTo>
                  <a:cubicBezTo>
                    <a:pt x="2002" y="1869"/>
                    <a:pt x="2068" y="2002"/>
                    <a:pt x="2002" y="2002"/>
                  </a:cubicBezTo>
                  <a:lnTo>
                    <a:pt x="1935" y="2002"/>
                  </a:lnTo>
                  <a:cubicBezTo>
                    <a:pt x="1935" y="1935"/>
                    <a:pt x="1902" y="1802"/>
                    <a:pt x="1935" y="1668"/>
                  </a:cubicBezTo>
                  <a:close/>
                  <a:moveTo>
                    <a:pt x="2969" y="334"/>
                  </a:moveTo>
                  <a:cubicBezTo>
                    <a:pt x="3069" y="334"/>
                    <a:pt x="3169" y="368"/>
                    <a:pt x="3269" y="434"/>
                  </a:cubicBezTo>
                  <a:cubicBezTo>
                    <a:pt x="3436" y="601"/>
                    <a:pt x="3570" y="835"/>
                    <a:pt x="3570" y="1068"/>
                  </a:cubicBezTo>
                  <a:cubicBezTo>
                    <a:pt x="3603" y="1835"/>
                    <a:pt x="2769" y="2703"/>
                    <a:pt x="2769" y="2703"/>
                  </a:cubicBezTo>
                  <a:cubicBezTo>
                    <a:pt x="2502" y="2903"/>
                    <a:pt x="2269" y="3036"/>
                    <a:pt x="2002" y="3036"/>
                  </a:cubicBezTo>
                  <a:cubicBezTo>
                    <a:pt x="1301" y="3036"/>
                    <a:pt x="634" y="2169"/>
                    <a:pt x="467" y="1402"/>
                  </a:cubicBezTo>
                  <a:cubicBezTo>
                    <a:pt x="434" y="1268"/>
                    <a:pt x="334" y="868"/>
                    <a:pt x="601" y="734"/>
                  </a:cubicBezTo>
                  <a:cubicBezTo>
                    <a:pt x="634" y="701"/>
                    <a:pt x="734" y="701"/>
                    <a:pt x="801" y="701"/>
                  </a:cubicBezTo>
                  <a:cubicBezTo>
                    <a:pt x="1134" y="701"/>
                    <a:pt x="1468" y="1001"/>
                    <a:pt x="1768" y="1268"/>
                  </a:cubicBezTo>
                  <a:cubicBezTo>
                    <a:pt x="1668" y="1502"/>
                    <a:pt x="1568" y="1902"/>
                    <a:pt x="1735" y="2169"/>
                  </a:cubicBezTo>
                  <a:cubicBezTo>
                    <a:pt x="1777" y="2273"/>
                    <a:pt x="1857" y="2325"/>
                    <a:pt x="1961" y="2325"/>
                  </a:cubicBezTo>
                  <a:cubicBezTo>
                    <a:pt x="2023" y="2325"/>
                    <a:pt x="2093" y="2306"/>
                    <a:pt x="2169" y="2269"/>
                  </a:cubicBezTo>
                  <a:cubicBezTo>
                    <a:pt x="2269" y="2269"/>
                    <a:pt x="2302" y="2202"/>
                    <a:pt x="2335" y="2102"/>
                  </a:cubicBezTo>
                  <a:cubicBezTo>
                    <a:pt x="2435" y="1869"/>
                    <a:pt x="2269" y="1535"/>
                    <a:pt x="2102" y="1235"/>
                  </a:cubicBezTo>
                  <a:cubicBezTo>
                    <a:pt x="2302" y="768"/>
                    <a:pt x="2636" y="334"/>
                    <a:pt x="2969" y="334"/>
                  </a:cubicBezTo>
                  <a:close/>
                  <a:moveTo>
                    <a:pt x="2902" y="1"/>
                  </a:moveTo>
                  <a:cubicBezTo>
                    <a:pt x="2469" y="1"/>
                    <a:pt x="2068" y="434"/>
                    <a:pt x="1802" y="935"/>
                  </a:cubicBezTo>
                  <a:cubicBezTo>
                    <a:pt x="1505" y="564"/>
                    <a:pt x="1116" y="358"/>
                    <a:pt x="772" y="358"/>
                  </a:cubicBezTo>
                  <a:cubicBezTo>
                    <a:pt x="652" y="358"/>
                    <a:pt x="537" y="383"/>
                    <a:pt x="434" y="434"/>
                  </a:cubicBezTo>
                  <a:cubicBezTo>
                    <a:pt x="134" y="601"/>
                    <a:pt x="0" y="1001"/>
                    <a:pt x="134" y="1502"/>
                  </a:cubicBezTo>
                  <a:cubicBezTo>
                    <a:pt x="334" y="2269"/>
                    <a:pt x="1101" y="3370"/>
                    <a:pt x="2002" y="3370"/>
                  </a:cubicBezTo>
                  <a:cubicBezTo>
                    <a:pt x="2335" y="3370"/>
                    <a:pt x="2669" y="3236"/>
                    <a:pt x="2936" y="2936"/>
                  </a:cubicBezTo>
                  <a:cubicBezTo>
                    <a:pt x="2969" y="2903"/>
                    <a:pt x="3836" y="1935"/>
                    <a:pt x="3803" y="1068"/>
                  </a:cubicBezTo>
                  <a:cubicBezTo>
                    <a:pt x="3803" y="701"/>
                    <a:pt x="3636" y="434"/>
                    <a:pt x="3403" y="201"/>
                  </a:cubicBezTo>
                  <a:cubicBezTo>
                    <a:pt x="3269" y="67"/>
                    <a:pt x="3069" y="1"/>
                    <a:pt x="29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4"/>
            <p:cNvSpPr/>
            <p:nvPr/>
          </p:nvSpPr>
          <p:spPr>
            <a:xfrm>
              <a:off x="2942175" y="5081400"/>
              <a:ext cx="102700" cy="77750"/>
            </a:xfrm>
            <a:custGeom>
              <a:avLst/>
              <a:gdLst/>
              <a:ahLst/>
              <a:cxnLst/>
              <a:rect l="l" t="t" r="r" b="b"/>
              <a:pathLst>
                <a:path w="4108" h="3110" extrusionOk="0">
                  <a:moveTo>
                    <a:pt x="1617" y="1"/>
                  </a:moveTo>
                  <a:cubicBezTo>
                    <a:pt x="0" y="1"/>
                    <a:pt x="15" y="3110"/>
                    <a:pt x="905" y="3110"/>
                  </a:cubicBezTo>
                  <a:cubicBezTo>
                    <a:pt x="1448" y="3110"/>
                    <a:pt x="1745" y="2482"/>
                    <a:pt x="1835" y="1918"/>
                  </a:cubicBezTo>
                  <a:lnTo>
                    <a:pt x="1835" y="1918"/>
                  </a:lnTo>
                  <a:cubicBezTo>
                    <a:pt x="2161" y="2231"/>
                    <a:pt x="2619" y="2507"/>
                    <a:pt x="2998" y="2507"/>
                  </a:cubicBezTo>
                  <a:cubicBezTo>
                    <a:pt x="3239" y="2507"/>
                    <a:pt x="3449" y="2395"/>
                    <a:pt x="3574" y="2109"/>
                  </a:cubicBezTo>
                  <a:cubicBezTo>
                    <a:pt x="4107" y="842"/>
                    <a:pt x="2073" y="74"/>
                    <a:pt x="2073" y="74"/>
                  </a:cubicBezTo>
                  <a:cubicBezTo>
                    <a:pt x="1908" y="24"/>
                    <a:pt x="1756" y="1"/>
                    <a:pt x="1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4"/>
            <p:cNvSpPr/>
            <p:nvPr/>
          </p:nvSpPr>
          <p:spPr>
            <a:xfrm>
              <a:off x="2945600" y="5078700"/>
              <a:ext cx="92600" cy="84625"/>
            </a:xfrm>
            <a:custGeom>
              <a:avLst/>
              <a:gdLst/>
              <a:ahLst/>
              <a:cxnLst/>
              <a:rect l="l" t="t" r="r" b="b"/>
              <a:pathLst>
                <a:path w="3704" h="3385" extrusionOk="0">
                  <a:moveTo>
                    <a:pt x="1502" y="1317"/>
                  </a:moveTo>
                  <a:cubicBezTo>
                    <a:pt x="1535" y="1317"/>
                    <a:pt x="1602" y="1450"/>
                    <a:pt x="1602" y="1650"/>
                  </a:cubicBezTo>
                  <a:cubicBezTo>
                    <a:pt x="1469" y="1517"/>
                    <a:pt x="1469" y="1383"/>
                    <a:pt x="1469" y="1350"/>
                  </a:cubicBezTo>
                  <a:cubicBezTo>
                    <a:pt x="1469" y="1350"/>
                    <a:pt x="1469" y="1317"/>
                    <a:pt x="1502" y="1317"/>
                  </a:cubicBezTo>
                  <a:close/>
                  <a:moveTo>
                    <a:pt x="1469" y="282"/>
                  </a:moveTo>
                  <a:cubicBezTo>
                    <a:pt x="1602" y="282"/>
                    <a:pt x="1769" y="316"/>
                    <a:pt x="1936" y="349"/>
                  </a:cubicBezTo>
                  <a:cubicBezTo>
                    <a:pt x="1936" y="349"/>
                    <a:pt x="3036" y="783"/>
                    <a:pt x="3337" y="1483"/>
                  </a:cubicBezTo>
                  <a:cubicBezTo>
                    <a:pt x="3470" y="1717"/>
                    <a:pt x="3437" y="1950"/>
                    <a:pt x="3337" y="2184"/>
                  </a:cubicBezTo>
                  <a:cubicBezTo>
                    <a:pt x="3270" y="2384"/>
                    <a:pt x="3136" y="2484"/>
                    <a:pt x="2936" y="2484"/>
                  </a:cubicBezTo>
                  <a:cubicBezTo>
                    <a:pt x="2636" y="2484"/>
                    <a:pt x="2269" y="2284"/>
                    <a:pt x="1936" y="1984"/>
                  </a:cubicBezTo>
                  <a:cubicBezTo>
                    <a:pt x="1969" y="1650"/>
                    <a:pt x="1969" y="1283"/>
                    <a:pt x="1802" y="1116"/>
                  </a:cubicBezTo>
                  <a:cubicBezTo>
                    <a:pt x="1769" y="1016"/>
                    <a:pt x="1669" y="983"/>
                    <a:pt x="1535" y="983"/>
                  </a:cubicBezTo>
                  <a:cubicBezTo>
                    <a:pt x="1302" y="1016"/>
                    <a:pt x="1202" y="1150"/>
                    <a:pt x="1168" y="1216"/>
                  </a:cubicBezTo>
                  <a:cubicBezTo>
                    <a:pt x="1035" y="1517"/>
                    <a:pt x="1335" y="1884"/>
                    <a:pt x="1535" y="2117"/>
                  </a:cubicBezTo>
                  <a:cubicBezTo>
                    <a:pt x="1469" y="2551"/>
                    <a:pt x="1202" y="3051"/>
                    <a:pt x="801" y="3051"/>
                  </a:cubicBezTo>
                  <a:cubicBezTo>
                    <a:pt x="535" y="3051"/>
                    <a:pt x="334" y="2617"/>
                    <a:pt x="334" y="1984"/>
                  </a:cubicBezTo>
                  <a:cubicBezTo>
                    <a:pt x="334" y="1550"/>
                    <a:pt x="468" y="1116"/>
                    <a:pt x="635" y="816"/>
                  </a:cubicBezTo>
                  <a:cubicBezTo>
                    <a:pt x="835" y="449"/>
                    <a:pt x="1102" y="282"/>
                    <a:pt x="1469" y="282"/>
                  </a:cubicBezTo>
                  <a:close/>
                  <a:moveTo>
                    <a:pt x="1412" y="1"/>
                  </a:moveTo>
                  <a:cubicBezTo>
                    <a:pt x="975" y="1"/>
                    <a:pt x="595" y="232"/>
                    <a:pt x="334" y="683"/>
                  </a:cubicBezTo>
                  <a:cubicBezTo>
                    <a:pt x="134" y="1016"/>
                    <a:pt x="1" y="1517"/>
                    <a:pt x="1" y="2017"/>
                  </a:cubicBezTo>
                  <a:cubicBezTo>
                    <a:pt x="1" y="2851"/>
                    <a:pt x="334" y="3385"/>
                    <a:pt x="801" y="3385"/>
                  </a:cubicBezTo>
                  <a:cubicBezTo>
                    <a:pt x="1335" y="3385"/>
                    <a:pt x="1669" y="2884"/>
                    <a:pt x="1835" y="2384"/>
                  </a:cubicBezTo>
                  <a:cubicBezTo>
                    <a:pt x="2136" y="2651"/>
                    <a:pt x="2503" y="2851"/>
                    <a:pt x="2870" y="2851"/>
                  </a:cubicBezTo>
                  <a:cubicBezTo>
                    <a:pt x="3203" y="2851"/>
                    <a:pt x="3470" y="2684"/>
                    <a:pt x="3603" y="2351"/>
                  </a:cubicBezTo>
                  <a:cubicBezTo>
                    <a:pt x="3703" y="2017"/>
                    <a:pt x="3703" y="1683"/>
                    <a:pt x="3603" y="1383"/>
                  </a:cubicBezTo>
                  <a:cubicBezTo>
                    <a:pt x="3203" y="549"/>
                    <a:pt x="2002" y="116"/>
                    <a:pt x="1969" y="116"/>
                  </a:cubicBezTo>
                  <a:cubicBezTo>
                    <a:pt x="1776" y="39"/>
                    <a:pt x="1589" y="1"/>
                    <a:pt x="141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4"/>
            <p:cNvSpPr/>
            <p:nvPr/>
          </p:nvSpPr>
          <p:spPr>
            <a:xfrm>
              <a:off x="2853050" y="5062100"/>
              <a:ext cx="95925" cy="70200"/>
            </a:xfrm>
            <a:custGeom>
              <a:avLst/>
              <a:gdLst/>
              <a:ahLst/>
              <a:cxnLst/>
              <a:rect l="l" t="t" r="r" b="b"/>
              <a:pathLst>
                <a:path w="3837" h="2808" extrusionOk="0">
                  <a:moveTo>
                    <a:pt x="2239" y="1"/>
                  </a:moveTo>
                  <a:cubicBezTo>
                    <a:pt x="2023" y="1"/>
                    <a:pt x="1794" y="50"/>
                    <a:pt x="1568" y="179"/>
                  </a:cubicBezTo>
                  <a:cubicBezTo>
                    <a:pt x="667" y="713"/>
                    <a:pt x="0" y="1680"/>
                    <a:pt x="501" y="2214"/>
                  </a:cubicBezTo>
                  <a:cubicBezTo>
                    <a:pt x="801" y="2535"/>
                    <a:pt x="1355" y="2807"/>
                    <a:pt x="1930" y="2807"/>
                  </a:cubicBezTo>
                  <a:cubicBezTo>
                    <a:pt x="2312" y="2807"/>
                    <a:pt x="2703" y="2687"/>
                    <a:pt x="3036" y="2381"/>
                  </a:cubicBezTo>
                  <a:cubicBezTo>
                    <a:pt x="3836" y="1680"/>
                    <a:pt x="3736" y="713"/>
                    <a:pt x="3469" y="479"/>
                  </a:cubicBezTo>
                  <a:cubicBezTo>
                    <a:pt x="3469" y="479"/>
                    <a:pt x="2914" y="1"/>
                    <a:pt x="2239" y="1"/>
                  </a:cubicBezTo>
                  <a:close/>
                </a:path>
              </a:pathLst>
            </a:custGeom>
            <a:solidFill>
              <a:srgbClr val="D7B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4"/>
            <p:cNvSpPr/>
            <p:nvPr/>
          </p:nvSpPr>
          <p:spPr>
            <a:xfrm>
              <a:off x="2914750" y="5062400"/>
              <a:ext cx="21700" cy="52550"/>
            </a:xfrm>
            <a:custGeom>
              <a:avLst/>
              <a:gdLst/>
              <a:ahLst/>
              <a:cxnLst/>
              <a:rect l="l" t="t" r="r" b="b"/>
              <a:pathLst>
                <a:path w="868" h="2102" extrusionOk="0">
                  <a:moveTo>
                    <a:pt x="1" y="0"/>
                  </a:moveTo>
                  <a:cubicBezTo>
                    <a:pt x="1" y="1"/>
                    <a:pt x="568" y="1869"/>
                    <a:pt x="868" y="210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4"/>
            <p:cNvSpPr/>
            <p:nvPr/>
          </p:nvSpPr>
          <p:spPr>
            <a:xfrm>
              <a:off x="2910575" y="5057925"/>
              <a:ext cx="31725" cy="61200"/>
            </a:xfrm>
            <a:custGeom>
              <a:avLst/>
              <a:gdLst/>
              <a:ahLst/>
              <a:cxnLst/>
              <a:rect l="l" t="t" r="r" b="b"/>
              <a:pathLst>
                <a:path w="1269" h="2448" extrusionOk="0">
                  <a:moveTo>
                    <a:pt x="219" y="1"/>
                  </a:moveTo>
                  <a:cubicBezTo>
                    <a:pt x="201" y="1"/>
                    <a:pt x="183" y="5"/>
                    <a:pt x="168" y="13"/>
                  </a:cubicBezTo>
                  <a:cubicBezTo>
                    <a:pt x="34" y="46"/>
                    <a:pt x="1" y="146"/>
                    <a:pt x="34" y="213"/>
                  </a:cubicBezTo>
                  <a:cubicBezTo>
                    <a:pt x="168" y="680"/>
                    <a:pt x="668" y="2181"/>
                    <a:pt x="935" y="2381"/>
                  </a:cubicBezTo>
                  <a:cubicBezTo>
                    <a:pt x="935" y="2448"/>
                    <a:pt x="1002" y="2448"/>
                    <a:pt x="1035" y="2448"/>
                  </a:cubicBezTo>
                  <a:cubicBezTo>
                    <a:pt x="1068" y="2448"/>
                    <a:pt x="1102" y="2381"/>
                    <a:pt x="1235" y="2348"/>
                  </a:cubicBezTo>
                  <a:cubicBezTo>
                    <a:pt x="1268" y="2314"/>
                    <a:pt x="1268" y="2181"/>
                    <a:pt x="1202" y="2148"/>
                  </a:cubicBezTo>
                  <a:cubicBezTo>
                    <a:pt x="1035" y="2014"/>
                    <a:pt x="668" y="1013"/>
                    <a:pt x="368" y="146"/>
                  </a:cubicBezTo>
                  <a:cubicBezTo>
                    <a:pt x="342" y="44"/>
                    <a:pt x="278" y="1"/>
                    <a:pt x="21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4"/>
            <p:cNvSpPr/>
            <p:nvPr/>
          </p:nvSpPr>
          <p:spPr>
            <a:xfrm>
              <a:off x="2890575" y="5069075"/>
              <a:ext cx="28375" cy="60075"/>
            </a:xfrm>
            <a:custGeom>
              <a:avLst/>
              <a:gdLst/>
              <a:ahLst/>
              <a:cxnLst/>
              <a:rect l="l" t="t" r="r" b="b"/>
              <a:pathLst>
                <a:path w="1135" h="2403" extrusionOk="0">
                  <a:moveTo>
                    <a:pt x="0" y="0"/>
                  </a:moveTo>
                  <a:lnTo>
                    <a:pt x="0" y="0"/>
                  </a:lnTo>
                  <a:cubicBezTo>
                    <a:pt x="0" y="1"/>
                    <a:pt x="734" y="2169"/>
                    <a:pt x="1134" y="2402"/>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4"/>
            <p:cNvSpPr/>
            <p:nvPr/>
          </p:nvSpPr>
          <p:spPr>
            <a:xfrm>
              <a:off x="2886400" y="5064200"/>
              <a:ext cx="37550" cy="69100"/>
            </a:xfrm>
            <a:custGeom>
              <a:avLst/>
              <a:gdLst/>
              <a:ahLst/>
              <a:cxnLst/>
              <a:rect l="l" t="t" r="r" b="b"/>
              <a:pathLst>
                <a:path w="1502" h="2764" extrusionOk="0">
                  <a:moveTo>
                    <a:pt x="199" y="1"/>
                  </a:moveTo>
                  <a:cubicBezTo>
                    <a:pt x="176" y="1"/>
                    <a:pt x="153" y="9"/>
                    <a:pt x="134" y="29"/>
                  </a:cubicBezTo>
                  <a:cubicBezTo>
                    <a:pt x="34" y="62"/>
                    <a:pt x="0" y="129"/>
                    <a:pt x="34" y="229"/>
                  </a:cubicBezTo>
                  <a:cubicBezTo>
                    <a:pt x="167" y="596"/>
                    <a:pt x="834" y="2430"/>
                    <a:pt x="1201" y="2730"/>
                  </a:cubicBezTo>
                  <a:cubicBezTo>
                    <a:pt x="1201" y="2764"/>
                    <a:pt x="1235" y="2764"/>
                    <a:pt x="1301" y="2764"/>
                  </a:cubicBezTo>
                  <a:cubicBezTo>
                    <a:pt x="1335" y="2764"/>
                    <a:pt x="1401" y="2730"/>
                    <a:pt x="1468" y="2630"/>
                  </a:cubicBezTo>
                  <a:cubicBezTo>
                    <a:pt x="1502" y="2597"/>
                    <a:pt x="1502" y="2464"/>
                    <a:pt x="1401" y="2430"/>
                  </a:cubicBezTo>
                  <a:cubicBezTo>
                    <a:pt x="1168" y="2263"/>
                    <a:pt x="634" y="963"/>
                    <a:pt x="334" y="95"/>
                  </a:cubicBezTo>
                  <a:cubicBezTo>
                    <a:pt x="310" y="48"/>
                    <a:pt x="253" y="1"/>
                    <a:pt x="19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4"/>
            <p:cNvSpPr/>
            <p:nvPr/>
          </p:nvSpPr>
          <p:spPr>
            <a:xfrm>
              <a:off x="2988150" y="5019025"/>
              <a:ext cx="32525" cy="42575"/>
            </a:xfrm>
            <a:custGeom>
              <a:avLst/>
              <a:gdLst/>
              <a:ahLst/>
              <a:cxnLst/>
              <a:rect l="l" t="t" r="r" b="b"/>
              <a:pathLst>
                <a:path w="1301" h="1703" extrusionOk="0">
                  <a:moveTo>
                    <a:pt x="1301" y="1"/>
                  </a:moveTo>
                  <a:lnTo>
                    <a:pt x="0" y="1702"/>
                  </a:lnTo>
                  <a:cubicBezTo>
                    <a:pt x="0" y="1702"/>
                    <a:pt x="1268" y="1369"/>
                    <a:pt x="1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4"/>
            <p:cNvSpPr/>
            <p:nvPr/>
          </p:nvSpPr>
          <p:spPr>
            <a:xfrm>
              <a:off x="2983125" y="5013200"/>
              <a:ext cx="42575" cy="52550"/>
            </a:xfrm>
            <a:custGeom>
              <a:avLst/>
              <a:gdLst/>
              <a:ahLst/>
              <a:cxnLst/>
              <a:rect l="l" t="t" r="r" b="b"/>
              <a:pathLst>
                <a:path w="1703" h="2102" extrusionOk="0">
                  <a:moveTo>
                    <a:pt x="1535" y="0"/>
                  </a:moveTo>
                  <a:cubicBezTo>
                    <a:pt x="1469" y="0"/>
                    <a:pt x="1369" y="100"/>
                    <a:pt x="1369" y="167"/>
                  </a:cubicBezTo>
                  <a:cubicBezTo>
                    <a:pt x="1302" y="1435"/>
                    <a:pt x="201" y="1768"/>
                    <a:pt x="168" y="1768"/>
                  </a:cubicBezTo>
                  <a:cubicBezTo>
                    <a:pt x="101" y="1802"/>
                    <a:pt x="1" y="1902"/>
                    <a:pt x="34" y="1968"/>
                  </a:cubicBezTo>
                  <a:cubicBezTo>
                    <a:pt x="101" y="2069"/>
                    <a:pt x="134" y="2102"/>
                    <a:pt x="201" y="2102"/>
                  </a:cubicBezTo>
                  <a:cubicBezTo>
                    <a:pt x="268" y="2102"/>
                    <a:pt x="268" y="2102"/>
                    <a:pt x="301" y="2069"/>
                  </a:cubicBezTo>
                  <a:cubicBezTo>
                    <a:pt x="301" y="2069"/>
                    <a:pt x="1635" y="1635"/>
                    <a:pt x="1702" y="167"/>
                  </a:cubicBezTo>
                  <a:cubicBezTo>
                    <a:pt x="1702" y="100"/>
                    <a:pt x="1635" y="0"/>
                    <a:pt x="15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4"/>
            <p:cNvSpPr/>
            <p:nvPr/>
          </p:nvSpPr>
          <p:spPr>
            <a:xfrm>
              <a:off x="2875550" y="5085750"/>
              <a:ext cx="21725" cy="47550"/>
            </a:xfrm>
            <a:custGeom>
              <a:avLst/>
              <a:gdLst/>
              <a:ahLst/>
              <a:cxnLst/>
              <a:rect l="l" t="t" r="r" b="b"/>
              <a:pathLst>
                <a:path w="869" h="1902" extrusionOk="0">
                  <a:moveTo>
                    <a:pt x="1" y="0"/>
                  </a:moveTo>
                  <a:cubicBezTo>
                    <a:pt x="1" y="1"/>
                    <a:pt x="435" y="1602"/>
                    <a:pt x="868" y="190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4"/>
            <p:cNvSpPr/>
            <p:nvPr/>
          </p:nvSpPr>
          <p:spPr>
            <a:xfrm>
              <a:off x="2870550" y="5079750"/>
              <a:ext cx="32550" cy="56900"/>
            </a:xfrm>
            <a:custGeom>
              <a:avLst/>
              <a:gdLst/>
              <a:ahLst/>
              <a:cxnLst/>
              <a:rect l="l" t="t" r="r" b="b"/>
              <a:pathLst>
                <a:path w="1302" h="2276" extrusionOk="0">
                  <a:moveTo>
                    <a:pt x="207" y="0"/>
                  </a:moveTo>
                  <a:cubicBezTo>
                    <a:pt x="194" y="0"/>
                    <a:pt x="181" y="2"/>
                    <a:pt x="167" y="7"/>
                  </a:cubicBezTo>
                  <a:cubicBezTo>
                    <a:pt x="101" y="74"/>
                    <a:pt x="1" y="140"/>
                    <a:pt x="34" y="207"/>
                  </a:cubicBezTo>
                  <a:cubicBezTo>
                    <a:pt x="101" y="407"/>
                    <a:pt x="501" y="1875"/>
                    <a:pt x="1001" y="2209"/>
                  </a:cubicBezTo>
                  <a:cubicBezTo>
                    <a:pt x="1035" y="2275"/>
                    <a:pt x="1035" y="2275"/>
                    <a:pt x="1101" y="2275"/>
                  </a:cubicBezTo>
                  <a:cubicBezTo>
                    <a:pt x="1168" y="2275"/>
                    <a:pt x="1202" y="2275"/>
                    <a:pt x="1268" y="2142"/>
                  </a:cubicBezTo>
                  <a:cubicBezTo>
                    <a:pt x="1302" y="2108"/>
                    <a:pt x="1302" y="1975"/>
                    <a:pt x="1202" y="1942"/>
                  </a:cubicBezTo>
                  <a:cubicBezTo>
                    <a:pt x="935" y="1775"/>
                    <a:pt x="534" y="707"/>
                    <a:pt x="368" y="140"/>
                  </a:cubicBezTo>
                  <a:cubicBezTo>
                    <a:pt x="339" y="83"/>
                    <a:pt x="285" y="0"/>
                    <a:pt x="20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4"/>
            <p:cNvSpPr/>
            <p:nvPr/>
          </p:nvSpPr>
          <p:spPr>
            <a:xfrm>
              <a:off x="2990650" y="5065000"/>
              <a:ext cx="54225" cy="14100"/>
            </a:xfrm>
            <a:custGeom>
              <a:avLst/>
              <a:gdLst/>
              <a:ahLst/>
              <a:cxnLst/>
              <a:rect l="l" t="t" r="r" b="b"/>
              <a:pathLst>
                <a:path w="2169" h="564" extrusionOk="0">
                  <a:moveTo>
                    <a:pt x="958" y="1"/>
                  </a:moveTo>
                  <a:cubicBezTo>
                    <a:pt x="686" y="1"/>
                    <a:pt x="367" y="63"/>
                    <a:pt x="0" y="230"/>
                  </a:cubicBezTo>
                  <a:lnTo>
                    <a:pt x="2168" y="564"/>
                  </a:lnTo>
                  <a:cubicBezTo>
                    <a:pt x="2168" y="564"/>
                    <a:pt x="1774" y="1"/>
                    <a:pt x="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4"/>
            <p:cNvSpPr/>
            <p:nvPr/>
          </p:nvSpPr>
          <p:spPr>
            <a:xfrm>
              <a:off x="2985625" y="5060975"/>
              <a:ext cx="63425" cy="22300"/>
            </a:xfrm>
            <a:custGeom>
              <a:avLst/>
              <a:gdLst/>
              <a:ahLst/>
              <a:cxnLst/>
              <a:rect l="l" t="t" r="r" b="b"/>
              <a:pathLst>
                <a:path w="2537" h="892" extrusionOk="0">
                  <a:moveTo>
                    <a:pt x="1097" y="0"/>
                  </a:moveTo>
                  <a:cubicBezTo>
                    <a:pt x="808" y="0"/>
                    <a:pt x="475" y="62"/>
                    <a:pt x="101" y="224"/>
                  </a:cubicBezTo>
                  <a:cubicBezTo>
                    <a:pt x="34" y="258"/>
                    <a:pt x="1" y="358"/>
                    <a:pt x="34" y="424"/>
                  </a:cubicBezTo>
                  <a:cubicBezTo>
                    <a:pt x="59" y="499"/>
                    <a:pt x="122" y="537"/>
                    <a:pt x="180" y="537"/>
                  </a:cubicBezTo>
                  <a:cubicBezTo>
                    <a:pt x="199" y="537"/>
                    <a:pt x="218" y="533"/>
                    <a:pt x="234" y="524"/>
                  </a:cubicBezTo>
                  <a:cubicBezTo>
                    <a:pt x="584" y="367"/>
                    <a:pt x="885" y="308"/>
                    <a:pt x="1141" y="308"/>
                  </a:cubicBezTo>
                  <a:cubicBezTo>
                    <a:pt x="1860" y="308"/>
                    <a:pt x="2211" y="775"/>
                    <a:pt x="2236" y="825"/>
                  </a:cubicBezTo>
                  <a:cubicBezTo>
                    <a:pt x="2269" y="858"/>
                    <a:pt x="2336" y="891"/>
                    <a:pt x="2369" y="891"/>
                  </a:cubicBezTo>
                  <a:cubicBezTo>
                    <a:pt x="2403" y="891"/>
                    <a:pt x="2436" y="891"/>
                    <a:pt x="2436" y="825"/>
                  </a:cubicBezTo>
                  <a:cubicBezTo>
                    <a:pt x="2536" y="758"/>
                    <a:pt x="2536" y="691"/>
                    <a:pt x="2469" y="591"/>
                  </a:cubicBezTo>
                  <a:cubicBezTo>
                    <a:pt x="2469" y="591"/>
                    <a:pt x="1993" y="0"/>
                    <a:pt x="109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4"/>
            <p:cNvSpPr/>
            <p:nvPr/>
          </p:nvSpPr>
          <p:spPr>
            <a:xfrm>
              <a:off x="3267500" y="4050000"/>
              <a:ext cx="56725" cy="56750"/>
            </a:xfrm>
            <a:custGeom>
              <a:avLst/>
              <a:gdLst/>
              <a:ahLst/>
              <a:cxnLst/>
              <a:rect l="l" t="t" r="r" b="b"/>
              <a:pathLst>
                <a:path w="2269" h="2270" extrusionOk="0">
                  <a:moveTo>
                    <a:pt x="1135" y="401"/>
                  </a:moveTo>
                  <a:cubicBezTo>
                    <a:pt x="1335" y="401"/>
                    <a:pt x="1502" y="468"/>
                    <a:pt x="1669" y="635"/>
                  </a:cubicBezTo>
                  <a:cubicBezTo>
                    <a:pt x="1835" y="768"/>
                    <a:pt x="1935" y="968"/>
                    <a:pt x="1935" y="1168"/>
                  </a:cubicBezTo>
                  <a:cubicBezTo>
                    <a:pt x="1935" y="1635"/>
                    <a:pt x="1568" y="1969"/>
                    <a:pt x="1135" y="1969"/>
                  </a:cubicBezTo>
                  <a:cubicBezTo>
                    <a:pt x="668" y="1969"/>
                    <a:pt x="334" y="1602"/>
                    <a:pt x="334" y="1168"/>
                  </a:cubicBezTo>
                  <a:cubicBezTo>
                    <a:pt x="334" y="735"/>
                    <a:pt x="735" y="401"/>
                    <a:pt x="1135" y="401"/>
                  </a:cubicBezTo>
                  <a:close/>
                  <a:moveTo>
                    <a:pt x="1135" y="1"/>
                  </a:moveTo>
                  <a:cubicBezTo>
                    <a:pt x="501" y="1"/>
                    <a:pt x="1" y="501"/>
                    <a:pt x="1" y="1135"/>
                  </a:cubicBezTo>
                  <a:cubicBezTo>
                    <a:pt x="1" y="1769"/>
                    <a:pt x="501" y="2269"/>
                    <a:pt x="1135" y="2269"/>
                  </a:cubicBezTo>
                  <a:cubicBezTo>
                    <a:pt x="1735" y="2269"/>
                    <a:pt x="2236" y="1769"/>
                    <a:pt x="2269" y="1135"/>
                  </a:cubicBezTo>
                  <a:cubicBezTo>
                    <a:pt x="2269" y="835"/>
                    <a:pt x="2136" y="568"/>
                    <a:pt x="1935" y="334"/>
                  </a:cubicBezTo>
                  <a:cubicBezTo>
                    <a:pt x="1735" y="134"/>
                    <a:pt x="1435" y="1"/>
                    <a:pt x="11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4"/>
            <p:cNvSpPr/>
            <p:nvPr/>
          </p:nvSpPr>
          <p:spPr>
            <a:xfrm>
              <a:off x="1577975" y="4581225"/>
              <a:ext cx="56725" cy="55900"/>
            </a:xfrm>
            <a:custGeom>
              <a:avLst/>
              <a:gdLst/>
              <a:ahLst/>
              <a:cxnLst/>
              <a:rect l="l" t="t" r="r" b="b"/>
              <a:pathLst>
                <a:path w="2269" h="2236" extrusionOk="0">
                  <a:moveTo>
                    <a:pt x="1134" y="367"/>
                  </a:moveTo>
                  <a:cubicBezTo>
                    <a:pt x="1334" y="367"/>
                    <a:pt x="1535" y="434"/>
                    <a:pt x="1668" y="601"/>
                  </a:cubicBezTo>
                  <a:cubicBezTo>
                    <a:pt x="1835" y="734"/>
                    <a:pt x="1935" y="934"/>
                    <a:pt x="1935" y="1168"/>
                  </a:cubicBezTo>
                  <a:cubicBezTo>
                    <a:pt x="1935" y="1602"/>
                    <a:pt x="1535" y="1935"/>
                    <a:pt x="1134" y="1935"/>
                  </a:cubicBezTo>
                  <a:cubicBezTo>
                    <a:pt x="667" y="1935"/>
                    <a:pt x="334" y="1568"/>
                    <a:pt x="334" y="1168"/>
                  </a:cubicBezTo>
                  <a:cubicBezTo>
                    <a:pt x="334" y="701"/>
                    <a:pt x="701" y="367"/>
                    <a:pt x="1134" y="367"/>
                  </a:cubicBezTo>
                  <a:close/>
                  <a:moveTo>
                    <a:pt x="1134" y="0"/>
                  </a:moveTo>
                  <a:cubicBezTo>
                    <a:pt x="500" y="0"/>
                    <a:pt x="0" y="501"/>
                    <a:pt x="0" y="1101"/>
                  </a:cubicBezTo>
                  <a:cubicBezTo>
                    <a:pt x="0" y="1735"/>
                    <a:pt x="500" y="2235"/>
                    <a:pt x="1134" y="2235"/>
                  </a:cubicBezTo>
                  <a:cubicBezTo>
                    <a:pt x="1768" y="2235"/>
                    <a:pt x="2268" y="1735"/>
                    <a:pt x="2235" y="1101"/>
                  </a:cubicBezTo>
                  <a:cubicBezTo>
                    <a:pt x="2235" y="834"/>
                    <a:pt x="2135" y="534"/>
                    <a:pt x="1935" y="334"/>
                  </a:cubicBezTo>
                  <a:cubicBezTo>
                    <a:pt x="1701" y="100"/>
                    <a:pt x="1434" y="0"/>
                    <a:pt x="11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4"/>
            <p:cNvSpPr/>
            <p:nvPr/>
          </p:nvSpPr>
          <p:spPr>
            <a:xfrm>
              <a:off x="2302650" y="3640550"/>
              <a:ext cx="55900" cy="56725"/>
            </a:xfrm>
            <a:custGeom>
              <a:avLst/>
              <a:gdLst/>
              <a:ahLst/>
              <a:cxnLst/>
              <a:rect l="l" t="t" r="r" b="b"/>
              <a:pathLst>
                <a:path w="2236" h="2269" extrusionOk="0">
                  <a:moveTo>
                    <a:pt x="1135" y="334"/>
                  </a:moveTo>
                  <a:cubicBezTo>
                    <a:pt x="1335" y="334"/>
                    <a:pt x="1535" y="401"/>
                    <a:pt x="1668" y="601"/>
                  </a:cubicBezTo>
                  <a:cubicBezTo>
                    <a:pt x="1835" y="701"/>
                    <a:pt x="1902" y="934"/>
                    <a:pt x="1902" y="1135"/>
                  </a:cubicBezTo>
                  <a:cubicBezTo>
                    <a:pt x="1902" y="1602"/>
                    <a:pt x="1535" y="1935"/>
                    <a:pt x="1135" y="1935"/>
                  </a:cubicBezTo>
                  <a:lnTo>
                    <a:pt x="1135" y="1902"/>
                  </a:lnTo>
                  <a:cubicBezTo>
                    <a:pt x="668" y="1902"/>
                    <a:pt x="334" y="1535"/>
                    <a:pt x="334" y="1135"/>
                  </a:cubicBezTo>
                  <a:cubicBezTo>
                    <a:pt x="334" y="668"/>
                    <a:pt x="701" y="334"/>
                    <a:pt x="1135" y="334"/>
                  </a:cubicBezTo>
                  <a:close/>
                  <a:moveTo>
                    <a:pt x="1135" y="0"/>
                  </a:moveTo>
                  <a:cubicBezTo>
                    <a:pt x="501" y="0"/>
                    <a:pt x="0" y="501"/>
                    <a:pt x="0" y="1135"/>
                  </a:cubicBezTo>
                  <a:cubicBezTo>
                    <a:pt x="0" y="1768"/>
                    <a:pt x="501" y="2269"/>
                    <a:pt x="1135" y="2269"/>
                  </a:cubicBezTo>
                  <a:cubicBezTo>
                    <a:pt x="1702" y="2269"/>
                    <a:pt x="2202" y="1768"/>
                    <a:pt x="2235" y="1135"/>
                  </a:cubicBezTo>
                  <a:cubicBezTo>
                    <a:pt x="2235" y="834"/>
                    <a:pt x="2135" y="534"/>
                    <a:pt x="1902" y="334"/>
                  </a:cubicBezTo>
                  <a:cubicBezTo>
                    <a:pt x="1702" y="134"/>
                    <a:pt x="1401" y="0"/>
                    <a:pt x="11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4"/>
            <p:cNvSpPr/>
            <p:nvPr/>
          </p:nvSpPr>
          <p:spPr>
            <a:xfrm>
              <a:off x="3263325" y="5050725"/>
              <a:ext cx="56750" cy="56725"/>
            </a:xfrm>
            <a:custGeom>
              <a:avLst/>
              <a:gdLst/>
              <a:ahLst/>
              <a:cxnLst/>
              <a:rect l="l" t="t" r="r" b="b"/>
              <a:pathLst>
                <a:path w="2270" h="2269" extrusionOk="0">
                  <a:moveTo>
                    <a:pt x="1135" y="401"/>
                  </a:moveTo>
                  <a:cubicBezTo>
                    <a:pt x="1335" y="401"/>
                    <a:pt x="1569" y="467"/>
                    <a:pt x="1669" y="634"/>
                  </a:cubicBezTo>
                  <a:cubicBezTo>
                    <a:pt x="1836" y="768"/>
                    <a:pt x="1936" y="968"/>
                    <a:pt x="1936" y="1168"/>
                  </a:cubicBezTo>
                  <a:cubicBezTo>
                    <a:pt x="1936" y="1635"/>
                    <a:pt x="1569" y="1969"/>
                    <a:pt x="1135" y="1969"/>
                  </a:cubicBezTo>
                  <a:cubicBezTo>
                    <a:pt x="668" y="1969"/>
                    <a:pt x="334" y="1602"/>
                    <a:pt x="334" y="1168"/>
                  </a:cubicBezTo>
                  <a:cubicBezTo>
                    <a:pt x="334" y="734"/>
                    <a:pt x="735" y="401"/>
                    <a:pt x="1135" y="401"/>
                  </a:cubicBezTo>
                  <a:close/>
                  <a:moveTo>
                    <a:pt x="1135" y="0"/>
                  </a:moveTo>
                  <a:cubicBezTo>
                    <a:pt x="501" y="0"/>
                    <a:pt x="1" y="501"/>
                    <a:pt x="1" y="1135"/>
                  </a:cubicBezTo>
                  <a:cubicBezTo>
                    <a:pt x="1" y="1768"/>
                    <a:pt x="501" y="2269"/>
                    <a:pt x="1135" y="2269"/>
                  </a:cubicBezTo>
                  <a:cubicBezTo>
                    <a:pt x="1769" y="2269"/>
                    <a:pt x="2269" y="1768"/>
                    <a:pt x="2269" y="1135"/>
                  </a:cubicBezTo>
                  <a:cubicBezTo>
                    <a:pt x="2269" y="834"/>
                    <a:pt x="2136" y="568"/>
                    <a:pt x="1936" y="334"/>
                  </a:cubicBezTo>
                  <a:cubicBezTo>
                    <a:pt x="1735" y="134"/>
                    <a:pt x="1435" y="0"/>
                    <a:pt x="11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4"/>
            <p:cNvSpPr/>
            <p:nvPr/>
          </p:nvSpPr>
          <p:spPr>
            <a:xfrm>
              <a:off x="2466925" y="4970675"/>
              <a:ext cx="56750" cy="56725"/>
            </a:xfrm>
            <a:custGeom>
              <a:avLst/>
              <a:gdLst/>
              <a:ahLst/>
              <a:cxnLst/>
              <a:rect l="l" t="t" r="r" b="b"/>
              <a:pathLst>
                <a:path w="2270" h="2269" extrusionOk="0">
                  <a:moveTo>
                    <a:pt x="1135" y="367"/>
                  </a:moveTo>
                  <a:cubicBezTo>
                    <a:pt x="1335" y="367"/>
                    <a:pt x="1569" y="467"/>
                    <a:pt x="1669" y="634"/>
                  </a:cubicBezTo>
                  <a:cubicBezTo>
                    <a:pt x="1835" y="734"/>
                    <a:pt x="1936" y="968"/>
                    <a:pt x="1936" y="1168"/>
                  </a:cubicBezTo>
                  <a:cubicBezTo>
                    <a:pt x="1936" y="1635"/>
                    <a:pt x="1569" y="1968"/>
                    <a:pt x="1135" y="1968"/>
                  </a:cubicBezTo>
                  <a:cubicBezTo>
                    <a:pt x="668" y="1968"/>
                    <a:pt x="334" y="1568"/>
                    <a:pt x="334" y="1168"/>
                  </a:cubicBezTo>
                  <a:cubicBezTo>
                    <a:pt x="334" y="701"/>
                    <a:pt x="735" y="367"/>
                    <a:pt x="1135" y="367"/>
                  </a:cubicBezTo>
                  <a:close/>
                  <a:moveTo>
                    <a:pt x="1135" y="0"/>
                  </a:moveTo>
                  <a:cubicBezTo>
                    <a:pt x="501" y="0"/>
                    <a:pt x="1" y="501"/>
                    <a:pt x="1" y="1134"/>
                  </a:cubicBezTo>
                  <a:cubicBezTo>
                    <a:pt x="1" y="1768"/>
                    <a:pt x="501" y="2268"/>
                    <a:pt x="1135" y="2268"/>
                  </a:cubicBezTo>
                  <a:cubicBezTo>
                    <a:pt x="1769" y="2268"/>
                    <a:pt x="2269" y="1768"/>
                    <a:pt x="2269" y="1134"/>
                  </a:cubicBezTo>
                  <a:cubicBezTo>
                    <a:pt x="2269" y="834"/>
                    <a:pt x="2136" y="534"/>
                    <a:pt x="1936" y="334"/>
                  </a:cubicBezTo>
                  <a:cubicBezTo>
                    <a:pt x="1735" y="134"/>
                    <a:pt x="1435" y="0"/>
                    <a:pt x="11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4"/>
            <p:cNvSpPr/>
            <p:nvPr/>
          </p:nvSpPr>
          <p:spPr>
            <a:xfrm>
              <a:off x="3014825" y="3509625"/>
              <a:ext cx="125125" cy="121775"/>
            </a:xfrm>
            <a:custGeom>
              <a:avLst/>
              <a:gdLst/>
              <a:ahLst/>
              <a:cxnLst/>
              <a:rect l="l" t="t" r="r" b="b"/>
              <a:pathLst>
                <a:path w="5005" h="4871" extrusionOk="0">
                  <a:moveTo>
                    <a:pt x="3603" y="367"/>
                  </a:moveTo>
                  <a:lnTo>
                    <a:pt x="3603" y="367"/>
                  </a:lnTo>
                  <a:cubicBezTo>
                    <a:pt x="3570" y="601"/>
                    <a:pt x="3536" y="1001"/>
                    <a:pt x="3436" y="1401"/>
                  </a:cubicBezTo>
                  <a:cubicBezTo>
                    <a:pt x="3236" y="1235"/>
                    <a:pt x="3003" y="1101"/>
                    <a:pt x="2769" y="1001"/>
                  </a:cubicBezTo>
                  <a:cubicBezTo>
                    <a:pt x="3236" y="634"/>
                    <a:pt x="3503" y="434"/>
                    <a:pt x="3603" y="367"/>
                  </a:cubicBezTo>
                  <a:close/>
                  <a:moveTo>
                    <a:pt x="1235" y="567"/>
                  </a:moveTo>
                  <a:cubicBezTo>
                    <a:pt x="1401" y="601"/>
                    <a:pt x="1735" y="768"/>
                    <a:pt x="2235" y="1068"/>
                  </a:cubicBezTo>
                  <a:cubicBezTo>
                    <a:pt x="2002" y="1235"/>
                    <a:pt x="1735" y="1435"/>
                    <a:pt x="1535" y="1668"/>
                  </a:cubicBezTo>
                  <a:cubicBezTo>
                    <a:pt x="1335" y="1001"/>
                    <a:pt x="1235" y="701"/>
                    <a:pt x="1235" y="567"/>
                  </a:cubicBezTo>
                  <a:close/>
                  <a:moveTo>
                    <a:pt x="3703" y="1902"/>
                  </a:moveTo>
                  <a:cubicBezTo>
                    <a:pt x="4270" y="2302"/>
                    <a:pt x="4570" y="2569"/>
                    <a:pt x="4670" y="2669"/>
                  </a:cubicBezTo>
                  <a:cubicBezTo>
                    <a:pt x="4504" y="2702"/>
                    <a:pt x="4103" y="2736"/>
                    <a:pt x="3503" y="2802"/>
                  </a:cubicBezTo>
                  <a:cubicBezTo>
                    <a:pt x="3570" y="2535"/>
                    <a:pt x="3603" y="2235"/>
                    <a:pt x="3703" y="1902"/>
                  </a:cubicBezTo>
                  <a:close/>
                  <a:moveTo>
                    <a:pt x="2502" y="1201"/>
                  </a:moveTo>
                  <a:lnTo>
                    <a:pt x="3370" y="1702"/>
                  </a:lnTo>
                  <a:cubicBezTo>
                    <a:pt x="3269" y="2169"/>
                    <a:pt x="3203" y="2535"/>
                    <a:pt x="3103" y="2869"/>
                  </a:cubicBezTo>
                  <a:cubicBezTo>
                    <a:pt x="2769" y="2902"/>
                    <a:pt x="2402" y="2902"/>
                    <a:pt x="2035" y="2936"/>
                  </a:cubicBezTo>
                  <a:cubicBezTo>
                    <a:pt x="1902" y="2569"/>
                    <a:pt x="1768" y="2235"/>
                    <a:pt x="1668" y="1935"/>
                  </a:cubicBezTo>
                  <a:cubicBezTo>
                    <a:pt x="1935" y="1702"/>
                    <a:pt x="2235" y="1435"/>
                    <a:pt x="2502" y="1201"/>
                  </a:cubicBezTo>
                  <a:close/>
                  <a:moveTo>
                    <a:pt x="1401" y="2202"/>
                  </a:moveTo>
                  <a:cubicBezTo>
                    <a:pt x="1502" y="2435"/>
                    <a:pt x="1568" y="2702"/>
                    <a:pt x="1702" y="3002"/>
                  </a:cubicBezTo>
                  <a:cubicBezTo>
                    <a:pt x="1168" y="3036"/>
                    <a:pt x="701" y="3036"/>
                    <a:pt x="501" y="3036"/>
                  </a:cubicBezTo>
                  <a:cubicBezTo>
                    <a:pt x="701" y="2869"/>
                    <a:pt x="1001" y="2569"/>
                    <a:pt x="1401" y="2202"/>
                  </a:cubicBezTo>
                  <a:close/>
                  <a:moveTo>
                    <a:pt x="3103" y="3236"/>
                  </a:moveTo>
                  <a:cubicBezTo>
                    <a:pt x="2903" y="3970"/>
                    <a:pt x="2769" y="4337"/>
                    <a:pt x="2702" y="4437"/>
                  </a:cubicBezTo>
                  <a:cubicBezTo>
                    <a:pt x="2569" y="4203"/>
                    <a:pt x="2402" y="3770"/>
                    <a:pt x="2202" y="3269"/>
                  </a:cubicBezTo>
                  <a:cubicBezTo>
                    <a:pt x="2502" y="3269"/>
                    <a:pt x="2769" y="3236"/>
                    <a:pt x="3103" y="3236"/>
                  </a:cubicBezTo>
                  <a:close/>
                  <a:moveTo>
                    <a:pt x="3736" y="0"/>
                  </a:moveTo>
                  <a:cubicBezTo>
                    <a:pt x="3670" y="0"/>
                    <a:pt x="3536" y="0"/>
                    <a:pt x="2436" y="901"/>
                  </a:cubicBezTo>
                  <a:cubicBezTo>
                    <a:pt x="1935" y="601"/>
                    <a:pt x="1335" y="267"/>
                    <a:pt x="1101" y="267"/>
                  </a:cubicBezTo>
                  <a:cubicBezTo>
                    <a:pt x="1068" y="267"/>
                    <a:pt x="1001" y="334"/>
                    <a:pt x="934" y="367"/>
                  </a:cubicBezTo>
                  <a:cubicBezTo>
                    <a:pt x="868" y="434"/>
                    <a:pt x="834" y="701"/>
                    <a:pt x="1235" y="1902"/>
                  </a:cubicBezTo>
                  <a:cubicBezTo>
                    <a:pt x="834" y="2335"/>
                    <a:pt x="101" y="2936"/>
                    <a:pt x="34" y="3069"/>
                  </a:cubicBezTo>
                  <a:cubicBezTo>
                    <a:pt x="0" y="3103"/>
                    <a:pt x="0" y="3203"/>
                    <a:pt x="34" y="3236"/>
                  </a:cubicBezTo>
                  <a:cubicBezTo>
                    <a:pt x="67" y="3336"/>
                    <a:pt x="201" y="3369"/>
                    <a:pt x="734" y="3369"/>
                  </a:cubicBezTo>
                  <a:cubicBezTo>
                    <a:pt x="1035" y="3369"/>
                    <a:pt x="1401" y="3369"/>
                    <a:pt x="1835" y="3336"/>
                  </a:cubicBezTo>
                  <a:cubicBezTo>
                    <a:pt x="2169" y="4103"/>
                    <a:pt x="2436" y="4770"/>
                    <a:pt x="2436" y="4770"/>
                  </a:cubicBezTo>
                  <a:cubicBezTo>
                    <a:pt x="2502" y="4804"/>
                    <a:pt x="2536" y="4870"/>
                    <a:pt x="2569" y="4870"/>
                  </a:cubicBezTo>
                  <a:lnTo>
                    <a:pt x="2602" y="4870"/>
                  </a:lnTo>
                  <a:cubicBezTo>
                    <a:pt x="2836" y="4870"/>
                    <a:pt x="3036" y="4704"/>
                    <a:pt x="3336" y="3203"/>
                  </a:cubicBezTo>
                  <a:cubicBezTo>
                    <a:pt x="3837" y="3136"/>
                    <a:pt x="4604" y="3069"/>
                    <a:pt x="4837" y="3002"/>
                  </a:cubicBezTo>
                  <a:cubicBezTo>
                    <a:pt x="4904" y="3002"/>
                    <a:pt x="4937" y="2902"/>
                    <a:pt x="4937" y="2836"/>
                  </a:cubicBezTo>
                  <a:cubicBezTo>
                    <a:pt x="4937" y="2736"/>
                    <a:pt x="5004" y="2535"/>
                    <a:pt x="3670" y="1668"/>
                  </a:cubicBezTo>
                  <a:cubicBezTo>
                    <a:pt x="3770" y="1034"/>
                    <a:pt x="3870" y="434"/>
                    <a:pt x="3903" y="234"/>
                  </a:cubicBezTo>
                  <a:cubicBezTo>
                    <a:pt x="3903" y="167"/>
                    <a:pt x="3903" y="100"/>
                    <a:pt x="3870" y="67"/>
                  </a:cubicBezTo>
                  <a:cubicBezTo>
                    <a:pt x="3870" y="34"/>
                    <a:pt x="3770" y="0"/>
                    <a:pt x="37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4"/>
            <p:cNvSpPr/>
            <p:nvPr/>
          </p:nvSpPr>
          <p:spPr>
            <a:xfrm>
              <a:off x="1549600" y="4860600"/>
              <a:ext cx="123450" cy="123425"/>
            </a:xfrm>
            <a:custGeom>
              <a:avLst/>
              <a:gdLst/>
              <a:ahLst/>
              <a:cxnLst/>
              <a:rect l="l" t="t" r="r" b="b"/>
              <a:pathLst>
                <a:path w="4938" h="4937" extrusionOk="0">
                  <a:moveTo>
                    <a:pt x="1435" y="400"/>
                  </a:moveTo>
                  <a:cubicBezTo>
                    <a:pt x="1602" y="567"/>
                    <a:pt x="1902" y="834"/>
                    <a:pt x="2203" y="1067"/>
                  </a:cubicBezTo>
                  <a:cubicBezTo>
                    <a:pt x="2002" y="1201"/>
                    <a:pt x="1769" y="1334"/>
                    <a:pt x="1535" y="1434"/>
                  </a:cubicBezTo>
                  <a:cubicBezTo>
                    <a:pt x="1469" y="901"/>
                    <a:pt x="1435" y="567"/>
                    <a:pt x="1435" y="400"/>
                  </a:cubicBezTo>
                  <a:close/>
                  <a:moveTo>
                    <a:pt x="3970" y="667"/>
                  </a:moveTo>
                  <a:cubicBezTo>
                    <a:pt x="3937" y="867"/>
                    <a:pt x="3770" y="1201"/>
                    <a:pt x="3503" y="1768"/>
                  </a:cubicBezTo>
                  <a:cubicBezTo>
                    <a:pt x="3303" y="1601"/>
                    <a:pt x="3070" y="1368"/>
                    <a:pt x="2803" y="1168"/>
                  </a:cubicBezTo>
                  <a:cubicBezTo>
                    <a:pt x="3403" y="867"/>
                    <a:pt x="3770" y="734"/>
                    <a:pt x="3970" y="667"/>
                  </a:cubicBezTo>
                  <a:close/>
                  <a:moveTo>
                    <a:pt x="1302" y="2001"/>
                  </a:moveTo>
                  <a:cubicBezTo>
                    <a:pt x="1335" y="2268"/>
                    <a:pt x="1435" y="2569"/>
                    <a:pt x="1469" y="2869"/>
                  </a:cubicBezTo>
                  <a:cubicBezTo>
                    <a:pt x="768" y="2735"/>
                    <a:pt x="501" y="2602"/>
                    <a:pt x="401" y="2569"/>
                  </a:cubicBezTo>
                  <a:cubicBezTo>
                    <a:pt x="501" y="2502"/>
                    <a:pt x="802" y="2268"/>
                    <a:pt x="1302" y="2001"/>
                  </a:cubicBezTo>
                  <a:close/>
                  <a:moveTo>
                    <a:pt x="2503" y="1334"/>
                  </a:moveTo>
                  <a:cubicBezTo>
                    <a:pt x="2836" y="1601"/>
                    <a:pt x="3137" y="1868"/>
                    <a:pt x="3403" y="2102"/>
                  </a:cubicBezTo>
                  <a:cubicBezTo>
                    <a:pt x="3270" y="2435"/>
                    <a:pt x="3103" y="2769"/>
                    <a:pt x="2936" y="3102"/>
                  </a:cubicBezTo>
                  <a:cubicBezTo>
                    <a:pt x="2503" y="3069"/>
                    <a:pt x="2169" y="3002"/>
                    <a:pt x="1836" y="2935"/>
                  </a:cubicBezTo>
                  <a:cubicBezTo>
                    <a:pt x="1769" y="2569"/>
                    <a:pt x="1669" y="2168"/>
                    <a:pt x="1635" y="1768"/>
                  </a:cubicBezTo>
                  <a:cubicBezTo>
                    <a:pt x="1936" y="1601"/>
                    <a:pt x="2203" y="1501"/>
                    <a:pt x="2503" y="1334"/>
                  </a:cubicBezTo>
                  <a:close/>
                  <a:moveTo>
                    <a:pt x="3637" y="2368"/>
                  </a:moveTo>
                  <a:cubicBezTo>
                    <a:pt x="4171" y="2902"/>
                    <a:pt x="4404" y="3202"/>
                    <a:pt x="4471" y="3336"/>
                  </a:cubicBezTo>
                  <a:cubicBezTo>
                    <a:pt x="4237" y="3269"/>
                    <a:pt x="3770" y="3236"/>
                    <a:pt x="3237" y="3169"/>
                  </a:cubicBezTo>
                  <a:cubicBezTo>
                    <a:pt x="3337" y="2902"/>
                    <a:pt x="3470" y="2602"/>
                    <a:pt x="3637" y="2368"/>
                  </a:cubicBezTo>
                  <a:close/>
                  <a:moveTo>
                    <a:pt x="1902" y="3269"/>
                  </a:moveTo>
                  <a:lnTo>
                    <a:pt x="1902" y="3269"/>
                  </a:lnTo>
                  <a:cubicBezTo>
                    <a:pt x="2136" y="3336"/>
                    <a:pt x="2436" y="3369"/>
                    <a:pt x="2736" y="3436"/>
                  </a:cubicBezTo>
                  <a:cubicBezTo>
                    <a:pt x="2436" y="4003"/>
                    <a:pt x="2269" y="4336"/>
                    <a:pt x="2136" y="4503"/>
                  </a:cubicBezTo>
                  <a:cubicBezTo>
                    <a:pt x="2102" y="4236"/>
                    <a:pt x="2002" y="3836"/>
                    <a:pt x="1902" y="3269"/>
                  </a:cubicBezTo>
                  <a:close/>
                  <a:moveTo>
                    <a:pt x="1302" y="0"/>
                  </a:moveTo>
                  <a:cubicBezTo>
                    <a:pt x="1269" y="0"/>
                    <a:pt x="1235" y="33"/>
                    <a:pt x="1168" y="67"/>
                  </a:cubicBezTo>
                  <a:cubicBezTo>
                    <a:pt x="1102" y="167"/>
                    <a:pt x="1002" y="234"/>
                    <a:pt x="1269" y="1701"/>
                  </a:cubicBezTo>
                  <a:cubicBezTo>
                    <a:pt x="768" y="2001"/>
                    <a:pt x="168" y="2368"/>
                    <a:pt x="68" y="2535"/>
                  </a:cubicBezTo>
                  <a:cubicBezTo>
                    <a:pt x="1" y="2602"/>
                    <a:pt x="1" y="2669"/>
                    <a:pt x="68" y="2735"/>
                  </a:cubicBezTo>
                  <a:cubicBezTo>
                    <a:pt x="101" y="2869"/>
                    <a:pt x="268" y="3002"/>
                    <a:pt x="1569" y="3236"/>
                  </a:cubicBezTo>
                  <a:cubicBezTo>
                    <a:pt x="1669" y="3836"/>
                    <a:pt x="1836" y="4737"/>
                    <a:pt x="1936" y="4870"/>
                  </a:cubicBezTo>
                  <a:cubicBezTo>
                    <a:pt x="1969" y="4904"/>
                    <a:pt x="2069" y="4937"/>
                    <a:pt x="2102" y="4937"/>
                  </a:cubicBezTo>
                  <a:cubicBezTo>
                    <a:pt x="2169" y="4937"/>
                    <a:pt x="2303" y="4937"/>
                    <a:pt x="3103" y="3436"/>
                  </a:cubicBezTo>
                  <a:cubicBezTo>
                    <a:pt x="3937" y="3569"/>
                    <a:pt x="4638" y="3669"/>
                    <a:pt x="4638" y="3669"/>
                  </a:cubicBezTo>
                  <a:cubicBezTo>
                    <a:pt x="4671" y="3669"/>
                    <a:pt x="4738" y="3669"/>
                    <a:pt x="4771" y="3603"/>
                  </a:cubicBezTo>
                  <a:cubicBezTo>
                    <a:pt x="4938" y="3436"/>
                    <a:pt x="4838" y="3102"/>
                    <a:pt x="3770" y="2068"/>
                  </a:cubicBezTo>
                  <a:cubicBezTo>
                    <a:pt x="3970" y="1601"/>
                    <a:pt x="4271" y="867"/>
                    <a:pt x="4304" y="667"/>
                  </a:cubicBezTo>
                  <a:cubicBezTo>
                    <a:pt x="4304" y="600"/>
                    <a:pt x="4304" y="534"/>
                    <a:pt x="4271" y="500"/>
                  </a:cubicBezTo>
                  <a:cubicBezTo>
                    <a:pt x="4204" y="434"/>
                    <a:pt x="4137" y="400"/>
                    <a:pt x="4071" y="400"/>
                  </a:cubicBezTo>
                  <a:cubicBezTo>
                    <a:pt x="3770" y="400"/>
                    <a:pt x="3103" y="701"/>
                    <a:pt x="2536" y="1001"/>
                  </a:cubicBezTo>
                  <a:cubicBezTo>
                    <a:pt x="1936" y="434"/>
                    <a:pt x="1435" y="33"/>
                    <a:pt x="1435" y="33"/>
                  </a:cubicBezTo>
                  <a:cubicBezTo>
                    <a:pt x="1369" y="0"/>
                    <a:pt x="1335" y="0"/>
                    <a:pt x="13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4"/>
            <p:cNvSpPr/>
            <p:nvPr/>
          </p:nvSpPr>
          <p:spPr>
            <a:xfrm>
              <a:off x="1874000" y="3905750"/>
              <a:ext cx="8375" cy="75900"/>
            </a:xfrm>
            <a:custGeom>
              <a:avLst/>
              <a:gdLst/>
              <a:ahLst/>
              <a:cxnLst/>
              <a:rect l="l" t="t" r="r" b="b"/>
              <a:pathLst>
                <a:path w="335" h="3036" extrusionOk="0">
                  <a:moveTo>
                    <a:pt x="168" y="0"/>
                  </a:moveTo>
                  <a:cubicBezTo>
                    <a:pt x="101" y="0"/>
                    <a:pt x="1" y="67"/>
                    <a:pt x="1" y="167"/>
                  </a:cubicBezTo>
                  <a:lnTo>
                    <a:pt x="1" y="2869"/>
                  </a:lnTo>
                  <a:cubicBezTo>
                    <a:pt x="1" y="2935"/>
                    <a:pt x="101" y="3036"/>
                    <a:pt x="168" y="3036"/>
                  </a:cubicBezTo>
                  <a:cubicBezTo>
                    <a:pt x="268" y="3036"/>
                    <a:pt x="301" y="2935"/>
                    <a:pt x="334" y="2869"/>
                  </a:cubicBezTo>
                  <a:lnTo>
                    <a:pt x="334" y="167"/>
                  </a:lnTo>
                  <a:cubicBezTo>
                    <a:pt x="334" y="67"/>
                    <a:pt x="268"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4"/>
            <p:cNvSpPr/>
            <p:nvPr/>
          </p:nvSpPr>
          <p:spPr>
            <a:xfrm>
              <a:off x="1845650" y="3920250"/>
              <a:ext cx="65075" cy="46400"/>
            </a:xfrm>
            <a:custGeom>
              <a:avLst/>
              <a:gdLst/>
              <a:ahLst/>
              <a:cxnLst/>
              <a:rect l="l" t="t" r="r" b="b"/>
              <a:pathLst>
                <a:path w="2603" h="1856" extrusionOk="0">
                  <a:moveTo>
                    <a:pt x="2434" y="1"/>
                  </a:moveTo>
                  <a:cubicBezTo>
                    <a:pt x="2405" y="1"/>
                    <a:pt x="2372" y="8"/>
                    <a:pt x="2336" y="20"/>
                  </a:cubicBezTo>
                  <a:lnTo>
                    <a:pt x="101" y="1588"/>
                  </a:lnTo>
                  <a:cubicBezTo>
                    <a:pt x="1" y="1622"/>
                    <a:pt x="1" y="1688"/>
                    <a:pt x="67" y="1788"/>
                  </a:cubicBezTo>
                  <a:cubicBezTo>
                    <a:pt x="101" y="1822"/>
                    <a:pt x="134" y="1855"/>
                    <a:pt x="168" y="1855"/>
                  </a:cubicBezTo>
                  <a:cubicBezTo>
                    <a:pt x="234" y="1855"/>
                    <a:pt x="268" y="1855"/>
                    <a:pt x="268" y="1822"/>
                  </a:cubicBezTo>
                  <a:lnTo>
                    <a:pt x="2503" y="287"/>
                  </a:lnTo>
                  <a:cubicBezTo>
                    <a:pt x="2603" y="254"/>
                    <a:pt x="2603" y="154"/>
                    <a:pt x="2569" y="87"/>
                  </a:cubicBezTo>
                  <a:cubicBezTo>
                    <a:pt x="2527" y="24"/>
                    <a:pt x="2485" y="1"/>
                    <a:pt x="24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4"/>
            <p:cNvSpPr/>
            <p:nvPr/>
          </p:nvSpPr>
          <p:spPr>
            <a:xfrm>
              <a:off x="1852325" y="3916800"/>
              <a:ext cx="50075" cy="52350"/>
            </a:xfrm>
            <a:custGeom>
              <a:avLst/>
              <a:gdLst/>
              <a:ahLst/>
              <a:cxnLst/>
              <a:rect l="l" t="t" r="r" b="b"/>
              <a:pathLst>
                <a:path w="2003" h="2094" extrusionOk="0">
                  <a:moveTo>
                    <a:pt x="159" y="0"/>
                  </a:moveTo>
                  <a:cubicBezTo>
                    <a:pt x="126" y="0"/>
                    <a:pt x="84" y="8"/>
                    <a:pt x="34" y="25"/>
                  </a:cubicBezTo>
                  <a:cubicBezTo>
                    <a:pt x="1" y="92"/>
                    <a:pt x="1" y="158"/>
                    <a:pt x="34" y="259"/>
                  </a:cubicBezTo>
                  <a:lnTo>
                    <a:pt x="1735" y="2026"/>
                  </a:lnTo>
                  <a:cubicBezTo>
                    <a:pt x="1802" y="2093"/>
                    <a:pt x="1835" y="2093"/>
                    <a:pt x="1869" y="2093"/>
                  </a:cubicBezTo>
                  <a:cubicBezTo>
                    <a:pt x="1902" y="2093"/>
                    <a:pt x="1969" y="2093"/>
                    <a:pt x="1935" y="2026"/>
                  </a:cubicBezTo>
                  <a:cubicBezTo>
                    <a:pt x="2002" y="1993"/>
                    <a:pt x="2002" y="1926"/>
                    <a:pt x="1935" y="1826"/>
                  </a:cubicBezTo>
                  <a:lnTo>
                    <a:pt x="234" y="25"/>
                  </a:lnTo>
                  <a:cubicBezTo>
                    <a:pt x="217" y="8"/>
                    <a:pt x="192" y="0"/>
                    <a:pt x="15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4"/>
            <p:cNvSpPr/>
            <p:nvPr/>
          </p:nvSpPr>
          <p:spPr>
            <a:xfrm>
              <a:off x="1838975" y="3937425"/>
              <a:ext cx="72575" cy="10025"/>
            </a:xfrm>
            <a:custGeom>
              <a:avLst/>
              <a:gdLst/>
              <a:ahLst/>
              <a:cxnLst/>
              <a:rect l="l" t="t" r="r" b="b"/>
              <a:pathLst>
                <a:path w="2903" h="401" extrusionOk="0">
                  <a:moveTo>
                    <a:pt x="2736" y="1"/>
                  </a:moveTo>
                  <a:lnTo>
                    <a:pt x="168" y="67"/>
                  </a:lnTo>
                  <a:cubicBezTo>
                    <a:pt x="68" y="67"/>
                    <a:pt x="1" y="134"/>
                    <a:pt x="1" y="234"/>
                  </a:cubicBezTo>
                  <a:cubicBezTo>
                    <a:pt x="1" y="301"/>
                    <a:pt x="68" y="401"/>
                    <a:pt x="168" y="401"/>
                  </a:cubicBezTo>
                  <a:lnTo>
                    <a:pt x="2736" y="334"/>
                  </a:lnTo>
                  <a:cubicBezTo>
                    <a:pt x="2836" y="334"/>
                    <a:pt x="2903" y="267"/>
                    <a:pt x="2903" y="167"/>
                  </a:cubicBezTo>
                  <a:cubicBezTo>
                    <a:pt x="2903" y="101"/>
                    <a:pt x="2836" y="1"/>
                    <a:pt x="27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4"/>
            <p:cNvSpPr/>
            <p:nvPr/>
          </p:nvSpPr>
          <p:spPr>
            <a:xfrm>
              <a:off x="1697225" y="5007350"/>
              <a:ext cx="8350" cy="75925"/>
            </a:xfrm>
            <a:custGeom>
              <a:avLst/>
              <a:gdLst/>
              <a:ahLst/>
              <a:cxnLst/>
              <a:rect l="l" t="t" r="r" b="b"/>
              <a:pathLst>
                <a:path w="334" h="3037" extrusionOk="0">
                  <a:moveTo>
                    <a:pt x="167" y="1"/>
                  </a:moveTo>
                  <a:cubicBezTo>
                    <a:pt x="67" y="1"/>
                    <a:pt x="0" y="68"/>
                    <a:pt x="0" y="168"/>
                  </a:cubicBezTo>
                  <a:lnTo>
                    <a:pt x="0" y="2870"/>
                  </a:lnTo>
                  <a:cubicBezTo>
                    <a:pt x="0" y="2970"/>
                    <a:pt x="67" y="3036"/>
                    <a:pt x="167" y="3036"/>
                  </a:cubicBezTo>
                  <a:cubicBezTo>
                    <a:pt x="234" y="3036"/>
                    <a:pt x="334" y="2970"/>
                    <a:pt x="334" y="2870"/>
                  </a:cubicBezTo>
                  <a:lnTo>
                    <a:pt x="334" y="168"/>
                  </a:lnTo>
                  <a:cubicBezTo>
                    <a:pt x="334" y="68"/>
                    <a:pt x="234"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4"/>
            <p:cNvSpPr/>
            <p:nvPr/>
          </p:nvSpPr>
          <p:spPr>
            <a:xfrm>
              <a:off x="1669700" y="5022050"/>
              <a:ext cx="65075" cy="47050"/>
            </a:xfrm>
            <a:custGeom>
              <a:avLst/>
              <a:gdLst/>
              <a:ahLst/>
              <a:cxnLst/>
              <a:rect l="l" t="t" r="r" b="b"/>
              <a:pathLst>
                <a:path w="2603" h="1882" extrusionOk="0">
                  <a:moveTo>
                    <a:pt x="2450" y="0"/>
                  </a:moveTo>
                  <a:cubicBezTo>
                    <a:pt x="2419" y="0"/>
                    <a:pt x="2380" y="17"/>
                    <a:pt x="2335" y="47"/>
                  </a:cubicBezTo>
                  <a:lnTo>
                    <a:pt x="100" y="1581"/>
                  </a:lnTo>
                  <a:cubicBezTo>
                    <a:pt x="0" y="1614"/>
                    <a:pt x="0" y="1715"/>
                    <a:pt x="34" y="1781"/>
                  </a:cubicBezTo>
                  <a:cubicBezTo>
                    <a:pt x="100" y="1815"/>
                    <a:pt x="134" y="1881"/>
                    <a:pt x="167" y="1881"/>
                  </a:cubicBezTo>
                  <a:cubicBezTo>
                    <a:pt x="167" y="1881"/>
                    <a:pt x="201" y="1881"/>
                    <a:pt x="267" y="1815"/>
                  </a:cubicBezTo>
                  <a:lnTo>
                    <a:pt x="2502" y="280"/>
                  </a:lnTo>
                  <a:cubicBezTo>
                    <a:pt x="2602" y="247"/>
                    <a:pt x="2602" y="147"/>
                    <a:pt x="2536" y="80"/>
                  </a:cubicBezTo>
                  <a:cubicBezTo>
                    <a:pt x="2517" y="25"/>
                    <a:pt x="2489" y="0"/>
                    <a:pt x="245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4"/>
            <p:cNvSpPr/>
            <p:nvPr/>
          </p:nvSpPr>
          <p:spPr>
            <a:xfrm>
              <a:off x="1676375" y="5019250"/>
              <a:ext cx="50050" cy="51525"/>
            </a:xfrm>
            <a:custGeom>
              <a:avLst/>
              <a:gdLst/>
              <a:ahLst/>
              <a:cxnLst/>
              <a:rect l="l" t="t" r="r" b="b"/>
              <a:pathLst>
                <a:path w="2002" h="2061" extrusionOk="0">
                  <a:moveTo>
                    <a:pt x="146" y="0"/>
                  </a:moveTo>
                  <a:cubicBezTo>
                    <a:pt x="109" y="0"/>
                    <a:pt x="67" y="9"/>
                    <a:pt x="34" y="25"/>
                  </a:cubicBezTo>
                  <a:cubicBezTo>
                    <a:pt x="0" y="59"/>
                    <a:pt x="0" y="159"/>
                    <a:pt x="34" y="225"/>
                  </a:cubicBezTo>
                  <a:lnTo>
                    <a:pt x="1735" y="2027"/>
                  </a:lnTo>
                  <a:cubicBezTo>
                    <a:pt x="1768" y="2060"/>
                    <a:pt x="1835" y="2060"/>
                    <a:pt x="1868" y="2060"/>
                  </a:cubicBezTo>
                  <a:cubicBezTo>
                    <a:pt x="1902" y="2060"/>
                    <a:pt x="1935" y="2060"/>
                    <a:pt x="1935" y="2027"/>
                  </a:cubicBezTo>
                  <a:cubicBezTo>
                    <a:pt x="2002" y="1993"/>
                    <a:pt x="2002" y="1893"/>
                    <a:pt x="1935" y="1827"/>
                  </a:cubicBezTo>
                  <a:lnTo>
                    <a:pt x="234" y="25"/>
                  </a:lnTo>
                  <a:cubicBezTo>
                    <a:pt x="217" y="9"/>
                    <a:pt x="184" y="0"/>
                    <a:pt x="1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4"/>
            <p:cNvSpPr/>
            <p:nvPr/>
          </p:nvSpPr>
          <p:spPr>
            <a:xfrm>
              <a:off x="1661350" y="5039875"/>
              <a:ext cx="73425" cy="9200"/>
            </a:xfrm>
            <a:custGeom>
              <a:avLst/>
              <a:gdLst/>
              <a:ahLst/>
              <a:cxnLst/>
              <a:rect l="l" t="t" r="r" b="b"/>
              <a:pathLst>
                <a:path w="2937" h="368" extrusionOk="0">
                  <a:moveTo>
                    <a:pt x="2769" y="1"/>
                  </a:moveTo>
                  <a:lnTo>
                    <a:pt x="168" y="34"/>
                  </a:lnTo>
                  <a:cubicBezTo>
                    <a:pt x="101" y="34"/>
                    <a:pt x="1" y="101"/>
                    <a:pt x="1" y="201"/>
                  </a:cubicBezTo>
                  <a:cubicBezTo>
                    <a:pt x="1" y="268"/>
                    <a:pt x="101" y="368"/>
                    <a:pt x="168" y="368"/>
                  </a:cubicBezTo>
                  <a:lnTo>
                    <a:pt x="2769" y="334"/>
                  </a:lnTo>
                  <a:cubicBezTo>
                    <a:pt x="2836" y="334"/>
                    <a:pt x="2936" y="234"/>
                    <a:pt x="2936" y="168"/>
                  </a:cubicBezTo>
                  <a:cubicBezTo>
                    <a:pt x="2936" y="68"/>
                    <a:pt x="2836" y="1"/>
                    <a:pt x="27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4"/>
            <p:cNvSpPr/>
            <p:nvPr/>
          </p:nvSpPr>
          <p:spPr>
            <a:xfrm>
              <a:off x="3158250" y="3978300"/>
              <a:ext cx="8375" cy="75900"/>
            </a:xfrm>
            <a:custGeom>
              <a:avLst/>
              <a:gdLst/>
              <a:ahLst/>
              <a:cxnLst/>
              <a:rect l="l" t="t" r="r" b="b"/>
              <a:pathLst>
                <a:path w="335" h="3036" extrusionOk="0">
                  <a:moveTo>
                    <a:pt x="168" y="0"/>
                  </a:moveTo>
                  <a:cubicBezTo>
                    <a:pt x="68" y="0"/>
                    <a:pt x="1" y="100"/>
                    <a:pt x="1" y="167"/>
                  </a:cubicBezTo>
                  <a:lnTo>
                    <a:pt x="1" y="2869"/>
                  </a:lnTo>
                  <a:cubicBezTo>
                    <a:pt x="1" y="2969"/>
                    <a:pt x="101" y="3036"/>
                    <a:pt x="168" y="3036"/>
                  </a:cubicBezTo>
                  <a:cubicBezTo>
                    <a:pt x="268" y="3036"/>
                    <a:pt x="334" y="2969"/>
                    <a:pt x="334" y="2869"/>
                  </a:cubicBezTo>
                  <a:lnTo>
                    <a:pt x="334" y="167"/>
                  </a:lnTo>
                  <a:cubicBezTo>
                    <a:pt x="334" y="100"/>
                    <a:pt x="234"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4"/>
            <p:cNvSpPr/>
            <p:nvPr/>
          </p:nvSpPr>
          <p:spPr>
            <a:xfrm>
              <a:off x="3131575" y="3992150"/>
              <a:ext cx="64225" cy="47050"/>
            </a:xfrm>
            <a:custGeom>
              <a:avLst/>
              <a:gdLst/>
              <a:ahLst/>
              <a:cxnLst/>
              <a:rect l="l" t="t" r="r" b="b"/>
              <a:pathLst>
                <a:path w="2569" h="1882" extrusionOk="0">
                  <a:moveTo>
                    <a:pt x="2437" y="0"/>
                  </a:moveTo>
                  <a:cubicBezTo>
                    <a:pt x="2402" y="0"/>
                    <a:pt x="2365" y="17"/>
                    <a:pt x="2335" y="47"/>
                  </a:cubicBezTo>
                  <a:lnTo>
                    <a:pt x="67" y="1581"/>
                  </a:lnTo>
                  <a:cubicBezTo>
                    <a:pt x="0" y="1614"/>
                    <a:pt x="0" y="1714"/>
                    <a:pt x="34" y="1781"/>
                  </a:cubicBezTo>
                  <a:cubicBezTo>
                    <a:pt x="67" y="1814"/>
                    <a:pt x="101" y="1881"/>
                    <a:pt x="167" y="1881"/>
                  </a:cubicBezTo>
                  <a:cubicBezTo>
                    <a:pt x="167" y="1881"/>
                    <a:pt x="201" y="1881"/>
                    <a:pt x="234" y="1814"/>
                  </a:cubicBezTo>
                  <a:lnTo>
                    <a:pt x="2502" y="280"/>
                  </a:lnTo>
                  <a:cubicBezTo>
                    <a:pt x="2569" y="247"/>
                    <a:pt x="2569" y="147"/>
                    <a:pt x="2536" y="80"/>
                  </a:cubicBezTo>
                  <a:cubicBezTo>
                    <a:pt x="2517" y="25"/>
                    <a:pt x="2479" y="0"/>
                    <a:pt x="243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4"/>
            <p:cNvSpPr/>
            <p:nvPr/>
          </p:nvSpPr>
          <p:spPr>
            <a:xfrm>
              <a:off x="3137400" y="3990175"/>
              <a:ext cx="50075" cy="51525"/>
            </a:xfrm>
            <a:custGeom>
              <a:avLst/>
              <a:gdLst/>
              <a:ahLst/>
              <a:cxnLst/>
              <a:rect l="l" t="t" r="r" b="b"/>
              <a:pathLst>
                <a:path w="2003" h="2061" extrusionOk="0">
                  <a:moveTo>
                    <a:pt x="164" y="0"/>
                  </a:moveTo>
                  <a:cubicBezTo>
                    <a:pt x="126" y="0"/>
                    <a:pt x="84" y="9"/>
                    <a:pt x="34" y="25"/>
                  </a:cubicBezTo>
                  <a:cubicBezTo>
                    <a:pt x="1" y="59"/>
                    <a:pt x="1" y="159"/>
                    <a:pt x="34" y="226"/>
                  </a:cubicBezTo>
                  <a:lnTo>
                    <a:pt x="1769" y="2027"/>
                  </a:lnTo>
                  <a:cubicBezTo>
                    <a:pt x="1802" y="2060"/>
                    <a:pt x="1836" y="2060"/>
                    <a:pt x="1869" y="2060"/>
                  </a:cubicBezTo>
                  <a:cubicBezTo>
                    <a:pt x="1936" y="2060"/>
                    <a:pt x="1936" y="2060"/>
                    <a:pt x="1969" y="2027"/>
                  </a:cubicBezTo>
                  <a:cubicBezTo>
                    <a:pt x="2002" y="1994"/>
                    <a:pt x="2002" y="1893"/>
                    <a:pt x="1969" y="1827"/>
                  </a:cubicBezTo>
                  <a:lnTo>
                    <a:pt x="268" y="25"/>
                  </a:lnTo>
                  <a:cubicBezTo>
                    <a:pt x="234" y="9"/>
                    <a:pt x="201" y="0"/>
                    <a:pt x="16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4"/>
            <p:cNvSpPr/>
            <p:nvPr/>
          </p:nvSpPr>
          <p:spPr>
            <a:xfrm>
              <a:off x="3123225" y="4009975"/>
              <a:ext cx="72575" cy="9200"/>
            </a:xfrm>
            <a:custGeom>
              <a:avLst/>
              <a:gdLst/>
              <a:ahLst/>
              <a:cxnLst/>
              <a:rect l="l" t="t" r="r" b="b"/>
              <a:pathLst>
                <a:path w="2903" h="368" extrusionOk="0">
                  <a:moveTo>
                    <a:pt x="2736" y="1"/>
                  </a:moveTo>
                  <a:lnTo>
                    <a:pt x="168" y="34"/>
                  </a:lnTo>
                  <a:cubicBezTo>
                    <a:pt x="68" y="34"/>
                    <a:pt x="1" y="101"/>
                    <a:pt x="1" y="201"/>
                  </a:cubicBezTo>
                  <a:cubicBezTo>
                    <a:pt x="1" y="268"/>
                    <a:pt x="68" y="368"/>
                    <a:pt x="168" y="368"/>
                  </a:cubicBezTo>
                  <a:lnTo>
                    <a:pt x="2736" y="334"/>
                  </a:lnTo>
                  <a:cubicBezTo>
                    <a:pt x="2836" y="334"/>
                    <a:pt x="2903" y="234"/>
                    <a:pt x="2903" y="167"/>
                  </a:cubicBezTo>
                  <a:cubicBezTo>
                    <a:pt x="2903" y="67"/>
                    <a:pt x="2836" y="1"/>
                    <a:pt x="27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4"/>
            <p:cNvSpPr/>
            <p:nvPr/>
          </p:nvSpPr>
          <p:spPr>
            <a:xfrm>
              <a:off x="2662075" y="4012475"/>
              <a:ext cx="89250" cy="90925"/>
            </a:xfrm>
            <a:custGeom>
              <a:avLst/>
              <a:gdLst/>
              <a:ahLst/>
              <a:cxnLst/>
              <a:rect l="l" t="t" r="r" b="b"/>
              <a:pathLst>
                <a:path w="3570" h="3637" extrusionOk="0">
                  <a:moveTo>
                    <a:pt x="1902" y="468"/>
                  </a:moveTo>
                  <a:cubicBezTo>
                    <a:pt x="1968" y="635"/>
                    <a:pt x="2002" y="835"/>
                    <a:pt x="2035" y="968"/>
                  </a:cubicBezTo>
                  <a:cubicBezTo>
                    <a:pt x="2135" y="1335"/>
                    <a:pt x="2169" y="1435"/>
                    <a:pt x="2202" y="1468"/>
                  </a:cubicBezTo>
                  <a:cubicBezTo>
                    <a:pt x="2235" y="1502"/>
                    <a:pt x="2335" y="1569"/>
                    <a:pt x="2669" y="1669"/>
                  </a:cubicBezTo>
                  <a:cubicBezTo>
                    <a:pt x="2802" y="1735"/>
                    <a:pt x="3003" y="1802"/>
                    <a:pt x="3136" y="1835"/>
                  </a:cubicBezTo>
                  <a:cubicBezTo>
                    <a:pt x="2902" y="1969"/>
                    <a:pt x="2569" y="2102"/>
                    <a:pt x="2302" y="2169"/>
                  </a:cubicBezTo>
                  <a:cubicBezTo>
                    <a:pt x="2235" y="2169"/>
                    <a:pt x="2202" y="2236"/>
                    <a:pt x="2202" y="2269"/>
                  </a:cubicBezTo>
                  <a:cubicBezTo>
                    <a:pt x="2035" y="2603"/>
                    <a:pt x="1868" y="2970"/>
                    <a:pt x="1735" y="3170"/>
                  </a:cubicBezTo>
                  <a:cubicBezTo>
                    <a:pt x="1668" y="2970"/>
                    <a:pt x="1535" y="2569"/>
                    <a:pt x="1468" y="2236"/>
                  </a:cubicBezTo>
                  <a:cubicBezTo>
                    <a:pt x="1468" y="2136"/>
                    <a:pt x="1368" y="2102"/>
                    <a:pt x="1335" y="2102"/>
                  </a:cubicBezTo>
                  <a:cubicBezTo>
                    <a:pt x="1001" y="2069"/>
                    <a:pt x="634" y="1935"/>
                    <a:pt x="401" y="1902"/>
                  </a:cubicBezTo>
                  <a:cubicBezTo>
                    <a:pt x="634" y="1769"/>
                    <a:pt x="1101" y="1569"/>
                    <a:pt x="1468" y="1402"/>
                  </a:cubicBezTo>
                  <a:cubicBezTo>
                    <a:pt x="1501" y="1402"/>
                    <a:pt x="1535" y="1335"/>
                    <a:pt x="1535" y="1302"/>
                  </a:cubicBezTo>
                  <a:cubicBezTo>
                    <a:pt x="1668" y="1001"/>
                    <a:pt x="1802" y="668"/>
                    <a:pt x="1902" y="468"/>
                  </a:cubicBezTo>
                  <a:close/>
                  <a:moveTo>
                    <a:pt x="1968" y="1"/>
                  </a:moveTo>
                  <a:cubicBezTo>
                    <a:pt x="1868" y="1"/>
                    <a:pt x="1702" y="1"/>
                    <a:pt x="1301" y="1135"/>
                  </a:cubicBezTo>
                  <a:cubicBezTo>
                    <a:pt x="67" y="1635"/>
                    <a:pt x="0" y="1769"/>
                    <a:pt x="0" y="1835"/>
                  </a:cubicBezTo>
                  <a:cubicBezTo>
                    <a:pt x="0" y="1902"/>
                    <a:pt x="0" y="1969"/>
                    <a:pt x="34" y="2002"/>
                  </a:cubicBezTo>
                  <a:cubicBezTo>
                    <a:pt x="34" y="2069"/>
                    <a:pt x="167" y="2169"/>
                    <a:pt x="1201" y="2402"/>
                  </a:cubicBezTo>
                  <a:cubicBezTo>
                    <a:pt x="1501" y="3637"/>
                    <a:pt x="1635" y="3637"/>
                    <a:pt x="1768" y="3637"/>
                  </a:cubicBezTo>
                  <a:cubicBezTo>
                    <a:pt x="1835" y="3637"/>
                    <a:pt x="1968" y="3637"/>
                    <a:pt x="2502" y="2469"/>
                  </a:cubicBezTo>
                  <a:cubicBezTo>
                    <a:pt x="2836" y="2336"/>
                    <a:pt x="3403" y="2136"/>
                    <a:pt x="3536" y="2002"/>
                  </a:cubicBezTo>
                  <a:cubicBezTo>
                    <a:pt x="3570" y="1969"/>
                    <a:pt x="3570" y="1902"/>
                    <a:pt x="3570" y="1835"/>
                  </a:cubicBezTo>
                  <a:cubicBezTo>
                    <a:pt x="3570" y="1669"/>
                    <a:pt x="3403" y="1602"/>
                    <a:pt x="2802" y="1402"/>
                  </a:cubicBezTo>
                  <a:cubicBezTo>
                    <a:pt x="2669" y="1335"/>
                    <a:pt x="2536" y="1302"/>
                    <a:pt x="2469" y="1268"/>
                  </a:cubicBezTo>
                  <a:cubicBezTo>
                    <a:pt x="2469" y="1168"/>
                    <a:pt x="2402" y="1001"/>
                    <a:pt x="2369" y="901"/>
                  </a:cubicBezTo>
                  <a:cubicBezTo>
                    <a:pt x="2302" y="468"/>
                    <a:pt x="2202" y="234"/>
                    <a:pt x="2135" y="101"/>
                  </a:cubicBezTo>
                  <a:cubicBezTo>
                    <a:pt x="2069" y="67"/>
                    <a:pt x="2002" y="1"/>
                    <a:pt x="19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4"/>
            <p:cNvSpPr/>
            <p:nvPr/>
          </p:nvSpPr>
          <p:spPr>
            <a:xfrm>
              <a:off x="1673875" y="4454475"/>
              <a:ext cx="90075" cy="90900"/>
            </a:xfrm>
            <a:custGeom>
              <a:avLst/>
              <a:gdLst/>
              <a:ahLst/>
              <a:cxnLst/>
              <a:rect l="l" t="t" r="r" b="b"/>
              <a:pathLst>
                <a:path w="3603" h="3636" extrusionOk="0">
                  <a:moveTo>
                    <a:pt x="1935" y="467"/>
                  </a:moveTo>
                  <a:cubicBezTo>
                    <a:pt x="1968" y="634"/>
                    <a:pt x="2002" y="834"/>
                    <a:pt x="2035" y="967"/>
                  </a:cubicBezTo>
                  <a:cubicBezTo>
                    <a:pt x="2135" y="1334"/>
                    <a:pt x="2168" y="1434"/>
                    <a:pt x="2202" y="1468"/>
                  </a:cubicBezTo>
                  <a:cubicBezTo>
                    <a:pt x="2268" y="1501"/>
                    <a:pt x="2302" y="1568"/>
                    <a:pt x="2669" y="1668"/>
                  </a:cubicBezTo>
                  <a:cubicBezTo>
                    <a:pt x="2802" y="1735"/>
                    <a:pt x="3002" y="1801"/>
                    <a:pt x="3136" y="1835"/>
                  </a:cubicBezTo>
                  <a:cubicBezTo>
                    <a:pt x="2936" y="1968"/>
                    <a:pt x="2602" y="2102"/>
                    <a:pt x="2302" y="2168"/>
                  </a:cubicBezTo>
                  <a:cubicBezTo>
                    <a:pt x="2268" y="2168"/>
                    <a:pt x="2202" y="2235"/>
                    <a:pt x="2202" y="2268"/>
                  </a:cubicBezTo>
                  <a:cubicBezTo>
                    <a:pt x="2035" y="2602"/>
                    <a:pt x="1868" y="2969"/>
                    <a:pt x="1768" y="3169"/>
                  </a:cubicBezTo>
                  <a:cubicBezTo>
                    <a:pt x="1668" y="2969"/>
                    <a:pt x="1535" y="2569"/>
                    <a:pt x="1468" y="2235"/>
                  </a:cubicBezTo>
                  <a:cubicBezTo>
                    <a:pt x="1468" y="2135"/>
                    <a:pt x="1368" y="2102"/>
                    <a:pt x="1334" y="2102"/>
                  </a:cubicBezTo>
                  <a:cubicBezTo>
                    <a:pt x="1001" y="2068"/>
                    <a:pt x="634" y="1935"/>
                    <a:pt x="434" y="1901"/>
                  </a:cubicBezTo>
                  <a:cubicBezTo>
                    <a:pt x="634" y="1768"/>
                    <a:pt x="1034" y="1568"/>
                    <a:pt x="1468" y="1401"/>
                  </a:cubicBezTo>
                  <a:cubicBezTo>
                    <a:pt x="1501" y="1401"/>
                    <a:pt x="1535" y="1334"/>
                    <a:pt x="1535" y="1301"/>
                  </a:cubicBezTo>
                  <a:cubicBezTo>
                    <a:pt x="1668" y="1001"/>
                    <a:pt x="1801" y="667"/>
                    <a:pt x="1935" y="467"/>
                  </a:cubicBezTo>
                  <a:close/>
                  <a:moveTo>
                    <a:pt x="1968" y="0"/>
                  </a:moveTo>
                  <a:cubicBezTo>
                    <a:pt x="1868" y="0"/>
                    <a:pt x="1701" y="0"/>
                    <a:pt x="1301" y="1134"/>
                  </a:cubicBezTo>
                  <a:cubicBezTo>
                    <a:pt x="100" y="1635"/>
                    <a:pt x="0" y="1768"/>
                    <a:pt x="0" y="1835"/>
                  </a:cubicBezTo>
                  <a:cubicBezTo>
                    <a:pt x="0" y="1901"/>
                    <a:pt x="0" y="1968"/>
                    <a:pt x="34" y="2001"/>
                  </a:cubicBezTo>
                  <a:cubicBezTo>
                    <a:pt x="34" y="2068"/>
                    <a:pt x="167" y="2168"/>
                    <a:pt x="1201" y="2402"/>
                  </a:cubicBezTo>
                  <a:cubicBezTo>
                    <a:pt x="1501" y="3636"/>
                    <a:pt x="1635" y="3636"/>
                    <a:pt x="1768" y="3636"/>
                  </a:cubicBezTo>
                  <a:cubicBezTo>
                    <a:pt x="1835" y="3636"/>
                    <a:pt x="1968" y="3636"/>
                    <a:pt x="2502" y="2469"/>
                  </a:cubicBezTo>
                  <a:cubicBezTo>
                    <a:pt x="2836" y="2335"/>
                    <a:pt x="3436" y="2135"/>
                    <a:pt x="3536" y="2001"/>
                  </a:cubicBezTo>
                  <a:cubicBezTo>
                    <a:pt x="3603" y="1968"/>
                    <a:pt x="3603" y="1901"/>
                    <a:pt x="3603" y="1835"/>
                  </a:cubicBezTo>
                  <a:cubicBezTo>
                    <a:pt x="3603" y="1668"/>
                    <a:pt x="3436" y="1601"/>
                    <a:pt x="2802" y="1401"/>
                  </a:cubicBezTo>
                  <a:cubicBezTo>
                    <a:pt x="2669" y="1334"/>
                    <a:pt x="2535" y="1301"/>
                    <a:pt x="2469" y="1268"/>
                  </a:cubicBezTo>
                  <a:cubicBezTo>
                    <a:pt x="2469" y="1168"/>
                    <a:pt x="2435" y="1001"/>
                    <a:pt x="2369" y="901"/>
                  </a:cubicBezTo>
                  <a:cubicBezTo>
                    <a:pt x="2302" y="467"/>
                    <a:pt x="2202" y="234"/>
                    <a:pt x="2135" y="100"/>
                  </a:cubicBezTo>
                  <a:cubicBezTo>
                    <a:pt x="2102" y="67"/>
                    <a:pt x="2002" y="0"/>
                    <a:pt x="19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4"/>
            <p:cNvSpPr/>
            <p:nvPr/>
          </p:nvSpPr>
          <p:spPr>
            <a:xfrm>
              <a:off x="3128250" y="4996525"/>
              <a:ext cx="89250" cy="90925"/>
            </a:xfrm>
            <a:custGeom>
              <a:avLst/>
              <a:gdLst/>
              <a:ahLst/>
              <a:cxnLst/>
              <a:rect l="l" t="t" r="r" b="b"/>
              <a:pathLst>
                <a:path w="3570" h="3637" extrusionOk="0">
                  <a:moveTo>
                    <a:pt x="1935" y="467"/>
                  </a:moveTo>
                  <a:cubicBezTo>
                    <a:pt x="2001" y="634"/>
                    <a:pt x="2035" y="834"/>
                    <a:pt x="2068" y="968"/>
                  </a:cubicBezTo>
                  <a:cubicBezTo>
                    <a:pt x="2168" y="1335"/>
                    <a:pt x="2202" y="1435"/>
                    <a:pt x="2235" y="1468"/>
                  </a:cubicBezTo>
                  <a:cubicBezTo>
                    <a:pt x="2268" y="1501"/>
                    <a:pt x="2335" y="1568"/>
                    <a:pt x="2702" y="1668"/>
                  </a:cubicBezTo>
                  <a:cubicBezTo>
                    <a:pt x="2835" y="1735"/>
                    <a:pt x="3036" y="1802"/>
                    <a:pt x="3169" y="1835"/>
                  </a:cubicBezTo>
                  <a:cubicBezTo>
                    <a:pt x="2935" y="1968"/>
                    <a:pt x="2602" y="2102"/>
                    <a:pt x="2335" y="2168"/>
                  </a:cubicBezTo>
                  <a:cubicBezTo>
                    <a:pt x="2268" y="2168"/>
                    <a:pt x="2235" y="2235"/>
                    <a:pt x="2235" y="2269"/>
                  </a:cubicBezTo>
                  <a:cubicBezTo>
                    <a:pt x="2068" y="2602"/>
                    <a:pt x="1901" y="2969"/>
                    <a:pt x="1801" y="3169"/>
                  </a:cubicBezTo>
                  <a:cubicBezTo>
                    <a:pt x="1701" y="2969"/>
                    <a:pt x="1568" y="2569"/>
                    <a:pt x="1501" y="2235"/>
                  </a:cubicBezTo>
                  <a:cubicBezTo>
                    <a:pt x="1501" y="2135"/>
                    <a:pt x="1401" y="2102"/>
                    <a:pt x="1368" y="2102"/>
                  </a:cubicBezTo>
                  <a:cubicBezTo>
                    <a:pt x="1034" y="2068"/>
                    <a:pt x="667" y="1935"/>
                    <a:pt x="467" y="1902"/>
                  </a:cubicBezTo>
                  <a:cubicBezTo>
                    <a:pt x="667" y="1768"/>
                    <a:pt x="1067" y="1568"/>
                    <a:pt x="1501" y="1401"/>
                  </a:cubicBezTo>
                  <a:cubicBezTo>
                    <a:pt x="1534" y="1401"/>
                    <a:pt x="1568" y="1335"/>
                    <a:pt x="1568" y="1301"/>
                  </a:cubicBezTo>
                  <a:cubicBezTo>
                    <a:pt x="1701" y="1001"/>
                    <a:pt x="1835" y="667"/>
                    <a:pt x="1935" y="467"/>
                  </a:cubicBezTo>
                  <a:close/>
                  <a:moveTo>
                    <a:pt x="1935" y="0"/>
                  </a:moveTo>
                  <a:cubicBezTo>
                    <a:pt x="1868" y="0"/>
                    <a:pt x="1701" y="0"/>
                    <a:pt x="1268" y="1134"/>
                  </a:cubicBezTo>
                  <a:cubicBezTo>
                    <a:pt x="67" y="1635"/>
                    <a:pt x="0" y="1768"/>
                    <a:pt x="0" y="1835"/>
                  </a:cubicBezTo>
                  <a:cubicBezTo>
                    <a:pt x="0" y="1902"/>
                    <a:pt x="0" y="1968"/>
                    <a:pt x="33" y="2002"/>
                  </a:cubicBezTo>
                  <a:cubicBezTo>
                    <a:pt x="33" y="2068"/>
                    <a:pt x="167" y="2168"/>
                    <a:pt x="1201" y="2402"/>
                  </a:cubicBezTo>
                  <a:cubicBezTo>
                    <a:pt x="1501" y="3636"/>
                    <a:pt x="1635" y="3636"/>
                    <a:pt x="1735" y="3636"/>
                  </a:cubicBezTo>
                  <a:cubicBezTo>
                    <a:pt x="1868" y="3636"/>
                    <a:pt x="1968" y="3603"/>
                    <a:pt x="2502" y="2469"/>
                  </a:cubicBezTo>
                  <a:cubicBezTo>
                    <a:pt x="2835" y="2335"/>
                    <a:pt x="3402" y="2135"/>
                    <a:pt x="3536" y="2002"/>
                  </a:cubicBezTo>
                  <a:cubicBezTo>
                    <a:pt x="3569" y="1968"/>
                    <a:pt x="3569" y="1902"/>
                    <a:pt x="3569" y="1835"/>
                  </a:cubicBezTo>
                  <a:cubicBezTo>
                    <a:pt x="3569" y="1668"/>
                    <a:pt x="3402" y="1601"/>
                    <a:pt x="2769" y="1401"/>
                  </a:cubicBezTo>
                  <a:cubicBezTo>
                    <a:pt x="2669" y="1335"/>
                    <a:pt x="2535" y="1301"/>
                    <a:pt x="2435" y="1268"/>
                  </a:cubicBezTo>
                  <a:cubicBezTo>
                    <a:pt x="2435" y="1168"/>
                    <a:pt x="2402" y="1001"/>
                    <a:pt x="2368" y="901"/>
                  </a:cubicBezTo>
                  <a:cubicBezTo>
                    <a:pt x="2268" y="467"/>
                    <a:pt x="2202" y="234"/>
                    <a:pt x="2102" y="100"/>
                  </a:cubicBezTo>
                  <a:cubicBezTo>
                    <a:pt x="2068" y="67"/>
                    <a:pt x="2001" y="0"/>
                    <a:pt x="19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4"/>
            <p:cNvSpPr/>
            <p:nvPr/>
          </p:nvSpPr>
          <p:spPr>
            <a:xfrm>
              <a:off x="1800700" y="4999875"/>
              <a:ext cx="301650" cy="171875"/>
            </a:xfrm>
            <a:custGeom>
              <a:avLst/>
              <a:gdLst/>
              <a:ahLst/>
              <a:cxnLst/>
              <a:rect l="l" t="t" r="r" b="b"/>
              <a:pathLst>
                <a:path w="12066" h="6875" extrusionOk="0">
                  <a:moveTo>
                    <a:pt x="7352" y="0"/>
                  </a:moveTo>
                  <a:cubicBezTo>
                    <a:pt x="6813" y="0"/>
                    <a:pt x="6330" y="300"/>
                    <a:pt x="5992" y="698"/>
                  </a:cubicBezTo>
                  <a:lnTo>
                    <a:pt x="5992" y="698"/>
                  </a:lnTo>
                  <a:cubicBezTo>
                    <a:pt x="5761" y="506"/>
                    <a:pt x="5458" y="334"/>
                    <a:pt x="5068" y="200"/>
                  </a:cubicBezTo>
                  <a:cubicBezTo>
                    <a:pt x="4746" y="94"/>
                    <a:pt x="4475" y="49"/>
                    <a:pt x="4247" y="49"/>
                  </a:cubicBezTo>
                  <a:cubicBezTo>
                    <a:pt x="2818" y="49"/>
                    <a:pt x="3066" y="1834"/>
                    <a:pt x="3066" y="1834"/>
                  </a:cubicBezTo>
                  <a:cubicBezTo>
                    <a:pt x="2928" y="1750"/>
                    <a:pt x="2778" y="1711"/>
                    <a:pt x="2624" y="1711"/>
                  </a:cubicBezTo>
                  <a:cubicBezTo>
                    <a:pt x="1440" y="1711"/>
                    <a:pt x="1" y="3989"/>
                    <a:pt x="1565" y="5170"/>
                  </a:cubicBezTo>
                  <a:cubicBezTo>
                    <a:pt x="2051" y="5534"/>
                    <a:pt x="2515" y="5697"/>
                    <a:pt x="2913" y="5719"/>
                  </a:cubicBezTo>
                  <a:lnTo>
                    <a:pt x="2913" y="5719"/>
                  </a:lnTo>
                  <a:cubicBezTo>
                    <a:pt x="3048" y="6329"/>
                    <a:pt x="3481" y="6859"/>
                    <a:pt x="4401" y="6871"/>
                  </a:cubicBezTo>
                  <a:cubicBezTo>
                    <a:pt x="4473" y="6873"/>
                    <a:pt x="4544" y="6874"/>
                    <a:pt x="4614" y="6874"/>
                  </a:cubicBezTo>
                  <a:cubicBezTo>
                    <a:pt x="5812" y="6874"/>
                    <a:pt x="6617" y="6594"/>
                    <a:pt x="7073" y="6172"/>
                  </a:cubicBezTo>
                  <a:lnTo>
                    <a:pt x="7073" y="6172"/>
                  </a:lnTo>
                  <a:cubicBezTo>
                    <a:pt x="7170" y="6299"/>
                    <a:pt x="7290" y="6422"/>
                    <a:pt x="7436" y="6538"/>
                  </a:cubicBezTo>
                  <a:cubicBezTo>
                    <a:pt x="7651" y="6717"/>
                    <a:pt x="7914" y="6796"/>
                    <a:pt x="8200" y="6796"/>
                  </a:cubicBezTo>
                  <a:cubicBezTo>
                    <a:pt x="9782" y="6796"/>
                    <a:pt x="12066" y="4371"/>
                    <a:pt x="10738" y="2902"/>
                  </a:cubicBezTo>
                  <a:cubicBezTo>
                    <a:pt x="10359" y="2499"/>
                    <a:pt x="9958" y="2347"/>
                    <a:pt x="9583" y="2347"/>
                  </a:cubicBezTo>
                  <a:cubicBezTo>
                    <a:pt x="9547" y="2347"/>
                    <a:pt x="9512" y="2348"/>
                    <a:pt x="9477" y="2351"/>
                  </a:cubicBezTo>
                  <a:lnTo>
                    <a:pt x="9477" y="2351"/>
                  </a:lnTo>
                  <a:cubicBezTo>
                    <a:pt x="9492" y="1652"/>
                    <a:pt x="9144" y="850"/>
                    <a:pt x="8270" y="300"/>
                  </a:cubicBezTo>
                  <a:cubicBezTo>
                    <a:pt x="7957" y="89"/>
                    <a:pt x="7647" y="0"/>
                    <a:pt x="7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4"/>
            <p:cNvSpPr/>
            <p:nvPr/>
          </p:nvSpPr>
          <p:spPr>
            <a:xfrm>
              <a:off x="1813125" y="4995675"/>
              <a:ext cx="271900" cy="180175"/>
            </a:xfrm>
            <a:custGeom>
              <a:avLst/>
              <a:gdLst/>
              <a:ahLst/>
              <a:cxnLst/>
              <a:rect l="l" t="t" r="r" b="b"/>
              <a:pathLst>
                <a:path w="10876" h="7207" extrusionOk="0">
                  <a:moveTo>
                    <a:pt x="5538" y="1135"/>
                  </a:moveTo>
                  <a:cubicBezTo>
                    <a:pt x="5938" y="1535"/>
                    <a:pt x="6038" y="2002"/>
                    <a:pt x="5905" y="2336"/>
                  </a:cubicBezTo>
                  <a:cubicBezTo>
                    <a:pt x="5843" y="2521"/>
                    <a:pt x="5731" y="2617"/>
                    <a:pt x="5600" y="2617"/>
                  </a:cubicBezTo>
                  <a:cubicBezTo>
                    <a:pt x="5517" y="2617"/>
                    <a:pt x="5428" y="2580"/>
                    <a:pt x="5338" y="2503"/>
                  </a:cubicBezTo>
                  <a:cubicBezTo>
                    <a:pt x="5071" y="2269"/>
                    <a:pt x="5138" y="1669"/>
                    <a:pt x="5538" y="1135"/>
                  </a:cubicBezTo>
                  <a:close/>
                  <a:moveTo>
                    <a:pt x="8807" y="2703"/>
                  </a:moveTo>
                  <a:cubicBezTo>
                    <a:pt x="8740" y="3303"/>
                    <a:pt x="8407" y="3770"/>
                    <a:pt x="7906" y="3804"/>
                  </a:cubicBezTo>
                  <a:lnTo>
                    <a:pt x="7806" y="3804"/>
                  </a:lnTo>
                  <a:cubicBezTo>
                    <a:pt x="7706" y="3804"/>
                    <a:pt x="7706" y="3770"/>
                    <a:pt x="7706" y="3704"/>
                  </a:cubicBezTo>
                  <a:cubicBezTo>
                    <a:pt x="7640" y="3470"/>
                    <a:pt x="8140" y="2870"/>
                    <a:pt x="8807" y="2703"/>
                  </a:cubicBezTo>
                  <a:close/>
                  <a:moveTo>
                    <a:pt x="3103" y="4204"/>
                  </a:moveTo>
                  <a:cubicBezTo>
                    <a:pt x="3203" y="4204"/>
                    <a:pt x="3270" y="4304"/>
                    <a:pt x="3303" y="4371"/>
                  </a:cubicBezTo>
                  <a:cubicBezTo>
                    <a:pt x="3570" y="4704"/>
                    <a:pt x="3603" y="5004"/>
                    <a:pt x="3470" y="5305"/>
                  </a:cubicBezTo>
                  <a:cubicBezTo>
                    <a:pt x="3370" y="5538"/>
                    <a:pt x="3036" y="5772"/>
                    <a:pt x="2603" y="5772"/>
                  </a:cubicBezTo>
                  <a:cubicBezTo>
                    <a:pt x="2536" y="5205"/>
                    <a:pt x="2703" y="4638"/>
                    <a:pt x="2903" y="4371"/>
                  </a:cubicBezTo>
                  <a:cubicBezTo>
                    <a:pt x="2936" y="4271"/>
                    <a:pt x="3036" y="4204"/>
                    <a:pt x="3103" y="4204"/>
                  </a:cubicBezTo>
                  <a:close/>
                  <a:moveTo>
                    <a:pt x="6739" y="4671"/>
                  </a:moveTo>
                  <a:cubicBezTo>
                    <a:pt x="6739" y="4671"/>
                    <a:pt x="6806" y="4771"/>
                    <a:pt x="6872" y="4871"/>
                  </a:cubicBezTo>
                  <a:cubicBezTo>
                    <a:pt x="7039" y="5338"/>
                    <a:pt x="6939" y="5705"/>
                    <a:pt x="6639" y="6039"/>
                  </a:cubicBezTo>
                  <a:cubicBezTo>
                    <a:pt x="6405" y="5605"/>
                    <a:pt x="6439" y="5138"/>
                    <a:pt x="6572" y="4838"/>
                  </a:cubicBezTo>
                  <a:cubicBezTo>
                    <a:pt x="6639" y="4704"/>
                    <a:pt x="6706" y="4671"/>
                    <a:pt x="6739" y="4671"/>
                  </a:cubicBezTo>
                  <a:close/>
                  <a:moveTo>
                    <a:pt x="6850" y="345"/>
                  </a:moveTo>
                  <a:cubicBezTo>
                    <a:pt x="7127" y="345"/>
                    <a:pt x="7405" y="427"/>
                    <a:pt x="7673" y="601"/>
                  </a:cubicBezTo>
                  <a:cubicBezTo>
                    <a:pt x="8340" y="1002"/>
                    <a:pt x="8774" y="1669"/>
                    <a:pt x="8807" y="2369"/>
                  </a:cubicBezTo>
                  <a:cubicBezTo>
                    <a:pt x="7973" y="2536"/>
                    <a:pt x="7339" y="3303"/>
                    <a:pt x="7339" y="3770"/>
                  </a:cubicBezTo>
                  <a:cubicBezTo>
                    <a:pt x="7339" y="3937"/>
                    <a:pt x="7473" y="4137"/>
                    <a:pt x="7806" y="4137"/>
                  </a:cubicBezTo>
                  <a:lnTo>
                    <a:pt x="7940" y="4137"/>
                  </a:lnTo>
                  <a:cubicBezTo>
                    <a:pt x="8607" y="4037"/>
                    <a:pt x="9074" y="3470"/>
                    <a:pt x="9141" y="2703"/>
                  </a:cubicBezTo>
                  <a:cubicBezTo>
                    <a:pt x="9508" y="2703"/>
                    <a:pt x="9841" y="2870"/>
                    <a:pt x="10141" y="3203"/>
                  </a:cubicBezTo>
                  <a:cubicBezTo>
                    <a:pt x="10675" y="3770"/>
                    <a:pt x="10575" y="4371"/>
                    <a:pt x="10342" y="4838"/>
                  </a:cubicBezTo>
                  <a:cubicBezTo>
                    <a:pt x="9908" y="5838"/>
                    <a:pt x="8640" y="6806"/>
                    <a:pt x="7740" y="6806"/>
                  </a:cubicBezTo>
                  <a:cubicBezTo>
                    <a:pt x="7439" y="6806"/>
                    <a:pt x="7239" y="6706"/>
                    <a:pt x="7073" y="6606"/>
                  </a:cubicBezTo>
                  <a:lnTo>
                    <a:pt x="6806" y="6339"/>
                  </a:lnTo>
                  <a:cubicBezTo>
                    <a:pt x="7173" y="5938"/>
                    <a:pt x="7306" y="5371"/>
                    <a:pt x="7139" y="4838"/>
                  </a:cubicBezTo>
                  <a:cubicBezTo>
                    <a:pt x="7006" y="4437"/>
                    <a:pt x="6806" y="4371"/>
                    <a:pt x="6672" y="4371"/>
                  </a:cubicBezTo>
                  <a:cubicBezTo>
                    <a:pt x="6505" y="4371"/>
                    <a:pt x="6339" y="4504"/>
                    <a:pt x="6239" y="4704"/>
                  </a:cubicBezTo>
                  <a:cubicBezTo>
                    <a:pt x="6005" y="5105"/>
                    <a:pt x="6005" y="5705"/>
                    <a:pt x="6339" y="6305"/>
                  </a:cubicBezTo>
                  <a:cubicBezTo>
                    <a:pt x="5972" y="6606"/>
                    <a:pt x="5271" y="6872"/>
                    <a:pt x="4004" y="6872"/>
                  </a:cubicBezTo>
                  <a:lnTo>
                    <a:pt x="3904" y="6872"/>
                  </a:lnTo>
                  <a:cubicBezTo>
                    <a:pt x="3136" y="6872"/>
                    <a:pt x="2769" y="6472"/>
                    <a:pt x="2636" y="6039"/>
                  </a:cubicBezTo>
                  <a:cubicBezTo>
                    <a:pt x="3136" y="6005"/>
                    <a:pt x="3570" y="5772"/>
                    <a:pt x="3770" y="5338"/>
                  </a:cubicBezTo>
                  <a:cubicBezTo>
                    <a:pt x="3937" y="4938"/>
                    <a:pt x="3837" y="4504"/>
                    <a:pt x="3570" y="4104"/>
                  </a:cubicBezTo>
                  <a:cubicBezTo>
                    <a:pt x="3403" y="3870"/>
                    <a:pt x="3236" y="3837"/>
                    <a:pt x="3103" y="3837"/>
                  </a:cubicBezTo>
                  <a:cubicBezTo>
                    <a:pt x="2936" y="3837"/>
                    <a:pt x="2769" y="3937"/>
                    <a:pt x="2636" y="4104"/>
                  </a:cubicBezTo>
                  <a:cubicBezTo>
                    <a:pt x="2403" y="4371"/>
                    <a:pt x="2169" y="5004"/>
                    <a:pt x="2269" y="5638"/>
                  </a:cubicBezTo>
                  <a:cubicBezTo>
                    <a:pt x="1902" y="5605"/>
                    <a:pt x="1569" y="5371"/>
                    <a:pt x="1168" y="5138"/>
                  </a:cubicBezTo>
                  <a:cubicBezTo>
                    <a:pt x="334" y="4537"/>
                    <a:pt x="501" y="3670"/>
                    <a:pt x="635" y="3337"/>
                  </a:cubicBezTo>
                  <a:cubicBezTo>
                    <a:pt x="901" y="2603"/>
                    <a:pt x="1569" y="2002"/>
                    <a:pt x="2102" y="2002"/>
                  </a:cubicBezTo>
                  <a:cubicBezTo>
                    <a:pt x="2236" y="2002"/>
                    <a:pt x="2336" y="2036"/>
                    <a:pt x="2469" y="2136"/>
                  </a:cubicBezTo>
                  <a:cubicBezTo>
                    <a:pt x="2486" y="2152"/>
                    <a:pt x="2519" y="2161"/>
                    <a:pt x="2553" y="2161"/>
                  </a:cubicBezTo>
                  <a:cubicBezTo>
                    <a:pt x="2586" y="2161"/>
                    <a:pt x="2619" y="2152"/>
                    <a:pt x="2636" y="2136"/>
                  </a:cubicBezTo>
                  <a:cubicBezTo>
                    <a:pt x="2736" y="2102"/>
                    <a:pt x="2736" y="2002"/>
                    <a:pt x="2736" y="1969"/>
                  </a:cubicBezTo>
                  <a:cubicBezTo>
                    <a:pt x="2736" y="1969"/>
                    <a:pt x="2603" y="1135"/>
                    <a:pt x="3003" y="668"/>
                  </a:cubicBezTo>
                  <a:cubicBezTo>
                    <a:pt x="3175" y="477"/>
                    <a:pt x="3413" y="384"/>
                    <a:pt x="3717" y="384"/>
                  </a:cubicBezTo>
                  <a:cubicBezTo>
                    <a:pt x="3943" y="384"/>
                    <a:pt x="4205" y="435"/>
                    <a:pt x="4504" y="535"/>
                  </a:cubicBezTo>
                  <a:cubicBezTo>
                    <a:pt x="4804" y="668"/>
                    <a:pt x="5071" y="801"/>
                    <a:pt x="5271" y="935"/>
                  </a:cubicBezTo>
                  <a:cubicBezTo>
                    <a:pt x="4804" y="1502"/>
                    <a:pt x="4637" y="2336"/>
                    <a:pt x="5138" y="2770"/>
                  </a:cubicBezTo>
                  <a:cubicBezTo>
                    <a:pt x="5270" y="2889"/>
                    <a:pt x="5419" y="2945"/>
                    <a:pt x="5563" y="2945"/>
                  </a:cubicBezTo>
                  <a:cubicBezTo>
                    <a:pt x="5821" y="2945"/>
                    <a:pt x="6065" y="2769"/>
                    <a:pt x="6172" y="2469"/>
                  </a:cubicBezTo>
                  <a:cubicBezTo>
                    <a:pt x="6339" y="2036"/>
                    <a:pt x="6239" y="1435"/>
                    <a:pt x="5672" y="868"/>
                  </a:cubicBezTo>
                  <a:cubicBezTo>
                    <a:pt x="6031" y="529"/>
                    <a:pt x="6438" y="345"/>
                    <a:pt x="6850" y="345"/>
                  </a:cubicBezTo>
                  <a:close/>
                  <a:moveTo>
                    <a:pt x="6806" y="1"/>
                  </a:moveTo>
                  <a:cubicBezTo>
                    <a:pt x="6305" y="1"/>
                    <a:pt x="5805" y="268"/>
                    <a:pt x="5405" y="668"/>
                  </a:cubicBezTo>
                  <a:cubicBezTo>
                    <a:pt x="5138" y="501"/>
                    <a:pt x="4904" y="368"/>
                    <a:pt x="4571" y="268"/>
                  </a:cubicBezTo>
                  <a:cubicBezTo>
                    <a:pt x="4257" y="167"/>
                    <a:pt x="3971" y="119"/>
                    <a:pt x="3717" y="119"/>
                  </a:cubicBezTo>
                  <a:cubicBezTo>
                    <a:pt x="3297" y="119"/>
                    <a:pt x="2965" y="252"/>
                    <a:pt x="2736" y="501"/>
                  </a:cubicBezTo>
                  <a:cubicBezTo>
                    <a:pt x="2403" y="868"/>
                    <a:pt x="2336" y="1469"/>
                    <a:pt x="2336" y="1802"/>
                  </a:cubicBezTo>
                  <a:cubicBezTo>
                    <a:pt x="2269" y="1769"/>
                    <a:pt x="2136" y="1769"/>
                    <a:pt x="2069" y="1769"/>
                  </a:cubicBezTo>
                  <a:cubicBezTo>
                    <a:pt x="1402" y="1769"/>
                    <a:pt x="601" y="2436"/>
                    <a:pt x="301" y="3303"/>
                  </a:cubicBezTo>
                  <a:cubicBezTo>
                    <a:pt x="1" y="4171"/>
                    <a:pt x="234" y="4971"/>
                    <a:pt x="935" y="5471"/>
                  </a:cubicBezTo>
                  <a:cubicBezTo>
                    <a:pt x="1402" y="5805"/>
                    <a:pt x="1835" y="6005"/>
                    <a:pt x="2269" y="6039"/>
                  </a:cubicBezTo>
                  <a:cubicBezTo>
                    <a:pt x="2469" y="6806"/>
                    <a:pt x="3070" y="7206"/>
                    <a:pt x="3904" y="7206"/>
                  </a:cubicBezTo>
                  <a:lnTo>
                    <a:pt x="4070" y="7206"/>
                  </a:lnTo>
                  <a:cubicBezTo>
                    <a:pt x="5138" y="7206"/>
                    <a:pt x="6038" y="6973"/>
                    <a:pt x="6472" y="6539"/>
                  </a:cubicBezTo>
                  <a:cubicBezTo>
                    <a:pt x="6572" y="6672"/>
                    <a:pt x="6639" y="6772"/>
                    <a:pt x="6772" y="6839"/>
                  </a:cubicBezTo>
                  <a:cubicBezTo>
                    <a:pt x="6972" y="7039"/>
                    <a:pt x="7273" y="7139"/>
                    <a:pt x="7606" y="7139"/>
                  </a:cubicBezTo>
                  <a:cubicBezTo>
                    <a:pt x="8640" y="7139"/>
                    <a:pt x="10041" y="6139"/>
                    <a:pt x="10542" y="4971"/>
                  </a:cubicBezTo>
                  <a:cubicBezTo>
                    <a:pt x="10875" y="4204"/>
                    <a:pt x="10775" y="3503"/>
                    <a:pt x="10275" y="2970"/>
                  </a:cubicBezTo>
                  <a:cubicBezTo>
                    <a:pt x="9941" y="2603"/>
                    <a:pt x="9541" y="2369"/>
                    <a:pt x="9074" y="2369"/>
                  </a:cubicBezTo>
                  <a:cubicBezTo>
                    <a:pt x="9074" y="1602"/>
                    <a:pt x="8574" y="835"/>
                    <a:pt x="7806" y="334"/>
                  </a:cubicBezTo>
                  <a:cubicBezTo>
                    <a:pt x="7473" y="134"/>
                    <a:pt x="7139" y="1"/>
                    <a:pt x="680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4"/>
            <p:cNvSpPr/>
            <p:nvPr/>
          </p:nvSpPr>
          <p:spPr>
            <a:xfrm>
              <a:off x="3028975" y="3658150"/>
              <a:ext cx="301550" cy="172575"/>
            </a:xfrm>
            <a:custGeom>
              <a:avLst/>
              <a:gdLst/>
              <a:ahLst/>
              <a:cxnLst/>
              <a:rect l="l" t="t" r="r" b="b"/>
              <a:pathLst>
                <a:path w="12062" h="6903" extrusionOk="0">
                  <a:moveTo>
                    <a:pt x="7347" y="0"/>
                  </a:moveTo>
                  <a:cubicBezTo>
                    <a:pt x="6794" y="0"/>
                    <a:pt x="6299" y="305"/>
                    <a:pt x="5954" y="708"/>
                  </a:cubicBezTo>
                  <a:lnTo>
                    <a:pt x="5954" y="708"/>
                  </a:lnTo>
                  <a:cubicBezTo>
                    <a:pt x="5723" y="522"/>
                    <a:pt x="5422" y="357"/>
                    <a:pt x="5038" y="230"/>
                  </a:cubicBezTo>
                  <a:cubicBezTo>
                    <a:pt x="4705" y="116"/>
                    <a:pt x="4426" y="67"/>
                    <a:pt x="4192" y="67"/>
                  </a:cubicBezTo>
                  <a:cubicBezTo>
                    <a:pt x="2792" y="67"/>
                    <a:pt x="3037" y="1832"/>
                    <a:pt x="3037" y="1832"/>
                  </a:cubicBezTo>
                  <a:cubicBezTo>
                    <a:pt x="2895" y="1747"/>
                    <a:pt x="2743" y="1709"/>
                    <a:pt x="2587" y="1709"/>
                  </a:cubicBezTo>
                  <a:cubicBezTo>
                    <a:pt x="1392" y="1709"/>
                    <a:pt x="1" y="3987"/>
                    <a:pt x="1536" y="5167"/>
                  </a:cubicBezTo>
                  <a:cubicBezTo>
                    <a:pt x="2026" y="5528"/>
                    <a:pt x="2492" y="5693"/>
                    <a:pt x="2892" y="5721"/>
                  </a:cubicBezTo>
                  <a:lnTo>
                    <a:pt x="2892" y="5721"/>
                  </a:lnTo>
                  <a:cubicBezTo>
                    <a:pt x="3022" y="6337"/>
                    <a:pt x="3450" y="6877"/>
                    <a:pt x="4371" y="6902"/>
                  </a:cubicBezTo>
                  <a:cubicBezTo>
                    <a:pt x="4408" y="6902"/>
                    <a:pt x="4445" y="6903"/>
                    <a:pt x="4481" y="6903"/>
                  </a:cubicBezTo>
                  <a:cubicBezTo>
                    <a:pt x="5751" y="6903"/>
                    <a:pt x="6603" y="6604"/>
                    <a:pt x="7078" y="6163"/>
                  </a:cubicBezTo>
                  <a:lnTo>
                    <a:pt x="7078" y="6163"/>
                  </a:lnTo>
                  <a:cubicBezTo>
                    <a:pt x="7174" y="6291"/>
                    <a:pt x="7294" y="6416"/>
                    <a:pt x="7440" y="6535"/>
                  </a:cubicBezTo>
                  <a:cubicBezTo>
                    <a:pt x="7658" y="6722"/>
                    <a:pt x="7926" y="6804"/>
                    <a:pt x="8217" y="6804"/>
                  </a:cubicBezTo>
                  <a:cubicBezTo>
                    <a:pt x="9798" y="6804"/>
                    <a:pt x="12061" y="4369"/>
                    <a:pt x="10709" y="2932"/>
                  </a:cubicBezTo>
                  <a:cubicBezTo>
                    <a:pt x="10335" y="2526"/>
                    <a:pt x="9935" y="2373"/>
                    <a:pt x="9561" y="2373"/>
                  </a:cubicBezTo>
                  <a:cubicBezTo>
                    <a:pt x="9529" y="2373"/>
                    <a:pt x="9496" y="2374"/>
                    <a:pt x="9464" y="2376"/>
                  </a:cubicBezTo>
                  <a:lnTo>
                    <a:pt x="9464" y="2376"/>
                  </a:lnTo>
                  <a:cubicBezTo>
                    <a:pt x="9489" y="1671"/>
                    <a:pt x="9144" y="855"/>
                    <a:pt x="8274" y="297"/>
                  </a:cubicBezTo>
                  <a:cubicBezTo>
                    <a:pt x="7958" y="88"/>
                    <a:pt x="7644" y="0"/>
                    <a:pt x="7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4"/>
            <p:cNvSpPr/>
            <p:nvPr/>
          </p:nvSpPr>
          <p:spPr>
            <a:xfrm>
              <a:off x="3041500" y="3653900"/>
              <a:ext cx="271050" cy="180975"/>
            </a:xfrm>
            <a:custGeom>
              <a:avLst/>
              <a:gdLst/>
              <a:ahLst/>
              <a:cxnLst/>
              <a:rect l="l" t="t" r="r" b="b"/>
              <a:pathLst>
                <a:path w="10842" h="7239" extrusionOk="0">
                  <a:moveTo>
                    <a:pt x="5505" y="1134"/>
                  </a:moveTo>
                  <a:cubicBezTo>
                    <a:pt x="5938" y="1568"/>
                    <a:pt x="6005" y="2002"/>
                    <a:pt x="5872" y="2335"/>
                  </a:cubicBezTo>
                  <a:cubicBezTo>
                    <a:pt x="5830" y="2522"/>
                    <a:pt x="5712" y="2631"/>
                    <a:pt x="5580" y="2631"/>
                  </a:cubicBezTo>
                  <a:cubicBezTo>
                    <a:pt x="5499" y="2631"/>
                    <a:pt x="5414" y="2590"/>
                    <a:pt x="5338" y="2502"/>
                  </a:cubicBezTo>
                  <a:cubicBezTo>
                    <a:pt x="5038" y="2268"/>
                    <a:pt x="5138" y="1668"/>
                    <a:pt x="5505" y="1134"/>
                  </a:cubicBezTo>
                  <a:close/>
                  <a:moveTo>
                    <a:pt x="8807" y="2735"/>
                  </a:moveTo>
                  <a:lnTo>
                    <a:pt x="8807" y="2735"/>
                  </a:lnTo>
                  <a:cubicBezTo>
                    <a:pt x="8707" y="3303"/>
                    <a:pt x="8374" y="3770"/>
                    <a:pt x="7873" y="3803"/>
                  </a:cubicBezTo>
                  <a:lnTo>
                    <a:pt x="7806" y="3803"/>
                  </a:lnTo>
                  <a:cubicBezTo>
                    <a:pt x="7673" y="3803"/>
                    <a:pt x="7673" y="3770"/>
                    <a:pt x="7673" y="3736"/>
                  </a:cubicBezTo>
                  <a:cubicBezTo>
                    <a:pt x="7640" y="3469"/>
                    <a:pt x="8140" y="2902"/>
                    <a:pt x="8807" y="2735"/>
                  </a:cubicBezTo>
                  <a:close/>
                  <a:moveTo>
                    <a:pt x="3103" y="4237"/>
                  </a:moveTo>
                  <a:cubicBezTo>
                    <a:pt x="3170" y="4237"/>
                    <a:pt x="3270" y="4303"/>
                    <a:pt x="3303" y="4403"/>
                  </a:cubicBezTo>
                  <a:cubicBezTo>
                    <a:pt x="3537" y="4737"/>
                    <a:pt x="3603" y="5004"/>
                    <a:pt x="3470" y="5304"/>
                  </a:cubicBezTo>
                  <a:cubicBezTo>
                    <a:pt x="3337" y="5571"/>
                    <a:pt x="3003" y="5771"/>
                    <a:pt x="2603" y="5771"/>
                  </a:cubicBezTo>
                  <a:cubicBezTo>
                    <a:pt x="2503" y="5237"/>
                    <a:pt x="2669" y="4637"/>
                    <a:pt x="2870" y="4403"/>
                  </a:cubicBezTo>
                  <a:cubicBezTo>
                    <a:pt x="2936" y="4270"/>
                    <a:pt x="3003" y="4237"/>
                    <a:pt x="3103" y="4237"/>
                  </a:cubicBezTo>
                  <a:close/>
                  <a:moveTo>
                    <a:pt x="6706" y="4670"/>
                  </a:moveTo>
                  <a:cubicBezTo>
                    <a:pt x="6706" y="4670"/>
                    <a:pt x="6806" y="4770"/>
                    <a:pt x="6839" y="4870"/>
                  </a:cubicBezTo>
                  <a:cubicBezTo>
                    <a:pt x="7006" y="5337"/>
                    <a:pt x="6906" y="5704"/>
                    <a:pt x="6639" y="6038"/>
                  </a:cubicBezTo>
                  <a:cubicBezTo>
                    <a:pt x="6372" y="5604"/>
                    <a:pt x="6405" y="5137"/>
                    <a:pt x="6539" y="4837"/>
                  </a:cubicBezTo>
                  <a:cubicBezTo>
                    <a:pt x="6639" y="4737"/>
                    <a:pt x="6672" y="4670"/>
                    <a:pt x="6706" y="4670"/>
                  </a:cubicBezTo>
                  <a:close/>
                  <a:moveTo>
                    <a:pt x="6818" y="346"/>
                  </a:moveTo>
                  <a:cubicBezTo>
                    <a:pt x="7095" y="346"/>
                    <a:pt x="7375" y="429"/>
                    <a:pt x="7640" y="601"/>
                  </a:cubicBezTo>
                  <a:cubicBezTo>
                    <a:pt x="8307" y="1001"/>
                    <a:pt x="8707" y="1668"/>
                    <a:pt x="8740" y="2402"/>
                  </a:cubicBezTo>
                  <a:cubicBezTo>
                    <a:pt x="7907" y="2569"/>
                    <a:pt x="7306" y="3303"/>
                    <a:pt x="7306" y="3770"/>
                  </a:cubicBezTo>
                  <a:cubicBezTo>
                    <a:pt x="7306" y="3936"/>
                    <a:pt x="7406" y="4136"/>
                    <a:pt x="7740" y="4136"/>
                  </a:cubicBezTo>
                  <a:lnTo>
                    <a:pt x="7873" y="4136"/>
                  </a:lnTo>
                  <a:cubicBezTo>
                    <a:pt x="8540" y="4070"/>
                    <a:pt x="9007" y="3469"/>
                    <a:pt x="9074" y="2735"/>
                  </a:cubicBezTo>
                  <a:cubicBezTo>
                    <a:pt x="9474" y="2735"/>
                    <a:pt x="9808" y="2902"/>
                    <a:pt x="10108" y="3236"/>
                  </a:cubicBezTo>
                  <a:cubicBezTo>
                    <a:pt x="10642" y="3770"/>
                    <a:pt x="10508" y="4403"/>
                    <a:pt x="10308" y="4837"/>
                  </a:cubicBezTo>
                  <a:cubicBezTo>
                    <a:pt x="9841" y="5838"/>
                    <a:pt x="8574" y="6805"/>
                    <a:pt x="7673" y="6805"/>
                  </a:cubicBezTo>
                  <a:cubicBezTo>
                    <a:pt x="7406" y="6805"/>
                    <a:pt x="7206" y="6738"/>
                    <a:pt x="7039" y="6605"/>
                  </a:cubicBezTo>
                  <a:lnTo>
                    <a:pt x="6806" y="6338"/>
                  </a:lnTo>
                  <a:cubicBezTo>
                    <a:pt x="7173" y="5938"/>
                    <a:pt x="7306" y="5404"/>
                    <a:pt x="7139" y="4837"/>
                  </a:cubicBezTo>
                  <a:cubicBezTo>
                    <a:pt x="7006" y="4437"/>
                    <a:pt x="6806" y="4403"/>
                    <a:pt x="6672" y="4403"/>
                  </a:cubicBezTo>
                  <a:cubicBezTo>
                    <a:pt x="6506" y="4403"/>
                    <a:pt x="6339" y="4503"/>
                    <a:pt x="6205" y="4737"/>
                  </a:cubicBezTo>
                  <a:cubicBezTo>
                    <a:pt x="6005" y="5104"/>
                    <a:pt x="6005" y="5738"/>
                    <a:pt x="6339" y="6305"/>
                  </a:cubicBezTo>
                  <a:cubicBezTo>
                    <a:pt x="5972" y="6605"/>
                    <a:pt x="5271" y="6905"/>
                    <a:pt x="4004" y="6905"/>
                  </a:cubicBezTo>
                  <a:lnTo>
                    <a:pt x="3870" y="6905"/>
                  </a:lnTo>
                  <a:cubicBezTo>
                    <a:pt x="3136" y="6905"/>
                    <a:pt x="2770" y="6471"/>
                    <a:pt x="2636" y="6071"/>
                  </a:cubicBezTo>
                  <a:cubicBezTo>
                    <a:pt x="3136" y="6004"/>
                    <a:pt x="3537" y="5771"/>
                    <a:pt x="3704" y="5337"/>
                  </a:cubicBezTo>
                  <a:cubicBezTo>
                    <a:pt x="3870" y="4937"/>
                    <a:pt x="3804" y="4503"/>
                    <a:pt x="3503" y="4103"/>
                  </a:cubicBezTo>
                  <a:cubicBezTo>
                    <a:pt x="3337" y="3903"/>
                    <a:pt x="3170" y="3836"/>
                    <a:pt x="3036" y="3836"/>
                  </a:cubicBezTo>
                  <a:cubicBezTo>
                    <a:pt x="2870" y="3836"/>
                    <a:pt x="2703" y="3936"/>
                    <a:pt x="2603" y="4103"/>
                  </a:cubicBezTo>
                  <a:cubicBezTo>
                    <a:pt x="2336" y="4403"/>
                    <a:pt x="2136" y="5004"/>
                    <a:pt x="2202" y="5638"/>
                  </a:cubicBezTo>
                  <a:cubicBezTo>
                    <a:pt x="1836" y="5604"/>
                    <a:pt x="1502" y="5404"/>
                    <a:pt x="1135" y="5137"/>
                  </a:cubicBezTo>
                  <a:cubicBezTo>
                    <a:pt x="301" y="4570"/>
                    <a:pt x="468" y="3669"/>
                    <a:pt x="568" y="3336"/>
                  </a:cubicBezTo>
                  <a:cubicBezTo>
                    <a:pt x="835" y="2602"/>
                    <a:pt x="1502" y="2002"/>
                    <a:pt x="2036" y="2002"/>
                  </a:cubicBezTo>
                  <a:cubicBezTo>
                    <a:pt x="2169" y="2002"/>
                    <a:pt x="2303" y="2068"/>
                    <a:pt x="2403" y="2135"/>
                  </a:cubicBezTo>
                  <a:cubicBezTo>
                    <a:pt x="2436" y="2152"/>
                    <a:pt x="2469" y="2160"/>
                    <a:pt x="2503" y="2160"/>
                  </a:cubicBezTo>
                  <a:cubicBezTo>
                    <a:pt x="2536" y="2160"/>
                    <a:pt x="2569" y="2152"/>
                    <a:pt x="2603" y="2135"/>
                  </a:cubicBezTo>
                  <a:cubicBezTo>
                    <a:pt x="2669" y="2102"/>
                    <a:pt x="2669" y="2002"/>
                    <a:pt x="2669" y="1968"/>
                  </a:cubicBezTo>
                  <a:cubicBezTo>
                    <a:pt x="2669" y="1968"/>
                    <a:pt x="2536" y="1134"/>
                    <a:pt x="2970" y="667"/>
                  </a:cubicBezTo>
                  <a:cubicBezTo>
                    <a:pt x="3118" y="482"/>
                    <a:pt x="3338" y="389"/>
                    <a:pt x="3631" y="389"/>
                  </a:cubicBezTo>
                  <a:cubicBezTo>
                    <a:pt x="3865" y="389"/>
                    <a:pt x="4145" y="449"/>
                    <a:pt x="4471" y="567"/>
                  </a:cubicBezTo>
                  <a:cubicBezTo>
                    <a:pt x="4738" y="667"/>
                    <a:pt x="5004" y="801"/>
                    <a:pt x="5205" y="934"/>
                  </a:cubicBezTo>
                  <a:cubicBezTo>
                    <a:pt x="4738" y="1501"/>
                    <a:pt x="4571" y="2335"/>
                    <a:pt x="5071" y="2769"/>
                  </a:cubicBezTo>
                  <a:cubicBezTo>
                    <a:pt x="5215" y="2889"/>
                    <a:pt x="5372" y="2944"/>
                    <a:pt x="5521" y="2944"/>
                  </a:cubicBezTo>
                  <a:cubicBezTo>
                    <a:pt x="5788" y="2944"/>
                    <a:pt x="6032" y="2768"/>
                    <a:pt x="6139" y="2469"/>
                  </a:cubicBezTo>
                  <a:cubicBezTo>
                    <a:pt x="6305" y="2068"/>
                    <a:pt x="6172" y="1435"/>
                    <a:pt x="5638" y="901"/>
                  </a:cubicBezTo>
                  <a:cubicBezTo>
                    <a:pt x="5981" y="538"/>
                    <a:pt x="6396" y="346"/>
                    <a:pt x="6818" y="346"/>
                  </a:cubicBezTo>
                  <a:close/>
                  <a:moveTo>
                    <a:pt x="6806" y="0"/>
                  </a:moveTo>
                  <a:cubicBezTo>
                    <a:pt x="6305" y="0"/>
                    <a:pt x="5805" y="267"/>
                    <a:pt x="5371" y="667"/>
                  </a:cubicBezTo>
                  <a:cubicBezTo>
                    <a:pt x="5138" y="501"/>
                    <a:pt x="4871" y="400"/>
                    <a:pt x="4537" y="267"/>
                  </a:cubicBezTo>
                  <a:cubicBezTo>
                    <a:pt x="4223" y="167"/>
                    <a:pt x="3943" y="118"/>
                    <a:pt x="3693" y="118"/>
                  </a:cubicBezTo>
                  <a:cubicBezTo>
                    <a:pt x="3280" y="118"/>
                    <a:pt x="2952" y="251"/>
                    <a:pt x="2703" y="501"/>
                  </a:cubicBezTo>
                  <a:cubicBezTo>
                    <a:pt x="2369" y="901"/>
                    <a:pt x="2336" y="1468"/>
                    <a:pt x="2336" y="1801"/>
                  </a:cubicBezTo>
                  <a:cubicBezTo>
                    <a:pt x="2269" y="1768"/>
                    <a:pt x="2136" y="1768"/>
                    <a:pt x="2036" y="1768"/>
                  </a:cubicBezTo>
                  <a:cubicBezTo>
                    <a:pt x="1369" y="1768"/>
                    <a:pt x="601" y="2435"/>
                    <a:pt x="301" y="3303"/>
                  </a:cubicBezTo>
                  <a:cubicBezTo>
                    <a:pt x="1" y="4170"/>
                    <a:pt x="201" y="4970"/>
                    <a:pt x="935" y="5471"/>
                  </a:cubicBezTo>
                  <a:cubicBezTo>
                    <a:pt x="1369" y="5804"/>
                    <a:pt x="1836" y="6004"/>
                    <a:pt x="2269" y="6071"/>
                  </a:cubicBezTo>
                  <a:cubicBezTo>
                    <a:pt x="2469" y="6805"/>
                    <a:pt x="3036" y="7239"/>
                    <a:pt x="3870" y="7239"/>
                  </a:cubicBezTo>
                  <a:lnTo>
                    <a:pt x="4037" y="7239"/>
                  </a:lnTo>
                  <a:cubicBezTo>
                    <a:pt x="5138" y="7239"/>
                    <a:pt x="6005" y="6972"/>
                    <a:pt x="6472" y="6572"/>
                  </a:cubicBezTo>
                  <a:cubicBezTo>
                    <a:pt x="6539" y="6672"/>
                    <a:pt x="6639" y="6772"/>
                    <a:pt x="6772" y="6838"/>
                  </a:cubicBezTo>
                  <a:cubicBezTo>
                    <a:pt x="6973" y="7072"/>
                    <a:pt x="7273" y="7139"/>
                    <a:pt x="7606" y="7139"/>
                  </a:cubicBezTo>
                  <a:cubicBezTo>
                    <a:pt x="8640" y="7139"/>
                    <a:pt x="10008" y="6138"/>
                    <a:pt x="10508" y="4970"/>
                  </a:cubicBezTo>
                  <a:cubicBezTo>
                    <a:pt x="10842" y="4203"/>
                    <a:pt x="10775" y="3503"/>
                    <a:pt x="10275" y="2969"/>
                  </a:cubicBezTo>
                  <a:cubicBezTo>
                    <a:pt x="9941" y="2602"/>
                    <a:pt x="9508" y="2402"/>
                    <a:pt x="9041" y="2402"/>
                  </a:cubicBezTo>
                  <a:cubicBezTo>
                    <a:pt x="9041" y="1601"/>
                    <a:pt x="8540" y="834"/>
                    <a:pt x="7806" y="334"/>
                  </a:cubicBezTo>
                  <a:cubicBezTo>
                    <a:pt x="7473" y="134"/>
                    <a:pt x="7139" y="0"/>
                    <a:pt x="68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4"/>
            <p:cNvSpPr/>
            <p:nvPr/>
          </p:nvSpPr>
          <p:spPr>
            <a:xfrm>
              <a:off x="1707225" y="4622400"/>
              <a:ext cx="1642025" cy="313550"/>
            </a:xfrm>
            <a:custGeom>
              <a:avLst/>
              <a:gdLst/>
              <a:ahLst/>
              <a:cxnLst/>
              <a:rect l="l" t="t" r="r" b="b"/>
              <a:pathLst>
                <a:path w="65681" h="12542" extrusionOk="0">
                  <a:moveTo>
                    <a:pt x="44141" y="0"/>
                  </a:moveTo>
                  <a:cubicBezTo>
                    <a:pt x="25086" y="0"/>
                    <a:pt x="0" y="788"/>
                    <a:pt x="0" y="788"/>
                  </a:cubicBezTo>
                  <a:cubicBezTo>
                    <a:pt x="0" y="788"/>
                    <a:pt x="334" y="10562"/>
                    <a:pt x="301" y="12030"/>
                  </a:cubicBezTo>
                  <a:cubicBezTo>
                    <a:pt x="283" y="12404"/>
                    <a:pt x="4704" y="12542"/>
                    <a:pt x="11251" y="12542"/>
                  </a:cubicBezTo>
                  <a:cubicBezTo>
                    <a:pt x="29825" y="12542"/>
                    <a:pt x="65514" y="11429"/>
                    <a:pt x="65514" y="11429"/>
                  </a:cubicBezTo>
                  <a:cubicBezTo>
                    <a:pt x="65514" y="11429"/>
                    <a:pt x="65681" y="3691"/>
                    <a:pt x="65214" y="1222"/>
                  </a:cubicBezTo>
                  <a:cubicBezTo>
                    <a:pt x="65037" y="290"/>
                    <a:pt x="55698" y="0"/>
                    <a:pt x="44141" y="0"/>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4"/>
            <p:cNvSpPr/>
            <p:nvPr/>
          </p:nvSpPr>
          <p:spPr>
            <a:xfrm>
              <a:off x="2896400" y="4838550"/>
              <a:ext cx="38400" cy="12050"/>
            </a:xfrm>
            <a:custGeom>
              <a:avLst/>
              <a:gdLst/>
              <a:ahLst/>
              <a:cxnLst/>
              <a:rect l="l" t="t" r="r" b="b"/>
              <a:pathLst>
                <a:path w="1536" h="482" extrusionOk="0">
                  <a:moveTo>
                    <a:pt x="985" y="1"/>
                  </a:moveTo>
                  <a:cubicBezTo>
                    <a:pt x="576" y="1"/>
                    <a:pt x="158" y="215"/>
                    <a:pt x="134" y="215"/>
                  </a:cubicBezTo>
                  <a:cubicBezTo>
                    <a:pt x="34" y="248"/>
                    <a:pt x="1" y="315"/>
                    <a:pt x="34" y="415"/>
                  </a:cubicBezTo>
                  <a:cubicBezTo>
                    <a:pt x="34" y="448"/>
                    <a:pt x="134" y="482"/>
                    <a:pt x="168" y="482"/>
                  </a:cubicBezTo>
                  <a:lnTo>
                    <a:pt x="301" y="482"/>
                  </a:lnTo>
                  <a:cubicBezTo>
                    <a:pt x="411" y="416"/>
                    <a:pt x="680" y="321"/>
                    <a:pt x="936" y="321"/>
                  </a:cubicBezTo>
                  <a:cubicBezTo>
                    <a:pt x="1069" y="321"/>
                    <a:pt x="1199" y="347"/>
                    <a:pt x="1302" y="415"/>
                  </a:cubicBezTo>
                  <a:cubicBezTo>
                    <a:pt x="1315" y="429"/>
                    <a:pt x="1346" y="437"/>
                    <a:pt x="1380" y="437"/>
                  </a:cubicBezTo>
                  <a:cubicBezTo>
                    <a:pt x="1428" y="437"/>
                    <a:pt x="1482" y="421"/>
                    <a:pt x="1502" y="382"/>
                  </a:cubicBezTo>
                  <a:cubicBezTo>
                    <a:pt x="1535" y="315"/>
                    <a:pt x="1535" y="215"/>
                    <a:pt x="1468" y="148"/>
                  </a:cubicBezTo>
                  <a:cubicBezTo>
                    <a:pt x="1330" y="39"/>
                    <a:pt x="1158" y="1"/>
                    <a:pt x="98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4"/>
            <p:cNvSpPr/>
            <p:nvPr/>
          </p:nvSpPr>
          <p:spPr>
            <a:xfrm>
              <a:off x="2871400" y="4863575"/>
              <a:ext cx="38375" cy="12050"/>
            </a:xfrm>
            <a:custGeom>
              <a:avLst/>
              <a:gdLst/>
              <a:ahLst/>
              <a:cxnLst/>
              <a:rect l="l" t="t" r="r" b="b"/>
              <a:pathLst>
                <a:path w="1535" h="482" extrusionOk="0">
                  <a:moveTo>
                    <a:pt x="985" y="0"/>
                  </a:moveTo>
                  <a:cubicBezTo>
                    <a:pt x="576" y="0"/>
                    <a:pt x="157" y="215"/>
                    <a:pt x="133" y="215"/>
                  </a:cubicBezTo>
                  <a:cubicBezTo>
                    <a:pt x="33" y="248"/>
                    <a:pt x="0" y="315"/>
                    <a:pt x="33" y="415"/>
                  </a:cubicBezTo>
                  <a:cubicBezTo>
                    <a:pt x="33" y="448"/>
                    <a:pt x="133" y="481"/>
                    <a:pt x="167" y="481"/>
                  </a:cubicBezTo>
                  <a:lnTo>
                    <a:pt x="300" y="481"/>
                  </a:lnTo>
                  <a:cubicBezTo>
                    <a:pt x="410" y="416"/>
                    <a:pt x="679" y="321"/>
                    <a:pt x="935" y="321"/>
                  </a:cubicBezTo>
                  <a:cubicBezTo>
                    <a:pt x="1068" y="321"/>
                    <a:pt x="1198" y="346"/>
                    <a:pt x="1301" y="415"/>
                  </a:cubicBezTo>
                  <a:cubicBezTo>
                    <a:pt x="1315" y="429"/>
                    <a:pt x="1346" y="437"/>
                    <a:pt x="1380" y="437"/>
                  </a:cubicBezTo>
                  <a:cubicBezTo>
                    <a:pt x="1428" y="437"/>
                    <a:pt x="1482" y="420"/>
                    <a:pt x="1501" y="381"/>
                  </a:cubicBezTo>
                  <a:cubicBezTo>
                    <a:pt x="1534" y="315"/>
                    <a:pt x="1534" y="215"/>
                    <a:pt x="1468" y="148"/>
                  </a:cubicBezTo>
                  <a:cubicBezTo>
                    <a:pt x="1329" y="39"/>
                    <a:pt x="1158" y="0"/>
                    <a:pt x="98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4"/>
            <p:cNvSpPr/>
            <p:nvPr/>
          </p:nvSpPr>
          <p:spPr>
            <a:xfrm>
              <a:off x="2842200" y="4839675"/>
              <a:ext cx="38375" cy="12600"/>
            </a:xfrm>
            <a:custGeom>
              <a:avLst/>
              <a:gdLst/>
              <a:ahLst/>
              <a:cxnLst/>
              <a:rect l="l" t="t" r="r" b="b"/>
              <a:pathLst>
                <a:path w="1535" h="504" extrusionOk="0">
                  <a:moveTo>
                    <a:pt x="953" y="0"/>
                  </a:moveTo>
                  <a:cubicBezTo>
                    <a:pt x="554" y="0"/>
                    <a:pt x="157" y="203"/>
                    <a:pt x="134" y="203"/>
                  </a:cubicBezTo>
                  <a:cubicBezTo>
                    <a:pt x="67" y="237"/>
                    <a:pt x="1" y="337"/>
                    <a:pt x="67" y="403"/>
                  </a:cubicBezTo>
                  <a:cubicBezTo>
                    <a:pt x="67" y="437"/>
                    <a:pt x="134" y="503"/>
                    <a:pt x="167" y="503"/>
                  </a:cubicBezTo>
                  <a:lnTo>
                    <a:pt x="301" y="503"/>
                  </a:lnTo>
                  <a:cubicBezTo>
                    <a:pt x="412" y="415"/>
                    <a:pt x="686" y="311"/>
                    <a:pt x="946" y="311"/>
                  </a:cubicBezTo>
                  <a:cubicBezTo>
                    <a:pt x="1075" y="311"/>
                    <a:pt x="1201" y="337"/>
                    <a:pt x="1301" y="403"/>
                  </a:cubicBezTo>
                  <a:cubicBezTo>
                    <a:pt x="1315" y="417"/>
                    <a:pt x="1346" y="425"/>
                    <a:pt x="1380" y="425"/>
                  </a:cubicBezTo>
                  <a:cubicBezTo>
                    <a:pt x="1428" y="425"/>
                    <a:pt x="1482" y="409"/>
                    <a:pt x="1502" y="370"/>
                  </a:cubicBezTo>
                  <a:cubicBezTo>
                    <a:pt x="1535" y="337"/>
                    <a:pt x="1535" y="203"/>
                    <a:pt x="1468" y="170"/>
                  </a:cubicBezTo>
                  <a:cubicBezTo>
                    <a:pt x="1321" y="43"/>
                    <a:pt x="1137" y="0"/>
                    <a:pt x="95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4"/>
            <p:cNvSpPr/>
            <p:nvPr/>
          </p:nvSpPr>
          <p:spPr>
            <a:xfrm>
              <a:off x="2921425" y="4863575"/>
              <a:ext cx="38375" cy="12050"/>
            </a:xfrm>
            <a:custGeom>
              <a:avLst/>
              <a:gdLst/>
              <a:ahLst/>
              <a:cxnLst/>
              <a:rect l="l" t="t" r="r" b="b"/>
              <a:pathLst>
                <a:path w="1535" h="482" extrusionOk="0">
                  <a:moveTo>
                    <a:pt x="985" y="0"/>
                  </a:moveTo>
                  <a:cubicBezTo>
                    <a:pt x="576" y="0"/>
                    <a:pt x="157" y="215"/>
                    <a:pt x="134" y="215"/>
                  </a:cubicBezTo>
                  <a:cubicBezTo>
                    <a:pt x="67" y="248"/>
                    <a:pt x="0" y="315"/>
                    <a:pt x="67" y="415"/>
                  </a:cubicBezTo>
                  <a:cubicBezTo>
                    <a:pt x="67" y="448"/>
                    <a:pt x="134" y="481"/>
                    <a:pt x="167" y="481"/>
                  </a:cubicBezTo>
                  <a:lnTo>
                    <a:pt x="301" y="481"/>
                  </a:lnTo>
                  <a:cubicBezTo>
                    <a:pt x="410" y="416"/>
                    <a:pt x="679" y="321"/>
                    <a:pt x="936" y="321"/>
                  </a:cubicBezTo>
                  <a:cubicBezTo>
                    <a:pt x="1069" y="321"/>
                    <a:pt x="1199" y="346"/>
                    <a:pt x="1301" y="415"/>
                  </a:cubicBezTo>
                  <a:cubicBezTo>
                    <a:pt x="1315" y="429"/>
                    <a:pt x="1346" y="437"/>
                    <a:pt x="1380" y="437"/>
                  </a:cubicBezTo>
                  <a:cubicBezTo>
                    <a:pt x="1428" y="437"/>
                    <a:pt x="1482" y="420"/>
                    <a:pt x="1502" y="381"/>
                  </a:cubicBezTo>
                  <a:cubicBezTo>
                    <a:pt x="1535" y="315"/>
                    <a:pt x="1535" y="215"/>
                    <a:pt x="1468" y="148"/>
                  </a:cubicBezTo>
                  <a:cubicBezTo>
                    <a:pt x="1329" y="39"/>
                    <a:pt x="1158" y="0"/>
                    <a:pt x="98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4"/>
            <p:cNvSpPr/>
            <p:nvPr/>
          </p:nvSpPr>
          <p:spPr>
            <a:xfrm>
              <a:off x="2968950" y="4864200"/>
              <a:ext cx="38400" cy="13100"/>
            </a:xfrm>
            <a:custGeom>
              <a:avLst/>
              <a:gdLst/>
              <a:ahLst/>
              <a:cxnLst/>
              <a:rect l="l" t="t" r="r" b="b"/>
              <a:pathLst>
                <a:path w="1536" h="524" extrusionOk="0">
                  <a:moveTo>
                    <a:pt x="784" y="0"/>
                  </a:moveTo>
                  <a:cubicBezTo>
                    <a:pt x="435" y="0"/>
                    <a:pt x="121" y="123"/>
                    <a:pt x="101" y="123"/>
                  </a:cubicBezTo>
                  <a:cubicBezTo>
                    <a:pt x="34" y="190"/>
                    <a:pt x="1" y="256"/>
                    <a:pt x="34" y="356"/>
                  </a:cubicBezTo>
                  <a:cubicBezTo>
                    <a:pt x="59" y="405"/>
                    <a:pt x="119" y="436"/>
                    <a:pt x="175" y="436"/>
                  </a:cubicBezTo>
                  <a:cubicBezTo>
                    <a:pt x="196" y="436"/>
                    <a:pt x="216" y="432"/>
                    <a:pt x="234" y="423"/>
                  </a:cubicBezTo>
                  <a:cubicBezTo>
                    <a:pt x="349" y="385"/>
                    <a:pt x="586" y="324"/>
                    <a:pt x="811" y="324"/>
                  </a:cubicBezTo>
                  <a:cubicBezTo>
                    <a:pt x="976" y="324"/>
                    <a:pt x="1136" y="357"/>
                    <a:pt x="1235" y="456"/>
                  </a:cubicBezTo>
                  <a:cubicBezTo>
                    <a:pt x="1268" y="523"/>
                    <a:pt x="1335" y="523"/>
                    <a:pt x="1368" y="523"/>
                  </a:cubicBezTo>
                  <a:cubicBezTo>
                    <a:pt x="1402" y="523"/>
                    <a:pt x="1435" y="456"/>
                    <a:pt x="1435" y="423"/>
                  </a:cubicBezTo>
                  <a:cubicBezTo>
                    <a:pt x="1535" y="390"/>
                    <a:pt x="1535" y="256"/>
                    <a:pt x="1435" y="223"/>
                  </a:cubicBezTo>
                  <a:cubicBezTo>
                    <a:pt x="1251" y="52"/>
                    <a:pt x="1010" y="0"/>
                    <a:pt x="7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4"/>
            <p:cNvSpPr/>
            <p:nvPr/>
          </p:nvSpPr>
          <p:spPr>
            <a:xfrm>
              <a:off x="2949775" y="4837075"/>
              <a:ext cx="36725" cy="16025"/>
            </a:xfrm>
            <a:custGeom>
              <a:avLst/>
              <a:gdLst/>
              <a:ahLst/>
              <a:cxnLst/>
              <a:rect l="l" t="t" r="r" b="b"/>
              <a:pathLst>
                <a:path w="1469" h="641" extrusionOk="0">
                  <a:moveTo>
                    <a:pt x="547" y="1"/>
                  </a:moveTo>
                  <a:cubicBezTo>
                    <a:pt x="322" y="1"/>
                    <a:pt x="149" y="40"/>
                    <a:pt x="134" y="40"/>
                  </a:cubicBezTo>
                  <a:cubicBezTo>
                    <a:pt x="34" y="107"/>
                    <a:pt x="1" y="174"/>
                    <a:pt x="1" y="241"/>
                  </a:cubicBezTo>
                  <a:cubicBezTo>
                    <a:pt x="26" y="318"/>
                    <a:pt x="92" y="396"/>
                    <a:pt x="152" y="396"/>
                  </a:cubicBezTo>
                  <a:cubicBezTo>
                    <a:pt x="169" y="396"/>
                    <a:pt x="186" y="389"/>
                    <a:pt x="201" y="374"/>
                  </a:cubicBezTo>
                  <a:cubicBezTo>
                    <a:pt x="201" y="374"/>
                    <a:pt x="319" y="350"/>
                    <a:pt x="478" y="350"/>
                  </a:cubicBezTo>
                  <a:cubicBezTo>
                    <a:pt x="697" y="350"/>
                    <a:pt x="994" y="395"/>
                    <a:pt x="1168" y="607"/>
                  </a:cubicBezTo>
                  <a:cubicBezTo>
                    <a:pt x="1201" y="641"/>
                    <a:pt x="1268" y="641"/>
                    <a:pt x="1302" y="641"/>
                  </a:cubicBezTo>
                  <a:cubicBezTo>
                    <a:pt x="1335" y="641"/>
                    <a:pt x="1368" y="641"/>
                    <a:pt x="1368" y="541"/>
                  </a:cubicBezTo>
                  <a:cubicBezTo>
                    <a:pt x="1468" y="507"/>
                    <a:pt x="1468" y="407"/>
                    <a:pt x="1435" y="341"/>
                  </a:cubicBezTo>
                  <a:cubicBezTo>
                    <a:pt x="1194" y="63"/>
                    <a:pt x="830" y="1"/>
                    <a:pt x="54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4"/>
            <p:cNvSpPr/>
            <p:nvPr/>
          </p:nvSpPr>
          <p:spPr>
            <a:xfrm>
              <a:off x="2997300" y="4846725"/>
              <a:ext cx="36725" cy="15550"/>
            </a:xfrm>
            <a:custGeom>
              <a:avLst/>
              <a:gdLst/>
              <a:ahLst/>
              <a:cxnLst/>
              <a:rect l="l" t="t" r="r" b="b"/>
              <a:pathLst>
                <a:path w="1469" h="622" extrusionOk="0">
                  <a:moveTo>
                    <a:pt x="632" y="0"/>
                  </a:moveTo>
                  <a:cubicBezTo>
                    <a:pt x="378" y="0"/>
                    <a:pt x="167" y="55"/>
                    <a:pt x="134" y="55"/>
                  </a:cubicBezTo>
                  <a:cubicBezTo>
                    <a:pt x="68" y="88"/>
                    <a:pt x="1" y="155"/>
                    <a:pt x="1" y="255"/>
                  </a:cubicBezTo>
                  <a:cubicBezTo>
                    <a:pt x="68" y="322"/>
                    <a:pt x="134" y="388"/>
                    <a:pt x="234" y="388"/>
                  </a:cubicBezTo>
                  <a:cubicBezTo>
                    <a:pt x="234" y="388"/>
                    <a:pt x="366" y="362"/>
                    <a:pt x="539" y="362"/>
                  </a:cubicBezTo>
                  <a:cubicBezTo>
                    <a:pt x="755" y="362"/>
                    <a:pt x="1035" y="403"/>
                    <a:pt x="1202" y="588"/>
                  </a:cubicBezTo>
                  <a:cubicBezTo>
                    <a:pt x="1235" y="622"/>
                    <a:pt x="1269" y="622"/>
                    <a:pt x="1302" y="622"/>
                  </a:cubicBezTo>
                  <a:cubicBezTo>
                    <a:pt x="1369" y="622"/>
                    <a:pt x="1402" y="622"/>
                    <a:pt x="1402" y="555"/>
                  </a:cubicBezTo>
                  <a:cubicBezTo>
                    <a:pt x="1469" y="488"/>
                    <a:pt x="1469" y="422"/>
                    <a:pt x="1435" y="322"/>
                  </a:cubicBezTo>
                  <a:cubicBezTo>
                    <a:pt x="1228" y="63"/>
                    <a:pt x="905" y="0"/>
                    <a:pt x="63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4"/>
            <p:cNvSpPr/>
            <p:nvPr/>
          </p:nvSpPr>
          <p:spPr>
            <a:xfrm>
              <a:off x="1866500" y="4823000"/>
              <a:ext cx="39225" cy="12600"/>
            </a:xfrm>
            <a:custGeom>
              <a:avLst/>
              <a:gdLst/>
              <a:ahLst/>
              <a:cxnLst/>
              <a:rect l="l" t="t" r="r" b="b"/>
              <a:pathLst>
                <a:path w="1569" h="504" extrusionOk="0">
                  <a:moveTo>
                    <a:pt x="953" y="0"/>
                  </a:moveTo>
                  <a:cubicBezTo>
                    <a:pt x="555" y="0"/>
                    <a:pt x="157" y="203"/>
                    <a:pt x="134" y="203"/>
                  </a:cubicBezTo>
                  <a:cubicBezTo>
                    <a:pt x="67" y="236"/>
                    <a:pt x="1" y="337"/>
                    <a:pt x="67" y="403"/>
                  </a:cubicBezTo>
                  <a:cubicBezTo>
                    <a:pt x="67" y="437"/>
                    <a:pt x="134" y="503"/>
                    <a:pt x="167" y="503"/>
                  </a:cubicBezTo>
                  <a:lnTo>
                    <a:pt x="301" y="503"/>
                  </a:lnTo>
                  <a:cubicBezTo>
                    <a:pt x="412" y="414"/>
                    <a:pt x="686" y="311"/>
                    <a:pt x="946" y="311"/>
                  </a:cubicBezTo>
                  <a:cubicBezTo>
                    <a:pt x="1075" y="311"/>
                    <a:pt x="1202" y="337"/>
                    <a:pt x="1302" y="403"/>
                  </a:cubicBezTo>
                  <a:cubicBezTo>
                    <a:pt x="1315" y="417"/>
                    <a:pt x="1346" y="425"/>
                    <a:pt x="1380" y="425"/>
                  </a:cubicBezTo>
                  <a:cubicBezTo>
                    <a:pt x="1428" y="425"/>
                    <a:pt x="1482" y="409"/>
                    <a:pt x="1502" y="370"/>
                  </a:cubicBezTo>
                  <a:cubicBezTo>
                    <a:pt x="1568" y="337"/>
                    <a:pt x="1568" y="203"/>
                    <a:pt x="1468" y="170"/>
                  </a:cubicBezTo>
                  <a:cubicBezTo>
                    <a:pt x="1321" y="43"/>
                    <a:pt x="1137" y="0"/>
                    <a:pt x="95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4"/>
            <p:cNvSpPr/>
            <p:nvPr/>
          </p:nvSpPr>
          <p:spPr>
            <a:xfrm>
              <a:off x="1841475" y="4848000"/>
              <a:ext cx="39225" cy="12625"/>
            </a:xfrm>
            <a:custGeom>
              <a:avLst/>
              <a:gdLst/>
              <a:ahLst/>
              <a:cxnLst/>
              <a:rect l="l" t="t" r="r" b="b"/>
              <a:pathLst>
                <a:path w="1569" h="505" extrusionOk="0">
                  <a:moveTo>
                    <a:pt x="953" y="1"/>
                  </a:moveTo>
                  <a:cubicBezTo>
                    <a:pt x="555" y="1"/>
                    <a:pt x="157" y="204"/>
                    <a:pt x="134" y="204"/>
                  </a:cubicBezTo>
                  <a:cubicBezTo>
                    <a:pt x="68" y="237"/>
                    <a:pt x="1" y="337"/>
                    <a:pt x="68" y="404"/>
                  </a:cubicBezTo>
                  <a:cubicBezTo>
                    <a:pt x="68" y="437"/>
                    <a:pt x="134" y="504"/>
                    <a:pt x="168" y="504"/>
                  </a:cubicBezTo>
                  <a:lnTo>
                    <a:pt x="301" y="504"/>
                  </a:lnTo>
                  <a:cubicBezTo>
                    <a:pt x="412" y="415"/>
                    <a:pt x="687" y="311"/>
                    <a:pt x="946" y="311"/>
                  </a:cubicBezTo>
                  <a:cubicBezTo>
                    <a:pt x="1076" y="311"/>
                    <a:pt x="1202" y="337"/>
                    <a:pt x="1302" y="404"/>
                  </a:cubicBezTo>
                  <a:cubicBezTo>
                    <a:pt x="1316" y="418"/>
                    <a:pt x="1347" y="426"/>
                    <a:pt x="1381" y="426"/>
                  </a:cubicBezTo>
                  <a:cubicBezTo>
                    <a:pt x="1429" y="426"/>
                    <a:pt x="1482" y="410"/>
                    <a:pt x="1502" y="371"/>
                  </a:cubicBezTo>
                  <a:cubicBezTo>
                    <a:pt x="1569" y="304"/>
                    <a:pt x="1569" y="204"/>
                    <a:pt x="1469" y="170"/>
                  </a:cubicBezTo>
                  <a:cubicBezTo>
                    <a:pt x="1321" y="44"/>
                    <a:pt x="1137" y="1"/>
                    <a:pt x="95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4"/>
            <p:cNvSpPr/>
            <p:nvPr/>
          </p:nvSpPr>
          <p:spPr>
            <a:xfrm>
              <a:off x="1812300" y="4823000"/>
              <a:ext cx="39225" cy="12600"/>
            </a:xfrm>
            <a:custGeom>
              <a:avLst/>
              <a:gdLst/>
              <a:ahLst/>
              <a:cxnLst/>
              <a:rect l="l" t="t" r="r" b="b"/>
              <a:pathLst>
                <a:path w="1569" h="504" extrusionOk="0">
                  <a:moveTo>
                    <a:pt x="953" y="0"/>
                  </a:moveTo>
                  <a:cubicBezTo>
                    <a:pt x="554" y="0"/>
                    <a:pt x="157" y="203"/>
                    <a:pt x="134" y="203"/>
                  </a:cubicBezTo>
                  <a:cubicBezTo>
                    <a:pt x="67" y="236"/>
                    <a:pt x="0" y="337"/>
                    <a:pt x="67" y="403"/>
                  </a:cubicBezTo>
                  <a:cubicBezTo>
                    <a:pt x="67" y="437"/>
                    <a:pt x="134" y="503"/>
                    <a:pt x="167" y="503"/>
                  </a:cubicBezTo>
                  <a:lnTo>
                    <a:pt x="301" y="503"/>
                  </a:lnTo>
                  <a:cubicBezTo>
                    <a:pt x="412" y="414"/>
                    <a:pt x="686" y="311"/>
                    <a:pt x="946" y="311"/>
                  </a:cubicBezTo>
                  <a:cubicBezTo>
                    <a:pt x="1075" y="311"/>
                    <a:pt x="1201" y="337"/>
                    <a:pt x="1301" y="403"/>
                  </a:cubicBezTo>
                  <a:cubicBezTo>
                    <a:pt x="1315" y="417"/>
                    <a:pt x="1346" y="425"/>
                    <a:pt x="1380" y="425"/>
                  </a:cubicBezTo>
                  <a:cubicBezTo>
                    <a:pt x="1428" y="425"/>
                    <a:pt x="1482" y="409"/>
                    <a:pt x="1502" y="370"/>
                  </a:cubicBezTo>
                  <a:cubicBezTo>
                    <a:pt x="1568" y="337"/>
                    <a:pt x="1568" y="203"/>
                    <a:pt x="1468" y="170"/>
                  </a:cubicBezTo>
                  <a:cubicBezTo>
                    <a:pt x="1321" y="43"/>
                    <a:pt x="1137" y="0"/>
                    <a:pt x="95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4"/>
            <p:cNvSpPr/>
            <p:nvPr/>
          </p:nvSpPr>
          <p:spPr>
            <a:xfrm>
              <a:off x="1893200" y="4848000"/>
              <a:ext cx="38375" cy="12625"/>
            </a:xfrm>
            <a:custGeom>
              <a:avLst/>
              <a:gdLst/>
              <a:ahLst/>
              <a:cxnLst/>
              <a:rect l="l" t="t" r="r" b="b"/>
              <a:pathLst>
                <a:path w="1535" h="505" extrusionOk="0">
                  <a:moveTo>
                    <a:pt x="941" y="1"/>
                  </a:moveTo>
                  <a:cubicBezTo>
                    <a:pt x="551" y="1"/>
                    <a:pt x="146" y="204"/>
                    <a:pt x="100" y="204"/>
                  </a:cubicBezTo>
                  <a:cubicBezTo>
                    <a:pt x="33" y="237"/>
                    <a:pt x="0" y="337"/>
                    <a:pt x="33" y="404"/>
                  </a:cubicBezTo>
                  <a:cubicBezTo>
                    <a:pt x="33" y="437"/>
                    <a:pt x="100" y="504"/>
                    <a:pt x="167" y="504"/>
                  </a:cubicBezTo>
                  <a:cubicBezTo>
                    <a:pt x="167" y="504"/>
                    <a:pt x="182" y="474"/>
                    <a:pt x="211" y="474"/>
                  </a:cubicBezTo>
                  <a:cubicBezTo>
                    <a:pt x="226" y="474"/>
                    <a:pt x="245" y="482"/>
                    <a:pt x="267" y="504"/>
                  </a:cubicBezTo>
                  <a:cubicBezTo>
                    <a:pt x="378" y="415"/>
                    <a:pt x="667" y="311"/>
                    <a:pt x="927" y="311"/>
                  </a:cubicBezTo>
                  <a:cubicBezTo>
                    <a:pt x="1056" y="311"/>
                    <a:pt x="1179" y="337"/>
                    <a:pt x="1268" y="404"/>
                  </a:cubicBezTo>
                  <a:cubicBezTo>
                    <a:pt x="1281" y="418"/>
                    <a:pt x="1312" y="426"/>
                    <a:pt x="1349" y="426"/>
                  </a:cubicBezTo>
                  <a:cubicBezTo>
                    <a:pt x="1400" y="426"/>
                    <a:pt x="1462" y="410"/>
                    <a:pt x="1501" y="371"/>
                  </a:cubicBezTo>
                  <a:cubicBezTo>
                    <a:pt x="1535" y="304"/>
                    <a:pt x="1535" y="204"/>
                    <a:pt x="1434" y="170"/>
                  </a:cubicBezTo>
                  <a:cubicBezTo>
                    <a:pt x="1298" y="44"/>
                    <a:pt x="1121" y="1"/>
                    <a:pt x="94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4"/>
            <p:cNvSpPr/>
            <p:nvPr/>
          </p:nvSpPr>
          <p:spPr>
            <a:xfrm>
              <a:off x="1939050" y="4847525"/>
              <a:ext cx="38400" cy="13100"/>
            </a:xfrm>
            <a:custGeom>
              <a:avLst/>
              <a:gdLst/>
              <a:ahLst/>
              <a:cxnLst/>
              <a:rect l="l" t="t" r="r" b="b"/>
              <a:pathLst>
                <a:path w="1536" h="524" extrusionOk="0">
                  <a:moveTo>
                    <a:pt x="784" y="0"/>
                  </a:moveTo>
                  <a:cubicBezTo>
                    <a:pt x="435" y="0"/>
                    <a:pt x="121" y="123"/>
                    <a:pt x="101" y="123"/>
                  </a:cubicBezTo>
                  <a:cubicBezTo>
                    <a:pt x="34" y="189"/>
                    <a:pt x="1" y="256"/>
                    <a:pt x="34" y="323"/>
                  </a:cubicBezTo>
                  <a:cubicBezTo>
                    <a:pt x="59" y="398"/>
                    <a:pt x="103" y="435"/>
                    <a:pt x="165" y="435"/>
                  </a:cubicBezTo>
                  <a:cubicBezTo>
                    <a:pt x="186" y="435"/>
                    <a:pt x="209" y="431"/>
                    <a:pt x="234" y="423"/>
                  </a:cubicBezTo>
                  <a:cubicBezTo>
                    <a:pt x="344" y="368"/>
                    <a:pt x="564" y="313"/>
                    <a:pt x="778" y="313"/>
                  </a:cubicBezTo>
                  <a:cubicBezTo>
                    <a:pt x="955" y="313"/>
                    <a:pt x="1129" y="351"/>
                    <a:pt x="1235" y="456"/>
                  </a:cubicBezTo>
                  <a:cubicBezTo>
                    <a:pt x="1268" y="523"/>
                    <a:pt x="1335" y="523"/>
                    <a:pt x="1368" y="523"/>
                  </a:cubicBezTo>
                  <a:cubicBezTo>
                    <a:pt x="1402" y="523"/>
                    <a:pt x="1435" y="523"/>
                    <a:pt x="1435" y="423"/>
                  </a:cubicBezTo>
                  <a:cubicBezTo>
                    <a:pt x="1535" y="390"/>
                    <a:pt x="1535" y="256"/>
                    <a:pt x="1435" y="223"/>
                  </a:cubicBezTo>
                  <a:cubicBezTo>
                    <a:pt x="1251" y="52"/>
                    <a:pt x="1010" y="0"/>
                    <a:pt x="78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4"/>
            <p:cNvSpPr/>
            <p:nvPr/>
          </p:nvSpPr>
          <p:spPr>
            <a:xfrm>
              <a:off x="1919875" y="4821250"/>
              <a:ext cx="36725" cy="16025"/>
            </a:xfrm>
            <a:custGeom>
              <a:avLst/>
              <a:gdLst/>
              <a:ahLst/>
              <a:cxnLst/>
              <a:rect l="l" t="t" r="r" b="b"/>
              <a:pathLst>
                <a:path w="1469" h="641" extrusionOk="0">
                  <a:moveTo>
                    <a:pt x="544" y="0"/>
                  </a:moveTo>
                  <a:cubicBezTo>
                    <a:pt x="322" y="0"/>
                    <a:pt x="149" y="40"/>
                    <a:pt x="134" y="40"/>
                  </a:cubicBezTo>
                  <a:cubicBezTo>
                    <a:pt x="34" y="106"/>
                    <a:pt x="1" y="173"/>
                    <a:pt x="1" y="273"/>
                  </a:cubicBezTo>
                  <a:cubicBezTo>
                    <a:pt x="29" y="331"/>
                    <a:pt x="108" y="413"/>
                    <a:pt x="172" y="413"/>
                  </a:cubicBezTo>
                  <a:cubicBezTo>
                    <a:pt x="182" y="413"/>
                    <a:pt x="192" y="411"/>
                    <a:pt x="201" y="407"/>
                  </a:cubicBezTo>
                  <a:cubicBezTo>
                    <a:pt x="201" y="407"/>
                    <a:pt x="332" y="380"/>
                    <a:pt x="505" y="380"/>
                  </a:cubicBezTo>
                  <a:cubicBezTo>
                    <a:pt x="721" y="380"/>
                    <a:pt x="1001" y="421"/>
                    <a:pt x="1168" y="607"/>
                  </a:cubicBezTo>
                  <a:cubicBezTo>
                    <a:pt x="1201" y="640"/>
                    <a:pt x="1268" y="640"/>
                    <a:pt x="1301" y="640"/>
                  </a:cubicBezTo>
                  <a:cubicBezTo>
                    <a:pt x="1335" y="640"/>
                    <a:pt x="1368" y="607"/>
                    <a:pt x="1368" y="540"/>
                  </a:cubicBezTo>
                  <a:cubicBezTo>
                    <a:pt x="1468" y="507"/>
                    <a:pt x="1468" y="440"/>
                    <a:pt x="1402" y="340"/>
                  </a:cubicBezTo>
                  <a:cubicBezTo>
                    <a:pt x="1179" y="62"/>
                    <a:pt x="823" y="0"/>
                    <a:pt x="54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4"/>
            <p:cNvSpPr/>
            <p:nvPr/>
          </p:nvSpPr>
          <p:spPr>
            <a:xfrm>
              <a:off x="1969075" y="4831250"/>
              <a:ext cx="35875" cy="15175"/>
            </a:xfrm>
            <a:custGeom>
              <a:avLst/>
              <a:gdLst/>
              <a:ahLst/>
              <a:cxnLst/>
              <a:rect l="l" t="t" r="r" b="b"/>
              <a:pathLst>
                <a:path w="1435" h="607" extrusionOk="0">
                  <a:moveTo>
                    <a:pt x="545" y="0"/>
                  </a:moveTo>
                  <a:cubicBezTo>
                    <a:pt x="322" y="0"/>
                    <a:pt x="149" y="40"/>
                    <a:pt x="134" y="40"/>
                  </a:cubicBezTo>
                  <a:cubicBezTo>
                    <a:pt x="34" y="73"/>
                    <a:pt x="1" y="173"/>
                    <a:pt x="1" y="240"/>
                  </a:cubicBezTo>
                  <a:cubicBezTo>
                    <a:pt x="34" y="340"/>
                    <a:pt x="134" y="373"/>
                    <a:pt x="201" y="373"/>
                  </a:cubicBezTo>
                  <a:cubicBezTo>
                    <a:pt x="201" y="373"/>
                    <a:pt x="333" y="347"/>
                    <a:pt x="505" y="347"/>
                  </a:cubicBezTo>
                  <a:cubicBezTo>
                    <a:pt x="721" y="347"/>
                    <a:pt x="1001" y="388"/>
                    <a:pt x="1168" y="574"/>
                  </a:cubicBezTo>
                  <a:cubicBezTo>
                    <a:pt x="1201" y="607"/>
                    <a:pt x="1235" y="607"/>
                    <a:pt x="1302" y="607"/>
                  </a:cubicBezTo>
                  <a:cubicBezTo>
                    <a:pt x="1335" y="607"/>
                    <a:pt x="1368" y="607"/>
                    <a:pt x="1368" y="540"/>
                  </a:cubicBezTo>
                  <a:cubicBezTo>
                    <a:pt x="1435" y="474"/>
                    <a:pt x="1435" y="407"/>
                    <a:pt x="1402" y="340"/>
                  </a:cubicBezTo>
                  <a:cubicBezTo>
                    <a:pt x="1179" y="62"/>
                    <a:pt x="823" y="0"/>
                    <a:pt x="54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4"/>
            <p:cNvSpPr/>
            <p:nvPr/>
          </p:nvSpPr>
          <p:spPr>
            <a:xfrm>
              <a:off x="2790500" y="4320200"/>
              <a:ext cx="462850" cy="172400"/>
            </a:xfrm>
            <a:custGeom>
              <a:avLst/>
              <a:gdLst/>
              <a:ahLst/>
              <a:cxnLst/>
              <a:rect l="l" t="t" r="r" b="b"/>
              <a:pathLst>
                <a:path w="18514" h="6896" extrusionOk="0">
                  <a:moveTo>
                    <a:pt x="467" y="1"/>
                  </a:moveTo>
                  <a:cubicBezTo>
                    <a:pt x="467" y="1"/>
                    <a:pt x="0" y="6772"/>
                    <a:pt x="901" y="6772"/>
                  </a:cubicBezTo>
                  <a:cubicBezTo>
                    <a:pt x="2202" y="6805"/>
                    <a:pt x="9974" y="6872"/>
                    <a:pt x="9974" y="6872"/>
                  </a:cubicBezTo>
                  <a:cubicBezTo>
                    <a:pt x="9974" y="6872"/>
                    <a:pt x="10478" y="6895"/>
                    <a:pt x="11231" y="6895"/>
                  </a:cubicBezTo>
                  <a:cubicBezTo>
                    <a:pt x="13342" y="6895"/>
                    <a:pt x="17413" y="6714"/>
                    <a:pt x="17880" y="5338"/>
                  </a:cubicBezTo>
                  <a:cubicBezTo>
                    <a:pt x="18480" y="3603"/>
                    <a:pt x="18514" y="935"/>
                    <a:pt x="14811" y="634"/>
                  </a:cubicBezTo>
                  <a:cubicBezTo>
                    <a:pt x="13977" y="601"/>
                    <a:pt x="468" y="1"/>
                    <a:pt x="467" y="1"/>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4"/>
            <p:cNvSpPr/>
            <p:nvPr/>
          </p:nvSpPr>
          <p:spPr>
            <a:xfrm>
              <a:off x="2795500" y="4357725"/>
              <a:ext cx="444650" cy="111875"/>
            </a:xfrm>
            <a:custGeom>
              <a:avLst/>
              <a:gdLst/>
              <a:ahLst/>
              <a:cxnLst/>
              <a:rect l="l" t="t" r="r" b="b"/>
              <a:pathLst>
                <a:path w="17786" h="4475" extrusionOk="0">
                  <a:moveTo>
                    <a:pt x="468" y="1"/>
                  </a:moveTo>
                  <a:cubicBezTo>
                    <a:pt x="468" y="1"/>
                    <a:pt x="1" y="4437"/>
                    <a:pt x="834" y="4470"/>
                  </a:cubicBezTo>
                  <a:cubicBezTo>
                    <a:pt x="922" y="4473"/>
                    <a:pt x="1050" y="4474"/>
                    <a:pt x="1212" y="4474"/>
                  </a:cubicBezTo>
                  <a:cubicBezTo>
                    <a:pt x="3158" y="4474"/>
                    <a:pt x="10008" y="4304"/>
                    <a:pt x="10008" y="4304"/>
                  </a:cubicBezTo>
                  <a:cubicBezTo>
                    <a:pt x="10008" y="4304"/>
                    <a:pt x="10387" y="4325"/>
                    <a:pt x="10963" y="4325"/>
                  </a:cubicBezTo>
                  <a:cubicBezTo>
                    <a:pt x="13064" y="4325"/>
                    <a:pt x="17785" y="4038"/>
                    <a:pt x="16346" y="1368"/>
                  </a:cubicBezTo>
                  <a:cubicBezTo>
                    <a:pt x="16186" y="1050"/>
                    <a:pt x="16179" y="94"/>
                    <a:pt x="11397" y="94"/>
                  </a:cubicBezTo>
                  <a:cubicBezTo>
                    <a:pt x="11168" y="94"/>
                    <a:pt x="10927" y="96"/>
                    <a:pt x="10675" y="101"/>
                  </a:cubicBezTo>
                  <a:cubicBezTo>
                    <a:pt x="10141" y="101"/>
                    <a:pt x="468"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4"/>
            <p:cNvSpPr/>
            <p:nvPr/>
          </p:nvSpPr>
          <p:spPr>
            <a:xfrm>
              <a:off x="2793825" y="4353550"/>
              <a:ext cx="423675" cy="119275"/>
            </a:xfrm>
            <a:custGeom>
              <a:avLst/>
              <a:gdLst/>
              <a:ahLst/>
              <a:cxnLst/>
              <a:rect l="l" t="t" r="r" b="b"/>
              <a:pathLst>
                <a:path w="16947" h="4771" extrusionOk="0">
                  <a:moveTo>
                    <a:pt x="668" y="334"/>
                  </a:moveTo>
                  <a:cubicBezTo>
                    <a:pt x="1802" y="334"/>
                    <a:pt x="9508" y="368"/>
                    <a:pt x="10542" y="434"/>
                  </a:cubicBezTo>
                  <a:lnTo>
                    <a:pt x="10675" y="434"/>
                  </a:lnTo>
                  <a:cubicBezTo>
                    <a:pt x="10866" y="432"/>
                    <a:pt x="11050" y="431"/>
                    <a:pt x="11228" y="431"/>
                  </a:cubicBezTo>
                  <a:cubicBezTo>
                    <a:pt x="15704" y="431"/>
                    <a:pt x="16019" y="1214"/>
                    <a:pt x="16179" y="1535"/>
                  </a:cubicBezTo>
                  <a:cubicBezTo>
                    <a:pt x="16179" y="1602"/>
                    <a:pt x="16212" y="1635"/>
                    <a:pt x="16212" y="1669"/>
                  </a:cubicBezTo>
                  <a:cubicBezTo>
                    <a:pt x="16513" y="2202"/>
                    <a:pt x="16546" y="2636"/>
                    <a:pt x="16346" y="3003"/>
                  </a:cubicBezTo>
                  <a:cubicBezTo>
                    <a:pt x="15612" y="4204"/>
                    <a:pt x="12410" y="4337"/>
                    <a:pt x="11042" y="4337"/>
                  </a:cubicBezTo>
                  <a:cubicBezTo>
                    <a:pt x="10442" y="4337"/>
                    <a:pt x="10041" y="4304"/>
                    <a:pt x="10041" y="4304"/>
                  </a:cubicBezTo>
                  <a:cubicBezTo>
                    <a:pt x="9949" y="4304"/>
                    <a:pt x="3177" y="4474"/>
                    <a:pt x="1244" y="4474"/>
                  </a:cubicBezTo>
                  <a:cubicBezTo>
                    <a:pt x="1083" y="4474"/>
                    <a:pt x="955" y="4473"/>
                    <a:pt x="868" y="4471"/>
                  </a:cubicBezTo>
                  <a:lnTo>
                    <a:pt x="835" y="4437"/>
                  </a:lnTo>
                  <a:cubicBezTo>
                    <a:pt x="434" y="4004"/>
                    <a:pt x="535" y="1769"/>
                    <a:pt x="668" y="334"/>
                  </a:cubicBezTo>
                  <a:close/>
                  <a:moveTo>
                    <a:pt x="535" y="1"/>
                  </a:moveTo>
                  <a:cubicBezTo>
                    <a:pt x="434" y="1"/>
                    <a:pt x="368" y="34"/>
                    <a:pt x="368" y="134"/>
                  </a:cubicBezTo>
                  <a:cubicBezTo>
                    <a:pt x="334" y="501"/>
                    <a:pt x="1" y="3937"/>
                    <a:pt x="568" y="4604"/>
                  </a:cubicBezTo>
                  <a:cubicBezTo>
                    <a:pt x="668" y="4704"/>
                    <a:pt x="768" y="4771"/>
                    <a:pt x="868" y="4771"/>
                  </a:cubicBezTo>
                  <a:lnTo>
                    <a:pt x="1102" y="4771"/>
                  </a:lnTo>
                  <a:cubicBezTo>
                    <a:pt x="2678" y="4771"/>
                    <a:pt x="8749" y="4633"/>
                    <a:pt x="9890" y="4633"/>
                  </a:cubicBezTo>
                  <a:cubicBezTo>
                    <a:pt x="10004" y="4633"/>
                    <a:pt x="10069" y="4634"/>
                    <a:pt x="10075" y="4637"/>
                  </a:cubicBezTo>
                  <a:cubicBezTo>
                    <a:pt x="10075" y="4637"/>
                    <a:pt x="10508" y="4671"/>
                    <a:pt x="11075" y="4671"/>
                  </a:cubicBezTo>
                  <a:cubicBezTo>
                    <a:pt x="12843" y="4671"/>
                    <a:pt x="15879" y="4471"/>
                    <a:pt x="16679" y="3170"/>
                  </a:cubicBezTo>
                  <a:cubicBezTo>
                    <a:pt x="16946" y="2703"/>
                    <a:pt x="16913" y="2136"/>
                    <a:pt x="16579" y="1502"/>
                  </a:cubicBezTo>
                  <a:cubicBezTo>
                    <a:pt x="16579" y="1469"/>
                    <a:pt x="16546" y="1469"/>
                    <a:pt x="16546" y="1435"/>
                  </a:cubicBezTo>
                  <a:cubicBezTo>
                    <a:pt x="16353" y="953"/>
                    <a:pt x="15974" y="97"/>
                    <a:pt x="11276" y="97"/>
                  </a:cubicBezTo>
                  <a:cubicBezTo>
                    <a:pt x="11104" y="97"/>
                    <a:pt x="10926" y="99"/>
                    <a:pt x="10742" y="101"/>
                  </a:cubicBezTo>
                  <a:lnTo>
                    <a:pt x="10608" y="101"/>
                  </a:lnTo>
                  <a:cubicBezTo>
                    <a:pt x="9408" y="101"/>
                    <a:pt x="601" y="1"/>
                    <a:pt x="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4"/>
            <p:cNvSpPr/>
            <p:nvPr/>
          </p:nvSpPr>
          <p:spPr>
            <a:xfrm>
              <a:off x="2799675" y="4376900"/>
              <a:ext cx="400300" cy="21725"/>
            </a:xfrm>
            <a:custGeom>
              <a:avLst/>
              <a:gdLst/>
              <a:ahLst/>
              <a:cxnLst/>
              <a:rect l="l" t="t" r="r" b="b"/>
              <a:pathLst>
                <a:path w="16012" h="869" extrusionOk="0">
                  <a:moveTo>
                    <a:pt x="167" y="1"/>
                  </a:moveTo>
                  <a:cubicBezTo>
                    <a:pt x="100" y="1"/>
                    <a:pt x="0" y="68"/>
                    <a:pt x="0" y="168"/>
                  </a:cubicBezTo>
                  <a:cubicBezTo>
                    <a:pt x="0" y="234"/>
                    <a:pt x="100" y="334"/>
                    <a:pt x="167" y="334"/>
                  </a:cubicBezTo>
                  <a:lnTo>
                    <a:pt x="15845" y="868"/>
                  </a:lnTo>
                  <a:cubicBezTo>
                    <a:pt x="15945" y="868"/>
                    <a:pt x="16012" y="768"/>
                    <a:pt x="15978" y="701"/>
                  </a:cubicBezTo>
                  <a:cubicBezTo>
                    <a:pt x="15978" y="601"/>
                    <a:pt x="15878" y="535"/>
                    <a:pt x="15812" y="535"/>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4"/>
            <p:cNvSpPr/>
            <p:nvPr/>
          </p:nvSpPr>
          <p:spPr>
            <a:xfrm>
              <a:off x="2806350" y="4406100"/>
              <a:ext cx="405300" cy="14200"/>
            </a:xfrm>
            <a:custGeom>
              <a:avLst/>
              <a:gdLst/>
              <a:ahLst/>
              <a:cxnLst/>
              <a:rect l="l" t="t" r="r" b="b"/>
              <a:pathLst>
                <a:path w="16212" h="568" extrusionOk="0">
                  <a:moveTo>
                    <a:pt x="16045" y="0"/>
                  </a:moveTo>
                  <a:lnTo>
                    <a:pt x="167" y="234"/>
                  </a:lnTo>
                  <a:cubicBezTo>
                    <a:pt x="67" y="234"/>
                    <a:pt x="0" y="334"/>
                    <a:pt x="0" y="401"/>
                  </a:cubicBezTo>
                  <a:cubicBezTo>
                    <a:pt x="0" y="501"/>
                    <a:pt x="67" y="567"/>
                    <a:pt x="167" y="567"/>
                  </a:cubicBezTo>
                  <a:lnTo>
                    <a:pt x="16045" y="334"/>
                  </a:lnTo>
                  <a:cubicBezTo>
                    <a:pt x="16112" y="334"/>
                    <a:pt x="16212" y="234"/>
                    <a:pt x="16212" y="167"/>
                  </a:cubicBezTo>
                  <a:cubicBezTo>
                    <a:pt x="16212" y="67"/>
                    <a:pt x="16112" y="0"/>
                    <a:pt x="1604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4"/>
            <p:cNvSpPr/>
            <p:nvPr/>
          </p:nvSpPr>
          <p:spPr>
            <a:xfrm>
              <a:off x="2802175" y="4425275"/>
              <a:ext cx="405300" cy="22550"/>
            </a:xfrm>
            <a:custGeom>
              <a:avLst/>
              <a:gdLst/>
              <a:ahLst/>
              <a:cxnLst/>
              <a:rect l="l" t="t" r="r" b="b"/>
              <a:pathLst>
                <a:path w="16212" h="902" extrusionOk="0">
                  <a:moveTo>
                    <a:pt x="16045" y="1"/>
                  </a:moveTo>
                  <a:lnTo>
                    <a:pt x="167" y="568"/>
                  </a:lnTo>
                  <a:cubicBezTo>
                    <a:pt x="67" y="568"/>
                    <a:pt x="0" y="634"/>
                    <a:pt x="0" y="734"/>
                  </a:cubicBezTo>
                  <a:cubicBezTo>
                    <a:pt x="0" y="801"/>
                    <a:pt x="67" y="901"/>
                    <a:pt x="167" y="901"/>
                  </a:cubicBezTo>
                  <a:lnTo>
                    <a:pt x="16045" y="334"/>
                  </a:lnTo>
                  <a:cubicBezTo>
                    <a:pt x="16112" y="334"/>
                    <a:pt x="16212" y="267"/>
                    <a:pt x="16212" y="167"/>
                  </a:cubicBezTo>
                  <a:cubicBezTo>
                    <a:pt x="16212" y="101"/>
                    <a:pt x="16112" y="1"/>
                    <a:pt x="1604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4"/>
            <p:cNvSpPr/>
            <p:nvPr/>
          </p:nvSpPr>
          <p:spPr>
            <a:xfrm>
              <a:off x="2957275" y="3975100"/>
              <a:ext cx="106775" cy="204600"/>
            </a:xfrm>
            <a:custGeom>
              <a:avLst/>
              <a:gdLst/>
              <a:ahLst/>
              <a:cxnLst/>
              <a:rect l="l" t="t" r="r" b="b"/>
              <a:pathLst>
                <a:path w="4271" h="8184" extrusionOk="0">
                  <a:moveTo>
                    <a:pt x="1960" y="1"/>
                  </a:moveTo>
                  <a:cubicBezTo>
                    <a:pt x="1339" y="1"/>
                    <a:pt x="758" y="19"/>
                    <a:pt x="535" y="61"/>
                  </a:cubicBezTo>
                  <a:cubicBezTo>
                    <a:pt x="1" y="161"/>
                    <a:pt x="301" y="8167"/>
                    <a:pt x="301" y="8167"/>
                  </a:cubicBezTo>
                  <a:cubicBezTo>
                    <a:pt x="301" y="8167"/>
                    <a:pt x="1102" y="8184"/>
                    <a:pt x="1936" y="8184"/>
                  </a:cubicBezTo>
                  <a:cubicBezTo>
                    <a:pt x="2769" y="8184"/>
                    <a:pt x="3637" y="8167"/>
                    <a:pt x="3770" y="8100"/>
                  </a:cubicBezTo>
                  <a:cubicBezTo>
                    <a:pt x="4104" y="8000"/>
                    <a:pt x="4271" y="161"/>
                    <a:pt x="3937" y="95"/>
                  </a:cubicBezTo>
                  <a:cubicBezTo>
                    <a:pt x="3762" y="37"/>
                    <a:pt x="2822" y="1"/>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4"/>
            <p:cNvSpPr/>
            <p:nvPr/>
          </p:nvSpPr>
          <p:spPr>
            <a:xfrm>
              <a:off x="2958125" y="3970775"/>
              <a:ext cx="108425" cy="212675"/>
            </a:xfrm>
            <a:custGeom>
              <a:avLst/>
              <a:gdLst/>
              <a:ahLst/>
              <a:cxnLst/>
              <a:rect l="l" t="t" r="r" b="b"/>
              <a:pathLst>
                <a:path w="4337" h="8507" extrusionOk="0">
                  <a:moveTo>
                    <a:pt x="1768" y="334"/>
                  </a:moveTo>
                  <a:cubicBezTo>
                    <a:pt x="2702" y="334"/>
                    <a:pt x="3536" y="368"/>
                    <a:pt x="3803" y="435"/>
                  </a:cubicBezTo>
                  <a:cubicBezTo>
                    <a:pt x="4036" y="1102"/>
                    <a:pt x="3936" y="7473"/>
                    <a:pt x="3669" y="8140"/>
                  </a:cubicBezTo>
                  <a:cubicBezTo>
                    <a:pt x="3603" y="8140"/>
                    <a:pt x="3202" y="8173"/>
                    <a:pt x="2035" y="8173"/>
                  </a:cubicBezTo>
                  <a:lnTo>
                    <a:pt x="434" y="8173"/>
                  </a:lnTo>
                  <a:cubicBezTo>
                    <a:pt x="300" y="4604"/>
                    <a:pt x="334" y="768"/>
                    <a:pt x="534" y="401"/>
                  </a:cubicBezTo>
                  <a:cubicBezTo>
                    <a:pt x="767" y="334"/>
                    <a:pt x="1201" y="334"/>
                    <a:pt x="1768" y="334"/>
                  </a:cubicBezTo>
                  <a:close/>
                  <a:moveTo>
                    <a:pt x="1768" y="1"/>
                  </a:moveTo>
                  <a:cubicBezTo>
                    <a:pt x="1368" y="1"/>
                    <a:pt x="734" y="1"/>
                    <a:pt x="467" y="68"/>
                  </a:cubicBezTo>
                  <a:cubicBezTo>
                    <a:pt x="267" y="101"/>
                    <a:pt x="0" y="134"/>
                    <a:pt x="0" y="4304"/>
                  </a:cubicBezTo>
                  <a:cubicBezTo>
                    <a:pt x="0" y="6305"/>
                    <a:pt x="100" y="8340"/>
                    <a:pt x="100" y="8340"/>
                  </a:cubicBezTo>
                  <a:cubicBezTo>
                    <a:pt x="100" y="8440"/>
                    <a:pt x="167" y="8507"/>
                    <a:pt x="267" y="8507"/>
                  </a:cubicBezTo>
                  <a:lnTo>
                    <a:pt x="2035" y="8507"/>
                  </a:lnTo>
                  <a:cubicBezTo>
                    <a:pt x="3603" y="8507"/>
                    <a:pt x="3770" y="8474"/>
                    <a:pt x="3836" y="8440"/>
                  </a:cubicBezTo>
                  <a:cubicBezTo>
                    <a:pt x="3903" y="8407"/>
                    <a:pt x="4170" y="8307"/>
                    <a:pt x="4270" y="4304"/>
                  </a:cubicBezTo>
                  <a:cubicBezTo>
                    <a:pt x="4337" y="268"/>
                    <a:pt x="4103" y="168"/>
                    <a:pt x="3970" y="134"/>
                  </a:cubicBezTo>
                  <a:cubicBezTo>
                    <a:pt x="3703" y="68"/>
                    <a:pt x="2502" y="1"/>
                    <a:pt x="17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4"/>
            <p:cNvSpPr/>
            <p:nvPr/>
          </p:nvSpPr>
          <p:spPr>
            <a:xfrm>
              <a:off x="2873050" y="4108375"/>
              <a:ext cx="279400" cy="80925"/>
            </a:xfrm>
            <a:custGeom>
              <a:avLst/>
              <a:gdLst/>
              <a:ahLst/>
              <a:cxnLst/>
              <a:rect l="l" t="t" r="r" b="b"/>
              <a:pathLst>
                <a:path w="11176" h="3237" extrusionOk="0">
                  <a:moveTo>
                    <a:pt x="201" y="1"/>
                  </a:moveTo>
                  <a:cubicBezTo>
                    <a:pt x="1" y="334"/>
                    <a:pt x="1835" y="2803"/>
                    <a:pt x="2269" y="2903"/>
                  </a:cubicBezTo>
                  <a:cubicBezTo>
                    <a:pt x="2703" y="3003"/>
                    <a:pt x="8940" y="3236"/>
                    <a:pt x="8940" y="3236"/>
                  </a:cubicBezTo>
                  <a:cubicBezTo>
                    <a:pt x="8940" y="3236"/>
                    <a:pt x="10742" y="1068"/>
                    <a:pt x="10942" y="635"/>
                  </a:cubicBezTo>
                  <a:cubicBezTo>
                    <a:pt x="11175" y="234"/>
                    <a:pt x="201" y="1"/>
                    <a:pt x="201" y="1"/>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4"/>
            <p:cNvSpPr/>
            <p:nvPr/>
          </p:nvSpPr>
          <p:spPr>
            <a:xfrm>
              <a:off x="2921425" y="3849875"/>
              <a:ext cx="168650" cy="113225"/>
            </a:xfrm>
            <a:custGeom>
              <a:avLst/>
              <a:gdLst/>
              <a:ahLst/>
              <a:cxnLst/>
              <a:rect l="l" t="t" r="r" b="b"/>
              <a:pathLst>
                <a:path w="6746" h="4529" extrusionOk="0">
                  <a:moveTo>
                    <a:pt x="3303" y="0"/>
                  </a:moveTo>
                  <a:cubicBezTo>
                    <a:pt x="3303" y="0"/>
                    <a:pt x="0" y="4236"/>
                    <a:pt x="3236" y="4503"/>
                  </a:cubicBezTo>
                  <a:cubicBezTo>
                    <a:pt x="3395" y="4520"/>
                    <a:pt x="3542" y="4528"/>
                    <a:pt x="3678" y="4528"/>
                  </a:cubicBezTo>
                  <a:cubicBezTo>
                    <a:pt x="6746" y="4528"/>
                    <a:pt x="4229" y="383"/>
                    <a:pt x="3303" y="0"/>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4"/>
            <p:cNvSpPr/>
            <p:nvPr/>
          </p:nvSpPr>
          <p:spPr>
            <a:xfrm>
              <a:off x="2968950" y="3899075"/>
              <a:ext cx="73700" cy="58900"/>
            </a:xfrm>
            <a:custGeom>
              <a:avLst/>
              <a:gdLst/>
              <a:ahLst/>
              <a:cxnLst/>
              <a:rect l="l" t="t" r="r" b="b"/>
              <a:pathLst>
                <a:path w="2948" h="2356" extrusionOk="0">
                  <a:moveTo>
                    <a:pt x="1669" y="0"/>
                  </a:moveTo>
                  <a:cubicBezTo>
                    <a:pt x="1669" y="0"/>
                    <a:pt x="1" y="2002"/>
                    <a:pt x="1602" y="2335"/>
                  </a:cubicBezTo>
                  <a:cubicBezTo>
                    <a:pt x="1676" y="2349"/>
                    <a:pt x="1745" y="2356"/>
                    <a:pt x="1807" y="2356"/>
                  </a:cubicBezTo>
                  <a:cubicBezTo>
                    <a:pt x="2947" y="2356"/>
                    <a:pt x="2143" y="158"/>
                    <a:pt x="1669" y="0"/>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4"/>
            <p:cNvSpPr/>
            <p:nvPr/>
          </p:nvSpPr>
          <p:spPr>
            <a:xfrm>
              <a:off x="2964800" y="4011175"/>
              <a:ext cx="93425" cy="33925"/>
            </a:xfrm>
            <a:custGeom>
              <a:avLst/>
              <a:gdLst/>
              <a:ahLst/>
              <a:cxnLst/>
              <a:rect l="l" t="t" r="r" b="b"/>
              <a:pathLst>
                <a:path w="3737" h="1357" extrusionOk="0">
                  <a:moveTo>
                    <a:pt x="1492" y="146"/>
                  </a:moveTo>
                  <a:lnTo>
                    <a:pt x="0" y="186"/>
                  </a:lnTo>
                  <a:cubicBezTo>
                    <a:pt x="0" y="186"/>
                    <a:pt x="33" y="1053"/>
                    <a:pt x="701" y="1187"/>
                  </a:cubicBezTo>
                  <a:cubicBezTo>
                    <a:pt x="729" y="1193"/>
                    <a:pt x="756" y="1195"/>
                    <a:pt x="782" y="1195"/>
                  </a:cubicBezTo>
                  <a:cubicBezTo>
                    <a:pt x="1207" y="1195"/>
                    <a:pt x="1298" y="464"/>
                    <a:pt x="1492" y="146"/>
                  </a:cubicBezTo>
                  <a:close/>
                  <a:moveTo>
                    <a:pt x="1686" y="1"/>
                  </a:moveTo>
                  <a:cubicBezTo>
                    <a:pt x="1607" y="1"/>
                    <a:pt x="1546" y="58"/>
                    <a:pt x="1492" y="146"/>
                  </a:cubicBezTo>
                  <a:lnTo>
                    <a:pt x="1492" y="146"/>
                  </a:lnTo>
                  <a:lnTo>
                    <a:pt x="1917" y="135"/>
                  </a:lnTo>
                  <a:lnTo>
                    <a:pt x="1917" y="135"/>
                  </a:lnTo>
                  <a:cubicBezTo>
                    <a:pt x="2173" y="462"/>
                    <a:pt x="2136" y="1267"/>
                    <a:pt x="2769" y="1354"/>
                  </a:cubicBezTo>
                  <a:cubicBezTo>
                    <a:pt x="2787" y="1355"/>
                    <a:pt x="2806" y="1356"/>
                    <a:pt x="2824" y="1356"/>
                  </a:cubicBezTo>
                  <a:cubicBezTo>
                    <a:pt x="3546" y="1356"/>
                    <a:pt x="3736" y="86"/>
                    <a:pt x="3736" y="86"/>
                  </a:cubicBezTo>
                  <a:lnTo>
                    <a:pt x="3736" y="86"/>
                  </a:lnTo>
                  <a:lnTo>
                    <a:pt x="1917" y="135"/>
                  </a:lnTo>
                  <a:lnTo>
                    <a:pt x="1917" y="135"/>
                  </a:lnTo>
                  <a:cubicBezTo>
                    <a:pt x="1876" y="82"/>
                    <a:pt x="1828" y="42"/>
                    <a:pt x="1768" y="19"/>
                  </a:cubicBezTo>
                  <a:cubicBezTo>
                    <a:pt x="1739" y="7"/>
                    <a:pt x="1712" y="1"/>
                    <a:pt x="1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4"/>
            <p:cNvSpPr/>
            <p:nvPr/>
          </p:nvSpPr>
          <p:spPr>
            <a:xfrm>
              <a:off x="2960625" y="4006850"/>
              <a:ext cx="101750" cy="41525"/>
            </a:xfrm>
            <a:custGeom>
              <a:avLst/>
              <a:gdLst/>
              <a:ahLst/>
              <a:cxnLst/>
              <a:rect l="l" t="t" r="r" b="b"/>
              <a:pathLst>
                <a:path w="4070" h="1661" extrusionOk="0">
                  <a:moveTo>
                    <a:pt x="1868" y="1"/>
                  </a:moveTo>
                  <a:cubicBezTo>
                    <a:pt x="1827" y="1"/>
                    <a:pt x="1785" y="9"/>
                    <a:pt x="1735" y="26"/>
                  </a:cubicBezTo>
                  <a:cubicBezTo>
                    <a:pt x="1568" y="92"/>
                    <a:pt x="1435" y="359"/>
                    <a:pt x="1368" y="593"/>
                  </a:cubicBezTo>
                  <a:cubicBezTo>
                    <a:pt x="1243" y="968"/>
                    <a:pt x="1118" y="1196"/>
                    <a:pt x="938" y="1196"/>
                  </a:cubicBezTo>
                  <a:cubicBezTo>
                    <a:pt x="926" y="1196"/>
                    <a:pt x="914" y="1195"/>
                    <a:pt x="901" y="1193"/>
                  </a:cubicBezTo>
                  <a:cubicBezTo>
                    <a:pt x="367" y="1093"/>
                    <a:pt x="334" y="359"/>
                    <a:pt x="334" y="359"/>
                  </a:cubicBezTo>
                  <a:cubicBezTo>
                    <a:pt x="334" y="259"/>
                    <a:pt x="234" y="192"/>
                    <a:pt x="167" y="192"/>
                  </a:cubicBezTo>
                  <a:cubicBezTo>
                    <a:pt x="67" y="192"/>
                    <a:pt x="0" y="259"/>
                    <a:pt x="0" y="359"/>
                  </a:cubicBezTo>
                  <a:cubicBezTo>
                    <a:pt x="0" y="393"/>
                    <a:pt x="34" y="1393"/>
                    <a:pt x="834" y="1527"/>
                  </a:cubicBezTo>
                  <a:cubicBezTo>
                    <a:pt x="876" y="1535"/>
                    <a:pt x="915" y="1539"/>
                    <a:pt x="953" y="1539"/>
                  </a:cubicBezTo>
                  <a:cubicBezTo>
                    <a:pt x="1367" y="1539"/>
                    <a:pt x="1546" y="1062"/>
                    <a:pt x="1668" y="726"/>
                  </a:cubicBezTo>
                  <a:cubicBezTo>
                    <a:pt x="1701" y="559"/>
                    <a:pt x="1768" y="359"/>
                    <a:pt x="1868" y="326"/>
                  </a:cubicBezTo>
                  <a:cubicBezTo>
                    <a:pt x="2002" y="359"/>
                    <a:pt x="2035" y="559"/>
                    <a:pt x="2102" y="793"/>
                  </a:cubicBezTo>
                  <a:cubicBezTo>
                    <a:pt x="2235" y="1126"/>
                    <a:pt x="2402" y="1627"/>
                    <a:pt x="2936" y="1660"/>
                  </a:cubicBezTo>
                  <a:lnTo>
                    <a:pt x="3036" y="1660"/>
                  </a:lnTo>
                  <a:cubicBezTo>
                    <a:pt x="3870" y="1660"/>
                    <a:pt x="4070" y="359"/>
                    <a:pt x="4036" y="292"/>
                  </a:cubicBezTo>
                  <a:cubicBezTo>
                    <a:pt x="4070" y="192"/>
                    <a:pt x="4003" y="126"/>
                    <a:pt x="3903" y="126"/>
                  </a:cubicBezTo>
                  <a:cubicBezTo>
                    <a:pt x="3888" y="110"/>
                    <a:pt x="3870" y="104"/>
                    <a:pt x="3853" y="104"/>
                  </a:cubicBezTo>
                  <a:cubicBezTo>
                    <a:pt x="3795" y="104"/>
                    <a:pt x="3736" y="175"/>
                    <a:pt x="3736" y="226"/>
                  </a:cubicBezTo>
                  <a:cubicBezTo>
                    <a:pt x="3736" y="291"/>
                    <a:pt x="3542" y="1361"/>
                    <a:pt x="2962" y="1361"/>
                  </a:cubicBezTo>
                  <a:cubicBezTo>
                    <a:pt x="2953" y="1361"/>
                    <a:pt x="2945" y="1360"/>
                    <a:pt x="2936" y="1360"/>
                  </a:cubicBezTo>
                  <a:cubicBezTo>
                    <a:pt x="2602" y="1327"/>
                    <a:pt x="2535" y="1126"/>
                    <a:pt x="2402" y="693"/>
                  </a:cubicBezTo>
                  <a:cubicBezTo>
                    <a:pt x="2335" y="393"/>
                    <a:pt x="2235" y="92"/>
                    <a:pt x="2002" y="26"/>
                  </a:cubicBezTo>
                  <a:cubicBezTo>
                    <a:pt x="1952" y="9"/>
                    <a:pt x="1910" y="1"/>
                    <a:pt x="18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4"/>
            <p:cNvSpPr/>
            <p:nvPr/>
          </p:nvSpPr>
          <p:spPr>
            <a:xfrm>
              <a:off x="2894750" y="4136725"/>
              <a:ext cx="233525" cy="3375"/>
            </a:xfrm>
            <a:custGeom>
              <a:avLst/>
              <a:gdLst/>
              <a:ahLst/>
              <a:cxnLst/>
              <a:rect l="l" t="t" r="r" b="b"/>
              <a:pathLst>
                <a:path w="9341" h="135" extrusionOk="0">
                  <a:moveTo>
                    <a:pt x="0" y="1"/>
                  </a:moveTo>
                  <a:cubicBezTo>
                    <a:pt x="1" y="1"/>
                    <a:pt x="8740" y="134"/>
                    <a:pt x="9340" y="134"/>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4"/>
            <p:cNvSpPr/>
            <p:nvPr/>
          </p:nvSpPr>
          <p:spPr>
            <a:xfrm>
              <a:off x="2889725" y="4131725"/>
              <a:ext cx="241875" cy="11700"/>
            </a:xfrm>
            <a:custGeom>
              <a:avLst/>
              <a:gdLst/>
              <a:ahLst/>
              <a:cxnLst/>
              <a:rect l="l" t="t" r="r" b="b"/>
              <a:pathLst>
                <a:path w="9675" h="468" extrusionOk="0">
                  <a:moveTo>
                    <a:pt x="168" y="1"/>
                  </a:moveTo>
                  <a:cubicBezTo>
                    <a:pt x="68" y="1"/>
                    <a:pt x="1" y="68"/>
                    <a:pt x="1" y="168"/>
                  </a:cubicBezTo>
                  <a:cubicBezTo>
                    <a:pt x="1" y="234"/>
                    <a:pt x="68" y="334"/>
                    <a:pt x="168" y="334"/>
                  </a:cubicBezTo>
                  <a:cubicBezTo>
                    <a:pt x="234" y="334"/>
                    <a:pt x="8941" y="468"/>
                    <a:pt x="9508" y="468"/>
                  </a:cubicBezTo>
                  <a:cubicBezTo>
                    <a:pt x="9574" y="468"/>
                    <a:pt x="9674" y="401"/>
                    <a:pt x="9674" y="301"/>
                  </a:cubicBezTo>
                  <a:cubicBezTo>
                    <a:pt x="9674" y="201"/>
                    <a:pt x="9574" y="134"/>
                    <a:pt x="9508" y="134"/>
                  </a:cubicBezTo>
                  <a:cubicBezTo>
                    <a:pt x="8941" y="134"/>
                    <a:pt x="234" y="1"/>
                    <a:pt x="1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4"/>
            <p:cNvSpPr/>
            <p:nvPr/>
          </p:nvSpPr>
          <p:spPr>
            <a:xfrm>
              <a:off x="2396050" y="4171825"/>
              <a:ext cx="287725" cy="155675"/>
            </a:xfrm>
            <a:custGeom>
              <a:avLst/>
              <a:gdLst/>
              <a:ahLst/>
              <a:cxnLst/>
              <a:rect l="l" t="t" r="r" b="b"/>
              <a:pathLst>
                <a:path w="11509" h="6227" extrusionOk="0">
                  <a:moveTo>
                    <a:pt x="5334" y="3078"/>
                  </a:moveTo>
                  <a:cubicBezTo>
                    <a:pt x="5396" y="3078"/>
                    <a:pt x="5149" y="3169"/>
                    <a:pt x="4789" y="3336"/>
                  </a:cubicBezTo>
                  <a:lnTo>
                    <a:pt x="4789" y="3336"/>
                  </a:lnTo>
                  <a:cubicBezTo>
                    <a:pt x="4963" y="3203"/>
                    <a:pt x="5106" y="3112"/>
                    <a:pt x="5204" y="3100"/>
                  </a:cubicBezTo>
                  <a:cubicBezTo>
                    <a:pt x="5275" y="3086"/>
                    <a:pt x="5316" y="3078"/>
                    <a:pt x="5334" y="3078"/>
                  </a:cubicBezTo>
                  <a:close/>
                  <a:moveTo>
                    <a:pt x="5082" y="0"/>
                  </a:moveTo>
                  <a:cubicBezTo>
                    <a:pt x="4470" y="0"/>
                    <a:pt x="3758" y="124"/>
                    <a:pt x="3169" y="565"/>
                  </a:cubicBezTo>
                  <a:cubicBezTo>
                    <a:pt x="1835" y="1566"/>
                    <a:pt x="0" y="4034"/>
                    <a:pt x="1268" y="4301"/>
                  </a:cubicBezTo>
                  <a:cubicBezTo>
                    <a:pt x="1328" y="4314"/>
                    <a:pt x="1390" y="4320"/>
                    <a:pt x="1452" y="4320"/>
                  </a:cubicBezTo>
                  <a:cubicBezTo>
                    <a:pt x="1594" y="4320"/>
                    <a:pt x="1739" y="4289"/>
                    <a:pt x="1887" y="4234"/>
                  </a:cubicBezTo>
                  <a:lnTo>
                    <a:pt x="1887" y="4234"/>
                  </a:lnTo>
                  <a:cubicBezTo>
                    <a:pt x="1846" y="4410"/>
                    <a:pt x="1875" y="4570"/>
                    <a:pt x="2002" y="4701"/>
                  </a:cubicBezTo>
                  <a:cubicBezTo>
                    <a:pt x="2121" y="4826"/>
                    <a:pt x="2265" y="4879"/>
                    <a:pt x="2424" y="4879"/>
                  </a:cubicBezTo>
                  <a:cubicBezTo>
                    <a:pt x="2585" y="4879"/>
                    <a:pt x="2761" y="4825"/>
                    <a:pt x="2945" y="4736"/>
                  </a:cubicBezTo>
                  <a:lnTo>
                    <a:pt x="2945" y="4736"/>
                  </a:lnTo>
                  <a:cubicBezTo>
                    <a:pt x="2894" y="4832"/>
                    <a:pt x="2857" y="4932"/>
                    <a:pt x="2836" y="5035"/>
                  </a:cubicBezTo>
                  <a:cubicBezTo>
                    <a:pt x="2785" y="5309"/>
                    <a:pt x="2911" y="5413"/>
                    <a:pt x="3146" y="5413"/>
                  </a:cubicBezTo>
                  <a:cubicBezTo>
                    <a:pt x="3891" y="5413"/>
                    <a:pt x="5738" y="4364"/>
                    <a:pt x="6557" y="4364"/>
                  </a:cubicBezTo>
                  <a:cubicBezTo>
                    <a:pt x="6674" y="4364"/>
                    <a:pt x="6770" y="4385"/>
                    <a:pt x="6839" y="4434"/>
                  </a:cubicBezTo>
                  <a:cubicBezTo>
                    <a:pt x="7429" y="4856"/>
                    <a:pt x="8636" y="6226"/>
                    <a:pt x="9500" y="6226"/>
                  </a:cubicBezTo>
                  <a:cubicBezTo>
                    <a:pt x="9661" y="6226"/>
                    <a:pt x="9810" y="6179"/>
                    <a:pt x="9941" y="6069"/>
                  </a:cubicBezTo>
                  <a:cubicBezTo>
                    <a:pt x="10775" y="5402"/>
                    <a:pt x="11509" y="1566"/>
                    <a:pt x="6472" y="198"/>
                  </a:cubicBezTo>
                  <a:cubicBezTo>
                    <a:pt x="6472" y="198"/>
                    <a:pt x="5857" y="0"/>
                    <a:pt x="5082" y="0"/>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4"/>
            <p:cNvSpPr/>
            <p:nvPr/>
          </p:nvSpPr>
          <p:spPr>
            <a:xfrm>
              <a:off x="1874000" y="4347550"/>
              <a:ext cx="360300" cy="401700"/>
            </a:xfrm>
            <a:custGeom>
              <a:avLst/>
              <a:gdLst/>
              <a:ahLst/>
              <a:cxnLst/>
              <a:rect l="l" t="t" r="r" b="b"/>
              <a:pathLst>
                <a:path w="14412" h="16068" extrusionOk="0">
                  <a:moveTo>
                    <a:pt x="10622" y="0"/>
                  </a:moveTo>
                  <a:cubicBezTo>
                    <a:pt x="8136" y="0"/>
                    <a:pt x="868" y="8180"/>
                    <a:pt x="868" y="8180"/>
                  </a:cubicBezTo>
                  <a:cubicBezTo>
                    <a:pt x="868" y="8180"/>
                    <a:pt x="1" y="13951"/>
                    <a:pt x="1902" y="15752"/>
                  </a:cubicBezTo>
                  <a:cubicBezTo>
                    <a:pt x="2135" y="15969"/>
                    <a:pt x="2441" y="16067"/>
                    <a:pt x="2802" y="16067"/>
                  </a:cubicBezTo>
                  <a:cubicBezTo>
                    <a:pt x="6114" y="16067"/>
                    <a:pt x="14127" y="7808"/>
                    <a:pt x="14278" y="6545"/>
                  </a:cubicBezTo>
                  <a:cubicBezTo>
                    <a:pt x="14411" y="5111"/>
                    <a:pt x="13010" y="1342"/>
                    <a:pt x="11042" y="107"/>
                  </a:cubicBezTo>
                  <a:cubicBezTo>
                    <a:pt x="10924" y="34"/>
                    <a:pt x="10783" y="0"/>
                    <a:pt x="10622" y="0"/>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4"/>
            <p:cNvSpPr/>
            <p:nvPr/>
          </p:nvSpPr>
          <p:spPr>
            <a:xfrm>
              <a:off x="2403550" y="4249325"/>
              <a:ext cx="549600" cy="485575"/>
            </a:xfrm>
            <a:custGeom>
              <a:avLst/>
              <a:gdLst/>
              <a:ahLst/>
              <a:cxnLst/>
              <a:rect l="l" t="t" r="r" b="b"/>
              <a:pathLst>
                <a:path w="21984" h="19423" extrusionOk="0">
                  <a:moveTo>
                    <a:pt x="9974" y="0"/>
                  </a:moveTo>
                  <a:lnTo>
                    <a:pt x="6372" y="1034"/>
                  </a:lnTo>
                  <a:lnTo>
                    <a:pt x="7791" y="6077"/>
                  </a:lnTo>
                  <a:lnTo>
                    <a:pt x="7791" y="6077"/>
                  </a:lnTo>
                  <a:cubicBezTo>
                    <a:pt x="7038" y="4889"/>
                    <a:pt x="5747" y="3878"/>
                    <a:pt x="3530" y="3878"/>
                  </a:cubicBezTo>
                  <a:cubicBezTo>
                    <a:pt x="3091" y="3878"/>
                    <a:pt x="2616" y="3917"/>
                    <a:pt x="2102" y="4003"/>
                  </a:cubicBezTo>
                  <a:cubicBezTo>
                    <a:pt x="1" y="4337"/>
                    <a:pt x="3303" y="14277"/>
                    <a:pt x="5705" y="15711"/>
                  </a:cubicBezTo>
                  <a:cubicBezTo>
                    <a:pt x="7779" y="16962"/>
                    <a:pt x="11258" y="19423"/>
                    <a:pt x="13295" y="19423"/>
                  </a:cubicBezTo>
                  <a:cubicBezTo>
                    <a:pt x="13649" y="19423"/>
                    <a:pt x="13959" y="19349"/>
                    <a:pt x="14211" y="19181"/>
                  </a:cubicBezTo>
                  <a:cubicBezTo>
                    <a:pt x="21983" y="14010"/>
                    <a:pt x="9974" y="0"/>
                    <a:pt x="9974" y="0"/>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4"/>
            <p:cNvSpPr/>
            <p:nvPr/>
          </p:nvSpPr>
          <p:spPr>
            <a:xfrm>
              <a:off x="1813975" y="4197475"/>
              <a:ext cx="206825" cy="555900"/>
            </a:xfrm>
            <a:custGeom>
              <a:avLst/>
              <a:gdLst/>
              <a:ahLst/>
              <a:cxnLst/>
              <a:rect l="l" t="t" r="r" b="b"/>
              <a:pathLst>
                <a:path w="8273" h="22236" extrusionOk="0">
                  <a:moveTo>
                    <a:pt x="3494" y="1"/>
                  </a:moveTo>
                  <a:cubicBezTo>
                    <a:pt x="2824" y="1"/>
                    <a:pt x="330" y="3613"/>
                    <a:pt x="167" y="3809"/>
                  </a:cubicBezTo>
                  <a:cubicBezTo>
                    <a:pt x="0" y="4076"/>
                    <a:pt x="1334" y="5076"/>
                    <a:pt x="1935" y="6444"/>
                  </a:cubicBezTo>
                  <a:cubicBezTo>
                    <a:pt x="2535" y="7778"/>
                    <a:pt x="968" y="21788"/>
                    <a:pt x="2402" y="22122"/>
                  </a:cubicBezTo>
                  <a:cubicBezTo>
                    <a:pt x="2713" y="22194"/>
                    <a:pt x="3109" y="22235"/>
                    <a:pt x="3546" y="22235"/>
                  </a:cubicBezTo>
                  <a:cubicBezTo>
                    <a:pt x="5123" y="22235"/>
                    <a:pt x="7231" y="21702"/>
                    <a:pt x="7806" y="20187"/>
                  </a:cubicBezTo>
                  <a:cubicBezTo>
                    <a:pt x="8273" y="19020"/>
                    <a:pt x="6605" y="2975"/>
                    <a:pt x="6038" y="2041"/>
                  </a:cubicBezTo>
                  <a:cubicBezTo>
                    <a:pt x="5437" y="1073"/>
                    <a:pt x="3536" y="6"/>
                    <a:pt x="3536" y="6"/>
                  </a:cubicBezTo>
                  <a:cubicBezTo>
                    <a:pt x="3523" y="2"/>
                    <a:pt x="3509" y="1"/>
                    <a:pt x="3494" y="1"/>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4"/>
            <p:cNvSpPr/>
            <p:nvPr/>
          </p:nvSpPr>
          <p:spPr>
            <a:xfrm>
              <a:off x="1778100" y="4182550"/>
              <a:ext cx="120125" cy="164675"/>
            </a:xfrm>
            <a:custGeom>
              <a:avLst/>
              <a:gdLst/>
              <a:ahLst/>
              <a:cxnLst/>
              <a:rect l="l" t="t" r="r" b="b"/>
              <a:pathLst>
                <a:path w="4805" h="6587" extrusionOk="0">
                  <a:moveTo>
                    <a:pt x="2386" y="1"/>
                  </a:moveTo>
                  <a:cubicBezTo>
                    <a:pt x="1348" y="1"/>
                    <a:pt x="1" y="169"/>
                    <a:pt x="1" y="169"/>
                  </a:cubicBezTo>
                  <a:lnTo>
                    <a:pt x="34" y="1170"/>
                  </a:lnTo>
                  <a:cubicBezTo>
                    <a:pt x="34" y="1170"/>
                    <a:pt x="2136" y="837"/>
                    <a:pt x="2336" y="837"/>
                  </a:cubicBezTo>
                  <a:cubicBezTo>
                    <a:pt x="2536" y="870"/>
                    <a:pt x="2703" y="5006"/>
                    <a:pt x="2703" y="5273"/>
                  </a:cubicBezTo>
                  <a:cubicBezTo>
                    <a:pt x="2719" y="5329"/>
                    <a:pt x="2576" y="5351"/>
                    <a:pt x="2349" y="5351"/>
                  </a:cubicBezTo>
                  <a:cubicBezTo>
                    <a:pt x="1637" y="5351"/>
                    <a:pt x="101" y="5140"/>
                    <a:pt x="101" y="5140"/>
                  </a:cubicBezTo>
                  <a:lnTo>
                    <a:pt x="101" y="5140"/>
                  </a:lnTo>
                  <a:cubicBezTo>
                    <a:pt x="101" y="5140"/>
                    <a:pt x="134" y="6007"/>
                    <a:pt x="301" y="6441"/>
                  </a:cubicBezTo>
                  <a:cubicBezTo>
                    <a:pt x="345" y="6546"/>
                    <a:pt x="592" y="6587"/>
                    <a:pt x="938" y="6587"/>
                  </a:cubicBezTo>
                  <a:cubicBezTo>
                    <a:pt x="1903" y="6587"/>
                    <a:pt x="3642" y="6272"/>
                    <a:pt x="3937" y="6174"/>
                  </a:cubicBezTo>
                  <a:cubicBezTo>
                    <a:pt x="4804" y="5940"/>
                    <a:pt x="3870" y="670"/>
                    <a:pt x="3537" y="203"/>
                  </a:cubicBezTo>
                  <a:cubicBezTo>
                    <a:pt x="3419" y="50"/>
                    <a:pt x="2948" y="1"/>
                    <a:pt x="2386"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4"/>
            <p:cNvSpPr/>
            <p:nvPr/>
          </p:nvSpPr>
          <p:spPr>
            <a:xfrm>
              <a:off x="1924875" y="3733075"/>
              <a:ext cx="427000" cy="613125"/>
            </a:xfrm>
            <a:custGeom>
              <a:avLst/>
              <a:gdLst/>
              <a:ahLst/>
              <a:cxnLst/>
              <a:rect l="l" t="t" r="r" b="b"/>
              <a:pathLst>
                <a:path w="17080" h="24525" extrusionOk="0">
                  <a:moveTo>
                    <a:pt x="10072" y="0"/>
                  </a:moveTo>
                  <a:cubicBezTo>
                    <a:pt x="6806" y="0"/>
                    <a:pt x="3023" y="1881"/>
                    <a:pt x="4170" y="4439"/>
                  </a:cubicBezTo>
                  <a:cubicBezTo>
                    <a:pt x="5338" y="7074"/>
                    <a:pt x="2603" y="6340"/>
                    <a:pt x="2236" y="9175"/>
                  </a:cubicBezTo>
                  <a:cubicBezTo>
                    <a:pt x="1902" y="11977"/>
                    <a:pt x="3703" y="11977"/>
                    <a:pt x="2169" y="13145"/>
                  </a:cubicBezTo>
                  <a:cubicBezTo>
                    <a:pt x="634" y="14312"/>
                    <a:pt x="1" y="17781"/>
                    <a:pt x="2603" y="18649"/>
                  </a:cubicBezTo>
                  <a:cubicBezTo>
                    <a:pt x="5171" y="19516"/>
                    <a:pt x="1335" y="22385"/>
                    <a:pt x="5738" y="23986"/>
                  </a:cubicBezTo>
                  <a:cubicBezTo>
                    <a:pt x="6749" y="24356"/>
                    <a:pt x="7678" y="24525"/>
                    <a:pt x="8521" y="24525"/>
                  </a:cubicBezTo>
                  <a:cubicBezTo>
                    <a:pt x="11322" y="24525"/>
                    <a:pt x="13175" y="22663"/>
                    <a:pt x="13944" y="20150"/>
                  </a:cubicBezTo>
                  <a:cubicBezTo>
                    <a:pt x="14945" y="16881"/>
                    <a:pt x="12576" y="12077"/>
                    <a:pt x="14811" y="10343"/>
                  </a:cubicBezTo>
                  <a:cubicBezTo>
                    <a:pt x="17080" y="8675"/>
                    <a:pt x="15578" y="5906"/>
                    <a:pt x="15578" y="5906"/>
                  </a:cubicBezTo>
                  <a:cubicBezTo>
                    <a:pt x="15578" y="5906"/>
                    <a:pt x="13510" y="102"/>
                    <a:pt x="10241" y="2"/>
                  </a:cubicBezTo>
                  <a:cubicBezTo>
                    <a:pt x="10185" y="1"/>
                    <a:pt x="10129" y="0"/>
                    <a:pt x="10072" y="0"/>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4"/>
            <p:cNvSpPr/>
            <p:nvPr/>
          </p:nvSpPr>
          <p:spPr>
            <a:xfrm>
              <a:off x="2087500" y="3799475"/>
              <a:ext cx="457875" cy="329875"/>
            </a:xfrm>
            <a:custGeom>
              <a:avLst/>
              <a:gdLst/>
              <a:ahLst/>
              <a:cxnLst/>
              <a:rect l="l" t="t" r="r" b="b"/>
              <a:pathLst>
                <a:path w="18315" h="13195" extrusionOk="0">
                  <a:moveTo>
                    <a:pt x="9551" y="1"/>
                  </a:moveTo>
                  <a:cubicBezTo>
                    <a:pt x="8928" y="1"/>
                    <a:pt x="8268" y="58"/>
                    <a:pt x="7572" y="181"/>
                  </a:cubicBezTo>
                  <a:cubicBezTo>
                    <a:pt x="0" y="1516"/>
                    <a:pt x="1768" y="9355"/>
                    <a:pt x="1768" y="9355"/>
                  </a:cubicBezTo>
                  <a:cubicBezTo>
                    <a:pt x="2399" y="12023"/>
                    <a:pt x="5665" y="13194"/>
                    <a:pt x="9025" y="13194"/>
                  </a:cubicBezTo>
                  <a:cubicBezTo>
                    <a:pt x="12596" y="13194"/>
                    <a:pt x="16274" y="11873"/>
                    <a:pt x="17012" y="9622"/>
                  </a:cubicBezTo>
                  <a:cubicBezTo>
                    <a:pt x="18314" y="5594"/>
                    <a:pt x="15686" y="1"/>
                    <a:pt x="9551"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4"/>
            <p:cNvSpPr/>
            <p:nvPr/>
          </p:nvSpPr>
          <p:spPr>
            <a:xfrm>
              <a:off x="1999925" y="4104950"/>
              <a:ext cx="553975" cy="560850"/>
            </a:xfrm>
            <a:custGeom>
              <a:avLst/>
              <a:gdLst/>
              <a:ahLst/>
              <a:cxnLst/>
              <a:rect l="l" t="t" r="r" b="b"/>
              <a:pathLst>
                <a:path w="22159" h="22434" extrusionOk="0">
                  <a:moveTo>
                    <a:pt x="15715" y="1"/>
                  </a:moveTo>
                  <a:cubicBezTo>
                    <a:pt x="14284" y="1"/>
                    <a:pt x="11009" y="3707"/>
                    <a:pt x="11009" y="3707"/>
                  </a:cubicBezTo>
                  <a:cubicBezTo>
                    <a:pt x="11009" y="3707"/>
                    <a:pt x="10942" y="8944"/>
                    <a:pt x="10442" y="8944"/>
                  </a:cubicBezTo>
                  <a:cubicBezTo>
                    <a:pt x="9007" y="8944"/>
                    <a:pt x="5104" y="8977"/>
                    <a:pt x="3003" y="10912"/>
                  </a:cubicBezTo>
                  <a:cubicBezTo>
                    <a:pt x="1" y="13614"/>
                    <a:pt x="8240" y="19919"/>
                    <a:pt x="10942" y="21620"/>
                  </a:cubicBezTo>
                  <a:cubicBezTo>
                    <a:pt x="11841" y="22186"/>
                    <a:pt x="12693" y="22434"/>
                    <a:pt x="13492" y="22434"/>
                  </a:cubicBezTo>
                  <a:cubicBezTo>
                    <a:pt x="19106" y="22434"/>
                    <a:pt x="22159" y="10208"/>
                    <a:pt x="20816" y="9711"/>
                  </a:cubicBezTo>
                  <a:cubicBezTo>
                    <a:pt x="19874" y="9363"/>
                    <a:pt x="18744" y="9216"/>
                    <a:pt x="17796" y="9216"/>
                  </a:cubicBezTo>
                  <a:cubicBezTo>
                    <a:pt x="17199" y="9216"/>
                    <a:pt x="16673" y="9275"/>
                    <a:pt x="16312" y="9378"/>
                  </a:cubicBezTo>
                  <a:cubicBezTo>
                    <a:pt x="16311" y="9378"/>
                    <a:pt x="16310" y="9378"/>
                    <a:pt x="16309" y="9378"/>
                  </a:cubicBezTo>
                  <a:cubicBezTo>
                    <a:pt x="16021" y="9378"/>
                    <a:pt x="17142" y="736"/>
                    <a:pt x="16012" y="71"/>
                  </a:cubicBezTo>
                  <a:cubicBezTo>
                    <a:pt x="15926" y="23"/>
                    <a:pt x="15826" y="1"/>
                    <a:pt x="15715" y="1"/>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4"/>
            <p:cNvSpPr/>
            <p:nvPr/>
          </p:nvSpPr>
          <p:spPr>
            <a:xfrm>
              <a:off x="2466100" y="4008700"/>
              <a:ext cx="88425" cy="123200"/>
            </a:xfrm>
            <a:custGeom>
              <a:avLst/>
              <a:gdLst/>
              <a:ahLst/>
              <a:cxnLst/>
              <a:rect l="l" t="t" r="r" b="b"/>
              <a:pathLst>
                <a:path w="3537" h="4928" extrusionOk="0">
                  <a:moveTo>
                    <a:pt x="1607" y="0"/>
                  </a:moveTo>
                  <a:cubicBezTo>
                    <a:pt x="677" y="0"/>
                    <a:pt x="0" y="1986"/>
                    <a:pt x="0" y="1986"/>
                  </a:cubicBezTo>
                  <a:cubicBezTo>
                    <a:pt x="0" y="1986"/>
                    <a:pt x="118" y="4927"/>
                    <a:pt x="1541" y="4927"/>
                  </a:cubicBezTo>
                  <a:cubicBezTo>
                    <a:pt x="1633" y="4927"/>
                    <a:pt x="1731" y="4915"/>
                    <a:pt x="1835" y="4888"/>
                  </a:cubicBezTo>
                  <a:cubicBezTo>
                    <a:pt x="3503" y="4388"/>
                    <a:pt x="3536" y="1786"/>
                    <a:pt x="2302" y="385"/>
                  </a:cubicBezTo>
                  <a:cubicBezTo>
                    <a:pt x="2060" y="111"/>
                    <a:pt x="1826" y="0"/>
                    <a:pt x="1607" y="0"/>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4"/>
            <p:cNvSpPr/>
            <p:nvPr/>
          </p:nvSpPr>
          <p:spPr>
            <a:xfrm>
              <a:off x="2493625" y="4047125"/>
              <a:ext cx="39225" cy="51275"/>
            </a:xfrm>
            <a:custGeom>
              <a:avLst/>
              <a:gdLst/>
              <a:ahLst/>
              <a:cxnLst/>
              <a:rect l="l" t="t" r="r" b="b"/>
              <a:pathLst>
                <a:path w="1569" h="2051" extrusionOk="0">
                  <a:moveTo>
                    <a:pt x="758" y="1"/>
                  </a:moveTo>
                  <a:cubicBezTo>
                    <a:pt x="728" y="1"/>
                    <a:pt x="698" y="6"/>
                    <a:pt x="667" y="16"/>
                  </a:cubicBezTo>
                  <a:cubicBezTo>
                    <a:pt x="267" y="116"/>
                    <a:pt x="67" y="1217"/>
                    <a:pt x="0" y="1884"/>
                  </a:cubicBezTo>
                  <a:cubicBezTo>
                    <a:pt x="0" y="1950"/>
                    <a:pt x="34" y="2051"/>
                    <a:pt x="167" y="2051"/>
                  </a:cubicBezTo>
                  <a:cubicBezTo>
                    <a:pt x="234" y="2051"/>
                    <a:pt x="267" y="1950"/>
                    <a:pt x="334" y="1884"/>
                  </a:cubicBezTo>
                  <a:cubicBezTo>
                    <a:pt x="401" y="1117"/>
                    <a:pt x="601" y="383"/>
                    <a:pt x="734" y="283"/>
                  </a:cubicBezTo>
                  <a:cubicBezTo>
                    <a:pt x="834" y="283"/>
                    <a:pt x="1068" y="583"/>
                    <a:pt x="1234" y="1016"/>
                  </a:cubicBezTo>
                  <a:cubicBezTo>
                    <a:pt x="1259" y="1065"/>
                    <a:pt x="1319" y="1096"/>
                    <a:pt x="1376" y="1096"/>
                  </a:cubicBezTo>
                  <a:cubicBezTo>
                    <a:pt x="1396" y="1096"/>
                    <a:pt x="1417" y="1092"/>
                    <a:pt x="1435" y="1083"/>
                  </a:cubicBezTo>
                  <a:cubicBezTo>
                    <a:pt x="1535" y="1050"/>
                    <a:pt x="1568" y="950"/>
                    <a:pt x="1535" y="883"/>
                  </a:cubicBezTo>
                  <a:cubicBezTo>
                    <a:pt x="1442" y="698"/>
                    <a:pt x="1122" y="1"/>
                    <a:pt x="75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4"/>
            <p:cNvSpPr/>
            <p:nvPr/>
          </p:nvSpPr>
          <p:spPr>
            <a:xfrm>
              <a:off x="2105850" y="4027350"/>
              <a:ext cx="88425" cy="122075"/>
            </a:xfrm>
            <a:custGeom>
              <a:avLst/>
              <a:gdLst/>
              <a:ahLst/>
              <a:cxnLst/>
              <a:rect l="l" t="t" r="r" b="b"/>
              <a:pathLst>
                <a:path w="3537" h="4883" extrusionOk="0">
                  <a:moveTo>
                    <a:pt x="1881" y="1"/>
                  </a:moveTo>
                  <a:cubicBezTo>
                    <a:pt x="1663" y="1"/>
                    <a:pt x="1435" y="108"/>
                    <a:pt x="1201" y="373"/>
                  </a:cubicBezTo>
                  <a:cubicBezTo>
                    <a:pt x="0" y="1841"/>
                    <a:pt x="67" y="4376"/>
                    <a:pt x="1735" y="4843"/>
                  </a:cubicBezTo>
                  <a:cubicBezTo>
                    <a:pt x="1837" y="4870"/>
                    <a:pt x="1934" y="4882"/>
                    <a:pt x="2026" y="4882"/>
                  </a:cubicBezTo>
                  <a:cubicBezTo>
                    <a:pt x="3419" y="4882"/>
                    <a:pt x="3536" y="1974"/>
                    <a:pt x="3536" y="1974"/>
                  </a:cubicBezTo>
                  <a:cubicBezTo>
                    <a:pt x="3536" y="1974"/>
                    <a:pt x="2812" y="1"/>
                    <a:pt x="1881" y="1"/>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4"/>
            <p:cNvSpPr/>
            <p:nvPr/>
          </p:nvSpPr>
          <p:spPr>
            <a:xfrm>
              <a:off x="2128350" y="4064800"/>
              <a:ext cx="40900" cy="51125"/>
            </a:xfrm>
            <a:custGeom>
              <a:avLst/>
              <a:gdLst/>
              <a:ahLst/>
              <a:cxnLst/>
              <a:rect l="l" t="t" r="r" b="b"/>
              <a:pathLst>
                <a:path w="1636" h="2045" extrusionOk="0">
                  <a:moveTo>
                    <a:pt x="851" y="0"/>
                  </a:moveTo>
                  <a:cubicBezTo>
                    <a:pt x="428" y="0"/>
                    <a:pt x="128" y="691"/>
                    <a:pt x="34" y="910"/>
                  </a:cubicBezTo>
                  <a:cubicBezTo>
                    <a:pt x="1" y="1010"/>
                    <a:pt x="34" y="1077"/>
                    <a:pt x="134" y="1110"/>
                  </a:cubicBezTo>
                  <a:cubicBezTo>
                    <a:pt x="154" y="1130"/>
                    <a:pt x="176" y="1138"/>
                    <a:pt x="199" y="1138"/>
                  </a:cubicBezTo>
                  <a:cubicBezTo>
                    <a:pt x="254" y="1138"/>
                    <a:pt x="311" y="1090"/>
                    <a:pt x="334" y="1043"/>
                  </a:cubicBezTo>
                  <a:cubicBezTo>
                    <a:pt x="468" y="643"/>
                    <a:pt x="701" y="343"/>
                    <a:pt x="801" y="343"/>
                  </a:cubicBezTo>
                  <a:cubicBezTo>
                    <a:pt x="935" y="410"/>
                    <a:pt x="1135" y="1177"/>
                    <a:pt x="1268" y="1911"/>
                  </a:cubicBezTo>
                  <a:cubicBezTo>
                    <a:pt x="1268" y="2011"/>
                    <a:pt x="1335" y="2044"/>
                    <a:pt x="1435" y="2044"/>
                  </a:cubicBezTo>
                  <a:cubicBezTo>
                    <a:pt x="1535" y="2044"/>
                    <a:pt x="1602" y="1977"/>
                    <a:pt x="1635" y="1844"/>
                  </a:cubicBezTo>
                  <a:cubicBezTo>
                    <a:pt x="1502" y="1210"/>
                    <a:pt x="1302" y="76"/>
                    <a:pt x="935" y="9"/>
                  </a:cubicBezTo>
                  <a:cubicBezTo>
                    <a:pt x="906" y="3"/>
                    <a:pt x="879" y="0"/>
                    <a:pt x="85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4"/>
            <p:cNvSpPr/>
            <p:nvPr/>
          </p:nvSpPr>
          <p:spPr>
            <a:xfrm>
              <a:off x="2161725" y="3880650"/>
              <a:ext cx="351925" cy="383650"/>
            </a:xfrm>
            <a:custGeom>
              <a:avLst/>
              <a:gdLst/>
              <a:ahLst/>
              <a:cxnLst/>
              <a:rect l="l" t="t" r="r" b="b"/>
              <a:pathLst>
                <a:path w="14077" h="15346" extrusionOk="0">
                  <a:moveTo>
                    <a:pt x="7742" y="0"/>
                  </a:moveTo>
                  <a:cubicBezTo>
                    <a:pt x="5517" y="0"/>
                    <a:pt x="2612" y="429"/>
                    <a:pt x="1234" y="2438"/>
                  </a:cubicBezTo>
                  <a:cubicBezTo>
                    <a:pt x="200" y="3939"/>
                    <a:pt x="0" y="7542"/>
                    <a:pt x="867" y="10411"/>
                  </a:cubicBezTo>
                  <a:cubicBezTo>
                    <a:pt x="2169" y="14651"/>
                    <a:pt x="4526" y="15345"/>
                    <a:pt x="6184" y="15345"/>
                  </a:cubicBezTo>
                  <a:cubicBezTo>
                    <a:pt x="6991" y="15345"/>
                    <a:pt x="7633" y="15181"/>
                    <a:pt x="7906" y="15181"/>
                  </a:cubicBezTo>
                  <a:cubicBezTo>
                    <a:pt x="14077" y="15114"/>
                    <a:pt x="13143" y="9543"/>
                    <a:pt x="13143" y="9543"/>
                  </a:cubicBezTo>
                  <a:cubicBezTo>
                    <a:pt x="13143" y="9543"/>
                    <a:pt x="14043" y="504"/>
                    <a:pt x="10674" y="237"/>
                  </a:cubicBezTo>
                  <a:cubicBezTo>
                    <a:pt x="10674" y="237"/>
                    <a:pt x="9396" y="0"/>
                    <a:pt x="7742" y="0"/>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4"/>
            <p:cNvSpPr/>
            <p:nvPr/>
          </p:nvSpPr>
          <p:spPr>
            <a:xfrm>
              <a:off x="2408550" y="4043325"/>
              <a:ext cx="41725" cy="56750"/>
            </a:xfrm>
            <a:custGeom>
              <a:avLst/>
              <a:gdLst/>
              <a:ahLst/>
              <a:cxnLst/>
              <a:rect l="l" t="t" r="r" b="b"/>
              <a:pathLst>
                <a:path w="1669" h="2270" extrusionOk="0">
                  <a:moveTo>
                    <a:pt x="1569" y="1"/>
                  </a:moveTo>
                  <a:cubicBezTo>
                    <a:pt x="1435" y="1"/>
                    <a:pt x="1335" y="34"/>
                    <a:pt x="1335" y="101"/>
                  </a:cubicBezTo>
                  <a:cubicBezTo>
                    <a:pt x="1168" y="935"/>
                    <a:pt x="901" y="1869"/>
                    <a:pt x="668" y="1936"/>
                  </a:cubicBezTo>
                  <a:lnTo>
                    <a:pt x="635" y="1936"/>
                  </a:lnTo>
                  <a:cubicBezTo>
                    <a:pt x="501" y="1836"/>
                    <a:pt x="401" y="935"/>
                    <a:pt x="334" y="201"/>
                  </a:cubicBezTo>
                  <a:cubicBezTo>
                    <a:pt x="334" y="101"/>
                    <a:pt x="268" y="34"/>
                    <a:pt x="168" y="34"/>
                  </a:cubicBezTo>
                  <a:cubicBezTo>
                    <a:pt x="101" y="34"/>
                    <a:pt x="1" y="101"/>
                    <a:pt x="1" y="201"/>
                  </a:cubicBezTo>
                  <a:cubicBezTo>
                    <a:pt x="68" y="701"/>
                    <a:pt x="134" y="1902"/>
                    <a:pt x="434" y="2169"/>
                  </a:cubicBezTo>
                  <a:cubicBezTo>
                    <a:pt x="468" y="2203"/>
                    <a:pt x="568" y="2236"/>
                    <a:pt x="635" y="2236"/>
                  </a:cubicBezTo>
                  <a:cubicBezTo>
                    <a:pt x="668" y="2236"/>
                    <a:pt x="735" y="2236"/>
                    <a:pt x="801" y="2269"/>
                  </a:cubicBezTo>
                  <a:cubicBezTo>
                    <a:pt x="1268" y="2102"/>
                    <a:pt x="1602" y="668"/>
                    <a:pt x="1669" y="201"/>
                  </a:cubicBezTo>
                  <a:cubicBezTo>
                    <a:pt x="1669" y="68"/>
                    <a:pt x="1635" y="1"/>
                    <a:pt x="15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4"/>
            <p:cNvSpPr/>
            <p:nvPr/>
          </p:nvSpPr>
          <p:spPr>
            <a:xfrm>
              <a:off x="2248450" y="4045000"/>
              <a:ext cx="42550" cy="65900"/>
            </a:xfrm>
            <a:custGeom>
              <a:avLst/>
              <a:gdLst/>
              <a:ahLst/>
              <a:cxnLst/>
              <a:rect l="l" t="t" r="r" b="b"/>
              <a:pathLst>
                <a:path w="1702" h="2636" extrusionOk="0">
                  <a:moveTo>
                    <a:pt x="1535" y="1"/>
                  </a:moveTo>
                  <a:cubicBezTo>
                    <a:pt x="1468" y="1"/>
                    <a:pt x="1368" y="101"/>
                    <a:pt x="1368" y="167"/>
                  </a:cubicBezTo>
                  <a:cubicBezTo>
                    <a:pt x="1368" y="968"/>
                    <a:pt x="1234" y="2102"/>
                    <a:pt x="1001" y="2302"/>
                  </a:cubicBezTo>
                  <a:lnTo>
                    <a:pt x="901" y="2302"/>
                  </a:lnTo>
                  <a:cubicBezTo>
                    <a:pt x="801" y="2202"/>
                    <a:pt x="501" y="1435"/>
                    <a:pt x="334" y="534"/>
                  </a:cubicBezTo>
                  <a:cubicBezTo>
                    <a:pt x="300" y="468"/>
                    <a:pt x="200" y="434"/>
                    <a:pt x="134" y="434"/>
                  </a:cubicBezTo>
                  <a:cubicBezTo>
                    <a:pt x="34" y="468"/>
                    <a:pt x="0" y="534"/>
                    <a:pt x="0" y="634"/>
                  </a:cubicBezTo>
                  <a:cubicBezTo>
                    <a:pt x="167" y="1335"/>
                    <a:pt x="467" y="2502"/>
                    <a:pt x="834" y="2636"/>
                  </a:cubicBezTo>
                  <a:lnTo>
                    <a:pt x="968" y="2636"/>
                  </a:lnTo>
                  <a:cubicBezTo>
                    <a:pt x="1034" y="2636"/>
                    <a:pt x="1134" y="2603"/>
                    <a:pt x="1201" y="2536"/>
                  </a:cubicBezTo>
                  <a:cubicBezTo>
                    <a:pt x="1668" y="2169"/>
                    <a:pt x="1701" y="501"/>
                    <a:pt x="1701" y="167"/>
                  </a:cubicBezTo>
                  <a:cubicBezTo>
                    <a:pt x="1701" y="101"/>
                    <a:pt x="1635" y="1"/>
                    <a:pt x="15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4"/>
            <p:cNvSpPr/>
            <p:nvPr/>
          </p:nvSpPr>
          <p:spPr>
            <a:xfrm>
              <a:off x="2307650" y="4148200"/>
              <a:ext cx="83425" cy="67775"/>
            </a:xfrm>
            <a:custGeom>
              <a:avLst/>
              <a:gdLst/>
              <a:ahLst/>
              <a:cxnLst/>
              <a:rect l="l" t="t" r="r" b="b"/>
              <a:pathLst>
                <a:path w="3337" h="2711" extrusionOk="0">
                  <a:moveTo>
                    <a:pt x="217" y="0"/>
                  </a:moveTo>
                  <a:cubicBezTo>
                    <a:pt x="202" y="0"/>
                    <a:pt x="185" y="3"/>
                    <a:pt x="167" y="9"/>
                  </a:cubicBezTo>
                  <a:cubicBezTo>
                    <a:pt x="101" y="42"/>
                    <a:pt x="1" y="142"/>
                    <a:pt x="34" y="209"/>
                  </a:cubicBezTo>
                  <a:cubicBezTo>
                    <a:pt x="101" y="476"/>
                    <a:pt x="668" y="2678"/>
                    <a:pt x="1668" y="2711"/>
                  </a:cubicBezTo>
                  <a:cubicBezTo>
                    <a:pt x="2269" y="2711"/>
                    <a:pt x="2803" y="1977"/>
                    <a:pt x="3336" y="343"/>
                  </a:cubicBezTo>
                  <a:cubicBezTo>
                    <a:pt x="3336" y="242"/>
                    <a:pt x="3303" y="176"/>
                    <a:pt x="3203" y="142"/>
                  </a:cubicBezTo>
                  <a:cubicBezTo>
                    <a:pt x="3136" y="142"/>
                    <a:pt x="3036" y="176"/>
                    <a:pt x="3003" y="242"/>
                  </a:cubicBezTo>
                  <a:cubicBezTo>
                    <a:pt x="2369" y="2077"/>
                    <a:pt x="1902" y="2377"/>
                    <a:pt x="1668" y="2377"/>
                  </a:cubicBezTo>
                  <a:cubicBezTo>
                    <a:pt x="1135" y="2377"/>
                    <a:pt x="601" y="1010"/>
                    <a:pt x="368" y="142"/>
                  </a:cubicBezTo>
                  <a:cubicBezTo>
                    <a:pt x="340" y="60"/>
                    <a:pt x="290" y="0"/>
                    <a:pt x="21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4"/>
            <p:cNvSpPr/>
            <p:nvPr/>
          </p:nvSpPr>
          <p:spPr>
            <a:xfrm>
              <a:off x="2190900" y="3990800"/>
              <a:ext cx="141800" cy="140950"/>
            </a:xfrm>
            <a:custGeom>
              <a:avLst/>
              <a:gdLst/>
              <a:ahLst/>
              <a:cxnLst/>
              <a:rect l="l" t="t" r="r" b="b"/>
              <a:pathLst>
                <a:path w="5672" h="5638" extrusionOk="0">
                  <a:moveTo>
                    <a:pt x="2836" y="301"/>
                  </a:moveTo>
                  <a:cubicBezTo>
                    <a:pt x="4204" y="301"/>
                    <a:pt x="5338" y="1435"/>
                    <a:pt x="5371" y="2802"/>
                  </a:cubicBezTo>
                  <a:cubicBezTo>
                    <a:pt x="5371" y="4170"/>
                    <a:pt x="4237" y="5338"/>
                    <a:pt x="2869" y="5338"/>
                  </a:cubicBezTo>
                  <a:lnTo>
                    <a:pt x="2836" y="5504"/>
                  </a:lnTo>
                  <a:lnTo>
                    <a:pt x="2836" y="5338"/>
                  </a:lnTo>
                  <a:cubicBezTo>
                    <a:pt x="1468" y="5338"/>
                    <a:pt x="334" y="4203"/>
                    <a:pt x="334" y="2836"/>
                  </a:cubicBezTo>
                  <a:cubicBezTo>
                    <a:pt x="334" y="2169"/>
                    <a:pt x="601" y="1502"/>
                    <a:pt x="1035" y="1035"/>
                  </a:cubicBezTo>
                  <a:cubicBezTo>
                    <a:pt x="1502" y="601"/>
                    <a:pt x="2135" y="301"/>
                    <a:pt x="2836" y="301"/>
                  </a:cubicBezTo>
                  <a:close/>
                  <a:moveTo>
                    <a:pt x="2803" y="0"/>
                  </a:moveTo>
                  <a:cubicBezTo>
                    <a:pt x="2035" y="0"/>
                    <a:pt x="1335" y="301"/>
                    <a:pt x="801" y="834"/>
                  </a:cubicBezTo>
                  <a:cubicBezTo>
                    <a:pt x="301" y="1368"/>
                    <a:pt x="1" y="2102"/>
                    <a:pt x="1" y="2836"/>
                  </a:cubicBezTo>
                  <a:cubicBezTo>
                    <a:pt x="1" y="4370"/>
                    <a:pt x="1302" y="5638"/>
                    <a:pt x="2836" y="5638"/>
                  </a:cubicBezTo>
                  <a:cubicBezTo>
                    <a:pt x="4437" y="5638"/>
                    <a:pt x="5671" y="4337"/>
                    <a:pt x="5671" y="2802"/>
                  </a:cubicBezTo>
                  <a:cubicBezTo>
                    <a:pt x="5638" y="1268"/>
                    <a:pt x="4370" y="0"/>
                    <a:pt x="2803"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4"/>
            <p:cNvSpPr/>
            <p:nvPr/>
          </p:nvSpPr>
          <p:spPr>
            <a:xfrm>
              <a:off x="2350175" y="3990800"/>
              <a:ext cx="141800" cy="140950"/>
            </a:xfrm>
            <a:custGeom>
              <a:avLst/>
              <a:gdLst/>
              <a:ahLst/>
              <a:cxnLst/>
              <a:rect l="l" t="t" r="r" b="b"/>
              <a:pathLst>
                <a:path w="5672" h="5638" extrusionOk="0">
                  <a:moveTo>
                    <a:pt x="2836" y="301"/>
                  </a:moveTo>
                  <a:cubicBezTo>
                    <a:pt x="4237" y="301"/>
                    <a:pt x="5338" y="1435"/>
                    <a:pt x="5371" y="2802"/>
                  </a:cubicBezTo>
                  <a:cubicBezTo>
                    <a:pt x="5371" y="4170"/>
                    <a:pt x="4271" y="5338"/>
                    <a:pt x="2870" y="5338"/>
                  </a:cubicBezTo>
                  <a:lnTo>
                    <a:pt x="2836" y="5504"/>
                  </a:lnTo>
                  <a:lnTo>
                    <a:pt x="2836" y="5338"/>
                  </a:lnTo>
                  <a:cubicBezTo>
                    <a:pt x="1469" y="5338"/>
                    <a:pt x="334" y="4203"/>
                    <a:pt x="334" y="2836"/>
                  </a:cubicBezTo>
                  <a:cubicBezTo>
                    <a:pt x="334" y="2169"/>
                    <a:pt x="601" y="1502"/>
                    <a:pt x="1068" y="1035"/>
                  </a:cubicBezTo>
                  <a:cubicBezTo>
                    <a:pt x="1502" y="601"/>
                    <a:pt x="2136" y="301"/>
                    <a:pt x="2836" y="301"/>
                  </a:cubicBezTo>
                  <a:close/>
                  <a:moveTo>
                    <a:pt x="2803" y="0"/>
                  </a:moveTo>
                  <a:cubicBezTo>
                    <a:pt x="2069" y="0"/>
                    <a:pt x="1335" y="301"/>
                    <a:pt x="801" y="834"/>
                  </a:cubicBezTo>
                  <a:cubicBezTo>
                    <a:pt x="301" y="1368"/>
                    <a:pt x="1" y="2102"/>
                    <a:pt x="1" y="2836"/>
                  </a:cubicBezTo>
                  <a:cubicBezTo>
                    <a:pt x="1" y="4370"/>
                    <a:pt x="1302" y="5638"/>
                    <a:pt x="2836" y="5638"/>
                  </a:cubicBezTo>
                  <a:cubicBezTo>
                    <a:pt x="4437" y="5638"/>
                    <a:pt x="5672" y="4337"/>
                    <a:pt x="5672" y="2802"/>
                  </a:cubicBezTo>
                  <a:cubicBezTo>
                    <a:pt x="5638" y="1268"/>
                    <a:pt x="4404" y="0"/>
                    <a:pt x="2803"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4"/>
            <p:cNvSpPr/>
            <p:nvPr/>
          </p:nvSpPr>
          <p:spPr>
            <a:xfrm>
              <a:off x="2329325" y="4071825"/>
              <a:ext cx="45075" cy="86625"/>
            </a:xfrm>
            <a:custGeom>
              <a:avLst/>
              <a:gdLst/>
              <a:ahLst/>
              <a:cxnLst/>
              <a:rect l="l" t="t" r="r" b="b"/>
              <a:pathLst>
                <a:path w="1803" h="3465" extrusionOk="0">
                  <a:moveTo>
                    <a:pt x="666" y="1"/>
                  </a:moveTo>
                  <a:cubicBezTo>
                    <a:pt x="643" y="1"/>
                    <a:pt x="621" y="9"/>
                    <a:pt x="601" y="28"/>
                  </a:cubicBezTo>
                  <a:cubicBezTo>
                    <a:pt x="501" y="62"/>
                    <a:pt x="468" y="129"/>
                    <a:pt x="501" y="229"/>
                  </a:cubicBezTo>
                  <a:cubicBezTo>
                    <a:pt x="935" y="1396"/>
                    <a:pt x="1335" y="2797"/>
                    <a:pt x="1302" y="3131"/>
                  </a:cubicBezTo>
                  <a:cubicBezTo>
                    <a:pt x="835" y="3064"/>
                    <a:pt x="268" y="2764"/>
                    <a:pt x="268" y="2764"/>
                  </a:cubicBezTo>
                  <a:cubicBezTo>
                    <a:pt x="243" y="2755"/>
                    <a:pt x="220" y="2751"/>
                    <a:pt x="199" y="2751"/>
                  </a:cubicBezTo>
                  <a:cubicBezTo>
                    <a:pt x="136" y="2751"/>
                    <a:pt x="93" y="2789"/>
                    <a:pt x="68" y="2864"/>
                  </a:cubicBezTo>
                  <a:cubicBezTo>
                    <a:pt x="1" y="2931"/>
                    <a:pt x="68" y="3031"/>
                    <a:pt x="134" y="3064"/>
                  </a:cubicBezTo>
                  <a:cubicBezTo>
                    <a:pt x="134" y="3064"/>
                    <a:pt x="801" y="3398"/>
                    <a:pt x="1335" y="3464"/>
                  </a:cubicBezTo>
                  <a:cubicBezTo>
                    <a:pt x="1435" y="3464"/>
                    <a:pt x="1502" y="3431"/>
                    <a:pt x="1502" y="3398"/>
                  </a:cubicBezTo>
                  <a:cubicBezTo>
                    <a:pt x="1802" y="3064"/>
                    <a:pt x="1168" y="1196"/>
                    <a:pt x="801" y="95"/>
                  </a:cubicBezTo>
                  <a:cubicBezTo>
                    <a:pt x="778" y="48"/>
                    <a:pt x="721" y="1"/>
                    <a:pt x="66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4"/>
            <p:cNvSpPr/>
            <p:nvPr/>
          </p:nvSpPr>
          <p:spPr>
            <a:xfrm>
              <a:off x="2149200" y="4024675"/>
              <a:ext cx="49225" cy="29525"/>
            </a:xfrm>
            <a:custGeom>
              <a:avLst/>
              <a:gdLst/>
              <a:ahLst/>
              <a:cxnLst/>
              <a:rect l="l" t="t" r="r" b="b"/>
              <a:pathLst>
                <a:path w="1969" h="1181" extrusionOk="0">
                  <a:moveTo>
                    <a:pt x="194" y="1"/>
                  </a:moveTo>
                  <a:cubicBezTo>
                    <a:pt x="122" y="1"/>
                    <a:pt x="59" y="38"/>
                    <a:pt x="34" y="113"/>
                  </a:cubicBezTo>
                  <a:cubicBezTo>
                    <a:pt x="1" y="180"/>
                    <a:pt x="34" y="280"/>
                    <a:pt x="134" y="313"/>
                  </a:cubicBezTo>
                  <a:lnTo>
                    <a:pt x="1702" y="1181"/>
                  </a:lnTo>
                  <a:lnTo>
                    <a:pt x="1802" y="1181"/>
                  </a:lnTo>
                  <a:cubicBezTo>
                    <a:pt x="1835" y="1181"/>
                    <a:pt x="1935" y="1147"/>
                    <a:pt x="1935" y="1114"/>
                  </a:cubicBezTo>
                  <a:cubicBezTo>
                    <a:pt x="1969" y="1014"/>
                    <a:pt x="1935" y="947"/>
                    <a:pt x="1835" y="914"/>
                  </a:cubicBezTo>
                  <a:lnTo>
                    <a:pt x="268" y="13"/>
                  </a:lnTo>
                  <a:cubicBezTo>
                    <a:pt x="243" y="5"/>
                    <a:pt x="218" y="1"/>
                    <a:pt x="194"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4"/>
            <p:cNvSpPr/>
            <p:nvPr/>
          </p:nvSpPr>
          <p:spPr>
            <a:xfrm>
              <a:off x="2324325" y="4056675"/>
              <a:ext cx="31725" cy="8375"/>
            </a:xfrm>
            <a:custGeom>
              <a:avLst/>
              <a:gdLst/>
              <a:ahLst/>
              <a:cxnLst/>
              <a:rect l="l" t="t" r="r" b="b"/>
              <a:pathLst>
                <a:path w="1269" h="335" extrusionOk="0">
                  <a:moveTo>
                    <a:pt x="168" y="1"/>
                  </a:moveTo>
                  <a:cubicBezTo>
                    <a:pt x="101" y="1"/>
                    <a:pt x="1" y="67"/>
                    <a:pt x="1" y="167"/>
                  </a:cubicBezTo>
                  <a:cubicBezTo>
                    <a:pt x="1" y="234"/>
                    <a:pt x="101" y="334"/>
                    <a:pt x="168" y="334"/>
                  </a:cubicBezTo>
                  <a:lnTo>
                    <a:pt x="1102" y="334"/>
                  </a:lnTo>
                  <a:cubicBezTo>
                    <a:pt x="1168" y="334"/>
                    <a:pt x="1268" y="234"/>
                    <a:pt x="1268" y="167"/>
                  </a:cubicBezTo>
                  <a:cubicBezTo>
                    <a:pt x="1268" y="67"/>
                    <a:pt x="1168" y="1"/>
                    <a:pt x="1102"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4"/>
            <p:cNvSpPr/>
            <p:nvPr/>
          </p:nvSpPr>
          <p:spPr>
            <a:xfrm>
              <a:off x="2479450" y="4007825"/>
              <a:ext cx="28375" cy="23025"/>
            </a:xfrm>
            <a:custGeom>
              <a:avLst/>
              <a:gdLst/>
              <a:ahLst/>
              <a:cxnLst/>
              <a:rect l="l" t="t" r="r" b="b"/>
              <a:pathLst>
                <a:path w="1135" h="921" extrusionOk="0">
                  <a:moveTo>
                    <a:pt x="983" y="0"/>
                  </a:moveTo>
                  <a:cubicBezTo>
                    <a:pt x="954" y="0"/>
                    <a:pt x="925" y="8"/>
                    <a:pt x="901" y="20"/>
                  </a:cubicBezTo>
                  <a:lnTo>
                    <a:pt x="100" y="620"/>
                  </a:lnTo>
                  <a:cubicBezTo>
                    <a:pt x="0" y="654"/>
                    <a:pt x="0" y="754"/>
                    <a:pt x="67" y="821"/>
                  </a:cubicBezTo>
                  <a:cubicBezTo>
                    <a:pt x="100" y="854"/>
                    <a:pt x="134" y="921"/>
                    <a:pt x="167" y="921"/>
                  </a:cubicBezTo>
                  <a:cubicBezTo>
                    <a:pt x="234" y="921"/>
                    <a:pt x="267" y="921"/>
                    <a:pt x="267" y="854"/>
                  </a:cubicBezTo>
                  <a:lnTo>
                    <a:pt x="1068" y="287"/>
                  </a:lnTo>
                  <a:cubicBezTo>
                    <a:pt x="1134" y="253"/>
                    <a:pt x="1134" y="153"/>
                    <a:pt x="1101" y="87"/>
                  </a:cubicBezTo>
                  <a:cubicBezTo>
                    <a:pt x="1080" y="23"/>
                    <a:pt x="1032" y="0"/>
                    <a:pt x="983"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4"/>
            <p:cNvSpPr/>
            <p:nvPr/>
          </p:nvSpPr>
          <p:spPr>
            <a:xfrm>
              <a:off x="2206750" y="3845450"/>
              <a:ext cx="257700" cy="131875"/>
            </a:xfrm>
            <a:custGeom>
              <a:avLst/>
              <a:gdLst/>
              <a:ahLst/>
              <a:cxnLst/>
              <a:rect l="l" t="t" r="r" b="b"/>
              <a:pathLst>
                <a:path w="10308" h="5275" extrusionOk="0">
                  <a:moveTo>
                    <a:pt x="6071" y="1"/>
                  </a:moveTo>
                  <a:cubicBezTo>
                    <a:pt x="4111" y="1"/>
                    <a:pt x="2232" y="677"/>
                    <a:pt x="1201" y="1645"/>
                  </a:cubicBezTo>
                  <a:cubicBezTo>
                    <a:pt x="1201" y="1645"/>
                    <a:pt x="0" y="4247"/>
                    <a:pt x="2536" y="4914"/>
                  </a:cubicBezTo>
                  <a:cubicBezTo>
                    <a:pt x="3032" y="5038"/>
                    <a:pt x="4346" y="5275"/>
                    <a:pt x="5695" y="5275"/>
                  </a:cubicBezTo>
                  <a:cubicBezTo>
                    <a:pt x="6886" y="5275"/>
                    <a:pt x="8103" y="5090"/>
                    <a:pt x="8807" y="4480"/>
                  </a:cubicBezTo>
                  <a:cubicBezTo>
                    <a:pt x="10308" y="3146"/>
                    <a:pt x="8540" y="177"/>
                    <a:pt x="6472" y="10"/>
                  </a:cubicBezTo>
                  <a:cubicBezTo>
                    <a:pt x="6338" y="4"/>
                    <a:pt x="6204" y="1"/>
                    <a:pt x="6071"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4"/>
            <p:cNvSpPr/>
            <p:nvPr/>
          </p:nvSpPr>
          <p:spPr>
            <a:xfrm>
              <a:off x="1577975" y="4156300"/>
              <a:ext cx="226775" cy="211775"/>
            </a:xfrm>
            <a:custGeom>
              <a:avLst/>
              <a:gdLst/>
              <a:ahLst/>
              <a:cxnLst/>
              <a:rect l="l" t="t" r="r" b="b"/>
              <a:pathLst>
                <a:path w="9071" h="8471" extrusionOk="0">
                  <a:moveTo>
                    <a:pt x="6132" y="1"/>
                  </a:moveTo>
                  <a:cubicBezTo>
                    <a:pt x="3495" y="1"/>
                    <a:pt x="0" y="319"/>
                    <a:pt x="0" y="319"/>
                  </a:cubicBezTo>
                  <a:cubicBezTo>
                    <a:pt x="0" y="319"/>
                    <a:pt x="33" y="7257"/>
                    <a:pt x="601" y="8024"/>
                  </a:cubicBezTo>
                  <a:cubicBezTo>
                    <a:pt x="843" y="8366"/>
                    <a:pt x="2215" y="8471"/>
                    <a:pt x="3750" y="8471"/>
                  </a:cubicBezTo>
                  <a:cubicBezTo>
                    <a:pt x="5811" y="8471"/>
                    <a:pt x="8167" y="8282"/>
                    <a:pt x="8473" y="8224"/>
                  </a:cubicBezTo>
                  <a:cubicBezTo>
                    <a:pt x="9007" y="8158"/>
                    <a:pt x="8873" y="1553"/>
                    <a:pt x="9007" y="519"/>
                  </a:cubicBezTo>
                  <a:cubicBezTo>
                    <a:pt x="9070" y="123"/>
                    <a:pt x="7766" y="1"/>
                    <a:pt x="6132"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4"/>
            <p:cNvSpPr/>
            <p:nvPr/>
          </p:nvSpPr>
          <p:spPr>
            <a:xfrm>
              <a:off x="1806450" y="4147525"/>
              <a:ext cx="157975" cy="163850"/>
            </a:xfrm>
            <a:custGeom>
              <a:avLst/>
              <a:gdLst/>
              <a:ahLst/>
              <a:cxnLst/>
              <a:rect l="l" t="t" r="r" b="b"/>
              <a:pathLst>
                <a:path w="6319" h="6554" extrusionOk="0">
                  <a:moveTo>
                    <a:pt x="2337" y="1"/>
                  </a:moveTo>
                  <a:cubicBezTo>
                    <a:pt x="2325" y="1"/>
                    <a:pt x="2314" y="1"/>
                    <a:pt x="2303" y="3"/>
                  </a:cubicBezTo>
                  <a:cubicBezTo>
                    <a:pt x="1369" y="69"/>
                    <a:pt x="2970" y="2604"/>
                    <a:pt x="2970" y="2604"/>
                  </a:cubicBezTo>
                  <a:cubicBezTo>
                    <a:pt x="2970" y="2604"/>
                    <a:pt x="1" y="4206"/>
                    <a:pt x="2169" y="5707"/>
                  </a:cubicBezTo>
                  <a:cubicBezTo>
                    <a:pt x="2994" y="6257"/>
                    <a:pt x="3839" y="6554"/>
                    <a:pt x="4517" y="6554"/>
                  </a:cubicBezTo>
                  <a:cubicBezTo>
                    <a:pt x="5648" y="6554"/>
                    <a:pt x="6318" y="5728"/>
                    <a:pt x="5672" y="3872"/>
                  </a:cubicBezTo>
                  <a:cubicBezTo>
                    <a:pt x="5672" y="3872"/>
                    <a:pt x="3264" y="1"/>
                    <a:pt x="2337" y="1"/>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4"/>
            <p:cNvSpPr/>
            <p:nvPr/>
          </p:nvSpPr>
          <p:spPr>
            <a:xfrm>
              <a:off x="1808100" y="4201250"/>
              <a:ext cx="81550" cy="116525"/>
            </a:xfrm>
            <a:custGeom>
              <a:avLst/>
              <a:gdLst/>
              <a:ahLst/>
              <a:cxnLst/>
              <a:rect l="l" t="t" r="r" b="b"/>
              <a:pathLst>
                <a:path w="3262" h="4661" extrusionOk="0">
                  <a:moveTo>
                    <a:pt x="1690" y="0"/>
                  </a:moveTo>
                  <a:cubicBezTo>
                    <a:pt x="922" y="0"/>
                    <a:pt x="135" y="189"/>
                    <a:pt x="135" y="189"/>
                  </a:cubicBezTo>
                  <a:cubicBezTo>
                    <a:pt x="88" y="398"/>
                    <a:pt x="61" y="701"/>
                    <a:pt x="48" y="1051"/>
                  </a:cubicBezTo>
                  <a:lnTo>
                    <a:pt x="48" y="1051"/>
                  </a:lnTo>
                  <a:cubicBezTo>
                    <a:pt x="43" y="1052"/>
                    <a:pt x="39" y="1054"/>
                    <a:pt x="35" y="1056"/>
                  </a:cubicBezTo>
                  <a:cubicBezTo>
                    <a:pt x="21" y="1058"/>
                    <a:pt x="26" y="1062"/>
                    <a:pt x="48" y="1066"/>
                  </a:cubicBezTo>
                  <a:lnTo>
                    <a:pt x="48" y="1066"/>
                  </a:lnTo>
                  <a:cubicBezTo>
                    <a:pt x="0" y="2442"/>
                    <a:pt x="168" y="4532"/>
                    <a:pt x="168" y="4558"/>
                  </a:cubicBezTo>
                  <a:cubicBezTo>
                    <a:pt x="486" y="4629"/>
                    <a:pt x="783" y="4660"/>
                    <a:pt x="1056" y="4660"/>
                  </a:cubicBezTo>
                  <a:cubicBezTo>
                    <a:pt x="2332" y="4660"/>
                    <a:pt x="3092" y="3980"/>
                    <a:pt x="3037" y="3458"/>
                  </a:cubicBezTo>
                  <a:cubicBezTo>
                    <a:pt x="3033" y="3368"/>
                    <a:pt x="2981" y="3308"/>
                    <a:pt x="2896" y="3270"/>
                  </a:cubicBezTo>
                  <a:lnTo>
                    <a:pt x="2896" y="3270"/>
                  </a:lnTo>
                  <a:cubicBezTo>
                    <a:pt x="3136" y="3139"/>
                    <a:pt x="3261" y="2971"/>
                    <a:pt x="3171" y="2757"/>
                  </a:cubicBezTo>
                  <a:cubicBezTo>
                    <a:pt x="3027" y="2417"/>
                    <a:pt x="2574" y="2308"/>
                    <a:pt x="2078" y="2301"/>
                  </a:cubicBezTo>
                  <a:lnTo>
                    <a:pt x="2078" y="2301"/>
                  </a:lnTo>
                  <a:cubicBezTo>
                    <a:pt x="2633" y="2147"/>
                    <a:pt x="3081" y="1889"/>
                    <a:pt x="2937" y="1456"/>
                  </a:cubicBezTo>
                  <a:cubicBezTo>
                    <a:pt x="2868" y="1250"/>
                    <a:pt x="2715" y="1108"/>
                    <a:pt x="2512" y="1012"/>
                  </a:cubicBezTo>
                  <a:lnTo>
                    <a:pt x="2512" y="1012"/>
                  </a:lnTo>
                  <a:cubicBezTo>
                    <a:pt x="2961" y="918"/>
                    <a:pt x="3233" y="749"/>
                    <a:pt x="3037" y="455"/>
                  </a:cubicBezTo>
                  <a:cubicBezTo>
                    <a:pt x="2811" y="102"/>
                    <a:pt x="2255" y="0"/>
                    <a:pt x="1690" y="0"/>
                  </a:cubicBezTo>
                  <a:close/>
                </a:path>
              </a:pathLst>
            </a:custGeom>
            <a:solidFill>
              <a:srgbClr val="9F5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4"/>
            <p:cNvSpPr/>
            <p:nvPr/>
          </p:nvSpPr>
          <p:spPr>
            <a:xfrm>
              <a:off x="1815625" y="4199275"/>
              <a:ext cx="75100" cy="115125"/>
            </a:xfrm>
            <a:custGeom>
              <a:avLst/>
              <a:gdLst/>
              <a:ahLst/>
              <a:cxnLst/>
              <a:rect l="l" t="t" r="r" b="b"/>
              <a:pathLst>
                <a:path w="3004" h="4605" extrusionOk="0">
                  <a:moveTo>
                    <a:pt x="1104" y="0"/>
                  </a:moveTo>
                  <a:cubicBezTo>
                    <a:pt x="1064" y="0"/>
                    <a:pt x="1040" y="1"/>
                    <a:pt x="1035" y="1"/>
                  </a:cubicBezTo>
                  <a:cubicBezTo>
                    <a:pt x="968" y="1"/>
                    <a:pt x="868" y="101"/>
                    <a:pt x="868" y="168"/>
                  </a:cubicBezTo>
                  <a:cubicBezTo>
                    <a:pt x="868" y="268"/>
                    <a:pt x="968" y="334"/>
                    <a:pt x="1035" y="334"/>
                  </a:cubicBezTo>
                  <a:cubicBezTo>
                    <a:pt x="1335" y="334"/>
                    <a:pt x="2036" y="368"/>
                    <a:pt x="2336" y="635"/>
                  </a:cubicBezTo>
                  <a:cubicBezTo>
                    <a:pt x="2403" y="668"/>
                    <a:pt x="2469" y="768"/>
                    <a:pt x="2469" y="835"/>
                  </a:cubicBezTo>
                  <a:cubicBezTo>
                    <a:pt x="2369" y="1001"/>
                    <a:pt x="1469" y="1168"/>
                    <a:pt x="535" y="1302"/>
                  </a:cubicBezTo>
                  <a:cubicBezTo>
                    <a:pt x="334" y="1302"/>
                    <a:pt x="168" y="1335"/>
                    <a:pt x="134" y="1335"/>
                  </a:cubicBezTo>
                  <a:cubicBezTo>
                    <a:pt x="34" y="1335"/>
                    <a:pt x="1" y="1435"/>
                    <a:pt x="1" y="1502"/>
                  </a:cubicBezTo>
                  <a:cubicBezTo>
                    <a:pt x="1" y="1602"/>
                    <a:pt x="68" y="1635"/>
                    <a:pt x="168" y="1635"/>
                  </a:cubicBezTo>
                  <a:cubicBezTo>
                    <a:pt x="334" y="1635"/>
                    <a:pt x="501" y="1602"/>
                    <a:pt x="668" y="1602"/>
                  </a:cubicBezTo>
                  <a:cubicBezTo>
                    <a:pt x="919" y="1571"/>
                    <a:pt x="1190" y="1552"/>
                    <a:pt x="1450" y="1552"/>
                  </a:cubicBezTo>
                  <a:cubicBezTo>
                    <a:pt x="2021" y="1552"/>
                    <a:pt x="2543" y="1640"/>
                    <a:pt x="2703" y="1869"/>
                  </a:cubicBezTo>
                  <a:lnTo>
                    <a:pt x="2703" y="1935"/>
                  </a:lnTo>
                  <a:cubicBezTo>
                    <a:pt x="2569" y="2169"/>
                    <a:pt x="1469" y="2536"/>
                    <a:pt x="368" y="2769"/>
                  </a:cubicBezTo>
                  <a:cubicBezTo>
                    <a:pt x="234" y="2769"/>
                    <a:pt x="168" y="2803"/>
                    <a:pt x="134" y="2803"/>
                  </a:cubicBezTo>
                  <a:cubicBezTo>
                    <a:pt x="34" y="2803"/>
                    <a:pt x="1" y="2869"/>
                    <a:pt x="1" y="2970"/>
                  </a:cubicBezTo>
                  <a:cubicBezTo>
                    <a:pt x="1" y="3036"/>
                    <a:pt x="68" y="3103"/>
                    <a:pt x="168" y="3103"/>
                  </a:cubicBezTo>
                  <a:cubicBezTo>
                    <a:pt x="234" y="3103"/>
                    <a:pt x="334" y="3036"/>
                    <a:pt x="401" y="3036"/>
                  </a:cubicBezTo>
                  <a:cubicBezTo>
                    <a:pt x="775" y="2977"/>
                    <a:pt x="1335" y="2907"/>
                    <a:pt x="1807" y="2907"/>
                  </a:cubicBezTo>
                  <a:cubicBezTo>
                    <a:pt x="2134" y="2907"/>
                    <a:pt x="2419" y="2941"/>
                    <a:pt x="2569" y="3036"/>
                  </a:cubicBezTo>
                  <a:cubicBezTo>
                    <a:pt x="2669" y="3103"/>
                    <a:pt x="2669" y="3136"/>
                    <a:pt x="2669" y="3170"/>
                  </a:cubicBezTo>
                  <a:cubicBezTo>
                    <a:pt x="2669" y="3336"/>
                    <a:pt x="2636" y="3470"/>
                    <a:pt x="2536" y="3603"/>
                  </a:cubicBezTo>
                  <a:cubicBezTo>
                    <a:pt x="2202" y="4037"/>
                    <a:pt x="1068" y="4270"/>
                    <a:pt x="701" y="4304"/>
                  </a:cubicBezTo>
                  <a:cubicBezTo>
                    <a:pt x="635" y="4304"/>
                    <a:pt x="601" y="4371"/>
                    <a:pt x="601" y="4471"/>
                  </a:cubicBezTo>
                  <a:cubicBezTo>
                    <a:pt x="601" y="4537"/>
                    <a:pt x="668" y="4604"/>
                    <a:pt x="768" y="4604"/>
                  </a:cubicBezTo>
                  <a:cubicBezTo>
                    <a:pt x="835" y="4537"/>
                    <a:pt x="2303" y="4437"/>
                    <a:pt x="2803" y="3837"/>
                  </a:cubicBezTo>
                  <a:cubicBezTo>
                    <a:pt x="2936" y="3637"/>
                    <a:pt x="3003" y="3437"/>
                    <a:pt x="2970" y="3170"/>
                  </a:cubicBezTo>
                  <a:cubicBezTo>
                    <a:pt x="2970" y="3036"/>
                    <a:pt x="2870" y="2936"/>
                    <a:pt x="2736" y="2836"/>
                  </a:cubicBezTo>
                  <a:cubicBezTo>
                    <a:pt x="2603" y="2703"/>
                    <a:pt x="2369" y="2669"/>
                    <a:pt x="2102" y="2636"/>
                  </a:cubicBezTo>
                  <a:cubicBezTo>
                    <a:pt x="2503" y="2469"/>
                    <a:pt x="2870" y="2269"/>
                    <a:pt x="2970" y="2036"/>
                  </a:cubicBezTo>
                  <a:cubicBezTo>
                    <a:pt x="3003" y="1935"/>
                    <a:pt x="2970" y="1802"/>
                    <a:pt x="2870" y="1669"/>
                  </a:cubicBezTo>
                  <a:cubicBezTo>
                    <a:pt x="2703" y="1468"/>
                    <a:pt x="2403" y="1368"/>
                    <a:pt x="2069" y="1302"/>
                  </a:cubicBezTo>
                  <a:cubicBezTo>
                    <a:pt x="2536" y="1168"/>
                    <a:pt x="2736" y="1001"/>
                    <a:pt x="2736" y="835"/>
                  </a:cubicBezTo>
                  <a:cubicBezTo>
                    <a:pt x="2736" y="668"/>
                    <a:pt x="2669" y="501"/>
                    <a:pt x="2536" y="368"/>
                  </a:cubicBezTo>
                  <a:cubicBezTo>
                    <a:pt x="2136" y="25"/>
                    <a:pt x="1343" y="0"/>
                    <a:pt x="11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4"/>
            <p:cNvSpPr/>
            <p:nvPr/>
          </p:nvSpPr>
          <p:spPr>
            <a:xfrm>
              <a:off x="1610500" y="4173075"/>
              <a:ext cx="169075" cy="70175"/>
            </a:xfrm>
            <a:custGeom>
              <a:avLst/>
              <a:gdLst/>
              <a:ahLst/>
              <a:cxnLst/>
              <a:rect l="l" t="t" r="r" b="b"/>
              <a:pathLst>
                <a:path w="6763" h="2807" extrusionOk="0">
                  <a:moveTo>
                    <a:pt x="4726" y="0"/>
                  </a:moveTo>
                  <a:cubicBezTo>
                    <a:pt x="2819" y="0"/>
                    <a:pt x="200" y="248"/>
                    <a:pt x="200" y="248"/>
                  </a:cubicBezTo>
                  <a:cubicBezTo>
                    <a:pt x="33" y="315"/>
                    <a:pt x="0" y="2383"/>
                    <a:pt x="2735" y="2750"/>
                  </a:cubicBezTo>
                  <a:cubicBezTo>
                    <a:pt x="2980" y="2788"/>
                    <a:pt x="3213" y="2806"/>
                    <a:pt x="3435" y="2806"/>
                  </a:cubicBezTo>
                  <a:cubicBezTo>
                    <a:pt x="5718" y="2806"/>
                    <a:pt x="6763" y="923"/>
                    <a:pt x="6671" y="315"/>
                  </a:cubicBezTo>
                  <a:cubicBezTo>
                    <a:pt x="6624" y="77"/>
                    <a:pt x="5785" y="0"/>
                    <a:pt x="4726" y="0"/>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4"/>
            <p:cNvSpPr/>
            <p:nvPr/>
          </p:nvSpPr>
          <p:spPr>
            <a:xfrm>
              <a:off x="1880675" y="4232650"/>
              <a:ext cx="39225" cy="78400"/>
            </a:xfrm>
            <a:custGeom>
              <a:avLst/>
              <a:gdLst/>
              <a:ahLst/>
              <a:cxnLst/>
              <a:rect l="l" t="t" r="r" b="b"/>
              <a:pathLst>
                <a:path w="1569" h="3136" extrusionOk="0">
                  <a:moveTo>
                    <a:pt x="268" y="0"/>
                  </a:moveTo>
                  <a:cubicBezTo>
                    <a:pt x="201" y="0"/>
                    <a:pt x="101" y="100"/>
                    <a:pt x="101" y="167"/>
                  </a:cubicBezTo>
                  <a:cubicBezTo>
                    <a:pt x="101" y="267"/>
                    <a:pt x="1" y="2001"/>
                    <a:pt x="668" y="2769"/>
                  </a:cubicBezTo>
                  <a:cubicBezTo>
                    <a:pt x="868" y="3002"/>
                    <a:pt x="1102" y="3136"/>
                    <a:pt x="1402" y="3136"/>
                  </a:cubicBezTo>
                  <a:cubicBezTo>
                    <a:pt x="1502" y="3136"/>
                    <a:pt x="1569" y="3036"/>
                    <a:pt x="1569" y="2969"/>
                  </a:cubicBezTo>
                  <a:cubicBezTo>
                    <a:pt x="1569" y="2869"/>
                    <a:pt x="1502" y="2802"/>
                    <a:pt x="1402" y="2802"/>
                  </a:cubicBezTo>
                  <a:cubicBezTo>
                    <a:pt x="1202" y="2802"/>
                    <a:pt x="1035" y="2702"/>
                    <a:pt x="901" y="2535"/>
                  </a:cubicBezTo>
                  <a:cubicBezTo>
                    <a:pt x="334" y="1868"/>
                    <a:pt x="434" y="167"/>
                    <a:pt x="434" y="167"/>
                  </a:cubicBezTo>
                  <a:cubicBezTo>
                    <a:pt x="434" y="100"/>
                    <a:pt x="368" y="0"/>
                    <a:pt x="2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4"/>
            <p:cNvSpPr/>
            <p:nvPr/>
          </p:nvSpPr>
          <p:spPr>
            <a:xfrm>
              <a:off x="2069975" y="4328500"/>
              <a:ext cx="542075" cy="400550"/>
            </a:xfrm>
            <a:custGeom>
              <a:avLst/>
              <a:gdLst/>
              <a:ahLst/>
              <a:cxnLst/>
              <a:rect l="l" t="t" r="r" b="b"/>
              <a:pathLst>
                <a:path w="21683" h="16022" extrusionOk="0">
                  <a:moveTo>
                    <a:pt x="5585" y="0"/>
                  </a:moveTo>
                  <a:cubicBezTo>
                    <a:pt x="5105" y="0"/>
                    <a:pt x="3952" y="21"/>
                    <a:pt x="3303" y="202"/>
                  </a:cubicBezTo>
                  <a:cubicBezTo>
                    <a:pt x="2469" y="436"/>
                    <a:pt x="3370" y="5973"/>
                    <a:pt x="3270" y="6540"/>
                  </a:cubicBezTo>
                  <a:cubicBezTo>
                    <a:pt x="3136" y="7141"/>
                    <a:pt x="1202" y="8975"/>
                    <a:pt x="601" y="9742"/>
                  </a:cubicBezTo>
                  <a:cubicBezTo>
                    <a:pt x="1" y="10543"/>
                    <a:pt x="1102" y="13979"/>
                    <a:pt x="2202" y="15313"/>
                  </a:cubicBezTo>
                  <a:cubicBezTo>
                    <a:pt x="2655" y="15830"/>
                    <a:pt x="5479" y="16021"/>
                    <a:pt x="8799" y="16021"/>
                  </a:cubicBezTo>
                  <a:cubicBezTo>
                    <a:pt x="14050" y="16021"/>
                    <a:pt x="20542" y="15542"/>
                    <a:pt x="20849" y="15113"/>
                  </a:cubicBezTo>
                  <a:cubicBezTo>
                    <a:pt x="21349" y="14379"/>
                    <a:pt x="21683" y="11143"/>
                    <a:pt x="21349" y="9709"/>
                  </a:cubicBezTo>
                  <a:cubicBezTo>
                    <a:pt x="21016" y="8308"/>
                    <a:pt x="18381" y="6707"/>
                    <a:pt x="17814" y="6207"/>
                  </a:cubicBezTo>
                  <a:cubicBezTo>
                    <a:pt x="17280" y="5773"/>
                    <a:pt x="17613" y="969"/>
                    <a:pt x="17280" y="603"/>
                  </a:cubicBezTo>
                  <a:cubicBezTo>
                    <a:pt x="16946" y="202"/>
                    <a:pt x="15779" y="102"/>
                    <a:pt x="15045" y="35"/>
                  </a:cubicBezTo>
                  <a:cubicBezTo>
                    <a:pt x="15043" y="35"/>
                    <a:pt x="15041" y="35"/>
                    <a:pt x="15039" y="35"/>
                  </a:cubicBezTo>
                  <a:cubicBezTo>
                    <a:pt x="14351" y="35"/>
                    <a:pt x="15611" y="6141"/>
                    <a:pt x="15345" y="6607"/>
                  </a:cubicBezTo>
                  <a:cubicBezTo>
                    <a:pt x="15216" y="6846"/>
                    <a:pt x="12439" y="6994"/>
                    <a:pt x="9906" y="6994"/>
                  </a:cubicBezTo>
                  <a:cubicBezTo>
                    <a:pt x="7856" y="6994"/>
                    <a:pt x="5966" y="6897"/>
                    <a:pt x="5772" y="6674"/>
                  </a:cubicBezTo>
                  <a:cubicBezTo>
                    <a:pt x="5305" y="6207"/>
                    <a:pt x="5805" y="2"/>
                    <a:pt x="5805" y="2"/>
                  </a:cubicBezTo>
                  <a:cubicBezTo>
                    <a:pt x="5805" y="2"/>
                    <a:pt x="5723" y="0"/>
                    <a:pt x="5585" y="0"/>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4"/>
            <p:cNvSpPr/>
            <p:nvPr/>
          </p:nvSpPr>
          <p:spPr>
            <a:xfrm>
              <a:off x="2069150" y="4600400"/>
              <a:ext cx="542900" cy="261100"/>
            </a:xfrm>
            <a:custGeom>
              <a:avLst/>
              <a:gdLst/>
              <a:ahLst/>
              <a:cxnLst/>
              <a:rect l="l" t="t" r="r" b="b"/>
              <a:pathLst>
                <a:path w="21716" h="10444" extrusionOk="0">
                  <a:moveTo>
                    <a:pt x="18981" y="1"/>
                  </a:moveTo>
                  <a:cubicBezTo>
                    <a:pt x="18981" y="1"/>
                    <a:pt x="1668" y="601"/>
                    <a:pt x="834" y="1168"/>
                  </a:cubicBezTo>
                  <a:cubicBezTo>
                    <a:pt x="0" y="1769"/>
                    <a:pt x="167" y="9274"/>
                    <a:pt x="201" y="10108"/>
                  </a:cubicBezTo>
                  <a:cubicBezTo>
                    <a:pt x="210" y="10344"/>
                    <a:pt x="1840" y="10443"/>
                    <a:pt x="4188" y="10443"/>
                  </a:cubicBezTo>
                  <a:cubicBezTo>
                    <a:pt x="10145" y="10443"/>
                    <a:pt x="20718" y="9801"/>
                    <a:pt x="21149" y="9107"/>
                  </a:cubicBezTo>
                  <a:cubicBezTo>
                    <a:pt x="21716" y="8140"/>
                    <a:pt x="21416" y="101"/>
                    <a:pt x="18981"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4"/>
            <p:cNvSpPr/>
            <p:nvPr/>
          </p:nvSpPr>
          <p:spPr>
            <a:xfrm>
              <a:off x="2066650" y="4575150"/>
              <a:ext cx="524975" cy="262125"/>
            </a:xfrm>
            <a:custGeom>
              <a:avLst/>
              <a:gdLst/>
              <a:ahLst/>
              <a:cxnLst/>
              <a:rect l="l" t="t" r="r" b="b"/>
              <a:pathLst>
                <a:path w="20999" h="10485" extrusionOk="0">
                  <a:moveTo>
                    <a:pt x="15710" y="1"/>
                  </a:moveTo>
                  <a:cubicBezTo>
                    <a:pt x="14439" y="1"/>
                    <a:pt x="13164" y="217"/>
                    <a:pt x="12443" y="744"/>
                  </a:cubicBezTo>
                  <a:cubicBezTo>
                    <a:pt x="10760" y="1904"/>
                    <a:pt x="10490" y="1980"/>
                    <a:pt x="10449" y="1980"/>
                  </a:cubicBezTo>
                  <a:cubicBezTo>
                    <a:pt x="10442" y="1980"/>
                    <a:pt x="10441" y="1978"/>
                    <a:pt x="10441" y="1978"/>
                  </a:cubicBezTo>
                  <a:cubicBezTo>
                    <a:pt x="10441" y="1978"/>
                    <a:pt x="7247" y="499"/>
                    <a:pt x="4653" y="499"/>
                  </a:cubicBezTo>
                  <a:cubicBezTo>
                    <a:pt x="3740" y="499"/>
                    <a:pt x="2901" y="682"/>
                    <a:pt x="2302" y="1177"/>
                  </a:cubicBezTo>
                  <a:cubicBezTo>
                    <a:pt x="0" y="3112"/>
                    <a:pt x="1268" y="10351"/>
                    <a:pt x="1268" y="10351"/>
                  </a:cubicBezTo>
                  <a:cubicBezTo>
                    <a:pt x="1268" y="10351"/>
                    <a:pt x="3492" y="9529"/>
                    <a:pt x="6334" y="9529"/>
                  </a:cubicBezTo>
                  <a:cubicBezTo>
                    <a:pt x="7853" y="9529"/>
                    <a:pt x="9548" y="9764"/>
                    <a:pt x="11175" y="10484"/>
                  </a:cubicBezTo>
                  <a:cubicBezTo>
                    <a:pt x="11175" y="10484"/>
                    <a:pt x="14075" y="9188"/>
                    <a:pt x="16829" y="9188"/>
                  </a:cubicBezTo>
                  <a:cubicBezTo>
                    <a:pt x="17692" y="9188"/>
                    <a:pt x="18541" y="9316"/>
                    <a:pt x="19281" y="9650"/>
                  </a:cubicBezTo>
                  <a:cubicBezTo>
                    <a:pt x="19367" y="9689"/>
                    <a:pt x="19446" y="9708"/>
                    <a:pt x="19518" y="9708"/>
                  </a:cubicBezTo>
                  <a:cubicBezTo>
                    <a:pt x="20999" y="9708"/>
                    <a:pt x="19831" y="1964"/>
                    <a:pt x="19481" y="1011"/>
                  </a:cubicBezTo>
                  <a:cubicBezTo>
                    <a:pt x="19267" y="426"/>
                    <a:pt x="17493" y="1"/>
                    <a:pt x="15710"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4"/>
            <p:cNvSpPr/>
            <p:nvPr/>
          </p:nvSpPr>
          <p:spPr>
            <a:xfrm>
              <a:off x="2324325" y="4637425"/>
              <a:ext cx="21725" cy="174825"/>
            </a:xfrm>
            <a:custGeom>
              <a:avLst/>
              <a:gdLst/>
              <a:ahLst/>
              <a:cxnLst/>
              <a:rect l="l" t="t" r="r" b="b"/>
              <a:pathLst>
                <a:path w="869" h="6993" extrusionOk="0">
                  <a:moveTo>
                    <a:pt x="467" y="1"/>
                  </a:moveTo>
                  <a:cubicBezTo>
                    <a:pt x="417" y="1"/>
                    <a:pt x="355" y="24"/>
                    <a:pt x="334" y="87"/>
                  </a:cubicBezTo>
                  <a:cubicBezTo>
                    <a:pt x="1" y="588"/>
                    <a:pt x="468" y="5791"/>
                    <a:pt x="534" y="6826"/>
                  </a:cubicBezTo>
                  <a:cubicBezTo>
                    <a:pt x="534" y="6926"/>
                    <a:pt x="635" y="6992"/>
                    <a:pt x="701" y="6992"/>
                  </a:cubicBezTo>
                  <a:cubicBezTo>
                    <a:pt x="835" y="6959"/>
                    <a:pt x="868" y="6859"/>
                    <a:pt x="835" y="6792"/>
                  </a:cubicBezTo>
                  <a:cubicBezTo>
                    <a:pt x="635" y="4290"/>
                    <a:pt x="368" y="588"/>
                    <a:pt x="568" y="254"/>
                  </a:cubicBezTo>
                  <a:cubicBezTo>
                    <a:pt x="635" y="187"/>
                    <a:pt x="635" y="87"/>
                    <a:pt x="534" y="21"/>
                  </a:cubicBezTo>
                  <a:cubicBezTo>
                    <a:pt x="522" y="8"/>
                    <a:pt x="497" y="1"/>
                    <a:pt x="4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4"/>
            <p:cNvSpPr/>
            <p:nvPr/>
          </p:nvSpPr>
          <p:spPr>
            <a:xfrm>
              <a:off x="2115850" y="4756350"/>
              <a:ext cx="196000" cy="45900"/>
            </a:xfrm>
            <a:custGeom>
              <a:avLst/>
              <a:gdLst/>
              <a:ahLst/>
              <a:cxnLst/>
              <a:rect l="l" t="t" r="r" b="b"/>
              <a:pathLst>
                <a:path w="7840" h="1836" extrusionOk="0">
                  <a:moveTo>
                    <a:pt x="134" y="0"/>
                  </a:moveTo>
                  <a:cubicBezTo>
                    <a:pt x="34" y="0"/>
                    <a:pt x="0" y="67"/>
                    <a:pt x="0" y="167"/>
                  </a:cubicBezTo>
                  <a:cubicBezTo>
                    <a:pt x="0" y="201"/>
                    <a:pt x="101" y="567"/>
                    <a:pt x="434" y="834"/>
                  </a:cubicBezTo>
                  <a:cubicBezTo>
                    <a:pt x="597" y="974"/>
                    <a:pt x="825" y="1032"/>
                    <a:pt x="1094" y="1032"/>
                  </a:cubicBezTo>
                  <a:cubicBezTo>
                    <a:pt x="1212" y="1032"/>
                    <a:pt x="1337" y="1021"/>
                    <a:pt x="1468" y="1001"/>
                  </a:cubicBezTo>
                  <a:cubicBezTo>
                    <a:pt x="1969" y="868"/>
                    <a:pt x="2302" y="701"/>
                    <a:pt x="2536" y="567"/>
                  </a:cubicBezTo>
                  <a:cubicBezTo>
                    <a:pt x="2736" y="467"/>
                    <a:pt x="2861" y="409"/>
                    <a:pt x="2973" y="409"/>
                  </a:cubicBezTo>
                  <a:cubicBezTo>
                    <a:pt x="3086" y="409"/>
                    <a:pt x="3186" y="467"/>
                    <a:pt x="3336" y="601"/>
                  </a:cubicBezTo>
                  <a:cubicBezTo>
                    <a:pt x="3759" y="1046"/>
                    <a:pt x="4285" y="1268"/>
                    <a:pt x="4935" y="1268"/>
                  </a:cubicBezTo>
                  <a:cubicBezTo>
                    <a:pt x="5260" y="1268"/>
                    <a:pt x="5616" y="1212"/>
                    <a:pt x="6005" y="1101"/>
                  </a:cubicBezTo>
                  <a:cubicBezTo>
                    <a:pt x="6119" y="1073"/>
                    <a:pt x="6228" y="1060"/>
                    <a:pt x="6331" y="1060"/>
                  </a:cubicBezTo>
                  <a:cubicBezTo>
                    <a:pt x="7070" y="1060"/>
                    <a:pt x="7510" y="1706"/>
                    <a:pt x="7539" y="1735"/>
                  </a:cubicBezTo>
                  <a:cubicBezTo>
                    <a:pt x="7606" y="1768"/>
                    <a:pt x="7639" y="1835"/>
                    <a:pt x="7673" y="1835"/>
                  </a:cubicBezTo>
                  <a:cubicBezTo>
                    <a:pt x="7706" y="1835"/>
                    <a:pt x="7773" y="1768"/>
                    <a:pt x="7773" y="1735"/>
                  </a:cubicBezTo>
                  <a:cubicBezTo>
                    <a:pt x="7839" y="1702"/>
                    <a:pt x="7839" y="1602"/>
                    <a:pt x="7806" y="1535"/>
                  </a:cubicBezTo>
                  <a:cubicBezTo>
                    <a:pt x="7806" y="1505"/>
                    <a:pt x="7208" y="722"/>
                    <a:pt x="6311" y="722"/>
                  </a:cubicBezTo>
                  <a:cubicBezTo>
                    <a:pt x="6192" y="722"/>
                    <a:pt x="6067" y="736"/>
                    <a:pt x="5938" y="768"/>
                  </a:cubicBezTo>
                  <a:cubicBezTo>
                    <a:pt x="5563" y="873"/>
                    <a:pt x="5226" y="925"/>
                    <a:pt x="4921" y="925"/>
                  </a:cubicBezTo>
                  <a:cubicBezTo>
                    <a:pt x="4357" y="925"/>
                    <a:pt x="3904" y="747"/>
                    <a:pt x="3536" y="401"/>
                  </a:cubicBezTo>
                  <a:cubicBezTo>
                    <a:pt x="3325" y="156"/>
                    <a:pt x="3137" y="71"/>
                    <a:pt x="2953" y="71"/>
                  </a:cubicBezTo>
                  <a:cubicBezTo>
                    <a:pt x="2761" y="71"/>
                    <a:pt x="2574" y="165"/>
                    <a:pt x="2369" y="267"/>
                  </a:cubicBezTo>
                  <a:cubicBezTo>
                    <a:pt x="2135" y="401"/>
                    <a:pt x="1835" y="567"/>
                    <a:pt x="1368" y="668"/>
                  </a:cubicBezTo>
                  <a:cubicBezTo>
                    <a:pt x="1257" y="690"/>
                    <a:pt x="1157" y="701"/>
                    <a:pt x="1065" y="701"/>
                  </a:cubicBezTo>
                  <a:cubicBezTo>
                    <a:pt x="883" y="701"/>
                    <a:pt x="734" y="656"/>
                    <a:pt x="601" y="567"/>
                  </a:cubicBezTo>
                  <a:cubicBezTo>
                    <a:pt x="334" y="401"/>
                    <a:pt x="301" y="100"/>
                    <a:pt x="301" y="100"/>
                  </a:cubicBezTo>
                  <a:cubicBezTo>
                    <a:pt x="301" y="34"/>
                    <a:pt x="201" y="0"/>
                    <a:pt x="1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4"/>
            <p:cNvSpPr/>
            <p:nvPr/>
          </p:nvSpPr>
          <p:spPr>
            <a:xfrm>
              <a:off x="2101675" y="4711625"/>
              <a:ext cx="201000" cy="29725"/>
            </a:xfrm>
            <a:custGeom>
              <a:avLst/>
              <a:gdLst/>
              <a:ahLst/>
              <a:cxnLst/>
              <a:rect l="l" t="t" r="r" b="b"/>
              <a:pathLst>
                <a:path w="8040" h="1189" extrusionOk="0">
                  <a:moveTo>
                    <a:pt x="1111" y="0"/>
                  </a:moveTo>
                  <a:cubicBezTo>
                    <a:pt x="877" y="0"/>
                    <a:pt x="675" y="50"/>
                    <a:pt x="501" y="155"/>
                  </a:cubicBezTo>
                  <a:cubicBezTo>
                    <a:pt x="34" y="455"/>
                    <a:pt x="0" y="955"/>
                    <a:pt x="0" y="989"/>
                  </a:cubicBezTo>
                  <a:cubicBezTo>
                    <a:pt x="0" y="1056"/>
                    <a:pt x="67" y="1156"/>
                    <a:pt x="167" y="1156"/>
                  </a:cubicBezTo>
                  <a:cubicBezTo>
                    <a:pt x="234" y="1156"/>
                    <a:pt x="334" y="1056"/>
                    <a:pt x="334" y="989"/>
                  </a:cubicBezTo>
                  <a:cubicBezTo>
                    <a:pt x="334" y="989"/>
                    <a:pt x="367" y="622"/>
                    <a:pt x="668" y="388"/>
                  </a:cubicBezTo>
                  <a:cubicBezTo>
                    <a:pt x="784" y="305"/>
                    <a:pt x="934" y="263"/>
                    <a:pt x="1114" y="263"/>
                  </a:cubicBezTo>
                  <a:cubicBezTo>
                    <a:pt x="1293" y="263"/>
                    <a:pt x="1501" y="305"/>
                    <a:pt x="1735" y="388"/>
                  </a:cubicBezTo>
                  <a:cubicBezTo>
                    <a:pt x="2219" y="555"/>
                    <a:pt x="2544" y="614"/>
                    <a:pt x="2790" y="614"/>
                  </a:cubicBezTo>
                  <a:cubicBezTo>
                    <a:pt x="3036" y="614"/>
                    <a:pt x="3203" y="555"/>
                    <a:pt x="3369" y="488"/>
                  </a:cubicBezTo>
                  <a:cubicBezTo>
                    <a:pt x="3534" y="406"/>
                    <a:pt x="3676" y="346"/>
                    <a:pt x="3963" y="346"/>
                  </a:cubicBezTo>
                  <a:cubicBezTo>
                    <a:pt x="4025" y="346"/>
                    <a:pt x="4093" y="349"/>
                    <a:pt x="4170" y="355"/>
                  </a:cubicBezTo>
                  <a:cubicBezTo>
                    <a:pt x="4871" y="455"/>
                    <a:pt x="5104" y="655"/>
                    <a:pt x="5338" y="822"/>
                  </a:cubicBezTo>
                  <a:cubicBezTo>
                    <a:pt x="5571" y="1022"/>
                    <a:pt x="5771" y="1189"/>
                    <a:pt x="6438" y="1189"/>
                  </a:cubicBezTo>
                  <a:lnTo>
                    <a:pt x="6505" y="1189"/>
                  </a:lnTo>
                  <a:cubicBezTo>
                    <a:pt x="7673" y="1189"/>
                    <a:pt x="7906" y="889"/>
                    <a:pt x="8006" y="822"/>
                  </a:cubicBezTo>
                  <a:cubicBezTo>
                    <a:pt x="8039" y="755"/>
                    <a:pt x="8039" y="655"/>
                    <a:pt x="7939" y="589"/>
                  </a:cubicBezTo>
                  <a:cubicBezTo>
                    <a:pt x="7915" y="576"/>
                    <a:pt x="7886" y="569"/>
                    <a:pt x="7858" y="569"/>
                  </a:cubicBezTo>
                  <a:cubicBezTo>
                    <a:pt x="7808" y="569"/>
                    <a:pt x="7760" y="592"/>
                    <a:pt x="7739" y="655"/>
                  </a:cubicBezTo>
                  <a:cubicBezTo>
                    <a:pt x="7739" y="655"/>
                    <a:pt x="7539" y="855"/>
                    <a:pt x="6438" y="855"/>
                  </a:cubicBezTo>
                  <a:cubicBezTo>
                    <a:pt x="5905" y="855"/>
                    <a:pt x="5738" y="722"/>
                    <a:pt x="5538" y="555"/>
                  </a:cubicBezTo>
                  <a:cubicBezTo>
                    <a:pt x="5338" y="388"/>
                    <a:pt x="5037" y="155"/>
                    <a:pt x="4203" y="55"/>
                  </a:cubicBezTo>
                  <a:cubicBezTo>
                    <a:pt x="4114" y="42"/>
                    <a:pt x="4031" y="37"/>
                    <a:pt x="3954" y="37"/>
                  </a:cubicBezTo>
                  <a:cubicBezTo>
                    <a:pt x="3625" y="37"/>
                    <a:pt x="3398" y="134"/>
                    <a:pt x="3236" y="188"/>
                  </a:cubicBezTo>
                  <a:cubicBezTo>
                    <a:pt x="3086" y="255"/>
                    <a:pt x="2944" y="305"/>
                    <a:pt x="2736" y="305"/>
                  </a:cubicBezTo>
                  <a:cubicBezTo>
                    <a:pt x="2527" y="305"/>
                    <a:pt x="2252" y="255"/>
                    <a:pt x="1835" y="122"/>
                  </a:cubicBezTo>
                  <a:cubicBezTo>
                    <a:pt x="1564" y="42"/>
                    <a:pt x="1324" y="0"/>
                    <a:pt x="111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4"/>
            <p:cNvSpPr/>
            <p:nvPr/>
          </p:nvSpPr>
          <p:spPr>
            <a:xfrm>
              <a:off x="2119175" y="4660925"/>
              <a:ext cx="180175" cy="33725"/>
            </a:xfrm>
            <a:custGeom>
              <a:avLst/>
              <a:gdLst/>
              <a:ahLst/>
              <a:cxnLst/>
              <a:rect l="l" t="t" r="r" b="b"/>
              <a:pathLst>
                <a:path w="7207" h="1349" extrusionOk="0">
                  <a:moveTo>
                    <a:pt x="2748" y="0"/>
                  </a:moveTo>
                  <a:cubicBezTo>
                    <a:pt x="2469" y="0"/>
                    <a:pt x="2219" y="131"/>
                    <a:pt x="1969" y="282"/>
                  </a:cubicBezTo>
                  <a:cubicBezTo>
                    <a:pt x="1702" y="482"/>
                    <a:pt x="1469" y="615"/>
                    <a:pt x="1135" y="615"/>
                  </a:cubicBezTo>
                  <a:cubicBezTo>
                    <a:pt x="501" y="615"/>
                    <a:pt x="368" y="282"/>
                    <a:pt x="368" y="282"/>
                  </a:cubicBezTo>
                  <a:cubicBezTo>
                    <a:pt x="342" y="230"/>
                    <a:pt x="277" y="159"/>
                    <a:pt x="218" y="159"/>
                  </a:cubicBezTo>
                  <a:cubicBezTo>
                    <a:pt x="200" y="159"/>
                    <a:pt x="183" y="166"/>
                    <a:pt x="168" y="181"/>
                  </a:cubicBezTo>
                  <a:cubicBezTo>
                    <a:pt x="68" y="215"/>
                    <a:pt x="1" y="282"/>
                    <a:pt x="34" y="382"/>
                  </a:cubicBezTo>
                  <a:cubicBezTo>
                    <a:pt x="34" y="413"/>
                    <a:pt x="184" y="954"/>
                    <a:pt x="994" y="954"/>
                  </a:cubicBezTo>
                  <a:cubicBezTo>
                    <a:pt x="1039" y="954"/>
                    <a:pt x="1086" y="952"/>
                    <a:pt x="1135" y="949"/>
                  </a:cubicBezTo>
                  <a:cubicBezTo>
                    <a:pt x="1535" y="915"/>
                    <a:pt x="1836" y="749"/>
                    <a:pt x="2136" y="582"/>
                  </a:cubicBezTo>
                  <a:cubicBezTo>
                    <a:pt x="2339" y="455"/>
                    <a:pt x="2542" y="347"/>
                    <a:pt x="2760" y="347"/>
                  </a:cubicBezTo>
                  <a:cubicBezTo>
                    <a:pt x="2828" y="347"/>
                    <a:pt x="2898" y="358"/>
                    <a:pt x="2970" y="382"/>
                  </a:cubicBezTo>
                  <a:cubicBezTo>
                    <a:pt x="3170" y="448"/>
                    <a:pt x="3237" y="582"/>
                    <a:pt x="3337" y="715"/>
                  </a:cubicBezTo>
                  <a:cubicBezTo>
                    <a:pt x="3481" y="947"/>
                    <a:pt x="3651" y="1128"/>
                    <a:pt x="4087" y="1128"/>
                  </a:cubicBezTo>
                  <a:cubicBezTo>
                    <a:pt x="4153" y="1128"/>
                    <a:pt x="4225" y="1124"/>
                    <a:pt x="4304" y="1115"/>
                  </a:cubicBezTo>
                  <a:cubicBezTo>
                    <a:pt x="4537" y="1115"/>
                    <a:pt x="4804" y="1082"/>
                    <a:pt x="5038" y="1049"/>
                  </a:cubicBezTo>
                  <a:cubicBezTo>
                    <a:pt x="5325" y="994"/>
                    <a:pt x="5607" y="950"/>
                    <a:pt x="5872" y="950"/>
                  </a:cubicBezTo>
                  <a:cubicBezTo>
                    <a:pt x="6252" y="950"/>
                    <a:pt x="6597" y="1040"/>
                    <a:pt x="6872" y="1316"/>
                  </a:cubicBezTo>
                  <a:cubicBezTo>
                    <a:pt x="6906" y="1349"/>
                    <a:pt x="6973" y="1349"/>
                    <a:pt x="7006" y="1349"/>
                  </a:cubicBezTo>
                  <a:cubicBezTo>
                    <a:pt x="7039" y="1349"/>
                    <a:pt x="7073" y="1316"/>
                    <a:pt x="7173" y="1249"/>
                  </a:cubicBezTo>
                  <a:cubicBezTo>
                    <a:pt x="7206" y="1216"/>
                    <a:pt x="7206" y="1115"/>
                    <a:pt x="7173" y="1049"/>
                  </a:cubicBezTo>
                  <a:cubicBezTo>
                    <a:pt x="6828" y="704"/>
                    <a:pt x="6418" y="601"/>
                    <a:pt x="5992" y="601"/>
                  </a:cubicBezTo>
                  <a:cubicBezTo>
                    <a:pt x="5676" y="601"/>
                    <a:pt x="5351" y="658"/>
                    <a:pt x="5038" y="715"/>
                  </a:cubicBezTo>
                  <a:cubicBezTo>
                    <a:pt x="4804" y="749"/>
                    <a:pt x="4537" y="782"/>
                    <a:pt x="4304" y="782"/>
                  </a:cubicBezTo>
                  <a:cubicBezTo>
                    <a:pt x="3837" y="782"/>
                    <a:pt x="3737" y="715"/>
                    <a:pt x="3637" y="515"/>
                  </a:cubicBezTo>
                  <a:cubicBezTo>
                    <a:pt x="3503" y="348"/>
                    <a:pt x="3370" y="181"/>
                    <a:pt x="3036" y="48"/>
                  </a:cubicBezTo>
                  <a:cubicBezTo>
                    <a:pt x="2936" y="15"/>
                    <a:pt x="2840" y="0"/>
                    <a:pt x="274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4"/>
            <p:cNvSpPr/>
            <p:nvPr/>
          </p:nvSpPr>
          <p:spPr>
            <a:xfrm>
              <a:off x="2372700" y="4671525"/>
              <a:ext cx="165975" cy="24800"/>
            </a:xfrm>
            <a:custGeom>
              <a:avLst/>
              <a:gdLst/>
              <a:ahLst/>
              <a:cxnLst/>
              <a:rect l="l" t="t" r="r" b="b"/>
              <a:pathLst>
                <a:path w="6639" h="992" extrusionOk="0">
                  <a:moveTo>
                    <a:pt x="3412" y="1"/>
                  </a:moveTo>
                  <a:cubicBezTo>
                    <a:pt x="3117" y="1"/>
                    <a:pt x="2875" y="121"/>
                    <a:pt x="2602" y="258"/>
                  </a:cubicBezTo>
                  <a:cubicBezTo>
                    <a:pt x="2369" y="391"/>
                    <a:pt x="2069" y="558"/>
                    <a:pt x="1668" y="625"/>
                  </a:cubicBezTo>
                  <a:cubicBezTo>
                    <a:pt x="1523" y="650"/>
                    <a:pt x="1388" y="661"/>
                    <a:pt x="1265" y="661"/>
                  </a:cubicBezTo>
                  <a:cubicBezTo>
                    <a:pt x="571" y="661"/>
                    <a:pt x="234" y="319"/>
                    <a:pt x="234" y="291"/>
                  </a:cubicBezTo>
                  <a:cubicBezTo>
                    <a:pt x="217" y="274"/>
                    <a:pt x="184" y="266"/>
                    <a:pt x="146" y="266"/>
                  </a:cubicBezTo>
                  <a:cubicBezTo>
                    <a:pt x="109" y="266"/>
                    <a:pt x="67" y="274"/>
                    <a:pt x="34" y="291"/>
                  </a:cubicBezTo>
                  <a:cubicBezTo>
                    <a:pt x="0" y="325"/>
                    <a:pt x="0" y="425"/>
                    <a:pt x="34" y="491"/>
                  </a:cubicBezTo>
                  <a:cubicBezTo>
                    <a:pt x="34" y="558"/>
                    <a:pt x="434" y="992"/>
                    <a:pt x="1268" y="992"/>
                  </a:cubicBezTo>
                  <a:cubicBezTo>
                    <a:pt x="1401" y="992"/>
                    <a:pt x="1568" y="992"/>
                    <a:pt x="1702" y="925"/>
                  </a:cubicBezTo>
                  <a:cubicBezTo>
                    <a:pt x="2202" y="825"/>
                    <a:pt x="2536" y="658"/>
                    <a:pt x="2769" y="491"/>
                  </a:cubicBezTo>
                  <a:cubicBezTo>
                    <a:pt x="2997" y="355"/>
                    <a:pt x="3163" y="249"/>
                    <a:pt x="3383" y="249"/>
                  </a:cubicBezTo>
                  <a:cubicBezTo>
                    <a:pt x="3485" y="249"/>
                    <a:pt x="3599" y="272"/>
                    <a:pt x="3736" y="325"/>
                  </a:cubicBezTo>
                  <a:cubicBezTo>
                    <a:pt x="3973" y="423"/>
                    <a:pt x="4245" y="452"/>
                    <a:pt x="4531" y="452"/>
                  </a:cubicBezTo>
                  <a:cubicBezTo>
                    <a:pt x="4729" y="452"/>
                    <a:pt x="4933" y="438"/>
                    <a:pt x="5137" y="425"/>
                  </a:cubicBezTo>
                  <a:cubicBezTo>
                    <a:pt x="5387" y="407"/>
                    <a:pt x="5636" y="370"/>
                    <a:pt x="5865" y="370"/>
                  </a:cubicBezTo>
                  <a:cubicBezTo>
                    <a:pt x="6065" y="370"/>
                    <a:pt x="6250" y="398"/>
                    <a:pt x="6405" y="491"/>
                  </a:cubicBezTo>
                  <a:cubicBezTo>
                    <a:pt x="6435" y="521"/>
                    <a:pt x="6472" y="538"/>
                    <a:pt x="6506" y="538"/>
                  </a:cubicBezTo>
                  <a:cubicBezTo>
                    <a:pt x="6548" y="538"/>
                    <a:pt x="6587" y="513"/>
                    <a:pt x="6605" y="458"/>
                  </a:cubicBezTo>
                  <a:cubicBezTo>
                    <a:pt x="6639" y="391"/>
                    <a:pt x="6639" y="291"/>
                    <a:pt x="6572" y="258"/>
                  </a:cubicBezTo>
                  <a:cubicBezTo>
                    <a:pt x="6342" y="117"/>
                    <a:pt x="6085" y="78"/>
                    <a:pt x="5819" y="78"/>
                  </a:cubicBezTo>
                  <a:cubicBezTo>
                    <a:pt x="5583" y="78"/>
                    <a:pt x="5340" y="109"/>
                    <a:pt x="5104" y="124"/>
                  </a:cubicBezTo>
                  <a:cubicBezTo>
                    <a:pt x="4874" y="144"/>
                    <a:pt x="4611" y="185"/>
                    <a:pt x="4366" y="185"/>
                  </a:cubicBezTo>
                  <a:cubicBezTo>
                    <a:pt x="4184" y="185"/>
                    <a:pt x="4012" y="162"/>
                    <a:pt x="3870" y="91"/>
                  </a:cubicBezTo>
                  <a:cubicBezTo>
                    <a:pt x="3700" y="27"/>
                    <a:pt x="3550" y="1"/>
                    <a:pt x="341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4"/>
            <p:cNvSpPr/>
            <p:nvPr/>
          </p:nvSpPr>
          <p:spPr>
            <a:xfrm>
              <a:off x="2375200" y="4621050"/>
              <a:ext cx="149300" cy="31075"/>
            </a:xfrm>
            <a:custGeom>
              <a:avLst/>
              <a:gdLst/>
              <a:ahLst/>
              <a:cxnLst/>
              <a:rect l="l" t="t" r="r" b="b"/>
              <a:pathLst>
                <a:path w="5972" h="1243" extrusionOk="0">
                  <a:moveTo>
                    <a:pt x="2953" y="1"/>
                  </a:moveTo>
                  <a:cubicBezTo>
                    <a:pt x="2650" y="1"/>
                    <a:pt x="2326" y="228"/>
                    <a:pt x="1735" y="642"/>
                  </a:cubicBezTo>
                  <a:cubicBezTo>
                    <a:pt x="1462" y="850"/>
                    <a:pt x="1217" y="922"/>
                    <a:pt x="1011" y="922"/>
                  </a:cubicBezTo>
                  <a:cubicBezTo>
                    <a:pt x="587" y="922"/>
                    <a:pt x="323" y="620"/>
                    <a:pt x="301" y="576"/>
                  </a:cubicBezTo>
                  <a:cubicBezTo>
                    <a:pt x="280" y="512"/>
                    <a:pt x="232" y="489"/>
                    <a:pt x="182" y="489"/>
                  </a:cubicBezTo>
                  <a:cubicBezTo>
                    <a:pt x="154" y="489"/>
                    <a:pt x="125" y="497"/>
                    <a:pt x="101" y="509"/>
                  </a:cubicBezTo>
                  <a:cubicBezTo>
                    <a:pt x="1" y="576"/>
                    <a:pt x="1" y="642"/>
                    <a:pt x="67" y="742"/>
                  </a:cubicBezTo>
                  <a:cubicBezTo>
                    <a:pt x="101" y="776"/>
                    <a:pt x="434" y="1243"/>
                    <a:pt x="1068" y="1243"/>
                  </a:cubicBezTo>
                  <a:cubicBezTo>
                    <a:pt x="1301" y="1243"/>
                    <a:pt x="1635" y="1143"/>
                    <a:pt x="1869" y="842"/>
                  </a:cubicBezTo>
                  <a:cubicBezTo>
                    <a:pt x="2456" y="438"/>
                    <a:pt x="2731" y="267"/>
                    <a:pt x="2936" y="267"/>
                  </a:cubicBezTo>
                  <a:cubicBezTo>
                    <a:pt x="3104" y="267"/>
                    <a:pt x="3227" y="381"/>
                    <a:pt x="3436" y="576"/>
                  </a:cubicBezTo>
                  <a:cubicBezTo>
                    <a:pt x="3585" y="699"/>
                    <a:pt x="3747" y="745"/>
                    <a:pt x="3916" y="745"/>
                  </a:cubicBezTo>
                  <a:cubicBezTo>
                    <a:pt x="4203" y="745"/>
                    <a:pt x="4510" y="614"/>
                    <a:pt x="4804" y="509"/>
                  </a:cubicBezTo>
                  <a:cubicBezTo>
                    <a:pt x="5060" y="439"/>
                    <a:pt x="5301" y="353"/>
                    <a:pt x="5502" y="353"/>
                  </a:cubicBezTo>
                  <a:cubicBezTo>
                    <a:pt x="5588" y="353"/>
                    <a:pt x="5668" y="369"/>
                    <a:pt x="5738" y="409"/>
                  </a:cubicBezTo>
                  <a:cubicBezTo>
                    <a:pt x="5762" y="421"/>
                    <a:pt x="5791" y="429"/>
                    <a:pt x="5820" y="429"/>
                  </a:cubicBezTo>
                  <a:cubicBezTo>
                    <a:pt x="5869" y="429"/>
                    <a:pt x="5917" y="406"/>
                    <a:pt x="5938" y="342"/>
                  </a:cubicBezTo>
                  <a:cubicBezTo>
                    <a:pt x="5971" y="275"/>
                    <a:pt x="5971" y="175"/>
                    <a:pt x="5905" y="142"/>
                  </a:cubicBezTo>
                  <a:cubicBezTo>
                    <a:pt x="5774" y="77"/>
                    <a:pt x="5644" y="50"/>
                    <a:pt x="5512" y="50"/>
                  </a:cubicBezTo>
                  <a:cubicBezTo>
                    <a:pt x="5240" y="50"/>
                    <a:pt x="4963" y="163"/>
                    <a:pt x="4671" y="275"/>
                  </a:cubicBezTo>
                  <a:cubicBezTo>
                    <a:pt x="4416" y="360"/>
                    <a:pt x="4161" y="459"/>
                    <a:pt x="3949" y="459"/>
                  </a:cubicBezTo>
                  <a:cubicBezTo>
                    <a:pt x="3828" y="459"/>
                    <a:pt x="3721" y="427"/>
                    <a:pt x="3636" y="342"/>
                  </a:cubicBezTo>
                  <a:cubicBezTo>
                    <a:pt x="3363" y="110"/>
                    <a:pt x="3163" y="1"/>
                    <a:pt x="295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4"/>
            <p:cNvSpPr/>
            <p:nvPr/>
          </p:nvSpPr>
          <p:spPr>
            <a:xfrm>
              <a:off x="2139200" y="4615850"/>
              <a:ext cx="160975" cy="30450"/>
            </a:xfrm>
            <a:custGeom>
              <a:avLst/>
              <a:gdLst/>
              <a:ahLst/>
              <a:cxnLst/>
              <a:rect l="l" t="t" r="r" b="b"/>
              <a:pathLst>
                <a:path w="6439" h="1218" extrusionOk="0">
                  <a:moveTo>
                    <a:pt x="389" y="0"/>
                  </a:moveTo>
                  <a:cubicBezTo>
                    <a:pt x="291" y="0"/>
                    <a:pt x="194" y="15"/>
                    <a:pt x="101" y="50"/>
                  </a:cubicBezTo>
                  <a:cubicBezTo>
                    <a:pt x="34" y="116"/>
                    <a:pt x="0" y="183"/>
                    <a:pt x="34" y="283"/>
                  </a:cubicBezTo>
                  <a:cubicBezTo>
                    <a:pt x="58" y="332"/>
                    <a:pt x="118" y="363"/>
                    <a:pt x="175" y="363"/>
                  </a:cubicBezTo>
                  <a:cubicBezTo>
                    <a:pt x="196" y="363"/>
                    <a:pt x="216" y="359"/>
                    <a:pt x="234" y="350"/>
                  </a:cubicBezTo>
                  <a:cubicBezTo>
                    <a:pt x="267" y="342"/>
                    <a:pt x="307" y="337"/>
                    <a:pt x="352" y="337"/>
                  </a:cubicBezTo>
                  <a:cubicBezTo>
                    <a:pt x="486" y="337"/>
                    <a:pt x="668" y="375"/>
                    <a:pt x="868" y="450"/>
                  </a:cubicBezTo>
                  <a:cubicBezTo>
                    <a:pt x="1116" y="500"/>
                    <a:pt x="1401" y="586"/>
                    <a:pt x="1736" y="586"/>
                  </a:cubicBezTo>
                  <a:cubicBezTo>
                    <a:pt x="1852" y="586"/>
                    <a:pt x="1974" y="576"/>
                    <a:pt x="2102" y="550"/>
                  </a:cubicBezTo>
                  <a:cubicBezTo>
                    <a:pt x="2204" y="538"/>
                    <a:pt x="2297" y="533"/>
                    <a:pt x="2382" y="533"/>
                  </a:cubicBezTo>
                  <a:cubicBezTo>
                    <a:pt x="2773" y="533"/>
                    <a:pt x="3026" y="647"/>
                    <a:pt x="3436" y="784"/>
                  </a:cubicBezTo>
                  <a:cubicBezTo>
                    <a:pt x="3670" y="850"/>
                    <a:pt x="3937" y="984"/>
                    <a:pt x="4270" y="1050"/>
                  </a:cubicBezTo>
                  <a:cubicBezTo>
                    <a:pt x="4737" y="1184"/>
                    <a:pt x="5171" y="1217"/>
                    <a:pt x="5504" y="1217"/>
                  </a:cubicBezTo>
                  <a:cubicBezTo>
                    <a:pt x="5938" y="1217"/>
                    <a:pt x="6272" y="1151"/>
                    <a:pt x="6338" y="1117"/>
                  </a:cubicBezTo>
                  <a:cubicBezTo>
                    <a:pt x="6405" y="1050"/>
                    <a:pt x="6438" y="984"/>
                    <a:pt x="6438" y="884"/>
                  </a:cubicBezTo>
                  <a:cubicBezTo>
                    <a:pt x="6405" y="817"/>
                    <a:pt x="6338" y="784"/>
                    <a:pt x="6238" y="784"/>
                  </a:cubicBezTo>
                  <a:cubicBezTo>
                    <a:pt x="6238" y="784"/>
                    <a:pt x="5981" y="835"/>
                    <a:pt x="5580" y="835"/>
                  </a:cubicBezTo>
                  <a:cubicBezTo>
                    <a:pt x="5260" y="835"/>
                    <a:pt x="4848" y="802"/>
                    <a:pt x="4404" y="684"/>
                  </a:cubicBezTo>
                  <a:cubicBezTo>
                    <a:pt x="4070" y="617"/>
                    <a:pt x="3770" y="517"/>
                    <a:pt x="3570" y="450"/>
                  </a:cubicBezTo>
                  <a:cubicBezTo>
                    <a:pt x="3174" y="318"/>
                    <a:pt x="2862" y="186"/>
                    <a:pt x="2435" y="186"/>
                  </a:cubicBezTo>
                  <a:cubicBezTo>
                    <a:pt x="2322" y="186"/>
                    <a:pt x="2201" y="196"/>
                    <a:pt x="2069" y="217"/>
                  </a:cubicBezTo>
                  <a:cubicBezTo>
                    <a:pt x="1966" y="242"/>
                    <a:pt x="1863" y="252"/>
                    <a:pt x="1762" y="252"/>
                  </a:cubicBezTo>
                  <a:cubicBezTo>
                    <a:pt x="1467" y="252"/>
                    <a:pt x="1182" y="166"/>
                    <a:pt x="934" y="116"/>
                  </a:cubicBezTo>
                  <a:cubicBezTo>
                    <a:pt x="761" y="51"/>
                    <a:pt x="573" y="0"/>
                    <a:pt x="38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4"/>
            <p:cNvSpPr/>
            <p:nvPr/>
          </p:nvSpPr>
          <p:spPr>
            <a:xfrm>
              <a:off x="2358525" y="4762700"/>
              <a:ext cx="183475" cy="25350"/>
            </a:xfrm>
            <a:custGeom>
              <a:avLst/>
              <a:gdLst/>
              <a:ahLst/>
              <a:cxnLst/>
              <a:rect l="l" t="t" r="r" b="b"/>
              <a:pathLst>
                <a:path w="7339" h="1014" extrusionOk="0">
                  <a:moveTo>
                    <a:pt x="5816" y="1"/>
                  </a:moveTo>
                  <a:cubicBezTo>
                    <a:pt x="5520" y="1"/>
                    <a:pt x="5217" y="38"/>
                    <a:pt x="4904" y="113"/>
                  </a:cubicBezTo>
                  <a:cubicBezTo>
                    <a:pt x="4428" y="219"/>
                    <a:pt x="3971" y="260"/>
                    <a:pt x="3542" y="260"/>
                  </a:cubicBezTo>
                  <a:cubicBezTo>
                    <a:pt x="3159" y="260"/>
                    <a:pt x="2799" y="227"/>
                    <a:pt x="2469" y="180"/>
                  </a:cubicBezTo>
                  <a:lnTo>
                    <a:pt x="2235" y="147"/>
                  </a:lnTo>
                  <a:cubicBezTo>
                    <a:pt x="2212" y="146"/>
                    <a:pt x="2187" y="145"/>
                    <a:pt x="2163" y="145"/>
                  </a:cubicBezTo>
                  <a:cubicBezTo>
                    <a:pt x="1332" y="145"/>
                    <a:pt x="166" y="682"/>
                    <a:pt x="134" y="747"/>
                  </a:cubicBezTo>
                  <a:cubicBezTo>
                    <a:pt x="67" y="780"/>
                    <a:pt x="0" y="847"/>
                    <a:pt x="67" y="947"/>
                  </a:cubicBezTo>
                  <a:cubicBezTo>
                    <a:pt x="67" y="981"/>
                    <a:pt x="134" y="1014"/>
                    <a:pt x="167" y="1014"/>
                  </a:cubicBezTo>
                  <a:lnTo>
                    <a:pt x="267" y="1014"/>
                  </a:lnTo>
                  <a:cubicBezTo>
                    <a:pt x="300" y="1014"/>
                    <a:pt x="1371" y="479"/>
                    <a:pt x="2105" y="479"/>
                  </a:cubicBezTo>
                  <a:cubicBezTo>
                    <a:pt x="2126" y="479"/>
                    <a:pt x="2148" y="479"/>
                    <a:pt x="2169" y="480"/>
                  </a:cubicBezTo>
                  <a:lnTo>
                    <a:pt x="2435" y="514"/>
                  </a:lnTo>
                  <a:cubicBezTo>
                    <a:pt x="2802" y="564"/>
                    <a:pt x="3194" y="605"/>
                    <a:pt x="3615" y="605"/>
                  </a:cubicBezTo>
                  <a:cubicBezTo>
                    <a:pt x="4037" y="605"/>
                    <a:pt x="4487" y="564"/>
                    <a:pt x="4971" y="447"/>
                  </a:cubicBezTo>
                  <a:cubicBezTo>
                    <a:pt x="5281" y="366"/>
                    <a:pt x="5581" y="323"/>
                    <a:pt x="5872" y="323"/>
                  </a:cubicBezTo>
                  <a:cubicBezTo>
                    <a:pt x="6300" y="323"/>
                    <a:pt x="6709" y="415"/>
                    <a:pt x="7105" y="614"/>
                  </a:cubicBezTo>
                  <a:cubicBezTo>
                    <a:pt x="7122" y="622"/>
                    <a:pt x="7141" y="626"/>
                    <a:pt x="7160" y="626"/>
                  </a:cubicBezTo>
                  <a:cubicBezTo>
                    <a:pt x="7218" y="626"/>
                    <a:pt x="7281" y="589"/>
                    <a:pt x="7306" y="514"/>
                  </a:cubicBezTo>
                  <a:cubicBezTo>
                    <a:pt x="7339" y="447"/>
                    <a:pt x="7306" y="347"/>
                    <a:pt x="7239" y="313"/>
                  </a:cubicBezTo>
                  <a:cubicBezTo>
                    <a:pt x="6780" y="105"/>
                    <a:pt x="6309" y="1"/>
                    <a:pt x="581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4"/>
            <p:cNvSpPr/>
            <p:nvPr/>
          </p:nvSpPr>
          <p:spPr>
            <a:xfrm>
              <a:off x="2359350" y="4716400"/>
              <a:ext cx="185175" cy="24950"/>
            </a:xfrm>
            <a:custGeom>
              <a:avLst/>
              <a:gdLst/>
              <a:ahLst/>
              <a:cxnLst/>
              <a:rect l="l" t="t" r="r" b="b"/>
              <a:pathLst>
                <a:path w="7407" h="998" extrusionOk="0">
                  <a:moveTo>
                    <a:pt x="4323" y="1"/>
                  </a:moveTo>
                  <a:cubicBezTo>
                    <a:pt x="3872" y="1"/>
                    <a:pt x="3554" y="139"/>
                    <a:pt x="3236" y="297"/>
                  </a:cubicBezTo>
                  <a:cubicBezTo>
                    <a:pt x="2936" y="431"/>
                    <a:pt x="2703" y="531"/>
                    <a:pt x="2302" y="598"/>
                  </a:cubicBezTo>
                  <a:cubicBezTo>
                    <a:pt x="1878" y="673"/>
                    <a:pt x="1405" y="694"/>
                    <a:pt x="1016" y="694"/>
                  </a:cubicBezTo>
                  <a:cubicBezTo>
                    <a:pt x="548" y="694"/>
                    <a:pt x="201" y="664"/>
                    <a:pt x="201" y="664"/>
                  </a:cubicBezTo>
                  <a:cubicBezTo>
                    <a:pt x="101" y="664"/>
                    <a:pt x="1" y="764"/>
                    <a:pt x="1" y="831"/>
                  </a:cubicBezTo>
                  <a:cubicBezTo>
                    <a:pt x="1" y="931"/>
                    <a:pt x="101" y="998"/>
                    <a:pt x="201" y="998"/>
                  </a:cubicBezTo>
                  <a:lnTo>
                    <a:pt x="901" y="998"/>
                  </a:lnTo>
                  <a:cubicBezTo>
                    <a:pt x="1302" y="998"/>
                    <a:pt x="1869" y="998"/>
                    <a:pt x="2336" y="865"/>
                  </a:cubicBezTo>
                  <a:cubicBezTo>
                    <a:pt x="2769" y="798"/>
                    <a:pt x="3070" y="664"/>
                    <a:pt x="3336" y="531"/>
                  </a:cubicBezTo>
                  <a:cubicBezTo>
                    <a:pt x="3651" y="400"/>
                    <a:pt x="3925" y="310"/>
                    <a:pt x="4287" y="310"/>
                  </a:cubicBezTo>
                  <a:cubicBezTo>
                    <a:pt x="4385" y="310"/>
                    <a:pt x="4490" y="317"/>
                    <a:pt x="4604" y="331"/>
                  </a:cubicBezTo>
                  <a:cubicBezTo>
                    <a:pt x="5132" y="419"/>
                    <a:pt x="5763" y="460"/>
                    <a:pt x="6284" y="460"/>
                  </a:cubicBezTo>
                  <a:cubicBezTo>
                    <a:pt x="6751" y="460"/>
                    <a:pt x="7131" y="427"/>
                    <a:pt x="7273" y="364"/>
                  </a:cubicBezTo>
                  <a:cubicBezTo>
                    <a:pt x="7339" y="331"/>
                    <a:pt x="7406" y="264"/>
                    <a:pt x="7339" y="164"/>
                  </a:cubicBezTo>
                  <a:cubicBezTo>
                    <a:pt x="7316" y="117"/>
                    <a:pt x="7275" y="70"/>
                    <a:pt x="7219" y="70"/>
                  </a:cubicBezTo>
                  <a:cubicBezTo>
                    <a:pt x="7195" y="70"/>
                    <a:pt x="7168" y="78"/>
                    <a:pt x="7139" y="97"/>
                  </a:cubicBezTo>
                  <a:cubicBezTo>
                    <a:pt x="7093" y="128"/>
                    <a:pt x="6789" y="152"/>
                    <a:pt x="6373" y="152"/>
                  </a:cubicBezTo>
                  <a:cubicBezTo>
                    <a:pt x="5891" y="152"/>
                    <a:pt x="5259" y="120"/>
                    <a:pt x="4704" y="31"/>
                  </a:cubicBezTo>
                  <a:cubicBezTo>
                    <a:pt x="4567" y="10"/>
                    <a:pt x="4440" y="1"/>
                    <a:pt x="432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4"/>
            <p:cNvSpPr/>
            <p:nvPr/>
          </p:nvSpPr>
          <p:spPr>
            <a:xfrm>
              <a:off x="2230925" y="4343550"/>
              <a:ext cx="189325" cy="79250"/>
            </a:xfrm>
            <a:custGeom>
              <a:avLst/>
              <a:gdLst/>
              <a:ahLst/>
              <a:cxnLst/>
              <a:rect l="l" t="t" r="r" b="b"/>
              <a:pathLst>
                <a:path w="7573" h="3170" extrusionOk="0">
                  <a:moveTo>
                    <a:pt x="7406" y="1"/>
                  </a:moveTo>
                  <a:cubicBezTo>
                    <a:pt x="6405" y="67"/>
                    <a:pt x="5738" y="1068"/>
                    <a:pt x="5204" y="1902"/>
                  </a:cubicBezTo>
                  <a:cubicBezTo>
                    <a:pt x="4904" y="2369"/>
                    <a:pt x="4571" y="2869"/>
                    <a:pt x="4371" y="2869"/>
                  </a:cubicBezTo>
                  <a:cubicBezTo>
                    <a:pt x="4371" y="2869"/>
                    <a:pt x="4270" y="2869"/>
                    <a:pt x="4204" y="2736"/>
                  </a:cubicBezTo>
                  <a:cubicBezTo>
                    <a:pt x="2224" y="399"/>
                    <a:pt x="339" y="367"/>
                    <a:pt x="177" y="367"/>
                  </a:cubicBezTo>
                  <a:cubicBezTo>
                    <a:pt x="172" y="367"/>
                    <a:pt x="169" y="367"/>
                    <a:pt x="168" y="367"/>
                  </a:cubicBezTo>
                  <a:cubicBezTo>
                    <a:pt x="67" y="367"/>
                    <a:pt x="1" y="434"/>
                    <a:pt x="1" y="534"/>
                  </a:cubicBezTo>
                  <a:cubicBezTo>
                    <a:pt x="1" y="601"/>
                    <a:pt x="67" y="701"/>
                    <a:pt x="168" y="701"/>
                  </a:cubicBezTo>
                  <a:cubicBezTo>
                    <a:pt x="170" y="701"/>
                    <a:pt x="184" y="700"/>
                    <a:pt x="208" y="700"/>
                  </a:cubicBezTo>
                  <a:cubicBezTo>
                    <a:pt x="486" y="700"/>
                    <a:pt x="2155" y="785"/>
                    <a:pt x="3937" y="2936"/>
                  </a:cubicBezTo>
                  <a:cubicBezTo>
                    <a:pt x="4070" y="3069"/>
                    <a:pt x="4204" y="3169"/>
                    <a:pt x="4371" y="3169"/>
                  </a:cubicBezTo>
                  <a:cubicBezTo>
                    <a:pt x="4737" y="3103"/>
                    <a:pt x="5071" y="2669"/>
                    <a:pt x="5505" y="2069"/>
                  </a:cubicBezTo>
                  <a:cubicBezTo>
                    <a:pt x="6005" y="1335"/>
                    <a:pt x="6605" y="367"/>
                    <a:pt x="7439" y="267"/>
                  </a:cubicBezTo>
                  <a:cubicBezTo>
                    <a:pt x="7539" y="267"/>
                    <a:pt x="7573" y="201"/>
                    <a:pt x="7573" y="101"/>
                  </a:cubicBezTo>
                  <a:cubicBezTo>
                    <a:pt x="7573" y="34"/>
                    <a:pt x="7506" y="1"/>
                    <a:pt x="740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4"/>
            <p:cNvSpPr/>
            <p:nvPr/>
          </p:nvSpPr>
          <p:spPr>
            <a:xfrm>
              <a:off x="2304325" y="4244600"/>
              <a:ext cx="115925" cy="32250"/>
            </a:xfrm>
            <a:custGeom>
              <a:avLst/>
              <a:gdLst/>
              <a:ahLst/>
              <a:cxnLst/>
              <a:rect l="l" t="t" r="r" b="b"/>
              <a:pathLst>
                <a:path w="4637" h="1290" extrusionOk="0">
                  <a:moveTo>
                    <a:pt x="4496" y="0"/>
                  </a:moveTo>
                  <a:cubicBezTo>
                    <a:pt x="4464" y="0"/>
                    <a:pt x="4431" y="9"/>
                    <a:pt x="4403" y="22"/>
                  </a:cubicBezTo>
                  <a:cubicBezTo>
                    <a:pt x="3276" y="743"/>
                    <a:pt x="2296" y="934"/>
                    <a:pt x="1573" y="934"/>
                  </a:cubicBezTo>
                  <a:cubicBezTo>
                    <a:pt x="755" y="934"/>
                    <a:pt x="267" y="690"/>
                    <a:pt x="267" y="690"/>
                  </a:cubicBezTo>
                  <a:cubicBezTo>
                    <a:pt x="242" y="681"/>
                    <a:pt x="219" y="677"/>
                    <a:pt x="198" y="677"/>
                  </a:cubicBezTo>
                  <a:cubicBezTo>
                    <a:pt x="136" y="677"/>
                    <a:pt x="92" y="715"/>
                    <a:pt x="67" y="790"/>
                  </a:cubicBezTo>
                  <a:cubicBezTo>
                    <a:pt x="0" y="856"/>
                    <a:pt x="67" y="956"/>
                    <a:pt x="134" y="990"/>
                  </a:cubicBezTo>
                  <a:cubicBezTo>
                    <a:pt x="167" y="1023"/>
                    <a:pt x="734" y="1290"/>
                    <a:pt x="1601" y="1290"/>
                  </a:cubicBezTo>
                  <a:cubicBezTo>
                    <a:pt x="2335" y="1290"/>
                    <a:pt x="3403" y="1056"/>
                    <a:pt x="4570" y="289"/>
                  </a:cubicBezTo>
                  <a:cubicBezTo>
                    <a:pt x="4637" y="223"/>
                    <a:pt x="4637" y="156"/>
                    <a:pt x="4603" y="56"/>
                  </a:cubicBezTo>
                  <a:cubicBezTo>
                    <a:pt x="4584" y="17"/>
                    <a:pt x="4541" y="0"/>
                    <a:pt x="449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4"/>
            <p:cNvSpPr/>
            <p:nvPr/>
          </p:nvSpPr>
          <p:spPr>
            <a:xfrm>
              <a:off x="2592025" y="4374400"/>
              <a:ext cx="87575" cy="301075"/>
            </a:xfrm>
            <a:custGeom>
              <a:avLst/>
              <a:gdLst/>
              <a:ahLst/>
              <a:cxnLst/>
              <a:rect l="l" t="t" r="r" b="b"/>
              <a:pathLst>
                <a:path w="3503" h="12043" extrusionOk="0">
                  <a:moveTo>
                    <a:pt x="134" y="1"/>
                  </a:moveTo>
                  <a:cubicBezTo>
                    <a:pt x="34" y="1"/>
                    <a:pt x="0" y="101"/>
                    <a:pt x="0" y="168"/>
                  </a:cubicBezTo>
                  <a:cubicBezTo>
                    <a:pt x="67" y="534"/>
                    <a:pt x="1101" y="10041"/>
                    <a:pt x="3269" y="12009"/>
                  </a:cubicBezTo>
                  <a:cubicBezTo>
                    <a:pt x="3303" y="12043"/>
                    <a:pt x="3336" y="12043"/>
                    <a:pt x="3403" y="12043"/>
                  </a:cubicBezTo>
                  <a:cubicBezTo>
                    <a:pt x="3436" y="12043"/>
                    <a:pt x="3470" y="12043"/>
                    <a:pt x="3436" y="11976"/>
                  </a:cubicBezTo>
                  <a:cubicBezTo>
                    <a:pt x="3503" y="11943"/>
                    <a:pt x="3503" y="11809"/>
                    <a:pt x="3436" y="11776"/>
                  </a:cubicBezTo>
                  <a:cubicBezTo>
                    <a:pt x="1335" y="9941"/>
                    <a:pt x="301" y="201"/>
                    <a:pt x="301" y="134"/>
                  </a:cubicBezTo>
                  <a:cubicBezTo>
                    <a:pt x="301" y="34"/>
                    <a:pt x="201" y="1"/>
                    <a:pt x="1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4"/>
            <p:cNvSpPr/>
            <p:nvPr/>
          </p:nvSpPr>
          <p:spPr>
            <a:xfrm>
              <a:off x="1990750" y="4441950"/>
              <a:ext cx="47575" cy="216025"/>
            </a:xfrm>
            <a:custGeom>
              <a:avLst/>
              <a:gdLst/>
              <a:ahLst/>
              <a:cxnLst/>
              <a:rect l="l" t="t" r="r" b="b"/>
              <a:pathLst>
                <a:path w="1903" h="8641" extrusionOk="0">
                  <a:moveTo>
                    <a:pt x="134" y="1"/>
                  </a:moveTo>
                  <a:cubicBezTo>
                    <a:pt x="34" y="67"/>
                    <a:pt x="1" y="134"/>
                    <a:pt x="1" y="201"/>
                  </a:cubicBezTo>
                  <a:cubicBezTo>
                    <a:pt x="34" y="268"/>
                    <a:pt x="1569" y="6972"/>
                    <a:pt x="435" y="8407"/>
                  </a:cubicBezTo>
                  <a:cubicBezTo>
                    <a:pt x="368" y="8440"/>
                    <a:pt x="368" y="8540"/>
                    <a:pt x="468" y="8607"/>
                  </a:cubicBezTo>
                  <a:cubicBezTo>
                    <a:pt x="468" y="8640"/>
                    <a:pt x="501" y="8640"/>
                    <a:pt x="535" y="8640"/>
                  </a:cubicBezTo>
                  <a:cubicBezTo>
                    <a:pt x="601" y="8640"/>
                    <a:pt x="635" y="8607"/>
                    <a:pt x="668" y="8607"/>
                  </a:cubicBezTo>
                  <a:cubicBezTo>
                    <a:pt x="1902" y="7072"/>
                    <a:pt x="435" y="434"/>
                    <a:pt x="334" y="134"/>
                  </a:cubicBezTo>
                  <a:cubicBezTo>
                    <a:pt x="301" y="67"/>
                    <a:pt x="201" y="1"/>
                    <a:pt x="1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4"/>
            <p:cNvSpPr/>
            <p:nvPr/>
          </p:nvSpPr>
          <p:spPr>
            <a:xfrm>
              <a:off x="2439425" y="4215125"/>
              <a:ext cx="75075" cy="49225"/>
            </a:xfrm>
            <a:custGeom>
              <a:avLst/>
              <a:gdLst/>
              <a:ahLst/>
              <a:cxnLst/>
              <a:rect l="l" t="t" r="r" b="b"/>
              <a:pathLst>
                <a:path w="3003" h="1969" extrusionOk="0">
                  <a:moveTo>
                    <a:pt x="2835" y="1"/>
                  </a:moveTo>
                  <a:cubicBezTo>
                    <a:pt x="2735" y="1"/>
                    <a:pt x="901" y="301"/>
                    <a:pt x="33" y="1702"/>
                  </a:cubicBezTo>
                  <a:cubicBezTo>
                    <a:pt x="0" y="1768"/>
                    <a:pt x="0" y="1869"/>
                    <a:pt x="67" y="1902"/>
                  </a:cubicBezTo>
                  <a:cubicBezTo>
                    <a:pt x="100" y="1969"/>
                    <a:pt x="100" y="1969"/>
                    <a:pt x="167" y="1969"/>
                  </a:cubicBezTo>
                  <a:cubicBezTo>
                    <a:pt x="234" y="1969"/>
                    <a:pt x="267" y="1902"/>
                    <a:pt x="334" y="1835"/>
                  </a:cubicBezTo>
                  <a:cubicBezTo>
                    <a:pt x="1101" y="534"/>
                    <a:pt x="2869" y="267"/>
                    <a:pt x="2869" y="267"/>
                  </a:cubicBezTo>
                  <a:cubicBezTo>
                    <a:pt x="2935" y="267"/>
                    <a:pt x="3002" y="201"/>
                    <a:pt x="3002" y="101"/>
                  </a:cubicBezTo>
                  <a:cubicBezTo>
                    <a:pt x="3002" y="34"/>
                    <a:pt x="2902" y="1"/>
                    <a:pt x="28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4"/>
            <p:cNvSpPr/>
            <p:nvPr/>
          </p:nvSpPr>
          <p:spPr>
            <a:xfrm>
              <a:off x="2421075" y="4174050"/>
              <a:ext cx="83400" cy="66950"/>
            </a:xfrm>
            <a:custGeom>
              <a:avLst/>
              <a:gdLst/>
              <a:ahLst/>
              <a:cxnLst/>
              <a:rect l="l" t="t" r="r" b="b"/>
              <a:pathLst>
                <a:path w="3336" h="2678" extrusionOk="0">
                  <a:moveTo>
                    <a:pt x="3186" y="0"/>
                  </a:moveTo>
                  <a:cubicBezTo>
                    <a:pt x="3170" y="0"/>
                    <a:pt x="3153" y="3"/>
                    <a:pt x="3136" y="9"/>
                  </a:cubicBezTo>
                  <a:cubicBezTo>
                    <a:pt x="3069" y="9"/>
                    <a:pt x="1068" y="509"/>
                    <a:pt x="34" y="2477"/>
                  </a:cubicBezTo>
                  <a:cubicBezTo>
                    <a:pt x="0" y="2544"/>
                    <a:pt x="34" y="2644"/>
                    <a:pt x="134" y="2678"/>
                  </a:cubicBezTo>
                  <a:lnTo>
                    <a:pt x="234" y="2678"/>
                  </a:lnTo>
                  <a:cubicBezTo>
                    <a:pt x="267" y="2678"/>
                    <a:pt x="334" y="2678"/>
                    <a:pt x="334" y="2644"/>
                  </a:cubicBezTo>
                  <a:cubicBezTo>
                    <a:pt x="1268" y="843"/>
                    <a:pt x="3236" y="343"/>
                    <a:pt x="3236" y="343"/>
                  </a:cubicBezTo>
                  <a:cubicBezTo>
                    <a:pt x="3303" y="309"/>
                    <a:pt x="3336" y="209"/>
                    <a:pt x="3336" y="142"/>
                  </a:cubicBezTo>
                  <a:cubicBezTo>
                    <a:pt x="3308" y="60"/>
                    <a:pt x="3258" y="0"/>
                    <a:pt x="318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4"/>
            <p:cNvSpPr/>
            <p:nvPr/>
          </p:nvSpPr>
          <p:spPr>
            <a:xfrm>
              <a:off x="2466100" y="4242650"/>
              <a:ext cx="80075" cy="49225"/>
            </a:xfrm>
            <a:custGeom>
              <a:avLst/>
              <a:gdLst/>
              <a:ahLst/>
              <a:cxnLst/>
              <a:rect l="l" t="t" r="r" b="b"/>
              <a:pathLst>
                <a:path w="3203" h="1969" extrusionOk="0">
                  <a:moveTo>
                    <a:pt x="3036" y="0"/>
                  </a:moveTo>
                  <a:cubicBezTo>
                    <a:pt x="2936" y="0"/>
                    <a:pt x="1035" y="67"/>
                    <a:pt x="34" y="1735"/>
                  </a:cubicBezTo>
                  <a:cubicBezTo>
                    <a:pt x="0" y="1802"/>
                    <a:pt x="0" y="1902"/>
                    <a:pt x="101" y="1935"/>
                  </a:cubicBezTo>
                  <a:cubicBezTo>
                    <a:pt x="134" y="1968"/>
                    <a:pt x="134" y="1968"/>
                    <a:pt x="167" y="1968"/>
                  </a:cubicBezTo>
                  <a:cubicBezTo>
                    <a:pt x="267" y="1968"/>
                    <a:pt x="301" y="1935"/>
                    <a:pt x="334" y="1902"/>
                  </a:cubicBezTo>
                  <a:cubicBezTo>
                    <a:pt x="1268" y="334"/>
                    <a:pt x="3036" y="334"/>
                    <a:pt x="3036" y="334"/>
                  </a:cubicBezTo>
                  <a:cubicBezTo>
                    <a:pt x="3136" y="334"/>
                    <a:pt x="3203" y="267"/>
                    <a:pt x="3203" y="167"/>
                  </a:cubicBezTo>
                  <a:cubicBezTo>
                    <a:pt x="3203" y="100"/>
                    <a:pt x="3136" y="0"/>
                    <a:pt x="30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4"/>
            <p:cNvSpPr/>
            <p:nvPr/>
          </p:nvSpPr>
          <p:spPr>
            <a:xfrm>
              <a:off x="2155875" y="3784425"/>
              <a:ext cx="120950" cy="81300"/>
            </a:xfrm>
            <a:custGeom>
              <a:avLst/>
              <a:gdLst/>
              <a:ahLst/>
              <a:cxnLst/>
              <a:rect l="l" t="t" r="r" b="b"/>
              <a:pathLst>
                <a:path w="4838" h="3252" extrusionOk="0">
                  <a:moveTo>
                    <a:pt x="2950" y="0"/>
                  </a:moveTo>
                  <a:cubicBezTo>
                    <a:pt x="2457" y="0"/>
                    <a:pt x="1880" y="135"/>
                    <a:pt x="1235" y="517"/>
                  </a:cubicBezTo>
                  <a:cubicBezTo>
                    <a:pt x="1" y="1217"/>
                    <a:pt x="201" y="3252"/>
                    <a:pt x="201" y="3252"/>
                  </a:cubicBezTo>
                  <a:cubicBezTo>
                    <a:pt x="1402" y="1451"/>
                    <a:pt x="4837" y="783"/>
                    <a:pt x="4837" y="783"/>
                  </a:cubicBezTo>
                  <a:cubicBezTo>
                    <a:pt x="4837" y="783"/>
                    <a:pt x="4138" y="0"/>
                    <a:pt x="2950" y="0"/>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4"/>
            <p:cNvSpPr/>
            <p:nvPr/>
          </p:nvSpPr>
          <p:spPr>
            <a:xfrm>
              <a:off x="2200075" y="4485825"/>
              <a:ext cx="264375" cy="78750"/>
            </a:xfrm>
            <a:custGeom>
              <a:avLst/>
              <a:gdLst/>
              <a:ahLst/>
              <a:cxnLst/>
              <a:rect l="l" t="t" r="r" b="b"/>
              <a:pathLst>
                <a:path w="10575" h="3150" extrusionOk="0">
                  <a:moveTo>
                    <a:pt x="2436" y="714"/>
                  </a:moveTo>
                  <a:cubicBezTo>
                    <a:pt x="2436" y="814"/>
                    <a:pt x="2436" y="1014"/>
                    <a:pt x="2402" y="1181"/>
                  </a:cubicBezTo>
                  <a:lnTo>
                    <a:pt x="2402" y="1081"/>
                  </a:lnTo>
                  <a:cubicBezTo>
                    <a:pt x="2402" y="914"/>
                    <a:pt x="2402" y="814"/>
                    <a:pt x="2436" y="714"/>
                  </a:cubicBezTo>
                  <a:close/>
                  <a:moveTo>
                    <a:pt x="7973" y="1014"/>
                  </a:moveTo>
                  <a:cubicBezTo>
                    <a:pt x="8073" y="1081"/>
                    <a:pt x="8006" y="1515"/>
                    <a:pt x="7773" y="1915"/>
                  </a:cubicBezTo>
                  <a:cubicBezTo>
                    <a:pt x="7673" y="1782"/>
                    <a:pt x="7639" y="1715"/>
                    <a:pt x="7606" y="1581"/>
                  </a:cubicBezTo>
                  <a:cubicBezTo>
                    <a:pt x="7573" y="1381"/>
                    <a:pt x="7606" y="1081"/>
                    <a:pt x="7906" y="1014"/>
                  </a:cubicBezTo>
                  <a:close/>
                  <a:moveTo>
                    <a:pt x="5304" y="1014"/>
                  </a:moveTo>
                  <a:cubicBezTo>
                    <a:pt x="5404" y="1014"/>
                    <a:pt x="5438" y="1048"/>
                    <a:pt x="5471" y="1048"/>
                  </a:cubicBezTo>
                  <a:cubicBezTo>
                    <a:pt x="5571" y="1215"/>
                    <a:pt x="5471" y="1682"/>
                    <a:pt x="5171" y="2082"/>
                  </a:cubicBezTo>
                  <a:lnTo>
                    <a:pt x="5171" y="2149"/>
                  </a:lnTo>
                  <a:cubicBezTo>
                    <a:pt x="4937" y="1915"/>
                    <a:pt x="4837" y="1648"/>
                    <a:pt x="4837" y="1415"/>
                  </a:cubicBezTo>
                  <a:cubicBezTo>
                    <a:pt x="4837" y="1181"/>
                    <a:pt x="5004" y="1048"/>
                    <a:pt x="5304" y="1014"/>
                  </a:cubicBezTo>
                  <a:close/>
                  <a:moveTo>
                    <a:pt x="9881" y="1"/>
                  </a:moveTo>
                  <a:cubicBezTo>
                    <a:pt x="9859" y="1"/>
                    <a:pt x="9834" y="5"/>
                    <a:pt x="9808" y="14"/>
                  </a:cubicBezTo>
                  <a:cubicBezTo>
                    <a:pt x="9741" y="47"/>
                    <a:pt x="9674" y="147"/>
                    <a:pt x="9741" y="214"/>
                  </a:cubicBezTo>
                  <a:cubicBezTo>
                    <a:pt x="9741" y="247"/>
                    <a:pt x="10174" y="1315"/>
                    <a:pt x="9841" y="1915"/>
                  </a:cubicBezTo>
                  <a:cubicBezTo>
                    <a:pt x="9741" y="2182"/>
                    <a:pt x="9474" y="2349"/>
                    <a:pt x="9107" y="2382"/>
                  </a:cubicBezTo>
                  <a:cubicBezTo>
                    <a:pt x="8982" y="2405"/>
                    <a:pt x="8863" y="2416"/>
                    <a:pt x="8750" y="2416"/>
                  </a:cubicBezTo>
                  <a:cubicBezTo>
                    <a:pt x="8381" y="2416"/>
                    <a:pt x="8085" y="2302"/>
                    <a:pt x="7906" y="2149"/>
                  </a:cubicBezTo>
                  <a:cubicBezTo>
                    <a:pt x="8173" y="1715"/>
                    <a:pt x="8340" y="1081"/>
                    <a:pt x="8140" y="814"/>
                  </a:cubicBezTo>
                  <a:cubicBezTo>
                    <a:pt x="8038" y="712"/>
                    <a:pt x="7955" y="669"/>
                    <a:pt x="7818" y="669"/>
                  </a:cubicBezTo>
                  <a:cubicBezTo>
                    <a:pt x="7775" y="669"/>
                    <a:pt x="7728" y="673"/>
                    <a:pt x="7673" y="681"/>
                  </a:cubicBezTo>
                  <a:cubicBezTo>
                    <a:pt x="7272" y="814"/>
                    <a:pt x="7106" y="1181"/>
                    <a:pt x="7172" y="1648"/>
                  </a:cubicBezTo>
                  <a:cubicBezTo>
                    <a:pt x="7239" y="1848"/>
                    <a:pt x="7339" y="2015"/>
                    <a:pt x="7473" y="2182"/>
                  </a:cubicBezTo>
                  <a:cubicBezTo>
                    <a:pt x="7275" y="2435"/>
                    <a:pt x="6912" y="2712"/>
                    <a:pt x="6422" y="2712"/>
                  </a:cubicBezTo>
                  <a:cubicBezTo>
                    <a:pt x="6332" y="2712"/>
                    <a:pt x="6237" y="2703"/>
                    <a:pt x="6138" y="2682"/>
                  </a:cubicBezTo>
                  <a:cubicBezTo>
                    <a:pt x="5805" y="2582"/>
                    <a:pt x="5571" y="2482"/>
                    <a:pt x="5338" y="2349"/>
                  </a:cubicBezTo>
                  <a:lnTo>
                    <a:pt x="5404" y="2315"/>
                  </a:lnTo>
                  <a:cubicBezTo>
                    <a:pt x="5738" y="1815"/>
                    <a:pt x="5838" y="1215"/>
                    <a:pt x="5671" y="914"/>
                  </a:cubicBezTo>
                  <a:cubicBezTo>
                    <a:pt x="5571" y="714"/>
                    <a:pt x="5404" y="681"/>
                    <a:pt x="5171" y="681"/>
                  </a:cubicBezTo>
                  <a:cubicBezTo>
                    <a:pt x="4771" y="714"/>
                    <a:pt x="4504" y="948"/>
                    <a:pt x="4470" y="1381"/>
                  </a:cubicBezTo>
                  <a:cubicBezTo>
                    <a:pt x="4437" y="1715"/>
                    <a:pt x="4604" y="2082"/>
                    <a:pt x="4904" y="2382"/>
                  </a:cubicBezTo>
                  <a:cubicBezTo>
                    <a:pt x="4677" y="2581"/>
                    <a:pt x="4377" y="2804"/>
                    <a:pt x="3984" y="2804"/>
                  </a:cubicBezTo>
                  <a:cubicBezTo>
                    <a:pt x="3915" y="2804"/>
                    <a:pt x="3844" y="2797"/>
                    <a:pt x="3770" y="2782"/>
                  </a:cubicBezTo>
                  <a:cubicBezTo>
                    <a:pt x="3136" y="2682"/>
                    <a:pt x="2769" y="2249"/>
                    <a:pt x="2569" y="1782"/>
                  </a:cubicBezTo>
                  <a:cubicBezTo>
                    <a:pt x="2736" y="1248"/>
                    <a:pt x="2803" y="614"/>
                    <a:pt x="2636" y="414"/>
                  </a:cubicBezTo>
                  <a:cubicBezTo>
                    <a:pt x="2589" y="367"/>
                    <a:pt x="2525" y="320"/>
                    <a:pt x="2444" y="320"/>
                  </a:cubicBezTo>
                  <a:cubicBezTo>
                    <a:pt x="2411" y="320"/>
                    <a:pt x="2375" y="328"/>
                    <a:pt x="2336" y="347"/>
                  </a:cubicBezTo>
                  <a:cubicBezTo>
                    <a:pt x="2135" y="414"/>
                    <a:pt x="2002" y="714"/>
                    <a:pt x="2069" y="1114"/>
                  </a:cubicBezTo>
                  <a:cubicBezTo>
                    <a:pt x="2069" y="1315"/>
                    <a:pt x="2135" y="1548"/>
                    <a:pt x="2235" y="1782"/>
                  </a:cubicBezTo>
                  <a:cubicBezTo>
                    <a:pt x="2135" y="2015"/>
                    <a:pt x="2069" y="2182"/>
                    <a:pt x="1935" y="2349"/>
                  </a:cubicBezTo>
                  <a:cubicBezTo>
                    <a:pt x="1796" y="2511"/>
                    <a:pt x="1625" y="2609"/>
                    <a:pt x="1455" y="2609"/>
                  </a:cubicBezTo>
                  <a:cubicBezTo>
                    <a:pt x="1381" y="2609"/>
                    <a:pt x="1306" y="2590"/>
                    <a:pt x="1235" y="2549"/>
                  </a:cubicBezTo>
                  <a:cubicBezTo>
                    <a:pt x="134" y="2048"/>
                    <a:pt x="668" y="681"/>
                    <a:pt x="734" y="614"/>
                  </a:cubicBezTo>
                  <a:cubicBezTo>
                    <a:pt x="768" y="547"/>
                    <a:pt x="734" y="481"/>
                    <a:pt x="634" y="414"/>
                  </a:cubicBezTo>
                  <a:cubicBezTo>
                    <a:pt x="618" y="406"/>
                    <a:pt x="599" y="401"/>
                    <a:pt x="580" y="401"/>
                  </a:cubicBezTo>
                  <a:cubicBezTo>
                    <a:pt x="522" y="401"/>
                    <a:pt x="459" y="439"/>
                    <a:pt x="434" y="514"/>
                  </a:cubicBezTo>
                  <a:cubicBezTo>
                    <a:pt x="167" y="1114"/>
                    <a:pt x="1" y="2349"/>
                    <a:pt x="1101" y="2849"/>
                  </a:cubicBezTo>
                  <a:cubicBezTo>
                    <a:pt x="1226" y="2901"/>
                    <a:pt x="1351" y="2927"/>
                    <a:pt x="1472" y="2927"/>
                  </a:cubicBezTo>
                  <a:cubicBezTo>
                    <a:pt x="1739" y="2927"/>
                    <a:pt x="1985" y="2801"/>
                    <a:pt x="2169" y="2549"/>
                  </a:cubicBezTo>
                  <a:cubicBezTo>
                    <a:pt x="2269" y="2482"/>
                    <a:pt x="2336" y="2315"/>
                    <a:pt x="2436" y="2182"/>
                  </a:cubicBezTo>
                  <a:cubicBezTo>
                    <a:pt x="2736" y="2582"/>
                    <a:pt x="3136" y="2982"/>
                    <a:pt x="3770" y="3083"/>
                  </a:cubicBezTo>
                  <a:cubicBezTo>
                    <a:pt x="3837" y="3149"/>
                    <a:pt x="3937" y="3149"/>
                    <a:pt x="4003" y="3149"/>
                  </a:cubicBezTo>
                  <a:cubicBezTo>
                    <a:pt x="4437" y="3149"/>
                    <a:pt x="4837" y="2916"/>
                    <a:pt x="5138" y="2515"/>
                  </a:cubicBezTo>
                  <a:cubicBezTo>
                    <a:pt x="5404" y="2682"/>
                    <a:pt x="5738" y="2849"/>
                    <a:pt x="6105" y="2916"/>
                  </a:cubicBezTo>
                  <a:cubicBezTo>
                    <a:pt x="6219" y="2943"/>
                    <a:pt x="6335" y="2956"/>
                    <a:pt x="6451" y="2956"/>
                  </a:cubicBezTo>
                  <a:cubicBezTo>
                    <a:pt x="6909" y="2956"/>
                    <a:pt x="7367" y="2748"/>
                    <a:pt x="7739" y="2349"/>
                  </a:cubicBezTo>
                  <a:cubicBezTo>
                    <a:pt x="8016" y="2570"/>
                    <a:pt x="8407" y="2699"/>
                    <a:pt x="8855" y="2699"/>
                  </a:cubicBezTo>
                  <a:cubicBezTo>
                    <a:pt x="8948" y="2699"/>
                    <a:pt x="9043" y="2694"/>
                    <a:pt x="9140" y="2682"/>
                  </a:cubicBezTo>
                  <a:cubicBezTo>
                    <a:pt x="9641" y="2582"/>
                    <a:pt x="9974" y="2382"/>
                    <a:pt x="10141" y="2048"/>
                  </a:cubicBezTo>
                  <a:cubicBezTo>
                    <a:pt x="10575" y="1315"/>
                    <a:pt x="10074" y="147"/>
                    <a:pt x="10008" y="80"/>
                  </a:cubicBezTo>
                  <a:cubicBezTo>
                    <a:pt x="9983" y="32"/>
                    <a:pt x="9941" y="1"/>
                    <a:pt x="988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4"/>
            <p:cNvSpPr/>
            <p:nvPr/>
          </p:nvSpPr>
          <p:spPr>
            <a:xfrm>
              <a:off x="1588800" y="3819850"/>
              <a:ext cx="185525" cy="296900"/>
            </a:xfrm>
            <a:custGeom>
              <a:avLst/>
              <a:gdLst/>
              <a:ahLst/>
              <a:cxnLst/>
              <a:rect l="l" t="t" r="r" b="b"/>
              <a:pathLst>
                <a:path w="7421" h="11876" extrusionOk="0">
                  <a:moveTo>
                    <a:pt x="3837" y="0"/>
                  </a:moveTo>
                  <a:cubicBezTo>
                    <a:pt x="3837" y="0"/>
                    <a:pt x="1" y="2035"/>
                    <a:pt x="1235" y="4704"/>
                  </a:cubicBezTo>
                  <a:cubicBezTo>
                    <a:pt x="1831" y="5959"/>
                    <a:pt x="2981" y="6358"/>
                    <a:pt x="4098" y="6637"/>
                  </a:cubicBezTo>
                  <a:lnTo>
                    <a:pt x="4098" y="6637"/>
                  </a:lnTo>
                  <a:lnTo>
                    <a:pt x="3837" y="0"/>
                  </a:lnTo>
                  <a:close/>
                  <a:moveTo>
                    <a:pt x="4098" y="6637"/>
                  </a:moveTo>
                  <a:lnTo>
                    <a:pt x="4265" y="10897"/>
                  </a:lnTo>
                  <a:lnTo>
                    <a:pt x="4265" y="10897"/>
                  </a:lnTo>
                  <a:cubicBezTo>
                    <a:pt x="4792" y="9796"/>
                    <a:pt x="7420" y="9797"/>
                    <a:pt x="6906" y="8173"/>
                  </a:cubicBezTo>
                  <a:cubicBezTo>
                    <a:pt x="6570" y="7113"/>
                    <a:pt x="5355" y="6951"/>
                    <a:pt x="4098" y="6637"/>
                  </a:cubicBezTo>
                  <a:close/>
                  <a:moveTo>
                    <a:pt x="4265" y="10897"/>
                  </a:moveTo>
                  <a:cubicBezTo>
                    <a:pt x="4143" y="11152"/>
                    <a:pt x="4134" y="11467"/>
                    <a:pt x="4304" y="11875"/>
                  </a:cubicBezTo>
                  <a:lnTo>
                    <a:pt x="4265" y="1089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4"/>
            <p:cNvSpPr/>
            <p:nvPr/>
          </p:nvSpPr>
          <p:spPr>
            <a:xfrm>
              <a:off x="1584625" y="3816200"/>
              <a:ext cx="188500" cy="304725"/>
            </a:xfrm>
            <a:custGeom>
              <a:avLst/>
              <a:gdLst/>
              <a:ahLst/>
              <a:cxnLst/>
              <a:rect l="l" t="t" r="r" b="b"/>
              <a:pathLst>
                <a:path w="7540" h="12189" extrusionOk="0">
                  <a:moveTo>
                    <a:pt x="4006" y="0"/>
                  </a:moveTo>
                  <a:cubicBezTo>
                    <a:pt x="3985" y="0"/>
                    <a:pt x="3962" y="4"/>
                    <a:pt x="3937" y="13"/>
                  </a:cubicBezTo>
                  <a:cubicBezTo>
                    <a:pt x="3904" y="80"/>
                    <a:pt x="1" y="2181"/>
                    <a:pt x="1269" y="4950"/>
                  </a:cubicBezTo>
                  <a:cubicBezTo>
                    <a:pt x="2002" y="6451"/>
                    <a:pt x="3437" y="6784"/>
                    <a:pt x="4704" y="7085"/>
                  </a:cubicBezTo>
                  <a:cubicBezTo>
                    <a:pt x="5772" y="7318"/>
                    <a:pt x="6706" y="7518"/>
                    <a:pt x="6939" y="8352"/>
                  </a:cubicBezTo>
                  <a:cubicBezTo>
                    <a:pt x="7173" y="9119"/>
                    <a:pt x="6606" y="9453"/>
                    <a:pt x="5705" y="9920"/>
                  </a:cubicBezTo>
                  <a:cubicBezTo>
                    <a:pt x="4838" y="10320"/>
                    <a:pt x="3837" y="10821"/>
                    <a:pt x="4371" y="12088"/>
                  </a:cubicBezTo>
                  <a:cubicBezTo>
                    <a:pt x="4404" y="12121"/>
                    <a:pt x="4504" y="12155"/>
                    <a:pt x="4538" y="12155"/>
                  </a:cubicBezTo>
                  <a:cubicBezTo>
                    <a:pt x="4538" y="12155"/>
                    <a:pt x="4571" y="12155"/>
                    <a:pt x="4538" y="12188"/>
                  </a:cubicBezTo>
                  <a:cubicBezTo>
                    <a:pt x="4604" y="12155"/>
                    <a:pt x="4671" y="12055"/>
                    <a:pt x="4604" y="11988"/>
                  </a:cubicBezTo>
                  <a:cubicBezTo>
                    <a:pt x="4237" y="11054"/>
                    <a:pt x="4771" y="10720"/>
                    <a:pt x="5772" y="10220"/>
                  </a:cubicBezTo>
                  <a:cubicBezTo>
                    <a:pt x="6606" y="9820"/>
                    <a:pt x="7540" y="9353"/>
                    <a:pt x="7206" y="8285"/>
                  </a:cubicBezTo>
                  <a:cubicBezTo>
                    <a:pt x="6873" y="7251"/>
                    <a:pt x="5838" y="6984"/>
                    <a:pt x="4704" y="6751"/>
                  </a:cubicBezTo>
                  <a:cubicBezTo>
                    <a:pt x="3437" y="6451"/>
                    <a:pt x="2169" y="6151"/>
                    <a:pt x="1535" y="4816"/>
                  </a:cubicBezTo>
                  <a:cubicBezTo>
                    <a:pt x="401" y="2314"/>
                    <a:pt x="4037" y="313"/>
                    <a:pt x="4071" y="313"/>
                  </a:cubicBezTo>
                  <a:cubicBezTo>
                    <a:pt x="4171" y="280"/>
                    <a:pt x="4204" y="180"/>
                    <a:pt x="4171" y="113"/>
                  </a:cubicBezTo>
                  <a:cubicBezTo>
                    <a:pt x="4121" y="38"/>
                    <a:pt x="4071" y="0"/>
                    <a:pt x="40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4"/>
            <p:cNvSpPr/>
            <p:nvPr/>
          </p:nvSpPr>
          <p:spPr>
            <a:xfrm>
              <a:off x="2279300" y="3851825"/>
              <a:ext cx="53400" cy="87300"/>
            </a:xfrm>
            <a:custGeom>
              <a:avLst/>
              <a:gdLst/>
              <a:ahLst/>
              <a:cxnLst/>
              <a:rect l="l" t="t" r="r" b="b"/>
              <a:pathLst>
                <a:path w="2136" h="3492" extrusionOk="0">
                  <a:moveTo>
                    <a:pt x="189" y="0"/>
                  </a:moveTo>
                  <a:cubicBezTo>
                    <a:pt x="141" y="0"/>
                    <a:pt x="87" y="16"/>
                    <a:pt x="67" y="56"/>
                  </a:cubicBezTo>
                  <a:cubicBezTo>
                    <a:pt x="0" y="89"/>
                    <a:pt x="0" y="222"/>
                    <a:pt x="101" y="256"/>
                  </a:cubicBezTo>
                  <a:cubicBezTo>
                    <a:pt x="167" y="322"/>
                    <a:pt x="1735" y="1423"/>
                    <a:pt x="568" y="3224"/>
                  </a:cubicBezTo>
                  <a:cubicBezTo>
                    <a:pt x="501" y="3258"/>
                    <a:pt x="501" y="3391"/>
                    <a:pt x="601" y="3425"/>
                  </a:cubicBezTo>
                  <a:cubicBezTo>
                    <a:pt x="634" y="3491"/>
                    <a:pt x="634" y="3491"/>
                    <a:pt x="668" y="3491"/>
                  </a:cubicBezTo>
                  <a:cubicBezTo>
                    <a:pt x="734" y="3491"/>
                    <a:pt x="768" y="3425"/>
                    <a:pt x="801" y="3391"/>
                  </a:cubicBezTo>
                  <a:cubicBezTo>
                    <a:pt x="2135" y="1356"/>
                    <a:pt x="267" y="22"/>
                    <a:pt x="267" y="22"/>
                  </a:cubicBezTo>
                  <a:cubicBezTo>
                    <a:pt x="253" y="8"/>
                    <a:pt x="223" y="0"/>
                    <a:pt x="189"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4"/>
            <p:cNvSpPr/>
            <p:nvPr/>
          </p:nvSpPr>
          <p:spPr>
            <a:xfrm>
              <a:off x="2301825" y="3818675"/>
              <a:ext cx="77575" cy="118775"/>
            </a:xfrm>
            <a:custGeom>
              <a:avLst/>
              <a:gdLst/>
              <a:ahLst/>
              <a:cxnLst/>
              <a:rect l="l" t="t" r="r" b="b"/>
              <a:pathLst>
                <a:path w="3103" h="4751" extrusionOk="0">
                  <a:moveTo>
                    <a:pt x="175" y="1"/>
                  </a:moveTo>
                  <a:cubicBezTo>
                    <a:pt x="118" y="1"/>
                    <a:pt x="58" y="32"/>
                    <a:pt x="33" y="81"/>
                  </a:cubicBezTo>
                  <a:cubicBezTo>
                    <a:pt x="0" y="181"/>
                    <a:pt x="33" y="247"/>
                    <a:pt x="100" y="314"/>
                  </a:cubicBezTo>
                  <a:cubicBezTo>
                    <a:pt x="167" y="314"/>
                    <a:pt x="2735" y="1348"/>
                    <a:pt x="2235" y="4584"/>
                  </a:cubicBezTo>
                  <a:cubicBezTo>
                    <a:pt x="2235" y="4684"/>
                    <a:pt x="2268" y="4751"/>
                    <a:pt x="2402" y="4751"/>
                  </a:cubicBezTo>
                  <a:cubicBezTo>
                    <a:pt x="2502" y="4751"/>
                    <a:pt x="2535" y="4717"/>
                    <a:pt x="2569" y="4684"/>
                  </a:cubicBezTo>
                  <a:cubicBezTo>
                    <a:pt x="3102" y="1181"/>
                    <a:pt x="267" y="14"/>
                    <a:pt x="234" y="14"/>
                  </a:cubicBezTo>
                  <a:cubicBezTo>
                    <a:pt x="216" y="5"/>
                    <a:pt x="195" y="1"/>
                    <a:pt x="175"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4"/>
            <p:cNvSpPr/>
            <p:nvPr/>
          </p:nvSpPr>
          <p:spPr>
            <a:xfrm>
              <a:off x="2365200" y="3831200"/>
              <a:ext cx="58400" cy="89575"/>
            </a:xfrm>
            <a:custGeom>
              <a:avLst/>
              <a:gdLst/>
              <a:ahLst/>
              <a:cxnLst/>
              <a:rect l="l" t="t" r="r" b="b"/>
              <a:pathLst>
                <a:path w="2336" h="3583" extrusionOk="0">
                  <a:moveTo>
                    <a:pt x="175" y="0"/>
                  </a:moveTo>
                  <a:cubicBezTo>
                    <a:pt x="118" y="0"/>
                    <a:pt x="58" y="31"/>
                    <a:pt x="34" y="80"/>
                  </a:cubicBezTo>
                  <a:cubicBezTo>
                    <a:pt x="0" y="180"/>
                    <a:pt x="34" y="247"/>
                    <a:pt x="100" y="313"/>
                  </a:cubicBezTo>
                  <a:cubicBezTo>
                    <a:pt x="2002" y="1181"/>
                    <a:pt x="1735" y="3349"/>
                    <a:pt x="1735" y="3416"/>
                  </a:cubicBezTo>
                  <a:cubicBezTo>
                    <a:pt x="1735" y="3516"/>
                    <a:pt x="1802" y="3582"/>
                    <a:pt x="1902" y="3582"/>
                  </a:cubicBezTo>
                  <a:cubicBezTo>
                    <a:pt x="2002" y="3582"/>
                    <a:pt x="2068" y="3549"/>
                    <a:pt x="2035" y="3482"/>
                  </a:cubicBezTo>
                  <a:cubicBezTo>
                    <a:pt x="2035" y="3482"/>
                    <a:pt x="2335" y="1014"/>
                    <a:pt x="234" y="13"/>
                  </a:cubicBezTo>
                  <a:cubicBezTo>
                    <a:pt x="216" y="4"/>
                    <a:pt x="196" y="0"/>
                    <a:pt x="175"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4"/>
            <p:cNvSpPr/>
            <p:nvPr/>
          </p:nvSpPr>
          <p:spPr>
            <a:xfrm>
              <a:off x="2063300" y="3841350"/>
              <a:ext cx="85925" cy="252050"/>
            </a:xfrm>
            <a:custGeom>
              <a:avLst/>
              <a:gdLst/>
              <a:ahLst/>
              <a:cxnLst/>
              <a:rect l="l" t="t" r="r" b="b"/>
              <a:pathLst>
                <a:path w="3437" h="10082" extrusionOk="0">
                  <a:moveTo>
                    <a:pt x="3209" y="1"/>
                  </a:moveTo>
                  <a:cubicBezTo>
                    <a:pt x="3197" y="1"/>
                    <a:pt x="3184" y="3"/>
                    <a:pt x="3170" y="8"/>
                  </a:cubicBezTo>
                  <a:cubicBezTo>
                    <a:pt x="3137" y="8"/>
                    <a:pt x="2503" y="174"/>
                    <a:pt x="1736" y="1242"/>
                  </a:cubicBezTo>
                  <a:cubicBezTo>
                    <a:pt x="1302" y="1775"/>
                    <a:pt x="1502" y="2309"/>
                    <a:pt x="1736" y="2843"/>
                  </a:cubicBezTo>
                  <a:cubicBezTo>
                    <a:pt x="1936" y="3443"/>
                    <a:pt x="2169" y="4010"/>
                    <a:pt x="1669" y="4744"/>
                  </a:cubicBezTo>
                  <a:cubicBezTo>
                    <a:pt x="1335" y="5178"/>
                    <a:pt x="1068" y="5478"/>
                    <a:pt x="802" y="5745"/>
                  </a:cubicBezTo>
                  <a:cubicBezTo>
                    <a:pt x="301" y="6179"/>
                    <a:pt x="1" y="6479"/>
                    <a:pt x="168" y="7513"/>
                  </a:cubicBezTo>
                  <a:cubicBezTo>
                    <a:pt x="301" y="8347"/>
                    <a:pt x="635" y="8814"/>
                    <a:pt x="902" y="9181"/>
                  </a:cubicBezTo>
                  <a:cubicBezTo>
                    <a:pt x="1102" y="9448"/>
                    <a:pt x="1235" y="9648"/>
                    <a:pt x="1269" y="9948"/>
                  </a:cubicBezTo>
                  <a:cubicBezTo>
                    <a:pt x="1269" y="10015"/>
                    <a:pt x="1369" y="10081"/>
                    <a:pt x="1435" y="10081"/>
                  </a:cubicBezTo>
                  <a:cubicBezTo>
                    <a:pt x="1569" y="10081"/>
                    <a:pt x="1602" y="9981"/>
                    <a:pt x="1569" y="9948"/>
                  </a:cubicBezTo>
                  <a:cubicBezTo>
                    <a:pt x="1502" y="9614"/>
                    <a:pt x="1335" y="9314"/>
                    <a:pt x="1135" y="9081"/>
                  </a:cubicBezTo>
                  <a:cubicBezTo>
                    <a:pt x="902" y="8747"/>
                    <a:pt x="601" y="8313"/>
                    <a:pt x="468" y="7513"/>
                  </a:cubicBezTo>
                  <a:cubicBezTo>
                    <a:pt x="335" y="6646"/>
                    <a:pt x="568" y="6445"/>
                    <a:pt x="1002" y="5978"/>
                  </a:cubicBezTo>
                  <a:cubicBezTo>
                    <a:pt x="1269" y="5745"/>
                    <a:pt x="1602" y="5411"/>
                    <a:pt x="1936" y="4911"/>
                  </a:cubicBezTo>
                  <a:cubicBezTo>
                    <a:pt x="2503" y="4077"/>
                    <a:pt x="2236" y="3310"/>
                    <a:pt x="2002" y="2743"/>
                  </a:cubicBezTo>
                  <a:cubicBezTo>
                    <a:pt x="1802" y="2242"/>
                    <a:pt x="1669" y="1842"/>
                    <a:pt x="1969" y="1442"/>
                  </a:cubicBezTo>
                  <a:cubicBezTo>
                    <a:pt x="2736" y="508"/>
                    <a:pt x="3270" y="341"/>
                    <a:pt x="3270" y="341"/>
                  </a:cubicBezTo>
                  <a:cubicBezTo>
                    <a:pt x="3337" y="308"/>
                    <a:pt x="3437" y="241"/>
                    <a:pt x="3403" y="141"/>
                  </a:cubicBezTo>
                  <a:cubicBezTo>
                    <a:pt x="3346" y="83"/>
                    <a:pt x="3288" y="1"/>
                    <a:pt x="3209"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4"/>
            <p:cNvSpPr/>
            <p:nvPr/>
          </p:nvSpPr>
          <p:spPr>
            <a:xfrm>
              <a:off x="2048300" y="3794300"/>
              <a:ext cx="117600" cy="159000"/>
            </a:xfrm>
            <a:custGeom>
              <a:avLst/>
              <a:gdLst/>
              <a:ahLst/>
              <a:cxnLst/>
              <a:rect l="l" t="t" r="r" b="b"/>
              <a:pathLst>
                <a:path w="4704" h="6360" extrusionOk="0">
                  <a:moveTo>
                    <a:pt x="3589" y="0"/>
                  </a:moveTo>
                  <a:cubicBezTo>
                    <a:pt x="2842" y="0"/>
                    <a:pt x="1832" y="270"/>
                    <a:pt x="1168" y="1523"/>
                  </a:cubicBezTo>
                  <a:cubicBezTo>
                    <a:pt x="634" y="2557"/>
                    <a:pt x="668" y="3491"/>
                    <a:pt x="668" y="4225"/>
                  </a:cubicBezTo>
                  <a:cubicBezTo>
                    <a:pt x="668" y="5025"/>
                    <a:pt x="701" y="5626"/>
                    <a:pt x="67" y="6059"/>
                  </a:cubicBezTo>
                  <a:cubicBezTo>
                    <a:pt x="1" y="6126"/>
                    <a:pt x="1" y="6193"/>
                    <a:pt x="34" y="6293"/>
                  </a:cubicBezTo>
                  <a:cubicBezTo>
                    <a:pt x="67" y="6326"/>
                    <a:pt x="134" y="6359"/>
                    <a:pt x="167" y="6359"/>
                  </a:cubicBezTo>
                  <a:cubicBezTo>
                    <a:pt x="167" y="6359"/>
                    <a:pt x="201" y="6359"/>
                    <a:pt x="201" y="6293"/>
                  </a:cubicBezTo>
                  <a:cubicBezTo>
                    <a:pt x="968" y="5692"/>
                    <a:pt x="901" y="5025"/>
                    <a:pt x="901" y="4191"/>
                  </a:cubicBezTo>
                  <a:cubicBezTo>
                    <a:pt x="901" y="3491"/>
                    <a:pt x="901" y="2657"/>
                    <a:pt x="1402" y="1656"/>
                  </a:cubicBezTo>
                  <a:cubicBezTo>
                    <a:pt x="2009" y="536"/>
                    <a:pt x="2887" y="280"/>
                    <a:pt x="3549" y="280"/>
                  </a:cubicBezTo>
                  <a:cubicBezTo>
                    <a:pt x="4050" y="280"/>
                    <a:pt x="4427" y="426"/>
                    <a:pt x="4470" y="455"/>
                  </a:cubicBezTo>
                  <a:cubicBezTo>
                    <a:pt x="4487" y="463"/>
                    <a:pt x="4506" y="468"/>
                    <a:pt x="4525" y="468"/>
                  </a:cubicBezTo>
                  <a:cubicBezTo>
                    <a:pt x="4583" y="468"/>
                    <a:pt x="4645" y="430"/>
                    <a:pt x="4671" y="355"/>
                  </a:cubicBezTo>
                  <a:cubicBezTo>
                    <a:pt x="4704" y="288"/>
                    <a:pt x="4671" y="188"/>
                    <a:pt x="4570" y="155"/>
                  </a:cubicBezTo>
                  <a:cubicBezTo>
                    <a:pt x="4570" y="155"/>
                    <a:pt x="4155" y="0"/>
                    <a:pt x="3589"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4"/>
            <p:cNvSpPr/>
            <p:nvPr/>
          </p:nvSpPr>
          <p:spPr>
            <a:xfrm>
              <a:off x="2124200" y="3750975"/>
              <a:ext cx="72575" cy="35525"/>
            </a:xfrm>
            <a:custGeom>
              <a:avLst/>
              <a:gdLst/>
              <a:ahLst/>
              <a:cxnLst/>
              <a:rect l="l" t="t" r="r" b="b"/>
              <a:pathLst>
                <a:path w="2903" h="1421" extrusionOk="0">
                  <a:moveTo>
                    <a:pt x="644" y="1"/>
                  </a:moveTo>
                  <a:cubicBezTo>
                    <a:pt x="481" y="1"/>
                    <a:pt x="311" y="17"/>
                    <a:pt x="133" y="53"/>
                  </a:cubicBezTo>
                  <a:cubicBezTo>
                    <a:pt x="33" y="87"/>
                    <a:pt x="0" y="187"/>
                    <a:pt x="0" y="253"/>
                  </a:cubicBezTo>
                  <a:cubicBezTo>
                    <a:pt x="33" y="320"/>
                    <a:pt x="133" y="387"/>
                    <a:pt x="200" y="387"/>
                  </a:cubicBezTo>
                  <a:cubicBezTo>
                    <a:pt x="352" y="356"/>
                    <a:pt x="499" y="342"/>
                    <a:pt x="640" y="342"/>
                  </a:cubicBezTo>
                  <a:cubicBezTo>
                    <a:pt x="1864" y="342"/>
                    <a:pt x="2669" y="1388"/>
                    <a:pt x="2669" y="1388"/>
                  </a:cubicBezTo>
                  <a:cubicBezTo>
                    <a:pt x="2702" y="1388"/>
                    <a:pt x="2769" y="1421"/>
                    <a:pt x="2802" y="1421"/>
                  </a:cubicBezTo>
                  <a:cubicBezTo>
                    <a:pt x="2835" y="1421"/>
                    <a:pt x="2869" y="1421"/>
                    <a:pt x="2835" y="1388"/>
                  </a:cubicBezTo>
                  <a:cubicBezTo>
                    <a:pt x="2902" y="1321"/>
                    <a:pt x="2902" y="1254"/>
                    <a:pt x="2869" y="1154"/>
                  </a:cubicBezTo>
                  <a:cubicBezTo>
                    <a:pt x="2839" y="1095"/>
                    <a:pt x="1987" y="1"/>
                    <a:pt x="644"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4"/>
            <p:cNvSpPr/>
            <p:nvPr/>
          </p:nvSpPr>
          <p:spPr>
            <a:xfrm>
              <a:off x="1988250" y="4015275"/>
              <a:ext cx="71750" cy="233225"/>
            </a:xfrm>
            <a:custGeom>
              <a:avLst/>
              <a:gdLst/>
              <a:ahLst/>
              <a:cxnLst/>
              <a:rect l="l" t="t" r="r" b="b"/>
              <a:pathLst>
                <a:path w="2870" h="9329" extrusionOk="0">
                  <a:moveTo>
                    <a:pt x="1897" y="0"/>
                  </a:moveTo>
                  <a:cubicBezTo>
                    <a:pt x="1842" y="0"/>
                    <a:pt x="1788" y="16"/>
                    <a:pt x="1769" y="56"/>
                  </a:cubicBezTo>
                  <a:cubicBezTo>
                    <a:pt x="1735" y="89"/>
                    <a:pt x="1735" y="222"/>
                    <a:pt x="1802" y="256"/>
                  </a:cubicBezTo>
                  <a:cubicBezTo>
                    <a:pt x="1835" y="256"/>
                    <a:pt x="2102" y="589"/>
                    <a:pt x="1635" y="2190"/>
                  </a:cubicBezTo>
                  <a:cubicBezTo>
                    <a:pt x="1435" y="2924"/>
                    <a:pt x="1068" y="3358"/>
                    <a:pt x="768" y="3691"/>
                  </a:cubicBezTo>
                  <a:cubicBezTo>
                    <a:pt x="334" y="4158"/>
                    <a:pt x="1" y="4559"/>
                    <a:pt x="468" y="5393"/>
                  </a:cubicBezTo>
                  <a:cubicBezTo>
                    <a:pt x="668" y="5826"/>
                    <a:pt x="968" y="6160"/>
                    <a:pt x="1268" y="6493"/>
                  </a:cubicBezTo>
                  <a:cubicBezTo>
                    <a:pt x="1936" y="7294"/>
                    <a:pt x="2536" y="7995"/>
                    <a:pt x="2069" y="9129"/>
                  </a:cubicBezTo>
                  <a:cubicBezTo>
                    <a:pt x="2036" y="9195"/>
                    <a:pt x="2069" y="9295"/>
                    <a:pt x="2136" y="9329"/>
                  </a:cubicBezTo>
                  <a:lnTo>
                    <a:pt x="2202" y="9329"/>
                  </a:lnTo>
                  <a:cubicBezTo>
                    <a:pt x="2269" y="9329"/>
                    <a:pt x="2302" y="9295"/>
                    <a:pt x="2336" y="9195"/>
                  </a:cubicBezTo>
                  <a:cubicBezTo>
                    <a:pt x="2870" y="7894"/>
                    <a:pt x="2136" y="7027"/>
                    <a:pt x="1469" y="6227"/>
                  </a:cubicBezTo>
                  <a:cubicBezTo>
                    <a:pt x="1235" y="5926"/>
                    <a:pt x="935" y="5593"/>
                    <a:pt x="735" y="5226"/>
                  </a:cubicBezTo>
                  <a:cubicBezTo>
                    <a:pt x="401" y="4592"/>
                    <a:pt x="568" y="4359"/>
                    <a:pt x="968" y="3892"/>
                  </a:cubicBezTo>
                  <a:cubicBezTo>
                    <a:pt x="1302" y="3558"/>
                    <a:pt x="1669" y="3091"/>
                    <a:pt x="1936" y="2257"/>
                  </a:cubicBezTo>
                  <a:cubicBezTo>
                    <a:pt x="2436" y="489"/>
                    <a:pt x="2136" y="89"/>
                    <a:pt x="2002" y="22"/>
                  </a:cubicBezTo>
                  <a:cubicBezTo>
                    <a:pt x="1975" y="8"/>
                    <a:pt x="1936" y="0"/>
                    <a:pt x="1897"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4"/>
            <p:cNvSpPr/>
            <p:nvPr/>
          </p:nvSpPr>
          <p:spPr>
            <a:xfrm>
              <a:off x="2075825" y="4123400"/>
              <a:ext cx="61725" cy="164300"/>
            </a:xfrm>
            <a:custGeom>
              <a:avLst/>
              <a:gdLst/>
              <a:ahLst/>
              <a:cxnLst/>
              <a:rect l="l" t="t" r="r" b="b"/>
              <a:pathLst>
                <a:path w="2469" h="6572" extrusionOk="0">
                  <a:moveTo>
                    <a:pt x="601" y="0"/>
                  </a:moveTo>
                  <a:cubicBezTo>
                    <a:pt x="534" y="0"/>
                    <a:pt x="434" y="67"/>
                    <a:pt x="434" y="167"/>
                  </a:cubicBezTo>
                  <a:cubicBezTo>
                    <a:pt x="434" y="834"/>
                    <a:pt x="701" y="1168"/>
                    <a:pt x="901" y="1501"/>
                  </a:cubicBezTo>
                  <a:cubicBezTo>
                    <a:pt x="1101" y="1835"/>
                    <a:pt x="1301" y="2102"/>
                    <a:pt x="1201" y="2802"/>
                  </a:cubicBezTo>
                  <a:cubicBezTo>
                    <a:pt x="1101" y="3236"/>
                    <a:pt x="901" y="3636"/>
                    <a:pt x="701" y="3970"/>
                  </a:cubicBezTo>
                  <a:cubicBezTo>
                    <a:pt x="334" y="4537"/>
                    <a:pt x="0" y="5137"/>
                    <a:pt x="501" y="5904"/>
                  </a:cubicBezTo>
                  <a:cubicBezTo>
                    <a:pt x="768" y="6305"/>
                    <a:pt x="1101" y="6538"/>
                    <a:pt x="1435" y="6572"/>
                  </a:cubicBezTo>
                  <a:lnTo>
                    <a:pt x="1601" y="6572"/>
                  </a:lnTo>
                  <a:cubicBezTo>
                    <a:pt x="2017" y="6572"/>
                    <a:pt x="2326" y="6361"/>
                    <a:pt x="2390" y="6361"/>
                  </a:cubicBezTo>
                  <a:cubicBezTo>
                    <a:pt x="2398" y="6361"/>
                    <a:pt x="2402" y="6364"/>
                    <a:pt x="2402" y="6371"/>
                  </a:cubicBezTo>
                  <a:cubicBezTo>
                    <a:pt x="2469" y="6338"/>
                    <a:pt x="2469" y="6238"/>
                    <a:pt x="2435" y="6171"/>
                  </a:cubicBezTo>
                  <a:cubicBezTo>
                    <a:pt x="2417" y="6116"/>
                    <a:pt x="2378" y="6091"/>
                    <a:pt x="2336" y="6091"/>
                  </a:cubicBezTo>
                  <a:cubicBezTo>
                    <a:pt x="2302" y="6091"/>
                    <a:pt x="2265" y="6108"/>
                    <a:pt x="2235" y="6138"/>
                  </a:cubicBezTo>
                  <a:cubicBezTo>
                    <a:pt x="2235" y="6138"/>
                    <a:pt x="1972" y="6349"/>
                    <a:pt x="1609" y="6349"/>
                  </a:cubicBezTo>
                  <a:cubicBezTo>
                    <a:pt x="1563" y="6349"/>
                    <a:pt x="1516" y="6346"/>
                    <a:pt x="1468" y="6338"/>
                  </a:cubicBezTo>
                  <a:cubicBezTo>
                    <a:pt x="1235" y="6271"/>
                    <a:pt x="1034" y="6071"/>
                    <a:pt x="801" y="5804"/>
                  </a:cubicBezTo>
                  <a:cubicBezTo>
                    <a:pt x="401" y="5171"/>
                    <a:pt x="634" y="4737"/>
                    <a:pt x="968" y="4170"/>
                  </a:cubicBezTo>
                  <a:cubicBezTo>
                    <a:pt x="1201" y="3770"/>
                    <a:pt x="1401" y="3369"/>
                    <a:pt x="1535" y="2869"/>
                  </a:cubicBezTo>
                  <a:cubicBezTo>
                    <a:pt x="1702" y="2102"/>
                    <a:pt x="1435" y="1701"/>
                    <a:pt x="1201" y="1335"/>
                  </a:cubicBezTo>
                  <a:cubicBezTo>
                    <a:pt x="968" y="1001"/>
                    <a:pt x="768" y="701"/>
                    <a:pt x="768" y="167"/>
                  </a:cubicBezTo>
                  <a:cubicBezTo>
                    <a:pt x="768" y="67"/>
                    <a:pt x="701" y="0"/>
                    <a:pt x="601"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4"/>
            <p:cNvSpPr/>
            <p:nvPr/>
          </p:nvSpPr>
          <p:spPr>
            <a:xfrm>
              <a:off x="2150050" y="4173025"/>
              <a:ext cx="73400" cy="102175"/>
            </a:xfrm>
            <a:custGeom>
              <a:avLst/>
              <a:gdLst/>
              <a:ahLst/>
              <a:cxnLst/>
              <a:rect l="l" t="t" r="r" b="b"/>
              <a:pathLst>
                <a:path w="2936" h="4087" extrusionOk="0">
                  <a:moveTo>
                    <a:pt x="200" y="0"/>
                  </a:moveTo>
                  <a:cubicBezTo>
                    <a:pt x="159" y="0"/>
                    <a:pt x="117" y="17"/>
                    <a:pt x="100" y="50"/>
                  </a:cubicBezTo>
                  <a:cubicBezTo>
                    <a:pt x="0" y="83"/>
                    <a:pt x="0" y="217"/>
                    <a:pt x="100" y="250"/>
                  </a:cubicBezTo>
                  <a:cubicBezTo>
                    <a:pt x="100" y="250"/>
                    <a:pt x="567" y="717"/>
                    <a:pt x="601" y="1885"/>
                  </a:cubicBezTo>
                  <a:cubicBezTo>
                    <a:pt x="601" y="2752"/>
                    <a:pt x="1068" y="3819"/>
                    <a:pt x="1735" y="4053"/>
                  </a:cubicBezTo>
                  <a:cubicBezTo>
                    <a:pt x="1835" y="4053"/>
                    <a:pt x="1935" y="4086"/>
                    <a:pt x="2068" y="4086"/>
                  </a:cubicBezTo>
                  <a:cubicBezTo>
                    <a:pt x="2302" y="4086"/>
                    <a:pt x="2569" y="4020"/>
                    <a:pt x="2835" y="3719"/>
                  </a:cubicBezTo>
                  <a:cubicBezTo>
                    <a:pt x="2936" y="3686"/>
                    <a:pt x="2936" y="3553"/>
                    <a:pt x="2835" y="3519"/>
                  </a:cubicBezTo>
                  <a:cubicBezTo>
                    <a:pt x="2819" y="3469"/>
                    <a:pt x="2777" y="3444"/>
                    <a:pt x="2735" y="3444"/>
                  </a:cubicBezTo>
                  <a:cubicBezTo>
                    <a:pt x="2694" y="3444"/>
                    <a:pt x="2652" y="3469"/>
                    <a:pt x="2635" y="3519"/>
                  </a:cubicBezTo>
                  <a:cubicBezTo>
                    <a:pt x="2463" y="3692"/>
                    <a:pt x="2272" y="3791"/>
                    <a:pt x="2090" y="3791"/>
                  </a:cubicBezTo>
                  <a:cubicBezTo>
                    <a:pt x="2026" y="3791"/>
                    <a:pt x="1962" y="3779"/>
                    <a:pt x="1901" y="3753"/>
                  </a:cubicBezTo>
                  <a:cubicBezTo>
                    <a:pt x="1401" y="3586"/>
                    <a:pt x="967" y="2752"/>
                    <a:pt x="934" y="1885"/>
                  </a:cubicBezTo>
                  <a:cubicBezTo>
                    <a:pt x="834" y="550"/>
                    <a:pt x="334" y="50"/>
                    <a:pt x="300" y="50"/>
                  </a:cubicBezTo>
                  <a:cubicBezTo>
                    <a:pt x="284" y="17"/>
                    <a:pt x="242" y="0"/>
                    <a:pt x="200"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4"/>
            <p:cNvSpPr/>
            <p:nvPr/>
          </p:nvSpPr>
          <p:spPr>
            <a:xfrm>
              <a:off x="1661350" y="4185400"/>
              <a:ext cx="69250" cy="20575"/>
            </a:xfrm>
            <a:custGeom>
              <a:avLst/>
              <a:gdLst/>
              <a:ahLst/>
              <a:cxnLst/>
              <a:rect l="l" t="t" r="r" b="b"/>
              <a:pathLst>
                <a:path w="2770" h="823" extrusionOk="0">
                  <a:moveTo>
                    <a:pt x="2610" y="0"/>
                  </a:moveTo>
                  <a:cubicBezTo>
                    <a:pt x="2580" y="0"/>
                    <a:pt x="2544" y="8"/>
                    <a:pt x="2503" y="22"/>
                  </a:cubicBezTo>
                  <a:cubicBezTo>
                    <a:pt x="1885" y="403"/>
                    <a:pt x="1418" y="520"/>
                    <a:pt x="1076" y="520"/>
                  </a:cubicBezTo>
                  <a:cubicBezTo>
                    <a:pt x="550" y="520"/>
                    <a:pt x="321" y="242"/>
                    <a:pt x="301" y="222"/>
                  </a:cubicBezTo>
                  <a:cubicBezTo>
                    <a:pt x="281" y="183"/>
                    <a:pt x="239" y="167"/>
                    <a:pt x="194" y="167"/>
                  </a:cubicBezTo>
                  <a:cubicBezTo>
                    <a:pt x="162" y="167"/>
                    <a:pt x="129" y="175"/>
                    <a:pt x="101" y="189"/>
                  </a:cubicBezTo>
                  <a:cubicBezTo>
                    <a:pt x="1" y="222"/>
                    <a:pt x="1" y="322"/>
                    <a:pt x="34" y="389"/>
                  </a:cubicBezTo>
                  <a:cubicBezTo>
                    <a:pt x="34" y="422"/>
                    <a:pt x="368" y="823"/>
                    <a:pt x="1035" y="823"/>
                  </a:cubicBezTo>
                  <a:cubicBezTo>
                    <a:pt x="1469" y="823"/>
                    <a:pt x="2002" y="689"/>
                    <a:pt x="2669" y="256"/>
                  </a:cubicBezTo>
                  <a:cubicBezTo>
                    <a:pt x="2769" y="222"/>
                    <a:pt x="2769" y="155"/>
                    <a:pt x="2703" y="55"/>
                  </a:cubicBezTo>
                  <a:cubicBezTo>
                    <a:pt x="2683" y="16"/>
                    <a:pt x="2652" y="0"/>
                    <a:pt x="2610"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4"/>
            <p:cNvSpPr/>
            <p:nvPr/>
          </p:nvSpPr>
          <p:spPr>
            <a:xfrm>
              <a:off x="1636350" y="4204275"/>
              <a:ext cx="47550" cy="25050"/>
            </a:xfrm>
            <a:custGeom>
              <a:avLst/>
              <a:gdLst/>
              <a:ahLst/>
              <a:cxnLst/>
              <a:rect l="l" t="t" r="r" b="b"/>
              <a:pathLst>
                <a:path w="1902" h="1002" extrusionOk="0">
                  <a:moveTo>
                    <a:pt x="134" y="1"/>
                  </a:moveTo>
                  <a:cubicBezTo>
                    <a:pt x="33" y="1"/>
                    <a:pt x="0" y="101"/>
                    <a:pt x="0" y="168"/>
                  </a:cubicBezTo>
                  <a:cubicBezTo>
                    <a:pt x="0" y="301"/>
                    <a:pt x="134" y="801"/>
                    <a:pt x="1768" y="1002"/>
                  </a:cubicBezTo>
                  <a:cubicBezTo>
                    <a:pt x="1835" y="1002"/>
                    <a:pt x="1868" y="968"/>
                    <a:pt x="1868" y="835"/>
                  </a:cubicBezTo>
                  <a:cubicBezTo>
                    <a:pt x="1901" y="768"/>
                    <a:pt x="1835" y="668"/>
                    <a:pt x="1735" y="668"/>
                  </a:cubicBezTo>
                  <a:cubicBezTo>
                    <a:pt x="467" y="501"/>
                    <a:pt x="300" y="168"/>
                    <a:pt x="300" y="134"/>
                  </a:cubicBezTo>
                  <a:cubicBezTo>
                    <a:pt x="300" y="68"/>
                    <a:pt x="200" y="1"/>
                    <a:pt x="134"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4"/>
            <p:cNvSpPr/>
            <p:nvPr/>
          </p:nvSpPr>
          <p:spPr>
            <a:xfrm>
              <a:off x="1719725" y="4189775"/>
              <a:ext cx="40900" cy="30375"/>
            </a:xfrm>
            <a:custGeom>
              <a:avLst/>
              <a:gdLst/>
              <a:ahLst/>
              <a:cxnLst/>
              <a:rect l="l" t="t" r="r" b="b"/>
              <a:pathLst>
                <a:path w="1636" h="1215" extrusionOk="0">
                  <a:moveTo>
                    <a:pt x="1443" y="1"/>
                  </a:moveTo>
                  <a:cubicBezTo>
                    <a:pt x="1386" y="1"/>
                    <a:pt x="1326" y="32"/>
                    <a:pt x="1302" y="81"/>
                  </a:cubicBezTo>
                  <a:cubicBezTo>
                    <a:pt x="868" y="848"/>
                    <a:pt x="201" y="881"/>
                    <a:pt x="168" y="881"/>
                  </a:cubicBezTo>
                  <a:cubicBezTo>
                    <a:pt x="101" y="881"/>
                    <a:pt x="1" y="981"/>
                    <a:pt x="1" y="1048"/>
                  </a:cubicBezTo>
                  <a:cubicBezTo>
                    <a:pt x="1" y="1148"/>
                    <a:pt x="101" y="1215"/>
                    <a:pt x="168" y="1215"/>
                  </a:cubicBezTo>
                  <a:cubicBezTo>
                    <a:pt x="268" y="1215"/>
                    <a:pt x="1102" y="1148"/>
                    <a:pt x="1602" y="214"/>
                  </a:cubicBezTo>
                  <a:cubicBezTo>
                    <a:pt x="1635" y="147"/>
                    <a:pt x="1602" y="47"/>
                    <a:pt x="1502" y="14"/>
                  </a:cubicBezTo>
                  <a:cubicBezTo>
                    <a:pt x="1484" y="5"/>
                    <a:pt x="1464" y="1"/>
                    <a:pt x="1443"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4"/>
            <p:cNvSpPr/>
            <p:nvPr/>
          </p:nvSpPr>
          <p:spPr>
            <a:xfrm>
              <a:off x="1599650" y="4334925"/>
              <a:ext cx="189325" cy="13975"/>
            </a:xfrm>
            <a:custGeom>
              <a:avLst/>
              <a:gdLst/>
              <a:ahLst/>
              <a:cxnLst/>
              <a:rect l="l" t="t" r="r" b="b"/>
              <a:pathLst>
                <a:path w="7573" h="559" extrusionOk="0">
                  <a:moveTo>
                    <a:pt x="4792" y="1"/>
                  </a:moveTo>
                  <a:cubicBezTo>
                    <a:pt x="2710" y="1"/>
                    <a:pt x="309" y="224"/>
                    <a:pt x="134" y="245"/>
                  </a:cubicBezTo>
                  <a:cubicBezTo>
                    <a:pt x="67" y="245"/>
                    <a:pt x="0" y="346"/>
                    <a:pt x="0" y="412"/>
                  </a:cubicBezTo>
                  <a:cubicBezTo>
                    <a:pt x="0" y="512"/>
                    <a:pt x="100" y="546"/>
                    <a:pt x="167" y="546"/>
                  </a:cubicBezTo>
                  <a:cubicBezTo>
                    <a:pt x="234" y="546"/>
                    <a:pt x="2732" y="308"/>
                    <a:pt x="4825" y="308"/>
                  </a:cubicBezTo>
                  <a:cubicBezTo>
                    <a:pt x="5871" y="308"/>
                    <a:pt x="6816" y="368"/>
                    <a:pt x="7306" y="546"/>
                  </a:cubicBezTo>
                  <a:cubicBezTo>
                    <a:pt x="7331" y="554"/>
                    <a:pt x="7354" y="558"/>
                    <a:pt x="7374" y="558"/>
                  </a:cubicBezTo>
                  <a:cubicBezTo>
                    <a:pt x="7437" y="558"/>
                    <a:pt x="7481" y="521"/>
                    <a:pt x="7506" y="446"/>
                  </a:cubicBezTo>
                  <a:cubicBezTo>
                    <a:pt x="7572" y="379"/>
                    <a:pt x="7506" y="279"/>
                    <a:pt x="7439" y="245"/>
                  </a:cubicBezTo>
                  <a:cubicBezTo>
                    <a:pt x="6888" y="62"/>
                    <a:pt x="5884" y="1"/>
                    <a:pt x="479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4"/>
            <p:cNvSpPr/>
            <p:nvPr/>
          </p:nvSpPr>
          <p:spPr>
            <a:xfrm>
              <a:off x="1663025" y="3724775"/>
              <a:ext cx="130250" cy="224350"/>
            </a:xfrm>
            <a:custGeom>
              <a:avLst/>
              <a:gdLst/>
              <a:ahLst/>
              <a:cxnLst/>
              <a:rect l="l" t="t" r="r" b="b"/>
              <a:pathLst>
                <a:path w="5210" h="8974" extrusionOk="0">
                  <a:moveTo>
                    <a:pt x="2769" y="1"/>
                  </a:moveTo>
                  <a:lnTo>
                    <a:pt x="1809" y="6008"/>
                  </a:lnTo>
                  <a:lnTo>
                    <a:pt x="1809" y="6008"/>
                  </a:lnTo>
                  <a:cubicBezTo>
                    <a:pt x="3183" y="5312"/>
                    <a:pt x="5209" y="4867"/>
                    <a:pt x="4971" y="3270"/>
                  </a:cubicBezTo>
                  <a:cubicBezTo>
                    <a:pt x="4537" y="334"/>
                    <a:pt x="2769" y="1"/>
                    <a:pt x="2769" y="1"/>
                  </a:cubicBezTo>
                  <a:close/>
                  <a:moveTo>
                    <a:pt x="1809" y="6008"/>
                  </a:moveTo>
                  <a:lnTo>
                    <a:pt x="1809" y="6008"/>
                  </a:lnTo>
                  <a:cubicBezTo>
                    <a:pt x="687" y="6575"/>
                    <a:pt x="1" y="7310"/>
                    <a:pt x="1335" y="8974"/>
                  </a:cubicBezTo>
                  <a:lnTo>
                    <a:pt x="1809" y="60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4"/>
            <p:cNvSpPr/>
            <p:nvPr/>
          </p:nvSpPr>
          <p:spPr>
            <a:xfrm>
              <a:off x="1672200" y="3722275"/>
              <a:ext cx="125125" cy="231850"/>
            </a:xfrm>
            <a:custGeom>
              <a:avLst/>
              <a:gdLst/>
              <a:ahLst/>
              <a:cxnLst/>
              <a:rect l="l" t="t" r="r" b="b"/>
              <a:pathLst>
                <a:path w="5005" h="9274" extrusionOk="0">
                  <a:moveTo>
                    <a:pt x="2436" y="0"/>
                  </a:moveTo>
                  <a:cubicBezTo>
                    <a:pt x="2335" y="0"/>
                    <a:pt x="2235" y="34"/>
                    <a:pt x="2235" y="101"/>
                  </a:cubicBezTo>
                  <a:cubicBezTo>
                    <a:pt x="2235" y="234"/>
                    <a:pt x="2269" y="334"/>
                    <a:pt x="2369" y="334"/>
                  </a:cubicBezTo>
                  <a:cubicBezTo>
                    <a:pt x="2402" y="334"/>
                    <a:pt x="4037" y="701"/>
                    <a:pt x="4437" y="3436"/>
                  </a:cubicBezTo>
                  <a:cubicBezTo>
                    <a:pt x="4670" y="4604"/>
                    <a:pt x="3503" y="5104"/>
                    <a:pt x="2269" y="5604"/>
                  </a:cubicBezTo>
                  <a:cubicBezTo>
                    <a:pt x="1268" y="6038"/>
                    <a:pt x="334" y="6438"/>
                    <a:pt x="101" y="7239"/>
                  </a:cubicBezTo>
                  <a:cubicBezTo>
                    <a:pt x="0" y="7773"/>
                    <a:pt x="234" y="8440"/>
                    <a:pt x="868" y="9240"/>
                  </a:cubicBezTo>
                  <a:cubicBezTo>
                    <a:pt x="901" y="9274"/>
                    <a:pt x="934" y="9274"/>
                    <a:pt x="1001" y="9274"/>
                  </a:cubicBezTo>
                  <a:cubicBezTo>
                    <a:pt x="1035" y="9274"/>
                    <a:pt x="1035" y="9240"/>
                    <a:pt x="1068" y="9207"/>
                  </a:cubicBezTo>
                  <a:cubicBezTo>
                    <a:pt x="1168" y="9174"/>
                    <a:pt x="1168" y="9074"/>
                    <a:pt x="1101" y="9007"/>
                  </a:cubicBezTo>
                  <a:cubicBezTo>
                    <a:pt x="568" y="8273"/>
                    <a:pt x="334" y="7739"/>
                    <a:pt x="434" y="7272"/>
                  </a:cubicBezTo>
                  <a:cubicBezTo>
                    <a:pt x="601" y="6672"/>
                    <a:pt x="1502" y="6272"/>
                    <a:pt x="2402" y="5871"/>
                  </a:cubicBezTo>
                  <a:cubicBezTo>
                    <a:pt x="3603" y="5371"/>
                    <a:pt x="5004" y="4771"/>
                    <a:pt x="4771" y="3370"/>
                  </a:cubicBezTo>
                  <a:cubicBezTo>
                    <a:pt x="4337" y="401"/>
                    <a:pt x="2536" y="0"/>
                    <a:pt x="24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4"/>
            <p:cNvSpPr/>
            <p:nvPr/>
          </p:nvSpPr>
          <p:spPr>
            <a:xfrm>
              <a:off x="2789675" y="4636875"/>
              <a:ext cx="481200" cy="162025"/>
            </a:xfrm>
            <a:custGeom>
              <a:avLst/>
              <a:gdLst/>
              <a:ahLst/>
              <a:cxnLst/>
              <a:rect l="l" t="t" r="r" b="b"/>
              <a:pathLst>
                <a:path w="19248" h="6481" extrusionOk="0">
                  <a:moveTo>
                    <a:pt x="7736" y="1"/>
                  </a:moveTo>
                  <a:cubicBezTo>
                    <a:pt x="3878" y="1"/>
                    <a:pt x="534" y="43"/>
                    <a:pt x="534" y="43"/>
                  </a:cubicBezTo>
                  <a:cubicBezTo>
                    <a:pt x="534" y="43"/>
                    <a:pt x="0" y="6481"/>
                    <a:pt x="1001" y="6481"/>
                  </a:cubicBezTo>
                  <a:cubicBezTo>
                    <a:pt x="2402" y="6481"/>
                    <a:pt x="19047" y="6381"/>
                    <a:pt x="19047" y="6381"/>
                  </a:cubicBezTo>
                  <a:cubicBezTo>
                    <a:pt x="19047" y="6381"/>
                    <a:pt x="19247" y="877"/>
                    <a:pt x="19214" y="443"/>
                  </a:cubicBezTo>
                  <a:cubicBezTo>
                    <a:pt x="19156" y="78"/>
                    <a:pt x="12972" y="1"/>
                    <a:pt x="7736"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4"/>
            <p:cNvSpPr/>
            <p:nvPr/>
          </p:nvSpPr>
          <p:spPr>
            <a:xfrm>
              <a:off x="2852200" y="4637100"/>
              <a:ext cx="15050" cy="161800"/>
            </a:xfrm>
            <a:custGeom>
              <a:avLst/>
              <a:gdLst/>
              <a:ahLst/>
              <a:cxnLst/>
              <a:rect l="l" t="t" r="r" b="b"/>
              <a:pathLst>
                <a:path w="602" h="6472" extrusionOk="0">
                  <a:moveTo>
                    <a:pt x="168" y="0"/>
                  </a:moveTo>
                  <a:cubicBezTo>
                    <a:pt x="68" y="0"/>
                    <a:pt x="1" y="100"/>
                    <a:pt x="1" y="167"/>
                  </a:cubicBezTo>
                  <a:lnTo>
                    <a:pt x="268" y="6305"/>
                  </a:lnTo>
                  <a:cubicBezTo>
                    <a:pt x="268" y="6372"/>
                    <a:pt x="368" y="6472"/>
                    <a:pt x="434" y="6472"/>
                  </a:cubicBezTo>
                  <a:cubicBezTo>
                    <a:pt x="535" y="6472"/>
                    <a:pt x="601" y="6372"/>
                    <a:pt x="601" y="6305"/>
                  </a:cubicBezTo>
                  <a:lnTo>
                    <a:pt x="334" y="167"/>
                  </a:lnTo>
                  <a:cubicBezTo>
                    <a:pt x="334" y="100"/>
                    <a:pt x="234"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4"/>
            <p:cNvSpPr/>
            <p:nvPr/>
          </p:nvSpPr>
          <p:spPr>
            <a:xfrm>
              <a:off x="2898075" y="4631250"/>
              <a:ext cx="15025" cy="163475"/>
            </a:xfrm>
            <a:custGeom>
              <a:avLst/>
              <a:gdLst/>
              <a:ahLst/>
              <a:cxnLst/>
              <a:rect l="l" t="t" r="r" b="b"/>
              <a:pathLst>
                <a:path w="601" h="6539" extrusionOk="0">
                  <a:moveTo>
                    <a:pt x="167" y="1"/>
                  </a:moveTo>
                  <a:cubicBezTo>
                    <a:pt x="67" y="1"/>
                    <a:pt x="0" y="68"/>
                    <a:pt x="0" y="168"/>
                  </a:cubicBezTo>
                  <a:lnTo>
                    <a:pt x="267" y="6372"/>
                  </a:lnTo>
                  <a:cubicBezTo>
                    <a:pt x="267" y="6439"/>
                    <a:pt x="367" y="6539"/>
                    <a:pt x="434" y="6539"/>
                  </a:cubicBezTo>
                  <a:cubicBezTo>
                    <a:pt x="534" y="6539"/>
                    <a:pt x="601" y="6439"/>
                    <a:pt x="601" y="6372"/>
                  </a:cubicBezTo>
                  <a:lnTo>
                    <a:pt x="334" y="168"/>
                  </a:lnTo>
                  <a:cubicBezTo>
                    <a:pt x="334" y="68"/>
                    <a:pt x="234"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4"/>
            <p:cNvSpPr/>
            <p:nvPr/>
          </p:nvSpPr>
          <p:spPr>
            <a:xfrm>
              <a:off x="3220800" y="4636250"/>
              <a:ext cx="16700" cy="157650"/>
            </a:xfrm>
            <a:custGeom>
              <a:avLst/>
              <a:gdLst/>
              <a:ahLst/>
              <a:cxnLst/>
              <a:rect l="l" t="t" r="r" b="b"/>
              <a:pathLst>
                <a:path w="668" h="6306" extrusionOk="0">
                  <a:moveTo>
                    <a:pt x="501" y="1"/>
                  </a:moveTo>
                  <a:cubicBezTo>
                    <a:pt x="434" y="1"/>
                    <a:pt x="334" y="68"/>
                    <a:pt x="334" y="168"/>
                  </a:cubicBezTo>
                  <a:lnTo>
                    <a:pt x="1" y="6139"/>
                  </a:lnTo>
                  <a:cubicBezTo>
                    <a:pt x="1" y="6205"/>
                    <a:pt x="101" y="6305"/>
                    <a:pt x="167" y="6305"/>
                  </a:cubicBezTo>
                  <a:cubicBezTo>
                    <a:pt x="268" y="6305"/>
                    <a:pt x="301" y="6205"/>
                    <a:pt x="334" y="6139"/>
                  </a:cubicBezTo>
                  <a:lnTo>
                    <a:pt x="668" y="168"/>
                  </a:lnTo>
                  <a:cubicBezTo>
                    <a:pt x="668" y="68"/>
                    <a:pt x="601" y="1"/>
                    <a:pt x="5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4"/>
            <p:cNvSpPr/>
            <p:nvPr/>
          </p:nvSpPr>
          <p:spPr>
            <a:xfrm>
              <a:off x="3186625" y="4637100"/>
              <a:ext cx="14200" cy="165150"/>
            </a:xfrm>
            <a:custGeom>
              <a:avLst/>
              <a:gdLst/>
              <a:ahLst/>
              <a:cxnLst/>
              <a:rect l="l" t="t" r="r" b="b"/>
              <a:pathLst>
                <a:path w="568" h="6606" extrusionOk="0">
                  <a:moveTo>
                    <a:pt x="400" y="0"/>
                  </a:moveTo>
                  <a:cubicBezTo>
                    <a:pt x="334" y="0"/>
                    <a:pt x="234" y="100"/>
                    <a:pt x="234" y="167"/>
                  </a:cubicBezTo>
                  <a:lnTo>
                    <a:pt x="0" y="6438"/>
                  </a:lnTo>
                  <a:cubicBezTo>
                    <a:pt x="0" y="6505"/>
                    <a:pt x="67" y="6605"/>
                    <a:pt x="167" y="6605"/>
                  </a:cubicBezTo>
                  <a:cubicBezTo>
                    <a:pt x="234" y="6605"/>
                    <a:pt x="300" y="6538"/>
                    <a:pt x="334" y="6438"/>
                  </a:cubicBezTo>
                  <a:lnTo>
                    <a:pt x="567" y="167"/>
                  </a:lnTo>
                  <a:cubicBezTo>
                    <a:pt x="567" y="100"/>
                    <a:pt x="500" y="0"/>
                    <a:pt x="40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4"/>
            <p:cNvSpPr/>
            <p:nvPr/>
          </p:nvSpPr>
          <p:spPr>
            <a:xfrm>
              <a:off x="2933100" y="4661275"/>
              <a:ext cx="224350" cy="105100"/>
            </a:xfrm>
            <a:custGeom>
              <a:avLst/>
              <a:gdLst/>
              <a:ahLst/>
              <a:cxnLst/>
              <a:rect l="l" t="t" r="r" b="b"/>
              <a:pathLst>
                <a:path w="8974" h="4204" extrusionOk="0">
                  <a:moveTo>
                    <a:pt x="467" y="368"/>
                  </a:moveTo>
                  <a:lnTo>
                    <a:pt x="8507" y="668"/>
                  </a:lnTo>
                  <a:lnTo>
                    <a:pt x="8607" y="3737"/>
                  </a:lnTo>
                  <a:cubicBezTo>
                    <a:pt x="7873" y="3737"/>
                    <a:pt x="4771" y="3870"/>
                    <a:pt x="2602" y="3870"/>
                  </a:cubicBezTo>
                  <a:cubicBezTo>
                    <a:pt x="1001" y="3870"/>
                    <a:pt x="601" y="3837"/>
                    <a:pt x="467" y="3803"/>
                  </a:cubicBezTo>
                  <a:cubicBezTo>
                    <a:pt x="434" y="3470"/>
                    <a:pt x="434" y="1869"/>
                    <a:pt x="467" y="368"/>
                  </a:cubicBezTo>
                  <a:close/>
                  <a:moveTo>
                    <a:pt x="334" y="1"/>
                  </a:moveTo>
                  <a:cubicBezTo>
                    <a:pt x="267" y="1"/>
                    <a:pt x="167" y="67"/>
                    <a:pt x="167" y="167"/>
                  </a:cubicBezTo>
                  <a:cubicBezTo>
                    <a:pt x="134" y="1001"/>
                    <a:pt x="0" y="3603"/>
                    <a:pt x="167" y="3937"/>
                  </a:cubicBezTo>
                  <a:cubicBezTo>
                    <a:pt x="267" y="4070"/>
                    <a:pt x="301" y="4204"/>
                    <a:pt x="2602" y="4204"/>
                  </a:cubicBezTo>
                  <a:cubicBezTo>
                    <a:pt x="5104" y="4204"/>
                    <a:pt x="8773" y="4037"/>
                    <a:pt x="8807" y="4037"/>
                  </a:cubicBezTo>
                  <a:cubicBezTo>
                    <a:pt x="8873" y="4037"/>
                    <a:pt x="8974" y="3937"/>
                    <a:pt x="8974" y="3870"/>
                  </a:cubicBezTo>
                  <a:lnTo>
                    <a:pt x="8873" y="501"/>
                  </a:lnTo>
                  <a:cubicBezTo>
                    <a:pt x="8873" y="401"/>
                    <a:pt x="8807" y="334"/>
                    <a:pt x="8707" y="334"/>
                  </a:cubicBezTo>
                  <a:lnTo>
                    <a:pt x="334"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4"/>
            <p:cNvSpPr/>
            <p:nvPr/>
          </p:nvSpPr>
          <p:spPr>
            <a:xfrm>
              <a:off x="2823025" y="4479750"/>
              <a:ext cx="481200" cy="161550"/>
            </a:xfrm>
            <a:custGeom>
              <a:avLst/>
              <a:gdLst/>
              <a:ahLst/>
              <a:cxnLst/>
              <a:rect l="l" t="t" r="r" b="b"/>
              <a:pathLst>
                <a:path w="19248" h="6462" extrusionOk="0">
                  <a:moveTo>
                    <a:pt x="8642" y="1"/>
                  </a:moveTo>
                  <a:cubicBezTo>
                    <a:pt x="4417" y="1"/>
                    <a:pt x="534" y="56"/>
                    <a:pt x="534" y="56"/>
                  </a:cubicBezTo>
                  <a:cubicBezTo>
                    <a:pt x="534" y="56"/>
                    <a:pt x="0" y="6461"/>
                    <a:pt x="1001" y="6461"/>
                  </a:cubicBezTo>
                  <a:cubicBezTo>
                    <a:pt x="2402" y="6461"/>
                    <a:pt x="19047" y="6394"/>
                    <a:pt x="19047" y="6394"/>
                  </a:cubicBezTo>
                  <a:cubicBezTo>
                    <a:pt x="19047" y="6394"/>
                    <a:pt x="19247" y="890"/>
                    <a:pt x="19214" y="423"/>
                  </a:cubicBezTo>
                  <a:cubicBezTo>
                    <a:pt x="19160" y="79"/>
                    <a:pt x="13659" y="1"/>
                    <a:pt x="8642"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4"/>
            <p:cNvSpPr/>
            <p:nvPr/>
          </p:nvSpPr>
          <p:spPr>
            <a:xfrm>
              <a:off x="2885575" y="4479475"/>
              <a:ext cx="15025" cy="161825"/>
            </a:xfrm>
            <a:custGeom>
              <a:avLst/>
              <a:gdLst/>
              <a:ahLst/>
              <a:cxnLst/>
              <a:rect l="l" t="t" r="r" b="b"/>
              <a:pathLst>
                <a:path w="601" h="6473" extrusionOk="0">
                  <a:moveTo>
                    <a:pt x="167" y="1"/>
                  </a:moveTo>
                  <a:cubicBezTo>
                    <a:pt x="67" y="1"/>
                    <a:pt x="0" y="101"/>
                    <a:pt x="0" y="168"/>
                  </a:cubicBezTo>
                  <a:lnTo>
                    <a:pt x="267" y="6305"/>
                  </a:lnTo>
                  <a:cubicBezTo>
                    <a:pt x="267" y="6405"/>
                    <a:pt x="367" y="6472"/>
                    <a:pt x="434" y="6472"/>
                  </a:cubicBezTo>
                  <a:cubicBezTo>
                    <a:pt x="534" y="6472"/>
                    <a:pt x="601" y="6405"/>
                    <a:pt x="567" y="6305"/>
                  </a:cubicBezTo>
                  <a:lnTo>
                    <a:pt x="334" y="168"/>
                  </a:lnTo>
                  <a:cubicBezTo>
                    <a:pt x="334" y="101"/>
                    <a:pt x="234"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4"/>
            <p:cNvSpPr/>
            <p:nvPr/>
          </p:nvSpPr>
          <p:spPr>
            <a:xfrm>
              <a:off x="2921425" y="4476975"/>
              <a:ext cx="12525" cy="167650"/>
            </a:xfrm>
            <a:custGeom>
              <a:avLst/>
              <a:gdLst/>
              <a:ahLst/>
              <a:cxnLst/>
              <a:rect l="l" t="t" r="r" b="b"/>
              <a:pathLst>
                <a:path w="501" h="6706" extrusionOk="0">
                  <a:moveTo>
                    <a:pt x="167" y="1"/>
                  </a:moveTo>
                  <a:cubicBezTo>
                    <a:pt x="101" y="1"/>
                    <a:pt x="0" y="67"/>
                    <a:pt x="0" y="167"/>
                  </a:cubicBezTo>
                  <a:lnTo>
                    <a:pt x="167" y="6539"/>
                  </a:lnTo>
                  <a:cubicBezTo>
                    <a:pt x="167" y="6605"/>
                    <a:pt x="267" y="6706"/>
                    <a:pt x="334" y="6706"/>
                  </a:cubicBezTo>
                  <a:cubicBezTo>
                    <a:pt x="434" y="6706"/>
                    <a:pt x="467" y="6605"/>
                    <a:pt x="501" y="6539"/>
                  </a:cubicBezTo>
                  <a:lnTo>
                    <a:pt x="334" y="167"/>
                  </a:lnTo>
                  <a:cubicBezTo>
                    <a:pt x="334" y="67"/>
                    <a:pt x="267"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4"/>
            <p:cNvSpPr/>
            <p:nvPr/>
          </p:nvSpPr>
          <p:spPr>
            <a:xfrm>
              <a:off x="3254150" y="4479475"/>
              <a:ext cx="12550" cy="156800"/>
            </a:xfrm>
            <a:custGeom>
              <a:avLst/>
              <a:gdLst/>
              <a:ahLst/>
              <a:cxnLst/>
              <a:rect l="l" t="t" r="r" b="b"/>
              <a:pathLst>
                <a:path w="502" h="6272" extrusionOk="0">
                  <a:moveTo>
                    <a:pt x="335" y="1"/>
                  </a:moveTo>
                  <a:cubicBezTo>
                    <a:pt x="268" y="1"/>
                    <a:pt x="168" y="101"/>
                    <a:pt x="168" y="168"/>
                  </a:cubicBezTo>
                  <a:lnTo>
                    <a:pt x="1" y="6105"/>
                  </a:lnTo>
                  <a:cubicBezTo>
                    <a:pt x="1" y="6172"/>
                    <a:pt x="101" y="6272"/>
                    <a:pt x="168" y="6272"/>
                  </a:cubicBezTo>
                  <a:cubicBezTo>
                    <a:pt x="268" y="6272"/>
                    <a:pt x="301" y="6172"/>
                    <a:pt x="335" y="6105"/>
                  </a:cubicBezTo>
                  <a:lnTo>
                    <a:pt x="501" y="168"/>
                  </a:lnTo>
                  <a:cubicBezTo>
                    <a:pt x="501" y="101"/>
                    <a:pt x="435" y="1"/>
                    <a:pt x="3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4"/>
            <p:cNvSpPr/>
            <p:nvPr/>
          </p:nvSpPr>
          <p:spPr>
            <a:xfrm>
              <a:off x="3217475" y="4481975"/>
              <a:ext cx="10850" cy="162650"/>
            </a:xfrm>
            <a:custGeom>
              <a:avLst/>
              <a:gdLst/>
              <a:ahLst/>
              <a:cxnLst/>
              <a:rect l="l" t="t" r="r" b="b"/>
              <a:pathLst>
                <a:path w="434" h="6506" extrusionOk="0">
                  <a:moveTo>
                    <a:pt x="167" y="1"/>
                  </a:moveTo>
                  <a:cubicBezTo>
                    <a:pt x="100" y="1"/>
                    <a:pt x="0" y="68"/>
                    <a:pt x="0" y="168"/>
                  </a:cubicBezTo>
                  <a:lnTo>
                    <a:pt x="100" y="6339"/>
                  </a:lnTo>
                  <a:cubicBezTo>
                    <a:pt x="100" y="6405"/>
                    <a:pt x="167" y="6506"/>
                    <a:pt x="267" y="6506"/>
                  </a:cubicBezTo>
                  <a:cubicBezTo>
                    <a:pt x="334" y="6506"/>
                    <a:pt x="401" y="6405"/>
                    <a:pt x="434" y="6339"/>
                  </a:cubicBezTo>
                  <a:lnTo>
                    <a:pt x="334" y="168"/>
                  </a:lnTo>
                  <a:cubicBezTo>
                    <a:pt x="334" y="68"/>
                    <a:pt x="267"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4"/>
            <p:cNvSpPr/>
            <p:nvPr/>
          </p:nvSpPr>
          <p:spPr>
            <a:xfrm>
              <a:off x="2960625" y="4521175"/>
              <a:ext cx="231025" cy="79250"/>
            </a:xfrm>
            <a:custGeom>
              <a:avLst/>
              <a:gdLst/>
              <a:ahLst/>
              <a:cxnLst/>
              <a:rect l="l" t="t" r="r" b="b"/>
              <a:pathLst>
                <a:path w="9241" h="3170" extrusionOk="0">
                  <a:moveTo>
                    <a:pt x="8740" y="301"/>
                  </a:moveTo>
                  <a:cubicBezTo>
                    <a:pt x="8773" y="768"/>
                    <a:pt x="8873" y="2269"/>
                    <a:pt x="8907" y="2769"/>
                  </a:cubicBezTo>
                  <a:cubicBezTo>
                    <a:pt x="8239" y="2769"/>
                    <a:pt x="5704" y="2836"/>
                    <a:pt x="3569" y="2836"/>
                  </a:cubicBezTo>
                  <a:cubicBezTo>
                    <a:pt x="1335" y="2836"/>
                    <a:pt x="734" y="2769"/>
                    <a:pt x="601" y="2736"/>
                  </a:cubicBezTo>
                  <a:cubicBezTo>
                    <a:pt x="501" y="2469"/>
                    <a:pt x="401" y="1402"/>
                    <a:pt x="267" y="668"/>
                  </a:cubicBezTo>
                  <a:cubicBezTo>
                    <a:pt x="1268" y="601"/>
                    <a:pt x="6271" y="301"/>
                    <a:pt x="8173" y="301"/>
                  </a:cubicBezTo>
                  <a:close/>
                  <a:moveTo>
                    <a:pt x="8206" y="1"/>
                  </a:moveTo>
                  <a:cubicBezTo>
                    <a:pt x="6105" y="1"/>
                    <a:pt x="200" y="368"/>
                    <a:pt x="167" y="368"/>
                  </a:cubicBezTo>
                  <a:cubicBezTo>
                    <a:pt x="100" y="368"/>
                    <a:pt x="67" y="368"/>
                    <a:pt x="34" y="434"/>
                  </a:cubicBezTo>
                  <a:cubicBezTo>
                    <a:pt x="0" y="468"/>
                    <a:pt x="0" y="501"/>
                    <a:pt x="0" y="568"/>
                  </a:cubicBezTo>
                  <a:cubicBezTo>
                    <a:pt x="34" y="901"/>
                    <a:pt x="167" y="2603"/>
                    <a:pt x="334" y="2936"/>
                  </a:cubicBezTo>
                  <a:cubicBezTo>
                    <a:pt x="401" y="3070"/>
                    <a:pt x="434" y="3170"/>
                    <a:pt x="3569" y="3170"/>
                  </a:cubicBezTo>
                  <a:cubicBezTo>
                    <a:pt x="6038" y="3170"/>
                    <a:pt x="9040" y="3103"/>
                    <a:pt x="9073" y="3103"/>
                  </a:cubicBezTo>
                  <a:cubicBezTo>
                    <a:pt x="9107" y="3103"/>
                    <a:pt x="9173" y="3103"/>
                    <a:pt x="9207" y="3070"/>
                  </a:cubicBezTo>
                  <a:cubicBezTo>
                    <a:pt x="9240" y="3003"/>
                    <a:pt x="9240" y="2969"/>
                    <a:pt x="9240" y="2936"/>
                  </a:cubicBezTo>
                  <a:cubicBezTo>
                    <a:pt x="9207" y="2102"/>
                    <a:pt x="9073" y="368"/>
                    <a:pt x="9073" y="234"/>
                  </a:cubicBezTo>
                  <a:cubicBezTo>
                    <a:pt x="9073" y="67"/>
                    <a:pt x="8907" y="1"/>
                    <a:pt x="820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4"/>
            <p:cNvSpPr/>
            <p:nvPr/>
          </p:nvSpPr>
          <p:spPr>
            <a:xfrm>
              <a:off x="2988150" y="4546175"/>
              <a:ext cx="182650" cy="35075"/>
            </a:xfrm>
            <a:custGeom>
              <a:avLst/>
              <a:gdLst/>
              <a:ahLst/>
              <a:cxnLst/>
              <a:rect l="l" t="t" r="r" b="b"/>
              <a:pathLst>
                <a:path w="7306" h="1403" extrusionOk="0">
                  <a:moveTo>
                    <a:pt x="1138" y="0"/>
                  </a:moveTo>
                  <a:cubicBezTo>
                    <a:pt x="742" y="0"/>
                    <a:pt x="229" y="640"/>
                    <a:pt x="67" y="835"/>
                  </a:cubicBezTo>
                  <a:cubicBezTo>
                    <a:pt x="0" y="902"/>
                    <a:pt x="0" y="1002"/>
                    <a:pt x="100" y="1069"/>
                  </a:cubicBezTo>
                  <a:cubicBezTo>
                    <a:pt x="112" y="1081"/>
                    <a:pt x="138" y="1089"/>
                    <a:pt x="167" y="1089"/>
                  </a:cubicBezTo>
                  <a:cubicBezTo>
                    <a:pt x="218" y="1089"/>
                    <a:pt x="279" y="1066"/>
                    <a:pt x="300" y="1002"/>
                  </a:cubicBezTo>
                  <a:cubicBezTo>
                    <a:pt x="620" y="651"/>
                    <a:pt x="970" y="299"/>
                    <a:pt x="1116" y="299"/>
                  </a:cubicBezTo>
                  <a:cubicBezTo>
                    <a:pt x="1122" y="299"/>
                    <a:pt x="1128" y="300"/>
                    <a:pt x="1134" y="302"/>
                  </a:cubicBezTo>
                  <a:cubicBezTo>
                    <a:pt x="1168" y="302"/>
                    <a:pt x="1168" y="335"/>
                    <a:pt x="1168" y="335"/>
                  </a:cubicBezTo>
                  <a:cubicBezTo>
                    <a:pt x="1268" y="468"/>
                    <a:pt x="1268" y="635"/>
                    <a:pt x="1301" y="769"/>
                  </a:cubicBezTo>
                  <a:cubicBezTo>
                    <a:pt x="1301" y="969"/>
                    <a:pt x="1334" y="1169"/>
                    <a:pt x="1501" y="1269"/>
                  </a:cubicBezTo>
                  <a:cubicBezTo>
                    <a:pt x="1560" y="1308"/>
                    <a:pt x="1641" y="1324"/>
                    <a:pt x="1732" y="1324"/>
                  </a:cubicBezTo>
                  <a:cubicBezTo>
                    <a:pt x="1797" y="1324"/>
                    <a:pt x="1866" y="1316"/>
                    <a:pt x="1935" y="1302"/>
                  </a:cubicBezTo>
                  <a:cubicBezTo>
                    <a:pt x="2135" y="1269"/>
                    <a:pt x="2402" y="1069"/>
                    <a:pt x="2635" y="835"/>
                  </a:cubicBezTo>
                  <a:cubicBezTo>
                    <a:pt x="2973" y="570"/>
                    <a:pt x="3240" y="375"/>
                    <a:pt x="3476" y="375"/>
                  </a:cubicBezTo>
                  <a:cubicBezTo>
                    <a:pt x="3567" y="375"/>
                    <a:pt x="3653" y="404"/>
                    <a:pt x="3736" y="468"/>
                  </a:cubicBezTo>
                  <a:cubicBezTo>
                    <a:pt x="3970" y="735"/>
                    <a:pt x="4003" y="902"/>
                    <a:pt x="4003" y="1002"/>
                  </a:cubicBezTo>
                  <a:cubicBezTo>
                    <a:pt x="4003" y="1302"/>
                    <a:pt x="4136" y="1402"/>
                    <a:pt x="4437" y="1402"/>
                  </a:cubicBezTo>
                  <a:cubicBezTo>
                    <a:pt x="4459" y="1402"/>
                    <a:pt x="4511" y="1373"/>
                    <a:pt x="4553" y="1373"/>
                  </a:cubicBezTo>
                  <a:cubicBezTo>
                    <a:pt x="4574" y="1373"/>
                    <a:pt x="4592" y="1380"/>
                    <a:pt x="4603" y="1402"/>
                  </a:cubicBezTo>
                  <a:cubicBezTo>
                    <a:pt x="4970" y="1336"/>
                    <a:pt x="5304" y="1069"/>
                    <a:pt x="5604" y="802"/>
                  </a:cubicBezTo>
                  <a:cubicBezTo>
                    <a:pt x="5760" y="677"/>
                    <a:pt x="5974" y="465"/>
                    <a:pt x="6083" y="465"/>
                  </a:cubicBezTo>
                  <a:cubicBezTo>
                    <a:pt x="6091" y="465"/>
                    <a:pt x="6098" y="466"/>
                    <a:pt x="6104" y="468"/>
                  </a:cubicBezTo>
                  <a:cubicBezTo>
                    <a:pt x="6104" y="468"/>
                    <a:pt x="6138" y="468"/>
                    <a:pt x="6138" y="502"/>
                  </a:cubicBezTo>
                  <a:cubicBezTo>
                    <a:pt x="6238" y="635"/>
                    <a:pt x="6271" y="769"/>
                    <a:pt x="6305" y="902"/>
                  </a:cubicBezTo>
                  <a:cubicBezTo>
                    <a:pt x="6405" y="1069"/>
                    <a:pt x="6438" y="1236"/>
                    <a:pt x="6605" y="1302"/>
                  </a:cubicBezTo>
                  <a:cubicBezTo>
                    <a:pt x="6654" y="1339"/>
                    <a:pt x="6707" y="1353"/>
                    <a:pt x="6769" y="1353"/>
                  </a:cubicBezTo>
                  <a:cubicBezTo>
                    <a:pt x="6874" y="1353"/>
                    <a:pt x="7003" y="1311"/>
                    <a:pt x="7172" y="1269"/>
                  </a:cubicBezTo>
                  <a:cubicBezTo>
                    <a:pt x="7272" y="1236"/>
                    <a:pt x="7305" y="1136"/>
                    <a:pt x="7272" y="1069"/>
                  </a:cubicBezTo>
                  <a:cubicBezTo>
                    <a:pt x="7247" y="994"/>
                    <a:pt x="7184" y="956"/>
                    <a:pt x="7126" y="956"/>
                  </a:cubicBezTo>
                  <a:cubicBezTo>
                    <a:pt x="7107" y="956"/>
                    <a:pt x="7088" y="960"/>
                    <a:pt x="7072" y="969"/>
                  </a:cubicBezTo>
                  <a:cubicBezTo>
                    <a:pt x="6972" y="1012"/>
                    <a:pt x="6902" y="1024"/>
                    <a:pt x="6853" y="1024"/>
                  </a:cubicBezTo>
                  <a:cubicBezTo>
                    <a:pt x="6787" y="1024"/>
                    <a:pt x="6757" y="1002"/>
                    <a:pt x="6738" y="1002"/>
                  </a:cubicBezTo>
                  <a:cubicBezTo>
                    <a:pt x="6671" y="1002"/>
                    <a:pt x="6638" y="935"/>
                    <a:pt x="6605" y="802"/>
                  </a:cubicBezTo>
                  <a:cubicBezTo>
                    <a:pt x="6571" y="669"/>
                    <a:pt x="6505" y="502"/>
                    <a:pt x="6405" y="335"/>
                  </a:cubicBezTo>
                  <a:cubicBezTo>
                    <a:pt x="6305" y="235"/>
                    <a:pt x="6238" y="168"/>
                    <a:pt x="6138" y="168"/>
                  </a:cubicBezTo>
                  <a:cubicBezTo>
                    <a:pt x="6123" y="166"/>
                    <a:pt x="6108" y="165"/>
                    <a:pt x="6093" y="165"/>
                  </a:cubicBezTo>
                  <a:cubicBezTo>
                    <a:pt x="5898" y="165"/>
                    <a:pt x="5651" y="355"/>
                    <a:pt x="5404" y="602"/>
                  </a:cubicBezTo>
                  <a:cubicBezTo>
                    <a:pt x="5137" y="802"/>
                    <a:pt x="4803" y="1102"/>
                    <a:pt x="4570" y="1102"/>
                  </a:cubicBezTo>
                  <a:lnTo>
                    <a:pt x="4336" y="1102"/>
                  </a:lnTo>
                  <a:lnTo>
                    <a:pt x="4336" y="1002"/>
                  </a:lnTo>
                  <a:cubicBezTo>
                    <a:pt x="4303" y="835"/>
                    <a:pt x="4270" y="602"/>
                    <a:pt x="3936" y="268"/>
                  </a:cubicBezTo>
                  <a:cubicBezTo>
                    <a:pt x="3786" y="128"/>
                    <a:pt x="3627" y="72"/>
                    <a:pt x="3467" y="72"/>
                  </a:cubicBezTo>
                  <a:cubicBezTo>
                    <a:pt x="3094" y="72"/>
                    <a:pt x="2715" y="378"/>
                    <a:pt x="2435" y="635"/>
                  </a:cubicBezTo>
                  <a:cubicBezTo>
                    <a:pt x="2235" y="802"/>
                    <a:pt x="2001" y="969"/>
                    <a:pt x="1835" y="1002"/>
                  </a:cubicBezTo>
                  <a:cubicBezTo>
                    <a:pt x="1801" y="1024"/>
                    <a:pt x="1772" y="1032"/>
                    <a:pt x="1747" y="1032"/>
                  </a:cubicBezTo>
                  <a:cubicBezTo>
                    <a:pt x="1698" y="1032"/>
                    <a:pt x="1668" y="1002"/>
                    <a:pt x="1668" y="1002"/>
                  </a:cubicBezTo>
                  <a:cubicBezTo>
                    <a:pt x="1635" y="969"/>
                    <a:pt x="1635" y="835"/>
                    <a:pt x="1601" y="735"/>
                  </a:cubicBezTo>
                  <a:cubicBezTo>
                    <a:pt x="1568" y="602"/>
                    <a:pt x="1568" y="435"/>
                    <a:pt x="1468" y="268"/>
                  </a:cubicBezTo>
                  <a:cubicBezTo>
                    <a:pt x="1401" y="68"/>
                    <a:pt x="1268" y="1"/>
                    <a:pt x="1168" y="1"/>
                  </a:cubicBezTo>
                  <a:cubicBezTo>
                    <a:pt x="1158" y="1"/>
                    <a:pt x="1148" y="0"/>
                    <a:pt x="113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4"/>
            <p:cNvSpPr/>
            <p:nvPr/>
          </p:nvSpPr>
          <p:spPr>
            <a:xfrm>
              <a:off x="2954775" y="4694600"/>
              <a:ext cx="182650" cy="35075"/>
            </a:xfrm>
            <a:custGeom>
              <a:avLst/>
              <a:gdLst/>
              <a:ahLst/>
              <a:cxnLst/>
              <a:rect l="l" t="t" r="r" b="b"/>
              <a:pathLst>
                <a:path w="7306" h="1403" extrusionOk="0">
                  <a:moveTo>
                    <a:pt x="1139" y="1"/>
                  </a:moveTo>
                  <a:cubicBezTo>
                    <a:pt x="742" y="1"/>
                    <a:pt x="230" y="641"/>
                    <a:pt x="67" y="836"/>
                  </a:cubicBezTo>
                  <a:cubicBezTo>
                    <a:pt x="1" y="869"/>
                    <a:pt x="1" y="1003"/>
                    <a:pt x="101" y="1036"/>
                  </a:cubicBezTo>
                  <a:cubicBezTo>
                    <a:pt x="115" y="1050"/>
                    <a:pt x="146" y="1058"/>
                    <a:pt x="180" y="1058"/>
                  </a:cubicBezTo>
                  <a:cubicBezTo>
                    <a:pt x="228" y="1058"/>
                    <a:pt x="281" y="1042"/>
                    <a:pt x="301" y="1003"/>
                  </a:cubicBezTo>
                  <a:cubicBezTo>
                    <a:pt x="610" y="663"/>
                    <a:pt x="947" y="295"/>
                    <a:pt x="1101" y="295"/>
                  </a:cubicBezTo>
                  <a:cubicBezTo>
                    <a:pt x="1114" y="295"/>
                    <a:pt x="1125" y="297"/>
                    <a:pt x="1135" y="302"/>
                  </a:cubicBezTo>
                  <a:cubicBezTo>
                    <a:pt x="1168" y="302"/>
                    <a:pt x="1168" y="336"/>
                    <a:pt x="1168" y="336"/>
                  </a:cubicBezTo>
                  <a:cubicBezTo>
                    <a:pt x="1268" y="469"/>
                    <a:pt x="1268" y="636"/>
                    <a:pt x="1302" y="736"/>
                  </a:cubicBezTo>
                  <a:cubicBezTo>
                    <a:pt x="1302" y="969"/>
                    <a:pt x="1335" y="1169"/>
                    <a:pt x="1502" y="1236"/>
                  </a:cubicBezTo>
                  <a:cubicBezTo>
                    <a:pt x="1565" y="1300"/>
                    <a:pt x="1656" y="1323"/>
                    <a:pt x="1756" y="1323"/>
                  </a:cubicBezTo>
                  <a:cubicBezTo>
                    <a:pt x="1813" y="1323"/>
                    <a:pt x="1874" y="1315"/>
                    <a:pt x="1935" y="1303"/>
                  </a:cubicBezTo>
                  <a:cubicBezTo>
                    <a:pt x="2136" y="1236"/>
                    <a:pt x="2402" y="1036"/>
                    <a:pt x="2636" y="836"/>
                  </a:cubicBezTo>
                  <a:cubicBezTo>
                    <a:pt x="2971" y="573"/>
                    <a:pt x="3237" y="361"/>
                    <a:pt x="3472" y="361"/>
                  </a:cubicBezTo>
                  <a:cubicBezTo>
                    <a:pt x="3565" y="361"/>
                    <a:pt x="3652" y="394"/>
                    <a:pt x="3737" y="469"/>
                  </a:cubicBezTo>
                  <a:cubicBezTo>
                    <a:pt x="3970" y="702"/>
                    <a:pt x="4004" y="869"/>
                    <a:pt x="4004" y="1003"/>
                  </a:cubicBezTo>
                  <a:cubicBezTo>
                    <a:pt x="4004" y="1303"/>
                    <a:pt x="4137" y="1370"/>
                    <a:pt x="4437" y="1370"/>
                  </a:cubicBezTo>
                  <a:cubicBezTo>
                    <a:pt x="4471" y="1370"/>
                    <a:pt x="4504" y="1370"/>
                    <a:pt x="4604" y="1403"/>
                  </a:cubicBezTo>
                  <a:cubicBezTo>
                    <a:pt x="4971" y="1370"/>
                    <a:pt x="5305" y="1069"/>
                    <a:pt x="5605" y="836"/>
                  </a:cubicBezTo>
                  <a:cubicBezTo>
                    <a:pt x="5772" y="702"/>
                    <a:pt x="6005" y="502"/>
                    <a:pt x="6105" y="502"/>
                  </a:cubicBezTo>
                  <a:cubicBezTo>
                    <a:pt x="6105" y="502"/>
                    <a:pt x="6138" y="502"/>
                    <a:pt x="6138" y="536"/>
                  </a:cubicBezTo>
                  <a:cubicBezTo>
                    <a:pt x="6239" y="669"/>
                    <a:pt x="6272" y="803"/>
                    <a:pt x="6305" y="903"/>
                  </a:cubicBezTo>
                  <a:cubicBezTo>
                    <a:pt x="6405" y="1069"/>
                    <a:pt x="6439" y="1236"/>
                    <a:pt x="6605" y="1336"/>
                  </a:cubicBezTo>
                  <a:cubicBezTo>
                    <a:pt x="6656" y="1362"/>
                    <a:pt x="6712" y="1373"/>
                    <a:pt x="6777" y="1373"/>
                  </a:cubicBezTo>
                  <a:cubicBezTo>
                    <a:pt x="6881" y="1373"/>
                    <a:pt x="7008" y="1344"/>
                    <a:pt x="7173" y="1303"/>
                  </a:cubicBezTo>
                  <a:cubicBezTo>
                    <a:pt x="7273" y="1236"/>
                    <a:pt x="7306" y="1169"/>
                    <a:pt x="7273" y="1069"/>
                  </a:cubicBezTo>
                  <a:cubicBezTo>
                    <a:pt x="7248" y="1021"/>
                    <a:pt x="7188" y="990"/>
                    <a:pt x="7131" y="990"/>
                  </a:cubicBezTo>
                  <a:cubicBezTo>
                    <a:pt x="7111" y="990"/>
                    <a:pt x="7090" y="994"/>
                    <a:pt x="7072" y="1003"/>
                  </a:cubicBezTo>
                  <a:cubicBezTo>
                    <a:pt x="6956" y="1036"/>
                    <a:pt x="6881" y="1044"/>
                    <a:pt x="6831" y="1044"/>
                  </a:cubicBezTo>
                  <a:cubicBezTo>
                    <a:pt x="6781" y="1044"/>
                    <a:pt x="6756" y="1036"/>
                    <a:pt x="6739" y="1036"/>
                  </a:cubicBezTo>
                  <a:cubicBezTo>
                    <a:pt x="6672" y="1003"/>
                    <a:pt x="6639" y="903"/>
                    <a:pt x="6605" y="803"/>
                  </a:cubicBezTo>
                  <a:cubicBezTo>
                    <a:pt x="6572" y="669"/>
                    <a:pt x="6505" y="502"/>
                    <a:pt x="6405" y="336"/>
                  </a:cubicBezTo>
                  <a:cubicBezTo>
                    <a:pt x="6305" y="202"/>
                    <a:pt x="6239" y="169"/>
                    <a:pt x="6138" y="169"/>
                  </a:cubicBezTo>
                  <a:cubicBezTo>
                    <a:pt x="6124" y="166"/>
                    <a:pt x="6109" y="165"/>
                    <a:pt x="6093" y="165"/>
                  </a:cubicBezTo>
                  <a:cubicBezTo>
                    <a:pt x="5899" y="165"/>
                    <a:pt x="5652" y="353"/>
                    <a:pt x="5405" y="569"/>
                  </a:cubicBezTo>
                  <a:cubicBezTo>
                    <a:pt x="5138" y="803"/>
                    <a:pt x="4804" y="1069"/>
                    <a:pt x="4571" y="1069"/>
                  </a:cubicBezTo>
                  <a:lnTo>
                    <a:pt x="4337" y="1069"/>
                  </a:lnTo>
                  <a:lnTo>
                    <a:pt x="4337" y="1003"/>
                  </a:lnTo>
                  <a:cubicBezTo>
                    <a:pt x="4304" y="836"/>
                    <a:pt x="4270" y="569"/>
                    <a:pt x="3937" y="235"/>
                  </a:cubicBezTo>
                  <a:cubicBezTo>
                    <a:pt x="3789" y="107"/>
                    <a:pt x="3633" y="55"/>
                    <a:pt x="3475" y="55"/>
                  </a:cubicBezTo>
                  <a:cubicBezTo>
                    <a:pt x="3099" y="55"/>
                    <a:pt x="2718" y="354"/>
                    <a:pt x="2436" y="636"/>
                  </a:cubicBezTo>
                  <a:cubicBezTo>
                    <a:pt x="2236" y="803"/>
                    <a:pt x="2002" y="969"/>
                    <a:pt x="1835" y="1003"/>
                  </a:cubicBezTo>
                  <a:cubicBezTo>
                    <a:pt x="1802" y="1014"/>
                    <a:pt x="1772" y="1017"/>
                    <a:pt x="1748" y="1017"/>
                  </a:cubicBezTo>
                  <a:cubicBezTo>
                    <a:pt x="1698" y="1017"/>
                    <a:pt x="1669" y="1003"/>
                    <a:pt x="1669" y="1003"/>
                  </a:cubicBezTo>
                  <a:cubicBezTo>
                    <a:pt x="1635" y="969"/>
                    <a:pt x="1635" y="836"/>
                    <a:pt x="1602" y="702"/>
                  </a:cubicBezTo>
                  <a:cubicBezTo>
                    <a:pt x="1569" y="569"/>
                    <a:pt x="1569" y="402"/>
                    <a:pt x="1468" y="235"/>
                  </a:cubicBezTo>
                  <a:cubicBezTo>
                    <a:pt x="1402" y="35"/>
                    <a:pt x="1268" y="2"/>
                    <a:pt x="1168" y="2"/>
                  </a:cubicBezTo>
                  <a:cubicBezTo>
                    <a:pt x="1159" y="1"/>
                    <a:pt x="1149" y="1"/>
                    <a:pt x="113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4"/>
            <p:cNvSpPr/>
            <p:nvPr/>
          </p:nvSpPr>
          <p:spPr>
            <a:xfrm>
              <a:off x="2776400" y="4181200"/>
              <a:ext cx="481125" cy="161550"/>
            </a:xfrm>
            <a:custGeom>
              <a:avLst/>
              <a:gdLst/>
              <a:ahLst/>
              <a:cxnLst/>
              <a:rect l="l" t="t" r="r" b="b"/>
              <a:pathLst>
                <a:path w="19245" h="6462" extrusionOk="0">
                  <a:moveTo>
                    <a:pt x="8639" y="1"/>
                  </a:moveTo>
                  <a:cubicBezTo>
                    <a:pt x="4414" y="1"/>
                    <a:pt x="531" y="57"/>
                    <a:pt x="531" y="57"/>
                  </a:cubicBezTo>
                  <a:cubicBezTo>
                    <a:pt x="531" y="57"/>
                    <a:pt x="0" y="6461"/>
                    <a:pt x="957" y="6461"/>
                  </a:cubicBezTo>
                  <a:cubicBezTo>
                    <a:pt x="960" y="6461"/>
                    <a:pt x="962" y="6461"/>
                    <a:pt x="965" y="6461"/>
                  </a:cubicBezTo>
                  <a:cubicBezTo>
                    <a:pt x="2399" y="6461"/>
                    <a:pt x="19044" y="6394"/>
                    <a:pt x="19044" y="6394"/>
                  </a:cubicBezTo>
                  <a:cubicBezTo>
                    <a:pt x="19044" y="6394"/>
                    <a:pt x="19244" y="891"/>
                    <a:pt x="19211" y="424"/>
                  </a:cubicBezTo>
                  <a:cubicBezTo>
                    <a:pt x="19157" y="79"/>
                    <a:pt x="13656" y="1"/>
                    <a:pt x="8639"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4"/>
            <p:cNvSpPr/>
            <p:nvPr/>
          </p:nvSpPr>
          <p:spPr>
            <a:xfrm>
              <a:off x="2838025" y="4181775"/>
              <a:ext cx="15875" cy="161800"/>
            </a:xfrm>
            <a:custGeom>
              <a:avLst/>
              <a:gdLst/>
              <a:ahLst/>
              <a:cxnLst/>
              <a:rect l="l" t="t" r="r" b="b"/>
              <a:pathLst>
                <a:path w="635" h="6472" extrusionOk="0">
                  <a:moveTo>
                    <a:pt x="168" y="0"/>
                  </a:moveTo>
                  <a:cubicBezTo>
                    <a:pt x="101" y="0"/>
                    <a:pt x="1" y="67"/>
                    <a:pt x="1" y="167"/>
                  </a:cubicBezTo>
                  <a:lnTo>
                    <a:pt x="301" y="6305"/>
                  </a:lnTo>
                  <a:cubicBezTo>
                    <a:pt x="301" y="6371"/>
                    <a:pt x="401" y="6472"/>
                    <a:pt x="468" y="6472"/>
                  </a:cubicBezTo>
                  <a:cubicBezTo>
                    <a:pt x="568" y="6472"/>
                    <a:pt x="635" y="6371"/>
                    <a:pt x="635" y="6305"/>
                  </a:cubicBezTo>
                  <a:lnTo>
                    <a:pt x="334" y="167"/>
                  </a:lnTo>
                  <a:cubicBezTo>
                    <a:pt x="334" y="67"/>
                    <a:pt x="268"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4"/>
            <p:cNvSpPr/>
            <p:nvPr/>
          </p:nvSpPr>
          <p:spPr>
            <a:xfrm>
              <a:off x="2883900" y="4175100"/>
              <a:ext cx="15875" cy="164300"/>
            </a:xfrm>
            <a:custGeom>
              <a:avLst/>
              <a:gdLst/>
              <a:ahLst/>
              <a:cxnLst/>
              <a:rect l="l" t="t" r="r" b="b"/>
              <a:pathLst>
                <a:path w="635" h="6572" extrusionOk="0">
                  <a:moveTo>
                    <a:pt x="167" y="0"/>
                  </a:moveTo>
                  <a:cubicBezTo>
                    <a:pt x="100" y="0"/>
                    <a:pt x="0" y="100"/>
                    <a:pt x="0" y="167"/>
                  </a:cubicBezTo>
                  <a:lnTo>
                    <a:pt x="301" y="6405"/>
                  </a:lnTo>
                  <a:cubicBezTo>
                    <a:pt x="301" y="6472"/>
                    <a:pt x="401" y="6572"/>
                    <a:pt x="467" y="6572"/>
                  </a:cubicBezTo>
                  <a:cubicBezTo>
                    <a:pt x="567" y="6572"/>
                    <a:pt x="634" y="6472"/>
                    <a:pt x="634" y="6405"/>
                  </a:cubicBezTo>
                  <a:lnTo>
                    <a:pt x="334" y="167"/>
                  </a:lnTo>
                  <a:cubicBezTo>
                    <a:pt x="334" y="100"/>
                    <a:pt x="267"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4"/>
            <p:cNvSpPr/>
            <p:nvPr/>
          </p:nvSpPr>
          <p:spPr>
            <a:xfrm>
              <a:off x="3207450" y="4180925"/>
              <a:ext cx="16725" cy="156825"/>
            </a:xfrm>
            <a:custGeom>
              <a:avLst/>
              <a:gdLst/>
              <a:ahLst/>
              <a:cxnLst/>
              <a:rect l="l" t="t" r="r" b="b"/>
              <a:pathLst>
                <a:path w="669" h="6273" extrusionOk="0">
                  <a:moveTo>
                    <a:pt x="501" y="1"/>
                  </a:moveTo>
                  <a:cubicBezTo>
                    <a:pt x="401" y="1"/>
                    <a:pt x="335" y="68"/>
                    <a:pt x="335" y="168"/>
                  </a:cubicBezTo>
                  <a:lnTo>
                    <a:pt x="1" y="6105"/>
                  </a:lnTo>
                  <a:cubicBezTo>
                    <a:pt x="1" y="6205"/>
                    <a:pt x="68" y="6272"/>
                    <a:pt x="168" y="6272"/>
                  </a:cubicBezTo>
                  <a:cubicBezTo>
                    <a:pt x="234" y="6272"/>
                    <a:pt x="335" y="6205"/>
                    <a:pt x="335" y="6105"/>
                  </a:cubicBezTo>
                  <a:lnTo>
                    <a:pt x="668" y="168"/>
                  </a:lnTo>
                  <a:cubicBezTo>
                    <a:pt x="668" y="68"/>
                    <a:pt x="568" y="1"/>
                    <a:pt x="5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4"/>
            <p:cNvSpPr/>
            <p:nvPr/>
          </p:nvSpPr>
          <p:spPr>
            <a:xfrm>
              <a:off x="3165775" y="4186775"/>
              <a:ext cx="15850" cy="159300"/>
            </a:xfrm>
            <a:custGeom>
              <a:avLst/>
              <a:gdLst/>
              <a:ahLst/>
              <a:cxnLst/>
              <a:rect l="l" t="t" r="r" b="b"/>
              <a:pathLst>
                <a:path w="634" h="6372" extrusionOk="0">
                  <a:moveTo>
                    <a:pt x="167" y="0"/>
                  </a:moveTo>
                  <a:cubicBezTo>
                    <a:pt x="67" y="0"/>
                    <a:pt x="0" y="100"/>
                    <a:pt x="0" y="167"/>
                  </a:cubicBezTo>
                  <a:lnTo>
                    <a:pt x="300" y="6205"/>
                  </a:lnTo>
                  <a:cubicBezTo>
                    <a:pt x="300" y="6305"/>
                    <a:pt x="367" y="6372"/>
                    <a:pt x="467" y="6372"/>
                  </a:cubicBezTo>
                  <a:cubicBezTo>
                    <a:pt x="534" y="6372"/>
                    <a:pt x="634" y="6305"/>
                    <a:pt x="634" y="6205"/>
                  </a:cubicBezTo>
                  <a:lnTo>
                    <a:pt x="334" y="167"/>
                  </a:lnTo>
                  <a:cubicBezTo>
                    <a:pt x="334" y="100"/>
                    <a:pt x="234"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4"/>
            <p:cNvSpPr/>
            <p:nvPr/>
          </p:nvSpPr>
          <p:spPr>
            <a:xfrm>
              <a:off x="2924750" y="4211800"/>
              <a:ext cx="211850" cy="88400"/>
            </a:xfrm>
            <a:custGeom>
              <a:avLst/>
              <a:gdLst/>
              <a:ahLst/>
              <a:cxnLst/>
              <a:rect l="l" t="t" r="r" b="b"/>
              <a:pathLst>
                <a:path w="8474" h="3536" extrusionOk="0">
                  <a:moveTo>
                    <a:pt x="2970" y="300"/>
                  </a:moveTo>
                  <a:cubicBezTo>
                    <a:pt x="6806" y="300"/>
                    <a:pt x="7773" y="334"/>
                    <a:pt x="8007" y="367"/>
                  </a:cubicBezTo>
                  <a:cubicBezTo>
                    <a:pt x="8040" y="767"/>
                    <a:pt x="8107" y="2168"/>
                    <a:pt x="8107" y="3202"/>
                  </a:cubicBezTo>
                  <a:lnTo>
                    <a:pt x="5405" y="3202"/>
                  </a:lnTo>
                  <a:cubicBezTo>
                    <a:pt x="1635" y="3202"/>
                    <a:pt x="601" y="3169"/>
                    <a:pt x="334" y="3136"/>
                  </a:cubicBezTo>
                  <a:cubicBezTo>
                    <a:pt x="334" y="2769"/>
                    <a:pt x="368" y="1301"/>
                    <a:pt x="368" y="300"/>
                  </a:cubicBezTo>
                  <a:close/>
                  <a:moveTo>
                    <a:pt x="268" y="0"/>
                  </a:moveTo>
                  <a:cubicBezTo>
                    <a:pt x="168" y="0"/>
                    <a:pt x="101" y="100"/>
                    <a:pt x="101" y="167"/>
                  </a:cubicBezTo>
                  <a:cubicBezTo>
                    <a:pt x="34" y="1301"/>
                    <a:pt x="1" y="3169"/>
                    <a:pt x="34" y="3336"/>
                  </a:cubicBezTo>
                  <a:cubicBezTo>
                    <a:pt x="134" y="3469"/>
                    <a:pt x="134" y="3536"/>
                    <a:pt x="5471" y="3536"/>
                  </a:cubicBezTo>
                  <a:lnTo>
                    <a:pt x="8307" y="3536"/>
                  </a:lnTo>
                  <a:cubicBezTo>
                    <a:pt x="8374" y="3536"/>
                    <a:pt x="8474" y="3469"/>
                    <a:pt x="8474" y="3369"/>
                  </a:cubicBezTo>
                  <a:cubicBezTo>
                    <a:pt x="8474" y="1368"/>
                    <a:pt x="8440" y="300"/>
                    <a:pt x="8340" y="167"/>
                  </a:cubicBezTo>
                  <a:cubicBezTo>
                    <a:pt x="8273" y="100"/>
                    <a:pt x="8207" y="0"/>
                    <a:pt x="300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4"/>
            <p:cNvSpPr/>
            <p:nvPr/>
          </p:nvSpPr>
          <p:spPr>
            <a:xfrm>
              <a:off x="2956450" y="4235100"/>
              <a:ext cx="151800" cy="42600"/>
            </a:xfrm>
            <a:custGeom>
              <a:avLst/>
              <a:gdLst/>
              <a:ahLst/>
              <a:cxnLst/>
              <a:rect l="l" t="t" r="r" b="b"/>
              <a:pathLst>
                <a:path w="6072" h="1704" extrusionOk="0">
                  <a:moveTo>
                    <a:pt x="1301" y="0"/>
                  </a:moveTo>
                  <a:cubicBezTo>
                    <a:pt x="716" y="0"/>
                    <a:pt x="94" y="817"/>
                    <a:pt x="34" y="936"/>
                  </a:cubicBezTo>
                  <a:cubicBezTo>
                    <a:pt x="0" y="969"/>
                    <a:pt x="0" y="1103"/>
                    <a:pt x="67" y="1136"/>
                  </a:cubicBezTo>
                  <a:cubicBezTo>
                    <a:pt x="82" y="1166"/>
                    <a:pt x="117" y="1183"/>
                    <a:pt x="155" y="1183"/>
                  </a:cubicBezTo>
                  <a:cubicBezTo>
                    <a:pt x="200" y="1183"/>
                    <a:pt x="249" y="1158"/>
                    <a:pt x="267" y="1103"/>
                  </a:cubicBezTo>
                  <a:cubicBezTo>
                    <a:pt x="520" y="819"/>
                    <a:pt x="1010" y="297"/>
                    <a:pt x="1345" y="297"/>
                  </a:cubicBezTo>
                  <a:cubicBezTo>
                    <a:pt x="1364" y="297"/>
                    <a:pt x="1383" y="299"/>
                    <a:pt x="1401" y="302"/>
                  </a:cubicBezTo>
                  <a:cubicBezTo>
                    <a:pt x="1535" y="369"/>
                    <a:pt x="1568" y="436"/>
                    <a:pt x="1568" y="736"/>
                  </a:cubicBezTo>
                  <a:cubicBezTo>
                    <a:pt x="1568" y="969"/>
                    <a:pt x="1568" y="1370"/>
                    <a:pt x="2035" y="1403"/>
                  </a:cubicBezTo>
                  <a:cubicBezTo>
                    <a:pt x="2052" y="1405"/>
                    <a:pt x="2069" y="1405"/>
                    <a:pt x="2086" y="1405"/>
                  </a:cubicBezTo>
                  <a:cubicBezTo>
                    <a:pt x="2430" y="1405"/>
                    <a:pt x="2713" y="1087"/>
                    <a:pt x="2936" y="769"/>
                  </a:cubicBezTo>
                  <a:cubicBezTo>
                    <a:pt x="3069" y="603"/>
                    <a:pt x="3269" y="369"/>
                    <a:pt x="3370" y="369"/>
                  </a:cubicBezTo>
                  <a:lnTo>
                    <a:pt x="3403" y="402"/>
                  </a:lnTo>
                  <a:cubicBezTo>
                    <a:pt x="3570" y="569"/>
                    <a:pt x="3536" y="769"/>
                    <a:pt x="3536" y="969"/>
                  </a:cubicBezTo>
                  <a:cubicBezTo>
                    <a:pt x="3536" y="1203"/>
                    <a:pt x="3536" y="1403"/>
                    <a:pt x="3670" y="1537"/>
                  </a:cubicBezTo>
                  <a:cubicBezTo>
                    <a:pt x="3703" y="1603"/>
                    <a:pt x="3837" y="1670"/>
                    <a:pt x="3937" y="1670"/>
                  </a:cubicBezTo>
                  <a:cubicBezTo>
                    <a:pt x="4003" y="1670"/>
                    <a:pt x="4003" y="1670"/>
                    <a:pt x="3937" y="1703"/>
                  </a:cubicBezTo>
                  <a:cubicBezTo>
                    <a:pt x="4337" y="1637"/>
                    <a:pt x="4537" y="1370"/>
                    <a:pt x="4737" y="1070"/>
                  </a:cubicBezTo>
                  <a:cubicBezTo>
                    <a:pt x="4940" y="791"/>
                    <a:pt x="5027" y="666"/>
                    <a:pt x="5130" y="666"/>
                  </a:cubicBezTo>
                  <a:cubicBezTo>
                    <a:pt x="5163" y="666"/>
                    <a:pt x="5197" y="679"/>
                    <a:pt x="5238" y="703"/>
                  </a:cubicBezTo>
                  <a:cubicBezTo>
                    <a:pt x="5738" y="903"/>
                    <a:pt x="5705" y="1436"/>
                    <a:pt x="5705" y="1470"/>
                  </a:cubicBezTo>
                  <a:cubicBezTo>
                    <a:pt x="5705" y="1570"/>
                    <a:pt x="5771" y="1637"/>
                    <a:pt x="5871" y="1637"/>
                  </a:cubicBezTo>
                  <a:cubicBezTo>
                    <a:pt x="5938" y="1637"/>
                    <a:pt x="6038" y="1570"/>
                    <a:pt x="6038" y="1470"/>
                  </a:cubicBezTo>
                  <a:cubicBezTo>
                    <a:pt x="6038" y="1436"/>
                    <a:pt x="6071" y="636"/>
                    <a:pt x="5404" y="369"/>
                  </a:cubicBezTo>
                  <a:cubicBezTo>
                    <a:pt x="5306" y="320"/>
                    <a:pt x="5217" y="299"/>
                    <a:pt x="5138" y="299"/>
                  </a:cubicBezTo>
                  <a:cubicBezTo>
                    <a:pt x="4840" y="299"/>
                    <a:pt x="4662" y="592"/>
                    <a:pt x="4504" y="803"/>
                  </a:cubicBezTo>
                  <a:cubicBezTo>
                    <a:pt x="4370" y="1070"/>
                    <a:pt x="4170" y="1303"/>
                    <a:pt x="3937" y="1303"/>
                  </a:cubicBezTo>
                  <a:lnTo>
                    <a:pt x="3837" y="1303"/>
                  </a:lnTo>
                  <a:lnTo>
                    <a:pt x="3837" y="1036"/>
                  </a:lnTo>
                  <a:cubicBezTo>
                    <a:pt x="3837" y="769"/>
                    <a:pt x="3870" y="436"/>
                    <a:pt x="3603" y="202"/>
                  </a:cubicBezTo>
                  <a:cubicBezTo>
                    <a:pt x="3536" y="69"/>
                    <a:pt x="3403" y="69"/>
                    <a:pt x="3336" y="69"/>
                  </a:cubicBezTo>
                  <a:cubicBezTo>
                    <a:pt x="3069" y="102"/>
                    <a:pt x="2869" y="369"/>
                    <a:pt x="2669" y="603"/>
                  </a:cubicBezTo>
                  <a:cubicBezTo>
                    <a:pt x="2449" y="854"/>
                    <a:pt x="2258" y="1106"/>
                    <a:pt x="2070" y="1106"/>
                  </a:cubicBezTo>
                  <a:cubicBezTo>
                    <a:pt x="2058" y="1106"/>
                    <a:pt x="2047" y="1105"/>
                    <a:pt x="2035" y="1103"/>
                  </a:cubicBezTo>
                  <a:cubicBezTo>
                    <a:pt x="1902" y="1070"/>
                    <a:pt x="1868" y="1036"/>
                    <a:pt x="1868" y="736"/>
                  </a:cubicBezTo>
                  <a:cubicBezTo>
                    <a:pt x="1868" y="502"/>
                    <a:pt x="1868" y="136"/>
                    <a:pt x="1502" y="35"/>
                  </a:cubicBezTo>
                  <a:cubicBezTo>
                    <a:pt x="1436" y="11"/>
                    <a:pt x="1369" y="0"/>
                    <a:pt x="13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4"/>
            <p:cNvSpPr/>
            <p:nvPr/>
          </p:nvSpPr>
          <p:spPr>
            <a:xfrm>
              <a:off x="2477775" y="3520700"/>
              <a:ext cx="487875" cy="405800"/>
            </a:xfrm>
            <a:custGeom>
              <a:avLst/>
              <a:gdLst/>
              <a:ahLst/>
              <a:cxnLst/>
              <a:rect l="l" t="t" r="r" b="b"/>
              <a:pathLst>
                <a:path w="19515" h="16232" extrusionOk="0">
                  <a:moveTo>
                    <a:pt x="9476" y="0"/>
                  </a:moveTo>
                  <a:cubicBezTo>
                    <a:pt x="7208" y="0"/>
                    <a:pt x="5471" y="291"/>
                    <a:pt x="5471" y="291"/>
                  </a:cubicBezTo>
                  <a:cubicBezTo>
                    <a:pt x="0" y="1759"/>
                    <a:pt x="1335" y="9064"/>
                    <a:pt x="2135" y="10298"/>
                  </a:cubicBezTo>
                  <a:cubicBezTo>
                    <a:pt x="3837" y="12867"/>
                    <a:pt x="7472" y="13100"/>
                    <a:pt x="7472" y="13100"/>
                  </a:cubicBezTo>
                  <a:cubicBezTo>
                    <a:pt x="7472" y="13100"/>
                    <a:pt x="7472" y="15068"/>
                    <a:pt x="7806" y="16069"/>
                  </a:cubicBezTo>
                  <a:cubicBezTo>
                    <a:pt x="7846" y="16182"/>
                    <a:pt x="7921" y="16231"/>
                    <a:pt x="8020" y="16231"/>
                  </a:cubicBezTo>
                  <a:cubicBezTo>
                    <a:pt x="8745" y="16231"/>
                    <a:pt x="10808" y="13601"/>
                    <a:pt x="10808" y="13601"/>
                  </a:cubicBezTo>
                  <a:cubicBezTo>
                    <a:pt x="10808" y="13601"/>
                    <a:pt x="13677" y="13301"/>
                    <a:pt x="15011" y="12900"/>
                  </a:cubicBezTo>
                  <a:cubicBezTo>
                    <a:pt x="19514" y="11433"/>
                    <a:pt x="19181" y="3127"/>
                    <a:pt x="17380" y="1892"/>
                  </a:cubicBezTo>
                  <a:cubicBezTo>
                    <a:pt x="15199" y="362"/>
                    <a:pt x="12007" y="0"/>
                    <a:pt x="9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4"/>
            <p:cNvSpPr/>
            <p:nvPr/>
          </p:nvSpPr>
          <p:spPr>
            <a:xfrm>
              <a:off x="2494450" y="3516300"/>
              <a:ext cx="459525" cy="414475"/>
            </a:xfrm>
            <a:custGeom>
              <a:avLst/>
              <a:gdLst/>
              <a:ahLst/>
              <a:cxnLst/>
              <a:rect l="l" t="t" r="r" b="b"/>
              <a:pathLst>
                <a:path w="18381" h="16579" extrusionOk="0">
                  <a:moveTo>
                    <a:pt x="8874" y="334"/>
                  </a:moveTo>
                  <a:cubicBezTo>
                    <a:pt x="11209" y="334"/>
                    <a:pt x="14478" y="634"/>
                    <a:pt x="16679" y="2202"/>
                  </a:cubicBezTo>
                  <a:cubicBezTo>
                    <a:pt x="17580" y="2869"/>
                    <a:pt x="18080" y="5538"/>
                    <a:pt x="17713" y="7973"/>
                  </a:cubicBezTo>
                  <a:cubicBezTo>
                    <a:pt x="17346" y="10541"/>
                    <a:pt x="16079" y="12342"/>
                    <a:pt x="14344" y="12943"/>
                  </a:cubicBezTo>
                  <a:cubicBezTo>
                    <a:pt x="13010" y="13343"/>
                    <a:pt x="10208" y="13643"/>
                    <a:pt x="10175" y="13643"/>
                  </a:cubicBezTo>
                  <a:cubicBezTo>
                    <a:pt x="10141" y="13643"/>
                    <a:pt x="10074" y="13643"/>
                    <a:pt x="10041" y="13677"/>
                  </a:cubicBezTo>
                  <a:cubicBezTo>
                    <a:pt x="9307" y="14644"/>
                    <a:pt x="7873" y="16245"/>
                    <a:pt x="7406" y="16245"/>
                  </a:cubicBezTo>
                  <a:cubicBezTo>
                    <a:pt x="7373" y="16245"/>
                    <a:pt x="7373" y="16245"/>
                    <a:pt x="7339" y="16145"/>
                  </a:cubicBezTo>
                  <a:cubicBezTo>
                    <a:pt x="7006" y="15178"/>
                    <a:pt x="7006" y="13243"/>
                    <a:pt x="7006" y="13243"/>
                  </a:cubicBezTo>
                  <a:cubicBezTo>
                    <a:pt x="7006" y="13143"/>
                    <a:pt x="6906" y="13076"/>
                    <a:pt x="6839" y="13076"/>
                  </a:cubicBezTo>
                  <a:cubicBezTo>
                    <a:pt x="6839" y="13076"/>
                    <a:pt x="3303" y="12843"/>
                    <a:pt x="1635" y="10341"/>
                  </a:cubicBezTo>
                  <a:cubicBezTo>
                    <a:pt x="1135" y="9607"/>
                    <a:pt x="401" y="6338"/>
                    <a:pt x="1368" y="3770"/>
                  </a:cubicBezTo>
                  <a:cubicBezTo>
                    <a:pt x="2002" y="2135"/>
                    <a:pt x="3170" y="1101"/>
                    <a:pt x="4837" y="634"/>
                  </a:cubicBezTo>
                  <a:cubicBezTo>
                    <a:pt x="4871" y="634"/>
                    <a:pt x="6639" y="334"/>
                    <a:pt x="8874" y="334"/>
                  </a:cubicBezTo>
                  <a:close/>
                  <a:moveTo>
                    <a:pt x="8840" y="0"/>
                  </a:moveTo>
                  <a:cubicBezTo>
                    <a:pt x="6572" y="0"/>
                    <a:pt x="4771" y="300"/>
                    <a:pt x="4737" y="300"/>
                  </a:cubicBezTo>
                  <a:cubicBezTo>
                    <a:pt x="2936" y="767"/>
                    <a:pt x="1702" y="1902"/>
                    <a:pt x="1035" y="3636"/>
                  </a:cubicBezTo>
                  <a:cubicBezTo>
                    <a:pt x="1" y="6338"/>
                    <a:pt x="768" y="9674"/>
                    <a:pt x="1335" y="10508"/>
                  </a:cubicBezTo>
                  <a:cubicBezTo>
                    <a:pt x="2903" y="12909"/>
                    <a:pt x="5972" y="13310"/>
                    <a:pt x="6672" y="13410"/>
                  </a:cubicBezTo>
                  <a:cubicBezTo>
                    <a:pt x="6672" y="13910"/>
                    <a:pt x="6705" y="15445"/>
                    <a:pt x="7006" y="16279"/>
                  </a:cubicBezTo>
                  <a:cubicBezTo>
                    <a:pt x="7039" y="16445"/>
                    <a:pt x="7206" y="16579"/>
                    <a:pt x="7373" y="16579"/>
                  </a:cubicBezTo>
                  <a:cubicBezTo>
                    <a:pt x="8140" y="16579"/>
                    <a:pt x="9841" y="14477"/>
                    <a:pt x="10208" y="13910"/>
                  </a:cubicBezTo>
                  <a:cubicBezTo>
                    <a:pt x="10675" y="13843"/>
                    <a:pt x="13143" y="13610"/>
                    <a:pt x="14378" y="13176"/>
                  </a:cubicBezTo>
                  <a:cubicBezTo>
                    <a:pt x="16246" y="12576"/>
                    <a:pt x="17546" y="10641"/>
                    <a:pt x="17980" y="7939"/>
                  </a:cubicBezTo>
                  <a:cubicBezTo>
                    <a:pt x="18380" y="5337"/>
                    <a:pt x="17847" y="2635"/>
                    <a:pt x="16779" y="1902"/>
                  </a:cubicBezTo>
                  <a:cubicBezTo>
                    <a:pt x="14544" y="334"/>
                    <a:pt x="11209" y="0"/>
                    <a:pt x="884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4"/>
            <p:cNvSpPr/>
            <p:nvPr/>
          </p:nvSpPr>
          <p:spPr>
            <a:xfrm>
              <a:off x="2201750" y="5059075"/>
              <a:ext cx="624625" cy="128450"/>
            </a:xfrm>
            <a:custGeom>
              <a:avLst/>
              <a:gdLst/>
              <a:ahLst/>
              <a:cxnLst/>
              <a:rect l="l" t="t" r="r" b="b"/>
              <a:pathLst>
                <a:path w="24985" h="5138" extrusionOk="0">
                  <a:moveTo>
                    <a:pt x="3636" y="0"/>
                  </a:moveTo>
                  <a:cubicBezTo>
                    <a:pt x="3403" y="0"/>
                    <a:pt x="3203" y="0"/>
                    <a:pt x="2969" y="67"/>
                  </a:cubicBezTo>
                  <a:cubicBezTo>
                    <a:pt x="2902" y="67"/>
                    <a:pt x="2869" y="133"/>
                    <a:pt x="2869" y="234"/>
                  </a:cubicBezTo>
                  <a:cubicBezTo>
                    <a:pt x="2869" y="300"/>
                    <a:pt x="2936" y="334"/>
                    <a:pt x="3036" y="334"/>
                  </a:cubicBezTo>
                  <a:cubicBezTo>
                    <a:pt x="3169" y="334"/>
                    <a:pt x="3303" y="319"/>
                    <a:pt x="3436" y="319"/>
                  </a:cubicBezTo>
                  <a:cubicBezTo>
                    <a:pt x="3503" y="319"/>
                    <a:pt x="3569" y="322"/>
                    <a:pt x="3636" y="334"/>
                  </a:cubicBezTo>
                  <a:cubicBezTo>
                    <a:pt x="3736" y="334"/>
                    <a:pt x="3803" y="267"/>
                    <a:pt x="3803" y="167"/>
                  </a:cubicBezTo>
                  <a:cubicBezTo>
                    <a:pt x="3803" y="100"/>
                    <a:pt x="3736" y="0"/>
                    <a:pt x="3636" y="0"/>
                  </a:cubicBezTo>
                  <a:close/>
                  <a:moveTo>
                    <a:pt x="4273" y="45"/>
                  </a:moveTo>
                  <a:cubicBezTo>
                    <a:pt x="4209" y="45"/>
                    <a:pt x="4170" y="116"/>
                    <a:pt x="4170" y="167"/>
                  </a:cubicBezTo>
                  <a:cubicBezTo>
                    <a:pt x="4103" y="267"/>
                    <a:pt x="4203" y="334"/>
                    <a:pt x="4270" y="334"/>
                  </a:cubicBezTo>
                  <a:cubicBezTo>
                    <a:pt x="4503" y="400"/>
                    <a:pt x="4704" y="434"/>
                    <a:pt x="4870" y="500"/>
                  </a:cubicBezTo>
                  <a:lnTo>
                    <a:pt x="4937" y="500"/>
                  </a:lnTo>
                  <a:cubicBezTo>
                    <a:pt x="5004" y="500"/>
                    <a:pt x="5037" y="500"/>
                    <a:pt x="5071" y="467"/>
                  </a:cubicBezTo>
                  <a:cubicBezTo>
                    <a:pt x="5104" y="400"/>
                    <a:pt x="5071" y="300"/>
                    <a:pt x="5004" y="267"/>
                  </a:cubicBezTo>
                  <a:cubicBezTo>
                    <a:pt x="4770" y="133"/>
                    <a:pt x="4570" y="100"/>
                    <a:pt x="4337" y="67"/>
                  </a:cubicBezTo>
                  <a:cubicBezTo>
                    <a:pt x="4313" y="51"/>
                    <a:pt x="4292" y="45"/>
                    <a:pt x="4273" y="45"/>
                  </a:cubicBezTo>
                  <a:close/>
                  <a:moveTo>
                    <a:pt x="2364" y="160"/>
                  </a:moveTo>
                  <a:cubicBezTo>
                    <a:pt x="2354" y="160"/>
                    <a:pt x="2344" y="162"/>
                    <a:pt x="2335" y="167"/>
                  </a:cubicBezTo>
                  <a:cubicBezTo>
                    <a:pt x="2102" y="234"/>
                    <a:pt x="1902" y="300"/>
                    <a:pt x="1701" y="400"/>
                  </a:cubicBezTo>
                  <a:cubicBezTo>
                    <a:pt x="1601" y="434"/>
                    <a:pt x="1568" y="500"/>
                    <a:pt x="1601" y="600"/>
                  </a:cubicBezTo>
                  <a:cubicBezTo>
                    <a:pt x="1668" y="634"/>
                    <a:pt x="1735" y="667"/>
                    <a:pt x="1768" y="667"/>
                  </a:cubicBezTo>
                  <a:cubicBezTo>
                    <a:pt x="1835" y="667"/>
                    <a:pt x="1868" y="667"/>
                    <a:pt x="1835" y="734"/>
                  </a:cubicBezTo>
                  <a:cubicBezTo>
                    <a:pt x="2002" y="634"/>
                    <a:pt x="2202" y="567"/>
                    <a:pt x="2402" y="500"/>
                  </a:cubicBezTo>
                  <a:cubicBezTo>
                    <a:pt x="2502" y="467"/>
                    <a:pt x="2569" y="400"/>
                    <a:pt x="2535" y="300"/>
                  </a:cubicBezTo>
                  <a:cubicBezTo>
                    <a:pt x="2507" y="243"/>
                    <a:pt x="2428" y="160"/>
                    <a:pt x="2364" y="160"/>
                  </a:cubicBezTo>
                  <a:close/>
                  <a:moveTo>
                    <a:pt x="10775" y="634"/>
                  </a:moveTo>
                  <a:cubicBezTo>
                    <a:pt x="10574" y="634"/>
                    <a:pt x="10441" y="734"/>
                    <a:pt x="10374" y="901"/>
                  </a:cubicBezTo>
                  <a:cubicBezTo>
                    <a:pt x="10341" y="967"/>
                    <a:pt x="10374" y="1067"/>
                    <a:pt x="10441" y="1101"/>
                  </a:cubicBezTo>
                  <a:lnTo>
                    <a:pt x="10541" y="1101"/>
                  </a:lnTo>
                  <a:cubicBezTo>
                    <a:pt x="10574" y="1101"/>
                    <a:pt x="10675" y="1067"/>
                    <a:pt x="10675" y="1001"/>
                  </a:cubicBezTo>
                  <a:cubicBezTo>
                    <a:pt x="10708" y="1001"/>
                    <a:pt x="10708" y="967"/>
                    <a:pt x="10775" y="967"/>
                  </a:cubicBezTo>
                  <a:cubicBezTo>
                    <a:pt x="10875" y="967"/>
                    <a:pt x="10941" y="967"/>
                    <a:pt x="11041" y="1001"/>
                  </a:cubicBezTo>
                  <a:cubicBezTo>
                    <a:pt x="11061" y="1020"/>
                    <a:pt x="11083" y="1028"/>
                    <a:pt x="11106" y="1028"/>
                  </a:cubicBezTo>
                  <a:cubicBezTo>
                    <a:pt x="11161" y="1028"/>
                    <a:pt x="11218" y="981"/>
                    <a:pt x="11242" y="934"/>
                  </a:cubicBezTo>
                  <a:cubicBezTo>
                    <a:pt x="11275" y="834"/>
                    <a:pt x="11242" y="767"/>
                    <a:pt x="11175" y="734"/>
                  </a:cubicBezTo>
                  <a:cubicBezTo>
                    <a:pt x="11041" y="667"/>
                    <a:pt x="10908" y="634"/>
                    <a:pt x="10775" y="634"/>
                  </a:cubicBezTo>
                  <a:close/>
                  <a:moveTo>
                    <a:pt x="5471" y="584"/>
                  </a:moveTo>
                  <a:cubicBezTo>
                    <a:pt x="5429" y="584"/>
                    <a:pt x="5387" y="600"/>
                    <a:pt x="5371" y="634"/>
                  </a:cubicBezTo>
                  <a:cubicBezTo>
                    <a:pt x="5271" y="667"/>
                    <a:pt x="5271" y="801"/>
                    <a:pt x="5371" y="834"/>
                  </a:cubicBezTo>
                  <a:cubicBezTo>
                    <a:pt x="5504" y="967"/>
                    <a:pt x="5604" y="1134"/>
                    <a:pt x="5738" y="1301"/>
                  </a:cubicBezTo>
                  <a:cubicBezTo>
                    <a:pt x="5738" y="1334"/>
                    <a:pt x="5838" y="1401"/>
                    <a:pt x="5871" y="1401"/>
                  </a:cubicBezTo>
                  <a:lnTo>
                    <a:pt x="5938" y="1401"/>
                  </a:lnTo>
                  <a:cubicBezTo>
                    <a:pt x="6038" y="1334"/>
                    <a:pt x="6038" y="1268"/>
                    <a:pt x="6005" y="1168"/>
                  </a:cubicBezTo>
                  <a:cubicBezTo>
                    <a:pt x="5871" y="967"/>
                    <a:pt x="5738" y="801"/>
                    <a:pt x="5571" y="634"/>
                  </a:cubicBezTo>
                  <a:cubicBezTo>
                    <a:pt x="5554" y="600"/>
                    <a:pt x="5513" y="584"/>
                    <a:pt x="5471" y="584"/>
                  </a:cubicBezTo>
                  <a:close/>
                  <a:moveTo>
                    <a:pt x="1249" y="681"/>
                  </a:moveTo>
                  <a:cubicBezTo>
                    <a:pt x="1221" y="681"/>
                    <a:pt x="1192" y="688"/>
                    <a:pt x="1168" y="701"/>
                  </a:cubicBezTo>
                  <a:cubicBezTo>
                    <a:pt x="1001" y="834"/>
                    <a:pt x="834" y="1001"/>
                    <a:pt x="667" y="1168"/>
                  </a:cubicBezTo>
                  <a:cubicBezTo>
                    <a:pt x="567" y="1234"/>
                    <a:pt x="567" y="1334"/>
                    <a:pt x="667" y="1368"/>
                  </a:cubicBezTo>
                  <a:cubicBezTo>
                    <a:pt x="701" y="1434"/>
                    <a:pt x="734" y="1434"/>
                    <a:pt x="767" y="1434"/>
                  </a:cubicBezTo>
                  <a:cubicBezTo>
                    <a:pt x="834" y="1434"/>
                    <a:pt x="868" y="1401"/>
                    <a:pt x="868" y="1368"/>
                  </a:cubicBezTo>
                  <a:cubicBezTo>
                    <a:pt x="1001" y="1234"/>
                    <a:pt x="1168" y="1101"/>
                    <a:pt x="1335" y="967"/>
                  </a:cubicBezTo>
                  <a:cubicBezTo>
                    <a:pt x="1401" y="934"/>
                    <a:pt x="1401" y="834"/>
                    <a:pt x="1368" y="767"/>
                  </a:cubicBezTo>
                  <a:cubicBezTo>
                    <a:pt x="1347" y="704"/>
                    <a:pt x="1299" y="681"/>
                    <a:pt x="1249" y="681"/>
                  </a:cubicBezTo>
                  <a:close/>
                  <a:moveTo>
                    <a:pt x="18277" y="1122"/>
                  </a:moveTo>
                  <a:cubicBezTo>
                    <a:pt x="18213" y="1122"/>
                    <a:pt x="18163" y="1159"/>
                    <a:pt x="18113" y="1234"/>
                  </a:cubicBezTo>
                  <a:cubicBezTo>
                    <a:pt x="18080" y="1301"/>
                    <a:pt x="18113" y="1401"/>
                    <a:pt x="18213" y="1434"/>
                  </a:cubicBezTo>
                  <a:cubicBezTo>
                    <a:pt x="18380" y="1501"/>
                    <a:pt x="18547" y="1635"/>
                    <a:pt x="18614" y="1801"/>
                  </a:cubicBezTo>
                  <a:cubicBezTo>
                    <a:pt x="18680" y="1835"/>
                    <a:pt x="18714" y="1901"/>
                    <a:pt x="18747" y="1901"/>
                  </a:cubicBezTo>
                  <a:cubicBezTo>
                    <a:pt x="18780" y="1901"/>
                    <a:pt x="18780" y="1901"/>
                    <a:pt x="18847" y="1801"/>
                  </a:cubicBezTo>
                  <a:cubicBezTo>
                    <a:pt x="18914" y="1768"/>
                    <a:pt x="18914" y="1668"/>
                    <a:pt x="18880" y="1601"/>
                  </a:cubicBezTo>
                  <a:cubicBezTo>
                    <a:pt x="18747" y="1434"/>
                    <a:pt x="18547" y="1268"/>
                    <a:pt x="18347" y="1134"/>
                  </a:cubicBezTo>
                  <a:cubicBezTo>
                    <a:pt x="18322" y="1126"/>
                    <a:pt x="18299" y="1122"/>
                    <a:pt x="18277" y="1122"/>
                  </a:cubicBezTo>
                  <a:close/>
                  <a:moveTo>
                    <a:pt x="11601" y="1112"/>
                  </a:moveTo>
                  <a:cubicBezTo>
                    <a:pt x="11569" y="1112"/>
                    <a:pt x="11536" y="1120"/>
                    <a:pt x="11508" y="1134"/>
                  </a:cubicBezTo>
                  <a:cubicBezTo>
                    <a:pt x="11408" y="1168"/>
                    <a:pt x="11408" y="1268"/>
                    <a:pt x="11442" y="1334"/>
                  </a:cubicBezTo>
                  <a:cubicBezTo>
                    <a:pt x="11575" y="1468"/>
                    <a:pt x="11675" y="1635"/>
                    <a:pt x="11709" y="1835"/>
                  </a:cubicBezTo>
                  <a:cubicBezTo>
                    <a:pt x="11742" y="1935"/>
                    <a:pt x="11775" y="1968"/>
                    <a:pt x="11875" y="1968"/>
                  </a:cubicBezTo>
                  <a:cubicBezTo>
                    <a:pt x="12009" y="1935"/>
                    <a:pt x="12076" y="1835"/>
                    <a:pt x="12009" y="1801"/>
                  </a:cubicBezTo>
                  <a:cubicBezTo>
                    <a:pt x="11942" y="1601"/>
                    <a:pt x="11842" y="1334"/>
                    <a:pt x="11709" y="1168"/>
                  </a:cubicBezTo>
                  <a:cubicBezTo>
                    <a:pt x="11689" y="1128"/>
                    <a:pt x="11647" y="1112"/>
                    <a:pt x="11601" y="1112"/>
                  </a:cubicBezTo>
                  <a:close/>
                  <a:moveTo>
                    <a:pt x="17746" y="1168"/>
                  </a:moveTo>
                  <a:cubicBezTo>
                    <a:pt x="17680" y="1168"/>
                    <a:pt x="17546" y="1234"/>
                    <a:pt x="17546" y="1301"/>
                  </a:cubicBezTo>
                  <a:lnTo>
                    <a:pt x="17546" y="1468"/>
                  </a:lnTo>
                  <a:cubicBezTo>
                    <a:pt x="17546" y="1601"/>
                    <a:pt x="17579" y="1801"/>
                    <a:pt x="17680" y="2001"/>
                  </a:cubicBezTo>
                  <a:cubicBezTo>
                    <a:pt x="17713" y="2102"/>
                    <a:pt x="17746" y="2135"/>
                    <a:pt x="17846" y="2135"/>
                  </a:cubicBezTo>
                  <a:lnTo>
                    <a:pt x="17880" y="2135"/>
                  </a:lnTo>
                  <a:cubicBezTo>
                    <a:pt x="17946" y="2102"/>
                    <a:pt x="17980" y="2001"/>
                    <a:pt x="17946" y="1935"/>
                  </a:cubicBezTo>
                  <a:cubicBezTo>
                    <a:pt x="17880" y="1668"/>
                    <a:pt x="17880" y="1568"/>
                    <a:pt x="17880" y="1468"/>
                  </a:cubicBezTo>
                  <a:lnTo>
                    <a:pt x="17880" y="1401"/>
                  </a:lnTo>
                  <a:cubicBezTo>
                    <a:pt x="17880" y="1301"/>
                    <a:pt x="17813" y="1168"/>
                    <a:pt x="17746" y="1168"/>
                  </a:cubicBezTo>
                  <a:close/>
                  <a:moveTo>
                    <a:pt x="10572" y="1373"/>
                  </a:moveTo>
                  <a:cubicBezTo>
                    <a:pt x="10550" y="1373"/>
                    <a:pt x="10527" y="1382"/>
                    <a:pt x="10508" y="1401"/>
                  </a:cubicBezTo>
                  <a:cubicBezTo>
                    <a:pt x="10408" y="1434"/>
                    <a:pt x="10374" y="1501"/>
                    <a:pt x="10408" y="1601"/>
                  </a:cubicBezTo>
                  <a:cubicBezTo>
                    <a:pt x="10508" y="1801"/>
                    <a:pt x="10574" y="2001"/>
                    <a:pt x="10708" y="2235"/>
                  </a:cubicBezTo>
                  <a:cubicBezTo>
                    <a:pt x="10708" y="2268"/>
                    <a:pt x="10775" y="2302"/>
                    <a:pt x="10841" y="2302"/>
                  </a:cubicBezTo>
                  <a:cubicBezTo>
                    <a:pt x="10875" y="2302"/>
                    <a:pt x="10908" y="2302"/>
                    <a:pt x="10908" y="2235"/>
                  </a:cubicBezTo>
                  <a:cubicBezTo>
                    <a:pt x="10941" y="2168"/>
                    <a:pt x="11008" y="2102"/>
                    <a:pt x="10941" y="2001"/>
                  </a:cubicBezTo>
                  <a:cubicBezTo>
                    <a:pt x="10841" y="1835"/>
                    <a:pt x="10741" y="1635"/>
                    <a:pt x="10708" y="1468"/>
                  </a:cubicBezTo>
                  <a:cubicBezTo>
                    <a:pt x="10684" y="1421"/>
                    <a:pt x="10627" y="1373"/>
                    <a:pt x="10572" y="1373"/>
                  </a:cubicBezTo>
                  <a:close/>
                  <a:moveTo>
                    <a:pt x="379" y="1622"/>
                  </a:moveTo>
                  <a:cubicBezTo>
                    <a:pt x="321" y="1622"/>
                    <a:pt x="259" y="1660"/>
                    <a:pt x="234" y="1735"/>
                  </a:cubicBezTo>
                  <a:cubicBezTo>
                    <a:pt x="167" y="1935"/>
                    <a:pt x="34" y="2135"/>
                    <a:pt x="0" y="2335"/>
                  </a:cubicBezTo>
                  <a:cubicBezTo>
                    <a:pt x="0" y="2435"/>
                    <a:pt x="34" y="2502"/>
                    <a:pt x="100" y="2569"/>
                  </a:cubicBezTo>
                  <a:lnTo>
                    <a:pt x="167" y="2569"/>
                  </a:lnTo>
                  <a:cubicBezTo>
                    <a:pt x="234" y="2569"/>
                    <a:pt x="267" y="2468"/>
                    <a:pt x="334" y="2402"/>
                  </a:cubicBezTo>
                  <a:cubicBezTo>
                    <a:pt x="367" y="2235"/>
                    <a:pt x="434" y="2001"/>
                    <a:pt x="534" y="1835"/>
                  </a:cubicBezTo>
                  <a:cubicBezTo>
                    <a:pt x="567" y="1768"/>
                    <a:pt x="534" y="1668"/>
                    <a:pt x="434" y="1635"/>
                  </a:cubicBezTo>
                  <a:cubicBezTo>
                    <a:pt x="417" y="1626"/>
                    <a:pt x="398" y="1622"/>
                    <a:pt x="379" y="1622"/>
                  </a:cubicBezTo>
                  <a:close/>
                  <a:moveTo>
                    <a:pt x="6140" y="1622"/>
                  </a:moveTo>
                  <a:cubicBezTo>
                    <a:pt x="6119" y="1622"/>
                    <a:pt x="6096" y="1626"/>
                    <a:pt x="6071" y="1635"/>
                  </a:cubicBezTo>
                  <a:cubicBezTo>
                    <a:pt x="6005" y="1668"/>
                    <a:pt x="5938" y="1768"/>
                    <a:pt x="6005" y="1835"/>
                  </a:cubicBezTo>
                  <a:cubicBezTo>
                    <a:pt x="6071" y="2001"/>
                    <a:pt x="6171" y="2235"/>
                    <a:pt x="6238" y="2435"/>
                  </a:cubicBezTo>
                  <a:cubicBezTo>
                    <a:pt x="6271" y="2502"/>
                    <a:pt x="6338" y="2569"/>
                    <a:pt x="6405" y="2569"/>
                  </a:cubicBezTo>
                  <a:lnTo>
                    <a:pt x="6438" y="2569"/>
                  </a:lnTo>
                  <a:cubicBezTo>
                    <a:pt x="6538" y="2502"/>
                    <a:pt x="6572" y="2435"/>
                    <a:pt x="6538" y="2335"/>
                  </a:cubicBezTo>
                  <a:lnTo>
                    <a:pt x="6271" y="1735"/>
                  </a:lnTo>
                  <a:cubicBezTo>
                    <a:pt x="6246" y="1660"/>
                    <a:pt x="6203" y="1622"/>
                    <a:pt x="6140" y="1622"/>
                  </a:cubicBezTo>
                  <a:close/>
                  <a:moveTo>
                    <a:pt x="24825" y="2246"/>
                  </a:moveTo>
                  <a:cubicBezTo>
                    <a:pt x="24780" y="2246"/>
                    <a:pt x="24737" y="2263"/>
                    <a:pt x="24718" y="2302"/>
                  </a:cubicBezTo>
                  <a:cubicBezTo>
                    <a:pt x="24718" y="2302"/>
                    <a:pt x="24584" y="2502"/>
                    <a:pt x="24318" y="2802"/>
                  </a:cubicBezTo>
                  <a:cubicBezTo>
                    <a:pt x="24251" y="2835"/>
                    <a:pt x="24251" y="2969"/>
                    <a:pt x="24318" y="3002"/>
                  </a:cubicBezTo>
                  <a:cubicBezTo>
                    <a:pt x="24384" y="3069"/>
                    <a:pt x="24418" y="3069"/>
                    <a:pt x="24451" y="3069"/>
                  </a:cubicBezTo>
                  <a:cubicBezTo>
                    <a:pt x="24518" y="3069"/>
                    <a:pt x="24551" y="3069"/>
                    <a:pt x="24551" y="3002"/>
                  </a:cubicBezTo>
                  <a:cubicBezTo>
                    <a:pt x="24818" y="2735"/>
                    <a:pt x="24951" y="2468"/>
                    <a:pt x="24951" y="2468"/>
                  </a:cubicBezTo>
                  <a:cubicBezTo>
                    <a:pt x="24985" y="2402"/>
                    <a:pt x="24985" y="2302"/>
                    <a:pt x="24918" y="2268"/>
                  </a:cubicBezTo>
                  <a:cubicBezTo>
                    <a:pt x="24890" y="2255"/>
                    <a:pt x="24857" y="2246"/>
                    <a:pt x="24825" y="2246"/>
                  </a:cubicBezTo>
                  <a:close/>
                  <a:moveTo>
                    <a:pt x="18880" y="2168"/>
                  </a:moveTo>
                  <a:cubicBezTo>
                    <a:pt x="18780" y="2168"/>
                    <a:pt x="18714" y="2268"/>
                    <a:pt x="18714" y="2335"/>
                  </a:cubicBezTo>
                  <a:cubicBezTo>
                    <a:pt x="18714" y="2502"/>
                    <a:pt x="18680" y="2735"/>
                    <a:pt x="18580" y="2902"/>
                  </a:cubicBezTo>
                  <a:cubicBezTo>
                    <a:pt x="18547" y="2969"/>
                    <a:pt x="18580" y="3036"/>
                    <a:pt x="18680" y="3102"/>
                  </a:cubicBezTo>
                  <a:lnTo>
                    <a:pt x="18747" y="3102"/>
                  </a:lnTo>
                  <a:cubicBezTo>
                    <a:pt x="18814" y="3102"/>
                    <a:pt x="18880" y="3102"/>
                    <a:pt x="18880" y="3036"/>
                  </a:cubicBezTo>
                  <a:cubicBezTo>
                    <a:pt x="19014" y="2802"/>
                    <a:pt x="19047" y="2569"/>
                    <a:pt x="19047" y="2335"/>
                  </a:cubicBezTo>
                  <a:cubicBezTo>
                    <a:pt x="19047" y="2268"/>
                    <a:pt x="18947" y="2168"/>
                    <a:pt x="18880" y="2168"/>
                  </a:cubicBezTo>
                  <a:close/>
                  <a:moveTo>
                    <a:pt x="18105" y="2422"/>
                  </a:moveTo>
                  <a:cubicBezTo>
                    <a:pt x="18085" y="2422"/>
                    <a:pt x="18064" y="2426"/>
                    <a:pt x="18046" y="2435"/>
                  </a:cubicBezTo>
                  <a:cubicBezTo>
                    <a:pt x="17946" y="2468"/>
                    <a:pt x="17913" y="2569"/>
                    <a:pt x="17946" y="2635"/>
                  </a:cubicBezTo>
                  <a:cubicBezTo>
                    <a:pt x="18080" y="2802"/>
                    <a:pt x="18213" y="3002"/>
                    <a:pt x="18347" y="3169"/>
                  </a:cubicBezTo>
                  <a:cubicBezTo>
                    <a:pt x="18380" y="3236"/>
                    <a:pt x="18413" y="3269"/>
                    <a:pt x="18447" y="3269"/>
                  </a:cubicBezTo>
                  <a:lnTo>
                    <a:pt x="18547" y="3269"/>
                  </a:lnTo>
                  <a:cubicBezTo>
                    <a:pt x="18614" y="3236"/>
                    <a:pt x="18614" y="3136"/>
                    <a:pt x="18580" y="3069"/>
                  </a:cubicBezTo>
                  <a:cubicBezTo>
                    <a:pt x="18447" y="2902"/>
                    <a:pt x="18313" y="2669"/>
                    <a:pt x="18247" y="2502"/>
                  </a:cubicBezTo>
                  <a:cubicBezTo>
                    <a:pt x="18222" y="2453"/>
                    <a:pt x="18162" y="2422"/>
                    <a:pt x="18105" y="2422"/>
                  </a:cubicBezTo>
                  <a:close/>
                  <a:moveTo>
                    <a:pt x="11880" y="2328"/>
                  </a:moveTo>
                  <a:cubicBezTo>
                    <a:pt x="11817" y="2328"/>
                    <a:pt x="11742" y="2411"/>
                    <a:pt x="11742" y="2468"/>
                  </a:cubicBezTo>
                  <a:cubicBezTo>
                    <a:pt x="11742" y="2635"/>
                    <a:pt x="11675" y="2802"/>
                    <a:pt x="11575" y="2969"/>
                  </a:cubicBezTo>
                  <a:cubicBezTo>
                    <a:pt x="11508" y="2835"/>
                    <a:pt x="11408" y="2769"/>
                    <a:pt x="11342" y="2635"/>
                  </a:cubicBezTo>
                  <a:cubicBezTo>
                    <a:pt x="11303" y="2596"/>
                    <a:pt x="11264" y="2580"/>
                    <a:pt x="11218" y="2580"/>
                  </a:cubicBezTo>
                  <a:cubicBezTo>
                    <a:pt x="11185" y="2580"/>
                    <a:pt x="11150" y="2588"/>
                    <a:pt x="11108" y="2602"/>
                  </a:cubicBezTo>
                  <a:cubicBezTo>
                    <a:pt x="11041" y="2635"/>
                    <a:pt x="11041" y="2735"/>
                    <a:pt x="11075" y="2802"/>
                  </a:cubicBezTo>
                  <a:cubicBezTo>
                    <a:pt x="11208" y="2969"/>
                    <a:pt x="11342" y="3136"/>
                    <a:pt x="11508" y="3302"/>
                  </a:cubicBezTo>
                  <a:cubicBezTo>
                    <a:pt x="11542" y="3336"/>
                    <a:pt x="11575" y="3336"/>
                    <a:pt x="11609" y="3336"/>
                  </a:cubicBezTo>
                  <a:cubicBezTo>
                    <a:pt x="11609" y="3336"/>
                    <a:pt x="11675" y="3336"/>
                    <a:pt x="11675" y="3402"/>
                  </a:cubicBezTo>
                  <a:cubicBezTo>
                    <a:pt x="11709" y="3336"/>
                    <a:pt x="11709" y="3302"/>
                    <a:pt x="11709" y="3269"/>
                  </a:cubicBezTo>
                  <a:cubicBezTo>
                    <a:pt x="11742" y="3236"/>
                    <a:pt x="11775" y="3236"/>
                    <a:pt x="11775" y="3169"/>
                  </a:cubicBezTo>
                  <a:cubicBezTo>
                    <a:pt x="11909" y="2969"/>
                    <a:pt x="12009" y="2735"/>
                    <a:pt x="12042" y="2502"/>
                  </a:cubicBezTo>
                  <a:cubicBezTo>
                    <a:pt x="12076" y="2435"/>
                    <a:pt x="12009" y="2335"/>
                    <a:pt x="11909" y="2335"/>
                  </a:cubicBezTo>
                  <a:cubicBezTo>
                    <a:pt x="11900" y="2330"/>
                    <a:pt x="11890" y="2328"/>
                    <a:pt x="11880" y="2328"/>
                  </a:cubicBezTo>
                  <a:close/>
                  <a:moveTo>
                    <a:pt x="6640" y="2823"/>
                  </a:moveTo>
                  <a:cubicBezTo>
                    <a:pt x="6620" y="2823"/>
                    <a:pt x="6597" y="2827"/>
                    <a:pt x="6572" y="2835"/>
                  </a:cubicBezTo>
                  <a:cubicBezTo>
                    <a:pt x="6505" y="2902"/>
                    <a:pt x="6438" y="2969"/>
                    <a:pt x="6505" y="3069"/>
                  </a:cubicBezTo>
                  <a:cubicBezTo>
                    <a:pt x="6572" y="3302"/>
                    <a:pt x="6672" y="3503"/>
                    <a:pt x="6738" y="3669"/>
                  </a:cubicBezTo>
                  <a:cubicBezTo>
                    <a:pt x="6738" y="3736"/>
                    <a:pt x="6838" y="3769"/>
                    <a:pt x="6872" y="3769"/>
                  </a:cubicBezTo>
                  <a:cubicBezTo>
                    <a:pt x="6905" y="3769"/>
                    <a:pt x="6905" y="3736"/>
                    <a:pt x="6939" y="3736"/>
                  </a:cubicBezTo>
                  <a:cubicBezTo>
                    <a:pt x="7039" y="3669"/>
                    <a:pt x="7072" y="3603"/>
                    <a:pt x="7039" y="3503"/>
                  </a:cubicBezTo>
                  <a:cubicBezTo>
                    <a:pt x="6939" y="3336"/>
                    <a:pt x="6872" y="3169"/>
                    <a:pt x="6772" y="2935"/>
                  </a:cubicBezTo>
                  <a:cubicBezTo>
                    <a:pt x="6747" y="2860"/>
                    <a:pt x="6703" y="2823"/>
                    <a:pt x="6640" y="2823"/>
                  </a:cubicBezTo>
                  <a:close/>
                  <a:moveTo>
                    <a:pt x="23997" y="3244"/>
                  </a:moveTo>
                  <a:cubicBezTo>
                    <a:pt x="23959" y="3244"/>
                    <a:pt x="23917" y="3252"/>
                    <a:pt x="23884" y="3269"/>
                  </a:cubicBezTo>
                  <a:lnTo>
                    <a:pt x="23384" y="3636"/>
                  </a:lnTo>
                  <a:cubicBezTo>
                    <a:pt x="23284" y="3669"/>
                    <a:pt x="23284" y="3769"/>
                    <a:pt x="23350" y="3836"/>
                  </a:cubicBezTo>
                  <a:cubicBezTo>
                    <a:pt x="23384" y="3869"/>
                    <a:pt x="23417" y="3936"/>
                    <a:pt x="23450" y="3936"/>
                  </a:cubicBezTo>
                  <a:cubicBezTo>
                    <a:pt x="23517" y="3936"/>
                    <a:pt x="23550" y="3936"/>
                    <a:pt x="23550" y="3903"/>
                  </a:cubicBezTo>
                  <a:cubicBezTo>
                    <a:pt x="23751" y="3769"/>
                    <a:pt x="23917" y="3603"/>
                    <a:pt x="24084" y="3469"/>
                  </a:cubicBezTo>
                  <a:cubicBezTo>
                    <a:pt x="24117" y="3436"/>
                    <a:pt x="24117" y="3336"/>
                    <a:pt x="24084" y="3269"/>
                  </a:cubicBezTo>
                  <a:cubicBezTo>
                    <a:pt x="24067" y="3252"/>
                    <a:pt x="24034" y="3244"/>
                    <a:pt x="23997" y="3244"/>
                  </a:cubicBezTo>
                  <a:close/>
                  <a:moveTo>
                    <a:pt x="18380" y="3286"/>
                  </a:moveTo>
                  <a:cubicBezTo>
                    <a:pt x="18338" y="3286"/>
                    <a:pt x="18297" y="3302"/>
                    <a:pt x="18280" y="3336"/>
                  </a:cubicBezTo>
                  <a:cubicBezTo>
                    <a:pt x="18180" y="3503"/>
                    <a:pt x="17980" y="3636"/>
                    <a:pt x="17813" y="3769"/>
                  </a:cubicBezTo>
                  <a:cubicBezTo>
                    <a:pt x="17746" y="3803"/>
                    <a:pt x="17746" y="3903"/>
                    <a:pt x="17780" y="3970"/>
                  </a:cubicBezTo>
                  <a:cubicBezTo>
                    <a:pt x="17846" y="4003"/>
                    <a:pt x="17880" y="4070"/>
                    <a:pt x="17913" y="4070"/>
                  </a:cubicBezTo>
                  <a:lnTo>
                    <a:pt x="17980" y="3970"/>
                  </a:lnTo>
                  <a:cubicBezTo>
                    <a:pt x="18147" y="3836"/>
                    <a:pt x="18380" y="3736"/>
                    <a:pt x="18480" y="3569"/>
                  </a:cubicBezTo>
                  <a:cubicBezTo>
                    <a:pt x="18580" y="3503"/>
                    <a:pt x="18580" y="3402"/>
                    <a:pt x="18480" y="3336"/>
                  </a:cubicBezTo>
                  <a:cubicBezTo>
                    <a:pt x="18463" y="3302"/>
                    <a:pt x="18422" y="3286"/>
                    <a:pt x="18380" y="3286"/>
                  </a:cubicBezTo>
                  <a:close/>
                  <a:moveTo>
                    <a:pt x="11321" y="3411"/>
                  </a:moveTo>
                  <a:cubicBezTo>
                    <a:pt x="11283" y="3411"/>
                    <a:pt x="11242" y="3419"/>
                    <a:pt x="11208" y="3436"/>
                  </a:cubicBezTo>
                  <a:lnTo>
                    <a:pt x="10708" y="3803"/>
                  </a:lnTo>
                  <a:cubicBezTo>
                    <a:pt x="10608" y="3836"/>
                    <a:pt x="10608" y="3936"/>
                    <a:pt x="10675" y="4003"/>
                  </a:cubicBezTo>
                  <a:cubicBezTo>
                    <a:pt x="10675" y="4070"/>
                    <a:pt x="10741" y="4103"/>
                    <a:pt x="10775" y="4103"/>
                  </a:cubicBezTo>
                  <a:cubicBezTo>
                    <a:pt x="10841" y="4103"/>
                    <a:pt x="10841" y="4103"/>
                    <a:pt x="10875" y="4070"/>
                  </a:cubicBezTo>
                  <a:cubicBezTo>
                    <a:pt x="11075" y="3936"/>
                    <a:pt x="11242" y="3803"/>
                    <a:pt x="11408" y="3636"/>
                  </a:cubicBezTo>
                  <a:cubicBezTo>
                    <a:pt x="11442" y="3603"/>
                    <a:pt x="11442" y="3503"/>
                    <a:pt x="11408" y="3436"/>
                  </a:cubicBezTo>
                  <a:cubicBezTo>
                    <a:pt x="11392" y="3419"/>
                    <a:pt x="11358" y="3411"/>
                    <a:pt x="11321" y="3411"/>
                  </a:cubicBezTo>
                  <a:close/>
                  <a:moveTo>
                    <a:pt x="12042" y="3494"/>
                  </a:moveTo>
                  <a:cubicBezTo>
                    <a:pt x="12000" y="3494"/>
                    <a:pt x="11959" y="3519"/>
                    <a:pt x="11942" y="3569"/>
                  </a:cubicBezTo>
                  <a:cubicBezTo>
                    <a:pt x="11875" y="3603"/>
                    <a:pt x="11875" y="3736"/>
                    <a:pt x="11942" y="3769"/>
                  </a:cubicBezTo>
                  <a:cubicBezTo>
                    <a:pt x="12109" y="3936"/>
                    <a:pt x="12276" y="4070"/>
                    <a:pt x="12442" y="4170"/>
                  </a:cubicBezTo>
                  <a:cubicBezTo>
                    <a:pt x="12442" y="4236"/>
                    <a:pt x="12509" y="4236"/>
                    <a:pt x="12543" y="4236"/>
                  </a:cubicBezTo>
                  <a:cubicBezTo>
                    <a:pt x="12576" y="4236"/>
                    <a:pt x="12676" y="4170"/>
                    <a:pt x="12709" y="4170"/>
                  </a:cubicBezTo>
                  <a:cubicBezTo>
                    <a:pt x="12743" y="4136"/>
                    <a:pt x="12743" y="4003"/>
                    <a:pt x="12676" y="3970"/>
                  </a:cubicBezTo>
                  <a:cubicBezTo>
                    <a:pt x="12476" y="3836"/>
                    <a:pt x="12342" y="3669"/>
                    <a:pt x="12142" y="3569"/>
                  </a:cubicBezTo>
                  <a:cubicBezTo>
                    <a:pt x="12126" y="3519"/>
                    <a:pt x="12084" y="3494"/>
                    <a:pt x="12042" y="3494"/>
                  </a:cubicBezTo>
                  <a:close/>
                  <a:moveTo>
                    <a:pt x="18872" y="3478"/>
                  </a:moveTo>
                  <a:cubicBezTo>
                    <a:pt x="18839" y="3478"/>
                    <a:pt x="18797" y="3486"/>
                    <a:pt x="18747" y="3503"/>
                  </a:cubicBezTo>
                  <a:cubicBezTo>
                    <a:pt x="18714" y="3569"/>
                    <a:pt x="18714" y="3636"/>
                    <a:pt x="18747" y="3736"/>
                  </a:cubicBezTo>
                  <a:cubicBezTo>
                    <a:pt x="18914" y="3903"/>
                    <a:pt x="19081" y="4070"/>
                    <a:pt x="19247" y="4170"/>
                  </a:cubicBezTo>
                  <a:cubicBezTo>
                    <a:pt x="19247" y="4236"/>
                    <a:pt x="19281" y="4236"/>
                    <a:pt x="19347" y="4236"/>
                  </a:cubicBezTo>
                  <a:cubicBezTo>
                    <a:pt x="19381" y="4236"/>
                    <a:pt x="19414" y="4170"/>
                    <a:pt x="19447" y="4136"/>
                  </a:cubicBezTo>
                  <a:cubicBezTo>
                    <a:pt x="19514" y="4103"/>
                    <a:pt x="19514" y="3970"/>
                    <a:pt x="19414" y="3936"/>
                  </a:cubicBezTo>
                  <a:cubicBezTo>
                    <a:pt x="19247" y="3803"/>
                    <a:pt x="19114" y="3669"/>
                    <a:pt x="18947" y="3503"/>
                  </a:cubicBezTo>
                  <a:cubicBezTo>
                    <a:pt x="18930" y="3486"/>
                    <a:pt x="18905" y="3478"/>
                    <a:pt x="18872" y="3478"/>
                  </a:cubicBezTo>
                  <a:close/>
                  <a:moveTo>
                    <a:pt x="22886" y="3957"/>
                  </a:moveTo>
                  <a:cubicBezTo>
                    <a:pt x="22864" y="3957"/>
                    <a:pt x="22842" y="3961"/>
                    <a:pt x="22817" y="3970"/>
                  </a:cubicBezTo>
                  <a:cubicBezTo>
                    <a:pt x="22616" y="4070"/>
                    <a:pt x="22450" y="4136"/>
                    <a:pt x="22249" y="4236"/>
                  </a:cubicBezTo>
                  <a:cubicBezTo>
                    <a:pt x="22149" y="4270"/>
                    <a:pt x="22116" y="4336"/>
                    <a:pt x="22149" y="4437"/>
                  </a:cubicBezTo>
                  <a:cubicBezTo>
                    <a:pt x="22216" y="4470"/>
                    <a:pt x="22249" y="4503"/>
                    <a:pt x="22350" y="4503"/>
                  </a:cubicBezTo>
                  <a:cubicBezTo>
                    <a:pt x="22383" y="4503"/>
                    <a:pt x="22383" y="4503"/>
                    <a:pt x="22383" y="4570"/>
                  </a:cubicBezTo>
                  <a:cubicBezTo>
                    <a:pt x="22550" y="4470"/>
                    <a:pt x="22750" y="4336"/>
                    <a:pt x="22950" y="4270"/>
                  </a:cubicBezTo>
                  <a:cubicBezTo>
                    <a:pt x="23050" y="4236"/>
                    <a:pt x="23083" y="4136"/>
                    <a:pt x="23050" y="4070"/>
                  </a:cubicBezTo>
                  <a:cubicBezTo>
                    <a:pt x="23000" y="3995"/>
                    <a:pt x="22950" y="3957"/>
                    <a:pt x="22886" y="3957"/>
                  </a:cubicBezTo>
                  <a:close/>
                  <a:moveTo>
                    <a:pt x="10239" y="4042"/>
                  </a:moveTo>
                  <a:cubicBezTo>
                    <a:pt x="10216" y="4042"/>
                    <a:pt x="10194" y="4050"/>
                    <a:pt x="10174" y="4070"/>
                  </a:cubicBezTo>
                  <a:cubicBezTo>
                    <a:pt x="9974" y="4136"/>
                    <a:pt x="9774" y="4170"/>
                    <a:pt x="9574" y="4270"/>
                  </a:cubicBezTo>
                  <a:cubicBezTo>
                    <a:pt x="9474" y="4303"/>
                    <a:pt x="9407" y="4403"/>
                    <a:pt x="9440" y="4470"/>
                  </a:cubicBezTo>
                  <a:cubicBezTo>
                    <a:pt x="9507" y="4570"/>
                    <a:pt x="9540" y="4603"/>
                    <a:pt x="9607" y="4603"/>
                  </a:cubicBezTo>
                  <a:cubicBezTo>
                    <a:pt x="9607" y="4603"/>
                    <a:pt x="9674" y="4603"/>
                    <a:pt x="9640" y="4570"/>
                  </a:cubicBezTo>
                  <a:cubicBezTo>
                    <a:pt x="9874" y="4503"/>
                    <a:pt x="10074" y="4437"/>
                    <a:pt x="10274" y="4336"/>
                  </a:cubicBezTo>
                  <a:cubicBezTo>
                    <a:pt x="10374" y="4303"/>
                    <a:pt x="10408" y="4236"/>
                    <a:pt x="10374" y="4136"/>
                  </a:cubicBezTo>
                  <a:cubicBezTo>
                    <a:pt x="10351" y="4089"/>
                    <a:pt x="10294" y="4042"/>
                    <a:pt x="10239" y="4042"/>
                  </a:cubicBezTo>
                  <a:close/>
                  <a:moveTo>
                    <a:pt x="7235" y="4020"/>
                  </a:moveTo>
                  <a:cubicBezTo>
                    <a:pt x="7197" y="4020"/>
                    <a:pt x="7155" y="4036"/>
                    <a:pt x="7105" y="4070"/>
                  </a:cubicBezTo>
                  <a:cubicBezTo>
                    <a:pt x="7072" y="4103"/>
                    <a:pt x="7072" y="4170"/>
                    <a:pt x="7105" y="4270"/>
                  </a:cubicBezTo>
                  <a:cubicBezTo>
                    <a:pt x="7272" y="4437"/>
                    <a:pt x="7439" y="4603"/>
                    <a:pt x="7672" y="4670"/>
                  </a:cubicBezTo>
                  <a:lnTo>
                    <a:pt x="7739" y="4670"/>
                  </a:lnTo>
                  <a:cubicBezTo>
                    <a:pt x="7772" y="4670"/>
                    <a:pt x="7873" y="4637"/>
                    <a:pt x="7873" y="4603"/>
                  </a:cubicBezTo>
                  <a:cubicBezTo>
                    <a:pt x="7906" y="4503"/>
                    <a:pt x="7873" y="4437"/>
                    <a:pt x="7772" y="4403"/>
                  </a:cubicBezTo>
                  <a:cubicBezTo>
                    <a:pt x="7606" y="4303"/>
                    <a:pt x="7439" y="4236"/>
                    <a:pt x="7339" y="4070"/>
                  </a:cubicBezTo>
                  <a:cubicBezTo>
                    <a:pt x="7305" y="4036"/>
                    <a:pt x="7272" y="4020"/>
                    <a:pt x="7235" y="4020"/>
                  </a:cubicBezTo>
                  <a:close/>
                  <a:moveTo>
                    <a:pt x="17353" y="4090"/>
                  </a:moveTo>
                  <a:cubicBezTo>
                    <a:pt x="17330" y="4090"/>
                    <a:pt x="17306" y="4094"/>
                    <a:pt x="17279" y="4103"/>
                  </a:cubicBezTo>
                  <a:cubicBezTo>
                    <a:pt x="17079" y="4236"/>
                    <a:pt x="16912" y="4303"/>
                    <a:pt x="16712" y="4403"/>
                  </a:cubicBezTo>
                  <a:cubicBezTo>
                    <a:pt x="16612" y="4437"/>
                    <a:pt x="16579" y="4503"/>
                    <a:pt x="16612" y="4603"/>
                  </a:cubicBezTo>
                  <a:cubicBezTo>
                    <a:pt x="16679" y="4637"/>
                    <a:pt x="16746" y="4670"/>
                    <a:pt x="16779" y="4670"/>
                  </a:cubicBezTo>
                  <a:lnTo>
                    <a:pt x="16846" y="4670"/>
                  </a:lnTo>
                  <a:cubicBezTo>
                    <a:pt x="17046" y="4603"/>
                    <a:pt x="17246" y="4470"/>
                    <a:pt x="17413" y="4403"/>
                  </a:cubicBezTo>
                  <a:cubicBezTo>
                    <a:pt x="17513" y="4336"/>
                    <a:pt x="17546" y="4270"/>
                    <a:pt x="17513" y="4170"/>
                  </a:cubicBezTo>
                  <a:cubicBezTo>
                    <a:pt x="17464" y="4121"/>
                    <a:pt x="17415" y="4090"/>
                    <a:pt x="17353" y="4090"/>
                  </a:cubicBezTo>
                  <a:close/>
                  <a:moveTo>
                    <a:pt x="8907" y="4437"/>
                  </a:moveTo>
                  <a:cubicBezTo>
                    <a:pt x="8706" y="4470"/>
                    <a:pt x="8506" y="4470"/>
                    <a:pt x="8340" y="4470"/>
                  </a:cubicBezTo>
                  <a:cubicBezTo>
                    <a:pt x="8239" y="4470"/>
                    <a:pt x="8173" y="4570"/>
                    <a:pt x="8173" y="4637"/>
                  </a:cubicBezTo>
                  <a:cubicBezTo>
                    <a:pt x="8173" y="4737"/>
                    <a:pt x="8239" y="4803"/>
                    <a:pt x="8340" y="4803"/>
                  </a:cubicBezTo>
                  <a:lnTo>
                    <a:pt x="8440" y="4803"/>
                  </a:lnTo>
                  <a:cubicBezTo>
                    <a:pt x="8606" y="4803"/>
                    <a:pt x="8840" y="4803"/>
                    <a:pt x="8940" y="4737"/>
                  </a:cubicBezTo>
                  <a:cubicBezTo>
                    <a:pt x="9040" y="4737"/>
                    <a:pt x="9073" y="4637"/>
                    <a:pt x="9073" y="4570"/>
                  </a:cubicBezTo>
                  <a:cubicBezTo>
                    <a:pt x="9073" y="4470"/>
                    <a:pt x="9007" y="4437"/>
                    <a:pt x="8907" y="4437"/>
                  </a:cubicBezTo>
                  <a:close/>
                  <a:moveTo>
                    <a:pt x="19856" y="4257"/>
                  </a:moveTo>
                  <a:cubicBezTo>
                    <a:pt x="19799" y="4257"/>
                    <a:pt x="19739" y="4288"/>
                    <a:pt x="19714" y="4336"/>
                  </a:cubicBezTo>
                  <a:cubicBezTo>
                    <a:pt x="19648" y="4437"/>
                    <a:pt x="19714" y="4503"/>
                    <a:pt x="19781" y="4570"/>
                  </a:cubicBezTo>
                  <a:cubicBezTo>
                    <a:pt x="20015" y="4670"/>
                    <a:pt x="20215" y="4770"/>
                    <a:pt x="20448" y="4803"/>
                  </a:cubicBezTo>
                  <a:cubicBezTo>
                    <a:pt x="20548" y="4803"/>
                    <a:pt x="20582" y="4737"/>
                    <a:pt x="20582" y="4670"/>
                  </a:cubicBezTo>
                  <a:cubicBezTo>
                    <a:pt x="20582" y="4603"/>
                    <a:pt x="20548" y="4470"/>
                    <a:pt x="20448" y="4470"/>
                  </a:cubicBezTo>
                  <a:cubicBezTo>
                    <a:pt x="20281" y="4437"/>
                    <a:pt x="20081" y="4336"/>
                    <a:pt x="19914" y="4270"/>
                  </a:cubicBezTo>
                  <a:cubicBezTo>
                    <a:pt x="19897" y="4261"/>
                    <a:pt x="19876" y="4257"/>
                    <a:pt x="19856" y="4257"/>
                  </a:cubicBezTo>
                  <a:close/>
                  <a:moveTo>
                    <a:pt x="13102" y="4281"/>
                  </a:moveTo>
                  <a:cubicBezTo>
                    <a:pt x="13060" y="4281"/>
                    <a:pt x="13029" y="4297"/>
                    <a:pt x="13010" y="4336"/>
                  </a:cubicBezTo>
                  <a:cubicBezTo>
                    <a:pt x="12943" y="4437"/>
                    <a:pt x="12943" y="4503"/>
                    <a:pt x="13043" y="4570"/>
                  </a:cubicBezTo>
                  <a:cubicBezTo>
                    <a:pt x="13210" y="4670"/>
                    <a:pt x="13410" y="4770"/>
                    <a:pt x="13610" y="4837"/>
                  </a:cubicBezTo>
                  <a:lnTo>
                    <a:pt x="13677" y="4837"/>
                  </a:lnTo>
                  <a:cubicBezTo>
                    <a:pt x="13743" y="4837"/>
                    <a:pt x="13777" y="4803"/>
                    <a:pt x="13843" y="4770"/>
                  </a:cubicBezTo>
                  <a:cubicBezTo>
                    <a:pt x="13877" y="4670"/>
                    <a:pt x="13843" y="4603"/>
                    <a:pt x="13743" y="4570"/>
                  </a:cubicBezTo>
                  <a:cubicBezTo>
                    <a:pt x="13577" y="4503"/>
                    <a:pt x="13376" y="4437"/>
                    <a:pt x="13210" y="4303"/>
                  </a:cubicBezTo>
                  <a:cubicBezTo>
                    <a:pt x="13168" y="4289"/>
                    <a:pt x="13132" y="4281"/>
                    <a:pt x="13102" y="4281"/>
                  </a:cubicBezTo>
                  <a:close/>
                  <a:moveTo>
                    <a:pt x="21733" y="4381"/>
                  </a:moveTo>
                  <a:cubicBezTo>
                    <a:pt x="21715" y="4381"/>
                    <a:pt x="21698" y="4388"/>
                    <a:pt x="21682" y="4403"/>
                  </a:cubicBezTo>
                  <a:cubicBezTo>
                    <a:pt x="21549" y="4437"/>
                    <a:pt x="21416" y="4437"/>
                    <a:pt x="21249" y="4470"/>
                  </a:cubicBezTo>
                  <a:cubicBezTo>
                    <a:pt x="21215" y="4503"/>
                    <a:pt x="21115" y="4503"/>
                    <a:pt x="21082" y="4503"/>
                  </a:cubicBezTo>
                  <a:cubicBezTo>
                    <a:pt x="20949" y="4503"/>
                    <a:pt x="20915" y="4603"/>
                    <a:pt x="20915" y="4670"/>
                  </a:cubicBezTo>
                  <a:cubicBezTo>
                    <a:pt x="20915" y="4770"/>
                    <a:pt x="21015" y="4837"/>
                    <a:pt x="21082" y="4837"/>
                  </a:cubicBezTo>
                  <a:cubicBezTo>
                    <a:pt x="21182" y="4837"/>
                    <a:pt x="21249" y="4803"/>
                    <a:pt x="21282" y="4803"/>
                  </a:cubicBezTo>
                  <a:cubicBezTo>
                    <a:pt x="21449" y="4803"/>
                    <a:pt x="21616" y="4770"/>
                    <a:pt x="21749" y="4737"/>
                  </a:cubicBezTo>
                  <a:cubicBezTo>
                    <a:pt x="21849" y="4670"/>
                    <a:pt x="21916" y="4603"/>
                    <a:pt x="21883" y="4503"/>
                  </a:cubicBezTo>
                  <a:cubicBezTo>
                    <a:pt x="21857" y="4452"/>
                    <a:pt x="21792" y="4381"/>
                    <a:pt x="21733" y="4381"/>
                  </a:cubicBezTo>
                  <a:close/>
                  <a:moveTo>
                    <a:pt x="16152" y="4590"/>
                  </a:moveTo>
                  <a:cubicBezTo>
                    <a:pt x="16130" y="4590"/>
                    <a:pt x="16105" y="4594"/>
                    <a:pt x="16078" y="4603"/>
                  </a:cubicBezTo>
                  <a:lnTo>
                    <a:pt x="16045" y="4603"/>
                  </a:lnTo>
                  <a:cubicBezTo>
                    <a:pt x="15878" y="4670"/>
                    <a:pt x="15711" y="4737"/>
                    <a:pt x="15511" y="4770"/>
                  </a:cubicBezTo>
                  <a:cubicBezTo>
                    <a:pt x="15411" y="4770"/>
                    <a:pt x="15378" y="4837"/>
                    <a:pt x="15378" y="4937"/>
                  </a:cubicBezTo>
                  <a:cubicBezTo>
                    <a:pt x="15411" y="5004"/>
                    <a:pt x="15445" y="5070"/>
                    <a:pt x="15545" y="5070"/>
                  </a:cubicBezTo>
                  <a:cubicBezTo>
                    <a:pt x="15778" y="5070"/>
                    <a:pt x="16012" y="4970"/>
                    <a:pt x="16178" y="4904"/>
                  </a:cubicBezTo>
                  <a:lnTo>
                    <a:pt x="16212" y="4904"/>
                  </a:lnTo>
                  <a:cubicBezTo>
                    <a:pt x="16279" y="4837"/>
                    <a:pt x="16345" y="4770"/>
                    <a:pt x="16279" y="4670"/>
                  </a:cubicBezTo>
                  <a:cubicBezTo>
                    <a:pt x="16254" y="4621"/>
                    <a:pt x="16212" y="4590"/>
                    <a:pt x="16152" y="4590"/>
                  </a:cubicBezTo>
                  <a:close/>
                  <a:moveTo>
                    <a:pt x="14344" y="4737"/>
                  </a:moveTo>
                  <a:cubicBezTo>
                    <a:pt x="14210" y="4737"/>
                    <a:pt x="14110" y="4770"/>
                    <a:pt x="14110" y="4837"/>
                  </a:cubicBezTo>
                  <a:cubicBezTo>
                    <a:pt x="14110" y="4937"/>
                    <a:pt x="14177" y="5070"/>
                    <a:pt x="14244" y="5070"/>
                  </a:cubicBezTo>
                  <a:cubicBezTo>
                    <a:pt x="14444" y="5104"/>
                    <a:pt x="14711" y="5137"/>
                    <a:pt x="14911" y="5137"/>
                  </a:cubicBezTo>
                  <a:cubicBezTo>
                    <a:pt x="15011" y="5137"/>
                    <a:pt x="15078" y="5070"/>
                    <a:pt x="15111" y="4970"/>
                  </a:cubicBezTo>
                  <a:cubicBezTo>
                    <a:pt x="15111" y="4904"/>
                    <a:pt x="15044" y="4803"/>
                    <a:pt x="14944" y="4803"/>
                  </a:cubicBezTo>
                  <a:cubicBezTo>
                    <a:pt x="14744" y="4803"/>
                    <a:pt x="14544" y="4770"/>
                    <a:pt x="14344" y="4737"/>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4"/>
            <p:cNvSpPr/>
            <p:nvPr/>
          </p:nvSpPr>
          <p:spPr>
            <a:xfrm>
              <a:off x="2030800" y="3382875"/>
              <a:ext cx="647975" cy="225175"/>
            </a:xfrm>
            <a:custGeom>
              <a:avLst/>
              <a:gdLst/>
              <a:ahLst/>
              <a:cxnLst/>
              <a:rect l="l" t="t" r="r" b="b"/>
              <a:pathLst>
                <a:path w="25919" h="9007" extrusionOk="0">
                  <a:moveTo>
                    <a:pt x="17446" y="0"/>
                  </a:moveTo>
                  <a:cubicBezTo>
                    <a:pt x="17246" y="0"/>
                    <a:pt x="17012" y="0"/>
                    <a:pt x="16779" y="67"/>
                  </a:cubicBezTo>
                  <a:cubicBezTo>
                    <a:pt x="16712" y="67"/>
                    <a:pt x="16679" y="133"/>
                    <a:pt x="16679" y="234"/>
                  </a:cubicBezTo>
                  <a:cubicBezTo>
                    <a:pt x="16679" y="300"/>
                    <a:pt x="16745" y="334"/>
                    <a:pt x="16845" y="334"/>
                  </a:cubicBezTo>
                  <a:cubicBezTo>
                    <a:pt x="16962" y="317"/>
                    <a:pt x="17062" y="309"/>
                    <a:pt x="17158" y="309"/>
                  </a:cubicBezTo>
                  <a:cubicBezTo>
                    <a:pt x="17254" y="309"/>
                    <a:pt x="17346" y="317"/>
                    <a:pt x="17446" y="334"/>
                  </a:cubicBezTo>
                  <a:cubicBezTo>
                    <a:pt x="17546" y="334"/>
                    <a:pt x="17613" y="267"/>
                    <a:pt x="17613" y="167"/>
                  </a:cubicBezTo>
                  <a:cubicBezTo>
                    <a:pt x="17613" y="100"/>
                    <a:pt x="17546" y="0"/>
                    <a:pt x="17446" y="0"/>
                  </a:cubicBezTo>
                  <a:close/>
                  <a:moveTo>
                    <a:pt x="18180" y="67"/>
                  </a:moveTo>
                  <a:cubicBezTo>
                    <a:pt x="18046" y="67"/>
                    <a:pt x="17946" y="100"/>
                    <a:pt x="17946" y="167"/>
                  </a:cubicBezTo>
                  <a:cubicBezTo>
                    <a:pt x="17946" y="300"/>
                    <a:pt x="18013" y="400"/>
                    <a:pt x="18080" y="400"/>
                  </a:cubicBezTo>
                  <a:cubicBezTo>
                    <a:pt x="18346" y="434"/>
                    <a:pt x="18513" y="500"/>
                    <a:pt x="18713" y="567"/>
                  </a:cubicBezTo>
                  <a:lnTo>
                    <a:pt x="18747" y="567"/>
                  </a:lnTo>
                  <a:cubicBezTo>
                    <a:pt x="18847" y="567"/>
                    <a:pt x="18880" y="500"/>
                    <a:pt x="18914" y="434"/>
                  </a:cubicBezTo>
                  <a:cubicBezTo>
                    <a:pt x="18914" y="334"/>
                    <a:pt x="18880" y="267"/>
                    <a:pt x="18780" y="234"/>
                  </a:cubicBezTo>
                  <a:cubicBezTo>
                    <a:pt x="18613" y="133"/>
                    <a:pt x="18380" y="100"/>
                    <a:pt x="18180" y="67"/>
                  </a:cubicBezTo>
                  <a:close/>
                  <a:moveTo>
                    <a:pt x="16233" y="154"/>
                  </a:moveTo>
                  <a:cubicBezTo>
                    <a:pt x="16214" y="154"/>
                    <a:pt x="16195" y="158"/>
                    <a:pt x="16178" y="167"/>
                  </a:cubicBezTo>
                  <a:cubicBezTo>
                    <a:pt x="15945" y="267"/>
                    <a:pt x="15778" y="400"/>
                    <a:pt x="15578" y="500"/>
                  </a:cubicBezTo>
                  <a:cubicBezTo>
                    <a:pt x="15511" y="567"/>
                    <a:pt x="15511" y="634"/>
                    <a:pt x="15544" y="734"/>
                  </a:cubicBezTo>
                  <a:cubicBezTo>
                    <a:pt x="15578" y="767"/>
                    <a:pt x="15611" y="801"/>
                    <a:pt x="15678" y="801"/>
                  </a:cubicBezTo>
                  <a:cubicBezTo>
                    <a:pt x="15711" y="801"/>
                    <a:pt x="15711" y="767"/>
                    <a:pt x="15745" y="767"/>
                  </a:cubicBezTo>
                  <a:cubicBezTo>
                    <a:pt x="15911" y="634"/>
                    <a:pt x="16112" y="567"/>
                    <a:pt x="16278" y="467"/>
                  </a:cubicBezTo>
                  <a:cubicBezTo>
                    <a:pt x="16378" y="434"/>
                    <a:pt x="16412" y="334"/>
                    <a:pt x="16378" y="267"/>
                  </a:cubicBezTo>
                  <a:cubicBezTo>
                    <a:pt x="16353" y="192"/>
                    <a:pt x="16291" y="154"/>
                    <a:pt x="16233" y="154"/>
                  </a:cubicBezTo>
                  <a:close/>
                  <a:moveTo>
                    <a:pt x="19359" y="455"/>
                  </a:moveTo>
                  <a:cubicBezTo>
                    <a:pt x="19301" y="455"/>
                    <a:pt x="19239" y="492"/>
                    <a:pt x="19214" y="567"/>
                  </a:cubicBezTo>
                  <a:cubicBezTo>
                    <a:pt x="19180" y="634"/>
                    <a:pt x="19214" y="701"/>
                    <a:pt x="19280" y="767"/>
                  </a:cubicBezTo>
                  <a:cubicBezTo>
                    <a:pt x="19514" y="834"/>
                    <a:pt x="19681" y="934"/>
                    <a:pt x="19848" y="1067"/>
                  </a:cubicBezTo>
                  <a:cubicBezTo>
                    <a:pt x="19848" y="1101"/>
                    <a:pt x="19881" y="1101"/>
                    <a:pt x="19914" y="1101"/>
                  </a:cubicBezTo>
                  <a:cubicBezTo>
                    <a:pt x="19948" y="1101"/>
                    <a:pt x="20014" y="1067"/>
                    <a:pt x="20048" y="1001"/>
                  </a:cubicBezTo>
                  <a:cubicBezTo>
                    <a:pt x="20081" y="967"/>
                    <a:pt x="20081" y="834"/>
                    <a:pt x="20014" y="801"/>
                  </a:cubicBezTo>
                  <a:cubicBezTo>
                    <a:pt x="19848" y="667"/>
                    <a:pt x="19614" y="567"/>
                    <a:pt x="19414" y="467"/>
                  </a:cubicBezTo>
                  <a:cubicBezTo>
                    <a:pt x="19397" y="459"/>
                    <a:pt x="19378" y="455"/>
                    <a:pt x="19359" y="455"/>
                  </a:cubicBezTo>
                  <a:close/>
                  <a:moveTo>
                    <a:pt x="15144" y="859"/>
                  </a:moveTo>
                  <a:cubicBezTo>
                    <a:pt x="15102" y="859"/>
                    <a:pt x="15061" y="884"/>
                    <a:pt x="15044" y="934"/>
                  </a:cubicBezTo>
                  <a:cubicBezTo>
                    <a:pt x="14911" y="1067"/>
                    <a:pt x="14744" y="1201"/>
                    <a:pt x="14610" y="1434"/>
                  </a:cubicBezTo>
                  <a:cubicBezTo>
                    <a:pt x="14577" y="1468"/>
                    <a:pt x="14577" y="1601"/>
                    <a:pt x="14677" y="1635"/>
                  </a:cubicBezTo>
                  <a:cubicBezTo>
                    <a:pt x="14677" y="1668"/>
                    <a:pt x="14711" y="1668"/>
                    <a:pt x="14744" y="1668"/>
                  </a:cubicBezTo>
                  <a:cubicBezTo>
                    <a:pt x="14777" y="1668"/>
                    <a:pt x="14877" y="1668"/>
                    <a:pt x="14877" y="1601"/>
                  </a:cubicBezTo>
                  <a:cubicBezTo>
                    <a:pt x="15011" y="1434"/>
                    <a:pt x="15111" y="1268"/>
                    <a:pt x="15244" y="1134"/>
                  </a:cubicBezTo>
                  <a:cubicBezTo>
                    <a:pt x="15344" y="1101"/>
                    <a:pt x="15344" y="967"/>
                    <a:pt x="15244" y="934"/>
                  </a:cubicBezTo>
                  <a:cubicBezTo>
                    <a:pt x="15228" y="884"/>
                    <a:pt x="15186" y="859"/>
                    <a:pt x="15144" y="859"/>
                  </a:cubicBezTo>
                  <a:close/>
                  <a:moveTo>
                    <a:pt x="20406" y="1218"/>
                  </a:moveTo>
                  <a:cubicBezTo>
                    <a:pt x="20373" y="1218"/>
                    <a:pt x="20331" y="1234"/>
                    <a:pt x="20281" y="1268"/>
                  </a:cubicBezTo>
                  <a:cubicBezTo>
                    <a:pt x="20248" y="1301"/>
                    <a:pt x="20248" y="1401"/>
                    <a:pt x="20281" y="1468"/>
                  </a:cubicBezTo>
                  <a:cubicBezTo>
                    <a:pt x="20415" y="1601"/>
                    <a:pt x="20548" y="1768"/>
                    <a:pt x="20648" y="1935"/>
                  </a:cubicBezTo>
                  <a:cubicBezTo>
                    <a:pt x="20715" y="1968"/>
                    <a:pt x="20748" y="2001"/>
                    <a:pt x="20782" y="2001"/>
                  </a:cubicBezTo>
                  <a:cubicBezTo>
                    <a:pt x="20848" y="2001"/>
                    <a:pt x="20882" y="2001"/>
                    <a:pt x="20882" y="1968"/>
                  </a:cubicBezTo>
                  <a:cubicBezTo>
                    <a:pt x="20948" y="1935"/>
                    <a:pt x="20948" y="1835"/>
                    <a:pt x="20915" y="1768"/>
                  </a:cubicBezTo>
                  <a:cubicBezTo>
                    <a:pt x="20782" y="1601"/>
                    <a:pt x="20648" y="1434"/>
                    <a:pt x="20481" y="1268"/>
                  </a:cubicBezTo>
                  <a:cubicBezTo>
                    <a:pt x="20465" y="1234"/>
                    <a:pt x="20440" y="1218"/>
                    <a:pt x="20406" y="1218"/>
                  </a:cubicBezTo>
                  <a:close/>
                  <a:moveTo>
                    <a:pt x="25752" y="1735"/>
                  </a:moveTo>
                  <a:cubicBezTo>
                    <a:pt x="25652" y="1735"/>
                    <a:pt x="25585" y="1801"/>
                    <a:pt x="25585" y="1901"/>
                  </a:cubicBezTo>
                  <a:lnTo>
                    <a:pt x="25585" y="2001"/>
                  </a:lnTo>
                  <a:cubicBezTo>
                    <a:pt x="25585" y="2102"/>
                    <a:pt x="25618" y="2168"/>
                    <a:pt x="25752" y="2168"/>
                  </a:cubicBezTo>
                  <a:cubicBezTo>
                    <a:pt x="25852" y="2168"/>
                    <a:pt x="25919" y="2135"/>
                    <a:pt x="25919" y="2035"/>
                  </a:cubicBezTo>
                  <a:lnTo>
                    <a:pt x="25919" y="1901"/>
                  </a:lnTo>
                  <a:cubicBezTo>
                    <a:pt x="25919" y="1801"/>
                    <a:pt x="25852" y="1735"/>
                    <a:pt x="25752" y="1735"/>
                  </a:cubicBezTo>
                  <a:close/>
                  <a:moveTo>
                    <a:pt x="14431" y="1922"/>
                  </a:moveTo>
                  <a:cubicBezTo>
                    <a:pt x="14361" y="1922"/>
                    <a:pt x="14301" y="1953"/>
                    <a:pt x="14277" y="2001"/>
                  </a:cubicBezTo>
                  <a:lnTo>
                    <a:pt x="14043" y="2635"/>
                  </a:lnTo>
                  <a:cubicBezTo>
                    <a:pt x="14010" y="2735"/>
                    <a:pt x="14043" y="2802"/>
                    <a:pt x="14110" y="2835"/>
                  </a:cubicBezTo>
                  <a:lnTo>
                    <a:pt x="14177" y="2835"/>
                  </a:lnTo>
                  <a:cubicBezTo>
                    <a:pt x="14244" y="2835"/>
                    <a:pt x="14277" y="2802"/>
                    <a:pt x="14344" y="2735"/>
                  </a:cubicBezTo>
                  <a:cubicBezTo>
                    <a:pt x="14410" y="2502"/>
                    <a:pt x="14510" y="2302"/>
                    <a:pt x="14577" y="2135"/>
                  </a:cubicBezTo>
                  <a:cubicBezTo>
                    <a:pt x="14610" y="2068"/>
                    <a:pt x="14577" y="1968"/>
                    <a:pt x="14510" y="1935"/>
                  </a:cubicBezTo>
                  <a:cubicBezTo>
                    <a:pt x="14484" y="1926"/>
                    <a:pt x="14457" y="1922"/>
                    <a:pt x="14431" y="1922"/>
                  </a:cubicBezTo>
                  <a:close/>
                  <a:moveTo>
                    <a:pt x="21146" y="2241"/>
                  </a:moveTo>
                  <a:cubicBezTo>
                    <a:pt x="21124" y="2241"/>
                    <a:pt x="21101" y="2249"/>
                    <a:pt x="21082" y="2268"/>
                  </a:cubicBezTo>
                  <a:cubicBezTo>
                    <a:pt x="20982" y="2302"/>
                    <a:pt x="20948" y="2368"/>
                    <a:pt x="20982" y="2468"/>
                  </a:cubicBezTo>
                  <a:lnTo>
                    <a:pt x="21115" y="2735"/>
                  </a:lnTo>
                  <a:cubicBezTo>
                    <a:pt x="21148" y="2835"/>
                    <a:pt x="21249" y="2969"/>
                    <a:pt x="21282" y="3069"/>
                  </a:cubicBezTo>
                  <a:cubicBezTo>
                    <a:pt x="21282" y="3102"/>
                    <a:pt x="21382" y="3136"/>
                    <a:pt x="21415" y="3136"/>
                  </a:cubicBezTo>
                  <a:cubicBezTo>
                    <a:pt x="21449" y="3136"/>
                    <a:pt x="21482" y="3102"/>
                    <a:pt x="21549" y="3102"/>
                  </a:cubicBezTo>
                  <a:cubicBezTo>
                    <a:pt x="21582" y="3036"/>
                    <a:pt x="21615" y="2969"/>
                    <a:pt x="21582" y="2869"/>
                  </a:cubicBezTo>
                  <a:cubicBezTo>
                    <a:pt x="21549" y="2802"/>
                    <a:pt x="21449" y="2735"/>
                    <a:pt x="21415" y="2602"/>
                  </a:cubicBezTo>
                  <a:lnTo>
                    <a:pt x="21282" y="2335"/>
                  </a:lnTo>
                  <a:cubicBezTo>
                    <a:pt x="21258" y="2288"/>
                    <a:pt x="21201" y="2241"/>
                    <a:pt x="21146" y="2241"/>
                  </a:cubicBezTo>
                  <a:close/>
                  <a:moveTo>
                    <a:pt x="25597" y="2489"/>
                  </a:moveTo>
                  <a:cubicBezTo>
                    <a:pt x="25539" y="2489"/>
                    <a:pt x="25477" y="2527"/>
                    <a:pt x="25452" y="2602"/>
                  </a:cubicBezTo>
                  <a:cubicBezTo>
                    <a:pt x="25385" y="2769"/>
                    <a:pt x="25251" y="2935"/>
                    <a:pt x="25118" y="3102"/>
                  </a:cubicBezTo>
                  <a:cubicBezTo>
                    <a:pt x="25051" y="3136"/>
                    <a:pt x="25051" y="3269"/>
                    <a:pt x="25118" y="3302"/>
                  </a:cubicBezTo>
                  <a:cubicBezTo>
                    <a:pt x="25185" y="3336"/>
                    <a:pt x="25218" y="3336"/>
                    <a:pt x="25251" y="3336"/>
                  </a:cubicBezTo>
                  <a:cubicBezTo>
                    <a:pt x="25285" y="3336"/>
                    <a:pt x="25351" y="3336"/>
                    <a:pt x="25385" y="3302"/>
                  </a:cubicBezTo>
                  <a:cubicBezTo>
                    <a:pt x="25552" y="3136"/>
                    <a:pt x="25652" y="2935"/>
                    <a:pt x="25752" y="2735"/>
                  </a:cubicBezTo>
                  <a:cubicBezTo>
                    <a:pt x="25785" y="2635"/>
                    <a:pt x="25752" y="2569"/>
                    <a:pt x="25652" y="2502"/>
                  </a:cubicBezTo>
                  <a:cubicBezTo>
                    <a:pt x="25635" y="2494"/>
                    <a:pt x="25616" y="2489"/>
                    <a:pt x="25597" y="2489"/>
                  </a:cubicBezTo>
                  <a:close/>
                  <a:moveTo>
                    <a:pt x="10341" y="3169"/>
                  </a:moveTo>
                  <a:cubicBezTo>
                    <a:pt x="10207" y="3169"/>
                    <a:pt x="10041" y="3236"/>
                    <a:pt x="9907" y="3236"/>
                  </a:cubicBezTo>
                  <a:cubicBezTo>
                    <a:pt x="9807" y="3236"/>
                    <a:pt x="9774" y="3302"/>
                    <a:pt x="9774" y="3402"/>
                  </a:cubicBezTo>
                  <a:cubicBezTo>
                    <a:pt x="9774" y="3469"/>
                    <a:pt x="9874" y="3503"/>
                    <a:pt x="9940" y="3503"/>
                  </a:cubicBezTo>
                  <a:cubicBezTo>
                    <a:pt x="10107" y="3503"/>
                    <a:pt x="10207" y="3503"/>
                    <a:pt x="10341" y="3469"/>
                  </a:cubicBezTo>
                  <a:lnTo>
                    <a:pt x="10574" y="3469"/>
                  </a:lnTo>
                  <a:cubicBezTo>
                    <a:pt x="10586" y="3475"/>
                    <a:pt x="10599" y="3478"/>
                    <a:pt x="10612" y="3478"/>
                  </a:cubicBezTo>
                  <a:cubicBezTo>
                    <a:pt x="10673" y="3478"/>
                    <a:pt x="10741" y="3418"/>
                    <a:pt x="10741" y="3336"/>
                  </a:cubicBezTo>
                  <a:cubicBezTo>
                    <a:pt x="10774" y="3269"/>
                    <a:pt x="10708" y="3169"/>
                    <a:pt x="10608" y="3169"/>
                  </a:cubicBezTo>
                  <a:close/>
                  <a:moveTo>
                    <a:pt x="11341" y="3302"/>
                  </a:moveTo>
                  <a:cubicBezTo>
                    <a:pt x="11241" y="3302"/>
                    <a:pt x="11175" y="3336"/>
                    <a:pt x="11108" y="3436"/>
                  </a:cubicBezTo>
                  <a:cubicBezTo>
                    <a:pt x="11108" y="3503"/>
                    <a:pt x="11175" y="3603"/>
                    <a:pt x="11241" y="3636"/>
                  </a:cubicBezTo>
                  <a:cubicBezTo>
                    <a:pt x="11408" y="3669"/>
                    <a:pt x="11608" y="3736"/>
                    <a:pt x="11842" y="3803"/>
                  </a:cubicBezTo>
                  <a:lnTo>
                    <a:pt x="11875" y="3803"/>
                  </a:lnTo>
                  <a:cubicBezTo>
                    <a:pt x="11909" y="3803"/>
                    <a:pt x="12009" y="3769"/>
                    <a:pt x="12042" y="3669"/>
                  </a:cubicBezTo>
                  <a:cubicBezTo>
                    <a:pt x="12075" y="3603"/>
                    <a:pt x="12042" y="3503"/>
                    <a:pt x="11942" y="3469"/>
                  </a:cubicBezTo>
                  <a:cubicBezTo>
                    <a:pt x="11742" y="3436"/>
                    <a:pt x="11542" y="3336"/>
                    <a:pt x="11341" y="3302"/>
                  </a:cubicBezTo>
                  <a:close/>
                  <a:moveTo>
                    <a:pt x="9353" y="3375"/>
                  </a:moveTo>
                  <a:cubicBezTo>
                    <a:pt x="9329" y="3375"/>
                    <a:pt x="9303" y="3383"/>
                    <a:pt x="9273" y="3402"/>
                  </a:cubicBezTo>
                  <a:cubicBezTo>
                    <a:pt x="9073" y="3469"/>
                    <a:pt x="8873" y="3569"/>
                    <a:pt x="8673" y="3669"/>
                  </a:cubicBezTo>
                  <a:cubicBezTo>
                    <a:pt x="8606" y="3736"/>
                    <a:pt x="8573" y="3803"/>
                    <a:pt x="8606" y="3903"/>
                  </a:cubicBezTo>
                  <a:cubicBezTo>
                    <a:pt x="8606" y="3936"/>
                    <a:pt x="8706" y="3970"/>
                    <a:pt x="8740" y="3970"/>
                  </a:cubicBezTo>
                  <a:cubicBezTo>
                    <a:pt x="8773" y="3970"/>
                    <a:pt x="8840" y="3970"/>
                    <a:pt x="8873" y="3936"/>
                  </a:cubicBezTo>
                  <a:cubicBezTo>
                    <a:pt x="9040" y="3836"/>
                    <a:pt x="9240" y="3769"/>
                    <a:pt x="9407" y="3669"/>
                  </a:cubicBezTo>
                  <a:cubicBezTo>
                    <a:pt x="9507" y="3636"/>
                    <a:pt x="9540" y="3569"/>
                    <a:pt x="9507" y="3469"/>
                  </a:cubicBezTo>
                  <a:cubicBezTo>
                    <a:pt x="9460" y="3422"/>
                    <a:pt x="9412" y="3375"/>
                    <a:pt x="9353" y="3375"/>
                  </a:cubicBezTo>
                  <a:close/>
                  <a:moveTo>
                    <a:pt x="21795" y="3386"/>
                  </a:moveTo>
                  <a:cubicBezTo>
                    <a:pt x="21757" y="3386"/>
                    <a:pt x="21716" y="3402"/>
                    <a:pt x="21682" y="3436"/>
                  </a:cubicBezTo>
                  <a:cubicBezTo>
                    <a:pt x="21615" y="3469"/>
                    <a:pt x="21615" y="3569"/>
                    <a:pt x="21682" y="3636"/>
                  </a:cubicBezTo>
                  <a:cubicBezTo>
                    <a:pt x="21849" y="3803"/>
                    <a:pt x="22016" y="3970"/>
                    <a:pt x="22216" y="4036"/>
                  </a:cubicBezTo>
                  <a:lnTo>
                    <a:pt x="22283" y="4036"/>
                  </a:lnTo>
                  <a:cubicBezTo>
                    <a:pt x="22316" y="4036"/>
                    <a:pt x="22416" y="4003"/>
                    <a:pt x="22416" y="3970"/>
                  </a:cubicBezTo>
                  <a:cubicBezTo>
                    <a:pt x="22449" y="3903"/>
                    <a:pt x="22416" y="3803"/>
                    <a:pt x="22316" y="3769"/>
                  </a:cubicBezTo>
                  <a:cubicBezTo>
                    <a:pt x="22149" y="3703"/>
                    <a:pt x="22016" y="3603"/>
                    <a:pt x="21882" y="3436"/>
                  </a:cubicBezTo>
                  <a:cubicBezTo>
                    <a:pt x="21866" y="3402"/>
                    <a:pt x="21832" y="3386"/>
                    <a:pt x="21795" y="3386"/>
                  </a:cubicBezTo>
                  <a:close/>
                  <a:moveTo>
                    <a:pt x="24777" y="3447"/>
                  </a:moveTo>
                  <a:cubicBezTo>
                    <a:pt x="24745" y="3447"/>
                    <a:pt x="24712" y="3455"/>
                    <a:pt x="24684" y="3469"/>
                  </a:cubicBezTo>
                  <a:cubicBezTo>
                    <a:pt x="24518" y="3569"/>
                    <a:pt x="24351" y="3636"/>
                    <a:pt x="24117" y="3703"/>
                  </a:cubicBezTo>
                  <a:cubicBezTo>
                    <a:pt x="23984" y="3769"/>
                    <a:pt x="23950" y="3836"/>
                    <a:pt x="23984" y="3936"/>
                  </a:cubicBezTo>
                  <a:cubicBezTo>
                    <a:pt x="24051" y="4003"/>
                    <a:pt x="24084" y="4036"/>
                    <a:pt x="24184" y="4036"/>
                  </a:cubicBezTo>
                  <a:cubicBezTo>
                    <a:pt x="24217" y="4036"/>
                    <a:pt x="24217" y="4003"/>
                    <a:pt x="24217" y="4003"/>
                  </a:cubicBezTo>
                  <a:cubicBezTo>
                    <a:pt x="24451" y="3936"/>
                    <a:pt x="24684" y="3836"/>
                    <a:pt x="24851" y="3703"/>
                  </a:cubicBezTo>
                  <a:cubicBezTo>
                    <a:pt x="24918" y="3669"/>
                    <a:pt x="24918" y="3603"/>
                    <a:pt x="24884" y="3503"/>
                  </a:cubicBezTo>
                  <a:cubicBezTo>
                    <a:pt x="24865" y="3463"/>
                    <a:pt x="24822" y="3447"/>
                    <a:pt x="24777" y="3447"/>
                  </a:cubicBezTo>
                  <a:close/>
                  <a:moveTo>
                    <a:pt x="14043" y="3136"/>
                  </a:moveTo>
                  <a:cubicBezTo>
                    <a:pt x="13943" y="3136"/>
                    <a:pt x="13877" y="3169"/>
                    <a:pt x="13843" y="3269"/>
                  </a:cubicBezTo>
                  <a:cubicBezTo>
                    <a:pt x="13777" y="3503"/>
                    <a:pt x="13743" y="3736"/>
                    <a:pt x="13710" y="3936"/>
                  </a:cubicBezTo>
                  <a:cubicBezTo>
                    <a:pt x="13710" y="4003"/>
                    <a:pt x="13743" y="4103"/>
                    <a:pt x="13877" y="4103"/>
                  </a:cubicBezTo>
                  <a:cubicBezTo>
                    <a:pt x="13943" y="4103"/>
                    <a:pt x="14043" y="4003"/>
                    <a:pt x="14043" y="3970"/>
                  </a:cubicBezTo>
                  <a:lnTo>
                    <a:pt x="14177" y="3336"/>
                  </a:lnTo>
                  <a:cubicBezTo>
                    <a:pt x="14177" y="3269"/>
                    <a:pt x="14110" y="3169"/>
                    <a:pt x="14043" y="3136"/>
                  </a:cubicBezTo>
                  <a:close/>
                  <a:moveTo>
                    <a:pt x="23550" y="3803"/>
                  </a:moveTo>
                  <a:cubicBezTo>
                    <a:pt x="23450" y="3836"/>
                    <a:pt x="23350" y="3836"/>
                    <a:pt x="23217" y="3836"/>
                  </a:cubicBezTo>
                  <a:lnTo>
                    <a:pt x="22916" y="3836"/>
                  </a:lnTo>
                  <a:cubicBezTo>
                    <a:pt x="22816" y="3836"/>
                    <a:pt x="22750" y="3936"/>
                    <a:pt x="22750" y="4003"/>
                  </a:cubicBezTo>
                  <a:cubicBezTo>
                    <a:pt x="22750" y="4103"/>
                    <a:pt x="22850" y="4170"/>
                    <a:pt x="22916" y="4170"/>
                  </a:cubicBezTo>
                  <a:lnTo>
                    <a:pt x="23083" y="4170"/>
                  </a:lnTo>
                  <a:cubicBezTo>
                    <a:pt x="23117" y="4170"/>
                    <a:pt x="23150" y="4170"/>
                    <a:pt x="23217" y="4136"/>
                  </a:cubicBezTo>
                  <a:cubicBezTo>
                    <a:pt x="23350" y="4136"/>
                    <a:pt x="23450" y="4103"/>
                    <a:pt x="23584" y="4103"/>
                  </a:cubicBezTo>
                  <a:cubicBezTo>
                    <a:pt x="23684" y="4103"/>
                    <a:pt x="23717" y="4003"/>
                    <a:pt x="23717" y="3936"/>
                  </a:cubicBezTo>
                  <a:cubicBezTo>
                    <a:pt x="23717" y="3836"/>
                    <a:pt x="23617" y="3803"/>
                    <a:pt x="23550" y="3803"/>
                  </a:cubicBezTo>
                  <a:close/>
                  <a:moveTo>
                    <a:pt x="12463" y="3708"/>
                  </a:moveTo>
                  <a:cubicBezTo>
                    <a:pt x="12406" y="3708"/>
                    <a:pt x="12366" y="3756"/>
                    <a:pt x="12342" y="3803"/>
                  </a:cubicBezTo>
                  <a:cubicBezTo>
                    <a:pt x="12275" y="3903"/>
                    <a:pt x="12342" y="3970"/>
                    <a:pt x="12409" y="4003"/>
                  </a:cubicBezTo>
                  <a:cubicBezTo>
                    <a:pt x="12576" y="4103"/>
                    <a:pt x="12776" y="4236"/>
                    <a:pt x="12943" y="4303"/>
                  </a:cubicBezTo>
                  <a:cubicBezTo>
                    <a:pt x="13009" y="4336"/>
                    <a:pt x="13009" y="4336"/>
                    <a:pt x="13043" y="4336"/>
                  </a:cubicBezTo>
                  <a:cubicBezTo>
                    <a:pt x="13076" y="4336"/>
                    <a:pt x="13109" y="4303"/>
                    <a:pt x="13176" y="4236"/>
                  </a:cubicBezTo>
                  <a:cubicBezTo>
                    <a:pt x="13243" y="4136"/>
                    <a:pt x="13209" y="4070"/>
                    <a:pt x="13109" y="4003"/>
                  </a:cubicBezTo>
                  <a:cubicBezTo>
                    <a:pt x="12943" y="3936"/>
                    <a:pt x="12742" y="3803"/>
                    <a:pt x="12542" y="3736"/>
                  </a:cubicBezTo>
                  <a:cubicBezTo>
                    <a:pt x="12513" y="3717"/>
                    <a:pt x="12487" y="3708"/>
                    <a:pt x="12463" y="3708"/>
                  </a:cubicBezTo>
                  <a:close/>
                  <a:moveTo>
                    <a:pt x="8204" y="4016"/>
                  </a:moveTo>
                  <a:cubicBezTo>
                    <a:pt x="8175" y="4016"/>
                    <a:pt x="8142" y="4024"/>
                    <a:pt x="8106" y="4036"/>
                  </a:cubicBezTo>
                  <a:cubicBezTo>
                    <a:pt x="7939" y="4236"/>
                    <a:pt x="7772" y="4336"/>
                    <a:pt x="7605" y="4503"/>
                  </a:cubicBezTo>
                  <a:cubicBezTo>
                    <a:pt x="7539" y="4570"/>
                    <a:pt x="7539" y="4670"/>
                    <a:pt x="7605" y="4737"/>
                  </a:cubicBezTo>
                  <a:cubicBezTo>
                    <a:pt x="7672" y="4770"/>
                    <a:pt x="7706" y="4770"/>
                    <a:pt x="7739" y="4770"/>
                  </a:cubicBezTo>
                  <a:cubicBezTo>
                    <a:pt x="7772" y="4770"/>
                    <a:pt x="7839" y="4770"/>
                    <a:pt x="7839" y="4737"/>
                  </a:cubicBezTo>
                  <a:cubicBezTo>
                    <a:pt x="8006" y="4570"/>
                    <a:pt x="8106" y="4437"/>
                    <a:pt x="8273" y="4303"/>
                  </a:cubicBezTo>
                  <a:cubicBezTo>
                    <a:pt x="8373" y="4270"/>
                    <a:pt x="8373" y="4170"/>
                    <a:pt x="8339" y="4103"/>
                  </a:cubicBezTo>
                  <a:cubicBezTo>
                    <a:pt x="8297" y="4040"/>
                    <a:pt x="8255" y="4016"/>
                    <a:pt x="8204" y="4016"/>
                  </a:cubicBezTo>
                  <a:close/>
                  <a:moveTo>
                    <a:pt x="13531" y="4415"/>
                  </a:moveTo>
                  <a:cubicBezTo>
                    <a:pt x="13483" y="4415"/>
                    <a:pt x="13429" y="4431"/>
                    <a:pt x="13410" y="4470"/>
                  </a:cubicBezTo>
                  <a:cubicBezTo>
                    <a:pt x="13376" y="4503"/>
                    <a:pt x="13376" y="4637"/>
                    <a:pt x="13443" y="4670"/>
                  </a:cubicBezTo>
                  <a:cubicBezTo>
                    <a:pt x="13510" y="4737"/>
                    <a:pt x="13576" y="4770"/>
                    <a:pt x="13610" y="4803"/>
                  </a:cubicBezTo>
                  <a:cubicBezTo>
                    <a:pt x="13610" y="4970"/>
                    <a:pt x="13676" y="5137"/>
                    <a:pt x="13676" y="5270"/>
                  </a:cubicBezTo>
                  <a:cubicBezTo>
                    <a:pt x="13676" y="5337"/>
                    <a:pt x="13743" y="5404"/>
                    <a:pt x="13843" y="5404"/>
                  </a:cubicBezTo>
                  <a:cubicBezTo>
                    <a:pt x="13943" y="5337"/>
                    <a:pt x="14010" y="5270"/>
                    <a:pt x="13943" y="5204"/>
                  </a:cubicBezTo>
                  <a:lnTo>
                    <a:pt x="13943" y="5037"/>
                  </a:lnTo>
                  <a:cubicBezTo>
                    <a:pt x="13973" y="5067"/>
                    <a:pt x="14010" y="5083"/>
                    <a:pt x="14047" y="5083"/>
                  </a:cubicBezTo>
                  <a:cubicBezTo>
                    <a:pt x="14093" y="5083"/>
                    <a:pt x="14140" y="5059"/>
                    <a:pt x="14177" y="5004"/>
                  </a:cubicBezTo>
                  <a:cubicBezTo>
                    <a:pt x="14244" y="4970"/>
                    <a:pt x="14244" y="4837"/>
                    <a:pt x="14177" y="4803"/>
                  </a:cubicBezTo>
                  <a:cubicBezTo>
                    <a:pt x="14077" y="4770"/>
                    <a:pt x="14043" y="4670"/>
                    <a:pt x="13943" y="4637"/>
                  </a:cubicBezTo>
                  <a:lnTo>
                    <a:pt x="13943" y="4603"/>
                  </a:lnTo>
                  <a:cubicBezTo>
                    <a:pt x="13943" y="4503"/>
                    <a:pt x="13877" y="4437"/>
                    <a:pt x="13777" y="4437"/>
                  </a:cubicBezTo>
                  <a:cubicBezTo>
                    <a:pt x="13777" y="4437"/>
                    <a:pt x="13743" y="4470"/>
                    <a:pt x="13710" y="4470"/>
                  </a:cubicBezTo>
                  <a:cubicBezTo>
                    <a:pt x="13676" y="4470"/>
                    <a:pt x="13676" y="4437"/>
                    <a:pt x="13610" y="4437"/>
                  </a:cubicBezTo>
                  <a:cubicBezTo>
                    <a:pt x="13596" y="4423"/>
                    <a:pt x="13565" y="4415"/>
                    <a:pt x="13531" y="4415"/>
                  </a:cubicBezTo>
                  <a:close/>
                  <a:moveTo>
                    <a:pt x="7318" y="4890"/>
                  </a:moveTo>
                  <a:cubicBezTo>
                    <a:pt x="7272" y="4890"/>
                    <a:pt x="7224" y="4915"/>
                    <a:pt x="7205" y="4970"/>
                  </a:cubicBezTo>
                  <a:cubicBezTo>
                    <a:pt x="7072" y="5137"/>
                    <a:pt x="6938" y="5337"/>
                    <a:pt x="6838" y="5504"/>
                  </a:cubicBezTo>
                  <a:cubicBezTo>
                    <a:pt x="6772" y="5571"/>
                    <a:pt x="6772" y="5671"/>
                    <a:pt x="6872" y="5704"/>
                  </a:cubicBezTo>
                  <a:cubicBezTo>
                    <a:pt x="6905" y="5771"/>
                    <a:pt x="6905" y="5771"/>
                    <a:pt x="6938" y="5771"/>
                  </a:cubicBezTo>
                  <a:cubicBezTo>
                    <a:pt x="7005" y="5771"/>
                    <a:pt x="7038" y="5704"/>
                    <a:pt x="7072" y="5637"/>
                  </a:cubicBezTo>
                  <a:lnTo>
                    <a:pt x="7439" y="5137"/>
                  </a:lnTo>
                  <a:cubicBezTo>
                    <a:pt x="7505" y="5104"/>
                    <a:pt x="7505" y="4970"/>
                    <a:pt x="7405" y="4937"/>
                  </a:cubicBezTo>
                  <a:cubicBezTo>
                    <a:pt x="7390" y="4907"/>
                    <a:pt x="7355" y="4890"/>
                    <a:pt x="7318" y="4890"/>
                  </a:cubicBezTo>
                  <a:close/>
                  <a:moveTo>
                    <a:pt x="14573" y="5187"/>
                  </a:moveTo>
                  <a:cubicBezTo>
                    <a:pt x="14535" y="5187"/>
                    <a:pt x="14494" y="5204"/>
                    <a:pt x="14444" y="5237"/>
                  </a:cubicBezTo>
                  <a:cubicBezTo>
                    <a:pt x="14410" y="5270"/>
                    <a:pt x="14410" y="5337"/>
                    <a:pt x="14444" y="5437"/>
                  </a:cubicBezTo>
                  <a:cubicBezTo>
                    <a:pt x="14577" y="5604"/>
                    <a:pt x="14744" y="5771"/>
                    <a:pt x="14844" y="5938"/>
                  </a:cubicBezTo>
                  <a:cubicBezTo>
                    <a:pt x="14877" y="5971"/>
                    <a:pt x="14911" y="6004"/>
                    <a:pt x="14944" y="6004"/>
                  </a:cubicBezTo>
                  <a:cubicBezTo>
                    <a:pt x="15011" y="6004"/>
                    <a:pt x="15011" y="6004"/>
                    <a:pt x="15044" y="5971"/>
                  </a:cubicBezTo>
                  <a:cubicBezTo>
                    <a:pt x="15111" y="5938"/>
                    <a:pt x="15111" y="5838"/>
                    <a:pt x="15077" y="5771"/>
                  </a:cubicBezTo>
                  <a:cubicBezTo>
                    <a:pt x="14944" y="5571"/>
                    <a:pt x="14844" y="5404"/>
                    <a:pt x="14677" y="5237"/>
                  </a:cubicBezTo>
                  <a:cubicBezTo>
                    <a:pt x="14644" y="5204"/>
                    <a:pt x="14610" y="5187"/>
                    <a:pt x="14573" y="5187"/>
                  </a:cubicBezTo>
                  <a:close/>
                  <a:moveTo>
                    <a:pt x="3002" y="5838"/>
                  </a:moveTo>
                  <a:cubicBezTo>
                    <a:pt x="2902" y="5838"/>
                    <a:pt x="2835" y="5938"/>
                    <a:pt x="2835" y="6004"/>
                  </a:cubicBezTo>
                  <a:cubicBezTo>
                    <a:pt x="2835" y="6104"/>
                    <a:pt x="2902" y="6171"/>
                    <a:pt x="3002" y="6171"/>
                  </a:cubicBezTo>
                  <a:cubicBezTo>
                    <a:pt x="3169" y="6171"/>
                    <a:pt x="3369" y="6171"/>
                    <a:pt x="3603" y="6238"/>
                  </a:cubicBezTo>
                  <a:cubicBezTo>
                    <a:pt x="3703" y="6238"/>
                    <a:pt x="3736" y="6171"/>
                    <a:pt x="3769" y="6071"/>
                  </a:cubicBezTo>
                  <a:cubicBezTo>
                    <a:pt x="3769" y="5971"/>
                    <a:pt x="3703" y="5904"/>
                    <a:pt x="3603" y="5904"/>
                  </a:cubicBezTo>
                  <a:cubicBezTo>
                    <a:pt x="3402" y="5838"/>
                    <a:pt x="3202" y="5838"/>
                    <a:pt x="3002" y="5838"/>
                  </a:cubicBezTo>
                  <a:close/>
                  <a:moveTo>
                    <a:pt x="2373" y="5962"/>
                  </a:moveTo>
                  <a:cubicBezTo>
                    <a:pt x="2360" y="5962"/>
                    <a:pt x="2347" y="5965"/>
                    <a:pt x="2335" y="5971"/>
                  </a:cubicBezTo>
                  <a:cubicBezTo>
                    <a:pt x="2102" y="6071"/>
                    <a:pt x="1901" y="6104"/>
                    <a:pt x="1701" y="6238"/>
                  </a:cubicBezTo>
                  <a:cubicBezTo>
                    <a:pt x="1601" y="6271"/>
                    <a:pt x="1568" y="6338"/>
                    <a:pt x="1601" y="6438"/>
                  </a:cubicBezTo>
                  <a:cubicBezTo>
                    <a:pt x="1601" y="6471"/>
                    <a:pt x="1701" y="6505"/>
                    <a:pt x="1735" y="6505"/>
                  </a:cubicBezTo>
                  <a:lnTo>
                    <a:pt x="1835" y="6505"/>
                  </a:lnTo>
                  <a:cubicBezTo>
                    <a:pt x="2035" y="6438"/>
                    <a:pt x="2202" y="6338"/>
                    <a:pt x="2402" y="6305"/>
                  </a:cubicBezTo>
                  <a:cubicBezTo>
                    <a:pt x="2502" y="6271"/>
                    <a:pt x="2569" y="6171"/>
                    <a:pt x="2535" y="6104"/>
                  </a:cubicBezTo>
                  <a:cubicBezTo>
                    <a:pt x="2508" y="6022"/>
                    <a:pt x="2435" y="5962"/>
                    <a:pt x="2373" y="5962"/>
                  </a:cubicBezTo>
                  <a:close/>
                  <a:moveTo>
                    <a:pt x="4236" y="6071"/>
                  </a:moveTo>
                  <a:cubicBezTo>
                    <a:pt x="4170" y="6071"/>
                    <a:pt x="4070" y="6104"/>
                    <a:pt x="4036" y="6171"/>
                  </a:cubicBezTo>
                  <a:cubicBezTo>
                    <a:pt x="4036" y="6271"/>
                    <a:pt x="4070" y="6338"/>
                    <a:pt x="4170" y="6405"/>
                  </a:cubicBezTo>
                  <a:cubicBezTo>
                    <a:pt x="4370" y="6438"/>
                    <a:pt x="4570" y="6505"/>
                    <a:pt x="4737" y="6605"/>
                  </a:cubicBezTo>
                  <a:lnTo>
                    <a:pt x="4837" y="6605"/>
                  </a:lnTo>
                  <a:cubicBezTo>
                    <a:pt x="4904" y="6605"/>
                    <a:pt x="4937" y="6538"/>
                    <a:pt x="4937" y="6505"/>
                  </a:cubicBezTo>
                  <a:cubicBezTo>
                    <a:pt x="5004" y="6438"/>
                    <a:pt x="4937" y="6338"/>
                    <a:pt x="4870" y="6305"/>
                  </a:cubicBezTo>
                  <a:cubicBezTo>
                    <a:pt x="4670" y="6171"/>
                    <a:pt x="4437" y="6138"/>
                    <a:pt x="4236" y="6071"/>
                  </a:cubicBezTo>
                  <a:close/>
                  <a:moveTo>
                    <a:pt x="13949" y="5664"/>
                  </a:moveTo>
                  <a:cubicBezTo>
                    <a:pt x="13937" y="5664"/>
                    <a:pt x="13924" y="5666"/>
                    <a:pt x="13910" y="5671"/>
                  </a:cubicBezTo>
                  <a:cubicBezTo>
                    <a:pt x="13843" y="5737"/>
                    <a:pt x="13743" y="5804"/>
                    <a:pt x="13777" y="5904"/>
                  </a:cubicBezTo>
                  <a:cubicBezTo>
                    <a:pt x="13877" y="6138"/>
                    <a:pt x="13943" y="6338"/>
                    <a:pt x="14077" y="6505"/>
                  </a:cubicBezTo>
                  <a:cubicBezTo>
                    <a:pt x="14110" y="6538"/>
                    <a:pt x="14177" y="6605"/>
                    <a:pt x="14210" y="6605"/>
                  </a:cubicBezTo>
                  <a:cubicBezTo>
                    <a:pt x="14237" y="6605"/>
                    <a:pt x="14264" y="6562"/>
                    <a:pt x="14307" y="6562"/>
                  </a:cubicBezTo>
                  <a:cubicBezTo>
                    <a:pt x="14318" y="6562"/>
                    <a:pt x="14330" y="6565"/>
                    <a:pt x="14344" y="6571"/>
                  </a:cubicBezTo>
                  <a:cubicBezTo>
                    <a:pt x="14410" y="6505"/>
                    <a:pt x="14410" y="6438"/>
                    <a:pt x="14377" y="6338"/>
                  </a:cubicBezTo>
                  <a:cubicBezTo>
                    <a:pt x="14244" y="6171"/>
                    <a:pt x="14210" y="6004"/>
                    <a:pt x="14110" y="5804"/>
                  </a:cubicBezTo>
                  <a:cubicBezTo>
                    <a:pt x="14081" y="5747"/>
                    <a:pt x="14028" y="5664"/>
                    <a:pt x="13949" y="5664"/>
                  </a:cubicBezTo>
                  <a:close/>
                  <a:moveTo>
                    <a:pt x="6597" y="5992"/>
                  </a:moveTo>
                  <a:cubicBezTo>
                    <a:pt x="6526" y="5992"/>
                    <a:pt x="6463" y="6029"/>
                    <a:pt x="6438" y="6104"/>
                  </a:cubicBezTo>
                  <a:cubicBezTo>
                    <a:pt x="6338" y="6305"/>
                    <a:pt x="6238" y="6471"/>
                    <a:pt x="6171" y="6671"/>
                  </a:cubicBezTo>
                  <a:cubicBezTo>
                    <a:pt x="6104" y="6772"/>
                    <a:pt x="6171" y="6838"/>
                    <a:pt x="6238" y="6905"/>
                  </a:cubicBezTo>
                  <a:lnTo>
                    <a:pt x="6338" y="6905"/>
                  </a:lnTo>
                  <a:cubicBezTo>
                    <a:pt x="6405" y="6905"/>
                    <a:pt x="6438" y="6838"/>
                    <a:pt x="6438" y="6805"/>
                  </a:cubicBezTo>
                  <a:cubicBezTo>
                    <a:pt x="6538" y="6605"/>
                    <a:pt x="6671" y="6405"/>
                    <a:pt x="6738" y="6238"/>
                  </a:cubicBezTo>
                  <a:cubicBezTo>
                    <a:pt x="6772" y="6138"/>
                    <a:pt x="6738" y="6071"/>
                    <a:pt x="6671" y="6004"/>
                  </a:cubicBezTo>
                  <a:cubicBezTo>
                    <a:pt x="6646" y="5996"/>
                    <a:pt x="6621" y="5992"/>
                    <a:pt x="6597" y="5992"/>
                  </a:cubicBezTo>
                  <a:close/>
                  <a:moveTo>
                    <a:pt x="15211" y="6338"/>
                  </a:moveTo>
                  <a:cubicBezTo>
                    <a:pt x="15077" y="6338"/>
                    <a:pt x="15044" y="6438"/>
                    <a:pt x="15044" y="6505"/>
                  </a:cubicBezTo>
                  <a:cubicBezTo>
                    <a:pt x="15044" y="6605"/>
                    <a:pt x="15044" y="6638"/>
                    <a:pt x="14877" y="6638"/>
                  </a:cubicBezTo>
                  <a:lnTo>
                    <a:pt x="14744" y="6638"/>
                  </a:lnTo>
                  <a:cubicBezTo>
                    <a:pt x="14677" y="6638"/>
                    <a:pt x="14577" y="6671"/>
                    <a:pt x="14577" y="6772"/>
                  </a:cubicBezTo>
                  <a:cubicBezTo>
                    <a:pt x="14544" y="6838"/>
                    <a:pt x="14610" y="6938"/>
                    <a:pt x="14711" y="6938"/>
                  </a:cubicBezTo>
                  <a:lnTo>
                    <a:pt x="14877" y="6938"/>
                  </a:lnTo>
                  <a:cubicBezTo>
                    <a:pt x="15178" y="6938"/>
                    <a:pt x="15378" y="6772"/>
                    <a:pt x="15378" y="6505"/>
                  </a:cubicBezTo>
                  <a:lnTo>
                    <a:pt x="15378" y="6471"/>
                  </a:lnTo>
                  <a:cubicBezTo>
                    <a:pt x="15378" y="6405"/>
                    <a:pt x="15278" y="6338"/>
                    <a:pt x="15211" y="6338"/>
                  </a:cubicBezTo>
                  <a:close/>
                  <a:moveTo>
                    <a:pt x="1230" y="6555"/>
                  </a:moveTo>
                  <a:cubicBezTo>
                    <a:pt x="1193" y="6555"/>
                    <a:pt x="1151" y="6571"/>
                    <a:pt x="1101" y="6605"/>
                  </a:cubicBezTo>
                  <a:cubicBezTo>
                    <a:pt x="934" y="6772"/>
                    <a:pt x="767" y="6938"/>
                    <a:pt x="667" y="7105"/>
                  </a:cubicBezTo>
                  <a:cubicBezTo>
                    <a:pt x="600" y="7138"/>
                    <a:pt x="600" y="7272"/>
                    <a:pt x="701" y="7305"/>
                  </a:cubicBezTo>
                  <a:cubicBezTo>
                    <a:pt x="701" y="7339"/>
                    <a:pt x="734" y="7339"/>
                    <a:pt x="767" y="7339"/>
                  </a:cubicBezTo>
                  <a:cubicBezTo>
                    <a:pt x="834" y="7339"/>
                    <a:pt x="867" y="7339"/>
                    <a:pt x="901" y="7272"/>
                  </a:cubicBezTo>
                  <a:cubicBezTo>
                    <a:pt x="1034" y="7105"/>
                    <a:pt x="1168" y="6938"/>
                    <a:pt x="1334" y="6805"/>
                  </a:cubicBezTo>
                  <a:cubicBezTo>
                    <a:pt x="1368" y="6772"/>
                    <a:pt x="1368" y="6671"/>
                    <a:pt x="1334" y="6605"/>
                  </a:cubicBezTo>
                  <a:cubicBezTo>
                    <a:pt x="1301" y="6571"/>
                    <a:pt x="1268" y="6555"/>
                    <a:pt x="1230" y="6555"/>
                  </a:cubicBezTo>
                  <a:close/>
                  <a:moveTo>
                    <a:pt x="5421" y="6652"/>
                  </a:moveTo>
                  <a:cubicBezTo>
                    <a:pt x="5368" y="6652"/>
                    <a:pt x="5313" y="6675"/>
                    <a:pt x="5270" y="6738"/>
                  </a:cubicBezTo>
                  <a:cubicBezTo>
                    <a:pt x="5237" y="6772"/>
                    <a:pt x="5237" y="6905"/>
                    <a:pt x="5337" y="6938"/>
                  </a:cubicBezTo>
                  <a:cubicBezTo>
                    <a:pt x="5504" y="7072"/>
                    <a:pt x="5671" y="7239"/>
                    <a:pt x="5771" y="7339"/>
                  </a:cubicBezTo>
                  <a:cubicBezTo>
                    <a:pt x="5838" y="7405"/>
                    <a:pt x="5904" y="7405"/>
                    <a:pt x="5938" y="7405"/>
                  </a:cubicBezTo>
                  <a:cubicBezTo>
                    <a:pt x="5871" y="7605"/>
                    <a:pt x="5838" y="7806"/>
                    <a:pt x="5771" y="7972"/>
                  </a:cubicBezTo>
                  <a:cubicBezTo>
                    <a:pt x="5771" y="8072"/>
                    <a:pt x="5838" y="8139"/>
                    <a:pt x="5904" y="8139"/>
                  </a:cubicBezTo>
                  <a:cubicBezTo>
                    <a:pt x="6004" y="8139"/>
                    <a:pt x="6071" y="8106"/>
                    <a:pt x="6071" y="8006"/>
                  </a:cubicBezTo>
                  <a:cubicBezTo>
                    <a:pt x="6071" y="7939"/>
                    <a:pt x="6104" y="7839"/>
                    <a:pt x="6104" y="7772"/>
                  </a:cubicBezTo>
                  <a:cubicBezTo>
                    <a:pt x="6238" y="7972"/>
                    <a:pt x="6338" y="8139"/>
                    <a:pt x="6371" y="8306"/>
                  </a:cubicBezTo>
                  <a:cubicBezTo>
                    <a:pt x="6405" y="8373"/>
                    <a:pt x="6438" y="8439"/>
                    <a:pt x="6538" y="8439"/>
                  </a:cubicBezTo>
                  <a:cubicBezTo>
                    <a:pt x="6671" y="8406"/>
                    <a:pt x="6738" y="8306"/>
                    <a:pt x="6671" y="8273"/>
                  </a:cubicBezTo>
                  <a:cubicBezTo>
                    <a:pt x="6605" y="8072"/>
                    <a:pt x="6505" y="7839"/>
                    <a:pt x="6371" y="7639"/>
                  </a:cubicBezTo>
                  <a:cubicBezTo>
                    <a:pt x="6353" y="7584"/>
                    <a:pt x="6314" y="7559"/>
                    <a:pt x="6272" y="7559"/>
                  </a:cubicBezTo>
                  <a:cubicBezTo>
                    <a:pt x="6238" y="7559"/>
                    <a:pt x="6201" y="7576"/>
                    <a:pt x="6171" y="7605"/>
                  </a:cubicBezTo>
                  <a:cubicBezTo>
                    <a:pt x="6171" y="7572"/>
                    <a:pt x="6204" y="7472"/>
                    <a:pt x="6204" y="7439"/>
                  </a:cubicBezTo>
                  <a:cubicBezTo>
                    <a:pt x="6238" y="7339"/>
                    <a:pt x="6204" y="7272"/>
                    <a:pt x="6104" y="7239"/>
                  </a:cubicBezTo>
                  <a:lnTo>
                    <a:pt x="6038" y="7239"/>
                  </a:lnTo>
                  <a:cubicBezTo>
                    <a:pt x="6038" y="7172"/>
                    <a:pt x="6038" y="7138"/>
                    <a:pt x="6004" y="7105"/>
                  </a:cubicBezTo>
                  <a:cubicBezTo>
                    <a:pt x="5871" y="6972"/>
                    <a:pt x="5671" y="6805"/>
                    <a:pt x="5504" y="6671"/>
                  </a:cubicBezTo>
                  <a:cubicBezTo>
                    <a:pt x="5480" y="6659"/>
                    <a:pt x="5451" y="6652"/>
                    <a:pt x="5421" y="6652"/>
                  </a:cubicBezTo>
                  <a:close/>
                  <a:moveTo>
                    <a:pt x="420" y="7545"/>
                  </a:moveTo>
                  <a:cubicBezTo>
                    <a:pt x="361" y="7545"/>
                    <a:pt x="314" y="7592"/>
                    <a:pt x="267" y="7639"/>
                  </a:cubicBezTo>
                  <a:cubicBezTo>
                    <a:pt x="67" y="7972"/>
                    <a:pt x="0" y="8273"/>
                    <a:pt x="0" y="8273"/>
                  </a:cubicBezTo>
                  <a:cubicBezTo>
                    <a:pt x="0" y="8339"/>
                    <a:pt x="33" y="8439"/>
                    <a:pt x="100" y="8473"/>
                  </a:cubicBezTo>
                  <a:lnTo>
                    <a:pt x="167" y="8473"/>
                  </a:lnTo>
                  <a:cubicBezTo>
                    <a:pt x="234" y="8473"/>
                    <a:pt x="267" y="8439"/>
                    <a:pt x="334" y="8306"/>
                  </a:cubicBezTo>
                  <a:cubicBezTo>
                    <a:pt x="334" y="8306"/>
                    <a:pt x="400" y="8106"/>
                    <a:pt x="567" y="7772"/>
                  </a:cubicBezTo>
                  <a:cubicBezTo>
                    <a:pt x="600" y="7672"/>
                    <a:pt x="567" y="7605"/>
                    <a:pt x="500" y="7572"/>
                  </a:cubicBezTo>
                  <a:cubicBezTo>
                    <a:pt x="471" y="7553"/>
                    <a:pt x="445" y="7545"/>
                    <a:pt x="420" y="7545"/>
                  </a:cubicBezTo>
                  <a:close/>
                  <a:moveTo>
                    <a:pt x="5954" y="8431"/>
                  </a:moveTo>
                  <a:cubicBezTo>
                    <a:pt x="5939" y="8431"/>
                    <a:pt x="5922" y="8434"/>
                    <a:pt x="5904" y="8439"/>
                  </a:cubicBezTo>
                  <a:cubicBezTo>
                    <a:pt x="5838" y="8473"/>
                    <a:pt x="5737" y="8573"/>
                    <a:pt x="5771" y="8640"/>
                  </a:cubicBezTo>
                  <a:cubicBezTo>
                    <a:pt x="5871" y="8940"/>
                    <a:pt x="6038" y="9006"/>
                    <a:pt x="6171" y="9006"/>
                  </a:cubicBezTo>
                  <a:lnTo>
                    <a:pt x="6538" y="9006"/>
                  </a:lnTo>
                  <a:cubicBezTo>
                    <a:pt x="6605" y="8973"/>
                    <a:pt x="6671" y="8906"/>
                    <a:pt x="6605" y="8806"/>
                  </a:cubicBezTo>
                  <a:cubicBezTo>
                    <a:pt x="6581" y="8759"/>
                    <a:pt x="6541" y="8712"/>
                    <a:pt x="6484" y="8712"/>
                  </a:cubicBezTo>
                  <a:cubicBezTo>
                    <a:pt x="6460" y="8712"/>
                    <a:pt x="6434" y="8720"/>
                    <a:pt x="6405" y="8740"/>
                  </a:cubicBezTo>
                  <a:lnTo>
                    <a:pt x="6238" y="8740"/>
                  </a:lnTo>
                  <a:cubicBezTo>
                    <a:pt x="6204" y="8740"/>
                    <a:pt x="6171" y="8673"/>
                    <a:pt x="6104" y="8573"/>
                  </a:cubicBezTo>
                  <a:cubicBezTo>
                    <a:pt x="6077" y="8491"/>
                    <a:pt x="6027" y="8431"/>
                    <a:pt x="5954" y="843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4"/>
            <p:cNvSpPr/>
            <p:nvPr/>
          </p:nvSpPr>
          <p:spPr>
            <a:xfrm>
              <a:off x="2575350" y="3592275"/>
              <a:ext cx="331100" cy="199250"/>
            </a:xfrm>
            <a:custGeom>
              <a:avLst/>
              <a:gdLst/>
              <a:ahLst/>
              <a:cxnLst/>
              <a:rect l="l" t="t" r="r" b="b"/>
              <a:pathLst>
                <a:path w="13244" h="7970" extrusionOk="0">
                  <a:moveTo>
                    <a:pt x="8762" y="0"/>
                  </a:moveTo>
                  <a:cubicBezTo>
                    <a:pt x="7314" y="0"/>
                    <a:pt x="6338" y="2232"/>
                    <a:pt x="6338" y="2232"/>
                  </a:cubicBezTo>
                  <a:cubicBezTo>
                    <a:pt x="6338" y="2232"/>
                    <a:pt x="5230" y="368"/>
                    <a:pt x="3857" y="368"/>
                  </a:cubicBezTo>
                  <a:cubicBezTo>
                    <a:pt x="3339" y="368"/>
                    <a:pt x="2784" y="633"/>
                    <a:pt x="2235" y="1364"/>
                  </a:cubicBezTo>
                  <a:cubicBezTo>
                    <a:pt x="0" y="4367"/>
                    <a:pt x="6672" y="7969"/>
                    <a:pt x="6672" y="7969"/>
                  </a:cubicBezTo>
                  <a:cubicBezTo>
                    <a:pt x="6672" y="7969"/>
                    <a:pt x="13243" y="2632"/>
                    <a:pt x="9674" y="297"/>
                  </a:cubicBezTo>
                  <a:cubicBezTo>
                    <a:pt x="9354" y="88"/>
                    <a:pt x="9049" y="0"/>
                    <a:pt x="8762" y="0"/>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4"/>
            <p:cNvSpPr/>
            <p:nvPr/>
          </p:nvSpPr>
          <p:spPr>
            <a:xfrm>
              <a:off x="2788000" y="3621500"/>
              <a:ext cx="103425" cy="42425"/>
            </a:xfrm>
            <a:custGeom>
              <a:avLst/>
              <a:gdLst/>
              <a:ahLst/>
              <a:cxnLst/>
              <a:rect l="l" t="t" r="r" b="b"/>
              <a:pathLst>
                <a:path w="4137" h="1697" extrusionOk="0">
                  <a:moveTo>
                    <a:pt x="3968" y="1"/>
                  </a:moveTo>
                  <a:cubicBezTo>
                    <a:pt x="3945" y="1"/>
                    <a:pt x="3923" y="9"/>
                    <a:pt x="3903" y="29"/>
                  </a:cubicBezTo>
                  <a:lnTo>
                    <a:pt x="134" y="1363"/>
                  </a:lnTo>
                  <a:cubicBezTo>
                    <a:pt x="67" y="1396"/>
                    <a:pt x="0" y="1463"/>
                    <a:pt x="67" y="1563"/>
                  </a:cubicBezTo>
                  <a:cubicBezTo>
                    <a:pt x="100" y="1630"/>
                    <a:pt x="134" y="1696"/>
                    <a:pt x="234" y="1696"/>
                  </a:cubicBezTo>
                  <a:cubicBezTo>
                    <a:pt x="234" y="1696"/>
                    <a:pt x="267" y="1696"/>
                    <a:pt x="267" y="1630"/>
                  </a:cubicBezTo>
                  <a:lnTo>
                    <a:pt x="4003" y="295"/>
                  </a:lnTo>
                  <a:cubicBezTo>
                    <a:pt x="4103" y="262"/>
                    <a:pt x="4137" y="195"/>
                    <a:pt x="4103" y="95"/>
                  </a:cubicBezTo>
                  <a:cubicBezTo>
                    <a:pt x="4080" y="48"/>
                    <a:pt x="4023" y="1"/>
                    <a:pt x="39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4"/>
            <p:cNvSpPr/>
            <p:nvPr/>
          </p:nvSpPr>
          <p:spPr>
            <a:xfrm>
              <a:off x="2593700" y="3689050"/>
              <a:ext cx="85075" cy="35750"/>
            </a:xfrm>
            <a:custGeom>
              <a:avLst/>
              <a:gdLst/>
              <a:ahLst/>
              <a:cxnLst/>
              <a:rect l="l" t="t" r="r" b="b"/>
              <a:pathLst>
                <a:path w="3403" h="1430" extrusionOk="0">
                  <a:moveTo>
                    <a:pt x="3222" y="1"/>
                  </a:moveTo>
                  <a:cubicBezTo>
                    <a:pt x="3194" y="1"/>
                    <a:pt x="3165" y="9"/>
                    <a:pt x="3136" y="29"/>
                  </a:cubicBezTo>
                  <a:lnTo>
                    <a:pt x="100" y="1096"/>
                  </a:lnTo>
                  <a:cubicBezTo>
                    <a:pt x="33" y="1163"/>
                    <a:pt x="0" y="1229"/>
                    <a:pt x="33" y="1329"/>
                  </a:cubicBezTo>
                  <a:cubicBezTo>
                    <a:pt x="67" y="1396"/>
                    <a:pt x="100" y="1430"/>
                    <a:pt x="200" y="1430"/>
                  </a:cubicBezTo>
                  <a:cubicBezTo>
                    <a:pt x="234" y="1430"/>
                    <a:pt x="234" y="1430"/>
                    <a:pt x="234" y="1396"/>
                  </a:cubicBezTo>
                  <a:lnTo>
                    <a:pt x="3269" y="295"/>
                  </a:lnTo>
                  <a:cubicBezTo>
                    <a:pt x="3369" y="262"/>
                    <a:pt x="3403" y="195"/>
                    <a:pt x="3369" y="95"/>
                  </a:cubicBezTo>
                  <a:cubicBezTo>
                    <a:pt x="3346" y="48"/>
                    <a:pt x="3289" y="1"/>
                    <a:pt x="32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4"/>
            <p:cNvSpPr/>
            <p:nvPr/>
          </p:nvSpPr>
          <p:spPr>
            <a:xfrm>
              <a:off x="2552000" y="3680775"/>
              <a:ext cx="93425" cy="76550"/>
            </a:xfrm>
            <a:custGeom>
              <a:avLst/>
              <a:gdLst/>
              <a:ahLst/>
              <a:cxnLst/>
              <a:rect l="l" t="t" r="r" b="b"/>
              <a:pathLst>
                <a:path w="3737" h="3062" extrusionOk="0">
                  <a:moveTo>
                    <a:pt x="2335" y="493"/>
                  </a:moveTo>
                  <a:lnTo>
                    <a:pt x="3369" y="1160"/>
                  </a:lnTo>
                  <a:lnTo>
                    <a:pt x="3036" y="2261"/>
                  </a:lnTo>
                  <a:cubicBezTo>
                    <a:pt x="2535" y="2394"/>
                    <a:pt x="1435" y="2728"/>
                    <a:pt x="1034" y="2761"/>
                  </a:cubicBezTo>
                  <a:cubicBezTo>
                    <a:pt x="1168" y="2594"/>
                    <a:pt x="1401" y="2394"/>
                    <a:pt x="1668" y="2194"/>
                  </a:cubicBezTo>
                  <a:cubicBezTo>
                    <a:pt x="1701" y="2161"/>
                    <a:pt x="1701" y="2061"/>
                    <a:pt x="1701" y="2027"/>
                  </a:cubicBezTo>
                  <a:cubicBezTo>
                    <a:pt x="1701" y="1994"/>
                    <a:pt x="1668" y="1927"/>
                    <a:pt x="1601" y="1894"/>
                  </a:cubicBezTo>
                  <a:cubicBezTo>
                    <a:pt x="1535" y="1861"/>
                    <a:pt x="901" y="1594"/>
                    <a:pt x="501" y="1494"/>
                  </a:cubicBezTo>
                  <a:cubicBezTo>
                    <a:pt x="834" y="1227"/>
                    <a:pt x="1568" y="827"/>
                    <a:pt x="2335" y="493"/>
                  </a:cubicBezTo>
                  <a:close/>
                  <a:moveTo>
                    <a:pt x="2319" y="1"/>
                  </a:moveTo>
                  <a:cubicBezTo>
                    <a:pt x="2285" y="1"/>
                    <a:pt x="2252" y="9"/>
                    <a:pt x="2235" y="26"/>
                  </a:cubicBezTo>
                  <a:cubicBezTo>
                    <a:pt x="0" y="1260"/>
                    <a:pt x="34" y="1394"/>
                    <a:pt x="34" y="1527"/>
                  </a:cubicBezTo>
                  <a:cubicBezTo>
                    <a:pt x="67" y="1594"/>
                    <a:pt x="100" y="1694"/>
                    <a:pt x="200" y="1694"/>
                  </a:cubicBezTo>
                  <a:cubicBezTo>
                    <a:pt x="367" y="1727"/>
                    <a:pt x="868" y="1927"/>
                    <a:pt x="1234" y="2061"/>
                  </a:cubicBezTo>
                  <a:cubicBezTo>
                    <a:pt x="834" y="2428"/>
                    <a:pt x="601" y="2695"/>
                    <a:pt x="634" y="2861"/>
                  </a:cubicBezTo>
                  <a:cubicBezTo>
                    <a:pt x="634" y="2928"/>
                    <a:pt x="701" y="2995"/>
                    <a:pt x="767" y="3028"/>
                  </a:cubicBezTo>
                  <a:cubicBezTo>
                    <a:pt x="834" y="3061"/>
                    <a:pt x="868" y="3061"/>
                    <a:pt x="934" y="3061"/>
                  </a:cubicBezTo>
                  <a:cubicBezTo>
                    <a:pt x="1435" y="3061"/>
                    <a:pt x="3036" y="2561"/>
                    <a:pt x="3236" y="2428"/>
                  </a:cubicBezTo>
                  <a:cubicBezTo>
                    <a:pt x="3336" y="2394"/>
                    <a:pt x="3369" y="2361"/>
                    <a:pt x="3369" y="2328"/>
                  </a:cubicBezTo>
                  <a:lnTo>
                    <a:pt x="3736" y="993"/>
                  </a:lnTo>
                  <a:cubicBezTo>
                    <a:pt x="3736" y="927"/>
                    <a:pt x="3703" y="860"/>
                    <a:pt x="3670" y="827"/>
                  </a:cubicBezTo>
                  <a:lnTo>
                    <a:pt x="2402" y="26"/>
                  </a:lnTo>
                  <a:cubicBezTo>
                    <a:pt x="2385" y="9"/>
                    <a:pt x="2352" y="1"/>
                    <a:pt x="231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4"/>
            <p:cNvSpPr/>
            <p:nvPr/>
          </p:nvSpPr>
          <p:spPr>
            <a:xfrm>
              <a:off x="2850550" y="3602175"/>
              <a:ext cx="57975" cy="66350"/>
            </a:xfrm>
            <a:custGeom>
              <a:avLst/>
              <a:gdLst/>
              <a:ahLst/>
              <a:cxnLst/>
              <a:rect l="l" t="t" r="r" b="b"/>
              <a:pathLst>
                <a:path w="2319" h="2654" extrusionOk="0">
                  <a:moveTo>
                    <a:pt x="167" y="1"/>
                  </a:moveTo>
                  <a:lnTo>
                    <a:pt x="167" y="1"/>
                  </a:lnTo>
                  <a:cubicBezTo>
                    <a:pt x="0" y="68"/>
                    <a:pt x="1001" y="2369"/>
                    <a:pt x="1201" y="2636"/>
                  </a:cubicBezTo>
                  <a:cubicBezTo>
                    <a:pt x="1213" y="2648"/>
                    <a:pt x="1226" y="2654"/>
                    <a:pt x="1242" y="2654"/>
                  </a:cubicBezTo>
                  <a:cubicBezTo>
                    <a:pt x="1523" y="2654"/>
                    <a:pt x="2318" y="691"/>
                    <a:pt x="2002" y="501"/>
                  </a:cubicBezTo>
                  <a:cubicBezTo>
                    <a:pt x="1668" y="235"/>
                    <a:pt x="167"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4"/>
            <p:cNvSpPr/>
            <p:nvPr/>
          </p:nvSpPr>
          <p:spPr>
            <a:xfrm>
              <a:off x="2848875" y="3598025"/>
              <a:ext cx="59225" cy="74225"/>
            </a:xfrm>
            <a:custGeom>
              <a:avLst/>
              <a:gdLst/>
              <a:ahLst/>
              <a:cxnLst/>
              <a:rect l="l" t="t" r="r" b="b"/>
              <a:pathLst>
                <a:path w="2369" h="2969" extrusionOk="0">
                  <a:moveTo>
                    <a:pt x="401" y="334"/>
                  </a:moveTo>
                  <a:cubicBezTo>
                    <a:pt x="968" y="434"/>
                    <a:pt x="1802" y="634"/>
                    <a:pt x="1935" y="734"/>
                  </a:cubicBezTo>
                  <a:cubicBezTo>
                    <a:pt x="2069" y="1001"/>
                    <a:pt x="1568" y="2302"/>
                    <a:pt x="1335" y="2569"/>
                  </a:cubicBezTo>
                  <a:cubicBezTo>
                    <a:pt x="1101" y="2202"/>
                    <a:pt x="534" y="834"/>
                    <a:pt x="401" y="334"/>
                  </a:cubicBezTo>
                  <a:close/>
                  <a:moveTo>
                    <a:pt x="234" y="0"/>
                  </a:moveTo>
                  <a:cubicBezTo>
                    <a:pt x="201" y="0"/>
                    <a:pt x="167" y="0"/>
                    <a:pt x="100" y="34"/>
                  </a:cubicBezTo>
                  <a:cubicBezTo>
                    <a:pt x="67" y="67"/>
                    <a:pt x="34" y="100"/>
                    <a:pt x="34" y="200"/>
                  </a:cubicBezTo>
                  <a:cubicBezTo>
                    <a:pt x="0" y="567"/>
                    <a:pt x="868" y="2669"/>
                    <a:pt x="1101" y="2902"/>
                  </a:cubicBezTo>
                  <a:cubicBezTo>
                    <a:pt x="1168" y="2902"/>
                    <a:pt x="1235" y="2969"/>
                    <a:pt x="1268" y="2969"/>
                  </a:cubicBezTo>
                  <a:cubicBezTo>
                    <a:pt x="1702" y="2969"/>
                    <a:pt x="2169" y="1501"/>
                    <a:pt x="2169" y="1435"/>
                  </a:cubicBezTo>
                  <a:cubicBezTo>
                    <a:pt x="2369" y="734"/>
                    <a:pt x="2235" y="567"/>
                    <a:pt x="2135" y="501"/>
                  </a:cubicBezTo>
                  <a:cubicBezTo>
                    <a:pt x="1768" y="267"/>
                    <a:pt x="401" y="34"/>
                    <a:pt x="2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4"/>
            <p:cNvSpPr/>
            <p:nvPr/>
          </p:nvSpPr>
          <p:spPr>
            <a:xfrm>
              <a:off x="2783000" y="3603025"/>
              <a:ext cx="42550" cy="23375"/>
            </a:xfrm>
            <a:custGeom>
              <a:avLst/>
              <a:gdLst/>
              <a:ahLst/>
              <a:cxnLst/>
              <a:rect l="l" t="t" r="r" b="b"/>
              <a:pathLst>
                <a:path w="1702" h="935" extrusionOk="0">
                  <a:moveTo>
                    <a:pt x="167" y="0"/>
                  </a:moveTo>
                  <a:cubicBezTo>
                    <a:pt x="67" y="0"/>
                    <a:pt x="0" y="100"/>
                    <a:pt x="0" y="167"/>
                  </a:cubicBezTo>
                  <a:cubicBezTo>
                    <a:pt x="0" y="234"/>
                    <a:pt x="100" y="334"/>
                    <a:pt x="167" y="334"/>
                  </a:cubicBezTo>
                  <a:cubicBezTo>
                    <a:pt x="200" y="334"/>
                    <a:pt x="1068" y="401"/>
                    <a:pt x="1468" y="868"/>
                  </a:cubicBezTo>
                  <a:cubicBezTo>
                    <a:pt x="1501" y="934"/>
                    <a:pt x="1535" y="934"/>
                    <a:pt x="1601" y="934"/>
                  </a:cubicBezTo>
                  <a:cubicBezTo>
                    <a:pt x="1635" y="934"/>
                    <a:pt x="1668" y="934"/>
                    <a:pt x="1635" y="868"/>
                  </a:cubicBezTo>
                  <a:cubicBezTo>
                    <a:pt x="1701" y="834"/>
                    <a:pt x="1701" y="768"/>
                    <a:pt x="1668" y="667"/>
                  </a:cubicBezTo>
                  <a:cubicBezTo>
                    <a:pt x="1201" y="100"/>
                    <a:pt x="200" y="0"/>
                    <a:pt x="167"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4"/>
            <p:cNvSpPr/>
            <p:nvPr/>
          </p:nvSpPr>
          <p:spPr>
            <a:xfrm>
              <a:off x="2662900" y="3678075"/>
              <a:ext cx="18375" cy="31725"/>
            </a:xfrm>
            <a:custGeom>
              <a:avLst/>
              <a:gdLst/>
              <a:ahLst/>
              <a:cxnLst/>
              <a:rect l="l" t="t" r="r" b="b"/>
              <a:pathLst>
                <a:path w="735" h="1269" extrusionOk="0">
                  <a:moveTo>
                    <a:pt x="1" y="1"/>
                  </a:moveTo>
                  <a:lnTo>
                    <a:pt x="735" y="1268"/>
                  </a:lnTo>
                  <a:cubicBezTo>
                    <a:pt x="601" y="76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4"/>
            <p:cNvSpPr/>
            <p:nvPr/>
          </p:nvSpPr>
          <p:spPr>
            <a:xfrm>
              <a:off x="2658725" y="3674250"/>
              <a:ext cx="26725" cy="38050"/>
            </a:xfrm>
            <a:custGeom>
              <a:avLst/>
              <a:gdLst/>
              <a:ahLst/>
              <a:cxnLst/>
              <a:rect l="l" t="t" r="r" b="b"/>
              <a:pathLst>
                <a:path w="1069" h="1522" extrusionOk="0">
                  <a:moveTo>
                    <a:pt x="183" y="0"/>
                  </a:moveTo>
                  <a:cubicBezTo>
                    <a:pt x="154" y="0"/>
                    <a:pt x="125" y="8"/>
                    <a:pt x="101" y="20"/>
                  </a:cubicBezTo>
                  <a:cubicBezTo>
                    <a:pt x="1" y="87"/>
                    <a:pt x="1" y="154"/>
                    <a:pt x="68" y="254"/>
                  </a:cubicBezTo>
                  <a:cubicBezTo>
                    <a:pt x="234" y="454"/>
                    <a:pt x="635" y="1021"/>
                    <a:pt x="735" y="1421"/>
                  </a:cubicBezTo>
                  <a:cubicBezTo>
                    <a:pt x="768" y="1488"/>
                    <a:pt x="802" y="1521"/>
                    <a:pt x="902" y="1521"/>
                  </a:cubicBezTo>
                  <a:cubicBezTo>
                    <a:pt x="1002" y="1521"/>
                    <a:pt x="1068" y="1454"/>
                    <a:pt x="1002" y="1354"/>
                  </a:cubicBezTo>
                  <a:cubicBezTo>
                    <a:pt x="935" y="854"/>
                    <a:pt x="335" y="120"/>
                    <a:pt x="301" y="87"/>
                  </a:cubicBezTo>
                  <a:cubicBezTo>
                    <a:pt x="280" y="23"/>
                    <a:pt x="232" y="0"/>
                    <a:pt x="18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4"/>
            <p:cNvSpPr/>
            <p:nvPr/>
          </p:nvSpPr>
          <p:spPr>
            <a:xfrm>
              <a:off x="2779650" y="3640550"/>
              <a:ext cx="19200" cy="33375"/>
            </a:xfrm>
            <a:custGeom>
              <a:avLst/>
              <a:gdLst/>
              <a:ahLst/>
              <a:cxnLst/>
              <a:rect l="l" t="t" r="r" b="b"/>
              <a:pathLst>
                <a:path w="768" h="1335" extrusionOk="0">
                  <a:moveTo>
                    <a:pt x="1" y="0"/>
                  </a:moveTo>
                  <a:cubicBezTo>
                    <a:pt x="1" y="1"/>
                    <a:pt x="268" y="1168"/>
                    <a:pt x="768" y="1335"/>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4"/>
            <p:cNvSpPr/>
            <p:nvPr/>
          </p:nvSpPr>
          <p:spPr>
            <a:xfrm>
              <a:off x="2775475" y="3636375"/>
              <a:ext cx="27550" cy="41725"/>
            </a:xfrm>
            <a:custGeom>
              <a:avLst/>
              <a:gdLst/>
              <a:ahLst/>
              <a:cxnLst/>
              <a:rect l="l" t="t" r="r" b="b"/>
              <a:pathLst>
                <a:path w="1102" h="1669" extrusionOk="0">
                  <a:moveTo>
                    <a:pt x="134" y="1"/>
                  </a:moveTo>
                  <a:cubicBezTo>
                    <a:pt x="68" y="34"/>
                    <a:pt x="1" y="134"/>
                    <a:pt x="1" y="201"/>
                  </a:cubicBezTo>
                  <a:cubicBezTo>
                    <a:pt x="68" y="334"/>
                    <a:pt x="335" y="1502"/>
                    <a:pt x="902" y="1669"/>
                  </a:cubicBezTo>
                  <a:lnTo>
                    <a:pt x="935" y="1669"/>
                  </a:lnTo>
                  <a:cubicBezTo>
                    <a:pt x="968" y="1669"/>
                    <a:pt x="1068" y="1635"/>
                    <a:pt x="1068" y="1535"/>
                  </a:cubicBezTo>
                  <a:cubicBezTo>
                    <a:pt x="1102" y="1468"/>
                    <a:pt x="1068" y="1368"/>
                    <a:pt x="968" y="1335"/>
                  </a:cubicBezTo>
                  <a:cubicBezTo>
                    <a:pt x="735" y="1268"/>
                    <a:pt x="435" y="534"/>
                    <a:pt x="335" y="134"/>
                  </a:cubicBezTo>
                  <a:cubicBezTo>
                    <a:pt x="301" y="34"/>
                    <a:pt x="234" y="1"/>
                    <a:pt x="1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74"/>
          <p:cNvGrpSpPr/>
          <p:nvPr/>
        </p:nvGrpSpPr>
        <p:grpSpPr>
          <a:xfrm>
            <a:off x="6884355" y="2812151"/>
            <a:ext cx="1389559" cy="1486629"/>
            <a:chOff x="4442500" y="3348675"/>
            <a:chExt cx="1707075" cy="1826325"/>
          </a:xfrm>
        </p:grpSpPr>
        <p:sp>
          <p:nvSpPr>
            <p:cNvPr id="4745" name="Google Shape;4745;p74"/>
            <p:cNvSpPr/>
            <p:nvPr/>
          </p:nvSpPr>
          <p:spPr>
            <a:xfrm>
              <a:off x="5944425" y="3403975"/>
              <a:ext cx="60900" cy="45625"/>
            </a:xfrm>
            <a:custGeom>
              <a:avLst/>
              <a:gdLst/>
              <a:ahLst/>
              <a:cxnLst/>
              <a:rect l="l" t="t" r="r" b="b"/>
              <a:pathLst>
                <a:path w="2436" h="1825" extrusionOk="0">
                  <a:moveTo>
                    <a:pt x="2137" y="1"/>
                  </a:moveTo>
                  <a:cubicBezTo>
                    <a:pt x="1902" y="1"/>
                    <a:pt x="1371" y="100"/>
                    <a:pt x="134" y="390"/>
                  </a:cubicBezTo>
                  <a:cubicBezTo>
                    <a:pt x="67" y="424"/>
                    <a:pt x="0" y="490"/>
                    <a:pt x="0" y="590"/>
                  </a:cubicBezTo>
                  <a:cubicBezTo>
                    <a:pt x="67" y="657"/>
                    <a:pt x="134" y="724"/>
                    <a:pt x="234" y="724"/>
                  </a:cubicBezTo>
                  <a:cubicBezTo>
                    <a:pt x="834" y="590"/>
                    <a:pt x="1501" y="424"/>
                    <a:pt x="1902" y="390"/>
                  </a:cubicBezTo>
                  <a:lnTo>
                    <a:pt x="1902" y="390"/>
                  </a:lnTo>
                  <a:cubicBezTo>
                    <a:pt x="1568" y="757"/>
                    <a:pt x="934" y="1458"/>
                    <a:pt x="801" y="1558"/>
                  </a:cubicBezTo>
                  <a:cubicBezTo>
                    <a:pt x="701" y="1591"/>
                    <a:pt x="701" y="1658"/>
                    <a:pt x="767" y="1758"/>
                  </a:cubicBezTo>
                  <a:cubicBezTo>
                    <a:pt x="801" y="1791"/>
                    <a:pt x="834" y="1825"/>
                    <a:pt x="901" y="1825"/>
                  </a:cubicBezTo>
                  <a:cubicBezTo>
                    <a:pt x="934" y="1825"/>
                    <a:pt x="968" y="1825"/>
                    <a:pt x="1001" y="1791"/>
                  </a:cubicBezTo>
                  <a:cubicBezTo>
                    <a:pt x="1001" y="1758"/>
                    <a:pt x="2435" y="390"/>
                    <a:pt x="2335" y="123"/>
                  </a:cubicBezTo>
                  <a:cubicBezTo>
                    <a:pt x="2321" y="53"/>
                    <a:pt x="2307" y="1"/>
                    <a:pt x="21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4"/>
            <p:cNvSpPr/>
            <p:nvPr/>
          </p:nvSpPr>
          <p:spPr>
            <a:xfrm>
              <a:off x="5806825" y="3390250"/>
              <a:ext cx="201825" cy="174175"/>
            </a:xfrm>
            <a:custGeom>
              <a:avLst/>
              <a:gdLst/>
              <a:ahLst/>
              <a:cxnLst/>
              <a:rect l="l" t="t" r="r" b="b"/>
              <a:pathLst>
                <a:path w="8073" h="6967" extrusionOk="0">
                  <a:moveTo>
                    <a:pt x="1639" y="0"/>
                  </a:moveTo>
                  <a:cubicBezTo>
                    <a:pt x="1615" y="0"/>
                    <a:pt x="1591" y="2"/>
                    <a:pt x="1568" y="5"/>
                  </a:cubicBezTo>
                  <a:cubicBezTo>
                    <a:pt x="567" y="72"/>
                    <a:pt x="1801" y="2307"/>
                    <a:pt x="1801" y="2307"/>
                  </a:cubicBezTo>
                  <a:cubicBezTo>
                    <a:pt x="1801" y="2307"/>
                    <a:pt x="1377" y="1964"/>
                    <a:pt x="1036" y="1964"/>
                  </a:cubicBezTo>
                  <a:cubicBezTo>
                    <a:pt x="846" y="1964"/>
                    <a:pt x="682" y="2072"/>
                    <a:pt x="634" y="2407"/>
                  </a:cubicBezTo>
                  <a:cubicBezTo>
                    <a:pt x="501" y="3374"/>
                    <a:pt x="1835" y="4542"/>
                    <a:pt x="1835" y="4542"/>
                  </a:cubicBezTo>
                  <a:lnTo>
                    <a:pt x="0" y="5009"/>
                  </a:lnTo>
                  <a:cubicBezTo>
                    <a:pt x="0" y="5009"/>
                    <a:pt x="886" y="6966"/>
                    <a:pt x="3163" y="6966"/>
                  </a:cubicBezTo>
                  <a:cubicBezTo>
                    <a:pt x="3611" y="6966"/>
                    <a:pt x="4112" y="6891"/>
                    <a:pt x="4670" y="6710"/>
                  </a:cubicBezTo>
                  <a:cubicBezTo>
                    <a:pt x="8073" y="5643"/>
                    <a:pt x="7172" y="973"/>
                    <a:pt x="5337" y="372"/>
                  </a:cubicBezTo>
                  <a:cubicBezTo>
                    <a:pt x="5243" y="343"/>
                    <a:pt x="5156" y="329"/>
                    <a:pt x="5074" y="329"/>
                  </a:cubicBezTo>
                  <a:cubicBezTo>
                    <a:pt x="4051" y="329"/>
                    <a:pt x="3936" y="2474"/>
                    <a:pt x="3936" y="2474"/>
                  </a:cubicBezTo>
                  <a:cubicBezTo>
                    <a:pt x="3936" y="2474"/>
                    <a:pt x="2573" y="0"/>
                    <a:pt x="1639" y="0"/>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4"/>
            <p:cNvSpPr/>
            <p:nvPr/>
          </p:nvSpPr>
          <p:spPr>
            <a:xfrm>
              <a:off x="5922725" y="3410900"/>
              <a:ext cx="29225" cy="32875"/>
            </a:xfrm>
            <a:custGeom>
              <a:avLst/>
              <a:gdLst/>
              <a:ahLst/>
              <a:cxnLst/>
              <a:rect l="l" t="t" r="r" b="b"/>
              <a:pathLst>
                <a:path w="1169" h="1315" extrusionOk="0">
                  <a:moveTo>
                    <a:pt x="694" y="0"/>
                  </a:moveTo>
                  <a:cubicBezTo>
                    <a:pt x="673" y="0"/>
                    <a:pt x="653" y="4"/>
                    <a:pt x="635" y="13"/>
                  </a:cubicBezTo>
                  <a:cubicBezTo>
                    <a:pt x="535" y="47"/>
                    <a:pt x="501" y="147"/>
                    <a:pt x="535" y="213"/>
                  </a:cubicBezTo>
                  <a:cubicBezTo>
                    <a:pt x="668" y="514"/>
                    <a:pt x="768" y="847"/>
                    <a:pt x="768" y="981"/>
                  </a:cubicBezTo>
                  <a:cubicBezTo>
                    <a:pt x="635" y="947"/>
                    <a:pt x="435" y="680"/>
                    <a:pt x="301" y="480"/>
                  </a:cubicBezTo>
                  <a:cubicBezTo>
                    <a:pt x="280" y="417"/>
                    <a:pt x="232" y="394"/>
                    <a:pt x="183" y="394"/>
                  </a:cubicBezTo>
                  <a:cubicBezTo>
                    <a:pt x="154" y="394"/>
                    <a:pt x="125" y="401"/>
                    <a:pt x="101" y="413"/>
                  </a:cubicBezTo>
                  <a:cubicBezTo>
                    <a:pt x="1" y="480"/>
                    <a:pt x="1" y="547"/>
                    <a:pt x="34" y="647"/>
                  </a:cubicBezTo>
                  <a:cubicBezTo>
                    <a:pt x="134" y="814"/>
                    <a:pt x="501" y="1314"/>
                    <a:pt x="835" y="1314"/>
                  </a:cubicBezTo>
                  <a:cubicBezTo>
                    <a:pt x="935" y="1314"/>
                    <a:pt x="1002" y="1247"/>
                    <a:pt x="1035" y="1181"/>
                  </a:cubicBezTo>
                  <a:cubicBezTo>
                    <a:pt x="1168" y="981"/>
                    <a:pt x="968" y="380"/>
                    <a:pt x="835" y="80"/>
                  </a:cubicBezTo>
                  <a:cubicBezTo>
                    <a:pt x="810" y="31"/>
                    <a:pt x="750" y="0"/>
                    <a:pt x="6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4"/>
            <p:cNvSpPr/>
            <p:nvPr/>
          </p:nvSpPr>
          <p:spPr>
            <a:xfrm>
              <a:off x="5840175" y="3438075"/>
              <a:ext cx="65900" cy="64900"/>
            </a:xfrm>
            <a:custGeom>
              <a:avLst/>
              <a:gdLst/>
              <a:ahLst/>
              <a:cxnLst/>
              <a:rect l="l" t="t" r="r" b="b"/>
              <a:pathLst>
                <a:path w="2636" h="2596" extrusionOk="0">
                  <a:moveTo>
                    <a:pt x="1219" y="1"/>
                  </a:moveTo>
                  <a:cubicBezTo>
                    <a:pt x="1181" y="1"/>
                    <a:pt x="1154" y="14"/>
                    <a:pt x="1135" y="27"/>
                  </a:cubicBezTo>
                  <a:cubicBezTo>
                    <a:pt x="901" y="94"/>
                    <a:pt x="834" y="427"/>
                    <a:pt x="968" y="1061"/>
                  </a:cubicBezTo>
                  <a:cubicBezTo>
                    <a:pt x="815" y="934"/>
                    <a:pt x="605" y="826"/>
                    <a:pt x="425" y="826"/>
                  </a:cubicBezTo>
                  <a:cubicBezTo>
                    <a:pt x="369" y="826"/>
                    <a:pt x="315" y="837"/>
                    <a:pt x="267" y="861"/>
                  </a:cubicBezTo>
                  <a:cubicBezTo>
                    <a:pt x="167" y="861"/>
                    <a:pt x="67" y="928"/>
                    <a:pt x="67" y="1128"/>
                  </a:cubicBezTo>
                  <a:cubicBezTo>
                    <a:pt x="0" y="1762"/>
                    <a:pt x="901" y="2462"/>
                    <a:pt x="968" y="2562"/>
                  </a:cubicBezTo>
                  <a:cubicBezTo>
                    <a:pt x="968" y="2595"/>
                    <a:pt x="1001" y="2595"/>
                    <a:pt x="1068" y="2595"/>
                  </a:cubicBezTo>
                  <a:cubicBezTo>
                    <a:pt x="1135" y="2595"/>
                    <a:pt x="1168" y="2595"/>
                    <a:pt x="1168" y="2529"/>
                  </a:cubicBezTo>
                  <a:cubicBezTo>
                    <a:pt x="1201" y="2462"/>
                    <a:pt x="1201" y="2362"/>
                    <a:pt x="1135" y="2295"/>
                  </a:cubicBezTo>
                  <a:cubicBezTo>
                    <a:pt x="801" y="2062"/>
                    <a:pt x="301" y="1528"/>
                    <a:pt x="334" y="1194"/>
                  </a:cubicBezTo>
                  <a:lnTo>
                    <a:pt x="334" y="1128"/>
                  </a:lnTo>
                  <a:cubicBezTo>
                    <a:pt x="341" y="1125"/>
                    <a:pt x="350" y="1124"/>
                    <a:pt x="360" y="1124"/>
                  </a:cubicBezTo>
                  <a:cubicBezTo>
                    <a:pt x="488" y="1124"/>
                    <a:pt x="823" y="1314"/>
                    <a:pt x="1101" y="1561"/>
                  </a:cubicBezTo>
                  <a:cubicBezTo>
                    <a:pt x="1135" y="1578"/>
                    <a:pt x="1176" y="1586"/>
                    <a:pt x="1214" y="1586"/>
                  </a:cubicBezTo>
                  <a:cubicBezTo>
                    <a:pt x="1251" y="1586"/>
                    <a:pt x="1285" y="1578"/>
                    <a:pt x="1301" y="1561"/>
                  </a:cubicBezTo>
                  <a:cubicBezTo>
                    <a:pt x="1402" y="1528"/>
                    <a:pt x="1402" y="1461"/>
                    <a:pt x="1402" y="1395"/>
                  </a:cubicBezTo>
                  <a:cubicBezTo>
                    <a:pt x="1268" y="894"/>
                    <a:pt x="1168" y="427"/>
                    <a:pt x="1235" y="294"/>
                  </a:cubicBezTo>
                  <a:lnTo>
                    <a:pt x="1235" y="294"/>
                  </a:lnTo>
                  <a:cubicBezTo>
                    <a:pt x="1435" y="427"/>
                    <a:pt x="1969" y="1094"/>
                    <a:pt x="2336" y="1695"/>
                  </a:cubicBezTo>
                  <a:cubicBezTo>
                    <a:pt x="2375" y="1734"/>
                    <a:pt x="2414" y="1750"/>
                    <a:pt x="2459" y="1750"/>
                  </a:cubicBezTo>
                  <a:cubicBezTo>
                    <a:pt x="2492" y="1750"/>
                    <a:pt x="2528" y="1742"/>
                    <a:pt x="2569" y="1728"/>
                  </a:cubicBezTo>
                  <a:cubicBezTo>
                    <a:pt x="2636" y="1695"/>
                    <a:pt x="2636" y="1595"/>
                    <a:pt x="2602" y="1528"/>
                  </a:cubicBezTo>
                  <a:cubicBezTo>
                    <a:pt x="1720" y="217"/>
                    <a:pt x="1373" y="1"/>
                    <a:pt x="121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4"/>
            <p:cNvSpPr/>
            <p:nvPr/>
          </p:nvSpPr>
          <p:spPr>
            <a:xfrm>
              <a:off x="5880200" y="3472700"/>
              <a:ext cx="94250" cy="71125"/>
            </a:xfrm>
            <a:custGeom>
              <a:avLst/>
              <a:gdLst/>
              <a:ahLst/>
              <a:cxnLst/>
              <a:rect l="l" t="t" r="r" b="b"/>
              <a:pathLst>
                <a:path w="3770" h="2845" extrusionOk="0">
                  <a:moveTo>
                    <a:pt x="3587" y="1"/>
                  </a:moveTo>
                  <a:cubicBezTo>
                    <a:pt x="3515" y="1"/>
                    <a:pt x="3470" y="61"/>
                    <a:pt x="3470" y="143"/>
                  </a:cubicBezTo>
                  <a:cubicBezTo>
                    <a:pt x="3336" y="1044"/>
                    <a:pt x="3003" y="1711"/>
                    <a:pt x="2402" y="2078"/>
                  </a:cubicBezTo>
                  <a:cubicBezTo>
                    <a:pt x="1935" y="2411"/>
                    <a:pt x="1385" y="2495"/>
                    <a:pt x="951" y="2495"/>
                  </a:cubicBezTo>
                  <a:cubicBezTo>
                    <a:pt x="518" y="2495"/>
                    <a:pt x="201" y="2411"/>
                    <a:pt x="201" y="2411"/>
                  </a:cubicBezTo>
                  <a:cubicBezTo>
                    <a:pt x="134" y="2411"/>
                    <a:pt x="34" y="2478"/>
                    <a:pt x="1" y="2545"/>
                  </a:cubicBezTo>
                  <a:cubicBezTo>
                    <a:pt x="1" y="2645"/>
                    <a:pt x="34" y="2712"/>
                    <a:pt x="134" y="2745"/>
                  </a:cubicBezTo>
                  <a:cubicBezTo>
                    <a:pt x="167" y="2745"/>
                    <a:pt x="501" y="2845"/>
                    <a:pt x="968" y="2845"/>
                  </a:cubicBezTo>
                  <a:cubicBezTo>
                    <a:pt x="1402" y="2845"/>
                    <a:pt x="2035" y="2745"/>
                    <a:pt x="2536" y="2345"/>
                  </a:cubicBezTo>
                  <a:cubicBezTo>
                    <a:pt x="3203" y="1878"/>
                    <a:pt x="3637" y="1177"/>
                    <a:pt x="3737" y="176"/>
                  </a:cubicBezTo>
                  <a:cubicBezTo>
                    <a:pt x="3770" y="76"/>
                    <a:pt x="3703" y="10"/>
                    <a:pt x="3637" y="10"/>
                  </a:cubicBezTo>
                  <a:cubicBezTo>
                    <a:pt x="3619" y="4"/>
                    <a:pt x="3602" y="1"/>
                    <a:pt x="358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4"/>
            <p:cNvSpPr/>
            <p:nvPr/>
          </p:nvSpPr>
          <p:spPr>
            <a:xfrm>
              <a:off x="5002075" y="5008125"/>
              <a:ext cx="60900" cy="45950"/>
            </a:xfrm>
            <a:custGeom>
              <a:avLst/>
              <a:gdLst/>
              <a:ahLst/>
              <a:cxnLst/>
              <a:rect l="l" t="t" r="r" b="b"/>
              <a:pathLst>
                <a:path w="2436" h="1838" extrusionOk="0">
                  <a:moveTo>
                    <a:pt x="334" y="1"/>
                  </a:moveTo>
                  <a:cubicBezTo>
                    <a:pt x="131" y="1"/>
                    <a:pt x="116" y="62"/>
                    <a:pt x="101" y="137"/>
                  </a:cubicBezTo>
                  <a:cubicBezTo>
                    <a:pt x="1" y="437"/>
                    <a:pt x="1435" y="1805"/>
                    <a:pt x="1435" y="1805"/>
                  </a:cubicBezTo>
                  <a:cubicBezTo>
                    <a:pt x="1435" y="1838"/>
                    <a:pt x="1468" y="1838"/>
                    <a:pt x="1502" y="1838"/>
                  </a:cubicBezTo>
                  <a:cubicBezTo>
                    <a:pt x="1602" y="1838"/>
                    <a:pt x="1635" y="1838"/>
                    <a:pt x="1668" y="1771"/>
                  </a:cubicBezTo>
                  <a:cubicBezTo>
                    <a:pt x="1735" y="1704"/>
                    <a:pt x="1735" y="1604"/>
                    <a:pt x="1635" y="1538"/>
                  </a:cubicBezTo>
                  <a:cubicBezTo>
                    <a:pt x="1502" y="1471"/>
                    <a:pt x="834" y="770"/>
                    <a:pt x="568" y="370"/>
                  </a:cubicBezTo>
                  <a:lnTo>
                    <a:pt x="568" y="370"/>
                  </a:lnTo>
                  <a:cubicBezTo>
                    <a:pt x="935" y="437"/>
                    <a:pt x="1602" y="604"/>
                    <a:pt x="2235" y="704"/>
                  </a:cubicBezTo>
                  <a:cubicBezTo>
                    <a:pt x="2302" y="704"/>
                    <a:pt x="2436" y="670"/>
                    <a:pt x="2436" y="604"/>
                  </a:cubicBezTo>
                  <a:cubicBezTo>
                    <a:pt x="2436" y="504"/>
                    <a:pt x="2402" y="370"/>
                    <a:pt x="2302" y="370"/>
                  </a:cubicBezTo>
                  <a:cubicBezTo>
                    <a:pt x="1123" y="94"/>
                    <a:pt x="585" y="1"/>
                    <a:pt x="3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4"/>
            <p:cNvSpPr/>
            <p:nvPr/>
          </p:nvSpPr>
          <p:spPr>
            <a:xfrm>
              <a:off x="4999575" y="4994725"/>
              <a:ext cx="201000" cy="174175"/>
            </a:xfrm>
            <a:custGeom>
              <a:avLst/>
              <a:gdLst/>
              <a:ahLst/>
              <a:cxnLst/>
              <a:rect l="l" t="t" r="r" b="b"/>
              <a:pathLst>
                <a:path w="8040" h="6967" extrusionOk="0">
                  <a:moveTo>
                    <a:pt x="6432" y="1"/>
                  </a:moveTo>
                  <a:cubicBezTo>
                    <a:pt x="5467" y="1"/>
                    <a:pt x="4103" y="2474"/>
                    <a:pt x="4103" y="2474"/>
                  </a:cubicBezTo>
                  <a:cubicBezTo>
                    <a:pt x="4103" y="2474"/>
                    <a:pt x="4018" y="329"/>
                    <a:pt x="2972" y="329"/>
                  </a:cubicBezTo>
                  <a:cubicBezTo>
                    <a:pt x="2889" y="329"/>
                    <a:pt x="2799" y="343"/>
                    <a:pt x="2702" y="372"/>
                  </a:cubicBezTo>
                  <a:cubicBezTo>
                    <a:pt x="868" y="973"/>
                    <a:pt x="0" y="5643"/>
                    <a:pt x="3370" y="6710"/>
                  </a:cubicBezTo>
                  <a:cubicBezTo>
                    <a:pt x="3928" y="6891"/>
                    <a:pt x="4429" y="6967"/>
                    <a:pt x="4877" y="6967"/>
                  </a:cubicBezTo>
                  <a:cubicBezTo>
                    <a:pt x="7154" y="6967"/>
                    <a:pt x="8040" y="5009"/>
                    <a:pt x="8040" y="5009"/>
                  </a:cubicBezTo>
                  <a:lnTo>
                    <a:pt x="6205" y="4542"/>
                  </a:lnTo>
                  <a:cubicBezTo>
                    <a:pt x="6205" y="4542"/>
                    <a:pt x="7539" y="3375"/>
                    <a:pt x="7406" y="2407"/>
                  </a:cubicBezTo>
                  <a:cubicBezTo>
                    <a:pt x="7357" y="2052"/>
                    <a:pt x="7186" y="1940"/>
                    <a:pt x="6990" y="1940"/>
                  </a:cubicBezTo>
                  <a:cubicBezTo>
                    <a:pt x="6653" y="1940"/>
                    <a:pt x="6238" y="2274"/>
                    <a:pt x="6238" y="2274"/>
                  </a:cubicBezTo>
                  <a:cubicBezTo>
                    <a:pt x="6238" y="2274"/>
                    <a:pt x="7506" y="72"/>
                    <a:pt x="6505" y="6"/>
                  </a:cubicBezTo>
                  <a:cubicBezTo>
                    <a:pt x="6481" y="2"/>
                    <a:pt x="6456" y="1"/>
                    <a:pt x="6432"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4"/>
            <p:cNvSpPr/>
            <p:nvPr/>
          </p:nvSpPr>
          <p:spPr>
            <a:xfrm>
              <a:off x="5054625" y="5016225"/>
              <a:ext cx="29200" cy="32850"/>
            </a:xfrm>
            <a:custGeom>
              <a:avLst/>
              <a:gdLst/>
              <a:ahLst/>
              <a:cxnLst/>
              <a:rect l="l" t="t" r="r" b="b"/>
              <a:pathLst>
                <a:path w="1168" h="1314" extrusionOk="0">
                  <a:moveTo>
                    <a:pt x="479" y="0"/>
                  </a:moveTo>
                  <a:cubicBezTo>
                    <a:pt x="421" y="0"/>
                    <a:pt x="359" y="38"/>
                    <a:pt x="334" y="113"/>
                  </a:cubicBezTo>
                  <a:cubicBezTo>
                    <a:pt x="200" y="380"/>
                    <a:pt x="0" y="947"/>
                    <a:pt x="133" y="1180"/>
                  </a:cubicBezTo>
                  <a:cubicBezTo>
                    <a:pt x="200" y="1280"/>
                    <a:pt x="234" y="1314"/>
                    <a:pt x="367" y="1314"/>
                  </a:cubicBezTo>
                  <a:cubicBezTo>
                    <a:pt x="734" y="1314"/>
                    <a:pt x="1067" y="813"/>
                    <a:pt x="1134" y="647"/>
                  </a:cubicBezTo>
                  <a:cubicBezTo>
                    <a:pt x="1168" y="580"/>
                    <a:pt x="1168" y="480"/>
                    <a:pt x="1067" y="446"/>
                  </a:cubicBezTo>
                  <a:cubicBezTo>
                    <a:pt x="1052" y="416"/>
                    <a:pt x="1017" y="400"/>
                    <a:pt x="980" y="400"/>
                  </a:cubicBezTo>
                  <a:cubicBezTo>
                    <a:pt x="934" y="400"/>
                    <a:pt x="886" y="425"/>
                    <a:pt x="867" y="480"/>
                  </a:cubicBezTo>
                  <a:cubicBezTo>
                    <a:pt x="734" y="680"/>
                    <a:pt x="534" y="947"/>
                    <a:pt x="400" y="980"/>
                  </a:cubicBezTo>
                  <a:cubicBezTo>
                    <a:pt x="400" y="847"/>
                    <a:pt x="500" y="513"/>
                    <a:pt x="634" y="213"/>
                  </a:cubicBezTo>
                  <a:cubicBezTo>
                    <a:pt x="667" y="146"/>
                    <a:pt x="634" y="46"/>
                    <a:pt x="534" y="13"/>
                  </a:cubicBezTo>
                  <a:cubicBezTo>
                    <a:pt x="517" y="4"/>
                    <a:pt x="498" y="0"/>
                    <a:pt x="4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4"/>
            <p:cNvSpPr/>
            <p:nvPr/>
          </p:nvSpPr>
          <p:spPr>
            <a:xfrm>
              <a:off x="5100475" y="5045375"/>
              <a:ext cx="65075" cy="63750"/>
            </a:xfrm>
            <a:custGeom>
              <a:avLst/>
              <a:gdLst/>
              <a:ahLst/>
              <a:cxnLst/>
              <a:rect l="l" t="t" r="r" b="b"/>
              <a:pathLst>
                <a:path w="2603" h="2550" extrusionOk="0">
                  <a:moveTo>
                    <a:pt x="1426" y="0"/>
                  </a:moveTo>
                  <a:cubicBezTo>
                    <a:pt x="1270" y="0"/>
                    <a:pt x="911" y="172"/>
                    <a:pt x="34" y="1515"/>
                  </a:cubicBezTo>
                  <a:cubicBezTo>
                    <a:pt x="1" y="1549"/>
                    <a:pt x="1" y="1682"/>
                    <a:pt x="67" y="1716"/>
                  </a:cubicBezTo>
                  <a:cubicBezTo>
                    <a:pt x="97" y="1746"/>
                    <a:pt x="134" y="1762"/>
                    <a:pt x="169" y="1762"/>
                  </a:cubicBezTo>
                  <a:cubicBezTo>
                    <a:pt x="211" y="1762"/>
                    <a:pt x="249" y="1737"/>
                    <a:pt x="268" y="1682"/>
                  </a:cubicBezTo>
                  <a:cubicBezTo>
                    <a:pt x="668" y="1082"/>
                    <a:pt x="1168" y="448"/>
                    <a:pt x="1368" y="315"/>
                  </a:cubicBezTo>
                  <a:lnTo>
                    <a:pt x="1368" y="315"/>
                  </a:lnTo>
                  <a:cubicBezTo>
                    <a:pt x="1402" y="481"/>
                    <a:pt x="1368" y="882"/>
                    <a:pt x="1235" y="1349"/>
                  </a:cubicBezTo>
                  <a:cubicBezTo>
                    <a:pt x="1235" y="1382"/>
                    <a:pt x="1268" y="1482"/>
                    <a:pt x="1335" y="1515"/>
                  </a:cubicBezTo>
                  <a:cubicBezTo>
                    <a:pt x="1368" y="1532"/>
                    <a:pt x="1410" y="1540"/>
                    <a:pt x="1448" y="1540"/>
                  </a:cubicBezTo>
                  <a:cubicBezTo>
                    <a:pt x="1485" y="1540"/>
                    <a:pt x="1518" y="1532"/>
                    <a:pt x="1535" y="1515"/>
                  </a:cubicBezTo>
                  <a:cubicBezTo>
                    <a:pt x="1813" y="1268"/>
                    <a:pt x="2149" y="1078"/>
                    <a:pt x="2276" y="1078"/>
                  </a:cubicBezTo>
                  <a:cubicBezTo>
                    <a:pt x="2286" y="1078"/>
                    <a:pt x="2295" y="1079"/>
                    <a:pt x="2302" y="1082"/>
                  </a:cubicBezTo>
                  <a:lnTo>
                    <a:pt x="2302" y="1148"/>
                  </a:lnTo>
                  <a:cubicBezTo>
                    <a:pt x="2336" y="1482"/>
                    <a:pt x="1835" y="2016"/>
                    <a:pt x="1502" y="2283"/>
                  </a:cubicBezTo>
                  <a:cubicBezTo>
                    <a:pt x="1402" y="2316"/>
                    <a:pt x="1402" y="2383"/>
                    <a:pt x="1468" y="2483"/>
                  </a:cubicBezTo>
                  <a:cubicBezTo>
                    <a:pt x="1502" y="2516"/>
                    <a:pt x="1535" y="2516"/>
                    <a:pt x="1568" y="2516"/>
                  </a:cubicBezTo>
                  <a:cubicBezTo>
                    <a:pt x="1602" y="2516"/>
                    <a:pt x="1627" y="2508"/>
                    <a:pt x="1644" y="2508"/>
                  </a:cubicBezTo>
                  <a:cubicBezTo>
                    <a:pt x="1660" y="2508"/>
                    <a:pt x="1669" y="2516"/>
                    <a:pt x="1669" y="2549"/>
                  </a:cubicBezTo>
                  <a:cubicBezTo>
                    <a:pt x="1735" y="2483"/>
                    <a:pt x="2603" y="1716"/>
                    <a:pt x="2569" y="1148"/>
                  </a:cubicBezTo>
                  <a:cubicBezTo>
                    <a:pt x="2536" y="948"/>
                    <a:pt x="2436" y="882"/>
                    <a:pt x="2369" y="848"/>
                  </a:cubicBezTo>
                  <a:cubicBezTo>
                    <a:pt x="2333" y="834"/>
                    <a:pt x="2292" y="827"/>
                    <a:pt x="2246" y="827"/>
                  </a:cubicBezTo>
                  <a:cubicBezTo>
                    <a:pt x="2077" y="827"/>
                    <a:pt x="1852" y="917"/>
                    <a:pt x="1669" y="1048"/>
                  </a:cubicBezTo>
                  <a:cubicBezTo>
                    <a:pt x="1769" y="448"/>
                    <a:pt x="1702" y="114"/>
                    <a:pt x="1502" y="14"/>
                  </a:cubicBezTo>
                  <a:cubicBezTo>
                    <a:pt x="1484" y="8"/>
                    <a:pt x="1460" y="0"/>
                    <a:pt x="142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4"/>
            <p:cNvSpPr/>
            <p:nvPr/>
          </p:nvSpPr>
          <p:spPr>
            <a:xfrm>
              <a:off x="5031275" y="5079075"/>
              <a:ext cx="95075" cy="70075"/>
            </a:xfrm>
            <a:custGeom>
              <a:avLst/>
              <a:gdLst/>
              <a:ahLst/>
              <a:cxnLst/>
              <a:rect l="l" t="t" r="r" b="b"/>
              <a:pathLst>
                <a:path w="3803" h="2803" extrusionOk="0">
                  <a:moveTo>
                    <a:pt x="133" y="1"/>
                  </a:moveTo>
                  <a:cubicBezTo>
                    <a:pt x="67" y="1"/>
                    <a:pt x="0" y="101"/>
                    <a:pt x="0" y="167"/>
                  </a:cubicBezTo>
                  <a:cubicBezTo>
                    <a:pt x="167" y="1168"/>
                    <a:pt x="534" y="1935"/>
                    <a:pt x="1234" y="2336"/>
                  </a:cubicBezTo>
                  <a:cubicBezTo>
                    <a:pt x="1801" y="2703"/>
                    <a:pt x="2402" y="2803"/>
                    <a:pt x="2902" y="2803"/>
                  </a:cubicBezTo>
                  <a:cubicBezTo>
                    <a:pt x="3227" y="2803"/>
                    <a:pt x="3496" y="2746"/>
                    <a:pt x="3596" y="2746"/>
                  </a:cubicBezTo>
                  <a:cubicBezTo>
                    <a:pt x="3630" y="2746"/>
                    <a:pt x="3644" y="2753"/>
                    <a:pt x="3636" y="2769"/>
                  </a:cubicBezTo>
                  <a:cubicBezTo>
                    <a:pt x="3736" y="2703"/>
                    <a:pt x="3803" y="2636"/>
                    <a:pt x="3769" y="2536"/>
                  </a:cubicBezTo>
                  <a:cubicBezTo>
                    <a:pt x="3744" y="2485"/>
                    <a:pt x="3679" y="2414"/>
                    <a:pt x="3620" y="2414"/>
                  </a:cubicBezTo>
                  <a:cubicBezTo>
                    <a:pt x="3602" y="2414"/>
                    <a:pt x="3585" y="2420"/>
                    <a:pt x="3569" y="2436"/>
                  </a:cubicBezTo>
                  <a:cubicBezTo>
                    <a:pt x="3569" y="2436"/>
                    <a:pt x="3289" y="2495"/>
                    <a:pt x="2891" y="2495"/>
                  </a:cubicBezTo>
                  <a:cubicBezTo>
                    <a:pt x="2443" y="2495"/>
                    <a:pt x="1846" y="2420"/>
                    <a:pt x="1334" y="2102"/>
                  </a:cubicBezTo>
                  <a:cubicBezTo>
                    <a:pt x="767" y="1668"/>
                    <a:pt x="434" y="1035"/>
                    <a:pt x="300" y="134"/>
                  </a:cubicBezTo>
                  <a:cubicBezTo>
                    <a:pt x="300" y="34"/>
                    <a:pt x="234" y="1"/>
                    <a:pt x="13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4"/>
            <p:cNvSpPr/>
            <p:nvPr/>
          </p:nvSpPr>
          <p:spPr>
            <a:xfrm>
              <a:off x="4495875" y="3849025"/>
              <a:ext cx="55900" cy="56750"/>
            </a:xfrm>
            <a:custGeom>
              <a:avLst/>
              <a:gdLst/>
              <a:ahLst/>
              <a:cxnLst/>
              <a:rect l="l" t="t" r="r" b="b"/>
              <a:pathLst>
                <a:path w="2236" h="2270" extrusionOk="0">
                  <a:moveTo>
                    <a:pt x="1135" y="334"/>
                  </a:moveTo>
                  <a:cubicBezTo>
                    <a:pt x="1335" y="334"/>
                    <a:pt x="1535" y="434"/>
                    <a:pt x="1669" y="601"/>
                  </a:cubicBezTo>
                  <a:cubicBezTo>
                    <a:pt x="1835" y="701"/>
                    <a:pt x="1902" y="935"/>
                    <a:pt x="1902" y="1135"/>
                  </a:cubicBezTo>
                  <a:cubicBezTo>
                    <a:pt x="1902" y="1602"/>
                    <a:pt x="1535" y="1935"/>
                    <a:pt x="1135" y="1935"/>
                  </a:cubicBezTo>
                  <a:lnTo>
                    <a:pt x="1135" y="1902"/>
                  </a:lnTo>
                  <a:cubicBezTo>
                    <a:pt x="668" y="1902"/>
                    <a:pt x="334" y="1535"/>
                    <a:pt x="334" y="1135"/>
                  </a:cubicBezTo>
                  <a:cubicBezTo>
                    <a:pt x="334" y="668"/>
                    <a:pt x="701" y="334"/>
                    <a:pt x="1135" y="334"/>
                  </a:cubicBezTo>
                  <a:close/>
                  <a:moveTo>
                    <a:pt x="1135" y="1"/>
                  </a:moveTo>
                  <a:cubicBezTo>
                    <a:pt x="501" y="1"/>
                    <a:pt x="1" y="501"/>
                    <a:pt x="1" y="1135"/>
                  </a:cubicBezTo>
                  <a:cubicBezTo>
                    <a:pt x="1" y="1769"/>
                    <a:pt x="501" y="2269"/>
                    <a:pt x="1135" y="2269"/>
                  </a:cubicBezTo>
                  <a:cubicBezTo>
                    <a:pt x="1735" y="2269"/>
                    <a:pt x="2236" y="1769"/>
                    <a:pt x="2236" y="1135"/>
                  </a:cubicBezTo>
                  <a:cubicBezTo>
                    <a:pt x="2236" y="835"/>
                    <a:pt x="2136" y="534"/>
                    <a:pt x="1902" y="334"/>
                  </a:cubicBezTo>
                  <a:cubicBezTo>
                    <a:pt x="1702" y="134"/>
                    <a:pt x="1402" y="1"/>
                    <a:pt x="11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4"/>
            <p:cNvSpPr/>
            <p:nvPr/>
          </p:nvSpPr>
          <p:spPr>
            <a:xfrm>
              <a:off x="6090350" y="4429450"/>
              <a:ext cx="56725" cy="56725"/>
            </a:xfrm>
            <a:custGeom>
              <a:avLst/>
              <a:gdLst/>
              <a:ahLst/>
              <a:cxnLst/>
              <a:rect l="l" t="t" r="r" b="b"/>
              <a:pathLst>
                <a:path w="2269" h="2269" extrusionOk="0">
                  <a:moveTo>
                    <a:pt x="1135" y="334"/>
                  </a:moveTo>
                  <a:cubicBezTo>
                    <a:pt x="1335" y="334"/>
                    <a:pt x="1568" y="434"/>
                    <a:pt x="1669" y="601"/>
                  </a:cubicBezTo>
                  <a:cubicBezTo>
                    <a:pt x="1835" y="701"/>
                    <a:pt x="1935" y="934"/>
                    <a:pt x="1935" y="1134"/>
                  </a:cubicBezTo>
                  <a:cubicBezTo>
                    <a:pt x="1935" y="1601"/>
                    <a:pt x="1568" y="1935"/>
                    <a:pt x="1135" y="1935"/>
                  </a:cubicBezTo>
                  <a:cubicBezTo>
                    <a:pt x="668" y="1935"/>
                    <a:pt x="334" y="1535"/>
                    <a:pt x="334" y="1134"/>
                  </a:cubicBezTo>
                  <a:cubicBezTo>
                    <a:pt x="334" y="667"/>
                    <a:pt x="735" y="334"/>
                    <a:pt x="1135" y="334"/>
                  </a:cubicBezTo>
                  <a:close/>
                  <a:moveTo>
                    <a:pt x="1135" y="0"/>
                  </a:moveTo>
                  <a:cubicBezTo>
                    <a:pt x="501" y="0"/>
                    <a:pt x="1" y="501"/>
                    <a:pt x="1" y="1134"/>
                  </a:cubicBezTo>
                  <a:cubicBezTo>
                    <a:pt x="1" y="1768"/>
                    <a:pt x="501" y="2269"/>
                    <a:pt x="1135" y="2269"/>
                  </a:cubicBezTo>
                  <a:cubicBezTo>
                    <a:pt x="1735" y="2269"/>
                    <a:pt x="2236" y="1768"/>
                    <a:pt x="2269" y="1134"/>
                  </a:cubicBezTo>
                  <a:cubicBezTo>
                    <a:pt x="2269" y="834"/>
                    <a:pt x="2136" y="567"/>
                    <a:pt x="1935" y="334"/>
                  </a:cubicBezTo>
                  <a:cubicBezTo>
                    <a:pt x="1735" y="134"/>
                    <a:pt x="1435" y="0"/>
                    <a:pt x="11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4"/>
            <p:cNvSpPr/>
            <p:nvPr/>
          </p:nvSpPr>
          <p:spPr>
            <a:xfrm>
              <a:off x="4465850" y="4944825"/>
              <a:ext cx="55900" cy="55900"/>
            </a:xfrm>
            <a:custGeom>
              <a:avLst/>
              <a:gdLst/>
              <a:ahLst/>
              <a:cxnLst/>
              <a:rect l="l" t="t" r="r" b="b"/>
              <a:pathLst>
                <a:path w="2236" h="2236" extrusionOk="0">
                  <a:moveTo>
                    <a:pt x="1102" y="334"/>
                  </a:moveTo>
                  <a:cubicBezTo>
                    <a:pt x="1302" y="334"/>
                    <a:pt x="1535" y="400"/>
                    <a:pt x="1635" y="567"/>
                  </a:cubicBezTo>
                  <a:cubicBezTo>
                    <a:pt x="1802" y="701"/>
                    <a:pt x="1902" y="901"/>
                    <a:pt x="1902" y="1134"/>
                  </a:cubicBezTo>
                  <a:cubicBezTo>
                    <a:pt x="1902" y="1568"/>
                    <a:pt x="1535" y="1901"/>
                    <a:pt x="1102" y="1901"/>
                  </a:cubicBezTo>
                  <a:cubicBezTo>
                    <a:pt x="668" y="1901"/>
                    <a:pt x="334" y="1535"/>
                    <a:pt x="334" y="1134"/>
                  </a:cubicBezTo>
                  <a:cubicBezTo>
                    <a:pt x="334" y="667"/>
                    <a:pt x="701" y="334"/>
                    <a:pt x="1102" y="334"/>
                  </a:cubicBezTo>
                  <a:close/>
                  <a:moveTo>
                    <a:pt x="1102" y="0"/>
                  </a:moveTo>
                  <a:cubicBezTo>
                    <a:pt x="468" y="0"/>
                    <a:pt x="1" y="500"/>
                    <a:pt x="1" y="1134"/>
                  </a:cubicBezTo>
                  <a:cubicBezTo>
                    <a:pt x="1" y="1735"/>
                    <a:pt x="468" y="2235"/>
                    <a:pt x="1102" y="2235"/>
                  </a:cubicBezTo>
                  <a:cubicBezTo>
                    <a:pt x="1735" y="2235"/>
                    <a:pt x="2236" y="1735"/>
                    <a:pt x="2236" y="1134"/>
                  </a:cubicBezTo>
                  <a:cubicBezTo>
                    <a:pt x="2236" y="834"/>
                    <a:pt x="2102" y="534"/>
                    <a:pt x="1902" y="334"/>
                  </a:cubicBezTo>
                  <a:cubicBezTo>
                    <a:pt x="1702" y="134"/>
                    <a:pt x="1402" y="0"/>
                    <a:pt x="11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4"/>
            <p:cNvSpPr/>
            <p:nvPr/>
          </p:nvSpPr>
          <p:spPr>
            <a:xfrm>
              <a:off x="4551750" y="3618025"/>
              <a:ext cx="119275" cy="125950"/>
            </a:xfrm>
            <a:custGeom>
              <a:avLst/>
              <a:gdLst/>
              <a:ahLst/>
              <a:cxnLst/>
              <a:rect l="l" t="t" r="r" b="b"/>
              <a:pathLst>
                <a:path w="4771" h="5038" extrusionOk="0">
                  <a:moveTo>
                    <a:pt x="2803" y="401"/>
                  </a:moveTo>
                  <a:cubicBezTo>
                    <a:pt x="2803" y="601"/>
                    <a:pt x="2836" y="968"/>
                    <a:pt x="2903" y="1435"/>
                  </a:cubicBezTo>
                  <a:cubicBezTo>
                    <a:pt x="2636" y="1368"/>
                    <a:pt x="2402" y="1302"/>
                    <a:pt x="2136" y="1235"/>
                  </a:cubicBezTo>
                  <a:cubicBezTo>
                    <a:pt x="2469" y="768"/>
                    <a:pt x="2636" y="534"/>
                    <a:pt x="2803" y="401"/>
                  </a:cubicBezTo>
                  <a:close/>
                  <a:moveTo>
                    <a:pt x="501" y="1235"/>
                  </a:moveTo>
                  <a:cubicBezTo>
                    <a:pt x="735" y="1235"/>
                    <a:pt x="1101" y="1302"/>
                    <a:pt x="1602" y="1435"/>
                  </a:cubicBezTo>
                  <a:lnTo>
                    <a:pt x="1101" y="2202"/>
                  </a:lnTo>
                  <a:cubicBezTo>
                    <a:pt x="668" y="1602"/>
                    <a:pt x="568" y="1368"/>
                    <a:pt x="501" y="1235"/>
                  </a:cubicBezTo>
                  <a:close/>
                  <a:moveTo>
                    <a:pt x="3236" y="1902"/>
                  </a:moveTo>
                  <a:lnTo>
                    <a:pt x="3236" y="1902"/>
                  </a:lnTo>
                  <a:cubicBezTo>
                    <a:pt x="3903" y="2169"/>
                    <a:pt x="4237" y="2336"/>
                    <a:pt x="4337" y="2403"/>
                  </a:cubicBezTo>
                  <a:cubicBezTo>
                    <a:pt x="4170" y="2503"/>
                    <a:pt x="3837" y="2669"/>
                    <a:pt x="3270" y="2870"/>
                  </a:cubicBezTo>
                  <a:cubicBezTo>
                    <a:pt x="3270" y="2569"/>
                    <a:pt x="3270" y="2236"/>
                    <a:pt x="3236" y="1902"/>
                  </a:cubicBezTo>
                  <a:close/>
                  <a:moveTo>
                    <a:pt x="1935" y="1535"/>
                  </a:moveTo>
                  <a:cubicBezTo>
                    <a:pt x="2269" y="1602"/>
                    <a:pt x="2603" y="1735"/>
                    <a:pt x="2903" y="1835"/>
                  </a:cubicBezTo>
                  <a:cubicBezTo>
                    <a:pt x="2936" y="2236"/>
                    <a:pt x="2969" y="2669"/>
                    <a:pt x="2969" y="3003"/>
                  </a:cubicBezTo>
                  <a:cubicBezTo>
                    <a:pt x="2636" y="3103"/>
                    <a:pt x="2269" y="3236"/>
                    <a:pt x="1935" y="3370"/>
                  </a:cubicBezTo>
                  <a:cubicBezTo>
                    <a:pt x="1735" y="3036"/>
                    <a:pt x="1468" y="2736"/>
                    <a:pt x="1302" y="2503"/>
                  </a:cubicBezTo>
                  <a:cubicBezTo>
                    <a:pt x="1502" y="2169"/>
                    <a:pt x="1735" y="1869"/>
                    <a:pt x="1935" y="1535"/>
                  </a:cubicBezTo>
                  <a:close/>
                  <a:moveTo>
                    <a:pt x="1101" y="2769"/>
                  </a:moveTo>
                  <a:cubicBezTo>
                    <a:pt x="1268" y="3003"/>
                    <a:pt x="1435" y="3236"/>
                    <a:pt x="1602" y="3503"/>
                  </a:cubicBezTo>
                  <a:cubicBezTo>
                    <a:pt x="1001" y="3670"/>
                    <a:pt x="634" y="3770"/>
                    <a:pt x="434" y="3837"/>
                  </a:cubicBezTo>
                  <a:cubicBezTo>
                    <a:pt x="568" y="3603"/>
                    <a:pt x="801" y="3236"/>
                    <a:pt x="1101" y="2769"/>
                  </a:cubicBezTo>
                  <a:close/>
                  <a:moveTo>
                    <a:pt x="2969" y="3270"/>
                  </a:moveTo>
                  <a:cubicBezTo>
                    <a:pt x="2969" y="4070"/>
                    <a:pt x="2936" y="4404"/>
                    <a:pt x="2903" y="4571"/>
                  </a:cubicBezTo>
                  <a:cubicBezTo>
                    <a:pt x="2769" y="4404"/>
                    <a:pt x="2469" y="4037"/>
                    <a:pt x="2136" y="3603"/>
                  </a:cubicBezTo>
                  <a:cubicBezTo>
                    <a:pt x="2436" y="3537"/>
                    <a:pt x="2669" y="3437"/>
                    <a:pt x="2969" y="3270"/>
                  </a:cubicBezTo>
                  <a:close/>
                  <a:moveTo>
                    <a:pt x="2903" y="1"/>
                  </a:moveTo>
                  <a:cubicBezTo>
                    <a:pt x="2769" y="1"/>
                    <a:pt x="2669" y="1"/>
                    <a:pt x="1802" y="1202"/>
                  </a:cubicBezTo>
                  <a:cubicBezTo>
                    <a:pt x="1435" y="1102"/>
                    <a:pt x="768" y="935"/>
                    <a:pt x="468" y="935"/>
                  </a:cubicBezTo>
                  <a:lnTo>
                    <a:pt x="334" y="935"/>
                  </a:lnTo>
                  <a:cubicBezTo>
                    <a:pt x="268" y="935"/>
                    <a:pt x="234" y="1002"/>
                    <a:pt x="167" y="1068"/>
                  </a:cubicBezTo>
                  <a:cubicBezTo>
                    <a:pt x="134" y="1202"/>
                    <a:pt x="134" y="1402"/>
                    <a:pt x="868" y="2503"/>
                  </a:cubicBezTo>
                  <a:cubicBezTo>
                    <a:pt x="534" y="3003"/>
                    <a:pt x="34" y="3737"/>
                    <a:pt x="1" y="3904"/>
                  </a:cubicBezTo>
                  <a:cubicBezTo>
                    <a:pt x="1" y="3937"/>
                    <a:pt x="1" y="4037"/>
                    <a:pt x="34" y="4070"/>
                  </a:cubicBezTo>
                  <a:cubicBezTo>
                    <a:pt x="101" y="4104"/>
                    <a:pt x="167" y="4170"/>
                    <a:pt x="268" y="4170"/>
                  </a:cubicBezTo>
                  <a:cubicBezTo>
                    <a:pt x="501" y="4170"/>
                    <a:pt x="1202" y="3937"/>
                    <a:pt x="1835" y="3737"/>
                  </a:cubicBezTo>
                  <a:cubicBezTo>
                    <a:pt x="2336" y="4437"/>
                    <a:pt x="2803" y="5004"/>
                    <a:pt x="2803" y="5004"/>
                  </a:cubicBezTo>
                  <a:cubicBezTo>
                    <a:pt x="2836" y="5004"/>
                    <a:pt x="2903" y="5038"/>
                    <a:pt x="2936" y="5038"/>
                  </a:cubicBezTo>
                  <a:cubicBezTo>
                    <a:pt x="3170" y="5038"/>
                    <a:pt x="3336" y="4704"/>
                    <a:pt x="3303" y="3236"/>
                  </a:cubicBezTo>
                  <a:cubicBezTo>
                    <a:pt x="3770" y="3036"/>
                    <a:pt x="4504" y="2736"/>
                    <a:pt x="4671" y="2603"/>
                  </a:cubicBezTo>
                  <a:cubicBezTo>
                    <a:pt x="4771" y="2569"/>
                    <a:pt x="4771" y="2503"/>
                    <a:pt x="4771" y="2403"/>
                  </a:cubicBezTo>
                  <a:cubicBezTo>
                    <a:pt x="4704" y="2336"/>
                    <a:pt x="4671" y="2102"/>
                    <a:pt x="3170" y="1602"/>
                  </a:cubicBezTo>
                  <a:cubicBezTo>
                    <a:pt x="3136" y="768"/>
                    <a:pt x="3036" y="168"/>
                    <a:pt x="3036" y="168"/>
                  </a:cubicBezTo>
                  <a:cubicBezTo>
                    <a:pt x="3036" y="67"/>
                    <a:pt x="2969" y="1"/>
                    <a:pt x="290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4"/>
            <p:cNvSpPr/>
            <p:nvPr/>
          </p:nvSpPr>
          <p:spPr>
            <a:xfrm>
              <a:off x="5935250" y="4936475"/>
              <a:ext cx="119275" cy="125950"/>
            </a:xfrm>
            <a:custGeom>
              <a:avLst/>
              <a:gdLst/>
              <a:ahLst/>
              <a:cxnLst/>
              <a:rect l="l" t="t" r="r" b="b"/>
              <a:pathLst>
                <a:path w="4771" h="5038" extrusionOk="0">
                  <a:moveTo>
                    <a:pt x="2802" y="468"/>
                  </a:moveTo>
                  <a:cubicBezTo>
                    <a:pt x="2802" y="668"/>
                    <a:pt x="2836" y="1035"/>
                    <a:pt x="2869" y="1502"/>
                  </a:cubicBezTo>
                  <a:cubicBezTo>
                    <a:pt x="2635" y="1402"/>
                    <a:pt x="2369" y="1368"/>
                    <a:pt x="2135" y="1301"/>
                  </a:cubicBezTo>
                  <a:cubicBezTo>
                    <a:pt x="2469" y="834"/>
                    <a:pt x="2635" y="568"/>
                    <a:pt x="2802" y="468"/>
                  </a:cubicBezTo>
                  <a:close/>
                  <a:moveTo>
                    <a:pt x="501" y="1235"/>
                  </a:moveTo>
                  <a:cubicBezTo>
                    <a:pt x="701" y="1301"/>
                    <a:pt x="1101" y="1368"/>
                    <a:pt x="1568" y="1468"/>
                  </a:cubicBezTo>
                  <a:lnTo>
                    <a:pt x="1068" y="2202"/>
                  </a:lnTo>
                  <a:cubicBezTo>
                    <a:pt x="667" y="1635"/>
                    <a:pt x="534" y="1368"/>
                    <a:pt x="501" y="1235"/>
                  </a:cubicBezTo>
                  <a:close/>
                  <a:moveTo>
                    <a:pt x="3203" y="1969"/>
                  </a:moveTo>
                  <a:cubicBezTo>
                    <a:pt x="3870" y="2169"/>
                    <a:pt x="4203" y="2336"/>
                    <a:pt x="4337" y="2469"/>
                  </a:cubicBezTo>
                  <a:cubicBezTo>
                    <a:pt x="4170" y="2536"/>
                    <a:pt x="3836" y="2702"/>
                    <a:pt x="3269" y="2903"/>
                  </a:cubicBezTo>
                  <a:cubicBezTo>
                    <a:pt x="3269" y="2636"/>
                    <a:pt x="3269" y="2302"/>
                    <a:pt x="3203" y="1969"/>
                  </a:cubicBezTo>
                  <a:close/>
                  <a:moveTo>
                    <a:pt x="1935" y="1535"/>
                  </a:moveTo>
                  <a:cubicBezTo>
                    <a:pt x="2269" y="1635"/>
                    <a:pt x="2602" y="1735"/>
                    <a:pt x="2869" y="1835"/>
                  </a:cubicBezTo>
                  <a:cubicBezTo>
                    <a:pt x="2936" y="2235"/>
                    <a:pt x="2969" y="2669"/>
                    <a:pt x="2969" y="3003"/>
                  </a:cubicBezTo>
                  <a:cubicBezTo>
                    <a:pt x="2635" y="3136"/>
                    <a:pt x="2269" y="3236"/>
                    <a:pt x="1935" y="3370"/>
                  </a:cubicBezTo>
                  <a:cubicBezTo>
                    <a:pt x="1701" y="3036"/>
                    <a:pt x="1468" y="2736"/>
                    <a:pt x="1301" y="2502"/>
                  </a:cubicBezTo>
                  <a:cubicBezTo>
                    <a:pt x="1501" y="2202"/>
                    <a:pt x="1701" y="1869"/>
                    <a:pt x="1935" y="1535"/>
                  </a:cubicBezTo>
                  <a:close/>
                  <a:moveTo>
                    <a:pt x="1101" y="2803"/>
                  </a:moveTo>
                  <a:cubicBezTo>
                    <a:pt x="1268" y="3003"/>
                    <a:pt x="1435" y="3236"/>
                    <a:pt x="1601" y="3503"/>
                  </a:cubicBezTo>
                  <a:cubicBezTo>
                    <a:pt x="1001" y="3670"/>
                    <a:pt x="634" y="3770"/>
                    <a:pt x="434" y="3837"/>
                  </a:cubicBezTo>
                  <a:cubicBezTo>
                    <a:pt x="534" y="3636"/>
                    <a:pt x="801" y="3236"/>
                    <a:pt x="1101" y="2803"/>
                  </a:cubicBezTo>
                  <a:close/>
                  <a:moveTo>
                    <a:pt x="2969" y="3336"/>
                  </a:moveTo>
                  <a:cubicBezTo>
                    <a:pt x="2969" y="4137"/>
                    <a:pt x="2936" y="4470"/>
                    <a:pt x="2869" y="4637"/>
                  </a:cubicBezTo>
                  <a:cubicBezTo>
                    <a:pt x="2769" y="4470"/>
                    <a:pt x="2469" y="4070"/>
                    <a:pt x="2135" y="3670"/>
                  </a:cubicBezTo>
                  <a:cubicBezTo>
                    <a:pt x="2435" y="3536"/>
                    <a:pt x="2669" y="3470"/>
                    <a:pt x="2969" y="3336"/>
                  </a:cubicBezTo>
                  <a:close/>
                  <a:moveTo>
                    <a:pt x="2869" y="1"/>
                  </a:moveTo>
                  <a:cubicBezTo>
                    <a:pt x="2736" y="1"/>
                    <a:pt x="2669" y="1"/>
                    <a:pt x="1802" y="1201"/>
                  </a:cubicBezTo>
                  <a:cubicBezTo>
                    <a:pt x="1435" y="1135"/>
                    <a:pt x="734" y="968"/>
                    <a:pt x="467" y="968"/>
                  </a:cubicBezTo>
                  <a:lnTo>
                    <a:pt x="334" y="968"/>
                  </a:lnTo>
                  <a:cubicBezTo>
                    <a:pt x="234" y="968"/>
                    <a:pt x="200" y="1001"/>
                    <a:pt x="167" y="1068"/>
                  </a:cubicBezTo>
                  <a:cubicBezTo>
                    <a:pt x="134" y="1201"/>
                    <a:pt x="134" y="1402"/>
                    <a:pt x="868" y="2502"/>
                  </a:cubicBezTo>
                  <a:cubicBezTo>
                    <a:pt x="534" y="3003"/>
                    <a:pt x="34" y="3737"/>
                    <a:pt x="0" y="3903"/>
                  </a:cubicBezTo>
                  <a:cubicBezTo>
                    <a:pt x="0" y="3970"/>
                    <a:pt x="0" y="4037"/>
                    <a:pt x="34" y="4070"/>
                  </a:cubicBezTo>
                  <a:cubicBezTo>
                    <a:pt x="100" y="4137"/>
                    <a:pt x="167" y="4170"/>
                    <a:pt x="234" y="4170"/>
                  </a:cubicBezTo>
                  <a:cubicBezTo>
                    <a:pt x="501" y="4170"/>
                    <a:pt x="1201" y="3970"/>
                    <a:pt x="1835" y="3737"/>
                  </a:cubicBezTo>
                  <a:cubicBezTo>
                    <a:pt x="2335" y="4470"/>
                    <a:pt x="2802" y="5004"/>
                    <a:pt x="2802" y="5004"/>
                  </a:cubicBezTo>
                  <a:cubicBezTo>
                    <a:pt x="2836" y="5004"/>
                    <a:pt x="2869" y="5037"/>
                    <a:pt x="2936" y="5037"/>
                  </a:cubicBezTo>
                  <a:cubicBezTo>
                    <a:pt x="3169" y="5037"/>
                    <a:pt x="3336" y="4704"/>
                    <a:pt x="3303" y="3236"/>
                  </a:cubicBezTo>
                  <a:cubicBezTo>
                    <a:pt x="3770" y="3036"/>
                    <a:pt x="4503" y="2736"/>
                    <a:pt x="4670" y="2636"/>
                  </a:cubicBezTo>
                  <a:cubicBezTo>
                    <a:pt x="4770" y="2569"/>
                    <a:pt x="4770" y="2502"/>
                    <a:pt x="4770" y="2402"/>
                  </a:cubicBezTo>
                  <a:cubicBezTo>
                    <a:pt x="4704" y="2336"/>
                    <a:pt x="4670" y="2135"/>
                    <a:pt x="3169" y="1635"/>
                  </a:cubicBezTo>
                  <a:cubicBezTo>
                    <a:pt x="3136" y="801"/>
                    <a:pt x="3036" y="167"/>
                    <a:pt x="3036" y="167"/>
                  </a:cubicBezTo>
                  <a:cubicBezTo>
                    <a:pt x="3036" y="67"/>
                    <a:pt x="2969" y="1"/>
                    <a:pt x="28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4"/>
            <p:cNvSpPr/>
            <p:nvPr/>
          </p:nvSpPr>
          <p:spPr>
            <a:xfrm>
              <a:off x="4568425" y="3965775"/>
              <a:ext cx="8375" cy="75925"/>
            </a:xfrm>
            <a:custGeom>
              <a:avLst/>
              <a:gdLst/>
              <a:ahLst/>
              <a:cxnLst/>
              <a:rect l="l" t="t" r="r" b="b"/>
              <a:pathLst>
                <a:path w="335" h="3037" extrusionOk="0">
                  <a:moveTo>
                    <a:pt x="168" y="1"/>
                  </a:moveTo>
                  <a:cubicBezTo>
                    <a:pt x="101" y="1"/>
                    <a:pt x="1" y="101"/>
                    <a:pt x="1" y="168"/>
                  </a:cubicBezTo>
                  <a:lnTo>
                    <a:pt x="1" y="2869"/>
                  </a:lnTo>
                  <a:cubicBezTo>
                    <a:pt x="1" y="2970"/>
                    <a:pt x="101" y="3036"/>
                    <a:pt x="168" y="3036"/>
                  </a:cubicBezTo>
                  <a:cubicBezTo>
                    <a:pt x="268" y="3036"/>
                    <a:pt x="334" y="2970"/>
                    <a:pt x="334" y="2869"/>
                  </a:cubicBezTo>
                  <a:lnTo>
                    <a:pt x="334" y="168"/>
                  </a:lnTo>
                  <a:cubicBezTo>
                    <a:pt x="334" y="101"/>
                    <a:pt x="268" y="1"/>
                    <a:pt x="1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4"/>
            <p:cNvSpPr/>
            <p:nvPr/>
          </p:nvSpPr>
          <p:spPr>
            <a:xfrm>
              <a:off x="4541750" y="3979625"/>
              <a:ext cx="64225" cy="47050"/>
            </a:xfrm>
            <a:custGeom>
              <a:avLst/>
              <a:gdLst/>
              <a:ahLst/>
              <a:cxnLst/>
              <a:rect l="l" t="t" r="r" b="b"/>
              <a:pathLst>
                <a:path w="2569" h="1882" extrusionOk="0">
                  <a:moveTo>
                    <a:pt x="2437" y="1"/>
                  </a:moveTo>
                  <a:cubicBezTo>
                    <a:pt x="2402" y="1"/>
                    <a:pt x="2365" y="17"/>
                    <a:pt x="2335" y="47"/>
                  </a:cubicBezTo>
                  <a:lnTo>
                    <a:pt x="67" y="1582"/>
                  </a:lnTo>
                  <a:cubicBezTo>
                    <a:pt x="0" y="1615"/>
                    <a:pt x="0" y="1715"/>
                    <a:pt x="34" y="1782"/>
                  </a:cubicBezTo>
                  <a:cubicBezTo>
                    <a:pt x="67" y="1815"/>
                    <a:pt x="100" y="1882"/>
                    <a:pt x="167" y="1882"/>
                  </a:cubicBezTo>
                  <a:cubicBezTo>
                    <a:pt x="201" y="1882"/>
                    <a:pt x="234" y="1882"/>
                    <a:pt x="234" y="1815"/>
                  </a:cubicBezTo>
                  <a:lnTo>
                    <a:pt x="2502" y="281"/>
                  </a:lnTo>
                  <a:cubicBezTo>
                    <a:pt x="2569" y="247"/>
                    <a:pt x="2569" y="147"/>
                    <a:pt x="2536" y="81"/>
                  </a:cubicBezTo>
                  <a:cubicBezTo>
                    <a:pt x="2517" y="25"/>
                    <a:pt x="2479" y="1"/>
                    <a:pt x="24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4"/>
            <p:cNvSpPr/>
            <p:nvPr/>
          </p:nvSpPr>
          <p:spPr>
            <a:xfrm>
              <a:off x="4547575" y="3977675"/>
              <a:ext cx="50075" cy="51500"/>
            </a:xfrm>
            <a:custGeom>
              <a:avLst/>
              <a:gdLst/>
              <a:ahLst/>
              <a:cxnLst/>
              <a:rect l="l" t="t" r="r" b="b"/>
              <a:pathLst>
                <a:path w="2003" h="2060" extrusionOk="0">
                  <a:moveTo>
                    <a:pt x="168" y="0"/>
                  </a:moveTo>
                  <a:cubicBezTo>
                    <a:pt x="134" y="0"/>
                    <a:pt x="101" y="8"/>
                    <a:pt x="68" y="25"/>
                  </a:cubicBezTo>
                  <a:cubicBezTo>
                    <a:pt x="1" y="58"/>
                    <a:pt x="1" y="159"/>
                    <a:pt x="68" y="225"/>
                  </a:cubicBezTo>
                  <a:lnTo>
                    <a:pt x="1769" y="2027"/>
                  </a:lnTo>
                  <a:cubicBezTo>
                    <a:pt x="1802" y="2060"/>
                    <a:pt x="1836" y="2060"/>
                    <a:pt x="1902" y="2060"/>
                  </a:cubicBezTo>
                  <a:cubicBezTo>
                    <a:pt x="1936" y="2060"/>
                    <a:pt x="1969" y="2060"/>
                    <a:pt x="1969" y="2027"/>
                  </a:cubicBezTo>
                  <a:cubicBezTo>
                    <a:pt x="2002" y="1993"/>
                    <a:pt x="2002" y="1893"/>
                    <a:pt x="1969" y="1826"/>
                  </a:cubicBezTo>
                  <a:lnTo>
                    <a:pt x="268" y="25"/>
                  </a:lnTo>
                  <a:cubicBezTo>
                    <a:pt x="234" y="8"/>
                    <a:pt x="201"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4"/>
            <p:cNvSpPr/>
            <p:nvPr/>
          </p:nvSpPr>
          <p:spPr>
            <a:xfrm>
              <a:off x="4534250" y="3997475"/>
              <a:ext cx="72575" cy="9200"/>
            </a:xfrm>
            <a:custGeom>
              <a:avLst/>
              <a:gdLst/>
              <a:ahLst/>
              <a:cxnLst/>
              <a:rect l="l" t="t" r="r" b="b"/>
              <a:pathLst>
                <a:path w="2903" h="368" extrusionOk="0">
                  <a:moveTo>
                    <a:pt x="2735" y="0"/>
                  </a:moveTo>
                  <a:lnTo>
                    <a:pt x="167" y="34"/>
                  </a:lnTo>
                  <a:cubicBezTo>
                    <a:pt x="100" y="34"/>
                    <a:pt x="0" y="100"/>
                    <a:pt x="0" y="200"/>
                  </a:cubicBezTo>
                  <a:cubicBezTo>
                    <a:pt x="0" y="267"/>
                    <a:pt x="100" y="367"/>
                    <a:pt x="167" y="367"/>
                  </a:cubicBezTo>
                  <a:lnTo>
                    <a:pt x="2735" y="334"/>
                  </a:lnTo>
                  <a:cubicBezTo>
                    <a:pt x="2836" y="334"/>
                    <a:pt x="2902" y="234"/>
                    <a:pt x="2902" y="167"/>
                  </a:cubicBezTo>
                  <a:cubicBezTo>
                    <a:pt x="2902" y="67"/>
                    <a:pt x="2836" y="0"/>
                    <a:pt x="27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4"/>
            <p:cNvSpPr/>
            <p:nvPr/>
          </p:nvSpPr>
          <p:spPr>
            <a:xfrm>
              <a:off x="5434875" y="3386200"/>
              <a:ext cx="8375" cy="75900"/>
            </a:xfrm>
            <a:custGeom>
              <a:avLst/>
              <a:gdLst/>
              <a:ahLst/>
              <a:cxnLst/>
              <a:rect l="l" t="t" r="r" b="b"/>
              <a:pathLst>
                <a:path w="335" h="3036" extrusionOk="0">
                  <a:moveTo>
                    <a:pt x="168" y="0"/>
                  </a:moveTo>
                  <a:cubicBezTo>
                    <a:pt x="101" y="0"/>
                    <a:pt x="1" y="101"/>
                    <a:pt x="1" y="167"/>
                  </a:cubicBezTo>
                  <a:lnTo>
                    <a:pt x="1" y="2869"/>
                  </a:lnTo>
                  <a:cubicBezTo>
                    <a:pt x="1" y="2969"/>
                    <a:pt x="101" y="3036"/>
                    <a:pt x="168" y="3036"/>
                  </a:cubicBezTo>
                  <a:cubicBezTo>
                    <a:pt x="268" y="3036"/>
                    <a:pt x="334" y="2969"/>
                    <a:pt x="334" y="2869"/>
                  </a:cubicBezTo>
                  <a:lnTo>
                    <a:pt x="334" y="167"/>
                  </a:lnTo>
                  <a:cubicBezTo>
                    <a:pt x="334" y="101"/>
                    <a:pt x="268"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4"/>
            <p:cNvSpPr/>
            <p:nvPr/>
          </p:nvSpPr>
          <p:spPr>
            <a:xfrm>
              <a:off x="5408200" y="3400875"/>
              <a:ext cx="64225" cy="47050"/>
            </a:xfrm>
            <a:custGeom>
              <a:avLst/>
              <a:gdLst/>
              <a:ahLst/>
              <a:cxnLst/>
              <a:rect l="l" t="t" r="r" b="b"/>
              <a:pathLst>
                <a:path w="2569" h="1882" extrusionOk="0">
                  <a:moveTo>
                    <a:pt x="2437" y="1"/>
                  </a:moveTo>
                  <a:cubicBezTo>
                    <a:pt x="2402" y="1"/>
                    <a:pt x="2365" y="17"/>
                    <a:pt x="2335" y="47"/>
                  </a:cubicBezTo>
                  <a:lnTo>
                    <a:pt x="67" y="1582"/>
                  </a:lnTo>
                  <a:cubicBezTo>
                    <a:pt x="0" y="1615"/>
                    <a:pt x="0" y="1715"/>
                    <a:pt x="34" y="1782"/>
                  </a:cubicBezTo>
                  <a:cubicBezTo>
                    <a:pt x="67" y="1815"/>
                    <a:pt x="101" y="1882"/>
                    <a:pt x="167" y="1882"/>
                  </a:cubicBezTo>
                  <a:cubicBezTo>
                    <a:pt x="167" y="1882"/>
                    <a:pt x="201" y="1849"/>
                    <a:pt x="234" y="1849"/>
                  </a:cubicBezTo>
                  <a:lnTo>
                    <a:pt x="2502" y="281"/>
                  </a:lnTo>
                  <a:cubicBezTo>
                    <a:pt x="2569" y="247"/>
                    <a:pt x="2569" y="181"/>
                    <a:pt x="2536" y="81"/>
                  </a:cubicBezTo>
                  <a:cubicBezTo>
                    <a:pt x="2517" y="26"/>
                    <a:pt x="2479" y="1"/>
                    <a:pt x="24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4"/>
            <p:cNvSpPr/>
            <p:nvPr/>
          </p:nvSpPr>
          <p:spPr>
            <a:xfrm>
              <a:off x="5414025" y="3398075"/>
              <a:ext cx="50075" cy="51525"/>
            </a:xfrm>
            <a:custGeom>
              <a:avLst/>
              <a:gdLst/>
              <a:ahLst/>
              <a:cxnLst/>
              <a:rect l="l" t="t" r="r" b="b"/>
              <a:pathLst>
                <a:path w="2003" h="2061" extrusionOk="0">
                  <a:moveTo>
                    <a:pt x="159" y="1"/>
                  </a:moveTo>
                  <a:cubicBezTo>
                    <a:pt x="126" y="1"/>
                    <a:pt x="84" y="9"/>
                    <a:pt x="34" y="26"/>
                  </a:cubicBezTo>
                  <a:cubicBezTo>
                    <a:pt x="1" y="59"/>
                    <a:pt x="1" y="159"/>
                    <a:pt x="34" y="226"/>
                  </a:cubicBezTo>
                  <a:lnTo>
                    <a:pt x="1769" y="2027"/>
                  </a:lnTo>
                  <a:cubicBezTo>
                    <a:pt x="1802" y="2061"/>
                    <a:pt x="1836" y="2061"/>
                    <a:pt x="1869" y="2061"/>
                  </a:cubicBezTo>
                  <a:cubicBezTo>
                    <a:pt x="1936" y="2061"/>
                    <a:pt x="1969" y="2061"/>
                    <a:pt x="1969" y="2027"/>
                  </a:cubicBezTo>
                  <a:cubicBezTo>
                    <a:pt x="2002" y="1994"/>
                    <a:pt x="2002" y="1894"/>
                    <a:pt x="1969" y="1827"/>
                  </a:cubicBezTo>
                  <a:lnTo>
                    <a:pt x="234" y="26"/>
                  </a:lnTo>
                  <a:cubicBezTo>
                    <a:pt x="218" y="9"/>
                    <a:pt x="193" y="1"/>
                    <a:pt x="15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4"/>
            <p:cNvSpPr/>
            <p:nvPr/>
          </p:nvSpPr>
          <p:spPr>
            <a:xfrm>
              <a:off x="5399850" y="3418725"/>
              <a:ext cx="72575" cy="9200"/>
            </a:xfrm>
            <a:custGeom>
              <a:avLst/>
              <a:gdLst/>
              <a:ahLst/>
              <a:cxnLst/>
              <a:rect l="l" t="t" r="r" b="b"/>
              <a:pathLst>
                <a:path w="2903" h="368" extrusionOk="0">
                  <a:moveTo>
                    <a:pt x="2736" y="0"/>
                  </a:moveTo>
                  <a:lnTo>
                    <a:pt x="168" y="34"/>
                  </a:lnTo>
                  <a:cubicBezTo>
                    <a:pt x="68" y="34"/>
                    <a:pt x="1" y="134"/>
                    <a:pt x="1" y="201"/>
                  </a:cubicBezTo>
                  <a:cubicBezTo>
                    <a:pt x="1" y="301"/>
                    <a:pt x="68" y="367"/>
                    <a:pt x="168" y="367"/>
                  </a:cubicBezTo>
                  <a:lnTo>
                    <a:pt x="2736" y="334"/>
                  </a:lnTo>
                  <a:cubicBezTo>
                    <a:pt x="2836" y="334"/>
                    <a:pt x="2903" y="234"/>
                    <a:pt x="2903" y="167"/>
                  </a:cubicBezTo>
                  <a:cubicBezTo>
                    <a:pt x="2903" y="67"/>
                    <a:pt x="2836" y="0"/>
                    <a:pt x="27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4"/>
            <p:cNvSpPr/>
            <p:nvPr/>
          </p:nvSpPr>
          <p:spPr>
            <a:xfrm>
              <a:off x="6106200" y="4161750"/>
              <a:ext cx="8350" cy="75925"/>
            </a:xfrm>
            <a:custGeom>
              <a:avLst/>
              <a:gdLst/>
              <a:ahLst/>
              <a:cxnLst/>
              <a:rect l="l" t="t" r="r" b="b"/>
              <a:pathLst>
                <a:path w="334" h="3037" extrusionOk="0">
                  <a:moveTo>
                    <a:pt x="167" y="1"/>
                  </a:moveTo>
                  <a:cubicBezTo>
                    <a:pt x="101" y="1"/>
                    <a:pt x="0" y="101"/>
                    <a:pt x="0" y="167"/>
                  </a:cubicBezTo>
                  <a:lnTo>
                    <a:pt x="0" y="2869"/>
                  </a:lnTo>
                  <a:cubicBezTo>
                    <a:pt x="0" y="2969"/>
                    <a:pt x="101" y="3036"/>
                    <a:pt x="167" y="3036"/>
                  </a:cubicBezTo>
                  <a:cubicBezTo>
                    <a:pt x="267" y="3036"/>
                    <a:pt x="334" y="3003"/>
                    <a:pt x="334" y="2869"/>
                  </a:cubicBezTo>
                  <a:lnTo>
                    <a:pt x="334" y="167"/>
                  </a:lnTo>
                  <a:cubicBezTo>
                    <a:pt x="334" y="101"/>
                    <a:pt x="267"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4"/>
            <p:cNvSpPr/>
            <p:nvPr/>
          </p:nvSpPr>
          <p:spPr>
            <a:xfrm>
              <a:off x="6078675" y="4177050"/>
              <a:ext cx="65075" cy="46450"/>
            </a:xfrm>
            <a:custGeom>
              <a:avLst/>
              <a:gdLst/>
              <a:ahLst/>
              <a:cxnLst/>
              <a:rect l="l" t="t" r="r" b="b"/>
              <a:pathLst>
                <a:path w="2603" h="1858" extrusionOk="0">
                  <a:moveTo>
                    <a:pt x="2452" y="1"/>
                  </a:moveTo>
                  <a:cubicBezTo>
                    <a:pt x="2424" y="1"/>
                    <a:pt x="2397" y="9"/>
                    <a:pt x="2369" y="22"/>
                  </a:cubicBezTo>
                  <a:lnTo>
                    <a:pt x="101" y="1557"/>
                  </a:lnTo>
                  <a:cubicBezTo>
                    <a:pt x="1" y="1590"/>
                    <a:pt x="1" y="1690"/>
                    <a:pt x="67" y="1757"/>
                  </a:cubicBezTo>
                  <a:cubicBezTo>
                    <a:pt x="101" y="1824"/>
                    <a:pt x="134" y="1857"/>
                    <a:pt x="201" y="1857"/>
                  </a:cubicBezTo>
                  <a:cubicBezTo>
                    <a:pt x="234" y="1857"/>
                    <a:pt x="234" y="1857"/>
                    <a:pt x="268" y="1824"/>
                  </a:cubicBezTo>
                  <a:lnTo>
                    <a:pt x="2502" y="256"/>
                  </a:lnTo>
                  <a:cubicBezTo>
                    <a:pt x="2603" y="223"/>
                    <a:pt x="2603" y="156"/>
                    <a:pt x="2569" y="56"/>
                  </a:cubicBezTo>
                  <a:cubicBezTo>
                    <a:pt x="2530" y="17"/>
                    <a:pt x="2491" y="1"/>
                    <a:pt x="245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4"/>
            <p:cNvSpPr/>
            <p:nvPr/>
          </p:nvSpPr>
          <p:spPr>
            <a:xfrm>
              <a:off x="6085350" y="4174475"/>
              <a:ext cx="50050" cy="52350"/>
            </a:xfrm>
            <a:custGeom>
              <a:avLst/>
              <a:gdLst/>
              <a:ahLst/>
              <a:cxnLst/>
              <a:rect l="l" t="t" r="r" b="b"/>
              <a:pathLst>
                <a:path w="2002" h="2094" extrusionOk="0">
                  <a:moveTo>
                    <a:pt x="163" y="0"/>
                  </a:moveTo>
                  <a:cubicBezTo>
                    <a:pt x="126" y="0"/>
                    <a:pt x="84" y="9"/>
                    <a:pt x="34" y="25"/>
                  </a:cubicBezTo>
                  <a:cubicBezTo>
                    <a:pt x="1" y="92"/>
                    <a:pt x="1" y="159"/>
                    <a:pt x="34" y="259"/>
                  </a:cubicBezTo>
                  <a:lnTo>
                    <a:pt x="1768" y="2027"/>
                  </a:lnTo>
                  <a:cubicBezTo>
                    <a:pt x="1802" y="2094"/>
                    <a:pt x="1835" y="2094"/>
                    <a:pt x="1869" y="2094"/>
                  </a:cubicBezTo>
                  <a:cubicBezTo>
                    <a:pt x="1935" y="2094"/>
                    <a:pt x="1969" y="2027"/>
                    <a:pt x="1969" y="2027"/>
                  </a:cubicBezTo>
                  <a:cubicBezTo>
                    <a:pt x="2002" y="1993"/>
                    <a:pt x="2002" y="1927"/>
                    <a:pt x="1969" y="1827"/>
                  </a:cubicBezTo>
                  <a:lnTo>
                    <a:pt x="267" y="25"/>
                  </a:lnTo>
                  <a:cubicBezTo>
                    <a:pt x="234" y="9"/>
                    <a:pt x="201" y="0"/>
                    <a:pt x="16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4"/>
            <p:cNvSpPr/>
            <p:nvPr/>
          </p:nvSpPr>
          <p:spPr>
            <a:xfrm>
              <a:off x="6072000" y="4194275"/>
              <a:ext cx="72575" cy="9200"/>
            </a:xfrm>
            <a:custGeom>
              <a:avLst/>
              <a:gdLst/>
              <a:ahLst/>
              <a:cxnLst/>
              <a:rect l="l" t="t" r="r" b="b"/>
              <a:pathLst>
                <a:path w="2903" h="368" extrusionOk="0">
                  <a:moveTo>
                    <a:pt x="2736" y="1"/>
                  </a:moveTo>
                  <a:lnTo>
                    <a:pt x="168" y="34"/>
                  </a:lnTo>
                  <a:cubicBezTo>
                    <a:pt x="68" y="34"/>
                    <a:pt x="1" y="134"/>
                    <a:pt x="1" y="201"/>
                  </a:cubicBezTo>
                  <a:cubicBezTo>
                    <a:pt x="1" y="301"/>
                    <a:pt x="68" y="368"/>
                    <a:pt x="168" y="368"/>
                  </a:cubicBezTo>
                  <a:lnTo>
                    <a:pt x="2736" y="334"/>
                  </a:lnTo>
                  <a:cubicBezTo>
                    <a:pt x="2836" y="334"/>
                    <a:pt x="2903" y="234"/>
                    <a:pt x="2903" y="167"/>
                  </a:cubicBezTo>
                  <a:cubicBezTo>
                    <a:pt x="2903" y="67"/>
                    <a:pt x="2836" y="1"/>
                    <a:pt x="27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4"/>
            <p:cNvSpPr/>
            <p:nvPr/>
          </p:nvSpPr>
          <p:spPr>
            <a:xfrm>
              <a:off x="5876875" y="3789650"/>
              <a:ext cx="145125" cy="121950"/>
            </a:xfrm>
            <a:custGeom>
              <a:avLst/>
              <a:gdLst/>
              <a:ahLst/>
              <a:cxnLst/>
              <a:rect l="l" t="t" r="r" b="b"/>
              <a:pathLst>
                <a:path w="5805" h="4878" extrusionOk="0">
                  <a:moveTo>
                    <a:pt x="2962" y="0"/>
                  </a:moveTo>
                  <a:cubicBezTo>
                    <a:pt x="1413" y="0"/>
                    <a:pt x="450" y="1869"/>
                    <a:pt x="0" y="3010"/>
                  </a:cubicBezTo>
                  <a:lnTo>
                    <a:pt x="1001" y="3343"/>
                  </a:lnTo>
                  <a:cubicBezTo>
                    <a:pt x="1001" y="3343"/>
                    <a:pt x="1890" y="1120"/>
                    <a:pt x="2997" y="1120"/>
                  </a:cubicBezTo>
                  <a:cubicBezTo>
                    <a:pt x="3140" y="1120"/>
                    <a:pt x="3287" y="1157"/>
                    <a:pt x="3436" y="1242"/>
                  </a:cubicBezTo>
                  <a:cubicBezTo>
                    <a:pt x="4770" y="2009"/>
                    <a:pt x="4003" y="4377"/>
                    <a:pt x="4003" y="4377"/>
                  </a:cubicBezTo>
                  <a:lnTo>
                    <a:pt x="5204" y="4878"/>
                  </a:lnTo>
                  <a:cubicBezTo>
                    <a:pt x="5504" y="3543"/>
                    <a:pt x="5804" y="675"/>
                    <a:pt x="3503" y="74"/>
                  </a:cubicBezTo>
                  <a:cubicBezTo>
                    <a:pt x="3315" y="24"/>
                    <a:pt x="3135" y="0"/>
                    <a:pt x="2962" y="0"/>
                  </a:cubicBezTo>
                  <a:close/>
                </a:path>
              </a:pathLst>
            </a:custGeom>
            <a:solidFill>
              <a:srgbClr val="DBB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4"/>
            <p:cNvSpPr/>
            <p:nvPr/>
          </p:nvSpPr>
          <p:spPr>
            <a:xfrm>
              <a:off x="5793475" y="3692750"/>
              <a:ext cx="356100" cy="253050"/>
            </a:xfrm>
            <a:custGeom>
              <a:avLst/>
              <a:gdLst/>
              <a:ahLst/>
              <a:cxnLst/>
              <a:rect l="l" t="t" r="r" b="b"/>
              <a:pathLst>
                <a:path w="14244" h="10122" extrusionOk="0">
                  <a:moveTo>
                    <a:pt x="6356" y="1"/>
                  </a:moveTo>
                  <a:cubicBezTo>
                    <a:pt x="2054" y="1"/>
                    <a:pt x="0" y="5685"/>
                    <a:pt x="0" y="5685"/>
                  </a:cubicBezTo>
                  <a:lnTo>
                    <a:pt x="901" y="6018"/>
                  </a:lnTo>
                  <a:cubicBezTo>
                    <a:pt x="1448" y="4492"/>
                    <a:pt x="3014" y="1251"/>
                    <a:pt x="6072" y="1251"/>
                  </a:cubicBezTo>
                  <a:cubicBezTo>
                    <a:pt x="6556" y="1251"/>
                    <a:pt x="7078" y="1332"/>
                    <a:pt x="7639" y="1515"/>
                  </a:cubicBezTo>
                  <a:cubicBezTo>
                    <a:pt x="12876" y="3216"/>
                    <a:pt x="11709" y="8120"/>
                    <a:pt x="11142" y="9788"/>
                  </a:cubicBezTo>
                  <a:lnTo>
                    <a:pt x="11976" y="10121"/>
                  </a:lnTo>
                  <a:cubicBezTo>
                    <a:pt x="11976" y="10121"/>
                    <a:pt x="14244" y="2749"/>
                    <a:pt x="8507" y="448"/>
                  </a:cubicBezTo>
                  <a:cubicBezTo>
                    <a:pt x="7736" y="136"/>
                    <a:pt x="7019" y="1"/>
                    <a:pt x="6356"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4"/>
            <p:cNvSpPr/>
            <p:nvPr/>
          </p:nvSpPr>
          <p:spPr>
            <a:xfrm>
              <a:off x="5816000" y="3723975"/>
              <a:ext cx="299400" cy="213475"/>
            </a:xfrm>
            <a:custGeom>
              <a:avLst/>
              <a:gdLst/>
              <a:ahLst/>
              <a:cxnLst/>
              <a:rect l="l" t="t" r="r" b="b"/>
              <a:pathLst>
                <a:path w="11976" h="8539" extrusionOk="0">
                  <a:moveTo>
                    <a:pt x="5165" y="0"/>
                  </a:moveTo>
                  <a:cubicBezTo>
                    <a:pt x="2126" y="0"/>
                    <a:pt x="604" y="3216"/>
                    <a:pt x="0" y="4769"/>
                  </a:cubicBezTo>
                  <a:lnTo>
                    <a:pt x="1268" y="5170"/>
                  </a:lnTo>
                  <a:cubicBezTo>
                    <a:pt x="1824" y="3685"/>
                    <a:pt x="3076" y="1211"/>
                    <a:pt x="5391" y="1211"/>
                  </a:cubicBezTo>
                  <a:cubicBezTo>
                    <a:pt x="5989" y="1211"/>
                    <a:pt x="6659" y="1377"/>
                    <a:pt x="7405" y="1767"/>
                  </a:cubicBezTo>
                  <a:cubicBezTo>
                    <a:pt x="9774" y="3001"/>
                    <a:pt x="9340" y="6437"/>
                    <a:pt x="9007" y="8038"/>
                  </a:cubicBezTo>
                  <a:lnTo>
                    <a:pt x="10241" y="8539"/>
                  </a:lnTo>
                  <a:cubicBezTo>
                    <a:pt x="10775" y="6871"/>
                    <a:pt x="11975" y="2001"/>
                    <a:pt x="6738" y="266"/>
                  </a:cubicBezTo>
                  <a:cubicBezTo>
                    <a:pt x="6174" y="82"/>
                    <a:pt x="5650" y="0"/>
                    <a:pt x="5165" y="0"/>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4"/>
            <p:cNvSpPr/>
            <p:nvPr/>
          </p:nvSpPr>
          <p:spPr>
            <a:xfrm>
              <a:off x="5846850" y="3755400"/>
              <a:ext cx="212675" cy="171200"/>
            </a:xfrm>
            <a:custGeom>
              <a:avLst/>
              <a:gdLst/>
              <a:ahLst/>
              <a:cxnLst/>
              <a:rect l="l" t="t" r="r" b="b"/>
              <a:pathLst>
                <a:path w="8507" h="6848" extrusionOk="0">
                  <a:moveTo>
                    <a:pt x="4148" y="0"/>
                  </a:moveTo>
                  <a:cubicBezTo>
                    <a:pt x="1834" y="0"/>
                    <a:pt x="558" y="2459"/>
                    <a:pt x="0" y="3946"/>
                  </a:cubicBezTo>
                  <a:lnTo>
                    <a:pt x="1201" y="4380"/>
                  </a:lnTo>
                  <a:cubicBezTo>
                    <a:pt x="1651" y="3239"/>
                    <a:pt x="2614" y="1370"/>
                    <a:pt x="4163" y="1370"/>
                  </a:cubicBezTo>
                  <a:cubicBezTo>
                    <a:pt x="4336" y="1370"/>
                    <a:pt x="4516" y="1394"/>
                    <a:pt x="4704" y="1444"/>
                  </a:cubicBezTo>
                  <a:cubicBezTo>
                    <a:pt x="7005" y="2078"/>
                    <a:pt x="6705" y="4947"/>
                    <a:pt x="6405" y="6281"/>
                  </a:cubicBezTo>
                  <a:lnTo>
                    <a:pt x="7739" y="6848"/>
                  </a:lnTo>
                  <a:cubicBezTo>
                    <a:pt x="8073" y="5213"/>
                    <a:pt x="8506" y="1744"/>
                    <a:pt x="6138" y="543"/>
                  </a:cubicBezTo>
                  <a:cubicBezTo>
                    <a:pt x="5403" y="162"/>
                    <a:pt x="4741" y="0"/>
                    <a:pt x="4148" y="0"/>
                  </a:cubicBezTo>
                  <a:close/>
                </a:path>
              </a:pathLst>
            </a:custGeom>
            <a:solidFill>
              <a:srgbClr val="D07F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4"/>
            <p:cNvSpPr/>
            <p:nvPr/>
          </p:nvSpPr>
          <p:spPr>
            <a:xfrm>
              <a:off x="5812650" y="3718500"/>
              <a:ext cx="321925" cy="220625"/>
            </a:xfrm>
            <a:custGeom>
              <a:avLst/>
              <a:gdLst/>
              <a:ahLst/>
              <a:cxnLst/>
              <a:rect l="l" t="t" r="r" b="b"/>
              <a:pathLst>
                <a:path w="12877" h="8825" extrusionOk="0">
                  <a:moveTo>
                    <a:pt x="5644" y="1"/>
                  </a:moveTo>
                  <a:cubicBezTo>
                    <a:pt x="5093" y="1"/>
                    <a:pt x="4558" y="110"/>
                    <a:pt x="4037" y="318"/>
                  </a:cubicBezTo>
                  <a:cubicBezTo>
                    <a:pt x="1402" y="1386"/>
                    <a:pt x="67" y="4821"/>
                    <a:pt x="34" y="4922"/>
                  </a:cubicBezTo>
                  <a:cubicBezTo>
                    <a:pt x="1" y="5022"/>
                    <a:pt x="34" y="5088"/>
                    <a:pt x="101" y="5155"/>
                  </a:cubicBezTo>
                  <a:cubicBezTo>
                    <a:pt x="126" y="5163"/>
                    <a:pt x="149" y="5168"/>
                    <a:pt x="170" y="5168"/>
                  </a:cubicBezTo>
                  <a:cubicBezTo>
                    <a:pt x="234" y="5168"/>
                    <a:pt x="284" y="5130"/>
                    <a:pt x="334" y="5055"/>
                  </a:cubicBezTo>
                  <a:cubicBezTo>
                    <a:pt x="334" y="5022"/>
                    <a:pt x="1669" y="1619"/>
                    <a:pt x="4170" y="652"/>
                  </a:cubicBezTo>
                  <a:cubicBezTo>
                    <a:pt x="4643" y="460"/>
                    <a:pt x="5136" y="359"/>
                    <a:pt x="5643" y="359"/>
                  </a:cubicBezTo>
                  <a:cubicBezTo>
                    <a:pt x="6279" y="359"/>
                    <a:pt x="6938" y="518"/>
                    <a:pt x="7606" y="852"/>
                  </a:cubicBezTo>
                  <a:cubicBezTo>
                    <a:pt x="9608" y="1753"/>
                    <a:pt x="10675" y="3387"/>
                    <a:pt x="10742" y="5555"/>
                  </a:cubicBezTo>
                  <a:cubicBezTo>
                    <a:pt x="10842" y="7190"/>
                    <a:pt x="10241" y="8591"/>
                    <a:pt x="10241" y="8591"/>
                  </a:cubicBezTo>
                  <a:cubicBezTo>
                    <a:pt x="10208" y="8691"/>
                    <a:pt x="10241" y="8758"/>
                    <a:pt x="10341" y="8824"/>
                  </a:cubicBezTo>
                  <a:lnTo>
                    <a:pt x="10375" y="8824"/>
                  </a:lnTo>
                  <a:cubicBezTo>
                    <a:pt x="10408" y="8824"/>
                    <a:pt x="10508" y="8824"/>
                    <a:pt x="10542" y="8691"/>
                  </a:cubicBezTo>
                  <a:cubicBezTo>
                    <a:pt x="10575" y="8658"/>
                    <a:pt x="12877" y="2920"/>
                    <a:pt x="7773" y="518"/>
                  </a:cubicBezTo>
                  <a:cubicBezTo>
                    <a:pt x="7035" y="168"/>
                    <a:pt x="6327" y="1"/>
                    <a:pt x="564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4"/>
            <p:cNvSpPr/>
            <p:nvPr/>
          </p:nvSpPr>
          <p:spPr>
            <a:xfrm>
              <a:off x="5842675" y="3752275"/>
              <a:ext cx="222675" cy="178500"/>
            </a:xfrm>
            <a:custGeom>
              <a:avLst/>
              <a:gdLst/>
              <a:ahLst/>
              <a:cxnLst/>
              <a:rect l="l" t="t" r="r" b="b"/>
              <a:pathLst>
                <a:path w="8907" h="7140" extrusionOk="0">
                  <a:moveTo>
                    <a:pt x="4463" y="1"/>
                  </a:moveTo>
                  <a:cubicBezTo>
                    <a:pt x="3967" y="1"/>
                    <a:pt x="3488" y="109"/>
                    <a:pt x="3036" y="335"/>
                  </a:cubicBezTo>
                  <a:cubicBezTo>
                    <a:pt x="1035" y="1236"/>
                    <a:pt x="67" y="3871"/>
                    <a:pt x="34" y="4004"/>
                  </a:cubicBezTo>
                  <a:cubicBezTo>
                    <a:pt x="1" y="4071"/>
                    <a:pt x="34" y="4171"/>
                    <a:pt x="134" y="4204"/>
                  </a:cubicBezTo>
                  <a:cubicBezTo>
                    <a:pt x="152" y="4213"/>
                    <a:pt x="172" y="4217"/>
                    <a:pt x="193" y="4217"/>
                  </a:cubicBezTo>
                  <a:cubicBezTo>
                    <a:pt x="250" y="4217"/>
                    <a:pt x="310" y="4186"/>
                    <a:pt x="334" y="4138"/>
                  </a:cubicBezTo>
                  <a:cubicBezTo>
                    <a:pt x="367" y="4071"/>
                    <a:pt x="1302" y="1502"/>
                    <a:pt x="3203" y="635"/>
                  </a:cubicBezTo>
                  <a:cubicBezTo>
                    <a:pt x="3621" y="426"/>
                    <a:pt x="4058" y="326"/>
                    <a:pt x="4513" y="326"/>
                  </a:cubicBezTo>
                  <a:cubicBezTo>
                    <a:pt x="4928" y="326"/>
                    <a:pt x="5359" y="409"/>
                    <a:pt x="5805" y="568"/>
                  </a:cubicBezTo>
                  <a:cubicBezTo>
                    <a:pt x="8907" y="1736"/>
                    <a:pt x="7806" y="6873"/>
                    <a:pt x="7806" y="6906"/>
                  </a:cubicBezTo>
                  <a:cubicBezTo>
                    <a:pt x="7806" y="6993"/>
                    <a:pt x="7831" y="7054"/>
                    <a:pt x="7924" y="7112"/>
                  </a:cubicBezTo>
                  <a:lnTo>
                    <a:pt x="7924" y="7112"/>
                  </a:lnTo>
                  <a:cubicBezTo>
                    <a:pt x="7919" y="7119"/>
                    <a:pt x="7936" y="7140"/>
                    <a:pt x="7973" y="7140"/>
                  </a:cubicBezTo>
                  <a:cubicBezTo>
                    <a:pt x="8006" y="7140"/>
                    <a:pt x="8073" y="7040"/>
                    <a:pt x="8040" y="6940"/>
                  </a:cubicBezTo>
                  <a:cubicBezTo>
                    <a:pt x="8073" y="6906"/>
                    <a:pt x="8373" y="5639"/>
                    <a:pt x="8240" y="4104"/>
                  </a:cubicBezTo>
                  <a:cubicBezTo>
                    <a:pt x="8140" y="2170"/>
                    <a:pt x="7306" y="835"/>
                    <a:pt x="5871" y="268"/>
                  </a:cubicBezTo>
                  <a:cubicBezTo>
                    <a:pt x="5392" y="92"/>
                    <a:pt x="4920" y="1"/>
                    <a:pt x="446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4"/>
            <p:cNvSpPr/>
            <p:nvPr/>
          </p:nvSpPr>
          <p:spPr>
            <a:xfrm>
              <a:off x="5872700" y="3784700"/>
              <a:ext cx="162650" cy="131900"/>
            </a:xfrm>
            <a:custGeom>
              <a:avLst/>
              <a:gdLst/>
              <a:ahLst/>
              <a:cxnLst/>
              <a:rect l="l" t="t" r="r" b="b"/>
              <a:pathLst>
                <a:path w="6506" h="5276" extrusionOk="0">
                  <a:moveTo>
                    <a:pt x="3230" y="1"/>
                  </a:moveTo>
                  <a:cubicBezTo>
                    <a:pt x="2946" y="1"/>
                    <a:pt x="2662" y="67"/>
                    <a:pt x="2369" y="205"/>
                  </a:cubicBezTo>
                  <a:cubicBezTo>
                    <a:pt x="934" y="873"/>
                    <a:pt x="101" y="3041"/>
                    <a:pt x="34" y="3107"/>
                  </a:cubicBezTo>
                  <a:cubicBezTo>
                    <a:pt x="0" y="3208"/>
                    <a:pt x="34" y="3274"/>
                    <a:pt x="134" y="3341"/>
                  </a:cubicBezTo>
                  <a:cubicBezTo>
                    <a:pt x="151" y="3349"/>
                    <a:pt x="169" y="3353"/>
                    <a:pt x="189" y="3353"/>
                  </a:cubicBezTo>
                  <a:cubicBezTo>
                    <a:pt x="246" y="3353"/>
                    <a:pt x="309" y="3316"/>
                    <a:pt x="334" y="3241"/>
                  </a:cubicBezTo>
                  <a:cubicBezTo>
                    <a:pt x="334" y="3241"/>
                    <a:pt x="1135" y="1173"/>
                    <a:pt x="2502" y="539"/>
                  </a:cubicBezTo>
                  <a:cubicBezTo>
                    <a:pt x="2746" y="434"/>
                    <a:pt x="2990" y="384"/>
                    <a:pt x="3239" y="384"/>
                  </a:cubicBezTo>
                  <a:cubicBezTo>
                    <a:pt x="3467" y="384"/>
                    <a:pt x="3698" y="426"/>
                    <a:pt x="3937" y="506"/>
                  </a:cubicBezTo>
                  <a:cubicBezTo>
                    <a:pt x="6138" y="1373"/>
                    <a:pt x="5271" y="5042"/>
                    <a:pt x="5271" y="5076"/>
                  </a:cubicBezTo>
                  <a:cubicBezTo>
                    <a:pt x="5271" y="5163"/>
                    <a:pt x="5296" y="5224"/>
                    <a:pt x="5391" y="5261"/>
                  </a:cubicBezTo>
                  <a:lnTo>
                    <a:pt x="5391" y="5261"/>
                  </a:lnTo>
                  <a:cubicBezTo>
                    <a:pt x="5380" y="5263"/>
                    <a:pt x="5396" y="5276"/>
                    <a:pt x="5438" y="5276"/>
                  </a:cubicBezTo>
                  <a:cubicBezTo>
                    <a:pt x="5471" y="5276"/>
                    <a:pt x="5538" y="5209"/>
                    <a:pt x="5604" y="5109"/>
                  </a:cubicBezTo>
                  <a:cubicBezTo>
                    <a:pt x="5638" y="4942"/>
                    <a:pt x="6505" y="1106"/>
                    <a:pt x="4037" y="172"/>
                  </a:cubicBezTo>
                  <a:cubicBezTo>
                    <a:pt x="3763" y="59"/>
                    <a:pt x="3496" y="1"/>
                    <a:pt x="323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4"/>
            <p:cNvSpPr/>
            <p:nvPr/>
          </p:nvSpPr>
          <p:spPr>
            <a:xfrm>
              <a:off x="5043775" y="4147575"/>
              <a:ext cx="90075" cy="90100"/>
            </a:xfrm>
            <a:custGeom>
              <a:avLst/>
              <a:gdLst/>
              <a:ahLst/>
              <a:cxnLst/>
              <a:rect l="l" t="t" r="r" b="b"/>
              <a:pathLst>
                <a:path w="3603" h="3604" extrusionOk="0">
                  <a:moveTo>
                    <a:pt x="1968" y="434"/>
                  </a:moveTo>
                  <a:cubicBezTo>
                    <a:pt x="2002" y="601"/>
                    <a:pt x="2069" y="835"/>
                    <a:pt x="2102" y="935"/>
                  </a:cubicBezTo>
                  <a:cubicBezTo>
                    <a:pt x="2169" y="1335"/>
                    <a:pt x="2202" y="1402"/>
                    <a:pt x="2269" y="1435"/>
                  </a:cubicBezTo>
                  <a:cubicBezTo>
                    <a:pt x="2302" y="1502"/>
                    <a:pt x="2335" y="1535"/>
                    <a:pt x="2736" y="1668"/>
                  </a:cubicBezTo>
                  <a:cubicBezTo>
                    <a:pt x="2836" y="1702"/>
                    <a:pt x="3069" y="1769"/>
                    <a:pt x="3169" y="1835"/>
                  </a:cubicBezTo>
                  <a:cubicBezTo>
                    <a:pt x="2969" y="1935"/>
                    <a:pt x="2636" y="2069"/>
                    <a:pt x="2335" y="2169"/>
                  </a:cubicBezTo>
                  <a:cubicBezTo>
                    <a:pt x="2302" y="2169"/>
                    <a:pt x="2269" y="2202"/>
                    <a:pt x="2269" y="2236"/>
                  </a:cubicBezTo>
                  <a:cubicBezTo>
                    <a:pt x="2102" y="2569"/>
                    <a:pt x="1935" y="2936"/>
                    <a:pt x="1802" y="3170"/>
                  </a:cubicBezTo>
                  <a:cubicBezTo>
                    <a:pt x="1735" y="2936"/>
                    <a:pt x="1602" y="2536"/>
                    <a:pt x="1501" y="2202"/>
                  </a:cubicBezTo>
                  <a:cubicBezTo>
                    <a:pt x="1501" y="2102"/>
                    <a:pt x="1435" y="2069"/>
                    <a:pt x="1401" y="2069"/>
                  </a:cubicBezTo>
                  <a:cubicBezTo>
                    <a:pt x="1068" y="2035"/>
                    <a:pt x="668" y="1902"/>
                    <a:pt x="467" y="1869"/>
                  </a:cubicBezTo>
                  <a:cubicBezTo>
                    <a:pt x="668" y="1735"/>
                    <a:pt x="1101" y="1568"/>
                    <a:pt x="1501" y="1368"/>
                  </a:cubicBezTo>
                  <a:cubicBezTo>
                    <a:pt x="1568" y="1368"/>
                    <a:pt x="1602" y="1335"/>
                    <a:pt x="1602" y="1268"/>
                  </a:cubicBezTo>
                  <a:cubicBezTo>
                    <a:pt x="1702" y="1001"/>
                    <a:pt x="1835" y="668"/>
                    <a:pt x="1968" y="434"/>
                  </a:cubicBezTo>
                  <a:close/>
                  <a:moveTo>
                    <a:pt x="1968" y="1"/>
                  </a:moveTo>
                  <a:cubicBezTo>
                    <a:pt x="1868" y="1"/>
                    <a:pt x="1702" y="1"/>
                    <a:pt x="1301" y="1101"/>
                  </a:cubicBezTo>
                  <a:cubicBezTo>
                    <a:pt x="100" y="1602"/>
                    <a:pt x="0" y="1735"/>
                    <a:pt x="0" y="1835"/>
                  </a:cubicBezTo>
                  <a:cubicBezTo>
                    <a:pt x="0" y="1869"/>
                    <a:pt x="0" y="1935"/>
                    <a:pt x="34" y="2002"/>
                  </a:cubicBezTo>
                  <a:cubicBezTo>
                    <a:pt x="34" y="2035"/>
                    <a:pt x="167" y="2169"/>
                    <a:pt x="1235" y="2369"/>
                  </a:cubicBezTo>
                  <a:cubicBezTo>
                    <a:pt x="1501" y="3603"/>
                    <a:pt x="1635" y="3603"/>
                    <a:pt x="1768" y="3603"/>
                  </a:cubicBezTo>
                  <a:cubicBezTo>
                    <a:pt x="1902" y="3603"/>
                    <a:pt x="1968" y="3603"/>
                    <a:pt x="2502" y="2436"/>
                  </a:cubicBezTo>
                  <a:cubicBezTo>
                    <a:pt x="2836" y="2336"/>
                    <a:pt x="3436" y="2102"/>
                    <a:pt x="3536" y="2002"/>
                  </a:cubicBezTo>
                  <a:cubicBezTo>
                    <a:pt x="3603" y="1935"/>
                    <a:pt x="3603" y="1869"/>
                    <a:pt x="3603" y="1835"/>
                  </a:cubicBezTo>
                  <a:cubicBezTo>
                    <a:pt x="3603" y="1668"/>
                    <a:pt x="3436" y="1568"/>
                    <a:pt x="2802" y="1368"/>
                  </a:cubicBezTo>
                  <a:cubicBezTo>
                    <a:pt x="2669" y="1335"/>
                    <a:pt x="2536" y="1268"/>
                    <a:pt x="2469" y="1235"/>
                  </a:cubicBezTo>
                  <a:cubicBezTo>
                    <a:pt x="2469" y="1168"/>
                    <a:pt x="2435" y="1001"/>
                    <a:pt x="2402" y="868"/>
                  </a:cubicBezTo>
                  <a:cubicBezTo>
                    <a:pt x="2302" y="434"/>
                    <a:pt x="2202" y="201"/>
                    <a:pt x="2135" y="67"/>
                  </a:cubicBezTo>
                  <a:cubicBezTo>
                    <a:pt x="2102" y="34"/>
                    <a:pt x="2002" y="1"/>
                    <a:pt x="19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4"/>
            <p:cNvSpPr/>
            <p:nvPr/>
          </p:nvSpPr>
          <p:spPr>
            <a:xfrm>
              <a:off x="5993625" y="4297675"/>
              <a:ext cx="90075" cy="90100"/>
            </a:xfrm>
            <a:custGeom>
              <a:avLst/>
              <a:gdLst/>
              <a:ahLst/>
              <a:cxnLst/>
              <a:rect l="l" t="t" r="r" b="b"/>
              <a:pathLst>
                <a:path w="3603" h="3604" extrusionOk="0">
                  <a:moveTo>
                    <a:pt x="1968" y="435"/>
                  </a:moveTo>
                  <a:cubicBezTo>
                    <a:pt x="2002" y="601"/>
                    <a:pt x="2035" y="835"/>
                    <a:pt x="2068" y="935"/>
                  </a:cubicBezTo>
                  <a:cubicBezTo>
                    <a:pt x="2168" y="1335"/>
                    <a:pt x="2202" y="1402"/>
                    <a:pt x="2235" y="1435"/>
                  </a:cubicBezTo>
                  <a:cubicBezTo>
                    <a:pt x="2302" y="1502"/>
                    <a:pt x="2335" y="1535"/>
                    <a:pt x="2702" y="1669"/>
                  </a:cubicBezTo>
                  <a:cubicBezTo>
                    <a:pt x="2836" y="1702"/>
                    <a:pt x="3036" y="1769"/>
                    <a:pt x="3169" y="1836"/>
                  </a:cubicBezTo>
                  <a:cubicBezTo>
                    <a:pt x="2969" y="1936"/>
                    <a:pt x="2635" y="2069"/>
                    <a:pt x="2335" y="2169"/>
                  </a:cubicBezTo>
                  <a:cubicBezTo>
                    <a:pt x="2302" y="2169"/>
                    <a:pt x="2269" y="2202"/>
                    <a:pt x="2269" y="2236"/>
                  </a:cubicBezTo>
                  <a:cubicBezTo>
                    <a:pt x="2068" y="2569"/>
                    <a:pt x="1935" y="2936"/>
                    <a:pt x="1802" y="3170"/>
                  </a:cubicBezTo>
                  <a:cubicBezTo>
                    <a:pt x="1701" y="2936"/>
                    <a:pt x="1601" y="2536"/>
                    <a:pt x="1501" y="2202"/>
                  </a:cubicBezTo>
                  <a:cubicBezTo>
                    <a:pt x="1501" y="2102"/>
                    <a:pt x="1435" y="2069"/>
                    <a:pt x="1368" y="2069"/>
                  </a:cubicBezTo>
                  <a:cubicBezTo>
                    <a:pt x="1034" y="2036"/>
                    <a:pt x="667" y="1902"/>
                    <a:pt x="467" y="1869"/>
                  </a:cubicBezTo>
                  <a:cubicBezTo>
                    <a:pt x="667" y="1735"/>
                    <a:pt x="1101" y="1535"/>
                    <a:pt x="1501" y="1369"/>
                  </a:cubicBezTo>
                  <a:cubicBezTo>
                    <a:pt x="1535" y="1369"/>
                    <a:pt x="1601" y="1335"/>
                    <a:pt x="1601" y="1268"/>
                  </a:cubicBezTo>
                  <a:cubicBezTo>
                    <a:pt x="1701" y="1002"/>
                    <a:pt x="1835" y="668"/>
                    <a:pt x="1968" y="435"/>
                  </a:cubicBezTo>
                  <a:close/>
                  <a:moveTo>
                    <a:pt x="1968" y="1"/>
                  </a:moveTo>
                  <a:cubicBezTo>
                    <a:pt x="1868" y="1"/>
                    <a:pt x="1701" y="1"/>
                    <a:pt x="1301" y="1102"/>
                  </a:cubicBezTo>
                  <a:cubicBezTo>
                    <a:pt x="67" y="1602"/>
                    <a:pt x="0" y="1735"/>
                    <a:pt x="0" y="1836"/>
                  </a:cubicBezTo>
                  <a:cubicBezTo>
                    <a:pt x="0" y="1869"/>
                    <a:pt x="0" y="1936"/>
                    <a:pt x="34" y="2002"/>
                  </a:cubicBezTo>
                  <a:cubicBezTo>
                    <a:pt x="34" y="2036"/>
                    <a:pt x="167" y="2169"/>
                    <a:pt x="1201" y="2369"/>
                  </a:cubicBezTo>
                  <a:cubicBezTo>
                    <a:pt x="1501" y="3603"/>
                    <a:pt x="1635" y="3603"/>
                    <a:pt x="1768" y="3603"/>
                  </a:cubicBezTo>
                  <a:cubicBezTo>
                    <a:pt x="1868" y="3603"/>
                    <a:pt x="2002" y="3603"/>
                    <a:pt x="2502" y="2436"/>
                  </a:cubicBezTo>
                  <a:cubicBezTo>
                    <a:pt x="2836" y="2336"/>
                    <a:pt x="3403" y="2102"/>
                    <a:pt x="3536" y="2002"/>
                  </a:cubicBezTo>
                  <a:cubicBezTo>
                    <a:pt x="3603" y="1936"/>
                    <a:pt x="3603" y="1869"/>
                    <a:pt x="3603" y="1836"/>
                  </a:cubicBezTo>
                  <a:cubicBezTo>
                    <a:pt x="3603" y="1669"/>
                    <a:pt x="3436" y="1569"/>
                    <a:pt x="2802" y="1369"/>
                  </a:cubicBezTo>
                  <a:cubicBezTo>
                    <a:pt x="2669" y="1335"/>
                    <a:pt x="2535" y="1268"/>
                    <a:pt x="2469" y="1235"/>
                  </a:cubicBezTo>
                  <a:cubicBezTo>
                    <a:pt x="2469" y="1168"/>
                    <a:pt x="2435" y="1002"/>
                    <a:pt x="2369" y="868"/>
                  </a:cubicBezTo>
                  <a:cubicBezTo>
                    <a:pt x="2302" y="435"/>
                    <a:pt x="2202" y="201"/>
                    <a:pt x="2135" y="68"/>
                  </a:cubicBezTo>
                  <a:cubicBezTo>
                    <a:pt x="2102" y="34"/>
                    <a:pt x="2002" y="1"/>
                    <a:pt x="19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4"/>
            <p:cNvSpPr/>
            <p:nvPr/>
          </p:nvSpPr>
          <p:spPr>
            <a:xfrm>
              <a:off x="4563600" y="4963250"/>
              <a:ext cx="302400" cy="171800"/>
            </a:xfrm>
            <a:custGeom>
              <a:avLst/>
              <a:gdLst/>
              <a:ahLst/>
              <a:cxnLst/>
              <a:rect l="l" t="t" r="r" b="b"/>
              <a:pathLst>
                <a:path w="12096" h="6872" extrusionOk="0">
                  <a:moveTo>
                    <a:pt x="7375" y="0"/>
                  </a:moveTo>
                  <a:cubicBezTo>
                    <a:pt x="6829" y="0"/>
                    <a:pt x="6342" y="302"/>
                    <a:pt x="6003" y="702"/>
                  </a:cubicBezTo>
                  <a:lnTo>
                    <a:pt x="6003" y="702"/>
                  </a:lnTo>
                  <a:cubicBezTo>
                    <a:pt x="5774" y="519"/>
                    <a:pt x="5477" y="355"/>
                    <a:pt x="5097" y="230"/>
                  </a:cubicBezTo>
                  <a:cubicBezTo>
                    <a:pt x="4764" y="116"/>
                    <a:pt x="4485" y="67"/>
                    <a:pt x="4251" y="67"/>
                  </a:cubicBezTo>
                  <a:cubicBezTo>
                    <a:pt x="2851" y="67"/>
                    <a:pt x="3096" y="1832"/>
                    <a:pt x="3096" y="1832"/>
                  </a:cubicBezTo>
                  <a:cubicBezTo>
                    <a:pt x="2950" y="1747"/>
                    <a:pt x="2794" y="1709"/>
                    <a:pt x="2635" y="1709"/>
                  </a:cubicBezTo>
                  <a:cubicBezTo>
                    <a:pt x="1411" y="1709"/>
                    <a:pt x="1" y="3987"/>
                    <a:pt x="1595" y="5167"/>
                  </a:cubicBezTo>
                  <a:cubicBezTo>
                    <a:pt x="2080" y="5531"/>
                    <a:pt x="2545" y="5694"/>
                    <a:pt x="2943" y="5716"/>
                  </a:cubicBezTo>
                  <a:lnTo>
                    <a:pt x="2943" y="5716"/>
                  </a:lnTo>
                  <a:cubicBezTo>
                    <a:pt x="3078" y="6326"/>
                    <a:pt x="3511" y="6856"/>
                    <a:pt x="4430" y="6869"/>
                  </a:cubicBezTo>
                  <a:cubicBezTo>
                    <a:pt x="4503" y="6870"/>
                    <a:pt x="4574" y="6871"/>
                    <a:pt x="4644" y="6871"/>
                  </a:cubicBezTo>
                  <a:cubicBezTo>
                    <a:pt x="5840" y="6871"/>
                    <a:pt x="6644" y="6592"/>
                    <a:pt x="7101" y="6176"/>
                  </a:cubicBezTo>
                  <a:lnTo>
                    <a:pt x="7101" y="6176"/>
                  </a:lnTo>
                  <a:cubicBezTo>
                    <a:pt x="7198" y="6301"/>
                    <a:pt x="7318" y="6422"/>
                    <a:pt x="7466" y="6535"/>
                  </a:cubicBezTo>
                  <a:cubicBezTo>
                    <a:pt x="7681" y="6714"/>
                    <a:pt x="7944" y="6793"/>
                    <a:pt x="8231" y="6793"/>
                  </a:cubicBezTo>
                  <a:cubicBezTo>
                    <a:pt x="9812" y="6793"/>
                    <a:pt x="12095" y="4373"/>
                    <a:pt x="10768" y="2932"/>
                  </a:cubicBezTo>
                  <a:cubicBezTo>
                    <a:pt x="10385" y="2526"/>
                    <a:pt x="9980" y="2373"/>
                    <a:pt x="9602" y="2373"/>
                  </a:cubicBezTo>
                  <a:cubicBezTo>
                    <a:pt x="9570" y="2373"/>
                    <a:pt x="9538" y="2374"/>
                    <a:pt x="9506" y="2376"/>
                  </a:cubicBezTo>
                  <a:lnTo>
                    <a:pt x="9506" y="2376"/>
                  </a:lnTo>
                  <a:cubicBezTo>
                    <a:pt x="9531" y="1671"/>
                    <a:pt x="9185" y="855"/>
                    <a:pt x="8300" y="297"/>
                  </a:cubicBezTo>
                  <a:cubicBezTo>
                    <a:pt x="7984" y="88"/>
                    <a:pt x="7671" y="0"/>
                    <a:pt x="7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4"/>
            <p:cNvSpPr/>
            <p:nvPr/>
          </p:nvSpPr>
          <p:spPr>
            <a:xfrm>
              <a:off x="4575950" y="4958150"/>
              <a:ext cx="271050" cy="180150"/>
            </a:xfrm>
            <a:custGeom>
              <a:avLst/>
              <a:gdLst/>
              <a:ahLst/>
              <a:cxnLst/>
              <a:rect l="l" t="t" r="r" b="b"/>
              <a:pathLst>
                <a:path w="10842" h="7206" extrusionOk="0">
                  <a:moveTo>
                    <a:pt x="5504" y="1135"/>
                  </a:moveTo>
                  <a:cubicBezTo>
                    <a:pt x="5938" y="1535"/>
                    <a:pt x="6004" y="2036"/>
                    <a:pt x="5871" y="2336"/>
                  </a:cubicBezTo>
                  <a:cubicBezTo>
                    <a:pt x="5830" y="2521"/>
                    <a:pt x="5713" y="2617"/>
                    <a:pt x="5582" y="2617"/>
                  </a:cubicBezTo>
                  <a:cubicBezTo>
                    <a:pt x="5501" y="2617"/>
                    <a:pt x="5414" y="2580"/>
                    <a:pt x="5337" y="2503"/>
                  </a:cubicBezTo>
                  <a:cubicBezTo>
                    <a:pt x="5037" y="2269"/>
                    <a:pt x="5137" y="1669"/>
                    <a:pt x="5504" y="1135"/>
                  </a:cubicBezTo>
                  <a:close/>
                  <a:moveTo>
                    <a:pt x="8840" y="2769"/>
                  </a:moveTo>
                  <a:lnTo>
                    <a:pt x="8840" y="2769"/>
                  </a:lnTo>
                  <a:cubicBezTo>
                    <a:pt x="8773" y="3337"/>
                    <a:pt x="8373" y="3770"/>
                    <a:pt x="7939" y="3837"/>
                  </a:cubicBezTo>
                  <a:lnTo>
                    <a:pt x="7839" y="3837"/>
                  </a:lnTo>
                  <a:cubicBezTo>
                    <a:pt x="7706" y="3837"/>
                    <a:pt x="7706" y="3804"/>
                    <a:pt x="7706" y="3737"/>
                  </a:cubicBezTo>
                  <a:cubicBezTo>
                    <a:pt x="7672" y="3503"/>
                    <a:pt x="8173" y="2903"/>
                    <a:pt x="8840" y="2769"/>
                  </a:cubicBezTo>
                  <a:close/>
                  <a:moveTo>
                    <a:pt x="3102" y="4271"/>
                  </a:moveTo>
                  <a:cubicBezTo>
                    <a:pt x="3169" y="4271"/>
                    <a:pt x="3269" y="4337"/>
                    <a:pt x="3302" y="4437"/>
                  </a:cubicBezTo>
                  <a:cubicBezTo>
                    <a:pt x="3536" y="4771"/>
                    <a:pt x="3603" y="5038"/>
                    <a:pt x="3469" y="5338"/>
                  </a:cubicBezTo>
                  <a:cubicBezTo>
                    <a:pt x="3336" y="5605"/>
                    <a:pt x="3002" y="5805"/>
                    <a:pt x="2602" y="5805"/>
                  </a:cubicBezTo>
                  <a:cubicBezTo>
                    <a:pt x="2502" y="5271"/>
                    <a:pt x="2669" y="4671"/>
                    <a:pt x="2869" y="4437"/>
                  </a:cubicBezTo>
                  <a:cubicBezTo>
                    <a:pt x="2935" y="4304"/>
                    <a:pt x="3002" y="4271"/>
                    <a:pt x="3102" y="4271"/>
                  </a:cubicBezTo>
                  <a:close/>
                  <a:moveTo>
                    <a:pt x="6705" y="4704"/>
                  </a:moveTo>
                  <a:cubicBezTo>
                    <a:pt x="6772" y="4704"/>
                    <a:pt x="6805" y="4804"/>
                    <a:pt x="6838" y="4938"/>
                  </a:cubicBezTo>
                  <a:cubicBezTo>
                    <a:pt x="7005" y="5371"/>
                    <a:pt x="6938" y="5772"/>
                    <a:pt x="6638" y="6105"/>
                  </a:cubicBezTo>
                  <a:cubicBezTo>
                    <a:pt x="6371" y="5638"/>
                    <a:pt x="6438" y="5171"/>
                    <a:pt x="6538" y="4871"/>
                  </a:cubicBezTo>
                  <a:cubicBezTo>
                    <a:pt x="6638" y="4771"/>
                    <a:pt x="6671" y="4704"/>
                    <a:pt x="6705" y="4704"/>
                  </a:cubicBezTo>
                  <a:close/>
                  <a:moveTo>
                    <a:pt x="6860" y="380"/>
                  </a:moveTo>
                  <a:cubicBezTo>
                    <a:pt x="7133" y="380"/>
                    <a:pt x="7408" y="463"/>
                    <a:pt x="7672" y="635"/>
                  </a:cubicBezTo>
                  <a:cubicBezTo>
                    <a:pt x="8339" y="1035"/>
                    <a:pt x="8773" y="1702"/>
                    <a:pt x="8806" y="2436"/>
                  </a:cubicBezTo>
                  <a:cubicBezTo>
                    <a:pt x="7972" y="2603"/>
                    <a:pt x="7339" y="3337"/>
                    <a:pt x="7339" y="3804"/>
                  </a:cubicBezTo>
                  <a:cubicBezTo>
                    <a:pt x="7339" y="3970"/>
                    <a:pt x="7472" y="4170"/>
                    <a:pt x="7806" y="4170"/>
                  </a:cubicBezTo>
                  <a:lnTo>
                    <a:pt x="7939" y="4170"/>
                  </a:lnTo>
                  <a:cubicBezTo>
                    <a:pt x="8606" y="4104"/>
                    <a:pt x="9040" y="3503"/>
                    <a:pt x="9140" y="2769"/>
                  </a:cubicBezTo>
                  <a:cubicBezTo>
                    <a:pt x="9507" y="2769"/>
                    <a:pt x="9840" y="2936"/>
                    <a:pt x="10141" y="3270"/>
                  </a:cubicBezTo>
                  <a:cubicBezTo>
                    <a:pt x="10674" y="3804"/>
                    <a:pt x="10541" y="4437"/>
                    <a:pt x="10341" y="4871"/>
                  </a:cubicBezTo>
                  <a:cubicBezTo>
                    <a:pt x="9874" y="5872"/>
                    <a:pt x="8640" y="6839"/>
                    <a:pt x="7706" y="6839"/>
                  </a:cubicBezTo>
                  <a:cubicBezTo>
                    <a:pt x="7472" y="6839"/>
                    <a:pt x="7272" y="6772"/>
                    <a:pt x="7105" y="6639"/>
                  </a:cubicBezTo>
                  <a:lnTo>
                    <a:pt x="6838" y="6372"/>
                  </a:lnTo>
                  <a:cubicBezTo>
                    <a:pt x="7205" y="5972"/>
                    <a:pt x="7339" y="5438"/>
                    <a:pt x="7172" y="4871"/>
                  </a:cubicBezTo>
                  <a:cubicBezTo>
                    <a:pt x="7038" y="4471"/>
                    <a:pt x="6838" y="4437"/>
                    <a:pt x="6705" y="4437"/>
                  </a:cubicBezTo>
                  <a:cubicBezTo>
                    <a:pt x="6538" y="4437"/>
                    <a:pt x="6371" y="4537"/>
                    <a:pt x="6271" y="4771"/>
                  </a:cubicBezTo>
                  <a:cubicBezTo>
                    <a:pt x="6038" y="5138"/>
                    <a:pt x="6038" y="5772"/>
                    <a:pt x="6371" y="6339"/>
                  </a:cubicBezTo>
                  <a:cubicBezTo>
                    <a:pt x="6004" y="6639"/>
                    <a:pt x="5304" y="6939"/>
                    <a:pt x="4036" y="6939"/>
                  </a:cubicBezTo>
                  <a:lnTo>
                    <a:pt x="3936" y="6939"/>
                  </a:lnTo>
                  <a:cubicBezTo>
                    <a:pt x="3169" y="6939"/>
                    <a:pt x="2802" y="6505"/>
                    <a:pt x="2669" y="6105"/>
                  </a:cubicBezTo>
                  <a:cubicBezTo>
                    <a:pt x="3136" y="6038"/>
                    <a:pt x="3536" y="5805"/>
                    <a:pt x="3769" y="5371"/>
                  </a:cubicBezTo>
                  <a:cubicBezTo>
                    <a:pt x="3936" y="4971"/>
                    <a:pt x="3836" y="4537"/>
                    <a:pt x="3536" y="4137"/>
                  </a:cubicBezTo>
                  <a:cubicBezTo>
                    <a:pt x="3369" y="3937"/>
                    <a:pt x="3202" y="3870"/>
                    <a:pt x="3102" y="3870"/>
                  </a:cubicBezTo>
                  <a:cubicBezTo>
                    <a:pt x="2935" y="3870"/>
                    <a:pt x="2769" y="3970"/>
                    <a:pt x="2635" y="4137"/>
                  </a:cubicBezTo>
                  <a:cubicBezTo>
                    <a:pt x="2368" y="4437"/>
                    <a:pt x="2168" y="5038"/>
                    <a:pt x="2268" y="5672"/>
                  </a:cubicBezTo>
                  <a:cubicBezTo>
                    <a:pt x="1868" y="5638"/>
                    <a:pt x="1534" y="5438"/>
                    <a:pt x="1168" y="5171"/>
                  </a:cubicBezTo>
                  <a:cubicBezTo>
                    <a:pt x="334" y="4604"/>
                    <a:pt x="500" y="3703"/>
                    <a:pt x="634" y="3370"/>
                  </a:cubicBezTo>
                  <a:cubicBezTo>
                    <a:pt x="867" y="2636"/>
                    <a:pt x="1534" y="2036"/>
                    <a:pt x="2102" y="2036"/>
                  </a:cubicBezTo>
                  <a:cubicBezTo>
                    <a:pt x="2202" y="2036"/>
                    <a:pt x="2335" y="2102"/>
                    <a:pt x="2468" y="2169"/>
                  </a:cubicBezTo>
                  <a:cubicBezTo>
                    <a:pt x="2485" y="2186"/>
                    <a:pt x="2519" y="2194"/>
                    <a:pt x="2552" y="2194"/>
                  </a:cubicBezTo>
                  <a:cubicBezTo>
                    <a:pt x="2585" y="2194"/>
                    <a:pt x="2619" y="2186"/>
                    <a:pt x="2635" y="2169"/>
                  </a:cubicBezTo>
                  <a:cubicBezTo>
                    <a:pt x="2702" y="2136"/>
                    <a:pt x="2702" y="2036"/>
                    <a:pt x="2702" y="2002"/>
                  </a:cubicBezTo>
                  <a:cubicBezTo>
                    <a:pt x="2702" y="2002"/>
                    <a:pt x="2602" y="1168"/>
                    <a:pt x="3002" y="701"/>
                  </a:cubicBezTo>
                  <a:cubicBezTo>
                    <a:pt x="3169" y="516"/>
                    <a:pt x="3398" y="423"/>
                    <a:pt x="3688" y="423"/>
                  </a:cubicBezTo>
                  <a:cubicBezTo>
                    <a:pt x="3920" y="423"/>
                    <a:pt x="4192" y="483"/>
                    <a:pt x="4503" y="601"/>
                  </a:cubicBezTo>
                  <a:cubicBezTo>
                    <a:pt x="4803" y="701"/>
                    <a:pt x="5037" y="835"/>
                    <a:pt x="5270" y="968"/>
                  </a:cubicBezTo>
                  <a:cubicBezTo>
                    <a:pt x="4803" y="1535"/>
                    <a:pt x="4637" y="2369"/>
                    <a:pt x="5137" y="2803"/>
                  </a:cubicBezTo>
                  <a:cubicBezTo>
                    <a:pt x="5269" y="2923"/>
                    <a:pt x="5418" y="2978"/>
                    <a:pt x="5562" y="2978"/>
                  </a:cubicBezTo>
                  <a:cubicBezTo>
                    <a:pt x="5820" y="2978"/>
                    <a:pt x="6064" y="2802"/>
                    <a:pt x="6171" y="2503"/>
                  </a:cubicBezTo>
                  <a:cubicBezTo>
                    <a:pt x="6338" y="2102"/>
                    <a:pt x="6204" y="1469"/>
                    <a:pt x="5671" y="935"/>
                  </a:cubicBezTo>
                  <a:cubicBezTo>
                    <a:pt x="6033" y="572"/>
                    <a:pt x="6444" y="380"/>
                    <a:pt x="6860" y="380"/>
                  </a:cubicBezTo>
                  <a:close/>
                  <a:moveTo>
                    <a:pt x="6805" y="1"/>
                  </a:moveTo>
                  <a:cubicBezTo>
                    <a:pt x="6305" y="1"/>
                    <a:pt x="5804" y="268"/>
                    <a:pt x="5371" y="668"/>
                  </a:cubicBezTo>
                  <a:cubicBezTo>
                    <a:pt x="5137" y="501"/>
                    <a:pt x="4870" y="368"/>
                    <a:pt x="4537" y="268"/>
                  </a:cubicBezTo>
                  <a:cubicBezTo>
                    <a:pt x="4223" y="167"/>
                    <a:pt x="3942" y="119"/>
                    <a:pt x="3692" y="119"/>
                  </a:cubicBezTo>
                  <a:cubicBezTo>
                    <a:pt x="3279" y="119"/>
                    <a:pt x="2952" y="252"/>
                    <a:pt x="2702" y="501"/>
                  </a:cubicBezTo>
                  <a:cubicBezTo>
                    <a:pt x="2368" y="868"/>
                    <a:pt x="2335" y="1469"/>
                    <a:pt x="2335" y="1802"/>
                  </a:cubicBezTo>
                  <a:cubicBezTo>
                    <a:pt x="2268" y="1769"/>
                    <a:pt x="2135" y="1769"/>
                    <a:pt x="2035" y="1769"/>
                  </a:cubicBezTo>
                  <a:cubicBezTo>
                    <a:pt x="1368" y="1769"/>
                    <a:pt x="600" y="2436"/>
                    <a:pt x="300" y="3303"/>
                  </a:cubicBezTo>
                  <a:cubicBezTo>
                    <a:pt x="0" y="4170"/>
                    <a:pt x="200" y="4971"/>
                    <a:pt x="934" y="5471"/>
                  </a:cubicBezTo>
                  <a:cubicBezTo>
                    <a:pt x="1368" y="5805"/>
                    <a:pt x="1835" y="6005"/>
                    <a:pt x="2268" y="6038"/>
                  </a:cubicBezTo>
                  <a:cubicBezTo>
                    <a:pt x="2468" y="6806"/>
                    <a:pt x="3036" y="7206"/>
                    <a:pt x="3869" y="7206"/>
                  </a:cubicBezTo>
                  <a:lnTo>
                    <a:pt x="4036" y="7206"/>
                  </a:lnTo>
                  <a:cubicBezTo>
                    <a:pt x="5170" y="7206"/>
                    <a:pt x="6004" y="7006"/>
                    <a:pt x="6471" y="6539"/>
                  </a:cubicBezTo>
                  <a:cubicBezTo>
                    <a:pt x="6538" y="6672"/>
                    <a:pt x="6638" y="6772"/>
                    <a:pt x="6738" y="6839"/>
                  </a:cubicBezTo>
                  <a:cubicBezTo>
                    <a:pt x="6972" y="7039"/>
                    <a:pt x="7239" y="7139"/>
                    <a:pt x="7572" y="7139"/>
                  </a:cubicBezTo>
                  <a:cubicBezTo>
                    <a:pt x="8640" y="7139"/>
                    <a:pt x="10007" y="6139"/>
                    <a:pt x="10508" y="4971"/>
                  </a:cubicBezTo>
                  <a:cubicBezTo>
                    <a:pt x="10841" y="4204"/>
                    <a:pt x="10741" y="3503"/>
                    <a:pt x="10241" y="2970"/>
                  </a:cubicBezTo>
                  <a:cubicBezTo>
                    <a:pt x="9940" y="2603"/>
                    <a:pt x="9507" y="2369"/>
                    <a:pt x="9040" y="2369"/>
                  </a:cubicBezTo>
                  <a:cubicBezTo>
                    <a:pt x="9040" y="1602"/>
                    <a:pt x="8539" y="835"/>
                    <a:pt x="7806" y="334"/>
                  </a:cubicBezTo>
                  <a:cubicBezTo>
                    <a:pt x="7472" y="134"/>
                    <a:pt x="7138" y="1"/>
                    <a:pt x="68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4"/>
            <p:cNvSpPr/>
            <p:nvPr/>
          </p:nvSpPr>
          <p:spPr>
            <a:xfrm>
              <a:off x="5767800" y="4056700"/>
              <a:ext cx="301425" cy="171825"/>
            </a:xfrm>
            <a:custGeom>
              <a:avLst/>
              <a:gdLst/>
              <a:ahLst/>
              <a:cxnLst/>
              <a:rect l="l" t="t" r="r" b="b"/>
              <a:pathLst>
                <a:path w="12057" h="6873" extrusionOk="0">
                  <a:moveTo>
                    <a:pt x="7315" y="0"/>
                  </a:moveTo>
                  <a:cubicBezTo>
                    <a:pt x="6776" y="0"/>
                    <a:pt x="6294" y="299"/>
                    <a:pt x="5956" y="697"/>
                  </a:cubicBezTo>
                  <a:lnTo>
                    <a:pt x="5956" y="697"/>
                  </a:lnTo>
                  <a:cubicBezTo>
                    <a:pt x="5724" y="506"/>
                    <a:pt x="5420" y="333"/>
                    <a:pt x="5030" y="200"/>
                  </a:cubicBezTo>
                  <a:cubicBezTo>
                    <a:pt x="4701" y="87"/>
                    <a:pt x="4424" y="38"/>
                    <a:pt x="4193" y="38"/>
                  </a:cubicBezTo>
                  <a:cubicBezTo>
                    <a:pt x="2783" y="38"/>
                    <a:pt x="3029" y="1834"/>
                    <a:pt x="3029" y="1834"/>
                  </a:cubicBezTo>
                  <a:cubicBezTo>
                    <a:pt x="2885" y="1743"/>
                    <a:pt x="2730" y="1701"/>
                    <a:pt x="2571" y="1701"/>
                  </a:cubicBezTo>
                  <a:cubicBezTo>
                    <a:pt x="1396" y="1701"/>
                    <a:pt x="0" y="3966"/>
                    <a:pt x="1528" y="5170"/>
                  </a:cubicBezTo>
                  <a:cubicBezTo>
                    <a:pt x="2019" y="5522"/>
                    <a:pt x="2484" y="5681"/>
                    <a:pt x="2881" y="5703"/>
                  </a:cubicBezTo>
                  <a:lnTo>
                    <a:pt x="2881" y="5703"/>
                  </a:lnTo>
                  <a:cubicBezTo>
                    <a:pt x="3009" y="6320"/>
                    <a:pt x="3437" y="6859"/>
                    <a:pt x="4363" y="6871"/>
                  </a:cubicBezTo>
                  <a:cubicBezTo>
                    <a:pt x="4401" y="6872"/>
                    <a:pt x="4439" y="6872"/>
                    <a:pt x="4477" y="6872"/>
                  </a:cubicBezTo>
                  <a:cubicBezTo>
                    <a:pt x="5724" y="6872"/>
                    <a:pt x="6568" y="6592"/>
                    <a:pt x="7047" y="6166"/>
                  </a:cubicBezTo>
                  <a:lnTo>
                    <a:pt x="7047" y="6166"/>
                  </a:lnTo>
                  <a:cubicBezTo>
                    <a:pt x="7140" y="6294"/>
                    <a:pt x="7257" y="6419"/>
                    <a:pt x="7399" y="6538"/>
                  </a:cubicBezTo>
                  <a:cubicBezTo>
                    <a:pt x="7619" y="6717"/>
                    <a:pt x="7886" y="6796"/>
                    <a:pt x="8176" y="6796"/>
                  </a:cubicBezTo>
                  <a:cubicBezTo>
                    <a:pt x="9777" y="6796"/>
                    <a:pt x="12057" y="4371"/>
                    <a:pt x="10701" y="2902"/>
                  </a:cubicBezTo>
                  <a:cubicBezTo>
                    <a:pt x="10327" y="2496"/>
                    <a:pt x="9928" y="2343"/>
                    <a:pt x="9555" y="2343"/>
                  </a:cubicBezTo>
                  <a:cubicBezTo>
                    <a:pt x="9520" y="2343"/>
                    <a:pt x="9486" y="2344"/>
                    <a:pt x="9452" y="2346"/>
                  </a:cubicBezTo>
                  <a:lnTo>
                    <a:pt x="9452" y="2346"/>
                  </a:lnTo>
                  <a:cubicBezTo>
                    <a:pt x="9465" y="1642"/>
                    <a:pt x="9110" y="836"/>
                    <a:pt x="8233" y="300"/>
                  </a:cubicBezTo>
                  <a:cubicBezTo>
                    <a:pt x="7920" y="89"/>
                    <a:pt x="7609" y="0"/>
                    <a:pt x="7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4"/>
            <p:cNvSpPr/>
            <p:nvPr/>
          </p:nvSpPr>
          <p:spPr>
            <a:xfrm>
              <a:off x="5780975" y="4051675"/>
              <a:ext cx="271050" cy="180150"/>
            </a:xfrm>
            <a:custGeom>
              <a:avLst/>
              <a:gdLst/>
              <a:ahLst/>
              <a:cxnLst/>
              <a:rect l="l" t="t" r="r" b="b"/>
              <a:pathLst>
                <a:path w="10842" h="7206" extrusionOk="0">
                  <a:moveTo>
                    <a:pt x="5471" y="1101"/>
                  </a:moveTo>
                  <a:cubicBezTo>
                    <a:pt x="5871" y="1535"/>
                    <a:pt x="5971" y="2035"/>
                    <a:pt x="5838" y="2336"/>
                  </a:cubicBezTo>
                  <a:cubicBezTo>
                    <a:pt x="5795" y="2506"/>
                    <a:pt x="5685" y="2608"/>
                    <a:pt x="5550" y="2608"/>
                  </a:cubicBezTo>
                  <a:cubicBezTo>
                    <a:pt x="5473" y="2608"/>
                    <a:pt x="5389" y="2575"/>
                    <a:pt x="5304" y="2502"/>
                  </a:cubicBezTo>
                  <a:cubicBezTo>
                    <a:pt x="5004" y="2235"/>
                    <a:pt x="5104" y="1668"/>
                    <a:pt x="5471" y="1101"/>
                  </a:cubicBezTo>
                  <a:close/>
                  <a:moveTo>
                    <a:pt x="8773" y="2736"/>
                  </a:moveTo>
                  <a:cubicBezTo>
                    <a:pt x="8673" y="3336"/>
                    <a:pt x="8339" y="3737"/>
                    <a:pt x="7839" y="3803"/>
                  </a:cubicBezTo>
                  <a:lnTo>
                    <a:pt x="7772" y="3803"/>
                  </a:lnTo>
                  <a:cubicBezTo>
                    <a:pt x="7639" y="3803"/>
                    <a:pt x="7639" y="3770"/>
                    <a:pt x="7639" y="3737"/>
                  </a:cubicBezTo>
                  <a:cubicBezTo>
                    <a:pt x="7606" y="3503"/>
                    <a:pt x="8073" y="2903"/>
                    <a:pt x="8773" y="2736"/>
                  </a:cubicBezTo>
                  <a:close/>
                  <a:moveTo>
                    <a:pt x="3036" y="4204"/>
                  </a:moveTo>
                  <a:cubicBezTo>
                    <a:pt x="3136" y="4204"/>
                    <a:pt x="3202" y="4270"/>
                    <a:pt x="3269" y="4370"/>
                  </a:cubicBezTo>
                  <a:cubicBezTo>
                    <a:pt x="3503" y="4704"/>
                    <a:pt x="3536" y="4971"/>
                    <a:pt x="3436" y="5271"/>
                  </a:cubicBezTo>
                  <a:cubicBezTo>
                    <a:pt x="3303" y="5538"/>
                    <a:pt x="2969" y="5738"/>
                    <a:pt x="2535" y="5738"/>
                  </a:cubicBezTo>
                  <a:cubicBezTo>
                    <a:pt x="2469" y="5204"/>
                    <a:pt x="2635" y="4604"/>
                    <a:pt x="2835" y="4370"/>
                  </a:cubicBezTo>
                  <a:cubicBezTo>
                    <a:pt x="2869" y="4237"/>
                    <a:pt x="2969" y="4204"/>
                    <a:pt x="3036" y="4204"/>
                  </a:cubicBezTo>
                  <a:close/>
                  <a:moveTo>
                    <a:pt x="6672" y="4704"/>
                  </a:moveTo>
                  <a:cubicBezTo>
                    <a:pt x="6672" y="4704"/>
                    <a:pt x="6772" y="4737"/>
                    <a:pt x="6805" y="4904"/>
                  </a:cubicBezTo>
                  <a:cubicBezTo>
                    <a:pt x="6972" y="5371"/>
                    <a:pt x="6872" y="5738"/>
                    <a:pt x="6605" y="6072"/>
                  </a:cubicBezTo>
                  <a:cubicBezTo>
                    <a:pt x="6338" y="5605"/>
                    <a:pt x="6371" y="5171"/>
                    <a:pt x="6505" y="4871"/>
                  </a:cubicBezTo>
                  <a:cubicBezTo>
                    <a:pt x="6605" y="4737"/>
                    <a:pt x="6638" y="4704"/>
                    <a:pt x="6672" y="4704"/>
                  </a:cubicBezTo>
                  <a:close/>
                  <a:moveTo>
                    <a:pt x="6810" y="327"/>
                  </a:moveTo>
                  <a:cubicBezTo>
                    <a:pt x="7089" y="327"/>
                    <a:pt x="7372" y="407"/>
                    <a:pt x="7639" y="568"/>
                  </a:cubicBezTo>
                  <a:cubicBezTo>
                    <a:pt x="8306" y="1001"/>
                    <a:pt x="8706" y="1668"/>
                    <a:pt x="8773" y="2369"/>
                  </a:cubicBezTo>
                  <a:cubicBezTo>
                    <a:pt x="7939" y="2536"/>
                    <a:pt x="7305" y="3270"/>
                    <a:pt x="7305" y="3737"/>
                  </a:cubicBezTo>
                  <a:cubicBezTo>
                    <a:pt x="7305" y="3903"/>
                    <a:pt x="7439" y="4103"/>
                    <a:pt x="7772" y="4103"/>
                  </a:cubicBezTo>
                  <a:lnTo>
                    <a:pt x="7872" y="4103"/>
                  </a:lnTo>
                  <a:cubicBezTo>
                    <a:pt x="8540" y="4037"/>
                    <a:pt x="9007" y="3436"/>
                    <a:pt x="9107" y="2702"/>
                  </a:cubicBezTo>
                  <a:cubicBezTo>
                    <a:pt x="9474" y="2702"/>
                    <a:pt x="9807" y="2869"/>
                    <a:pt x="10107" y="3203"/>
                  </a:cubicBezTo>
                  <a:cubicBezTo>
                    <a:pt x="10641" y="3737"/>
                    <a:pt x="10508" y="4370"/>
                    <a:pt x="10308" y="4837"/>
                  </a:cubicBezTo>
                  <a:cubicBezTo>
                    <a:pt x="9841" y="5838"/>
                    <a:pt x="8606" y="6772"/>
                    <a:pt x="7672" y="6772"/>
                  </a:cubicBezTo>
                  <a:cubicBezTo>
                    <a:pt x="7372" y="6772"/>
                    <a:pt x="7172" y="6705"/>
                    <a:pt x="7005" y="6572"/>
                  </a:cubicBezTo>
                  <a:lnTo>
                    <a:pt x="6772" y="6338"/>
                  </a:lnTo>
                  <a:cubicBezTo>
                    <a:pt x="7139" y="5905"/>
                    <a:pt x="7272" y="5371"/>
                    <a:pt x="7105" y="4837"/>
                  </a:cubicBezTo>
                  <a:cubicBezTo>
                    <a:pt x="6972" y="4404"/>
                    <a:pt x="6772" y="4370"/>
                    <a:pt x="6638" y="4370"/>
                  </a:cubicBezTo>
                  <a:cubicBezTo>
                    <a:pt x="6471" y="4370"/>
                    <a:pt x="6305" y="4504"/>
                    <a:pt x="6171" y="4704"/>
                  </a:cubicBezTo>
                  <a:cubicBezTo>
                    <a:pt x="5971" y="5071"/>
                    <a:pt x="5971" y="5705"/>
                    <a:pt x="6305" y="6272"/>
                  </a:cubicBezTo>
                  <a:cubicBezTo>
                    <a:pt x="5938" y="6572"/>
                    <a:pt x="5204" y="6872"/>
                    <a:pt x="3970" y="6872"/>
                  </a:cubicBezTo>
                  <a:lnTo>
                    <a:pt x="3836" y="6872"/>
                  </a:lnTo>
                  <a:cubicBezTo>
                    <a:pt x="3102" y="6872"/>
                    <a:pt x="2702" y="6438"/>
                    <a:pt x="2602" y="6038"/>
                  </a:cubicBezTo>
                  <a:cubicBezTo>
                    <a:pt x="3102" y="6038"/>
                    <a:pt x="3503" y="5771"/>
                    <a:pt x="3703" y="5338"/>
                  </a:cubicBezTo>
                  <a:cubicBezTo>
                    <a:pt x="3870" y="4904"/>
                    <a:pt x="3803" y="4504"/>
                    <a:pt x="3503" y="4070"/>
                  </a:cubicBezTo>
                  <a:cubicBezTo>
                    <a:pt x="3336" y="3870"/>
                    <a:pt x="3169" y="3837"/>
                    <a:pt x="3036" y="3837"/>
                  </a:cubicBezTo>
                  <a:cubicBezTo>
                    <a:pt x="2869" y="3837"/>
                    <a:pt x="2702" y="3903"/>
                    <a:pt x="2602" y="4070"/>
                  </a:cubicBezTo>
                  <a:cubicBezTo>
                    <a:pt x="2335" y="4370"/>
                    <a:pt x="2135" y="5004"/>
                    <a:pt x="2202" y="5605"/>
                  </a:cubicBezTo>
                  <a:cubicBezTo>
                    <a:pt x="1835" y="5571"/>
                    <a:pt x="1501" y="5371"/>
                    <a:pt x="1134" y="5104"/>
                  </a:cubicBezTo>
                  <a:cubicBezTo>
                    <a:pt x="300" y="4537"/>
                    <a:pt x="467" y="3670"/>
                    <a:pt x="601" y="3336"/>
                  </a:cubicBezTo>
                  <a:cubicBezTo>
                    <a:pt x="834" y="2569"/>
                    <a:pt x="1501" y="2002"/>
                    <a:pt x="2035" y="2002"/>
                  </a:cubicBezTo>
                  <a:cubicBezTo>
                    <a:pt x="2168" y="2002"/>
                    <a:pt x="2302" y="2035"/>
                    <a:pt x="2435" y="2102"/>
                  </a:cubicBezTo>
                  <a:cubicBezTo>
                    <a:pt x="2452" y="2135"/>
                    <a:pt x="2477" y="2152"/>
                    <a:pt x="2506" y="2152"/>
                  </a:cubicBezTo>
                  <a:cubicBezTo>
                    <a:pt x="2535" y="2152"/>
                    <a:pt x="2569" y="2135"/>
                    <a:pt x="2602" y="2102"/>
                  </a:cubicBezTo>
                  <a:cubicBezTo>
                    <a:pt x="2669" y="2069"/>
                    <a:pt x="2669" y="2002"/>
                    <a:pt x="2669" y="1935"/>
                  </a:cubicBezTo>
                  <a:cubicBezTo>
                    <a:pt x="2669" y="1935"/>
                    <a:pt x="2535" y="1101"/>
                    <a:pt x="2969" y="668"/>
                  </a:cubicBezTo>
                  <a:cubicBezTo>
                    <a:pt x="3144" y="473"/>
                    <a:pt x="3387" y="370"/>
                    <a:pt x="3697" y="370"/>
                  </a:cubicBezTo>
                  <a:cubicBezTo>
                    <a:pt x="3920" y="370"/>
                    <a:pt x="4178" y="423"/>
                    <a:pt x="4470" y="534"/>
                  </a:cubicBezTo>
                  <a:cubicBezTo>
                    <a:pt x="4770" y="668"/>
                    <a:pt x="5004" y="768"/>
                    <a:pt x="5204" y="901"/>
                  </a:cubicBezTo>
                  <a:cubicBezTo>
                    <a:pt x="4770" y="1502"/>
                    <a:pt x="4603" y="2336"/>
                    <a:pt x="5104" y="2736"/>
                  </a:cubicBezTo>
                  <a:cubicBezTo>
                    <a:pt x="5236" y="2856"/>
                    <a:pt x="5385" y="2911"/>
                    <a:pt x="5529" y="2911"/>
                  </a:cubicBezTo>
                  <a:cubicBezTo>
                    <a:pt x="5787" y="2911"/>
                    <a:pt x="6031" y="2735"/>
                    <a:pt x="6138" y="2436"/>
                  </a:cubicBezTo>
                  <a:cubicBezTo>
                    <a:pt x="6305" y="2035"/>
                    <a:pt x="6171" y="1402"/>
                    <a:pt x="5638" y="868"/>
                  </a:cubicBezTo>
                  <a:cubicBezTo>
                    <a:pt x="5978" y="508"/>
                    <a:pt x="6390" y="327"/>
                    <a:pt x="6810" y="327"/>
                  </a:cubicBezTo>
                  <a:close/>
                  <a:moveTo>
                    <a:pt x="6805" y="1"/>
                  </a:moveTo>
                  <a:cubicBezTo>
                    <a:pt x="6305" y="1"/>
                    <a:pt x="5804" y="234"/>
                    <a:pt x="5371" y="668"/>
                  </a:cubicBezTo>
                  <a:cubicBezTo>
                    <a:pt x="5137" y="501"/>
                    <a:pt x="4870" y="367"/>
                    <a:pt x="4537" y="234"/>
                  </a:cubicBezTo>
                  <a:cubicBezTo>
                    <a:pt x="4225" y="147"/>
                    <a:pt x="3942" y="102"/>
                    <a:pt x="3690" y="102"/>
                  </a:cubicBezTo>
                  <a:cubicBezTo>
                    <a:pt x="3267" y="102"/>
                    <a:pt x="2932" y="229"/>
                    <a:pt x="2702" y="501"/>
                  </a:cubicBezTo>
                  <a:cubicBezTo>
                    <a:pt x="2368" y="868"/>
                    <a:pt x="2335" y="1435"/>
                    <a:pt x="2335" y="1768"/>
                  </a:cubicBezTo>
                  <a:cubicBezTo>
                    <a:pt x="2268" y="1735"/>
                    <a:pt x="2135" y="1735"/>
                    <a:pt x="2035" y="1735"/>
                  </a:cubicBezTo>
                  <a:cubicBezTo>
                    <a:pt x="1368" y="1735"/>
                    <a:pt x="601" y="2402"/>
                    <a:pt x="300" y="3270"/>
                  </a:cubicBezTo>
                  <a:cubicBezTo>
                    <a:pt x="0" y="4170"/>
                    <a:pt x="200" y="4937"/>
                    <a:pt x="934" y="5438"/>
                  </a:cubicBezTo>
                  <a:cubicBezTo>
                    <a:pt x="1368" y="5771"/>
                    <a:pt x="1835" y="6005"/>
                    <a:pt x="2268" y="6038"/>
                  </a:cubicBezTo>
                  <a:cubicBezTo>
                    <a:pt x="2469" y="6772"/>
                    <a:pt x="3036" y="7206"/>
                    <a:pt x="3870" y="7206"/>
                  </a:cubicBezTo>
                  <a:lnTo>
                    <a:pt x="4003" y="7206"/>
                  </a:lnTo>
                  <a:cubicBezTo>
                    <a:pt x="5104" y="7206"/>
                    <a:pt x="5971" y="7006"/>
                    <a:pt x="6471" y="6539"/>
                  </a:cubicBezTo>
                  <a:cubicBezTo>
                    <a:pt x="6538" y="6672"/>
                    <a:pt x="6638" y="6739"/>
                    <a:pt x="6738" y="6839"/>
                  </a:cubicBezTo>
                  <a:cubicBezTo>
                    <a:pt x="6972" y="7039"/>
                    <a:pt x="7239" y="7106"/>
                    <a:pt x="7572" y="7106"/>
                  </a:cubicBezTo>
                  <a:cubicBezTo>
                    <a:pt x="8640" y="7106"/>
                    <a:pt x="10007" y="6105"/>
                    <a:pt x="10508" y="4937"/>
                  </a:cubicBezTo>
                  <a:cubicBezTo>
                    <a:pt x="10841" y="4204"/>
                    <a:pt x="10741" y="3503"/>
                    <a:pt x="10241" y="2936"/>
                  </a:cubicBezTo>
                  <a:cubicBezTo>
                    <a:pt x="9907" y="2569"/>
                    <a:pt x="9507" y="2369"/>
                    <a:pt x="9040" y="2369"/>
                  </a:cubicBezTo>
                  <a:cubicBezTo>
                    <a:pt x="9040" y="1568"/>
                    <a:pt x="8540" y="834"/>
                    <a:pt x="7806" y="334"/>
                  </a:cubicBezTo>
                  <a:cubicBezTo>
                    <a:pt x="7472" y="101"/>
                    <a:pt x="7139" y="1"/>
                    <a:pt x="68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4"/>
            <p:cNvSpPr/>
            <p:nvPr/>
          </p:nvSpPr>
          <p:spPr>
            <a:xfrm>
              <a:off x="4651000" y="3798375"/>
              <a:ext cx="115100" cy="105725"/>
            </a:xfrm>
            <a:custGeom>
              <a:avLst/>
              <a:gdLst/>
              <a:ahLst/>
              <a:cxnLst/>
              <a:rect l="l" t="t" r="r" b="b"/>
              <a:pathLst>
                <a:path w="4604" h="4229" extrusionOk="0">
                  <a:moveTo>
                    <a:pt x="3854" y="0"/>
                  </a:moveTo>
                  <a:cubicBezTo>
                    <a:pt x="3111" y="0"/>
                    <a:pt x="261" y="893"/>
                    <a:pt x="200" y="893"/>
                  </a:cubicBezTo>
                  <a:cubicBezTo>
                    <a:pt x="34" y="926"/>
                    <a:pt x="0" y="993"/>
                    <a:pt x="534" y="4128"/>
                  </a:cubicBezTo>
                  <a:cubicBezTo>
                    <a:pt x="601" y="4195"/>
                    <a:pt x="634" y="4228"/>
                    <a:pt x="701" y="4228"/>
                  </a:cubicBezTo>
                  <a:cubicBezTo>
                    <a:pt x="834" y="4195"/>
                    <a:pt x="867" y="4128"/>
                    <a:pt x="834" y="4028"/>
                  </a:cubicBezTo>
                  <a:cubicBezTo>
                    <a:pt x="667" y="2861"/>
                    <a:pt x="467" y="1526"/>
                    <a:pt x="434" y="1159"/>
                  </a:cubicBezTo>
                  <a:cubicBezTo>
                    <a:pt x="1001" y="993"/>
                    <a:pt x="3303" y="326"/>
                    <a:pt x="3803" y="292"/>
                  </a:cubicBezTo>
                  <a:cubicBezTo>
                    <a:pt x="3870" y="859"/>
                    <a:pt x="4303" y="3061"/>
                    <a:pt x="4303" y="3161"/>
                  </a:cubicBezTo>
                  <a:cubicBezTo>
                    <a:pt x="4303" y="3228"/>
                    <a:pt x="4370" y="3294"/>
                    <a:pt x="4470" y="3294"/>
                  </a:cubicBezTo>
                  <a:cubicBezTo>
                    <a:pt x="4537" y="3294"/>
                    <a:pt x="4603" y="3194"/>
                    <a:pt x="4603" y="3128"/>
                  </a:cubicBezTo>
                  <a:cubicBezTo>
                    <a:pt x="4603" y="3061"/>
                    <a:pt x="4136" y="359"/>
                    <a:pt x="4103" y="159"/>
                  </a:cubicBezTo>
                  <a:cubicBezTo>
                    <a:pt x="4103" y="92"/>
                    <a:pt x="4036" y="59"/>
                    <a:pt x="4003" y="25"/>
                  </a:cubicBezTo>
                  <a:cubicBezTo>
                    <a:pt x="3974" y="8"/>
                    <a:pt x="3923" y="0"/>
                    <a:pt x="385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4"/>
            <p:cNvSpPr/>
            <p:nvPr/>
          </p:nvSpPr>
          <p:spPr>
            <a:xfrm>
              <a:off x="4666000" y="3874050"/>
              <a:ext cx="45900" cy="45900"/>
            </a:xfrm>
            <a:custGeom>
              <a:avLst/>
              <a:gdLst/>
              <a:ahLst/>
              <a:cxnLst/>
              <a:rect l="l" t="t" r="r" b="b"/>
              <a:pathLst>
                <a:path w="1836" h="1836" extrusionOk="0">
                  <a:moveTo>
                    <a:pt x="901" y="334"/>
                  </a:moveTo>
                  <a:cubicBezTo>
                    <a:pt x="1235" y="334"/>
                    <a:pt x="1502" y="634"/>
                    <a:pt x="1502" y="934"/>
                  </a:cubicBezTo>
                  <a:cubicBezTo>
                    <a:pt x="1502" y="1235"/>
                    <a:pt x="1235" y="1502"/>
                    <a:pt x="901" y="1502"/>
                  </a:cubicBezTo>
                  <a:cubicBezTo>
                    <a:pt x="568" y="1502"/>
                    <a:pt x="334" y="1268"/>
                    <a:pt x="334" y="934"/>
                  </a:cubicBezTo>
                  <a:cubicBezTo>
                    <a:pt x="334" y="601"/>
                    <a:pt x="568" y="334"/>
                    <a:pt x="901" y="334"/>
                  </a:cubicBezTo>
                  <a:close/>
                  <a:moveTo>
                    <a:pt x="901" y="0"/>
                  </a:moveTo>
                  <a:cubicBezTo>
                    <a:pt x="401" y="0"/>
                    <a:pt x="1" y="434"/>
                    <a:pt x="1" y="934"/>
                  </a:cubicBezTo>
                  <a:cubicBezTo>
                    <a:pt x="1" y="1435"/>
                    <a:pt x="401" y="1835"/>
                    <a:pt x="901" y="1835"/>
                  </a:cubicBezTo>
                  <a:cubicBezTo>
                    <a:pt x="1402" y="1835"/>
                    <a:pt x="1835" y="1435"/>
                    <a:pt x="1835" y="934"/>
                  </a:cubicBezTo>
                  <a:cubicBezTo>
                    <a:pt x="1835" y="434"/>
                    <a:pt x="1402" y="0"/>
                    <a:pt x="9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4"/>
            <p:cNvSpPr/>
            <p:nvPr/>
          </p:nvSpPr>
          <p:spPr>
            <a:xfrm>
              <a:off x="4757725" y="3853200"/>
              <a:ext cx="45900" cy="45900"/>
            </a:xfrm>
            <a:custGeom>
              <a:avLst/>
              <a:gdLst/>
              <a:ahLst/>
              <a:cxnLst/>
              <a:rect l="l" t="t" r="r" b="b"/>
              <a:pathLst>
                <a:path w="1836" h="1836" extrusionOk="0">
                  <a:moveTo>
                    <a:pt x="902" y="334"/>
                  </a:moveTo>
                  <a:cubicBezTo>
                    <a:pt x="1235" y="334"/>
                    <a:pt x="1502" y="634"/>
                    <a:pt x="1469" y="935"/>
                  </a:cubicBezTo>
                  <a:cubicBezTo>
                    <a:pt x="1469" y="1235"/>
                    <a:pt x="1235" y="1502"/>
                    <a:pt x="902" y="1502"/>
                  </a:cubicBezTo>
                  <a:cubicBezTo>
                    <a:pt x="568" y="1502"/>
                    <a:pt x="334" y="1268"/>
                    <a:pt x="334" y="935"/>
                  </a:cubicBezTo>
                  <a:cubicBezTo>
                    <a:pt x="334" y="601"/>
                    <a:pt x="568" y="334"/>
                    <a:pt x="902" y="334"/>
                  </a:cubicBezTo>
                  <a:close/>
                  <a:moveTo>
                    <a:pt x="902" y="1"/>
                  </a:moveTo>
                  <a:cubicBezTo>
                    <a:pt x="401" y="1"/>
                    <a:pt x="1" y="434"/>
                    <a:pt x="1" y="935"/>
                  </a:cubicBezTo>
                  <a:cubicBezTo>
                    <a:pt x="1" y="1435"/>
                    <a:pt x="401" y="1835"/>
                    <a:pt x="902" y="1835"/>
                  </a:cubicBezTo>
                  <a:cubicBezTo>
                    <a:pt x="1402" y="1835"/>
                    <a:pt x="1836" y="1435"/>
                    <a:pt x="1836" y="935"/>
                  </a:cubicBezTo>
                  <a:cubicBezTo>
                    <a:pt x="1836" y="434"/>
                    <a:pt x="1402" y="1"/>
                    <a:pt x="9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4"/>
            <p:cNvSpPr/>
            <p:nvPr/>
          </p:nvSpPr>
          <p:spPr>
            <a:xfrm>
              <a:off x="4897825" y="3880925"/>
              <a:ext cx="115125" cy="105725"/>
            </a:xfrm>
            <a:custGeom>
              <a:avLst/>
              <a:gdLst/>
              <a:ahLst/>
              <a:cxnLst/>
              <a:rect l="l" t="t" r="r" b="b"/>
              <a:pathLst>
                <a:path w="4605" h="4229" extrusionOk="0">
                  <a:moveTo>
                    <a:pt x="3854" y="1"/>
                  </a:moveTo>
                  <a:cubicBezTo>
                    <a:pt x="3112" y="1"/>
                    <a:pt x="265" y="893"/>
                    <a:pt x="234" y="893"/>
                  </a:cubicBezTo>
                  <a:cubicBezTo>
                    <a:pt x="68" y="926"/>
                    <a:pt x="1" y="993"/>
                    <a:pt x="568" y="4095"/>
                  </a:cubicBezTo>
                  <a:cubicBezTo>
                    <a:pt x="601" y="4195"/>
                    <a:pt x="635" y="4229"/>
                    <a:pt x="735" y="4229"/>
                  </a:cubicBezTo>
                  <a:cubicBezTo>
                    <a:pt x="835" y="4229"/>
                    <a:pt x="902" y="4162"/>
                    <a:pt x="835" y="4029"/>
                  </a:cubicBezTo>
                  <a:cubicBezTo>
                    <a:pt x="668" y="2861"/>
                    <a:pt x="468" y="1527"/>
                    <a:pt x="435" y="1160"/>
                  </a:cubicBezTo>
                  <a:cubicBezTo>
                    <a:pt x="1002" y="993"/>
                    <a:pt x="3303" y="326"/>
                    <a:pt x="3804" y="259"/>
                  </a:cubicBezTo>
                  <a:cubicBezTo>
                    <a:pt x="3904" y="860"/>
                    <a:pt x="4304" y="3061"/>
                    <a:pt x="4304" y="3161"/>
                  </a:cubicBezTo>
                  <a:cubicBezTo>
                    <a:pt x="4304" y="3228"/>
                    <a:pt x="4404" y="3261"/>
                    <a:pt x="4471" y="3261"/>
                  </a:cubicBezTo>
                  <a:cubicBezTo>
                    <a:pt x="4571" y="3261"/>
                    <a:pt x="4604" y="3195"/>
                    <a:pt x="4604" y="3095"/>
                  </a:cubicBezTo>
                  <a:cubicBezTo>
                    <a:pt x="4604" y="3061"/>
                    <a:pt x="4137" y="359"/>
                    <a:pt x="4104" y="159"/>
                  </a:cubicBezTo>
                  <a:cubicBezTo>
                    <a:pt x="4104" y="92"/>
                    <a:pt x="4070" y="59"/>
                    <a:pt x="4004" y="26"/>
                  </a:cubicBezTo>
                  <a:cubicBezTo>
                    <a:pt x="3975" y="9"/>
                    <a:pt x="3924" y="1"/>
                    <a:pt x="385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4"/>
            <p:cNvSpPr/>
            <p:nvPr/>
          </p:nvSpPr>
          <p:spPr>
            <a:xfrm>
              <a:off x="4912850" y="3957450"/>
              <a:ext cx="45875" cy="45875"/>
            </a:xfrm>
            <a:custGeom>
              <a:avLst/>
              <a:gdLst/>
              <a:ahLst/>
              <a:cxnLst/>
              <a:rect l="l" t="t" r="r" b="b"/>
              <a:pathLst>
                <a:path w="1835" h="1835" extrusionOk="0">
                  <a:moveTo>
                    <a:pt x="901" y="334"/>
                  </a:moveTo>
                  <a:cubicBezTo>
                    <a:pt x="1235" y="334"/>
                    <a:pt x="1501" y="601"/>
                    <a:pt x="1501" y="934"/>
                  </a:cubicBezTo>
                  <a:cubicBezTo>
                    <a:pt x="1501" y="1234"/>
                    <a:pt x="1235" y="1501"/>
                    <a:pt x="901" y="1501"/>
                  </a:cubicBezTo>
                  <a:cubicBezTo>
                    <a:pt x="567" y="1501"/>
                    <a:pt x="334" y="1268"/>
                    <a:pt x="334" y="934"/>
                  </a:cubicBezTo>
                  <a:cubicBezTo>
                    <a:pt x="334" y="601"/>
                    <a:pt x="567" y="334"/>
                    <a:pt x="901" y="334"/>
                  </a:cubicBezTo>
                  <a:close/>
                  <a:moveTo>
                    <a:pt x="901" y="0"/>
                  </a:moveTo>
                  <a:cubicBezTo>
                    <a:pt x="401" y="0"/>
                    <a:pt x="0" y="434"/>
                    <a:pt x="0" y="934"/>
                  </a:cubicBezTo>
                  <a:cubicBezTo>
                    <a:pt x="0" y="1435"/>
                    <a:pt x="401" y="1835"/>
                    <a:pt x="901" y="1835"/>
                  </a:cubicBezTo>
                  <a:cubicBezTo>
                    <a:pt x="1401" y="1835"/>
                    <a:pt x="1835" y="1435"/>
                    <a:pt x="1835" y="934"/>
                  </a:cubicBezTo>
                  <a:cubicBezTo>
                    <a:pt x="1835" y="434"/>
                    <a:pt x="1401" y="0"/>
                    <a:pt x="9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4"/>
            <p:cNvSpPr/>
            <p:nvPr/>
          </p:nvSpPr>
          <p:spPr>
            <a:xfrm>
              <a:off x="5004575" y="3936600"/>
              <a:ext cx="45900" cy="45875"/>
            </a:xfrm>
            <a:custGeom>
              <a:avLst/>
              <a:gdLst/>
              <a:ahLst/>
              <a:cxnLst/>
              <a:rect l="l" t="t" r="r" b="b"/>
              <a:pathLst>
                <a:path w="1836" h="1835" extrusionOk="0">
                  <a:moveTo>
                    <a:pt x="901" y="334"/>
                  </a:moveTo>
                  <a:cubicBezTo>
                    <a:pt x="1235" y="334"/>
                    <a:pt x="1502" y="601"/>
                    <a:pt x="1502" y="934"/>
                  </a:cubicBezTo>
                  <a:cubicBezTo>
                    <a:pt x="1502" y="1234"/>
                    <a:pt x="1235" y="1501"/>
                    <a:pt x="901" y="1501"/>
                  </a:cubicBezTo>
                  <a:cubicBezTo>
                    <a:pt x="568" y="1501"/>
                    <a:pt x="334" y="1268"/>
                    <a:pt x="334" y="934"/>
                  </a:cubicBezTo>
                  <a:cubicBezTo>
                    <a:pt x="334" y="601"/>
                    <a:pt x="568" y="334"/>
                    <a:pt x="901" y="334"/>
                  </a:cubicBezTo>
                  <a:close/>
                  <a:moveTo>
                    <a:pt x="901" y="0"/>
                  </a:moveTo>
                  <a:cubicBezTo>
                    <a:pt x="401" y="0"/>
                    <a:pt x="1" y="434"/>
                    <a:pt x="1" y="934"/>
                  </a:cubicBezTo>
                  <a:cubicBezTo>
                    <a:pt x="1" y="1435"/>
                    <a:pt x="401" y="1835"/>
                    <a:pt x="901" y="1835"/>
                  </a:cubicBezTo>
                  <a:cubicBezTo>
                    <a:pt x="1402" y="1835"/>
                    <a:pt x="1835" y="1435"/>
                    <a:pt x="1835" y="934"/>
                  </a:cubicBezTo>
                  <a:cubicBezTo>
                    <a:pt x="1835" y="434"/>
                    <a:pt x="1402" y="0"/>
                    <a:pt x="9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4"/>
            <p:cNvSpPr/>
            <p:nvPr/>
          </p:nvSpPr>
          <p:spPr>
            <a:xfrm>
              <a:off x="4691850" y="3350675"/>
              <a:ext cx="542075" cy="451075"/>
            </a:xfrm>
            <a:custGeom>
              <a:avLst/>
              <a:gdLst/>
              <a:ahLst/>
              <a:cxnLst/>
              <a:rect l="l" t="t" r="r" b="b"/>
              <a:pathLst>
                <a:path w="21683" h="18043" extrusionOk="0">
                  <a:moveTo>
                    <a:pt x="11117" y="0"/>
                  </a:moveTo>
                  <a:cubicBezTo>
                    <a:pt x="8298" y="0"/>
                    <a:pt x="4746" y="400"/>
                    <a:pt x="2336" y="2089"/>
                  </a:cubicBezTo>
                  <a:cubicBezTo>
                    <a:pt x="334" y="3490"/>
                    <a:pt x="1" y="12730"/>
                    <a:pt x="4971" y="14331"/>
                  </a:cubicBezTo>
                  <a:cubicBezTo>
                    <a:pt x="6472" y="14831"/>
                    <a:pt x="9641" y="15131"/>
                    <a:pt x="9641" y="15131"/>
                  </a:cubicBezTo>
                  <a:cubicBezTo>
                    <a:pt x="9641" y="15131"/>
                    <a:pt x="11869" y="18043"/>
                    <a:pt x="12708" y="18043"/>
                  </a:cubicBezTo>
                  <a:cubicBezTo>
                    <a:pt x="12831" y="18043"/>
                    <a:pt x="12925" y="17979"/>
                    <a:pt x="12977" y="17833"/>
                  </a:cubicBezTo>
                  <a:cubicBezTo>
                    <a:pt x="13344" y="16766"/>
                    <a:pt x="13344" y="14564"/>
                    <a:pt x="13344" y="14564"/>
                  </a:cubicBezTo>
                  <a:cubicBezTo>
                    <a:pt x="13344" y="14564"/>
                    <a:pt x="17346" y="14331"/>
                    <a:pt x="19314" y="11429"/>
                  </a:cubicBezTo>
                  <a:cubicBezTo>
                    <a:pt x="20182" y="10094"/>
                    <a:pt x="21683" y="1955"/>
                    <a:pt x="15578" y="321"/>
                  </a:cubicBezTo>
                  <a:cubicBezTo>
                    <a:pt x="15578" y="321"/>
                    <a:pt x="13642" y="0"/>
                    <a:pt x="11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4"/>
            <p:cNvSpPr/>
            <p:nvPr/>
          </p:nvSpPr>
          <p:spPr>
            <a:xfrm>
              <a:off x="4704375" y="3348675"/>
              <a:ext cx="508700" cy="457850"/>
            </a:xfrm>
            <a:custGeom>
              <a:avLst/>
              <a:gdLst/>
              <a:ahLst/>
              <a:cxnLst/>
              <a:rect l="l" t="t" r="r" b="b"/>
              <a:pathLst>
                <a:path w="20348" h="18314" extrusionOk="0">
                  <a:moveTo>
                    <a:pt x="10541" y="267"/>
                  </a:moveTo>
                  <a:cubicBezTo>
                    <a:pt x="12716" y="267"/>
                    <a:pt x="14514" y="519"/>
                    <a:pt x="14967" y="519"/>
                  </a:cubicBezTo>
                  <a:cubicBezTo>
                    <a:pt x="15035" y="519"/>
                    <a:pt x="15073" y="514"/>
                    <a:pt x="15077" y="501"/>
                  </a:cubicBezTo>
                  <a:cubicBezTo>
                    <a:pt x="16945" y="1001"/>
                    <a:pt x="18246" y="2169"/>
                    <a:pt x="18980" y="4003"/>
                  </a:cubicBezTo>
                  <a:cubicBezTo>
                    <a:pt x="20048" y="6839"/>
                    <a:pt x="19247" y="10508"/>
                    <a:pt x="18680" y="11342"/>
                  </a:cubicBezTo>
                  <a:cubicBezTo>
                    <a:pt x="16812" y="14144"/>
                    <a:pt x="12876" y="14377"/>
                    <a:pt x="12843" y="14377"/>
                  </a:cubicBezTo>
                  <a:cubicBezTo>
                    <a:pt x="12742" y="14377"/>
                    <a:pt x="12676" y="14477"/>
                    <a:pt x="12676" y="14544"/>
                  </a:cubicBezTo>
                  <a:cubicBezTo>
                    <a:pt x="12676" y="14611"/>
                    <a:pt x="12642" y="16779"/>
                    <a:pt x="12309" y="17813"/>
                  </a:cubicBezTo>
                  <a:cubicBezTo>
                    <a:pt x="12309" y="17880"/>
                    <a:pt x="12242" y="17880"/>
                    <a:pt x="12209" y="17880"/>
                  </a:cubicBezTo>
                  <a:cubicBezTo>
                    <a:pt x="11675" y="17880"/>
                    <a:pt x="10141" y="16145"/>
                    <a:pt x="9240" y="15045"/>
                  </a:cubicBezTo>
                  <a:cubicBezTo>
                    <a:pt x="9207" y="15045"/>
                    <a:pt x="9173" y="15011"/>
                    <a:pt x="9140" y="15011"/>
                  </a:cubicBezTo>
                  <a:cubicBezTo>
                    <a:pt x="9073" y="15011"/>
                    <a:pt x="5971" y="14678"/>
                    <a:pt x="4503" y="14211"/>
                  </a:cubicBezTo>
                  <a:cubicBezTo>
                    <a:pt x="2535" y="13610"/>
                    <a:pt x="1168" y="11542"/>
                    <a:pt x="734" y="8673"/>
                  </a:cubicBezTo>
                  <a:cubicBezTo>
                    <a:pt x="534" y="7339"/>
                    <a:pt x="534" y="5905"/>
                    <a:pt x="801" y="4670"/>
                  </a:cubicBezTo>
                  <a:cubicBezTo>
                    <a:pt x="1034" y="3503"/>
                    <a:pt x="1401" y="2636"/>
                    <a:pt x="1901" y="2302"/>
                  </a:cubicBezTo>
                  <a:cubicBezTo>
                    <a:pt x="4336" y="634"/>
                    <a:pt x="7906" y="267"/>
                    <a:pt x="10541" y="267"/>
                  </a:cubicBezTo>
                  <a:close/>
                  <a:moveTo>
                    <a:pt x="10541" y="0"/>
                  </a:moveTo>
                  <a:cubicBezTo>
                    <a:pt x="7872" y="0"/>
                    <a:pt x="4203" y="334"/>
                    <a:pt x="1701" y="2102"/>
                  </a:cubicBezTo>
                  <a:cubicBezTo>
                    <a:pt x="567" y="2869"/>
                    <a:pt x="0" y="5871"/>
                    <a:pt x="400" y="8807"/>
                  </a:cubicBezTo>
                  <a:cubicBezTo>
                    <a:pt x="867" y="11809"/>
                    <a:pt x="2335" y="13944"/>
                    <a:pt x="4403" y="14611"/>
                  </a:cubicBezTo>
                  <a:cubicBezTo>
                    <a:pt x="5771" y="15011"/>
                    <a:pt x="8539" y="15345"/>
                    <a:pt x="9040" y="15378"/>
                  </a:cubicBezTo>
                  <a:cubicBezTo>
                    <a:pt x="9507" y="15979"/>
                    <a:pt x="11375" y="18314"/>
                    <a:pt x="12209" y="18314"/>
                  </a:cubicBezTo>
                  <a:cubicBezTo>
                    <a:pt x="12376" y="18314"/>
                    <a:pt x="12542" y="18180"/>
                    <a:pt x="12576" y="18047"/>
                  </a:cubicBezTo>
                  <a:cubicBezTo>
                    <a:pt x="12909" y="17113"/>
                    <a:pt x="12943" y="15345"/>
                    <a:pt x="12943" y="14844"/>
                  </a:cubicBezTo>
                  <a:cubicBezTo>
                    <a:pt x="13710" y="14778"/>
                    <a:pt x="17112" y="14311"/>
                    <a:pt x="18880" y="11675"/>
                  </a:cubicBezTo>
                  <a:cubicBezTo>
                    <a:pt x="19514" y="10775"/>
                    <a:pt x="20348" y="7039"/>
                    <a:pt x="19214" y="4037"/>
                  </a:cubicBezTo>
                  <a:cubicBezTo>
                    <a:pt x="18447" y="2102"/>
                    <a:pt x="17079" y="868"/>
                    <a:pt x="15077" y="334"/>
                  </a:cubicBezTo>
                  <a:cubicBezTo>
                    <a:pt x="15044" y="334"/>
                    <a:pt x="13076" y="0"/>
                    <a:pt x="1054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4"/>
            <p:cNvSpPr/>
            <p:nvPr/>
          </p:nvSpPr>
          <p:spPr>
            <a:xfrm>
              <a:off x="4846125" y="3397050"/>
              <a:ext cx="200175" cy="286050"/>
            </a:xfrm>
            <a:custGeom>
              <a:avLst/>
              <a:gdLst/>
              <a:ahLst/>
              <a:cxnLst/>
              <a:rect l="l" t="t" r="r" b="b"/>
              <a:pathLst>
                <a:path w="8007" h="11442" extrusionOk="0">
                  <a:moveTo>
                    <a:pt x="1835" y="367"/>
                  </a:moveTo>
                  <a:cubicBezTo>
                    <a:pt x="3170" y="367"/>
                    <a:pt x="5038" y="2102"/>
                    <a:pt x="6239" y="4570"/>
                  </a:cubicBezTo>
                  <a:cubicBezTo>
                    <a:pt x="7640" y="7505"/>
                    <a:pt x="7706" y="10408"/>
                    <a:pt x="6372" y="11041"/>
                  </a:cubicBezTo>
                  <a:cubicBezTo>
                    <a:pt x="6205" y="11108"/>
                    <a:pt x="6005" y="11175"/>
                    <a:pt x="5805" y="11175"/>
                  </a:cubicBezTo>
                  <a:cubicBezTo>
                    <a:pt x="4404" y="11175"/>
                    <a:pt x="2536" y="9407"/>
                    <a:pt x="1368" y="6938"/>
                  </a:cubicBezTo>
                  <a:cubicBezTo>
                    <a:pt x="701" y="5537"/>
                    <a:pt x="301" y="4070"/>
                    <a:pt x="301" y="2835"/>
                  </a:cubicBezTo>
                  <a:cubicBezTo>
                    <a:pt x="301" y="1601"/>
                    <a:pt x="635" y="767"/>
                    <a:pt x="1235" y="500"/>
                  </a:cubicBezTo>
                  <a:cubicBezTo>
                    <a:pt x="1402" y="400"/>
                    <a:pt x="1635" y="367"/>
                    <a:pt x="1835" y="367"/>
                  </a:cubicBezTo>
                  <a:close/>
                  <a:moveTo>
                    <a:pt x="1835" y="0"/>
                  </a:moveTo>
                  <a:cubicBezTo>
                    <a:pt x="1569" y="0"/>
                    <a:pt x="1335" y="33"/>
                    <a:pt x="1135" y="134"/>
                  </a:cubicBezTo>
                  <a:cubicBezTo>
                    <a:pt x="368" y="534"/>
                    <a:pt x="1" y="1434"/>
                    <a:pt x="1" y="2769"/>
                  </a:cubicBezTo>
                  <a:cubicBezTo>
                    <a:pt x="1" y="4036"/>
                    <a:pt x="401" y="5571"/>
                    <a:pt x="1135" y="7038"/>
                  </a:cubicBezTo>
                  <a:cubicBezTo>
                    <a:pt x="2369" y="9674"/>
                    <a:pt x="4304" y="11442"/>
                    <a:pt x="5805" y="11442"/>
                  </a:cubicBezTo>
                  <a:cubicBezTo>
                    <a:pt x="6038" y="11442"/>
                    <a:pt x="6305" y="11408"/>
                    <a:pt x="6505" y="11275"/>
                  </a:cubicBezTo>
                  <a:cubicBezTo>
                    <a:pt x="8006" y="10541"/>
                    <a:pt x="8006" y="7539"/>
                    <a:pt x="6505" y="4403"/>
                  </a:cubicBezTo>
                  <a:cubicBezTo>
                    <a:pt x="5238" y="1768"/>
                    <a:pt x="3336" y="0"/>
                    <a:pt x="18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4"/>
            <p:cNvSpPr/>
            <p:nvPr/>
          </p:nvSpPr>
          <p:spPr>
            <a:xfrm>
              <a:off x="4810275" y="3406225"/>
              <a:ext cx="264375" cy="263525"/>
            </a:xfrm>
            <a:custGeom>
              <a:avLst/>
              <a:gdLst/>
              <a:ahLst/>
              <a:cxnLst/>
              <a:rect l="l" t="t" r="r" b="b"/>
              <a:pathLst>
                <a:path w="10575" h="10541" extrusionOk="0">
                  <a:moveTo>
                    <a:pt x="8640" y="300"/>
                  </a:moveTo>
                  <a:cubicBezTo>
                    <a:pt x="9007" y="300"/>
                    <a:pt x="9340" y="367"/>
                    <a:pt x="9607" y="600"/>
                  </a:cubicBezTo>
                  <a:cubicBezTo>
                    <a:pt x="10141" y="1067"/>
                    <a:pt x="10241" y="1968"/>
                    <a:pt x="9841" y="3169"/>
                  </a:cubicBezTo>
                  <a:cubicBezTo>
                    <a:pt x="9474" y="4403"/>
                    <a:pt x="8640" y="5804"/>
                    <a:pt x="7572" y="7038"/>
                  </a:cubicBezTo>
                  <a:cubicBezTo>
                    <a:pt x="5905" y="8940"/>
                    <a:pt x="3803" y="10241"/>
                    <a:pt x="2435" y="10241"/>
                  </a:cubicBezTo>
                  <a:cubicBezTo>
                    <a:pt x="2069" y="10241"/>
                    <a:pt x="1735" y="10141"/>
                    <a:pt x="1468" y="9907"/>
                  </a:cubicBezTo>
                  <a:cubicBezTo>
                    <a:pt x="401" y="8973"/>
                    <a:pt x="1301" y="6038"/>
                    <a:pt x="3503" y="3503"/>
                  </a:cubicBezTo>
                  <a:cubicBezTo>
                    <a:pt x="5171" y="1568"/>
                    <a:pt x="7272" y="300"/>
                    <a:pt x="8640" y="300"/>
                  </a:cubicBezTo>
                  <a:close/>
                  <a:moveTo>
                    <a:pt x="8640" y="0"/>
                  </a:moveTo>
                  <a:cubicBezTo>
                    <a:pt x="7139" y="0"/>
                    <a:pt x="5004" y="1301"/>
                    <a:pt x="3269" y="3302"/>
                  </a:cubicBezTo>
                  <a:cubicBezTo>
                    <a:pt x="901" y="6038"/>
                    <a:pt x="0" y="9040"/>
                    <a:pt x="1268" y="10174"/>
                  </a:cubicBezTo>
                  <a:cubicBezTo>
                    <a:pt x="1568" y="10408"/>
                    <a:pt x="1935" y="10541"/>
                    <a:pt x="2435" y="10541"/>
                  </a:cubicBezTo>
                  <a:cubicBezTo>
                    <a:pt x="3937" y="10541"/>
                    <a:pt x="6005" y="9240"/>
                    <a:pt x="7773" y="7239"/>
                  </a:cubicBezTo>
                  <a:cubicBezTo>
                    <a:pt x="8940" y="5971"/>
                    <a:pt x="9774" y="4537"/>
                    <a:pt x="10141" y="3236"/>
                  </a:cubicBezTo>
                  <a:cubicBezTo>
                    <a:pt x="10575" y="1968"/>
                    <a:pt x="10441" y="901"/>
                    <a:pt x="9807" y="367"/>
                  </a:cubicBezTo>
                  <a:cubicBezTo>
                    <a:pt x="9507" y="133"/>
                    <a:pt x="9140" y="0"/>
                    <a:pt x="864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4"/>
            <p:cNvSpPr/>
            <p:nvPr/>
          </p:nvSpPr>
          <p:spPr>
            <a:xfrm>
              <a:off x="4771900" y="3465900"/>
              <a:ext cx="327775" cy="149650"/>
            </a:xfrm>
            <a:custGeom>
              <a:avLst/>
              <a:gdLst/>
              <a:ahLst/>
              <a:cxnLst/>
              <a:rect l="l" t="t" r="r" b="b"/>
              <a:pathLst>
                <a:path w="13111" h="5986" extrusionOk="0">
                  <a:moveTo>
                    <a:pt x="6672" y="282"/>
                  </a:moveTo>
                  <a:cubicBezTo>
                    <a:pt x="8340" y="315"/>
                    <a:pt x="9875" y="649"/>
                    <a:pt x="11042" y="1249"/>
                  </a:cubicBezTo>
                  <a:cubicBezTo>
                    <a:pt x="12176" y="1783"/>
                    <a:pt x="12810" y="2450"/>
                    <a:pt x="12777" y="3150"/>
                  </a:cubicBezTo>
                  <a:cubicBezTo>
                    <a:pt x="12682" y="4539"/>
                    <a:pt x="10168" y="5629"/>
                    <a:pt x="7015" y="5629"/>
                  </a:cubicBezTo>
                  <a:cubicBezTo>
                    <a:pt x="6836" y="5629"/>
                    <a:pt x="6655" y="5626"/>
                    <a:pt x="6472" y="5619"/>
                  </a:cubicBezTo>
                  <a:cubicBezTo>
                    <a:pt x="4804" y="5585"/>
                    <a:pt x="3270" y="5252"/>
                    <a:pt x="2102" y="4651"/>
                  </a:cubicBezTo>
                  <a:cubicBezTo>
                    <a:pt x="968" y="4118"/>
                    <a:pt x="335" y="3451"/>
                    <a:pt x="368" y="2750"/>
                  </a:cubicBezTo>
                  <a:cubicBezTo>
                    <a:pt x="435" y="1349"/>
                    <a:pt x="2970" y="282"/>
                    <a:pt x="6139" y="282"/>
                  </a:cubicBezTo>
                  <a:close/>
                  <a:moveTo>
                    <a:pt x="6027" y="0"/>
                  </a:moveTo>
                  <a:cubicBezTo>
                    <a:pt x="2668" y="0"/>
                    <a:pt x="97" y="1215"/>
                    <a:pt x="34" y="2783"/>
                  </a:cubicBezTo>
                  <a:cubicBezTo>
                    <a:pt x="1" y="3584"/>
                    <a:pt x="668" y="4351"/>
                    <a:pt x="1936" y="4985"/>
                  </a:cubicBezTo>
                  <a:cubicBezTo>
                    <a:pt x="3103" y="5585"/>
                    <a:pt x="4704" y="5952"/>
                    <a:pt x="6439" y="5986"/>
                  </a:cubicBezTo>
                  <a:lnTo>
                    <a:pt x="6939" y="5986"/>
                  </a:lnTo>
                  <a:cubicBezTo>
                    <a:pt x="10342" y="5986"/>
                    <a:pt x="12977" y="4785"/>
                    <a:pt x="13044" y="3217"/>
                  </a:cubicBezTo>
                  <a:cubicBezTo>
                    <a:pt x="13110" y="2450"/>
                    <a:pt x="12443" y="1649"/>
                    <a:pt x="11176" y="1015"/>
                  </a:cubicBezTo>
                  <a:cubicBezTo>
                    <a:pt x="10008" y="448"/>
                    <a:pt x="8374" y="81"/>
                    <a:pt x="6672" y="15"/>
                  </a:cubicBezTo>
                  <a:cubicBezTo>
                    <a:pt x="6454" y="5"/>
                    <a:pt x="6239" y="0"/>
                    <a:pt x="602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4"/>
            <p:cNvSpPr/>
            <p:nvPr/>
          </p:nvSpPr>
          <p:spPr>
            <a:xfrm>
              <a:off x="4916175" y="3507125"/>
              <a:ext cx="66750" cy="66725"/>
            </a:xfrm>
            <a:custGeom>
              <a:avLst/>
              <a:gdLst/>
              <a:ahLst/>
              <a:cxnLst/>
              <a:rect l="l" t="t" r="r" b="b"/>
              <a:pathLst>
                <a:path w="2670" h="2669" extrusionOk="0">
                  <a:moveTo>
                    <a:pt x="1335" y="0"/>
                  </a:moveTo>
                  <a:cubicBezTo>
                    <a:pt x="568" y="0"/>
                    <a:pt x="1" y="601"/>
                    <a:pt x="1" y="1335"/>
                  </a:cubicBezTo>
                  <a:cubicBezTo>
                    <a:pt x="1" y="2068"/>
                    <a:pt x="568" y="2669"/>
                    <a:pt x="1335" y="2669"/>
                  </a:cubicBezTo>
                  <a:cubicBezTo>
                    <a:pt x="2069" y="2669"/>
                    <a:pt x="2669" y="2068"/>
                    <a:pt x="2669" y="1335"/>
                  </a:cubicBezTo>
                  <a:cubicBezTo>
                    <a:pt x="2669" y="601"/>
                    <a:pt x="2069" y="0"/>
                    <a:pt x="1335" y="0"/>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4"/>
            <p:cNvSpPr/>
            <p:nvPr/>
          </p:nvSpPr>
          <p:spPr>
            <a:xfrm>
              <a:off x="4992075" y="3387025"/>
              <a:ext cx="45875" cy="45900"/>
            </a:xfrm>
            <a:custGeom>
              <a:avLst/>
              <a:gdLst/>
              <a:ahLst/>
              <a:cxnLst/>
              <a:rect l="l" t="t" r="r" b="b"/>
              <a:pathLst>
                <a:path w="1835" h="1836" extrusionOk="0">
                  <a:moveTo>
                    <a:pt x="901" y="1"/>
                  </a:moveTo>
                  <a:cubicBezTo>
                    <a:pt x="401" y="1"/>
                    <a:pt x="0" y="434"/>
                    <a:pt x="0" y="935"/>
                  </a:cubicBezTo>
                  <a:cubicBezTo>
                    <a:pt x="0" y="1435"/>
                    <a:pt x="401" y="1835"/>
                    <a:pt x="901" y="1835"/>
                  </a:cubicBezTo>
                  <a:cubicBezTo>
                    <a:pt x="1401" y="1835"/>
                    <a:pt x="1835" y="1435"/>
                    <a:pt x="1835" y="935"/>
                  </a:cubicBezTo>
                  <a:cubicBezTo>
                    <a:pt x="1835" y="434"/>
                    <a:pt x="1401" y="1"/>
                    <a:pt x="901" y="1"/>
                  </a:cubicBezTo>
                  <a:close/>
                </a:path>
              </a:pathLst>
            </a:custGeom>
            <a:solidFill>
              <a:srgbClr val="D9B9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4"/>
            <p:cNvSpPr/>
            <p:nvPr/>
          </p:nvSpPr>
          <p:spPr>
            <a:xfrm>
              <a:off x="5006250" y="3636375"/>
              <a:ext cx="45875" cy="45900"/>
            </a:xfrm>
            <a:custGeom>
              <a:avLst/>
              <a:gdLst/>
              <a:ahLst/>
              <a:cxnLst/>
              <a:rect l="l" t="t" r="r" b="b"/>
              <a:pathLst>
                <a:path w="1835" h="1836" extrusionOk="0">
                  <a:moveTo>
                    <a:pt x="934" y="1"/>
                  </a:moveTo>
                  <a:cubicBezTo>
                    <a:pt x="434" y="1"/>
                    <a:pt x="0" y="401"/>
                    <a:pt x="0" y="935"/>
                  </a:cubicBezTo>
                  <a:cubicBezTo>
                    <a:pt x="0" y="1435"/>
                    <a:pt x="434" y="1835"/>
                    <a:pt x="934" y="1835"/>
                  </a:cubicBezTo>
                  <a:cubicBezTo>
                    <a:pt x="1435" y="1835"/>
                    <a:pt x="1835" y="1435"/>
                    <a:pt x="1835" y="935"/>
                  </a:cubicBezTo>
                  <a:cubicBezTo>
                    <a:pt x="1835" y="401"/>
                    <a:pt x="1435" y="1"/>
                    <a:pt x="934" y="1"/>
                  </a:cubicBezTo>
                  <a:close/>
                </a:path>
              </a:pathLst>
            </a:custGeom>
            <a:solidFill>
              <a:srgbClr val="A88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4"/>
            <p:cNvSpPr/>
            <p:nvPr/>
          </p:nvSpPr>
          <p:spPr>
            <a:xfrm>
              <a:off x="4756900" y="3501275"/>
              <a:ext cx="45900" cy="45900"/>
            </a:xfrm>
            <a:custGeom>
              <a:avLst/>
              <a:gdLst/>
              <a:ahLst/>
              <a:cxnLst/>
              <a:rect l="l" t="t" r="r" b="b"/>
              <a:pathLst>
                <a:path w="1836" h="1836" extrusionOk="0">
                  <a:moveTo>
                    <a:pt x="935" y="1"/>
                  </a:moveTo>
                  <a:cubicBezTo>
                    <a:pt x="434" y="1"/>
                    <a:pt x="1" y="401"/>
                    <a:pt x="1" y="901"/>
                  </a:cubicBezTo>
                  <a:cubicBezTo>
                    <a:pt x="1" y="1402"/>
                    <a:pt x="434" y="1835"/>
                    <a:pt x="935" y="1835"/>
                  </a:cubicBezTo>
                  <a:cubicBezTo>
                    <a:pt x="1435" y="1835"/>
                    <a:pt x="1835" y="1402"/>
                    <a:pt x="1835" y="901"/>
                  </a:cubicBezTo>
                  <a:cubicBezTo>
                    <a:pt x="1835" y="401"/>
                    <a:pt x="1435" y="1"/>
                    <a:pt x="935"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4"/>
            <p:cNvSpPr/>
            <p:nvPr/>
          </p:nvSpPr>
          <p:spPr>
            <a:xfrm>
              <a:off x="4442500" y="4588775"/>
              <a:ext cx="1642050" cy="306575"/>
            </a:xfrm>
            <a:custGeom>
              <a:avLst/>
              <a:gdLst/>
              <a:ahLst/>
              <a:cxnLst/>
              <a:rect l="l" t="t" r="r" b="b"/>
              <a:pathLst>
                <a:path w="65682" h="12263" extrusionOk="0">
                  <a:moveTo>
                    <a:pt x="34661" y="1"/>
                  </a:moveTo>
                  <a:cubicBezTo>
                    <a:pt x="17702" y="1"/>
                    <a:pt x="1" y="366"/>
                    <a:pt x="1" y="366"/>
                  </a:cubicBezTo>
                  <a:cubicBezTo>
                    <a:pt x="1" y="366"/>
                    <a:pt x="268" y="10106"/>
                    <a:pt x="201" y="11574"/>
                  </a:cubicBezTo>
                  <a:cubicBezTo>
                    <a:pt x="177" y="12094"/>
                    <a:pt x="8382" y="12262"/>
                    <a:pt x="18977" y="12262"/>
                  </a:cubicBezTo>
                  <a:cubicBezTo>
                    <a:pt x="38243" y="12262"/>
                    <a:pt x="65414" y="11707"/>
                    <a:pt x="65414" y="11707"/>
                  </a:cubicBezTo>
                  <a:cubicBezTo>
                    <a:pt x="65414" y="11707"/>
                    <a:pt x="65681" y="3935"/>
                    <a:pt x="65214" y="1466"/>
                  </a:cubicBezTo>
                  <a:cubicBezTo>
                    <a:pt x="64991" y="304"/>
                    <a:pt x="50136" y="1"/>
                    <a:pt x="34661" y="1"/>
                  </a:cubicBezTo>
                  <a:close/>
                </a:path>
              </a:pathLst>
            </a:custGeom>
            <a:solidFill>
              <a:srgbClr val="D07F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4"/>
            <p:cNvSpPr/>
            <p:nvPr/>
          </p:nvSpPr>
          <p:spPr>
            <a:xfrm>
              <a:off x="4560925" y="4097475"/>
              <a:ext cx="384475" cy="247775"/>
            </a:xfrm>
            <a:custGeom>
              <a:avLst/>
              <a:gdLst/>
              <a:ahLst/>
              <a:cxnLst/>
              <a:rect l="l" t="t" r="r" b="b"/>
              <a:pathLst>
                <a:path w="15379" h="9911" extrusionOk="0">
                  <a:moveTo>
                    <a:pt x="14044" y="1"/>
                  </a:moveTo>
                  <a:cubicBezTo>
                    <a:pt x="12826" y="1"/>
                    <a:pt x="1" y="1337"/>
                    <a:pt x="1" y="1337"/>
                  </a:cubicBezTo>
                  <a:cubicBezTo>
                    <a:pt x="1" y="1337"/>
                    <a:pt x="368" y="9377"/>
                    <a:pt x="501" y="9910"/>
                  </a:cubicBezTo>
                  <a:cubicBezTo>
                    <a:pt x="501" y="9910"/>
                    <a:pt x="14277" y="8843"/>
                    <a:pt x="14811" y="8676"/>
                  </a:cubicBezTo>
                  <a:cubicBezTo>
                    <a:pt x="15378" y="8509"/>
                    <a:pt x="14778" y="37"/>
                    <a:pt x="14111" y="3"/>
                  </a:cubicBezTo>
                  <a:cubicBezTo>
                    <a:pt x="14095" y="2"/>
                    <a:pt x="14073" y="1"/>
                    <a:pt x="14044"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4"/>
            <p:cNvSpPr/>
            <p:nvPr/>
          </p:nvSpPr>
          <p:spPr>
            <a:xfrm>
              <a:off x="4568425" y="3987150"/>
              <a:ext cx="286900" cy="148775"/>
            </a:xfrm>
            <a:custGeom>
              <a:avLst/>
              <a:gdLst/>
              <a:ahLst/>
              <a:cxnLst/>
              <a:rect l="l" t="t" r="r" b="b"/>
              <a:pathLst>
                <a:path w="11476" h="5951" extrusionOk="0">
                  <a:moveTo>
                    <a:pt x="11297" y="1"/>
                  </a:moveTo>
                  <a:cubicBezTo>
                    <a:pt x="11278" y="1"/>
                    <a:pt x="11259" y="5"/>
                    <a:pt x="11242" y="13"/>
                  </a:cubicBezTo>
                  <a:lnTo>
                    <a:pt x="134" y="5650"/>
                  </a:lnTo>
                  <a:cubicBezTo>
                    <a:pt x="68" y="5684"/>
                    <a:pt x="1" y="5784"/>
                    <a:pt x="68" y="5851"/>
                  </a:cubicBezTo>
                  <a:cubicBezTo>
                    <a:pt x="68" y="5884"/>
                    <a:pt x="134" y="5951"/>
                    <a:pt x="168" y="5951"/>
                  </a:cubicBezTo>
                  <a:lnTo>
                    <a:pt x="268" y="5951"/>
                  </a:lnTo>
                  <a:lnTo>
                    <a:pt x="11342" y="313"/>
                  </a:lnTo>
                  <a:cubicBezTo>
                    <a:pt x="11442" y="280"/>
                    <a:pt x="11476" y="180"/>
                    <a:pt x="11442" y="113"/>
                  </a:cubicBezTo>
                  <a:cubicBezTo>
                    <a:pt x="11417" y="38"/>
                    <a:pt x="11355" y="1"/>
                    <a:pt x="1129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4"/>
            <p:cNvSpPr/>
            <p:nvPr/>
          </p:nvSpPr>
          <p:spPr>
            <a:xfrm>
              <a:off x="4696025" y="4070025"/>
              <a:ext cx="184325" cy="62575"/>
            </a:xfrm>
            <a:custGeom>
              <a:avLst/>
              <a:gdLst/>
              <a:ahLst/>
              <a:cxnLst/>
              <a:rect l="l" t="t" r="r" b="b"/>
              <a:pathLst>
                <a:path w="7373" h="2503" extrusionOk="0">
                  <a:moveTo>
                    <a:pt x="6972" y="0"/>
                  </a:moveTo>
                  <a:cubicBezTo>
                    <a:pt x="6872" y="34"/>
                    <a:pt x="1001" y="501"/>
                    <a:pt x="534" y="534"/>
                  </a:cubicBezTo>
                  <a:cubicBezTo>
                    <a:pt x="467" y="601"/>
                    <a:pt x="367" y="634"/>
                    <a:pt x="301" y="701"/>
                  </a:cubicBezTo>
                  <a:cubicBezTo>
                    <a:pt x="0" y="1101"/>
                    <a:pt x="201" y="2169"/>
                    <a:pt x="234" y="2369"/>
                  </a:cubicBezTo>
                  <a:cubicBezTo>
                    <a:pt x="301" y="2469"/>
                    <a:pt x="334" y="2502"/>
                    <a:pt x="401" y="2502"/>
                  </a:cubicBezTo>
                  <a:cubicBezTo>
                    <a:pt x="534" y="2502"/>
                    <a:pt x="568" y="2435"/>
                    <a:pt x="568" y="2269"/>
                  </a:cubicBezTo>
                  <a:cubicBezTo>
                    <a:pt x="501" y="1802"/>
                    <a:pt x="401" y="1034"/>
                    <a:pt x="568" y="834"/>
                  </a:cubicBezTo>
                  <a:lnTo>
                    <a:pt x="634" y="801"/>
                  </a:lnTo>
                  <a:cubicBezTo>
                    <a:pt x="1035" y="768"/>
                    <a:pt x="5971" y="367"/>
                    <a:pt x="6872" y="301"/>
                  </a:cubicBezTo>
                  <a:lnTo>
                    <a:pt x="7072" y="1835"/>
                  </a:lnTo>
                  <a:cubicBezTo>
                    <a:pt x="7072" y="1935"/>
                    <a:pt x="7172" y="1968"/>
                    <a:pt x="7239" y="1968"/>
                  </a:cubicBezTo>
                  <a:cubicBezTo>
                    <a:pt x="7339" y="1968"/>
                    <a:pt x="7372" y="1868"/>
                    <a:pt x="7372" y="1802"/>
                  </a:cubicBezTo>
                  <a:lnTo>
                    <a:pt x="7139" y="134"/>
                  </a:lnTo>
                  <a:cubicBezTo>
                    <a:pt x="7139" y="34"/>
                    <a:pt x="7039" y="0"/>
                    <a:pt x="697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4"/>
            <p:cNvSpPr/>
            <p:nvPr/>
          </p:nvSpPr>
          <p:spPr>
            <a:xfrm>
              <a:off x="4736875" y="4082525"/>
              <a:ext cx="13375" cy="40900"/>
            </a:xfrm>
            <a:custGeom>
              <a:avLst/>
              <a:gdLst/>
              <a:ahLst/>
              <a:cxnLst/>
              <a:rect l="l" t="t" r="r" b="b"/>
              <a:pathLst>
                <a:path w="535" h="1636" extrusionOk="0">
                  <a:moveTo>
                    <a:pt x="101" y="1"/>
                  </a:moveTo>
                  <a:cubicBezTo>
                    <a:pt x="34" y="1"/>
                    <a:pt x="1" y="101"/>
                    <a:pt x="1" y="168"/>
                  </a:cubicBezTo>
                  <a:lnTo>
                    <a:pt x="201" y="1502"/>
                  </a:lnTo>
                  <a:cubicBezTo>
                    <a:pt x="201" y="1602"/>
                    <a:pt x="268" y="1635"/>
                    <a:pt x="368" y="1635"/>
                  </a:cubicBezTo>
                  <a:cubicBezTo>
                    <a:pt x="435" y="1635"/>
                    <a:pt x="535" y="1535"/>
                    <a:pt x="501" y="1468"/>
                  </a:cubicBezTo>
                  <a:lnTo>
                    <a:pt x="268" y="134"/>
                  </a:lnTo>
                  <a:cubicBezTo>
                    <a:pt x="268" y="34"/>
                    <a:pt x="201" y="1"/>
                    <a:pt x="1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4"/>
            <p:cNvSpPr/>
            <p:nvPr/>
          </p:nvSpPr>
          <p:spPr>
            <a:xfrm>
              <a:off x="4784425" y="4077525"/>
              <a:ext cx="11700" cy="41725"/>
            </a:xfrm>
            <a:custGeom>
              <a:avLst/>
              <a:gdLst/>
              <a:ahLst/>
              <a:cxnLst/>
              <a:rect l="l" t="t" r="r" b="b"/>
              <a:pathLst>
                <a:path w="468" h="1669" extrusionOk="0">
                  <a:moveTo>
                    <a:pt x="134" y="1"/>
                  </a:moveTo>
                  <a:cubicBezTo>
                    <a:pt x="34" y="1"/>
                    <a:pt x="0" y="67"/>
                    <a:pt x="0" y="167"/>
                  </a:cubicBezTo>
                  <a:lnTo>
                    <a:pt x="134" y="1535"/>
                  </a:lnTo>
                  <a:cubicBezTo>
                    <a:pt x="134" y="1635"/>
                    <a:pt x="200" y="1668"/>
                    <a:pt x="301" y="1668"/>
                  </a:cubicBezTo>
                  <a:cubicBezTo>
                    <a:pt x="367" y="1668"/>
                    <a:pt x="467" y="1568"/>
                    <a:pt x="434" y="1502"/>
                  </a:cubicBezTo>
                  <a:lnTo>
                    <a:pt x="301" y="134"/>
                  </a:lnTo>
                  <a:cubicBezTo>
                    <a:pt x="301" y="34"/>
                    <a:pt x="200" y="1"/>
                    <a:pt x="1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4"/>
            <p:cNvSpPr/>
            <p:nvPr/>
          </p:nvSpPr>
          <p:spPr>
            <a:xfrm>
              <a:off x="4824450" y="4077525"/>
              <a:ext cx="10875" cy="37550"/>
            </a:xfrm>
            <a:custGeom>
              <a:avLst/>
              <a:gdLst/>
              <a:ahLst/>
              <a:cxnLst/>
              <a:rect l="l" t="t" r="r" b="b"/>
              <a:pathLst>
                <a:path w="435" h="1502" extrusionOk="0">
                  <a:moveTo>
                    <a:pt x="101" y="1"/>
                  </a:moveTo>
                  <a:cubicBezTo>
                    <a:pt x="34" y="1"/>
                    <a:pt x="0" y="67"/>
                    <a:pt x="0" y="167"/>
                  </a:cubicBezTo>
                  <a:lnTo>
                    <a:pt x="101" y="1368"/>
                  </a:lnTo>
                  <a:cubicBezTo>
                    <a:pt x="101" y="1435"/>
                    <a:pt x="201" y="1502"/>
                    <a:pt x="267" y="1502"/>
                  </a:cubicBezTo>
                  <a:cubicBezTo>
                    <a:pt x="401" y="1502"/>
                    <a:pt x="434" y="1402"/>
                    <a:pt x="401" y="1335"/>
                  </a:cubicBezTo>
                  <a:lnTo>
                    <a:pt x="267" y="134"/>
                  </a:lnTo>
                  <a:cubicBezTo>
                    <a:pt x="267" y="34"/>
                    <a:pt x="201" y="1"/>
                    <a:pt x="1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4"/>
            <p:cNvSpPr/>
            <p:nvPr/>
          </p:nvSpPr>
          <p:spPr>
            <a:xfrm>
              <a:off x="4654325" y="4128400"/>
              <a:ext cx="251875" cy="167650"/>
            </a:xfrm>
            <a:custGeom>
              <a:avLst/>
              <a:gdLst/>
              <a:ahLst/>
              <a:cxnLst/>
              <a:rect l="l" t="t" r="r" b="b"/>
              <a:pathLst>
                <a:path w="10075" h="6706" extrusionOk="0">
                  <a:moveTo>
                    <a:pt x="8340" y="334"/>
                  </a:moveTo>
                  <a:cubicBezTo>
                    <a:pt x="8740" y="334"/>
                    <a:pt x="8874" y="367"/>
                    <a:pt x="8907" y="367"/>
                  </a:cubicBezTo>
                  <a:cubicBezTo>
                    <a:pt x="9140" y="1301"/>
                    <a:pt x="9708" y="5271"/>
                    <a:pt x="9474" y="5638"/>
                  </a:cubicBezTo>
                  <a:cubicBezTo>
                    <a:pt x="9140" y="5871"/>
                    <a:pt x="4671" y="6372"/>
                    <a:pt x="2135" y="6372"/>
                  </a:cubicBezTo>
                  <a:cubicBezTo>
                    <a:pt x="1168" y="6372"/>
                    <a:pt x="901" y="6338"/>
                    <a:pt x="868" y="6305"/>
                  </a:cubicBezTo>
                  <a:cubicBezTo>
                    <a:pt x="668" y="5671"/>
                    <a:pt x="401" y="1802"/>
                    <a:pt x="634" y="1301"/>
                  </a:cubicBezTo>
                  <a:cubicBezTo>
                    <a:pt x="1135" y="1201"/>
                    <a:pt x="6372" y="334"/>
                    <a:pt x="8340" y="334"/>
                  </a:cubicBezTo>
                  <a:close/>
                  <a:moveTo>
                    <a:pt x="8273" y="0"/>
                  </a:moveTo>
                  <a:cubicBezTo>
                    <a:pt x="6205" y="0"/>
                    <a:pt x="701" y="934"/>
                    <a:pt x="501" y="968"/>
                  </a:cubicBezTo>
                  <a:cubicBezTo>
                    <a:pt x="468" y="968"/>
                    <a:pt x="368" y="968"/>
                    <a:pt x="334" y="1034"/>
                  </a:cubicBezTo>
                  <a:cubicBezTo>
                    <a:pt x="1" y="1535"/>
                    <a:pt x="401" y="5971"/>
                    <a:pt x="568" y="6438"/>
                  </a:cubicBezTo>
                  <a:cubicBezTo>
                    <a:pt x="601" y="6605"/>
                    <a:pt x="801" y="6705"/>
                    <a:pt x="2135" y="6705"/>
                  </a:cubicBezTo>
                  <a:cubicBezTo>
                    <a:pt x="4237" y="6705"/>
                    <a:pt x="9341" y="6305"/>
                    <a:pt x="9641" y="5871"/>
                  </a:cubicBezTo>
                  <a:cubicBezTo>
                    <a:pt x="10074" y="5338"/>
                    <a:pt x="9174" y="334"/>
                    <a:pt x="9174" y="301"/>
                  </a:cubicBezTo>
                  <a:cubicBezTo>
                    <a:pt x="9107" y="100"/>
                    <a:pt x="8907" y="0"/>
                    <a:pt x="8273"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4"/>
            <p:cNvSpPr/>
            <p:nvPr/>
          </p:nvSpPr>
          <p:spPr>
            <a:xfrm>
              <a:off x="4585100" y="4165875"/>
              <a:ext cx="51750" cy="50100"/>
            </a:xfrm>
            <a:custGeom>
              <a:avLst/>
              <a:gdLst/>
              <a:ahLst/>
              <a:cxnLst/>
              <a:rect l="l" t="t" r="r" b="b"/>
              <a:pathLst>
                <a:path w="2070" h="2004" extrusionOk="0">
                  <a:moveTo>
                    <a:pt x="1068" y="336"/>
                  </a:moveTo>
                  <a:cubicBezTo>
                    <a:pt x="1435" y="336"/>
                    <a:pt x="1669" y="603"/>
                    <a:pt x="1736" y="936"/>
                  </a:cubicBezTo>
                  <a:cubicBezTo>
                    <a:pt x="1769" y="1303"/>
                    <a:pt x="1502" y="1637"/>
                    <a:pt x="1135" y="1670"/>
                  </a:cubicBezTo>
                  <a:cubicBezTo>
                    <a:pt x="1112" y="1672"/>
                    <a:pt x="1089" y="1673"/>
                    <a:pt x="1066" y="1673"/>
                  </a:cubicBezTo>
                  <a:cubicBezTo>
                    <a:pt x="727" y="1673"/>
                    <a:pt x="433" y="1447"/>
                    <a:pt x="401" y="1103"/>
                  </a:cubicBezTo>
                  <a:cubicBezTo>
                    <a:pt x="335" y="703"/>
                    <a:pt x="601" y="369"/>
                    <a:pt x="968" y="336"/>
                  </a:cubicBezTo>
                  <a:close/>
                  <a:moveTo>
                    <a:pt x="1002" y="0"/>
                  </a:moveTo>
                  <a:cubicBezTo>
                    <a:pt x="980" y="0"/>
                    <a:pt x="957" y="1"/>
                    <a:pt x="935" y="2"/>
                  </a:cubicBezTo>
                  <a:cubicBezTo>
                    <a:pt x="401" y="36"/>
                    <a:pt x="1" y="536"/>
                    <a:pt x="68" y="1103"/>
                  </a:cubicBezTo>
                  <a:cubicBezTo>
                    <a:pt x="101" y="1637"/>
                    <a:pt x="568" y="2004"/>
                    <a:pt x="1068" y="2004"/>
                  </a:cubicBezTo>
                  <a:cubicBezTo>
                    <a:pt x="1102" y="2004"/>
                    <a:pt x="1135" y="2004"/>
                    <a:pt x="1135" y="1971"/>
                  </a:cubicBezTo>
                  <a:cubicBezTo>
                    <a:pt x="1669" y="1937"/>
                    <a:pt x="2069" y="1437"/>
                    <a:pt x="2002" y="870"/>
                  </a:cubicBezTo>
                  <a:cubicBezTo>
                    <a:pt x="1970" y="359"/>
                    <a:pt x="1510" y="0"/>
                    <a:pt x="1002"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4"/>
            <p:cNvSpPr/>
            <p:nvPr/>
          </p:nvSpPr>
          <p:spPr>
            <a:xfrm>
              <a:off x="4700200" y="4176775"/>
              <a:ext cx="168475" cy="19200"/>
            </a:xfrm>
            <a:custGeom>
              <a:avLst/>
              <a:gdLst/>
              <a:ahLst/>
              <a:cxnLst/>
              <a:rect l="l" t="t" r="r" b="b"/>
              <a:pathLst>
                <a:path w="6739" h="768" extrusionOk="0">
                  <a:moveTo>
                    <a:pt x="6572" y="0"/>
                  </a:moveTo>
                  <a:lnTo>
                    <a:pt x="167" y="434"/>
                  </a:lnTo>
                  <a:cubicBezTo>
                    <a:pt x="34" y="434"/>
                    <a:pt x="0" y="534"/>
                    <a:pt x="0" y="601"/>
                  </a:cubicBezTo>
                  <a:cubicBezTo>
                    <a:pt x="0" y="701"/>
                    <a:pt x="67" y="767"/>
                    <a:pt x="167" y="767"/>
                  </a:cubicBezTo>
                  <a:lnTo>
                    <a:pt x="6572" y="334"/>
                  </a:lnTo>
                  <a:cubicBezTo>
                    <a:pt x="6705" y="334"/>
                    <a:pt x="6738" y="234"/>
                    <a:pt x="6738" y="167"/>
                  </a:cubicBezTo>
                  <a:cubicBezTo>
                    <a:pt x="6738" y="33"/>
                    <a:pt x="6672" y="0"/>
                    <a:pt x="6572"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4"/>
            <p:cNvSpPr/>
            <p:nvPr/>
          </p:nvSpPr>
          <p:spPr>
            <a:xfrm>
              <a:off x="4703525" y="4215950"/>
              <a:ext cx="168475" cy="20875"/>
            </a:xfrm>
            <a:custGeom>
              <a:avLst/>
              <a:gdLst/>
              <a:ahLst/>
              <a:cxnLst/>
              <a:rect l="l" t="t" r="r" b="b"/>
              <a:pathLst>
                <a:path w="6739" h="835" extrusionOk="0">
                  <a:moveTo>
                    <a:pt x="6572" y="1"/>
                  </a:moveTo>
                  <a:lnTo>
                    <a:pt x="167" y="501"/>
                  </a:lnTo>
                  <a:cubicBezTo>
                    <a:pt x="34" y="501"/>
                    <a:pt x="1" y="601"/>
                    <a:pt x="1" y="668"/>
                  </a:cubicBezTo>
                  <a:cubicBezTo>
                    <a:pt x="1" y="768"/>
                    <a:pt x="67" y="835"/>
                    <a:pt x="167" y="835"/>
                  </a:cubicBezTo>
                  <a:lnTo>
                    <a:pt x="6572" y="334"/>
                  </a:lnTo>
                  <a:cubicBezTo>
                    <a:pt x="6705" y="334"/>
                    <a:pt x="6739" y="268"/>
                    <a:pt x="6739" y="168"/>
                  </a:cubicBezTo>
                  <a:cubicBezTo>
                    <a:pt x="6739" y="34"/>
                    <a:pt x="6639" y="1"/>
                    <a:pt x="6572"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4"/>
            <p:cNvSpPr/>
            <p:nvPr/>
          </p:nvSpPr>
          <p:spPr>
            <a:xfrm>
              <a:off x="4720200" y="4161750"/>
              <a:ext cx="19225" cy="104275"/>
            </a:xfrm>
            <a:custGeom>
              <a:avLst/>
              <a:gdLst/>
              <a:ahLst/>
              <a:cxnLst/>
              <a:rect l="l" t="t" r="r" b="b"/>
              <a:pathLst>
                <a:path w="769" h="4171" extrusionOk="0">
                  <a:moveTo>
                    <a:pt x="101" y="1"/>
                  </a:moveTo>
                  <a:cubicBezTo>
                    <a:pt x="34" y="1"/>
                    <a:pt x="1" y="101"/>
                    <a:pt x="1" y="167"/>
                  </a:cubicBezTo>
                  <a:lnTo>
                    <a:pt x="434" y="4037"/>
                  </a:lnTo>
                  <a:cubicBezTo>
                    <a:pt x="434" y="4137"/>
                    <a:pt x="535" y="4170"/>
                    <a:pt x="601" y="4170"/>
                  </a:cubicBezTo>
                  <a:cubicBezTo>
                    <a:pt x="735" y="4170"/>
                    <a:pt x="768" y="4104"/>
                    <a:pt x="735" y="4004"/>
                  </a:cubicBezTo>
                  <a:lnTo>
                    <a:pt x="268" y="134"/>
                  </a:lnTo>
                  <a:cubicBezTo>
                    <a:pt x="268" y="34"/>
                    <a:pt x="201" y="1"/>
                    <a:pt x="101"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4"/>
            <p:cNvSpPr/>
            <p:nvPr/>
          </p:nvSpPr>
          <p:spPr>
            <a:xfrm>
              <a:off x="4754400" y="4155925"/>
              <a:ext cx="20050" cy="98425"/>
            </a:xfrm>
            <a:custGeom>
              <a:avLst/>
              <a:gdLst/>
              <a:ahLst/>
              <a:cxnLst/>
              <a:rect l="l" t="t" r="r" b="b"/>
              <a:pathLst>
                <a:path w="802" h="3937" extrusionOk="0">
                  <a:moveTo>
                    <a:pt x="134" y="0"/>
                  </a:moveTo>
                  <a:cubicBezTo>
                    <a:pt x="34" y="0"/>
                    <a:pt x="0" y="67"/>
                    <a:pt x="0" y="167"/>
                  </a:cubicBezTo>
                  <a:lnTo>
                    <a:pt x="467" y="3836"/>
                  </a:lnTo>
                  <a:cubicBezTo>
                    <a:pt x="467" y="3903"/>
                    <a:pt x="534" y="3936"/>
                    <a:pt x="634" y="3936"/>
                  </a:cubicBezTo>
                  <a:cubicBezTo>
                    <a:pt x="701" y="3936"/>
                    <a:pt x="801" y="3870"/>
                    <a:pt x="734" y="3770"/>
                  </a:cubicBezTo>
                  <a:lnTo>
                    <a:pt x="301" y="100"/>
                  </a:lnTo>
                  <a:cubicBezTo>
                    <a:pt x="301" y="34"/>
                    <a:pt x="201" y="0"/>
                    <a:pt x="134"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4"/>
            <p:cNvSpPr/>
            <p:nvPr/>
          </p:nvSpPr>
          <p:spPr>
            <a:xfrm>
              <a:off x="4796925" y="4157575"/>
              <a:ext cx="20050" cy="99275"/>
            </a:xfrm>
            <a:custGeom>
              <a:avLst/>
              <a:gdLst/>
              <a:ahLst/>
              <a:cxnLst/>
              <a:rect l="l" t="t" r="r" b="b"/>
              <a:pathLst>
                <a:path w="802" h="3971" extrusionOk="0">
                  <a:moveTo>
                    <a:pt x="134" y="1"/>
                  </a:moveTo>
                  <a:cubicBezTo>
                    <a:pt x="34" y="1"/>
                    <a:pt x="1" y="101"/>
                    <a:pt x="1" y="168"/>
                  </a:cubicBezTo>
                  <a:lnTo>
                    <a:pt x="468" y="3837"/>
                  </a:lnTo>
                  <a:cubicBezTo>
                    <a:pt x="468" y="3937"/>
                    <a:pt x="534" y="3970"/>
                    <a:pt x="634" y="3970"/>
                  </a:cubicBezTo>
                  <a:cubicBezTo>
                    <a:pt x="768" y="3937"/>
                    <a:pt x="801" y="3837"/>
                    <a:pt x="768" y="3804"/>
                  </a:cubicBezTo>
                  <a:lnTo>
                    <a:pt x="301" y="134"/>
                  </a:lnTo>
                  <a:cubicBezTo>
                    <a:pt x="301" y="34"/>
                    <a:pt x="201" y="1"/>
                    <a:pt x="134"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4"/>
            <p:cNvSpPr/>
            <p:nvPr/>
          </p:nvSpPr>
          <p:spPr>
            <a:xfrm>
              <a:off x="4841125" y="4152575"/>
              <a:ext cx="14200" cy="103450"/>
            </a:xfrm>
            <a:custGeom>
              <a:avLst/>
              <a:gdLst/>
              <a:ahLst/>
              <a:cxnLst/>
              <a:rect l="l" t="t" r="r" b="b"/>
              <a:pathLst>
                <a:path w="568" h="4138" extrusionOk="0">
                  <a:moveTo>
                    <a:pt x="167" y="1"/>
                  </a:moveTo>
                  <a:cubicBezTo>
                    <a:pt x="34" y="1"/>
                    <a:pt x="1" y="67"/>
                    <a:pt x="1" y="168"/>
                  </a:cubicBezTo>
                  <a:lnTo>
                    <a:pt x="234" y="3970"/>
                  </a:lnTo>
                  <a:cubicBezTo>
                    <a:pt x="234" y="4037"/>
                    <a:pt x="334" y="4137"/>
                    <a:pt x="401" y="4137"/>
                  </a:cubicBezTo>
                  <a:cubicBezTo>
                    <a:pt x="534" y="4137"/>
                    <a:pt x="568" y="4037"/>
                    <a:pt x="568" y="3970"/>
                  </a:cubicBezTo>
                  <a:lnTo>
                    <a:pt x="301" y="168"/>
                  </a:lnTo>
                  <a:cubicBezTo>
                    <a:pt x="301" y="34"/>
                    <a:pt x="234" y="1"/>
                    <a:pt x="167"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4"/>
            <p:cNvSpPr/>
            <p:nvPr/>
          </p:nvSpPr>
          <p:spPr>
            <a:xfrm>
              <a:off x="4638475" y="4794050"/>
              <a:ext cx="38400" cy="12350"/>
            </a:xfrm>
            <a:custGeom>
              <a:avLst/>
              <a:gdLst/>
              <a:ahLst/>
              <a:cxnLst/>
              <a:rect l="l" t="t" r="r" b="b"/>
              <a:pathLst>
                <a:path w="1536" h="494" extrusionOk="0">
                  <a:moveTo>
                    <a:pt x="922" y="1"/>
                  </a:moveTo>
                  <a:cubicBezTo>
                    <a:pt x="535" y="1"/>
                    <a:pt x="157" y="194"/>
                    <a:pt x="134" y="194"/>
                  </a:cubicBezTo>
                  <a:cubicBezTo>
                    <a:pt x="34" y="227"/>
                    <a:pt x="1" y="327"/>
                    <a:pt x="34" y="394"/>
                  </a:cubicBezTo>
                  <a:cubicBezTo>
                    <a:pt x="34" y="427"/>
                    <a:pt x="134" y="494"/>
                    <a:pt x="168" y="494"/>
                  </a:cubicBezTo>
                  <a:lnTo>
                    <a:pt x="301" y="494"/>
                  </a:lnTo>
                  <a:cubicBezTo>
                    <a:pt x="411" y="428"/>
                    <a:pt x="680" y="333"/>
                    <a:pt x="936" y="333"/>
                  </a:cubicBezTo>
                  <a:cubicBezTo>
                    <a:pt x="1069" y="333"/>
                    <a:pt x="1199" y="359"/>
                    <a:pt x="1302" y="427"/>
                  </a:cubicBezTo>
                  <a:cubicBezTo>
                    <a:pt x="1317" y="457"/>
                    <a:pt x="1352" y="474"/>
                    <a:pt x="1389" y="474"/>
                  </a:cubicBezTo>
                  <a:cubicBezTo>
                    <a:pt x="1435" y="474"/>
                    <a:pt x="1484" y="449"/>
                    <a:pt x="1502" y="394"/>
                  </a:cubicBezTo>
                  <a:cubicBezTo>
                    <a:pt x="1535" y="360"/>
                    <a:pt x="1535" y="227"/>
                    <a:pt x="1469" y="194"/>
                  </a:cubicBezTo>
                  <a:cubicBezTo>
                    <a:pt x="1313" y="49"/>
                    <a:pt x="1116" y="1"/>
                    <a:pt x="9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4"/>
            <p:cNvSpPr/>
            <p:nvPr/>
          </p:nvSpPr>
          <p:spPr>
            <a:xfrm>
              <a:off x="4613475" y="4819075"/>
              <a:ext cx="38375" cy="12350"/>
            </a:xfrm>
            <a:custGeom>
              <a:avLst/>
              <a:gdLst/>
              <a:ahLst/>
              <a:cxnLst/>
              <a:rect l="l" t="t" r="r" b="b"/>
              <a:pathLst>
                <a:path w="1535" h="494" extrusionOk="0">
                  <a:moveTo>
                    <a:pt x="922" y="1"/>
                  </a:moveTo>
                  <a:cubicBezTo>
                    <a:pt x="534" y="1"/>
                    <a:pt x="156" y="193"/>
                    <a:pt x="134" y="193"/>
                  </a:cubicBezTo>
                  <a:cubicBezTo>
                    <a:pt x="33" y="227"/>
                    <a:pt x="0" y="327"/>
                    <a:pt x="33" y="393"/>
                  </a:cubicBezTo>
                  <a:cubicBezTo>
                    <a:pt x="33" y="427"/>
                    <a:pt x="134" y="494"/>
                    <a:pt x="167" y="494"/>
                  </a:cubicBezTo>
                  <a:lnTo>
                    <a:pt x="300" y="494"/>
                  </a:lnTo>
                  <a:cubicBezTo>
                    <a:pt x="410" y="428"/>
                    <a:pt x="679" y="333"/>
                    <a:pt x="935" y="333"/>
                  </a:cubicBezTo>
                  <a:cubicBezTo>
                    <a:pt x="1069" y="333"/>
                    <a:pt x="1198" y="358"/>
                    <a:pt x="1301" y="427"/>
                  </a:cubicBezTo>
                  <a:cubicBezTo>
                    <a:pt x="1316" y="457"/>
                    <a:pt x="1351" y="473"/>
                    <a:pt x="1389" y="473"/>
                  </a:cubicBezTo>
                  <a:cubicBezTo>
                    <a:pt x="1434" y="473"/>
                    <a:pt x="1483" y="449"/>
                    <a:pt x="1501" y="393"/>
                  </a:cubicBezTo>
                  <a:cubicBezTo>
                    <a:pt x="1535" y="360"/>
                    <a:pt x="1535" y="227"/>
                    <a:pt x="1468" y="193"/>
                  </a:cubicBezTo>
                  <a:cubicBezTo>
                    <a:pt x="1312" y="49"/>
                    <a:pt x="1116" y="1"/>
                    <a:pt x="9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4"/>
            <p:cNvSpPr/>
            <p:nvPr/>
          </p:nvSpPr>
          <p:spPr>
            <a:xfrm>
              <a:off x="4584275" y="4794050"/>
              <a:ext cx="38400" cy="12350"/>
            </a:xfrm>
            <a:custGeom>
              <a:avLst/>
              <a:gdLst/>
              <a:ahLst/>
              <a:cxnLst/>
              <a:rect l="l" t="t" r="r" b="b"/>
              <a:pathLst>
                <a:path w="1536" h="494" extrusionOk="0">
                  <a:moveTo>
                    <a:pt x="922" y="1"/>
                  </a:moveTo>
                  <a:cubicBezTo>
                    <a:pt x="534" y="1"/>
                    <a:pt x="156" y="194"/>
                    <a:pt x="134" y="194"/>
                  </a:cubicBezTo>
                  <a:cubicBezTo>
                    <a:pt x="34" y="227"/>
                    <a:pt x="1" y="327"/>
                    <a:pt x="34" y="394"/>
                  </a:cubicBezTo>
                  <a:cubicBezTo>
                    <a:pt x="34" y="427"/>
                    <a:pt x="134" y="494"/>
                    <a:pt x="167" y="494"/>
                  </a:cubicBezTo>
                  <a:lnTo>
                    <a:pt x="301" y="494"/>
                  </a:lnTo>
                  <a:cubicBezTo>
                    <a:pt x="411" y="428"/>
                    <a:pt x="679" y="333"/>
                    <a:pt x="936" y="333"/>
                  </a:cubicBezTo>
                  <a:cubicBezTo>
                    <a:pt x="1069" y="333"/>
                    <a:pt x="1199" y="359"/>
                    <a:pt x="1302" y="427"/>
                  </a:cubicBezTo>
                  <a:cubicBezTo>
                    <a:pt x="1317" y="457"/>
                    <a:pt x="1352" y="474"/>
                    <a:pt x="1389" y="474"/>
                  </a:cubicBezTo>
                  <a:cubicBezTo>
                    <a:pt x="1435" y="474"/>
                    <a:pt x="1483" y="449"/>
                    <a:pt x="1502" y="394"/>
                  </a:cubicBezTo>
                  <a:cubicBezTo>
                    <a:pt x="1535" y="360"/>
                    <a:pt x="1535" y="227"/>
                    <a:pt x="1468" y="194"/>
                  </a:cubicBezTo>
                  <a:cubicBezTo>
                    <a:pt x="1313" y="49"/>
                    <a:pt x="1116" y="1"/>
                    <a:pt x="9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4"/>
            <p:cNvSpPr/>
            <p:nvPr/>
          </p:nvSpPr>
          <p:spPr>
            <a:xfrm>
              <a:off x="4664325" y="4819075"/>
              <a:ext cx="38400" cy="12350"/>
            </a:xfrm>
            <a:custGeom>
              <a:avLst/>
              <a:gdLst/>
              <a:ahLst/>
              <a:cxnLst/>
              <a:rect l="l" t="t" r="r" b="b"/>
              <a:pathLst>
                <a:path w="1536" h="494" extrusionOk="0">
                  <a:moveTo>
                    <a:pt x="923" y="1"/>
                  </a:moveTo>
                  <a:cubicBezTo>
                    <a:pt x="535" y="1"/>
                    <a:pt x="157" y="193"/>
                    <a:pt x="134" y="193"/>
                  </a:cubicBezTo>
                  <a:cubicBezTo>
                    <a:pt x="68" y="227"/>
                    <a:pt x="1" y="327"/>
                    <a:pt x="68" y="393"/>
                  </a:cubicBezTo>
                  <a:cubicBezTo>
                    <a:pt x="68" y="427"/>
                    <a:pt x="134" y="494"/>
                    <a:pt x="168" y="494"/>
                  </a:cubicBezTo>
                  <a:lnTo>
                    <a:pt x="301" y="494"/>
                  </a:lnTo>
                  <a:cubicBezTo>
                    <a:pt x="411" y="428"/>
                    <a:pt x="680" y="333"/>
                    <a:pt x="936" y="333"/>
                  </a:cubicBezTo>
                  <a:cubicBezTo>
                    <a:pt x="1069" y="333"/>
                    <a:pt x="1199" y="358"/>
                    <a:pt x="1302" y="427"/>
                  </a:cubicBezTo>
                  <a:cubicBezTo>
                    <a:pt x="1317" y="457"/>
                    <a:pt x="1352" y="473"/>
                    <a:pt x="1389" y="473"/>
                  </a:cubicBezTo>
                  <a:cubicBezTo>
                    <a:pt x="1435" y="473"/>
                    <a:pt x="1484" y="449"/>
                    <a:pt x="1502" y="393"/>
                  </a:cubicBezTo>
                  <a:cubicBezTo>
                    <a:pt x="1535" y="360"/>
                    <a:pt x="1535" y="227"/>
                    <a:pt x="1469" y="193"/>
                  </a:cubicBezTo>
                  <a:cubicBezTo>
                    <a:pt x="1313" y="49"/>
                    <a:pt x="1117" y="1"/>
                    <a:pt x="92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4"/>
            <p:cNvSpPr/>
            <p:nvPr/>
          </p:nvSpPr>
          <p:spPr>
            <a:xfrm>
              <a:off x="4710200" y="4821000"/>
              <a:ext cx="39225" cy="12100"/>
            </a:xfrm>
            <a:custGeom>
              <a:avLst/>
              <a:gdLst/>
              <a:ahLst/>
              <a:cxnLst/>
              <a:rect l="l" t="t" r="r" b="b"/>
              <a:pathLst>
                <a:path w="1569" h="484" extrusionOk="0">
                  <a:moveTo>
                    <a:pt x="786" y="1"/>
                  </a:moveTo>
                  <a:cubicBezTo>
                    <a:pt x="450" y="1"/>
                    <a:pt x="154" y="116"/>
                    <a:pt x="134" y="116"/>
                  </a:cubicBezTo>
                  <a:cubicBezTo>
                    <a:pt x="67" y="150"/>
                    <a:pt x="1" y="250"/>
                    <a:pt x="67" y="316"/>
                  </a:cubicBezTo>
                  <a:cubicBezTo>
                    <a:pt x="92" y="392"/>
                    <a:pt x="136" y="429"/>
                    <a:pt x="199" y="429"/>
                  </a:cubicBezTo>
                  <a:cubicBezTo>
                    <a:pt x="219" y="429"/>
                    <a:pt x="242" y="425"/>
                    <a:pt x="267" y="417"/>
                  </a:cubicBezTo>
                  <a:cubicBezTo>
                    <a:pt x="267" y="417"/>
                    <a:pt x="554" y="307"/>
                    <a:pt x="840" y="307"/>
                  </a:cubicBezTo>
                  <a:cubicBezTo>
                    <a:pt x="1000" y="307"/>
                    <a:pt x="1160" y="342"/>
                    <a:pt x="1268" y="450"/>
                  </a:cubicBezTo>
                  <a:cubicBezTo>
                    <a:pt x="1301" y="483"/>
                    <a:pt x="1335" y="483"/>
                    <a:pt x="1402" y="483"/>
                  </a:cubicBezTo>
                  <a:cubicBezTo>
                    <a:pt x="1435" y="483"/>
                    <a:pt x="1468" y="450"/>
                    <a:pt x="1468" y="450"/>
                  </a:cubicBezTo>
                  <a:cubicBezTo>
                    <a:pt x="1568" y="417"/>
                    <a:pt x="1568" y="283"/>
                    <a:pt x="1468" y="250"/>
                  </a:cubicBezTo>
                  <a:cubicBezTo>
                    <a:pt x="1276" y="57"/>
                    <a:pt x="1021" y="1"/>
                    <a:pt x="78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4"/>
            <p:cNvSpPr/>
            <p:nvPr/>
          </p:nvSpPr>
          <p:spPr>
            <a:xfrm>
              <a:off x="4691850" y="4793800"/>
              <a:ext cx="36725" cy="15100"/>
            </a:xfrm>
            <a:custGeom>
              <a:avLst/>
              <a:gdLst/>
              <a:ahLst/>
              <a:cxnLst/>
              <a:rect l="l" t="t" r="r" b="b"/>
              <a:pathLst>
                <a:path w="1469" h="604" extrusionOk="0">
                  <a:moveTo>
                    <a:pt x="521" y="0"/>
                  </a:moveTo>
                  <a:cubicBezTo>
                    <a:pt x="310" y="0"/>
                    <a:pt x="148" y="37"/>
                    <a:pt x="134" y="37"/>
                  </a:cubicBezTo>
                  <a:cubicBezTo>
                    <a:pt x="34" y="70"/>
                    <a:pt x="1" y="170"/>
                    <a:pt x="1" y="237"/>
                  </a:cubicBezTo>
                  <a:cubicBezTo>
                    <a:pt x="34" y="304"/>
                    <a:pt x="134" y="370"/>
                    <a:pt x="201" y="370"/>
                  </a:cubicBezTo>
                  <a:cubicBezTo>
                    <a:pt x="201" y="370"/>
                    <a:pt x="333" y="344"/>
                    <a:pt x="505" y="344"/>
                  </a:cubicBezTo>
                  <a:cubicBezTo>
                    <a:pt x="721" y="344"/>
                    <a:pt x="1001" y="385"/>
                    <a:pt x="1168" y="571"/>
                  </a:cubicBezTo>
                  <a:cubicBezTo>
                    <a:pt x="1202" y="604"/>
                    <a:pt x="1235" y="604"/>
                    <a:pt x="1302" y="604"/>
                  </a:cubicBezTo>
                  <a:cubicBezTo>
                    <a:pt x="1335" y="604"/>
                    <a:pt x="1368" y="604"/>
                    <a:pt x="1368" y="571"/>
                  </a:cubicBezTo>
                  <a:cubicBezTo>
                    <a:pt x="1468" y="537"/>
                    <a:pt x="1468" y="437"/>
                    <a:pt x="1402" y="370"/>
                  </a:cubicBezTo>
                  <a:cubicBezTo>
                    <a:pt x="1173" y="65"/>
                    <a:pt x="803" y="0"/>
                    <a:pt x="52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4"/>
            <p:cNvSpPr/>
            <p:nvPr/>
          </p:nvSpPr>
          <p:spPr>
            <a:xfrm>
              <a:off x="4741050" y="4803800"/>
              <a:ext cx="35900" cy="15950"/>
            </a:xfrm>
            <a:custGeom>
              <a:avLst/>
              <a:gdLst/>
              <a:ahLst/>
              <a:cxnLst/>
              <a:rect l="l" t="t" r="r" b="b"/>
              <a:pathLst>
                <a:path w="1436" h="638" extrusionOk="0">
                  <a:moveTo>
                    <a:pt x="515" y="0"/>
                  </a:moveTo>
                  <a:cubicBezTo>
                    <a:pt x="299" y="0"/>
                    <a:pt x="129" y="37"/>
                    <a:pt x="101" y="37"/>
                  </a:cubicBezTo>
                  <a:cubicBezTo>
                    <a:pt x="34" y="104"/>
                    <a:pt x="1" y="171"/>
                    <a:pt x="1" y="271"/>
                  </a:cubicBezTo>
                  <a:cubicBezTo>
                    <a:pt x="34" y="337"/>
                    <a:pt x="101" y="371"/>
                    <a:pt x="201" y="371"/>
                  </a:cubicBezTo>
                  <a:cubicBezTo>
                    <a:pt x="201" y="371"/>
                    <a:pt x="295" y="357"/>
                    <a:pt x="428" y="357"/>
                  </a:cubicBezTo>
                  <a:cubicBezTo>
                    <a:pt x="650" y="357"/>
                    <a:pt x="981" y="396"/>
                    <a:pt x="1168" y="604"/>
                  </a:cubicBezTo>
                  <a:cubicBezTo>
                    <a:pt x="1202" y="638"/>
                    <a:pt x="1235" y="638"/>
                    <a:pt x="1268" y="638"/>
                  </a:cubicBezTo>
                  <a:cubicBezTo>
                    <a:pt x="1335" y="638"/>
                    <a:pt x="1368" y="604"/>
                    <a:pt x="1368" y="604"/>
                  </a:cubicBezTo>
                  <a:cubicBezTo>
                    <a:pt x="1435" y="537"/>
                    <a:pt x="1435" y="471"/>
                    <a:pt x="1402" y="371"/>
                  </a:cubicBezTo>
                  <a:cubicBezTo>
                    <a:pt x="1173" y="66"/>
                    <a:pt x="803" y="0"/>
                    <a:pt x="51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4"/>
            <p:cNvSpPr/>
            <p:nvPr/>
          </p:nvSpPr>
          <p:spPr>
            <a:xfrm>
              <a:off x="5748450" y="4801575"/>
              <a:ext cx="38375" cy="11500"/>
            </a:xfrm>
            <a:custGeom>
              <a:avLst/>
              <a:gdLst/>
              <a:ahLst/>
              <a:cxnLst/>
              <a:rect l="l" t="t" r="r" b="b"/>
              <a:pathLst>
                <a:path w="1535" h="460" extrusionOk="0">
                  <a:moveTo>
                    <a:pt x="922" y="0"/>
                  </a:moveTo>
                  <a:cubicBezTo>
                    <a:pt x="534" y="0"/>
                    <a:pt x="156" y="193"/>
                    <a:pt x="134" y="193"/>
                  </a:cubicBezTo>
                  <a:cubicBezTo>
                    <a:pt x="67" y="226"/>
                    <a:pt x="0" y="293"/>
                    <a:pt x="67" y="393"/>
                  </a:cubicBezTo>
                  <a:cubicBezTo>
                    <a:pt x="67" y="426"/>
                    <a:pt x="134" y="460"/>
                    <a:pt x="167" y="460"/>
                  </a:cubicBezTo>
                  <a:lnTo>
                    <a:pt x="300" y="460"/>
                  </a:lnTo>
                  <a:cubicBezTo>
                    <a:pt x="409" y="416"/>
                    <a:pt x="671" y="331"/>
                    <a:pt x="924" y="331"/>
                  </a:cubicBezTo>
                  <a:cubicBezTo>
                    <a:pt x="1061" y="331"/>
                    <a:pt x="1196" y="356"/>
                    <a:pt x="1301" y="426"/>
                  </a:cubicBezTo>
                  <a:cubicBezTo>
                    <a:pt x="1315" y="440"/>
                    <a:pt x="1346" y="448"/>
                    <a:pt x="1380" y="448"/>
                  </a:cubicBezTo>
                  <a:cubicBezTo>
                    <a:pt x="1428" y="448"/>
                    <a:pt x="1482" y="432"/>
                    <a:pt x="1501" y="393"/>
                  </a:cubicBezTo>
                  <a:cubicBezTo>
                    <a:pt x="1535" y="360"/>
                    <a:pt x="1535" y="226"/>
                    <a:pt x="1468" y="193"/>
                  </a:cubicBezTo>
                  <a:cubicBezTo>
                    <a:pt x="1312" y="48"/>
                    <a:pt x="1116" y="0"/>
                    <a:pt x="92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4"/>
            <p:cNvSpPr/>
            <p:nvPr/>
          </p:nvSpPr>
          <p:spPr>
            <a:xfrm>
              <a:off x="5723425" y="4825275"/>
              <a:ext cx="39225" cy="12000"/>
            </a:xfrm>
            <a:custGeom>
              <a:avLst/>
              <a:gdLst/>
              <a:ahLst/>
              <a:cxnLst/>
              <a:rect l="l" t="t" r="r" b="b"/>
              <a:pathLst>
                <a:path w="1569" h="480" extrusionOk="0">
                  <a:moveTo>
                    <a:pt x="922" y="1"/>
                  </a:moveTo>
                  <a:cubicBezTo>
                    <a:pt x="534" y="1"/>
                    <a:pt x="156" y="179"/>
                    <a:pt x="134" y="179"/>
                  </a:cubicBezTo>
                  <a:cubicBezTo>
                    <a:pt x="67" y="246"/>
                    <a:pt x="0" y="312"/>
                    <a:pt x="67" y="412"/>
                  </a:cubicBezTo>
                  <a:cubicBezTo>
                    <a:pt x="67" y="446"/>
                    <a:pt x="134" y="479"/>
                    <a:pt x="167" y="479"/>
                  </a:cubicBezTo>
                  <a:lnTo>
                    <a:pt x="301" y="479"/>
                  </a:lnTo>
                  <a:cubicBezTo>
                    <a:pt x="409" y="436"/>
                    <a:pt x="672" y="350"/>
                    <a:pt x="925" y="350"/>
                  </a:cubicBezTo>
                  <a:cubicBezTo>
                    <a:pt x="1062" y="350"/>
                    <a:pt x="1196" y="375"/>
                    <a:pt x="1301" y="446"/>
                  </a:cubicBezTo>
                  <a:cubicBezTo>
                    <a:pt x="1315" y="459"/>
                    <a:pt x="1346" y="468"/>
                    <a:pt x="1380" y="468"/>
                  </a:cubicBezTo>
                  <a:cubicBezTo>
                    <a:pt x="1428" y="468"/>
                    <a:pt x="1482" y="451"/>
                    <a:pt x="1502" y="412"/>
                  </a:cubicBezTo>
                  <a:cubicBezTo>
                    <a:pt x="1568" y="346"/>
                    <a:pt x="1568" y="246"/>
                    <a:pt x="1468" y="179"/>
                  </a:cubicBezTo>
                  <a:cubicBezTo>
                    <a:pt x="1313" y="45"/>
                    <a:pt x="1116" y="1"/>
                    <a:pt x="92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4"/>
            <p:cNvSpPr/>
            <p:nvPr/>
          </p:nvSpPr>
          <p:spPr>
            <a:xfrm>
              <a:off x="5694225" y="4801575"/>
              <a:ext cx="38400" cy="11500"/>
            </a:xfrm>
            <a:custGeom>
              <a:avLst/>
              <a:gdLst/>
              <a:ahLst/>
              <a:cxnLst/>
              <a:rect l="l" t="t" r="r" b="b"/>
              <a:pathLst>
                <a:path w="1536" h="460" extrusionOk="0">
                  <a:moveTo>
                    <a:pt x="923" y="0"/>
                  </a:moveTo>
                  <a:cubicBezTo>
                    <a:pt x="535" y="0"/>
                    <a:pt x="157" y="193"/>
                    <a:pt x="134" y="193"/>
                  </a:cubicBezTo>
                  <a:cubicBezTo>
                    <a:pt x="68" y="226"/>
                    <a:pt x="1" y="293"/>
                    <a:pt x="68" y="393"/>
                  </a:cubicBezTo>
                  <a:cubicBezTo>
                    <a:pt x="68" y="426"/>
                    <a:pt x="134" y="460"/>
                    <a:pt x="168" y="460"/>
                  </a:cubicBezTo>
                  <a:cubicBezTo>
                    <a:pt x="168" y="460"/>
                    <a:pt x="197" y="445"/>
                    <a:pt x="237" y="445"/>
                  </a:cubicBezTo>
                  <a:cubicBezTo>
                    <a:pt x="257" y="445"/>
                    <a:pt x="279" y="449"/>
                    <a:pt x="301" y="460"/>
                  </a:cubicBezTo>
                  <a:cubicBezTo>
                    <a:pt x="409" y="416"/>
                    <a:pt x="700" y="331"/>
                    <a:pt x="955" y="331"/>
                  </a:cubicBezTo>
                  <a:cubicBezTo>
                    <a:pt x="1093" y="331"/>
                    <a:pt x="1220" y="356"/>
                    <a:pt x="1302" y="426"/>
                  </a:cubicBezTo>
                  <a:cubicBezTo>
                    <a:pt x="1316" y="440"/>
                    <a:pt x="1347" y="448"/>
                    <a:pt x="1381" y="448"/>
                  </a:cubicBezTo>
                  <a:cubicBezTo>
                    <a:pt x="1429" y="448"/>
                    <a:pt x="1483" y="432"/>
                    <a:pt x="1502" y="393"/>
                  </a:cubicBezTo>
                  <a:cubicBezTo>
                    <a:pt x="1535" y="360"/>
                    <a:pt x="1535" y="226"/>
                    <a:pt x="1469" y="193"/>
                  </a:cubicBezTo>
                  <a:cubicBezTo>
                    <a:pt x="1313" y="48"/>
                    <a:pt x="1117" y="0"/>
                    <a:pt x="92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4"/>
            <p:cNvSpPr/>
            <p:nvPr/>
          </p:nvSpPr>
          <p:spPr>
            <a:xfrm>
              <a:off x="5773450" y="4826575"/>
              <a:ext cx="39225" cy="11525"/>
            </a:xfrm>
            <a:custGeom>
              <a:avLst/>
              <a:gdLst/>
              <a:ahLst/>
              <a:cxnLst/>
              <a:rect l="l" t="t" r="r" b="b"/>
              <a:pathLst>
                <a:path w="1569" h="461" extrusionOk="0">
                  <a:moveTo>
                    <a:pt x="923" y="1"/>
                  </a:moveTo>
                  <a:cubicBezTo>
                    <a:pt x="535" y="1"/>
                    <a:pt x="157" y="194"/>
                    <a:pt x="134" y="194"/>
                  </a:cubicBezTo>
                  <a:cubicBezTo>
                    <a:pt x="68" y="227"/>
                    <a:pt x="1" y="294"/>
                    <a:pt x="68" y="394"/>
                  </a:cubicBezTo>
                  <a:cubicBezTo>
                    <a:pt x="68" y="427"/>
                    <a:pt x="134" y="460"/>
                    <a:pt x="168" y="460"/>
                  </a:cubicBezTo>
                  <a:lnTo>
                    <a:pt x="301" y="460"/>
                  </a:lnTo>
                  <a:cubicBezTo>
                    <a:pt x="409" y="417"/>
                    <a:pt x="672" y="332"/>
                    <a:pt x="925" y="332"/>
                  </a:cubicBezTo>
                  <a:cubicBezTo>
                    <a:pt x="1062" y="332"/>
                    <a:pt x="1196" y="357"/>
                    <a:pt x="1302" y="427"/>
                  </a:cubicBezTo>
                  <a:cubicBezTo>
                    <a:pt x="1316" y="441"/>
                    <a:pt x="1347" y="449"/>
                    <a:pt x="1381" y="449"/>
                  </a:cubicBezTo>
                  <a:cubicBezTo>
                    <a:pt x="1429" y="449"/>
                    <a:pt x="1482" y="433"/>
                    <a:pt x="1502" y="394"/>
                  </a:cubicBezTo>
                  <a:cubicBezTo>
                    <a:pt x="1569" y="360"/>
                    <a:pt x="1569" y="227"/>
                    <a:pt x="1469" y="194"/>
                  </a:cubicBezTo>
                  <a:cubicBezTo>
                    <a:pt x="1313" y="49"/>
                    <a:pt x="1117" y="1"/>
                    <a:pt x="92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4"/>
            <p:cNvSpPr/>
            <p:nvPr/>
          </p:nvSpPr>
          <p:spPr>
            <a:xfrm>
              <a:off x="5821000" y="4827975"/>
              <a:ext cx="38375" cy="12625"/>
            </a:xfrm>
            <a:custGeom>
              <a:avLst/>
              <a:gdLst/>
              <a:ahLst/>
              <a:cxnLst/>
              <a:rect l="l" t="t" r="r" b="b"/>
              <a:pathLst>
                <a:path w="1535" h="505" extrusionOk="0">
                  <a:moveTo>
                    <a:pt x="816" y="0"/>
                  </a:moveTo>
                  <a:cubicBezTo>
                    <a:pt x="468" y="0"/>
                    <a:pt x="141" y="138"/>
                    <a:pt x="100" y="138"/>
                  </a:cubicBezTo>
                  <a:cubicBezTo>
                    <a:pt x="34" y="171"/>
                    <a:pt x="0" y="238"/>
                    <a:pt x="34" y="338"/>
                  </a:cubicBezTo>
                  <a:cubicBezTo>
                    <a:pt x="57" y="385"/>
                    <a:pt x="114" y="432"/>
                    <a:pt x="169" y="432"/>
                  </a:cubicBezTo>
                  <a:cubicBezTo>
                    <a:pt x="192" y="432"/>
                    <a:pt x="214" y="424"/>
                    <a:pt x="234" y="404"/>
                  </a:cubicBezTo>
                  <a:cubicBezTo>
                    <a:pt x="234" y="404"/>
                    <a:pt x="493" y="318"/>
                    <a:pt x="764" y="318"/>
                  </a:cubicBezTo>
                  <a:cubicBezTo>
                    <a:pt x="938" y="318"/>
                    <a:pt x="1117" y="354"/>
                    <a:pt x="1234" y="471"/>
                  </a:cubicBezTo>
                  <a:cubicBezTo>
                    <a:pt x="1268" y="504"/>
                    <a:pt x="1335" y="504"/>
                    <a:pt x="1368" y="504"/>
                  </a:cubicBezTo>
                  <a:cubicBezTo>
                    <a:pt x="1401" y="504"/>
                    <a:pt x="1435" y="471"/>
                    <a:pt x="1435" y="471"/>
                  </a:cubicBezTo>
                  <a:cubicBezTo>
                    <a:pt x="1535" y="404"/>
                    <a:pt x="1535" y="304"/>
                    <a:pt x="1435" y="238"/>
                  </a:cubicBezTo>
                  <a:cubicBezTo>
                    <a:pt x="1266" y="56"/>
                    <a:pt x="1037" y="0"/>
                    <a:pt x="81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4"/>
            <p:cNvSpPr/>
            <p:nvPr/>
          </p:nvSpPr>
          <p:spPr>
            <a:xfrm>
              <a:off x="5801825" y="4800525"/>
              <a:ext cx="36700" cy="15900"/>
            </a:xfrm>
            <a:custGeom>
              <a:avLst/>
              <a:gdLst/>
              <a:ahLst/>
              <a:cxnLst/>
              <a:rect l="l" t="t" r="r" b="b"/>
              <a:pathLst>
                <a:path w="1468" h="636" extrusionOk="0">
                  <a:moveTo>
                    <a:pt x="501" y="0"/>
                  </a:moveTo>
                  <a:cubicBezTo>
                    <a:pt x="298" y="0"/>
                    <a:pt x="147" y="35"/>
                    <a:pt x="133" y="35"/>
                  </a:cubicBezTo>
                  <a:cubicBezTo>
                    <a:pt x="33" y="101"/>
                    <a:pt x="0" y="168"/>
                    <a:pt x="0" y="268"/>
                  </a:cubicBezTo>
                  <a:cubicBezTo>
                    <a:pt x="33" y="335"/>
                    <a:pt x="133" y="402"/>
                    <a:pt x="200" y="402"/>
                  </a:cubicBezTo>
                  <a:cubicBezTo>
                    <a:pt x="200" y="402"/>
                    <a:pt x="332" y="375"/>
                    <a:pt x="505" y="375"/>
                  </a:cubicBezTo>
                  <a:cubicBezTo>
                    <a:pt x="721" y="375"/>
                    <a:pt x="1001" y="416"/>
                    <a:pt x="1168" y="602"/>
                  </a:cubicBezTo>
                  <a:cubicBezTo>
                    <a:pt x="1201" y="635"/>
                    <a:pt x="1268" y="635"/>
                    <a:pt x="1301" y="635"/>
                  </a:cubicBezTo>
                  <a:cubicBezTo>
                    <a:pt x="1334" y="635"/>
                    <a:pt x="1368" y="602"/>
                    <a:pt x="1368" y="602"/>
                  </a:cubicBezTo>
                  <a:cubicBezTo>
                    <a:pt x="1468" y="535"/>
                    <a:pt x="1468" y="468"/>
                    <a:pt x="1434" y="402"/>
                  </a:cubicBezTo>
                  <a:cubicBezTo>
                    <a:pt x="1180" y="69"/>
                    <a:pt x="788" y="0"/>
                    <a:pt x="5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4"/>
            <p:cNvSpPr/>
            <p:nvPr/>
          </p:nvSpPr>
          <p:spPr>
            <a:xfrm>
              <a:off x="5851025" y="4810475"/>
              <a:ext cx="36700" cy="15125"/>
            </a:xfrm>
            <a:custGeom>
              <a:avLst/>
              <a:gdLst/>
              <a:ahLst/>
              <a:cxnLst/>
              <a:rect l="l" t="t" r="r" b="b"/>
              <a:pathLst>
                <a:path w="1468" h="605" extrusionOk="0">
                  <a:moveTo>
                    <a:pt x="520" y="0"/>
                  </a:moveTo>
                  <a:cubicBezTo>
                    <a:pt x="309" y="0"/>
                    <a:pt x="148" y="37"/>
                    <a:pt x="134" y="37"/>
                  </a:cubicBezTo>
                  <a:cubicBezTo>
                    <a:pt x="33" y="70"/>
                    <a:pt x="0" y="170"/>
                    <a:pt x="0" y="237"/>
                  </a:cubicBezTo>
                  <a:cubicBezTo>
                    <a:pt x="33" y="337"/>
                    <a:pt x="134" y="371"/>
                    <a:pt x="200" y="371"/>
                  </a:cubicBezTo>
                  <a:cubicBezTo>
                    <a:pt x="200" y="371"/>
                    <a:pt x="332" y="344"/>
                    <a:pt x="505" y="344"/>
                  </a:cubicBezTo>
                  <a:cubicBezTo>
                    <a:pt x="721" y="344"/>
                    <a:pt x="1001" y="385"/>
                    <a:pt x="1168" y="571"/>
                  </a:cubicBezTo>
                  <a:cubicBezTo>
                    <a:pt x="1201" y="604"/>
                    <a:pt x="1234" y="604"/>
                    <a:pt x="1301" y="604"/>
                  </a:cubicBezTo>
                  <a:cubicBezTo>
                    <a:pt x="1301" y="604"/>
                    <a:pt x="1334" y="604"/>
                    <a:pt x="1368" y="571"/>
                  </a:cubicBezTo>
                  <a:cubicBezTo>
                    <a:pt x="1468" y="537"/>
                    <a:pt x="1468" y="437"/>
                    <a:pt x="1401" y="371"/>
                  </a:cubicBezTo>
                  <a:cubicBezTo>
                    <a:pt x="1172" y="66"/>
                    <a:pt x="802" y="0"/>
                    <a:pt x="52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4"/>
            <p:cNvSpPr/>
            <p:nvPr/>
          </p:nvSpPr>
          <p:spPr>
            <a:xfrm>
              <a:off x="4495875" y="4302675"/>
              <a:ext cx="458675" cy="168500"/>
            </a:xfrm>
            <a:custGeom>
              <a:avLst/>
              <a:gdLst/>
              <a:ahLst/>
              <a:cxnLst/>
              <a:rect l="l" t="t" r="r" b="b"/>
              <a:pathLst>
                <a:path w="18347" h="6740" extrusionOk="0">
                  <a:moveTo>
                    <a:pt x="17420" y="1"/>
                  </a:moveTo>
                  <a:cubicBezTo>
                    <a:pt x="17418" y="1"/>
                    <a:pt x="17415" y="1"/>
                    <a:pt x="17413" y="1"/>
                  </a:cubicBezTo>
                  <a:cubicBezTo>
                    <a:pt x="16146" y="1"/>
                    <a:pt x="8373" y="201"/>
                    <a:pt x="8373" y="201"/>
                  </a:cubicBezTo>
                  <a:cubicBezTo>
                    <a:pt x="8373" y="201"/>
                    <a:pt x="8365" y="201"/>
                    <a:pt x="8348" y="201"/>
                  </a:cubicBezTo>
                  <a:cubicBezTo>
                    <a:pt x="7882" y="201"/>
                    <a:pt x="1114" y="232"/>
                    <a:pt x="534" y="2036"/>
                  </a:cubicBezTo>
                  <a:cubicBezTo>
                    <a:pt x="1" y="3837"/>
                    <a:pt x="34" y="6472"/>
                    <a:pt x="3803" y="6639"/>
                  </a:cubicBezTo>
                  <a:cubicBezTo>
                    <a:pt x="4571" y="6672"/>
                    <a:pt x="18147" y="6739"/>
                    <a:pt x="18147" y="6739"/>
                  </a:cubicBezTo>
                  <a:cubicBezTo>
                    <a:pt x="18147" y="6739"/>
                    <a:pt x="18346" y="1"/>
                    <a:pt x="17420" y="1"/>
                  </a:cubicBezTo>
                  <a:close/>
                </a:path>
              </a:pathLst>
            </a:custGeom>
            <a:solidFill>
              <a:srgbClr val="D07F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4"/>
            <p:cNvSpPr/>
            <p:nvPr/>
          </p:nvSpPr>
          <p:spPr>
            <a:xfrm>
              <a:off x="4500425" y="4322700"/>
              <a:ext cx="449975" cy="119550"/>
            </a:xfrm>
            <a:custGeom>
              <a:avLst/>
              <a:gdLst/>
              <a:ahLst/>
              <a:cxnLst/>
              <a:rect l="l" t="t" r="r" b="b"/>
              <a:pathLst>
                <a:path w="17999" h="4782" extrusionOk="0">
                  <a:moveTo>
                    <a:pt x="17198" y="1"/>
                  </a:moveTo>
                  <a:cubicBezTo>
                    <a:pt x="16030" y="1"/>
                    <a:pt x="8025" y="501"/>
                    <a:pt x="8025" y="501"/>
                  </a:cubicBezTo>
                  <a:cubicBezTo>
                    <a:pt x="8025" y="501"/>
                    <a:pt x="7954" y="500"/>
                    <a:pt x="7828" y="500"/>
                  </a:cubicBezTo>
                  <a:cubicBezTo>
                    <a:pt x="6592" y="500"/>
                    <a:pt x="1" y="637"/>
                    <a:pt x="1787" y="3603"/>
                  </a:cubicBezTo>
                  <a:cubicBezTo>
                    <a:pt x="1964" y="3957"/>
                    <a:pt x="1984" y="4782"/>
                    <a:pt x="5802" y="4782"/>
                  </a:cubicBezTo>
                  <a:cubicBezTo>
                    <a:pt x="6298" y="4782"/>
                    <a:pt x="6858" y="4768"/>
                    <a:pt x="7491" y="4737"/>
                  </a:cubicBezTo>
                  <a:cubicBezTo>
                    <a:pt x="8025" y="4737"/>
                    <a:pt x="17698" y="4437"/>
                    <a:pt x="17698" y="4437"/>
                  </a:cubicBezTo>
                  <a:cubicBezTo>
                    <a:pt x="17698" y="4437"/>
                    <a:pt x="17998" y="34"/>
                    <a:pt x="17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4"/>
            <p:cNvSpPr/>
            <p:nvPr/>
          </p:nvSpPr>
          <p:spPr>
            <a:xfrm>
              <a:off x="4530900" y="4319375"/>
              <a:ext cx="421175" cy="126775"/>
            </a:xfrm>
            <a:custGeom>
              <a:avLst/>
              <a:gdLst/>
              <a:ahLst/>
              <a:cxnLst/>
              <a:rect l="l" t="t" r="r" b="b"/>
              <a:pathLst>
                <a:path w="16847" h="5071" extrusionOk="0">
                  <a:moveTo>
                    <a:pt x="15945" y="367"/>
                  </a:moveTo>
                  <a:cubicBezTo>
                    <a:pt x="15979" y="367"/>
                    <a:pt x="15979" y="367"/>
                    <a:pt x="16012" y="400"/>
                  </a:cubicBezTo>
                  <a:cubicBezTo>
                    <a:pt x="16412" y="834"/>
                    <a:pt x="16412" y="3069"/>
                    <a:pt x="16312" y="4503"/>
                  </a:cubicBezTo>
                  <a:cubicBezTo>
                    <a:pt x="15078" y="4537"/>
                    <a:pt x="6772" y="4737"/>
                    <a:pt x="6272" y="4804"/>
                  </a:cubicBezTo>
                  <a:cubicBezTo>
                    <a:pt x="5671" y="4837"/>
                    <a:pt x="5138" y="4837"/>
                    <a:pt x="4637" y="4837"/>
                  </a:cubicBezTo>
                  <a:cubicBezTo>
                    <a:pt x="1235" y="4837"/>
                    <a:pt x="935" y="4203"/>
                    <a:pt x="768" y="3870"/>
                  </a:cubicBezTo>
                  <a:cubicBezTo>
                    <a:pt x="768" y="3836"/>
                    <a:pt x="735" y="3803"/>
                    <a:pt x="735" y="3736"/>
                  </a:cubicBezTo>
                  <a:cubicBezTo>
                    <a:pt x="401" y="3202"/>
                    <a:pt x="334" y="2735"/>
                    <a:pt x="568" y="2369"/>
                  </a:cubicBezTo>
                  <a:cubicBezTo>
                    <a:pt x="1402" y="901"/>
                    <a:pt x="5671" y="834"/>
                    <a:pt x="6572" y="834"/>
                  </a:cubicBezTo>
                  <a:cubicBezTo>
                    <a:pt x="6739" y="834"/>
                    <a:pt x="6806" y="834"/>
                    <a:pt x="6806" y="867"/>
                  </a:cubicBezTo>
                  <a:cubicBezTo>
                    <a:pt x="6906" y="867"/>
                    <a:pt x="14811" y="367"/>
                    <a:pt x="15945" y="367"/>
                  </a:cubicBezTo>
                  <a:close/>
                  <a:moveTo>
                    <a:pt x="15945" y="0"/>
                  </a:moveTo>
                  <a:cubicBezTo>
                    <a:pt x="14811" y="0"/>
                    <a:pt x="6906" y="501"/>
                    <a:pt x="6806" y="501"/>
                  </a:cubicBezTo>
                  <a:lnTo>
                    <a:pt x="6572" y="501"/>
                  </a:lnTo>
                  <a:cubicBezTo>
                    <a:pt x="5305" y="501"/>
                    <a:pt x="1135" y="567"/>
                    <a:pt x="268" y="2168"/>
                  </a:cubicBezTo>
                  <a:cubicBezTo>
                    <a:pt x="1" y="2635"/>
                    <a:pt x="67" y="3202"/>
                    <a:pt x="434" y="3836"/>
                  </a:cubicBezTo>
                  <a:cubicBezTo>
                    <a:pt x="434" y="3870"/>
                    <a:pt x="468" y="3870"/>
                    <a:pt x="468" y="3903"/>
                  </a:cubicBezTo>
                  <a:cubicBezTo>
                    <a:pt x="635" y="4337"/>
                    <a:pt x="1001" y="5070"/>
                    <a:pt x="4637" y="5070"/>
                  </a:cubicBezTo>
                  <a:cubicBezTo>
                    <a:pt x="5138" y="5070"/>
                    <a:pt x="5671" y="5070"/>
                    <a:pt x="6272" y="5037"/>
                  </a:cubicBezTo>
                  <a:cubicBezTo>
                    <a:pt x="6772" y="5037"/>
                    <a:pt x="16346" y="4737"/>
                    <a:pt x="16446" y="4737"/>
                  </a:cubicBezTo>
                  <a:cubicBezTo>
                    <a:pt x="16513" y="4737"/>
                    <a:pt x="16613" y="4670"/>
                    <a:pt x="16613" y="4570"/>
                  </a:cubicBezTo>
                  <a:cubicBezTo>
                    <a:pt x="16646" y="4203"/>
                    <a:pt x="16846" y="801"/>
                    <a:pt x="16246" y="134"/>
                  </a:cubicBezTo>
                  <a:cubicBezTo>
                    <a:pt x="16146" y="34"/>
                    <a:pt x="16012" y="0"/>
                    <a:pt x="1594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4"/>
            <p:cNvSpPr/>
            <p:nvPr/>
          </p:nvSpPr>
          <p:spPr>
            <a:xfrm>
              <a:off x="4549250" y="4406925"/>
              <a:ext cx="400325" cy="8375"/>
            </a:xfrm>
            <a:custGeom>
              <a:avLst/>
              <a:gdLst/>
              <a:ahLst/>
              <a:cxnLst/>
              <a:rect l="l" t="t" r="r" b="b"/>
              <a:pathLst>
                <a:path w="16013" h="335" extrusionOk="0">
                  <a:moveTo>
                    <a:pt x="167" y="1"/>
                  </a:moveTo>
                  <a:cubicBezTo>
                    <a:pt x="67" y="1"/>
                    <a:pt x="1" y="67"/>
                    <a:pt x="1" y="167"/>
                  </a:cubicBezTo>
                  <a:cubicBezTo>
                    <a:pt x="1" y="234"/>
                    <a:pt x="67" y="334"/>
                    <a:pt x="167" y="334"/>
                  </a:cubicBezTo>
                  <a:lnTo>
                    <a:pt x="15845" y="334"/>
                  </a:lnTo>
                  <a:cubicBezTo>
                    <a:pt x="15912" y="334"/>
                    <a:pt x="16012" y="234"/>
                    <a:pt x="16012" y="167"/>
                  </a:cubicBezTo>
                  <a:cubicBezTo>
                    <a:pt x="16012" y="67"/>
                    <a:pt x="15912" y="1"/>
                    <a:pt x="1584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4"/>
            <p:cNvSpPr/>
            <p:nvPr/>
          </p:nvSpPr>
          <p:spPr>
            <a:xfrm>
              <a:off x="4537575" y="4371075"/>
              <a:ext cx="404475" cy="29200"/>
            </a:xfrm>
            <a:custGeom>
              <a:avLst/>
              <a:gdLst/>
              <a:ahLst/>
              <a:cxnLst/>
              <a:rect l="l" t="t" r="r" b="b"/>
              <a:pathLst>
                <a:path w="16179" h="1168" extrusionOk="0">
                  <a:moveTo>
                    <a:pt x="16012" y="0"/>
                  </a:moveTo>
                  <a:lnTo>
                    <a:pt x="167" y="834"/>
                  </a:lnTo>
                  <a:cubicBezTo>
                    <a:pt x="67" y="834"/>
                    <a:pt x="1" y="934"/>
                    <a:pt x="1" y="1001"/>
                  </a:cubicBezTo>
                  <a:cubicBezTo>
                    <a:pt x="1" y="1101"/>
                    <a:pt x="67" y="1168"/>
                    <a:pt x="167" y="1168"/>
                  </a:cubicBezTo>
                  <a:lnTo>
                    <a:pt x="16012" y="334"/>
                  </a:lnTo>
                  <a:cubicBezTo>
                    <a:pt x="16079" y="334"/>
                    <a:pt x="16179" y="267"/>
                    <a:pt x="16179" y="167"/>
                  </a:cubicBezTo>
                  <a:cubicBezTo>
                    <a:pt x="16179" y="100"/>
                    <a:pt x="16079" y="0"/>
                    <a:pt x="1601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4"/>
            <p:cNvSpPr/>
            <p:nvPr/>
          </p:nvSpPr>
          <p:spPr>
            <a:xfrm>
              <a:off x="4540925" y="4344375"/>
              <a:ext cx="404475" cy="35050"/>
            </a:xfrm>
            <a:custGeom>
              <a:avLst/>
              <a:gdLst/>
              <a:ahLst/>
              <a:cxnLst/>
              <a:rect l="l" t="t" r="r" b="b"/>
              <a:pathLst>
                <a:path w="16179" h="1402" extrusionOk="0">
                  <a:moveTo>
                    <a:pt x="16011" y="1"/>
                  </a:moveTo>
                  <a:lnTo>
                    <a:pt x="167" y="1068"/>
                  </a:lnTo>
                  <a:cubicBezTo>
                    <a:pt x="33" y="1068"/>
                    <a:pt x="0" y="1168"/>
                    <a:pt x="0" y="1235"/>
                  </a:cubicBezTo>
                  <a:cubicBezTo>
                    <a:pt x="0" y="1335"/>
                    <a:pt x="67" y="1402"/>
                    <a:pt x="167" y="1402"/>
                  </a:cubicBezTo>
                  <a:lnTo>
                    <a:pt x="16011" y="334"/>
                  </a:lnTo>
                  <a:cubicBezTo>
                    <a:pt x="16112" y="334"/>
                    <a:pt x="16178" y="234"/>
                    <a:pt x="16178" y="168"/>
                  </a:cubicBezTo>
                  <a:cubicBezTo>
                    <a:pt x="16178" y="34"/>
                    <a:pt x="16078" y="1"/>
                    <a:pt x="1601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4"/>
            <p:cNvSpPr/>
            <p:nvPr/>
          </p:nvSpPr>
          <p:spPr>
            <a:xfrm>
              <a:off x="4495050" y="4577050"/>
              <a:ext cx="463675" cy="173950"/>
            </a:xfrm>
            <a:custGeom>
              <a:avLst/>
              <a:gdLst/>
              <a:ahLst/>
              <a:cxnLst/>
              <a:rect l="l" t="t" r="r" b="b"/>
              <a:pathLst>
                <a:path w="18547" h="6958" extrusionOk="0">
                  <a:moveTo>
                    <a:pt x="501" y="1"/>
                  </a:moveTo>
                  <a:cubicBezTo>
                    <a:pt x="501" y="1"/>
                    <a:pt x="0" y="6705"/>
                    <a:pt x="934" y="6772"/>
                  </a:cubicBezTo>
                  <a:cubicBezTo>
                    <a:pt x="2235" y="6839"/>
                    <a:pt x="9974" y="6939"/>
                    <a:pt x="9974" y="6939"/>
                  </a:cubicBezTo>
                  <a:cubicBezTo>
                    <a:pt x="9974" y="6939"/>
                    <a:pt x="10418" y="6957"/>
                    <a:pt x="11097" y="6957"/>
                  </a:cubicBezTo>
                  <a:cubicBezTo>
                    <a:pt x="13171" y="6957"/>
                    <a:pt x="17436" y="6787"/>
                    <a:pt x="17913" y="5404"/>
                  </a:cubicBezTo>
                  <a:cubicBezTo>
                    <a:pt x="18514" y="3670"/>
                    <a:pt x="18547" y="1001"/>
                    <a:pt x="14844" y="701"/>
                  </a:cubicBezTo>
                  <a:cubicBezTo>
                    <a:pt x="14010" y="601"/>
                    <a:pt x="501" y="1"/>
                    <a:pt x="501"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4"/>
            <p:cNvSpPr/>
            <p:nvPr/>
          </p:nvSpPr>
          <p:spPr>
            <a:xfrm>
              <a:off x="4500050" y="4612900"/>
              <a:ext cx="444025" cy="111900"/>
            </a:xfrm>
            <a:custGeom>
              <a:avLst/>
              <a:gdLst/>
              <a:ahLst/>
              <a:cxnLst/>
              <a:rect l="l" t="t" r="r" b="b"/>
              <a:pathLst>
                <a:path w="17761" h="4476" extrusionOk="0">
                  <a:moveTo>
                    <a:pt x="468" y="1"/>
                  </a:moveTo>
                  <a:cubicBezTo>
                    <a:pt x="468" y="1"/>
                    <a:pt x="1" y="4437"/>
                    <a:pt x="834" y="4471"/>
                  </a:cubicBezTo>
                  <a:cubicBezTo>
                    <a:pt x="938" y="4474"/>
                    <a:pt x="1098" y="4475"/>
                    <a:pt x="1304" y="4475"/>
                  </a:cubicBezTo>
                  <a:cubicBezTo>
                    <a:pt x="3364" y="4475"/>
                    <a:pt x="10008" y="4337"/>
                    <a:pt x="10008" y="4337"/>
                  </a:cubicBezTo>
                  <a:cubicBezTo>
                    <a:pt x="10008" y="4337"/>
                    <a:pt x="10436" y="4364"/>
                    <a:pt x="11075" y="4364"/>
                  </a:cubicBezTo>
                  <a:cubicBezTo>
                    <a:pt x="13226" y="4364"/>
                    <a:pt x="17760" y="4066"/>
                    <a:pt x="16346" y="1469"/>
                  </a:cubicBezTo>
                  <a:cubicBezTo>
                    <a:pt x="16181" y="1140"/>
                    <a:pt x="16179" y="134"/>
                    <a:pt x="10932" y="134"/>
                  </a:cubicBezTo>
                  <a:cubicBezTo>
                    <a:pt x="10848" y="134"/>
                    <a:pt x="10762" y="134"/>
                    <a:pt x="10675" y="134"/>
                  </a:cubicBezTo>
                  <a:cubicBezTo>
                    <a:pt x="10141" y="134"/>
                    <a:pt x="468"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4"/>
            <p:cNvSpPr/>
            <p:nvPr/>
          </p:nvSpPr>
          <p:spPr>
            <a:xfrm>
              <a:off x="4499225" y="4610400"/>
              <a:ext cx="422825" cy="118450"/>
            </a:xfrm>
            <a:custGeom>
              <a:avLst/>
              <a:gdLst/>
              <a:ahLst/>
              <a:cxnLst/>
              <a:rect l="l" t="t" r="r" b="b"/>
              <a:pathLst>
                <a:path w="16913" h="4738" extrusionOk="0">
                  <a:moveTo>
                    <a:pt x="601" y="268"/>
                  </a:moveTo>
                  <a:cubicBezTo>
                    <a:pt x="1835" y="268"/>
                    <a:pt x="9874" y="368"/>
                    <a:pt x="10708" y="368"/>
                  </a:cubicBezTo>
                  <a:lnTo>
                    <a:pt x="11041" y="368"/>
                  </a:lnTo>
                  <a:cubicBezTo>
                    <a:pt x="15711" y="368"/>
                    <a:pt x="16045" y="1202"/>
                    <a:pt x="16212" y="1535"/>
                  </a:cubicBezTo>
                  <a:cubicBezTo>
                    <a:pt x="16212" y="1569"/>
                    <a:pt x="16245" y="1602"/>
                    <a:pt x="16245" y="1669"/>
                  </a:cubicBezTo>
                  <a:cubicBezTo>
                    <a:pt x="16545" y="2202"/>
                    <a:pt x="16579" y="2603"/>
                    <a:pt x="16379" y="3003"/>
                  </a:cubicBezTo>
                  <a:cubicBezTo>
                    <a:pt x="15878" y="3870"/>
                    <a:pt x="13943" y="4337"/>
                    <a:pt x="11141" y="4337"/>
                  </a:cubicBezTo>
                  <a:cubicBezTo>
                    <a:pt x="10508" y="4337"/>
                    <a:pt x="10041" y="4271"/>
                    <a:pt x="10041" y="4271"/>
                  </a:cubicBezTo>
                  <a:cubicBezTo>
                    <a:pt x="9950" y="4271"/>
                    <a:pt x="3353" y="4408"/>
                    <a:pt x="1327" y="4408"/>
                  </a:cubicBezTo>
                  <a:cubicBezTo>
                    <a:pt x="1124" y="4408"/>
                    <a:pt x="968" y="4407"/>
                    <a:pt x="867" y="4404"/>
                  </a:cubicBezTo>
                  <a:cubicBezTo>
                    <a:pt x="801" y="4404"/>
                    <a:pt x="801" y="4404"/>
                    <a:pt x="767" y="4371"/>
                  </a:cubicBezTo>
                  <a:cubicBezTo>
                    <a:pt x="400" y="3937"/>
                    <a:pt x="467" y="1702"/>
                    <a:pt x="601" y="268"/>
                  </a:cubicBezTo>
                  <a:close/>
                  <a:moveTo>
                    <a:pt x="534" y="1"/>
                  </a:moveTo>
                  <a:cubicBezTo>
                    <a:pt x="434" y="1"/>
                    <a:pt x="367" y="34"/>
                    <a:pt x="367" y="101"/>
                  </a:cubicBezTo>
                  <a:cubicBezTo>
                    <a:pt x="334" y="501"/>
                    <a:pt x="0" y="3904"/>
                    <a:pt x="567" y="4571"/>
                  </a:cubicBezTo>
                  <a:cubicBezTo>
                    <a:pt x="667" y="4704"/>
                    <a:pt x="767" y="4738"/>
                    <a:pt x="867" y="4738"/>
                  </a:cubicBezTo>
                  <a:lnTo>
                    <a:pt x="1234" y="4738"/>
                  </a:lnTo>
                  <a:cubicBezTo>
                    <a:pt x="2993" y="4738"/>
                    <a:pt x="8749" y="4600"/>
                    <a:pt x="9832" y="4600"/>
                  </a:cubicBezTo>
                  <a:cubicBezTo>
                    <a:pt x="9940" y="4600"/>
                    <a:pt x="10001" y="4601"/>
                    <a:pt x="10007" y="4604"/>
                  </a:cubicBezTo>
                  <a:cubicBezTo>
                    <a:pt x="10007" y="4604"/>
                    <a:pt x="10441" y="4671"/>
                    <a:pt x="11108" y="4671"/>
                  </a:cubicBezTo>
                  <a:cubicBezTo>
                    <a:pt x="12876" y="4671"/>
                    <a:pt x="15878" y="4504"/>
                    <a:pt x="16612" y="3203"/>
                  </a:cubicBezTo>
                  <a:cubicBezTo>
                    <a:pt x="16912" y="2736"/>
                    <a:pt x="16879" y="2169"/>
                    <a:pt x="16545" y="1535"/>
                  </a:cubicBezTo>
                  <a:cubicBezTo>
                    <a:pt x="16545" y="1502"/>
                    <a:pt x="16512" y="1502"/>
                    <a:pt x="16512" y="1435"/>
                  </a:cubicBezTo>
                  <a:cubicBezTo>
                    <a:pt x="16345" y="1002"/>
                    <a:pt x="15912" y="101"/>
                    <a:pt x="11041" y="101"/>
                  </a:cubicBezTo>
                  <a:lnTo>
                    <a:pt x="10708" y="101"/>
                  </a:lnTo>
                  <a:cubicBezTo>
                    <a:pt x="9874" y="101"/>
                    <a:pt x="601" y="1"/>
                    <a:pt x="5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4"/>
            <p:cNvSpPr/>
            <p:nvPr/>
          </p:nvSpPr>
          <p:spPr>
            <a:xfrm>
              <a:off x="4504225" y="4632100"/>
              <a:ext cx="400300" cy="24200"/>
            </a:xfrm>
            <a:custGeom>
              <a:avLst/>
              <a:gdLst/>
              <a:ahLst/>
              <a:cxnLst/>
              <a:rect l="l" t="t" r="r" b="b"/>
              <a:pathLst>
                <a:path w="16012" h="968" extrusionOk="0">
                  <a:moveTo>
                    <a:pt x="167" y="0"/>
                  </a:moveTo>
                  <a:cubicBezTo>
                    <a:pt x="67" y="0"/>
                    <a:pt x="0" y="67"/>
                    <a:pt x="0" y="167"/>
                  </a:cubicBezTo>
                  <a:cubicBezTo>
                    <a:pt x="0" y="234"/>
                    <a:pt x="67" y="334"/>
                    <a:pt x="167" y="334"/>
                  </a:cubicBezTo>
                  <a:lnTo>
                    <a:pt x="15845" y="968"/>
                  </a:lnTo>
                  <a:cubicBezTo>
                    <a:pt x="15912" y="968"/>
                    <a:pt x="16012" y="867"/>
                    <a:pt x="15945" y="801"/>
                  </a:cubicBezTo>
                  <a:cubicBezTo>
                    <a:pt x="15945" y="701"/>
                    <a:pt x="15878" y="634"/>
                    <a:pt x="15778" y="634"/>
                  </a:cubicBezTo>
                  <a:lnTo>
                    <a:pt x="167"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4"/>
            <p:cNvSpPr/>
            <p:nvPr/>
          </p:nvSpPr>
          <p:spPr>
            <a:xfrm>
              <a:off x="4510050" y="4662950"/>
              <a:ext cx="404500" cy="12525"/>
            </a:xfrm>
            <a:custGeom>
              <a:avLst/>
              <a:gdLst/>
              <a:ahLst/>
              <a:cxnLst/>
              <a:rect l="l" t="t" r="r" b="b"/>
              <a:pathLst>
                <a:path w="16180" h="501" extrusionOk="0">
                  <a:moveTo>
                    <a:pt x="16012" y="0"/>
                  </a:moveTo>
                  <a:lnTo>
                    <a:pt x="168" y="167"/>
                  </a:lnTo>
                  <a:cubicBezTo>
                    <a:pt x="101" y="167"/>
                    <a:pt x="1" y="267"/>
                    <a:pt x="1" y="334"/>
                  </a:cubicBezTo>
                  <a:cubicBezTo>
                    <a:pt x="1" y="434"/>
                    <a:pt x="101" y="501"/>
                    <a:pt x="168" y="501"/>
                  </a:cubicBezTo>
                  <a:lnTo>
                    <a:pt x="16012" y="334"/>
                  </a:lnTo>
                  <a:cubicBezTo>
                    <a:pt x="16112" y="334"/>
                    <a:pt x="16179" y="267"/>
                    <a:pt x="16179" y="167"/>
                  </a:cubicBezTo>
                  <a:cubicBezTo>
                    <a:pt x="16179" y="100"/>
                    <a:pt x="16112" y="0"/>
                    <a:pt x="1601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4"/>
            <p:cNvSpPr/>
            <p:nvPr/>
          </p:nvSpPr>
          <p:spPr>
            <a:xfrm>
              <a:off x="4505900" y="4682950"/>
              <a:ext cx="406125" cy="20050"/>
            </a:xfrm>
            <a:custGeom>
              <a:avLst/>
              <a:gdLst/>
              <a:ahLst/>
              <a:cxnLst/>
              <a:rect l="l" t="t" r="r" b="b"/>
              <a:pathLst>
                <a:path w="16245" h="802" extrusionOk="0">
                  <a:moveTo>
                    <a:pt x="16078" y="1"/>
                  </a:moveTo>
                  <a:lnTo>
                    <a:pt x="167" y="468"/>
                  </a:lnTo>
                  <a:cubicBezTo>
                    <a:pt x="100" y="468"/>
                    <a:pt x="0" y="535"/>
                    <a:pt x="0" y="635"/>
                  </a:cubicBezTo>
                  <a:cubicBezTo>
                    <a:pt x="0" y="701"/>
                    <a:pt x="100" y="802"/>
                    <a:pt x="167" y="802"/>
                  </a:cubicBezTo>
                  <a:lnTo>
                    <a:pt x="16078" y="335"/>
                  </a:lnTo>
                  <a:cubicBezTo>
                    <a:pt x="16145" y="335"/>
                    <a:pt x="16245" y="268"/>
                    <a:pt x="16245" y="168"/>
                  </a:cubicBezTo>
                  <a:cubicBezTo>
                    <a:pt x="16245" y="101"/>
                    <a:pt x="16145" y="1"/>
                    <a:pt x="1607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4"/>
            <p:cNvSpPr/>
            <p:nvPr/>
          </p:nvSpPr>
          <p:spPr>
            <a:xfrm>
              <a:off x="5058775" y="4265675"/>
              <a:ext cx="845625" cy="366825"/>
            </a:xfrm>
            <a:custGeom>
              <a:avLst/>
              <a:gdLst/>
              <a:ahLst/>
              <a:cxnLst/>
              <a:rect l="l" t="t" r="r" b="b"/>
              <a:pathLst>
                <a:path w="33825" h="14673" extrusionOk="0">
                  <a:moveTo>
                    <a:pt x="23131" y="1"/>
                  </a:moveTo>
                  <a:cubicBezTo>
                    <a:pt x="22699" y="1"/>
                    <a:pt x="22370" y="21"/>
                    <a:pt x="22183" y="47"/>
                  </a:cubicBezTo>
                  <a:cubicBezTo>
                    <a:pt x="21037" y="206"/>
                    <a:pt x="20165" y="3707"/>
                    <a:pt x="18550" y="3707"/>
                  </a:cubicBezTo>
                  <a:cubicBezTo>
                    <a:pt x="18473" y="3707"/>
                    <a:pt x="18395" y="3699"/>
                    <a:pt x="18314" y="3683"/>
                  </a:cubicBezTo>
                  <a:cubicBezTo>
                    <a:pt x="16513" y="3316"/>
                    <a:pt x="13877" y="314"/>
                    <a:pt x="13877" y="314"/>
                  </a:cubicBezTo>
                  <a:cubicBezTo>
                    <a:pt x="13844" y="308"/>
                    <a:pt x="13799" y="306"/>
                    <a:pt x="13744" y="306"/>
                  </a:cubicBezTo>
                  <a:cubicBezTo>
                    <a:pt x="12402" y="306"/>
                    <a:pt x="4995" y="1947"/>
                    <a:pt x="668" y="8486"/>
                  </a:cubicBezTo>
                  <a:cubicBezTo>
                    <a:pt x="1" y="9487"/>
                    <a:pt x="5805" y="12856"/>
                    <a:pt x="6706" y="13957"/>
                  </a:cubicBezTo>
                  <a:cubicBezTo>
                    <a:pt x="7130" y="14442"/>
                    <a:pt x="11860" y="14672"/>
                    <a:pt x="16999" y="14672"/>
                  </a:cubicBezTo>
                  <a:cubicBezTo>
                    <a:pt x="23158" y="14672"/>
                    <a:pt x="29904" y="14341"/>
                    <a:pt x="30523" y="13723"/>
                  </a:cubicBezTo>
                  <a:cubicBezTo>
                    <a:pt x="31657" y="12622"/>
                    <a:pt x="33825" y="5884"/>
                    <a:pt x="32824" y="4150"/>
                  </a:cubicBezTo>
                  <a:cubicBezTo>
                    <a:pt x="30852" y="600"/>
                    <a:pt x="25477" y="1"/>
                    <a:pt x="23131"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4"/>
            <p:cNvSpPr/>
            <p:nvPr/>
          </p:nvSpPr>
          <p:spPr>
            <a:xfrm>
              <a:off x="5417600" y="4127575"/>
              <a:ext cx="228300" cy="246950"/>
            </a:xfrm>
            <a:custGeom>
              <a:avLst/>
              <a:gdLst/>
              <a:ahLst/>
              <a:cxnLst/>
              <a:rect l="l" t="t" r="r" b="b"/>
              <a:pathLst>
                <a:path w="9132" h="9878" extrusionOk="0">
                  <a:moveTo>
                    <a:pt x="6830" y="0"/>
                  </a:moveTo>
                  <a:lnTo>
                    <a:pt x="6830" y="0"/>
                  </a:lnTo>
                  <a:cubicBezTo>
                    <a:pt x="6829" y="0"/>
                    <a:pt x="2560" y="1134"/>
                    <a:pt x="1859" y="1468"/>
                  </a:cubicBezTo>
                  <a:cubicBezTo>
                    <a:pt x="1126" y="1735"/>
                    <a:pt x="1959" y="3836"/>
                    <a:pt x="1893" y="4670"/>
                  </a:cubicBezTo>
                  <a:cubicBezTo>
                    <a:pt x="1859" y="5471"/>
                    <a:pt x="1059" y="5904"/>
                    <a:pt x="525" y="6138"/>
                  </a:cubicBezTo>
                  <a:cubicBezTo>
                    <a:pt x="1" y="6302"/>
                    <a:pt x="2728" y="9877"/>
                    <a:pt x="4279" y="9877"/>
                  </a:cubicBezTo>
                  <a:cubicBezTo>
                    <a:pt x="4307" y="9877"/>
                    <a:pt x="4334" y="9876"/>
                    <a:pt x="4361" y="9874"/>
                  </a:cubicBezTo>
                  <a:cubicBezTo>
                    <a:pt x="5896" y="9807"/>
                    <a:pt x="9131" y="8239"/>
                    <a:pt x="8864" y="6705"/>
                  </a:cubicBezTo>
                  <a:cubicBezTo>
                    <a:pt x="8598" y="5170"/>
                    <a:pt x="7563" y="5804"/>
                    <a:pt x="6996" y="4837"/>
                  </a:cubicBezTo>
                  <a:cubicBezTo>
                    <a:pt x="6396" y="3836"/>
                    <a:pt x="6830" y="0"/>
                    <a:pt x="6830"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4"/>
            <p:cNvSpPr/>
            <p:nvPr/>
          </p:nvSpPr>
          <p:spPr>
            <a:xfrm>
              <a:off x="5377375" y="4247650"/>
              <a:ext cx="286875" cy="176825"/>
            </a:xfrm>
            <a:custGeom>
              <a:avLst/>
              <a:gdLst/>
              <a:ahLst/>
              <a:cxnLst/>
              <a:rect l="l" t="t" r="r" b="b"/>
              <a:pathLst>
                <a:path w="11475" h="7073" extrusionOk="0">
                  <a:moveTo>
                    <a:pt x="8972" y="0"/>
                  </a:moveTo>
                  <a:cubicBezTo>
                    <a:pt x="8972" y="0"/>
                    <a:pt x="5894" y="4008"/>
                    <a:pt x="5302" y="4008"/>
                  </a:cubicBezTo>
                  <a:cubicBezTo>
                    <a:pt x="5290" y="4008"/>
                    <a:pt x="5280" y="4007"/>
                    <a:pt x="5270" y="4003"/>
                  </a:cubicBezTo>
                  <a:cubicBezTo>
                    <a:pt x="4769" y="3770"/>
                    <a:pt x="2935" y="234"/>
                    <a:pt x="2401" y="234"/>
                  </a:cubicBezTo>
                  <a:cubicBezTo>
                    <a:pt x="1834" y="234"/>
                    <a:pt x="166" y="1368"/>
                    <a:pt x="99" y="2002"/>
                  </a:cubicBezTo>
                  <a:cubicBezTo>
                    <a:pt x="0" y="2598"/>
                    <a:pt x="2462" y="6706"/>
                    <a:pt x="2826" y="6706"/>
                  </a:cubicBezTo>
                  <a:cubicBezTo>
                    <a:pt x="2829" y="6706"/>
                    <a:pt x="2832" y="6706"/>
                    <a:pt x="2835" y="6705"/>
                  </a:cubicBezTo>
                  <a:cubicBezTo>
                    <a:pt x="3168" y="6672"/>
                    <a:pt x="5403" y="4937"/>
                    <a:pt x="5403" y="4937"/>
                  </a:cubicBezTo>
                  <a:lnTo>
                    <a:pt x="8005" y="7072"/>
                  </a:lnTo>
                  <a:cubicBezTo>
                    <a:pt x="8005" y="7072"/>
                    <a:pt x="11474" y="2502"/>
                    <a:pt x="11407" y="1702"/>
                  </a:cubicBezTo>
                  <a:cubicBezTo>
                    <a:pt x="11241" y="934"/>
                    <a:pt x="8972" y="0"/>
                    <a:pt x="89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4"/>
            <p:cNvSpPr/>
            <p:nvPr/>
          </p:nvSpPr>
          <p:spPr>
            <a:xfrm>
              <a:off x="5373175" y="4243975"/>
              <a:ext cx="295225" cy="184650"/>
            </a:xfrm>
            <a:custGeom>
              <a:avLst/>
              <a:gdLst/>
              <a:ahLst/>
              <a:cxnLst/>
              <a:rect l="l" t="t" r="r" b="b"/>
              <a:pathLst>
                <a:path w="11809" h="7386" extrusionOk="0">
                  <a:moveTo>
                    <a:pt x="9140" y="314"/>
                  </a:moveTo>
                  <a:cubicBezTo>
                    <a:pt x="10008" y="681"/>
                    <a:pt x="11275" y="1382"/>
                    <a:pt x="11309" y="1849"/>
                  </a:cubicBezTo>
                  <a:cubicBezTo>
                    <a:pt x="11409" y="2349"/>
                    <a:pt x="9374" y="5218"/>
                    <a:pt x="8073" y="6986"/>
                  </a:cubicBezTo>
                  <a:lnTo>
                    <a:pt x="5571" y="4984"/>
                  </a:lnTo>
                  <a:cubicBezTo>
                    <a:pt x="5571" y="4918"/>
                    <a:pt x="5504" y="4918"/>
                    <a:pt x="5471" y="4918"/>
                  </a:cubicBezTo>
                  <a:cubicBezTo>
                    <a:pt x="5471" y="4918"/>
                    <a:pt x="5438" y="4984"/>
                    <a:pt x="5338" y="4984"/>
                  </a:cubicBezTo>
                  <a:cubicBezTo>
                    <a:pt x="4304" y="5818"/>
                    <a:pt x="3136" y="6652"/>
                    <a:pt x="2936" y="6719"/>
                  </a:cubicBezTo>
                  <a:cubicBezTo>
                    <a:pt x="2502" y="6419"/>
                    <a:pt x="267" y="2716"/>
                    <a:pt x="334" y="2182"/>
                  </a:cubicBezTo>
                  <a:cubicBezTo>
                    <a:pt x="467" y="1649"/>
                    <a:pt x="2002" y="548"/>
                    <a:pt x="2502" y="548"/>
                  </a:cubicBezTo>
                  <a:cubicBezTo>
                    <a:pt x="2736" y="581"/>
                    <a:pt x="3503" y="1815"/>
                    <a:pt x="3970" y="2516"/>
                  </a:cubicBezTo>
                  <a:cubicBezTo>
                    <a:pt x="4637" y="3550"/>
                    <a:pt x="5071" y="4184"/>
                    <a:pt x="5304" y="4250"/>
                  </a:cubicBezTo>
                  <a:lnTo>
                    <a:pt x="5404" y="4250"/>
                  </a:lnTo>
                  <a:cubicBezTo>
                    <a:pt x="6005" y="4250"/>
                    <a:pt x="8340" y="1348"/>
                    <a:pt x="9140" y="314"/>
                  </a:cubicBezTo>
                  <a:close/>
                  <a:moveTo>
                    <a:pt x="9194" y="0"/>
                  </a:moveTo>
                  <a:cubicBezTo>
                    <a:pt x="9135" y="0"/>
                    <a:pt x="9087" y="24"/>
                    <a:pt x="9040" y="47"/>
                  </a:cubicBezTo>
                  <a:cubicBezTo>
                    <a:pt x="7606" y="1982"/>
                    <a:pt x="5838" y="3917"/>
                    <a:pt x="5504" y="3984"/>
                  </a:cubicBezTo>
                  <a:cubicBezTo>
                    <a:pt x="5304" y="3917"/>
                    <a:pt x="4737" y="3016"/>
                    <a:pt x="4304" y="2349"/>
                  </a:cubicBezTo>
                  <a:cubicBezTo>
                    <a:pt x="3403" y="881"/>
                    <a:pt x="2936" y="214"/>
                    <a:pt x="2569" y="214"/>
                  </a:cubicBezTo>
                  <a:cubicBezTo>
                    <a:pt x="1935" y="214"/>
                    <a:pt x="234" y="1382"/>
                    <a:pt x="101" y="2082"/>
                  </a:cubicBezTo>
                  <a:cubicBezTo>
                    <a:pt x="0" y="2749"/>
                    <a:pt x="1935" y="5918"/>
                    <a:pt x="2602" y="6719"/>
                  </a:cubicBezTo>
                  <a:cubicBezTo>
                    <a:pt x="2743" y="6944"/>
                    <a:pt x="2860" y="7027"/>
                    <a:pt x="2954" y="7027"/>
                  </a:cubicBezTo>
                  <a:cubicBezTo>
                    <a:pt x="2971" y="7027"/>
                    <a:pt x="2987" y="7024"/>
                    <a:pt x="3003" y="7019"/>
                  </a:cubicBezTo>
                  <a:cubicBezTo>
                    <a:pt x="3336" y="6986"/>
                    <a:pt x="4904" y="5751"/>
                    <a:pt x="5504" y="5318"/>
                  </a:cubicBezTo>
                  <a:lnTo>
                    <a:pt x="8006" y="7353"/>
                  </a:lnTo>
                  <a:cubicBezTo>
                    <a:pt x="8006" y="7386"/>
                    <a:pt x="8073" y="7386"/>
                    <a:pt x="8106" y="7386"/>
                  </a:cubicBezTo>
                  <a:cubicBezTo>
                    <a:pt x="8173" y="7386"/>
                    <a:pt x="8240" y="7353"/>
                    <a:pt x="8306" y="7319"/>
                  </a:cubicBezTo>
                  <a:cubicBezTo>
                    <a:pt x="8873" y="6552"/>
                    <a:pt x="11809" y="2649"/>
                    <a:pt x="11709" y="1849"/>
                  </a:cubicBezTo>
                  <a:cubicBezTo>
                    <a:pt x="11642" y="1015"/>
                    <a:pt x="9507" y="81"/>
                    <a:pt x="9274" y="14"/>
                  </a:cubicBezTo>
                  <a:cubicBezTo>
                    <a:pt x="9244" y="4"/>
                    <a:pt x="9218" y="0"/>
                    <a:pt x="91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4"/>
            <p:cNvSpPr/>
            <p:nvPr/>
          </p:nvSpPr>
          <p:spPr>
            <a:xfrm>
              <a:off x="5002075" y="4447500"/>
              <a:ext cx="431175" cy="201500"/>
            </a:xfrm>
            <a:custGeom>
              <a:avLst/>
              <a:gdLst/>
              <a:ahLst/>
              <a:cxnLst/>
              <a:rect l="l" t="t" r="r" b="b"/>
              <a:pathLst>
                <a:path w="17247" h="8060" extrusionOk="0">
                  <a:moveTo>
                    <a:pt x="13960" y="0"/>
                  </a:moveTo>
                  <a:cubicBezTo>
                    <a:pt x="10383" y="0"/>
                    <a:pt x="4343" y="436"/>
                    <a:pt x="2936" y="1246"/>
                  </a:cubicBezTo>
                  <a:cubicBezTo>
                    <a:pt x="2936" y="1246"/>
                    <a:pt x="1" y="4716"/>
                    <a:pt x="801" y="7418"/>
                  </a:cubicBezTo>
                  <a:cubicBezTo>
                    <a:pt x="945" y="7850"/>
                    <a:pt x="5665" y="8059"/>
                    <a:pt x="9991" y="8059"/>
                  </a:cubicBezTo>
                  <a:cubicBezTo>
                    <a:pt x="13663" y="8059"/>
                    <a:pt x="17052" y="7909"/>
                    <a:pt x="17113" y="7618"/>
                  </a:cubicBezTo>
                  <a:cubicBezTo>
                    <a:pt x="17246" y="7017"/>
                    <a:pt x="17246" y="679"/>
                    <a:pt x="16612" y="212"/>
                  </a:cubicBezTo>
                  <a:cubicBezTo>
                    <a:pt x="16422" y="70"/>
                    <a:pt x="15387" y="0"/>
                    <a:pt x="13960" y="0"/>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4"/>
            <p:cNvSpPr/>
            <p:nvPr/>
          </p:nvSpPr>
          <p:spPr>
            <a:xfrm>
              <a:off x="5356725" y="4478625"/>
              <a:ext cx="253775" cy="135150"/>
            </a:xfrm>
            <a:custGeom>
              <a:avLst/>
              <a:gdLst/>
              <a:ahLst/>
              <a:cxnLst/>
              <a:rect l="l" t="t" r="r" b="b"/>
              <a:pathLst>
                <a:path w="10151" h="5406" extrusionOk="0">
                  <a:moveTo>
                    <a:pt x="3542" y="1"/>
                  </a:moveTo>
                  <a:cubicBezTo>
                    <a:pt x="2561" y="1"/>
                    <a:pt x="1826" y="101"/>
                    <a:pt x="1826" y="101"/>
                  </a:cubicBezTo>
                  <a:cubicBezTo>
                    <a:pt x="1826" y="101"/>
                    <a:pt x="0" y="4383"/>
                    <a:pt x="1945" y="4383"/>
                  </a:cubicBezTo>
                  <a:cubicBezTo>
                    <a:pt x="2002" y="4383"/>
                    <a:pt x="2062" y="4379"/>
                    <a:pt x="2126" y="4371"/>
                  </a:cubicBezTo>
                  <a:cubicBezTo>
                    <a:pt x="2274" y="4356"/>
                    <a:pt x="2426" y="4349"/>
                    <a:pt x="2581" y="4349"/>
                  </a:cubicBezTo>
                  <a:cubicBezTo>
                    <a:pt x="4439" y="4349"/>
                    <a:pt x="6795" y="5348"/>
                    <a:pt x="7666" y="5348"/>
                  </a:cubicBezTo>
                  <a:cubicBezTo>
                    <a:pt x="7844" y="5348"/>
                    <a:pt x="7960" y="5306"/>
                    <a:pt x="7997" y="5205"/>
                  </a:cubicBezTo>
                  <a:cubicBezTo>
                    <a:pt x="8014" y="5167"/>
                    <a:pt x="8022" y="5129"/>
                    <a:pt x="8022" y="5090"/>
                  </a:cubicBezTo>
                  <a:lnTo>
                    <a:pt x="8022" y="5090"/>
                  </a:lnTo>
                  <a:cubicBezTo>
                    <a:pt x="8344" y="5275"/>
                    <a:pt x="8644" y="5406"/>
                    <a:pt x="8848" y="5406"/>
                  </a:cubicBezTo>
                  <a:cubicBezTo>
                    <a:pt x="8906" y="5406"/>
                    <a:pt x="8957" y="5395"/>
                    <a:pt x="8998" y="5372"/>
                  </a:cubicBezTo>
                  <a:cubicBezTo>
                    <a:pt x="9178" y="5287"/>
                    <a:pt x="9072" y="5020"/>
                    <a:pt x="8843" y="4695"/>
                  </a:cubicBezTo>
                  <a:lnTo>
                    <a:pt x="8843" y="4695"/>
                  </a:lnTo>
                  <a:cubicBezTo>
                    <a:pt x="9054" y="4858"/>
                    <a:pt x="9258" y="4975"/>
                    <a:pt x="9431" y="5005"/>
                  </a:cubicBezTo>
                  <a:cubicBezTo>
                    <a:pt x="9446" y="5008"/>
                    <a:pt x="9460" y="5009"/>
                    <a:pt x="9474" y="5009"/>
                  </a:cubicBezTo>
                  <a:cubicBezTo>
                    <a:pt x="10151" y="5009"/>
                    <a:pt x="9775" y="1844"/>
                    <a:pt x="6963" y="602"/>
                  </a:cubicBezTo>
                  <a:cubicBezTo>
                    <a:pt x="5943" y="118"/>
                    <a:pt x="4599" y="1"/>
                    <a:pt x="3542" y="1"/>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4"/>
            <p:cNvSpPr/>
            <p:nvPr/>
          </p:nvSpPr>
          <p:spPr>
            <a:xfrm>
              <a:off x="5035775" y="4557025"/>
              <a:ext cx="575100" cy="308125"/>
            </a:xfrm>
            <a:custGeom>
              <a:avLst/>
              <a:gdLst/>
              <a:ahLst/>
              <a:cxnLst/>
              <a:rect l="l" t="t" r="r" b="b"/>
              <a:pathLst>
                <a:path w="23004" h="12325" extrusionOk="0">
                  <a:moveTo>
                    <a:pt x="3037" y="0"/>
                  </a:moveTo>
                  <a:cubicBezTo>
                    <a:pt x="2882" y="0"/>
                    <a:pt x="2775" y="11"/>
                    <a:pt x="2722" y="34"/>
                  </a:cubicBezTo>
                  <a:cubicBezTo>
                    <a:pt x="1755" y="401"/>
                    <a:pt x="254" y="7740"/>
                    <a:pt x="120" y="8574"/>
                  </a:cubicBezTo>
                  <a:cubicBezTo>
                    <a:pt x="0" y="9325"/>
                    <a:pt x="16213" y="12325"/>
                    <a:pt x="20006" y="12325"/>
                  </a:cubicBezTo>
                  <a:cubicBezTo>
                    <a:pt x="20423" y="12325"/>
                    <a:pt x="20689" y="12289"/>
                    <a:pt x="20768" y="12210"/>
                  </a:cubicBezTo>
                  <a:cubicBezTo>
                    <a:pt x="21502" y="11409"/>
                    <a:pt x="23003" y="3504"/>
                    <a:pt x="20635" y="2870"/>
                  </a:cubicBezTo>
                  <a:cubicBezTo>
                    <a:pt x="20635" y="2870"/>
                    <a:pt x="5547" y="0"/>
                    <a:pt x="3037" y="0"/>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4"/>
            <p:cNvSpPr/>
            <p:nvPr/>
          </p:nvSpPr>
          <p:spPr>
            <a:xfrm>
              <a:off x="5067125" y="4533100"/>
              <a:ext cx="529275" cy="310525"/>
            </a:xfrm>
            <a:custGeom>
              <a:avLst/>
              <a:gdLst/>
              <a:ahLst/>
              <a:cxnLst/>
              <a:rect l="l" t="t" r="r" b="b"/>
              <a:pathLst>
                <a:path w="21171" h="12421" extrusionOk="0">
                  <a:moveTo>
                    <a:pt x="4356" y="0"/>
                  </a:moveTo>
                  <a:cubicBezTo>
                    <a:pt x="3877" y="0"/>
                    <a:pt x="3429" y="87"/>
                    <a:pt x="3036" y="291"/>
                  </a:cubicBezTo>
                  <a:cubicBezTo>
                    <a:pt x="401" y="1659"/>
                    <a:pt x="0" y="8997"/>
                    <a:pt x="0" y="8997"/>
                  </a:cubicBezTo>
                  <a:cubicBezTo>
                    <a:pt x="0" y="8997"/>
                    <a:pt x="848" y="8815"/>
                    <a:pt x="2129" y="8815"/>
                  </a:cubicBezTo>
                  <a:cubicBezTo>
                    <a:pt x="3951" y="8815"/>
                    <a:pt x="6651" y="9183"/>
                    <a:pt x="9040" y="10965"/>
                  </a:cubicBezTo>
                  <a:cubicBezTo>
                    <a:pt x="9040" y="10965"/>
                    <a:pt x="10027" y="10849"/>
                    <a:pt x="11382" y="10849"/>
                  </a:cubicBezTo>
                  <a:cubicBezTo>
                    <a:pt x="13350" y="10849"/>
                    <a:pt x="16093" y="11094"/>
                    <a:pt x="17713" y="12299"/>
                  </a:cubicBezTo>
                  <a:cubicBezTo>
                    <a:pt x="17825" y="12382"/>
                    <a:pt x="17938" y="12420"/>
                    <a:pt x="18051" y="12420"/>
                  </a:cubicBezTo>
                  <a:cubicBezTo>
                    <a:pt x="19589" y="12420"/>
                    <a:pt x="21171" y="5290"/>
                    <a:pt x="21015" y="4327"/>
                  </a:cubicBezTo>
                  <a:cubicBezTo>
                    <a:pt x="20875" y="3455"/>
                    <a:pt x="16844" y="1919"/>
                    <a:pt x="14264" y="1919"/>
                  </a:cubicBezTo>
                  <a:cubicBezTo>
                    <a:pt x="13784" y="1919"/>
                    <a:pt x="13355" y="1972"/>
                    <a:pt x="13010" y="2092"/>
                  </a:cubicBezTo>
                  <a:lnTo>
                    <a:pt x="10808" y="2826"/>
                  </a:lnTo>
                  <a:cubicBezTo>
                    <a:pt x="10808" y="2826"/>
                    <a:pt x="7089" y="0"/>
                    <a:pt x="4356"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4"/>
            <p:cNvSpPr/>
            <p:nvPr/>
          </p:nvSpPr>
          <p:spPr>
            <a:xfrm>
              <a:off x="5293125" y="4618325"/>
              <a:ext cx="52550" cy="173900"/>
            </a:xfrm>
            <a:custGeom>
              <a:avLst/>
              <a:gdLst/>
              <a:ahLst/>
              <a:cxnLst/>
              <a:rect l="l" t="t" r="r" b="b"/>
              <a:pathLst>
                <a:path w="2102" h="6956" extrusionOk="0">
                  <a:moveTo>
                    <a:pt x="1960" y="1"/>
                  </a:moveTo>
                  <a:cubicBezTo>
                    <a:pt x="1927" y="1"/>
                    <a:pt x="1885" y="17"/>
                    <a:pt x="1835" y="51"/>
                  </a:cubicBezTo>
                  <a:cubicBezTo>
                    <a:pt x="1368" y="451"/>
                    <a:pt x="200" y="5722"/>
                    <a:pt x="0" y="6756"/>
                  </a:cubicBezTo>
                  <a:cubicBezTo>
                    <a:pt x="0" y="6856"/>
                    <a:pt x="34" y="6922"/>
                    <a:pt x="167" y="6956"/>
                  </a:cubicBezTo>
                  <a:cubicBezTo>
                    <a:pt x="267" y="6956"/>
                    <a:pt x="300" y="6922"/>
                    <a:pt x="334" y="6789"/>
                  </a:cubicBezTo>
                  <a:cubicBezTo>
                    <a:pt x="968" y="3787"/>
                    <a:pt x="1801" y="518"/>
                    <a:pt x="2035" y="251"/>
                  </a:cubicBezTo>
                  <a:cubicBezTo>
                    <a:pt x="2102" y="218"/>
                    <a:pt x="2102" y="118"/>
                    <a:pt x="2035" y="51"/>
                  </a:cubicBezTo>
                  <a:cubicBezTo>
                    <a:pt x="2018" y="17"/>
                    <a:pt x="1993" y="1"/>
                    <a:pt x="196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4"/>
            <p:cNvSpPr/>
            <p:nvPr/>
          </p:nvSpPr>
          <p:spPr>
            <a:xfrm>
              <a:off x="5099650" y="4689625"/>
              <a:ext cx="185150" cy="85925"/>
            </a:xfrm>
            <a:custGeom>
              <a:avLst/>
              <a:gdLst/>
              <a:ahLst/>
              <a:cxnLst/>
              <a:rect l="l" t="t" r="r" b="b"/>
              <a:pathLst>
                <a:path w="7406" h="3437" extrusionOk="0">
                  <a:moveTo>
                    <a:pt x="200" y="1"/>
                  </a:moveTo>
                  <a:cubicBezTo>
                    <a:pt x="100" y="1"/>
                    <a:pt x="34" y="68"/>
                    <a:pt x="34" y="168"/>
                  </a:cubicBezTo>
                  <a:cubicBezTo>
                    <a:pt x="34" y="168"/>
                    <a:pt x="0" y="535"/>
                    <a:pt x="267" y="868"/>
                  </a:cubicBezTo>
                  <a:cubicBezTo>
                    <a:pt x="501" y="1102"/>
                    <a:pt x="834" y="1235"/>
                    <a:pt x="1235" y="1235"/>
                  </a:cubicBezTo>
                  <a:cubicBezTo>
                    <a:pt x="1735" y="1235"/>
                    <a:pt x="2102" y="1168"/>
                    <a:pt x="2402" y="1068"/>
                  </a:cubicBezTo>
                  <a:cubicBezTo>
                    <a:pt x="2581" y="1013"/>
                    <a:pt x="2703" y="975"/>
                    <a:pt x="2801" y="975"/>
                  </a:cubicBezTo>
                  <a:cubicBezTo>
                    <a:pt x="2941" y="975"/>
                    <a:pt x="3032" y="1053"/>
                    <a:pt x="3169" y="1268"/>
                  </a:cubicBezTo>
                  <a:cubicBezTo>
                    <a:pt x="3583" y="2001"/>
                    <a:pt x="4362" y="2338"/>
                    <a:pt x="5506" y="2338"/>
                  </a:cubicBezTo>
                  <a:cubicBezTo>
                    <a:pt x="5560" y="2338"/>
                    <a:pt x="5615" y="2337"/>
                    <a:pt x="5671" y="2336"/>
                  </a:cubicBezTo>
                  <a:cubicBezTo>
                    <a:pt x="6605" y="2336"/>
                    <a:pt x="7039" y="3236"/>
                    <a:pt x="7039" y="3270"/>
                  </a:cubicBezTo>
                  <a:cubicBezTo>
                    <a:pt x="7072" y="3337"/>
                    <a:pt x="7172" y="3370"/>
                    <a:pt x="7205" y="3370"/>
                  </a:cubicBezTo>
                  <a:cubicBezTo>
                    <a:pt x="7205" y="3370"/>
                    <a:pt x="7239" y="3370"/>
                    <a:pt x="7272" y="3437"/>
                  </a:cubicBezTo>
                  <a:cubicBezTo>
                    <a:pt x="7372" y="3403"/>
                    <a:pt x="7406" y="3303"/>
                    <a:pt x="7372" y="3236"/>
                  </a:cubicBezTo>
                  <a:cubicBezTo>
                    <a:pt x="7372" y="3204"/>
                    <a:pt x="6886" y="2102"/>
                    <a:pt x="5755" y="2102"/>
                  </a:cubicBezTo>
                  <a:cubicBezTo>
                    <a:pt x="5738" y="2102"/>
                    <a:pt x="5721" y="2102"/>
                    <a:pt x="5704" y="2102"/>
                  </a:cubicBezTo>
                  <a:cubicBezTo>
                    <a:pt x="5604" y="2108"/>
                    <a:pt x="5508" y="2111"/>
                    <a:pt x="5414" y="2111"/>
                  </a:cubicBezTo>
                  <a:cubicBezTo>
                    <a:pt x="4478" y="2111"/>
                    <a:pt x="3864" y="1808"/>
                    <a:pt x="3469" y="1202"/>
                  </a:cubicBezTo>
                  <a:cubicBezTo>
                    <a:pt x="3249" y="841"/>
                    <a:pt x="3041" y="733"/>
                    <a:pt x="2823" y="733"/>
                  </a:cubicBezTo>
                  <a:cubicBezTo>
                    <a:pt x="2678" y="733"/>
                    <a:pt x="2529" y="781"/>
                    <a:pt x="2369" y="835"/>
                  </a:cubicBezTo>
                  <a:cubicBezTo>
                    <a:pt x="2068" y="868"/>
                    <a:pt x="1735" y="935"/>
                    <a:pt x="1268" y="935"/>
                  </a:cubicBezTo>
                  <a:cubicBezTo>
                    <a:pt x="934" y="901"/>
                    <a:pt x="701" y="835"/>
                    <a:pt x="534" y="668"/>
                  </a:cubicBezTo>
                  <a:cubicBezTo>
                    <a:pt x="367" y="434"/>
                    <a:pt x="367" y="168"/>
                    <a:pt x="367" y="168"/>
                  </a:cubicBezTo>
                  <a:cubicBezTo>
                    <a:pt x="367" y="68"/>
                    <a:pt x="267" y="1"/>
                    <a:pt x="20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4"/>
            <p:cNvSpPr/>
            <p:nvPr/>
          </p:nvSpPr>
          <p:spPr>
            <a:xfrm>
              <a:off x="5088800" y="4644000"/>
              <a:ext cx="199350" cy="64000"/>
            </a:xfrm>
            <a:custGeom>
              <a:avLst/>
              <a:gdLst/>
              <a:ahLst/>
              <a:cxnLst/>
              <a:rect l="l" t="t" r="r" b="b"/>
              <a:pathLst>
                <a:path w="7974" h="2560" extrusionOk="0">
                  <a:moveTo>
                    <a:pt x="1005" y="1"/>
                  </a:moveTo>
                  <a:cubicBezTo>
                    <a:pt x="886" y="1"/>
                    <a:pt x="773" y="20"/>
                    <a:pt x="668" y="58"/>
                  </a:cubicBezTo>
                  <a:cubicBezTo>
                    <a:pt x="167" y="225"/>
                    <a:pt x="1" y="725"/>
                    <a:pt x="1" y="758"/>
                  </a:cubicBezTo>
                  <a:cubicBezTo>
                    <a:pt x="1" y="858"/>
                    <a:pt x="34" y="925"/>
                    <a:pt x="134" y="992"/>
                  </a:cubicBezTo>
                  <a:cubicBezTo>
                    <a:pt x="201" y="992"/>
                    <a:pt x="301" y="925"/>
                    <a:pt x="334" y="858"/>
                  </a:cubicBezTo>
                  <a:cubicBezTo>
                    <a:pt x="334" y="858"/>
                    <a:pt x="468" y="492"/>
                    <a:pt x="801" y="358"/>
                  </a:cubicBezTo>
                  <a:cubicBezTo>
                    <a:pt x="880" y="332"/>
                    <a:pt x="960" y="319"/>
                    <a:pt x="1044" y="319"/>
                  </a:cubicBezTo>
                  <a:cubicBezTo>
                    <a:pt x="1280" y="319"/>
                    <a:pt x="1540" y="419"/>
                    <a:pt x="1835" y="592"/>
                  </a:cubicBezTo>
                  <a:cubicBezTo>
                    <a:pt x="2423" y="976"/>
                    <a:pt x="2765" y="1054"/>
                    <a:pt x="3050" y="1054"/>
                  </a:cubicBezTo>
                  <a:cubicBezTo>
                    <a:pt x="3185" y="1054"/>
                    <a:pt x="3307" y="1036"/>
                    <a:pt x="3436" y="1025"/>
                  </a:cubicBezTo>
                  <a:cubicBezTo>
                    <a:pt x="3530" y="1025"/>
                    <a:pt x="3618" y="1020"/>
                    <a:pt x="3716" y="1020"/>
                  </a:cubicBezTo>
                  <a:cubicBezTo>
                    <a:pt x="3862" y="1020"/>
                    <a:pt x="4030" y="1032"/>
                    <a:pt x="4270" y="1092"/>
                  </a:cubicBezTo>
                  <a:cubicBezTo>
                    <a:pt x="4971" y="1359"/>
                    <a:pt x="5138" y="1592"/>
                    <a:pt x="5304" y="1826"/>
                  </a:cubicBezTo>
                  <a:cubicBezTo>
                    <a:pt x="5471" y="2059"/>
                    <a:pt x="5638" y="2259"/>
                    <a:pt x="6305" y="2426"/>
                  </a:cubicBezTo>
                  <a:cubicBezTo>
                    <a:pt x="6772" y="2526"/>
                    <a:pt x="7106" y="2560"/>
                    <a:pt x="7339" y="2560"/>
                  </a:cubicBezTo>
                  <a:cubicBezTo>
                    <a:pt x="7706" y="2560"/>
                    <a:pt x="7873" y="2426"/>
                    <a:pt x="7873" y="2426"/>
                  </a:cubicBezTo>
                  <a:cubicBezTo>
                    <a:pt x="7973" y="2360"/>
                    <a:pt x="7973" y="2226"/>
                    <a:pt x="7873" y="2193"/>
                  </a:cubicBezTo>
                  <a:cubicBezTo>
                    <a:pt x="7856" y="2143"/>
                    <a:pt x="7815" y="2118"/>
                    <a:pt x="7773" y="2118"/>
                  </a:cubicBezTo>
                  <a:cubicBezTo>
                    <a:pt x="7731" y="2118"/>
                    <a:pt x="7690" y="2143"/>
                    <a:pt x="7673" y="2193"/>
                  </a:cubicBezTo>
                  <a:cubicBezTo>
                    <a:pt x="7673" y="2193"/>
                    <a:pt x="7601" y="2244"/>
                    <a:pt x="7354" y="2244"/>
                  </a:cubicBezTo>
                  <a:cubicBezTo>
                    <a:pt x="7156" y="2244"/>
                    <a:pt x="6846" y="2211"/>
                    <a:pt x="6372" y="2093"/>
                  </a:cubicBezTo>
                  <a:cubicBezTo>
                    <a:pt x="5838" y="1959"/>
                    <a:pt x="5705" y="1792"/>
                    <a:pt x="5538" y="1592"/>
                  </a:cubicBezTo>
                  <a:cubicBezTo>
                    <a:pt x="5338" y="1392"/>
                    <a:pt x="5138" y="1092"/>
                    <a:pt x="4337" y="825"/>
                  </a:cubicBezTo>
                  <a:cubicBezTo>
                    <a:pt x="4061" y="726"/>
                    <a:pt x="3866" y="698"/>
                    <a:pt x="3698" y="698"/>
                  </a:cubicBezTo>
                  <a:cubicBezTo>
                    <a:pt x="3582" y="698"/>
                    <a:pt x="3479" y="711"/>
                    <a:pt x="3370" y="725"/>
                  </a:cubicBezTo>
                  <a:cubicBezTo>
                    <a:pt x="3255" y="737"/>
                    <a:pt x="3148" y="756"/>
                    <a:pt x="3025" y="756"/>
                  </a:cubicBezTo>
                  <a:cubicBezTo>
                    <a:pt x="2793" y="756"/>
                    <a:pt x="2505" y="686"/>
                    <a:pt x="2002" y="358"/>
                  </a:cubicBezTo>
                  <a:cubicBezTo>
                    <a:pt x="1645" y="120"/>
                    <a:pt x="1304" y="1"/>
                    <a:pt x="10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4"/>
            <p:cNvSpPr/>
            <p:nvPr/>
          </p:nvSpPr>
          <p:spPr>
            <a:xfrm>
              <a:off x="5125500" y="4599575"/>
              <a:ext cx="171800" cy="65900"/>
            </a:xfrm>
            <a:custGeom>
              <a:avLst/>
              <a:gdLst/>
              <a:ahLst/>
              <a:cxnLst/>
              <a:rect l="l" t="t" r="r" b="b"/>
              <a:pathLst>
                <a:path w="6872" h="2636" extrusionOk="0">
                  <a:moveTo>
                    <a:pt x="167" y="0"/>
                  </a:moveTo>
                  <a:cubicBezTo>
                    <a:pt x="67" y="0"/>
                    <a:pt x="0" y="100"/>
                    <a:pt x="0" y="167"/>
                  </a:cubicBezTo>
                  <a:cubicBezTo>
                    <a:pt x="0" y="200"/>
                    <a:pt x="34" y="801"/>
                    <a:pt x="901" y="968"/>
                  </a:cubicBezTo>
                  <a:cubicBezTo>
                    <a:pt x="984" y="983"/>
                    <a:pt x="1068" y="989"/>
                    <a:pt x="1152" y="989"/>
                  </a:cubicBezTo>
                  <a:cubicBezTo>
                    <a:pt x="1442" y="989"/>
                    <a:pt x="1728" y="912"/>
                    <a:pt x="1935" y="834"/>
                  </a:cubicBezTo>
                  <a:cubicBezTo>
                    <a:pt x="2129" y="757"/>
                    <a:pt x="2311" y="702"/>
                    <a:pt x="2482" y="702"/>
                  </a:cubicBezTo>
                  <a:cubicBezTo>
                    <a:pt x="2606" y="702"/>
                    <a:pt x="2724" y="731"/>
                    <a:pt x="2836" y="801"/>
                  </a:cubicBezTo>
                  <a:cubicBezTo>
                    <a:pt x="3036" y="934"/>
                    <a:pt x="3069" y="1034"/>
                    <a:pt x="3103" y="1201"/>
                  </a:cubicBezTo>
                  <a:cubicBezTo>
                    <a:pt x="3236" y="1501"/>
                    <a:pt x="3369" y="1768"/>
                    <a:pt x="3937" y="1835"/>
                  </a:cubicBezTo>
                  <a:cubicBezTo>
                    <a:pt x="4203" y="1868"/>
                    <a:pt x="4437" y="1935"/>
                    <a:pt x="4704" y="1935"/>
                  </a:cubicBezTo>
                  <a:cubicBezTo>
                    <a:pt x="5404" y="1968"/>
                    <a:pt x="6071" y="2002"/>
                    <a:pt x="6405" y="2535"/>
                  </a:cubicBezTo>
                  <a:cubicBezTo>
                    <a:pt x="6405" y="2602"/>
                    <a:pt x="6505" y="2635"/>
                    <a:pt x="6538" y="2635"/>
                  </a:cubicBezTo>
                  <a:lnTo>
                    <a:pt x="6772" y="2635"/>
                  </a:lnTo>
                  <a:cubicBezTo>
                    <a:pt x="6872" y="2602"/>
                    <a:pt x="6872" y="2502"/>
                    <a:pt x="6839" y="2435"/>
                  </a:cubicBezTo>
                  <a:cubicBezTo>
                    <a:pt x="6372" y="1701"/>
                    <a:pt x="5571" y="1668"/>
                    <a:pt x="4837" y="1635"/>
                  </a:cubicBezTo>
                  <a:cubicBezTo>
                    <a:pt x="4570" y="1601"/>
                    <a:pt x="4337" y="1601"/>
                    <a:pt x="4070" y="1535"/>
                  </a:cubicBezTo>
                  <a:cubicBezTo>
                    <a:pt x="3603" y="1468"/>
                    <a:pt x="3570" y="1335"/>
                    <a:pt x="3503" y="1134"/>
                  </a:cubicBezTo>
                  <a:cubicBezTo>
                    <a:pt x="3403" y="968"/>
                    <a:pt x="3336" y="701"/>
                    <a:pt x="3036" y="534"/>
                  </a:cubicBezTo>
                  <a:cubicBezTo>
                    <a:pt x="2886" y="438"/>
                    <a:pt x="2730" y="404"/>
                    <a:pt x="2573" y="404"/>
                  </a:cubicBezTo>
                  <a:cubicBezTo>
                    <a:pt x="2347" y="404"/>
                    <a:pt x="2118" y="475"/>
                    <a:pt x="1902" y="534"/>
                  </a:cubicBezTo>
                  <a:cubicBezTo>
                    <a:pt x="1655" y="616"/>
                    <a:pt x="1430" y="676"/>
                    <a:pt x="1173" y="676"/>
                  </a:cubicBezTo>
                  <a:cubicBezTo>
                    <a:pt x="1117" y="676"/>
                    <a:pt x="1060" y="673"/>
                    <a:pt x="1001" y="667"/>
                  </a:cubicBezTo>
                  <a:cubicBezTo>
                    <a:pt x="367" y="534"/>
                    <a:pt x="334" y="167"/>
                    <a:pt x="334" y="167"/>
                  </a:cubicBezTo>
                  <a:cubicBezTo>
                    <a:pt x="334" y="34"/>
                    <a:pt x="234"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4"/>
            <p:cNvSpPr/>
            <p:nvPr/>
          </p:nvSpPr>
          <p:spPr>
            <a:xfrm>
              <a:off x="5150525" y="4548375"/>
              <a:ext cx="150950" cy="68725"/>
            </a:xfrm>
            <a:custGeom>
              <a:avLst/>
              <a:gdLst/>
              <a:ahLst/>
              <a:cxnLst/>
              <a:rect l="l" t="t" r="r" b="b"/>
              <a:pathLst>
                <a:path w="6038" h="2749" extrusionOk="0">
                  <a:moveTo>
                    <a:pt x="174" y="0"/>
                  </a:moveTo>
                  <a:cubicBezTo>
                    <a:pt x="151" y="0"/>
                    <a:pt x="127" y="4"/>
                    <a:pt x="100" y="13"/>
                  </a:cubicBezTo>
                  <a:cubicBezTo>
                    <a:pt x="33" y="47"/>
                    <a:pt x="0" y="147"/>
                    <a:pt x="33" y="214"/>
                  </a:cubicBezTo>
                  <a:cubicBezTo>
                    <a:pt x="67" y="247"/>
                    <a:pt x="367" y="914"/>
                    <a:pt x="1101" y="1148"/>
                  </a:cubicBezTo>
                  <a:cubicBezTo>
                    <a:pt x="1242" y="1176"/>
                    <a:pt x="1377" y="1186"/>
                    <a:pt x="1506" y="1186"/>
                  </a:cubicBezTo>
                  <a:cubicBezTo>
                    <a:pt x="1682" y="1186"/>
                    <a:pt x="1847" y="1167"/>
                    <a:pt x="2002" y="1148"/>
                  </a:cubicBezTo>
                  <a:cubicBezTo>
                    <a:pt x="2135" y="1098"/>
                    <a:pt x="2277" y="1064"/>
                    <a:pt x="2431" y="1064"/>
                  </a:cubicBezTo>
                  <a:cubicBezTo>
                    <a:pt x="2585" y="1064"/>
                    <a:pt x="2752" y="1098"/>
                    <a:pt x="2936" y="1181"/>
                  </a:cubicBezTo>
                  <a:cubicBezTo>
                    <a:pt x="3269" y="1348"/>
                    <a:pt x="3403" y="1548"/>
                    <a:pt x="3503" y="1748"/>
                  </a:cubicBezTo>
                  <a:cubicBezTo>
                    <a:pt x="3569" y="2015"/>
                    <a:pt x="3703" y="2248"/>
                    <a:pt x="4103" y="2348"/>
                  </a:cubicBezTo>
                  <a:cubicBezTo>
                    <a:pt x="4181" y="2360"/>
                    <a:pt x="4255" y="2363"/>
                    <a:pt x="4327" y="2363"/>
                  </a:cubicBezTo>
                  <a:cubicBezTo>
                    <a:pt x="4470" y="2363"/>
                    <a:pt x="4603" y="2348"/>
                    <a:pt x="4737" y="2348"/>
                  </a:cubicBezTo>
                  <a:cubicBezTo>
                    <a:pt x="4845" y="2341"/>
                    <a:pt x="4944" y="2335"/>
                    <a:pt x="5035" y="2335"/>
                  </a:cubicBezTo>
                  <a:cubicBezTo>
                    <a:pt x="5338" y="2335"/>
                    <a:pt x="5550" y="2400"/>
                    <a:pt x="5704" y="2682"/>
                  </a:cubicBezTo>
                  <a:cubicBezTo>
                    <a:pt x="5704" y="2715"/>
                    <a:pt x="5771" y="2749"/>
                    <a:pt x="5838" y="2749"/>
                  </a:cubicBezTo>
                  <a:cubicBezTo>
                    <a:pt x="5871" y="2749"/>
                    <a:pt x="5904" y="2749"/>
                    <a:pt x="5938" y="2715"/>
                  </a:cubicBezTo>
                  <a:cubicBezTo>
                    <a:pt x="6004" y="2682"/>
                    <a:pt x="6038" y="2582"/>
                    <a:pt x="6004" y="2515"/>
                  </a:cubicBezTo>
                  <a:cubicBezTo>
                    <a:pt x="5764" y="2088"/>
                    <a:pt x="5396" y="2003"/>
                    <a:pt x="5019" y="2003"/>
                  </a:cubicBezTo>
                  <a:cubicBezTo>
                    <a:pt x="4925" y="2003"/>
                    <a:pt x="4830" y="2008"/>
                    <a:pt x="4737" y="2015"/>
                  </a:cubicBezTo>
                  <a:cubicBezTo>
                    <a:pt x="4603" y="2015"/>
                    <a:pt x="4470" y="2030"/>
                    <a:pt x="4346" y="2030"/>
                  </a:cubicBezTo>
                  <a:cubicBezTo>
                    <a:pt x="4285" y="2030"/>
                    <a:pt x="4225" y="2026"/>
                    <a:pt x="4170" y="2015"/>
                  </a:cubicBezTo>
                  <a:cubicBezTo>
                    <a:pt x="3936" y="1982"/>
                    <a:pt x="3870" y="1848"/>
                    <a:pt x="3769" y="1648"/>
                  </a:cubicBezTo>
                  <a:cubicBezTo>
                    <a:pt x="3703" y="1381"/>
                    <a:pt x="3569" y="1081"/>
                    <a:pt x="3102" y="881"/>
                  </a:cubicBezTo>
                  <a:cubicBezTo>
                    <a:pt x="2886" y="781"/>
                    <a:pt x="2677" y="747"/>
                    <a:pt x="2481" y="747"/>
                  </a:cubicBezTo>
                  <a:cubicBezTo>
                    <a:pt x="2285" y="747"/>
                    <a:pt x="2102" y="781"/>
                    <a:pt x="1935" y="814"/>
                  </a:cubicBezTo>
                  <a:cubicBezTo>
                    <a:pt x="1800" y="833"/>
                    <a:pt x="1676" y="853"/>
                    <a:pt x="1538" y="853"/>
                  </a:cubicBezTo>
                  <a:cubicBezTo>
                    <a:pt x="1437" y="853"/>
                    <a:pt x="1328" y="842"/>
                    <a:pt x="1201" y="814"/>
                  </a:cubicBezTo>
                  <a:cubicBezTo>
                    <a:pt x="567" y="647"/>
                    <a:pt x="334" y="80"/>
                    <a:pt x="334" y="80"/>
                  </a:cubicBezTo>
                  <a:cubicBezTo>
                    <a:pt x="285" y="31"/>
                    <a:pt x="236" y="0"/>
                    <a:pt x="17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4"/>
            <p:cNvSpPr/>
            <p:nvPr/>
          </p:nvSpPr>
          <p:spPr>
            <a:xfrm>
              <a:off x="5356500" y="4691300"/>
              <a:ext cx="145125" cy="105100"/>
            </a:xfrm>
            <a:custGeom>
              <a:avLst/>
              <a:gdLst/>
              <a:ahLst/>
              <a:cxnLst/>
              <a:rect l="l" t="t" r="r" b="b"/>
              <a:pathLst>
                <a:path w="5805" h="4204" extrusionOk="0">
                  <a:moveTo>
                    <a:pt x="1268" y="334"/>
                  </a:moveTo>
                  <a:cubicBezTo>
                    <a:pt x="2302" y="334"/>
                    <a:pt x="5104" y="701"/>
                    <a:pt x="5271" y="1035"/>
                  </a:cubicBezTo>
                  <a:cubicBezTo>
                    <a:pt x="5404" y="1368"/>
                    <a:pt x="5071" y="2936"/>
                    <a:pt x="4804" y="3870"/>
                  </a:cubicBezTo>
                  <a:cubicBezTo>
                    <a:pt x="4103" y="3703"/>
                    <a:pt x="1168" y="3036"/>
                    <a:pt x="467" y="3036"/>
                  </a:cubicBezTo>
                  <a:cubicBezTo>
                    <a:pt x="434" y="3036"/>
                    <a:pt x="434" y="3036"/>
                    <a:pt x="434" y="3103"/>
                  </a:cubicBezTo>
                  <a:cubicBezTo>
                    <a:pt x="401" y="3036"/>
                    <a:pt x="301" y="2769"/>
                    <a:pt x="467" y="2035"/>
                  </a:cubicBezTo>
                  <a:cubicBezTo>
                    <a:pt x="667" y="1135"/>
                    <a:pt x="1001" y="367"/>
                    <a:pt x="1134" y="334"/>
                  </a:cubicBezTo>
                  <a:close/>
                  <a:moveTo>
                    <a:pt x="1101" y="1"/>
                  </a:moveTo>
                  <a:cubicBezTo>
                    <a:pt x="534" y="101"/>
                    <a:pt x="0" y="2202"/>
                    <a:pt x="34" y="2936"/>
                  </a:cubicBezTo>
                  <a:cubicBezTo>
                    <a:pt x="100" y="3336"/>
                    <a:pt x="267" y="3370"/>
                    <a:pt x="401" y="3370"/>
                  </a:cubicBezTo>
                  <a:lnTo>
                    <a:pt x="467" y="3370"/>
                  </a:lnTo>
                  <a:cubicBezTo>
                    <a:pt x="1235" y="3370"/>
                    <a:pt x="4837" y="4204"/>
                    <a:pt x="4937" y="4204"/>
                  </a:cubicBezTo>
                  <a:cubicBezTo>
                    <a:pt x="5004" y="4204"/>
                    <a:pt x="5104" y="4137"/>
                    <a:pt x="5137" y="4137"/>
                  </a:cubicBezTo>
                  <a:cubicBezTo>
                    <a:pt x="5171" y="3837"/>
                    <a:pt x="5804" y="1535"/>
                    <a:pt x="5638" y="968"/>
                  </a:cubicBezTo>
                  <a:cubicBezTo>
                    <a:pt x="5438" y="267"/>
                    <a:pt x="1635" y="1"/>
                    <a:pt x="13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4"/>
            <p:cNvSpPr/>
            <p:nvPr/>
          </p:nvSpPr>
          <p:spPr>
            <a:xfrm>
              <a:off x="5384850" y="4645100"/>
              <a:ext cx="113450" cy="32050"/>
            </a:xfrm>
            <a:custGeom>
              <a:avLst/>
              <a:gdLst/>
              <a:ahLst/>
              <a:cxnLst/>
              <a:rect l="l" t="t" r="r" b="b"/>
              <a:pathLst>
                <a:path w="4538" h="1282" extrusionOk="0">
                  <a:moveTo>
                    <a:pt x="193" y="1"/>
                  </a:moveTo>
                  <a:cubicBezTo>
                    <a:pt x="172" y="1"/>
                    <a:pt x="152" y="5"/>
                    <a:pt x="134" y="14"/>
                  </a:cubicBezTo>
                  <a:cubicBezTo>
                    <a:pt x="34" y="47"/>
                    <a:pt x="0" y="147"/>
                    <a:pt x="34" y="214"/>
                  </a:cubicBezTo>
                  <a:cubicBezTo>
                    <a:pt x="101" y="247"/>
                    <a:pt x="334" y="748"/>
                    <a:pt x="1168" y="814"/>
                  </a:cubicBezTo>
                  <a:cubicBezTo>
                    <a:pt x="1502" y="814"/>
                    <a:pt x="1768" y="748"/>
                    <a:pt x="1969" y="681"/>
                  </a:cubicBezTo>
                  <a:cubicBezTo>
                    <a:pt x="2085" y="631"/>
                    <a:pt x="2185" y="598"/>
                    <a:pt x="2285" y="598"/>
                  </a:cubicBezTo>
                  <a:cubicBezTo>
                    <a:pt x="2386" y="598"/>
                    <a:pt x="2486" y="631"/>
                    <a:pt x="2602" y="714"/>
                  </a:cubicBezTo>
                  <a:cubicBezTo>
                    <a:pt x="2869" y="881"/>
                    <a:pt x="3203" y="915"/>
                    <a:pt x="3536" y="981"/>
                  </a:cubicBezTo>
                  <a:cubicBezTo>
                    <a:pt x="3870" y="1015"/>
                    <a:pt x="4170" y="1048"/>
                    <a:pt x="4337" y="1215"/>
                  </a:cubicBezTo>
                  <a:cubicBezTo>
                    <a:pt x="4370" y="1281"/>
                    <a:pt x="4437" y="1281"/>
                    <a:pt x="4470" y="1281"/>
                  </a:cubicBezTo>
                  <a:cubicBezTo>
                    <a:pt x="4504" y="1281"/>
                    <a:pt x="4537" y="1215"/>
                    <a:pt x="4470" y="1215"/>
                  </a:cubicBezTo>
                  <a:cubicBezTo>
                    <a:pt x="4537" y="1181"/>
                    <a:pt x="4537" y="1048"/>
                    <a:pt x="4470" y="1015"/>
                  </a:cubicBezTo>
                  <a:cubicBezTo>
                    <a:pt x="4270" y="748"/>
                    <a:pt x="3870" y="714"/>
                    <a:pt x="3503" y="681"/>
                  </a:cubicBezTo>
                  <a:cubicBezTo>
                    <a:pt x="3203" y="648"/>
                    <a:pt x="2936" y="581"/>
                    <a:pt x="2702" y="481"/>
                  </a:cubicBezTo>
                  <a:cubicBezTo>
                    <a:pt x="2536" y="347"/>
                    <a:pt x="2394" y="306"/>
                    <a:pt x="2256" y="306"/>
                  </a:cubicBezTo>
                  <a:cubicBezTo>
                    <a:pt x="2119" y="306"/>
                    <a:pt x="1985" y="347"/>
                    <a:pt x="1835" y="381"/>
                  </a:cubicBezTo>
                  <a:cubicBezTo>
                    <a:pt x="1668" y="481"/>
                    <a:pt x="1468" y="514"/>
                    <a:pt x="1168" y="514"/>
                  </a:cubicBezTo>
                  <a:cubicBezTo>
                    <a:pt x="534" y="481"/>
                    <a:pt x="334" y="81"/>
                    <a:pt x="334" y="81"/>
                  </a:cubicBezTo>
                  <a:cubicBezTo>
                    <a:pt x="310" y="32"/>
                    <a:pt x="249" y="1"/>
                    <a:pt x="19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4"/>
            <p:cNvSpPr/>
            <p:nvPr/>
          </p:nvSpPr>
          <p:spPr>
            <a:xfrm>
              <a:off x="5402350" y="4607350"/>
              <a:ext cx="120125" cy="38950"/>
            </a:xfrm>
            <a:custGeom>
              <a:avLst/>
              <a:gdLst/>
              <a:ahLst/>
              <a:cxnLst/>
              <a:rect l="l" t="t" r="r" b="b"/>
              <a:pathLst>
                <a:path w="4805" h="1558" extrusionOk="0">
                  <a:moveTo>
                    <a:pt x="194" y="1"/>
                  </a:moveTo>
                  <a:cubicBezTo>
                    <a:pt x="162" y="1"/>
                    <a:pt x="129" y="9"/>
                    <a:pt x="101" y="23"/>
                  </a:cubicBezTo>
                  <a:cubicBezTo>
                    <a:pt x="1" y="56"/>
                    <a:pt x="1" y="156"/>
                    <a:pt x="68" y="223"/>
                  </a:cubicBezTo>
                  <a:cubicBezTo>
                    <a:pt x="98" y="223"/>
                    <a:pt x="500" y="782"/>
                    <a:pt x="1228" y="782"/>
                  </a:cubicBezTo>
                  <a:cubicBezTo>
                    <a:pt x="1315" y="782"/>
                    <a:pt x="1406" y="774"/>
                    <a:pt x="1502" y="757"/>
                  </a:cubicBezTo>
                  <a:cubicBezTo>
                    <a:pt x="1777" y="722"/>
                    <a:pt x="1969" y="700"/>
                    <a:pt x="2118" y="700"/>
                  </a:cubicBezTo>
                  <a:cubicBezTo>
                    <a:pt x="2403" y="700"/>
                    <a:pt x="2529" y="782"/>
                    <a:pt x="2770" y="1024"/>
                  </a:cubicBezTo>
                  <a:cubicBezTo>
                    <a:pt x="3003" y="1324"/>
                    <a:pt x="3437" y="1324"/>
                    <a:pt x="3804" y="1357"/>
                  </a:cubicBezTo>
                  <a:cubicBezTo>
                    <a:pt x="4104" y="1357"/>
                    <a:pt x="4404" y="1390"/>
                    <a:pt x="4571" y="1524"/>
                  </a:cubicBezTo>
                  <a:cubicBezTo>
                    <a:pt x="4571" y="1557"/>
                    <a:pt x="4604" y="1557"/>
                    <a:pt x="4638" y="1557"/>
                  </a:cubicBezTo>
                  <a:cubicBezTo>
                    <a:pt x="4671" y="1557"/>
                    <a:pt x="4738" y="1524"/>
                    <a:pt x="4771" y="1491"/>
                  </a:cubicBezTo>
                  <a:cubicBezTo>
                    <a:pt x="4804" y="1457"/>
                    <a:pt x="4804" y="1324"/>
                    <a:pt x="4738" y="1290"/>
                  </a:cubicBezTo>
                  <a:cubicBezTo>
                    <a:pt x="4471" y="1057"/>
                    <a:pt x="4137" y="1024"/>
                    <a:pt x="3804" y="1024"/>
                  </a:cubicBezTo>
                  <a:cubicBezTo>
                    <a:pt x="3470" y="1024"/>
                    <a:pt x="3170" y="990"/>
                    <a:pt x="2970" y="823"/>
                  </a:cubicBezTo>
                  <a:cubicBezTo>
                    <a:pt x="2644" y="519"/>
                    <a:pt x="2459" y="413"/>
                    <a:pt x="2130" y="413"/>
                  </a:cubicBezTo>
                  <a:cubicBezTo>
                    <a:pt x="1955" y="413"/>
                    <a:pt x="1737" y="443"/>
                    <a:pt x="1435" y="490"/>
                  </a:cubicBezTo>
                  <a:cubicBezTo>
                    <a:pt x="1354" y="505"/>
                    <a:pt x="1275" y="512"/>
                    <a:pt x="1201" y="512"/>
                  </a:cubicBezTo>
                  <a:cubicBezTo>
                    <a:pt x="640" y="512"/>
                    <a:pt x="301" y="115"/>
                    <a:pt x="301" y="56"/>
                  </a:cubicBezTo>
                  <a:cubicBezTo>
                    <a:pt x="282" y="17"/>
                    <a:pt x="239" y="1"/>
                    <a:pt x="19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4"/>
            <p:cNvSpPr/>
            <p:nvPr/>
          </p:nvSpPr>
          <p:spPr>
            <a:xfrm>
              <a:off x="5571650" y="4287675"/>
              <a:ext cx="525400" cy="475200"/>
            </a:xfrm>
            <a:custGeom>
              <a:avLst/>
              <a:gdLst/>
              <a:ahLst/>
              <a:cxnLst/>
              <a:rect l="l" t="t" r="r" b="b"/>
              <a:pathLst>
                <a:path w="21016" h="19008" extrusionOk="0">
                  <a:moveTo>
                    <a:pt x="7739" y="1"/>
                  </a:moveTo>
                  <a:cubicBezTo>
                    <a:pt x="6472" y="1"/>
                    <a:pt x="7673" y="2069"/>
                    <a:pt x="6839" y="2969"/>
                  </a:cubicBezTo>
                  <a:cubicBezTo>
                    <a:pt x="6005" y="3903"/>
                    <a:pt x="9674" y="9341"/>
                    <a:pt x="9207" y="9808"/>
                  </a:cubicBezTo>
                  <a:cubicBezTo>
                    <a:pt x="8707" y="10308"/>
                    <a:pt x="1668" y="12076"/>
                    <a:pt x="1668" y="12076"/>
                  </a:cubicBezTo>
                  <a:cubicBezTo>
                    <a:pt x="1668" y="12076"/>
                    <a:pt x="0" y="13310"/>
                    <a:pt x="4070" y="18447"/>
                  </a:cubicBezTo>
                  <a:cubicBezTo>
                    <a:pt x="4404" y="18853"/>
                    <a:pt x="5468" y="19007"/>
                    <a:pt x="6871" y="19007"/>
                  </a:cubicBezTo>
                  <a:cubicBezTo>
                    <a:pt x="10663" y="19007"/>
                    <a:pt x="16933" y="17878"/>
                    <a:pt x="17980" y="17513"/>
                  </a:cubicBezTo>
                  <a:cubicBezTo>
                    <a:pt x="21016" y="16346"/>
                    <a:pt x="13977" y="134"/>
                    <a:pt x="7739"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4"/>
            <p:cNvSpPr/>
            <p:nvPr/>
          </p:nvSpPr>
          <p:spPr>
            <a:xfrm>
              <a:off x="5460550" y="4627650"/>
              <a:ext cx="273375" cy="175125"/>
            </a:xfrm>
            <a:custGeom>
              <a:avLst/>
              <a:gdLst/>
              <a:ahLst/>
              <a:cxnLst/>
              <a:rect l="l" t="t" r="r" b="b"/>
              <a:pathLst>
                <a:path w="10935" h="7005" extrusionOk="0">
                  <a:moveTo>
                    <a:pt x="6106" y="0"/>
                  </a:moveTo>
                  <a:cubicBezTo>
                    <a:pt x="5275" y="0"/>
                    <a:pt x="4084" y="74"/>
                    <a:pt x="2977" y="412"/>
                  </a:cubicBezTo>
                  <a:cubicBezTo>
                    <a:pt x="1009" y="1045"/>
                    <a:pt x="108" y="3280"/>
                    <a:pt x="8" y="4748"/>
                  </a:cubicBezTo>
                  <a:cubicBezTo>
                    <a:pt x="0" y="5088"/>
                    <a:pt x="114" y="5219"/>
                    <a:pt x="294" y="5219"/>
                  </a:cubicBezTo>
                  <a:cubicBezTo>
                    <a:pt x="588" y="5219"/>
                    <a:pt x="1059" y="4870"/>
                    <a:pt x="1472" y="4504"/>
                  </a:cubicBezTo>
                  <a:lnTo>
                    <a:pt x="1472" y="4504"/>
                  </a:lnTo>
                  <a:cubicBezTo>
                    <a:pt x="1166" y="4898"/>
                    <a:pt x="946" y="5366"/>
                    <a:pt x="1175" y="5749"/>
                  </a:cubicBezTo>
                  <a:cubicBezTo>
                    <a:pt x="1255" y="5882"/>
                    <a:pt x="1391" y="5937"/>
                    <a:pt x="1562" y="5937"/>
                  </a:cubicBezTo>
                  <a:cubicBezTo>
                    <a:pt x="2103" y="5937"/>
                    <a:pt x="3001" y="5383"/>
                    <a:pt x="3637" y="4936"/>
                  </a:cubicBezTo>
                  <a:lnTo>
                    <a:pt x="3637" y="4936"/>
                  </a:lnTo>
                  <a:cubicBezTo>
                    <a:pt x="3082" y="5436"/>
                    <a:pt x="2535" y="6182"/>
                    <a:pt x="3277" y="6783"/>
                  </a:cubicBezTo>
                  <a:cubicBezTo>
                    <a:pt x="3452" y="6938"/>
                    <a:pt x="3625" y="7005"/>
                    <a:pt x="3802" y="7005"/>
                  </a:cubicBezTo>
                  <a:cubicBezTo>
                    <a:pt x="4823" y="7005"/>
                    <a:pt x="5939" y="4780"/>
                    <a:pt x="7970" y="4780"/>
                  </a:cubicBezTo>
                  <a:cubicBezTo>
                    <a:pt x="7996" y="4780"/>
                    <a:pt x="8021" y="4781"/>
                    <a:pt x="8047" y="4781"/>
                  </a:cubicBezTo>
                  <a:cubicBezTo>
                    <a:pt x="8079" y="4783"/>
                    <a:pt x="8110" y="4783"/>
                    <a:pt x="8140" y="4783"/>
                  </a:cubicBezTo>
                  <a:cubicBezTo>
                    <a:pt x="10527" y="4783"/>
                    <a:pt x="10934" y="1000"/>
                    <a:pt x="7180" y="45"/>
                  </a:cubicBezTo>
                  <a:cubicBezTo>
                    <a:pt x="7180" y="45"/>
                    <a:pt x="6752" y="0"/>
                    <a:pt x="6106"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4"/>
            <p:cNvSpPr/>
            <p:nvPr/>
          </p:nvSpPr>
          <p:spPr>
            <a:xfrm>
              <a:off x="5116325" y="4433950"/>
              <a:ext cx="272725" cy="36375"/>
            </a:xfrm>
            <a:custGeom>
              <a:avLst/>
              <a:gdLst/>
              <a:ahLst/>
              <a:cxnLst/>
              <a:rect l="l" t="t" r="r" b="b"/>
              <a:pathLst>
                <a:path w="10909" h="1455" extrusionOk="0">
                  <a:moveTo>
                    <a:pt x="6973" y="0"/>
                  </a:moveTo>
                  <a:cubicBezTo>
                    <a:pt x="3704" y="0"/>
                    <a:pt x="312" y="1074"/>
                    <a:pt x="101" y="1121"/>
                  </a:cubicBezTo>
                  <a:cubicBezTo>
                    <a:pt x="34" y="1155"/>
                    <a:pt x="0" y="1255"/>
                    <a:pt x="34" y="1321"/>
                  </a:cubicBezTo>
                  <a:cubicBezTo>
                    <a:pt x="67" y="1421"/>
                    <a:pt x="101" y="1455"/>
                    <a:pt x="201" y="1455"/>
                  </a:cubicBezTo>
                  <a:lnTo>
                    <a:pt x="234" y="1421"/>
                  </a:lnTo>
                  <a:cubicBezTo>
                    <a:pt x="305" y="1421"/>
                    <a:pt x="3781" y="315"/>
                    <a:pt x="7062" y="315"/>
                  </a:cubicBezTo>
                  <a:cubicBezTo>
                    <a:pt x="8374" y="315"/>
                    <a:pt x="9655" y="492"/>
                    <a:pt x="10675" y="988"/>
                  </a:cubicBezTo>
                  <a:cubicBezTo>
                    <a:pt x="10694" y="1007"/>
                    <a:pt x="10717" y="1015"/>
                    <a:pt x="10739" y="1015"/>
                  </a:cubicBezTo>
                  <a:cubicBezTo>
                    <a:pt x="10794" y="1015"/>
                    <a:pt x="10851" y="968"/>
                    <a:pt x="10875" y="921"/>
                  </a:cubicBezTo>
                  <a:cubicBezTo>
                    <a:pt x="10908" y="821"/>
                    <a:pt x="10875" y="754"/>
                    <a:pt x="10775" y="721"/>
                  </a:cubicBezTo>
                  <a:cubicBezTo>
                    <a:pt x="9691" y="189"/>
                    <a:pt x="8343" y="0"/>
                    <a:pt x="697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4"/>
            <p:cNvSpPr/>
            <p:nvPr/>
          </p:nvSpPr>
          <p:spPr>
            <a:xfrm>
              <a:off x="5641700" y="4599575"/>
              <a:ext cx="95925" cy="129275"/>
            </a:xfrm>
            <a:custGeom>
              <a:avLst/>
              <a:gdLst/>
              <a:ahLst/>
              <a:cxnLst/>
              <a:rect l="l" t="t" r="r" b="b"/>
              <a:pathLst>
                <a:path w="3837" h="5171" extrusionOk="0">
                  <a:moveTo>
                    <a:pt x="201" y="0"/>
                  </a:moveTo>
                  <a:cubicBezTo>
                    <a:pt x="101" y="0"/>
                    <a:pt x="34" y="34"/>
                    <a:pt x="0" y="134"/>
                  </a:cubicBezTo>
                  <a:cubicBezTo>
                    <a:pt x="0" y="200"/>
                    <a:pt x="34" y="300"/>
                    <a:pt x="101" y="334"/>
                  </a:cubicBezTo>
                  <a:cubicBezTo>
                    <a:pt x="167" y="334"/>
                    <a:pt x="3403" y="1301"/>
                    <a:pt x="3503" y="5004"/>
                  </a:cubicBezTo>
                  <a:cubicBezTo>
                    <a:pt x="3503" y="5104"/>
                    <a:pt x="3570" y="5171"/>
                    <a:pt x="3670" y="5171"/>
                  </a:cubicBezTo>
                  <a:cubicBezTo>
                    <a:pt x="3736" y="5171"/>
                    <a:pt x="3770" y="5104"/>
                    <a:pt x="3837" y="5004"/>
                  </a:cubicBezTo>
                  <a:cubicBezTo>
                    <a:pt x="3703" y="1034"/>
                    <a:pt x="234" y="0"/>
                    <a:pt x="2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4"/>
            <p:cNvSpPr/>
            <p:nvPr/>
          </p:nvSpPr>
          <p:spPr>
            <a:xfrm>
              <a:off x="5609175" y="4461125"/>
              <a:ext cx="194325" cy="132625"/>
            </a:xfrm>
            <a:custGeom>
              <a:avLst/>
              <a:gdLst/>
              <a:ahLst/>
              <a:cxnLst/>
              <a:rect l="l" t="t" r="r" b="b"/>
              <a:pathLst>
                <a:path w="7773" h="5305" extrusionOk="0">
                  <a:moveTo>
                    <a:pt x="4937" y="1"/>
                  </a:moveTo>
                  <a:cubicBezTo>
                    <a:pt x="4871" y="1"/>
                    <a:pt x="4804" y="68"/>
                    <a:pt x="4804" y="168"/>
                  </a:cubicBezTo>
                  <a:cubicBezTo>
                    <a:pt x="4804" y="835"/>
                    <a:pt x="5705" y="1869"/>
                    <a:pt x="6505" y="2836"/>
                  </a:cubicBezTo>
                  <a:cubicBezTo>
                    <a:pt x="6839" y="3237"/>
                    <a:pt x="7306" y="3737"/>
                    <a:pt x="7372" y="3970"/>
                  </a:cubicBezTo>
                  <a:cubicBezTo>
                    <a:pt x="7139" y="4004"/>
                    <a:pt x="6338" y="4071"/>
                    <a:pt x="5571" y="4137"/>
                  </a:cubicBezTo>
                  <a:cubicBezTo>
                    <a:pt x="3636" y="4304"/>
                    <a:pt x="901" y="4504"/>
                    <a:pt x="67" y="5005"/>
                  </a:cubicBezTo>
                  <a:cubicBezTo>
                    <a:pt x="34" y="5038"/>
                    <a:pt x="1" y="5138"/>
                    <a:pt x="34" y="5205"/>
                  </a:cubicBezTo>
                  <a:cubicBezTo>
                    <a:pt x="34" y="5238"/>
                    <a:pt x="134" y="5305"/>
                    <a:pt x="167" y="5305"/>
                  </a:cubicBezTo>
                  <a:lnTo>
                    <a:pt x="234" y="5305"/>
                  </a:lnTo>
                  <a:cubicBezTo>
                    <a:pt x="1035" y="4838"/>
                    <a:pt x="3770" y="4638"/>
                    <a:pt x="5605" y="4471"/>
                  </a:cubicBezTo>
                  <a:cubicBezTo>
                    <a:pt x="6839" y="4371"/>
                    <a:pt x="7406" y="4337"/>
                    <a:pt x="7573" y="4237"/>
                  </a:cubicBezTo>
                  <a:cubicBezTo>
                    <a:pt x="7673" y="4204"/>
                    <a:pt x="7706" y="4171"/>
                    <a:pt x="7706" y="4071"/>
                  </a:cubicBezTo>
                  <a:cubicBezTo>
                    <a:pt x="7773" y="3870"/>
                    <a:pt x="7506" y="3537"/>
                    <a:pt x="6739" y="2636"/>
                  </a:cubicBezTo>
                  <a:cubicBezTo>
                    <a:pt x="6038" y="1802"/>
                    <a:pt x="5104" y="701"/>
                    <a:pt x="5104" y="168"/>
                  </a:cubicBezTo>
                  <a:cubicBezTo>
                    <a:pt x="5104" y="68"/>
                    <a:pt x="5037" y="1"/>
                    <a:pt x="49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4"/>
            <p:cNvSpPr/>
            <p:nvPr/>
          </p:nvSpPr>
          <p:spPr>
            <a:xfrm>
              <a:off x="5278950" y="4318525"/>
              <a:ext cx="22525" cy="116775"/>
            </a:xfrm>
            <a:custGeom>
              <a:avLst/>
              <a:gdLst/>
              <a:ahLst/>
              <a:cxnLst/>
              <a:rect l="l" t="t" r="r" b="b"/>
              <a:pathLst>
                <a:path w="901" h="4671" extrusionOk="0">
                  <a:moveTo>
                    <a:pt x="767" y="1"/>
                  </a:moveTo>
                  <a:cubicBezTo>
                    <a:pt x="701" y="1"/>
                    <a:pt x="601" y="34"/>
                    <a:pt x="567" y="101"/>
                  </a:cubicBezTo>
                  <a:cubicBezTo>
                    <a:pt x="567" y="201"/>
                    <a:pt x="0" y="2503"/>
                    <a:pt x="367" y="4537"/>
                  </a:cubicBezTo>
                  <a:cubicBezTo>
                    <a:pt x="400" y="4604"/>
                    <a:pt x="434" y="4671"/>
                    <a:pt x="534" y="4671"/>
                  </a:cubicBezTo>
                  <a:cubicBezTo>
                    <a:pt x="667" y="4671"/>
                    <a:pt x="701" y="4571"/>
                    <a:pt x="701" y="4504"/>
                  </a:cubicBezTo>
                  <a:cubicBezTo>
                    <a:pt x="334" y="2503"/>
                    <a:pt x="901" y="234"/>
                    <a:pt x="901" y="201"/>
                  </a:cubicBezTo>
                  <a:cubicBezTo>
                    <a:pt x="901" y="101"/>
                    <a:pt x="867" y="34"/>
                    <a:pt x="7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4"/>
            <p:cNvSpPr/>
            <p:nvPr/>
          </p:nvSpPr>
          <p:spPr>
            <a:xfrm>
              <a:off x="5720925" y="4290675"/>
              <a:ext cx="55900" cy="152975"/>
            </a:xfrm>
            <a:custGeom>
              <a:avLst/>
              <a:gdLst/>
              <a:ahLst/>
              <a:cxnLst/>
              <a:rect l="l" t="t" r="r" b="b"/>
              <a:pathLst>
                <a:path w="2236" h="6119" extrusionOk="0">
                  <a:moveTo>
                    <a:pt x="2043" y="1"/>
                  </a:moveTo>
                  <a:cubicBezTo>
                    <a:pt x="1986" y="1"/>
                    <a:pt x="1926" y="32"/>
                    <a:pt x="1902" y="81"/>
                  </a:cubicBezTo>
                  <a:cubicBezTo>
                    <a:pt x="1835" y="314"/>
                    <a:pt x="0" y="4517"/>
                    <a:pt x="367" y="5985"/>
                  </a:cubicBezTo>
                  <a:cubicBezTo>
                    <a:pt x="401" y="6052"/>
                    <a:pt x="434" y="6118"/>
                    <a:pt x="534" y="6118"/>
                  </a:cubicBezTo>
                  <a:cubicBezTo>
                    <a:pt x="567" y="6118"/>
                    <a:pt x="567" y="6118"/>
                    <a:pt x="567" y="6052"/>
                  </a:cubicBezTo>
                  <a:cubicBezTo>
                    <a:pt x="634" y="6018"/>
                    <a:pt x="734" y="5918"/>
                    <a:pt x="701" y="5852"/>
                  </a:cubicBezTo>
                  <a:cubicBezTo>
                    <a:pt x="334" y="4517"/>
                    <a:pt x="2202" y="281"/>
                    <a:pt x="2202" y="214"/>
                  </a:cubicBezTo>
                  <a:cubicBezTo>
                    <a:pt x="2235" y="147"/>
                    <a:pt x="2202" y="47"/>
                    <a:pt x="2102" y="14"/>
                  </a:cubicBezTo>
                  <a:cubicBezTo>
                    <a:pt x="2084" y="5"/>
                    <a:pt x="2064" y="1"/>
                    <a:pt x="204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4"/>
            <p:cNvSpPr/>
            <p:nvPr/>
          </p:nvSpPr>
          <p:spPr>
            <a:xfrm>
              <a:off x="5789300" y="4558175"/>
              <a:ext cx="113450" cy="78950"/>
            </a:xfrm>
            <a:custGeom>
              <a:avLst/>
              <a:gdLst/>
              <a:ahLst/>
              <a:cxnLst/>
              <a:rect l="l" t="t" r="r" b="b"/>
              <a:pathLst>
                <a:path w="4538" h="3158" extrusionOk="0">
                  <a:moveTo>
                    <a:pt x="217" y="1"/>
                  </a:moveTo>
                  <a:cubicBezTo>
                    <a:pt x="98" y="1"/>
                    <a:pt x="66" y="42"/>
                    <a:pt x="34" y="122"/>
                  </a:cubicBezTo>
                  <a:cubicBezTo>
                    <a:pt x="1" y="222"/>
                    <a:pt x="167" y="322"/>
                    <a:pt x="201" y="355"/>
                  </a:cubicBezTo>
                  <a:cubicBezTo>
                    <a:pt x="501" y="489"/>
                    <a:pt x="2302" y="2090"/>
                    <a:pt x="3437" y="3124"/>
                  </a:cubicBezTo>
                  <a:cubicBezTo>
                    <a:pt x="3470" y="3157"/>
                    <a:pt x="3503" y="3157"/>
                    <a:pt x="3537" y="3157"/>
                  </a:cubicBezTo>
                  <a:cubicBezTo>
                    <a:pt x="3603" y="3157"/>
                    <a:pt x="3637" y="3124"/>
                    <a:pt x="3637" y="3124"/>
                  </a:cubicBezTo>
                  <a:cubicBezTo>
                    <a:pt x="3703" y="3057"/>
                    <a:pt x="3703" y="2957"/>
                    <a:pt x="3637" y="2890"/>
                  </a:cubicBezTo>
                  <a:cubicBezTo>
                    <a:pt x="3437" y="2690"/>
                    <a:pt x="1702" y="1156"/>
                    <a:pt x="835" y="455"/>
                  </a:cubicBezTo>
                  <a:cubicBezTo>
                    <a:pt x="868" y="455"/>
                    <a:pt x="968" y="489"/>
                    <a:pt x="1001" y="489"/>
                  </a:cubicBezTo>
                  <a:cubicBezTo>
                    <a:pt x="1825" y="648"/>
                    <a:pt x="3031" y="914"/>
                    <a:pt x="3841" y="914"/>
                  </a:cubicBezTo>
                  <a:cubicBezTo>
                    <a:pt x="4047" y="914"/>
                    <a:pt x="4228" y="896"/>
                    <a:pt x="4371" y="856"/>
                  </a:cubicBezTo>
                  <a:cubicBezTo>
                    <a:pt x="4471" y="822"/>
                    <a:pt x="4537" y="722"/>
                    <a:pt x="4504" y="656"/>
                  </a:cubicBezTo>
                  <a:cubicBezTo>
                    <a:pt x="4476" y="573"/>
                    <a:pt x="4404" y="513"/>
                    <a:pt x="4342" y="513"/>
                  </a:cubicBezTo>
                  <a:cubicBezTo>
                    <a:pt x="4328" y="513"/>
                    <a:pt x="4316" y="516"/>
                    <a:pt x="4304" y="522"/>
                  </a:cubicBezTo>
                  <a:cubicBezTo>
                    <a:pt x="4184" y="554"/>
                    <a:pt x="4027" y="567"/>
                    <a:pt x="3844" y="567"/>
                  </a:cubicBezTo>
                  <a:cubicBezTo>
                    <a:pt x="3063" y="567"/>
                    <a:pt x="1819" y="317"/>
                    <a:pt x="1035" y="155"/>
                  </a:cubicBezTo>
                  <a:cubicBezTo>
                    <a:pt x="581" y="51"/>
                    <a:pt x="347" y="1"/>
                    <a:pt x="21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4"/>
            <p:cNvSpPr/>
            <p:nvPr/>
          </p:nvSpPr>
          <p:spPr>
            <a:xfrm>
              <a:off x="5359000" y="4470000"/>
              <a:ext cx="34225" cy="96225"/>
            </a:xfrm>
            <a:custGeom>
              <a:avLst/>
              <a:gdLst/>
              <a:ahLst/>
              <a:cxnLst/>
              <a:rect l="l" t="t" r="r" b="b"/>
              <a:pathLst>
                <a:path w="1369" h="3849" extrusionOk="0">
                  <a:moveTo>
                    <a:pt x="1180" y="0"/>
                  </a:moveTo>
                  <a:cubicBezTo>
                    <a:pt x="1122" y="0"/>
                    <a:pt x="1060" y="38"/>
                    <a:pt x="1034" y="113"/>
                  </a:cubicBezTo>
                  <a:cubicBezTo>
                    <a:pt x="968" y="380"/>
                    <a:pt x="0" y="2882"/>
                    <a:pt x="201" y="3716"/>
                  </a:cubicBezTo>
                  <a:cubicBezTo>
                    <a:pt x="234" y="3816"/>
                    <a:pt x="301" y="3849"/>
                    <a:pt x="367" y="3849"/>
                  </a:cubicBezTo>
                  <a:cubicBezTo>
                    <a:pt x="501" y="3816"/>
                    <a:pt x="534" y="3716"/>
                    <a:pt x="501" y="3649"/>
                  </a:cubicBezTo>
                  <a:cubicBezTo>
                    <a:pt x="334" y="3015"/>
                    <a:pt x="1034" y="980"/>
                    <a:pt x="1335" y="213"/>
                  </a:cubicBezTo>
                  <a:cubicBezTo>
                    <a:pt x="1368" y="146"/>
                    <a:pt x="1335" y="46"/>
                    <a:pt x="1235" y="13"/>
                  </a:cubicBezTo>
                  <a:cubicBezTo>
                    <a:pt x="1218" y="5"/>
                    <a:pt x="1199" y="0"/>
                    <a:pt x="118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4"/>
            <p:cNvSpPr/>
            <p:nvPr/>
          </p:nvSpPr>
          <p:spPr>
            <a:xfrm>
              <a:off x="5523275" y="4529025"/>
              <a:ext cx="73425" cy="78900"/>
            </a:xfrm>
            <a:custGeom>
              <a:avLst/>
              <a:gdLst/>
              <a:ahLst/>
              <a:cxnLst/>
              <a:rect l="l" t="t" r="r" b="b"/>
              <a:pathLst>
                <a:path w="2937" h="3156" extrusionOk="0">
                  <a:moveTo>
                    <a:pt x="201" y="0"/>
                  </a:moveTo>
                  <a:cubicBezTo>
                    <a:pt x="150" y="0"/>
                    <a:pt x="89" y="23"/>
                    <a:pt x="67" y="87"/>
                  </a:cubicBezTo>
                  <a:cubicBezTo>
                    <a:pt x="1" y="120"/>
                    <a:pt x="1" y="254"/>
                    <a:pt x="101" y="287"/>
                  </a:cubicBezTo>
                  <a:cubicBezTo>
                    <a:pt x="1068" y="1021"/>
                    <a:pt x="2569" y="2455"/>
                    <a:pt x="2603" y="2989"/>
                  </a:cubicBezTo>
                  <a:cubicBezTo>
                    <a:pt x="2603" y="3089"/>
                    <a:pt x="2669" y="3156"/>
                    <a:pt x="2769" y="3156"/>
                  </a:cubicBezTo>
                  <a:cubicBezTo>
                    <a:pt x="2836" y="3122"/>
                    <a:pt x="2936" y="3089"/>
                    <a:pt x="2903" y="2956"/>
                  </a:cubicBezTo>
                  <a:cubicBezTo>
                    <a:pt x="2836" y="2122"/>
                    <a:pt x="501" y="254"/>
                    <a:pt x="268" y="20"/>
                  </a:cubicBezTo>
                  <a:cubicBezTo>
                    <a:pt x="255" y="8"/>
                    <a:pt x="230" y="0"/>
                    <a:pt x="2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4"/>
            <p:cNvSpPr/>
            <p:nvPr/>
          </p:nvSpPr>
          <p:spPr>
            <a:xfrm>
              <a:off x="5499925" y="4555050"/>
              <a:ext cx="70925" cy="57875"/>
            </a:xfrm>
            <a:custGeom>
              <a:avLst/>
              <a:gdLst/>
              <a:ahLst/>
              <a:cxnLst/>
              <a:rect l="l" t="t" r="r" b="b"/>
              <a:pathLst>
                <a:path w="2837" h="2315" extrusionOk="0">
                  <a:moveTo>
                    <a:pt x="147" y="0"/>
                  </a:moveTo>
                  <a:cubicBezTo>
                    <a:pt x="101" y="0"/>
                    <a:pt x="53" y="25"/>
                    <a:pt x="34" y="80"/>
                  </a:cubicBezTo>
                  <a:cubicBezTo>
                    <a:pt x="1" y="113"/>
                    <a:pt x="1" y="247"/>
                    <a:pt x="67" y="280"/>
                  </a:cubicBezTo>
                  <a:cubicBezTo>
                    <a:pt x="935" y="914"/>
                    <a:pt x="2369" y="1948"/>
                    <a:pt x="2536" y="2248"/>
                  </a:cubicBezTo>
                  <a:cubicBezTo>
                    <a:pt x="2536" y="2282"/>
                    <a:pt x="2603" y="2315"/>
                    <a:pt x="2669" y="2315"/>
                  </a:cubicBezTo>
                  <a:cubicBezTo>
                    <a:pt x="2669" y="2315"/>
                    <a:pt x="2684" y="2300"/>
                    <a:pt x="2704" y="2300"/>
                  </a:cubicBezTo>
                  <a:cubicBezTo>
                    <a:pt x="2714" y="2300"/>
                    <a:pt x="2725" y="2304"/>
                    <a:pt x="2736" y="2315"/>
                  </a:cubicBezTo>
                  <a:cubicBezTo>
                    <a:pt x="2769" y="2282"/>
                    <a:pt x="2836" y="2215"/>
                    <a:pt x="2769" y="2115"/>
                  </a:cubicBezTo>
                  <a:cubicBezTo>
                    <a:pt x="2569" y="1648"/>
                    <a:pt x="501" y="213"/>
                    <a:pt x="234" y="47"/>
                  </a:cubicBezTo>
                  <a:cubicBezTo>
                    <a:pt x="219" y="17"/>
                    <a:pt x="184" y="0"/>
                    <a:pt x="14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4"/>
            <p:cNvSpPr/>
            <p:nvPr/>
          </p:nvSpPr>
          <p:spPr>
            <a:xfrm>
              <a:off x="5491600" y="4674950"/>
              <a:ext cx="67575" cy="70575"/>
            </a:xfrm>
            <a:custGeom>
              <a:avLst/>
              <a:gdLst/>
              <a:ahLst/>
              <a:cxnLst/>
              <a:rect l="l" t="t" r="r" b="b"/>
              <a:pathLst>
                <a:path w="2703" h="2823" extrusionOk="0">
                  <a:moveTo>
                    <a:pt x="2533" y="1"/>
                  </a:moveTo>
                  <a:cubicBezTo>
                    <a:pt x="2504" y="1"/>
                    <a:pt x="2472" y="9"/>
                    <a:pt x="2435" y="21"/>
                  </a:cubicBezTo>
                  <a:cubicBezTo>
                    <a:pt x="2369" y="54"/>
                    <a:pt x="200" y="1622"/>
                    <a:pt x="0" y="2623"/>
                  </a:cubicBezTo>
                  <a:cubicBezTo>
                    <a:pt x="0" y="2689"/>
                    <a:pt x="34" y="2823"/>
                    <a:pt x="167" y="2823"/>
                  </a:cubicBezTo>
                  <a:cubicBezTo>
                    <a:pt x="234" y="2823"/>
                    <a:pt x="267" y="2756"/>
                    <a:pt x="267" y="2656"/>
                  </a:cubicBezTo>
                  <a:cubicBezTo>
                    <a:pt x="400" y="1955"/>
                    <a:pt x="2035" y="688"/>
                    <a:pt x="2602" y="288"/>
                  </a:cubicBezTo>
                  <a:cubicBezTo>
                    <a:pt x="2702" y="254"/>
                    <a:pt x="2702" y="154"/>
                    <a:pt x="2669" y="87"/>
                  </a:cubicBezTo>
                  <a:cubicBezTo>
                    <a:pt x="2626" y="24"/>
                    <a:pt x="2584" y="1"/>
                    <a:pt x="253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4"/>
            <p:cNvSpPr/>
            <p:nvPr/>
          </p:nvSpPr>
          <p:spPr>
            <a:xfrm>
              <a:off x="5524125" y="4712650"/>
              <a:ext cx="68400" cy="60400"/>
            </a:xfrm>
            <a:custGeom>
              <a:avLst/>
              <a:gdLst/>
              <a:ahLst/>
              <a:cxnLst/>
              <a:rect l="l" t="t" r="r" b="b"/>
              <a:pathLst>
                <a:path w="2736" h="2416" extrusionOk="0">
                  <a:moveTo>
                    <a:pt x="2542" y="1"/>
                  </a:moveTo>
                  <a:cubicBezTo>
                    <a:pt x="2520" y="1"/>
                    <a:pt x="2495" y="5"/>
                    <a:pt x="2469" y="14"/>
                  </a:cubicBezTo>
                  <a:cubicBezTo>
                    <a:pt x="2402" y="81"/>
                    <a:pt x="300" y="1281"/>
                    <a:pt x="0" y="2182"/>
                  </a:cubicBezTo>
                  <a:cubicBezTo>
                    <a:pt x="0" y="2282"/>
                    <a:pt x="67" y="2349"/>
                    <a:pt x="134" y="2416"/>
                  </a:cubicBezTo>
                  <a:lnTo>
                    <a:pt x="200" y="2416"/>
                  </a:lnTo>
                  <a:cubicBezTo>
                    <a:pt x="267" y="2416"/>
                    <a:pt x="300" y="2349"/>
                    <a:pt x="300" y="2282"/>
                  </a:cubicBezTo>
                  <a:cubicBezTo>
                    <a:pt x="500" y="1615"/>
                    <a:pt x="2068" y="614"/>
                    <a:pt x="2635" y="281"/>
                  </a:cubicBezTo>
                  <a:cubicBezTo>
                    <a:pt x="2669" y="247"/>
                    <a:pt x="2735" y="147"/>
                    <a:pt x="2669" y="81"/>
                  </a:cubicBezTo>
                  <a:cubicBezTo>
                    <a:pt x="2644" y="32"/>
                    <a:pt x="2602" y="1"/>
                    <a:pt x="254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4"/>
            <p:cNvSpPr/>
            <p:nvPr/>
          </p:nvSpPr>
          <p:spPr>
            <a:xfrm>
              <a:off x="5155525" y="3706775"/>
              <a:ext cx="601275" cy="464125"/>
            </a:xfrm>
            <a:custGeom>
              <a:avLst/>
              <a:gdLst/>
              <a:ahLst/>
              <a:cxnLst/>
              <a:rect l="l" t="t" r="r" b="b"/>
              <a:pathLst>
                <a:path w="24051" h="18565" extrusionOk="0">
                  <a:moveTo>
                    <a:pt x="9717" y="1"/>
                  </a:moveTo>
                  <a:cubicBezTo>
                    <a:pt x="9404" y="1"/>
                    <a:pt x="9048" y="83"/>
                    <a:pt x="8640" y="287"/>
                  </a:cubicBezTo>
                  <a:cubicBezTo>
                    <a:pt x="6670" y="1288"/>
                    <a:pt x="7639" y="2727"/>
                    <a:pt x="6613" y="2727"/>
                  </a:cubicBezTo>
                  <a:cubicBezTo>
                    <a:pt x="6579" y="2727"/>
                    <a:pt x="6543" y="2725"/>
                    <a:pt x="6505" y="2722"/>
                  </a:cubicBezTo>
                  <a:cubicBezTo>
                    <a:pt x="6505" y="2722"/>
                    <a:pt x="6052" y="2476"/>
                    <a:pt x="5418" y="2476"/>
                  </a:cubicBezTo>
                  <a:cubicBezTo>
                    <a:pt x="4886" y="2476"/>
                    <a:pt x="4227" y="2649"/>
                    <a:pt x="3603" y="3289"/>
                  </a:cubicBezTo>
                  <a:cubicBezTo>
                    <a:pt x="2202" y="4657"/>
                    <a:pt x="2836" y="5824"/>
                    <a:pt x="2635" y="6325"/>
                  </a:cubicBezTo>
                  <a:cubicBezTo>
                    <a:pt x="2581" y="6461"/>
                    <a:pt x="2459" y="6488"/>
                    <a:pt x="2300" y="6488"/>
                  </a:cubicBezTo>
                  <a:cubicBezTo>
                    <a:pt x="2194" y="6488"/>
                    <a:pt x="2070" y="6476"/>
                    <a:pt x="1939" y="6476"/>
                  </a:cubicBezTo>
                  <a:cubicBezTo>
                    <a:pt x="1545" y="6476"/>
                    <a:pt x="1077" y="6585"/>
                    <a:pt x="767" y="7459"/>
                  </a:cubicBezTo>
                  <a:cubicBezTo>
                    <a:pt x="167" y="9026"/>
                    <a:pt x="667" y="9560"/>
                    <a:pt x="1501" y="9994"/>
                  </a:cubicBezTo>
                  <a:cubicBezTo>
                    <a:pt x="2369" y="10394"/>
                    <a:pt x="0" y="11295"/>
                    <a:pt x="801" y="12829"/>
                  </a:cubicBezTo>
                  <a:cubicBezTo>
                    <a:pt x="1635" y="14364"/>
                    <a:pt x="2102" y="13797"/>
                    <a:pt x="2669" y="14530"/>
                  </a:cubicBezTo>
                  <a:cubicBezTo>
                    <a:pt x="3269" y="15231"/>
                    <a:pt x="1668" y="16232"/>
                    <a:pt x="3436" y="17733"/>
                  </a:cubicBezTo>
                  <a:cubicBezTo>
                    <a:pt x="4101" y="18295"/>
                    <a:pt x="4845" y="18535"/>
                    <a:pt x="5575" y="18535"/>
                  </a:cubicBezTo>
                  <a:cubicBezTo>
                    <a:pt x="6748" y="18535"/>
                    <a:pt x="7887" y="17917"/>
                    <a:pt x="8606" y="17032"/>
                  </a:cubicBezTo>
                  <a:cubicBezTo>
                    <a:pt x="8990" y="16521"/>
                    <a:pt x="10043" y="16310"/>
                    <a:pt x="11310" y="16310"/>
                  </a:cubicBezTo>
                  <a:cubicBezTo>
                    <a:pt x="13681" y="16310"/>
                    <a:pt x="16798" y="17053"/>
                    <a:pt x="17646" y="17966"/>
                  </a:cubicBezTo>
                  <a:cubicBezTo>
                    <a:pt x="18063" y="18404"/>
                    <a:pt x="18561" y="18565"/>
                    <a:pt x="19072" y="18565"/>
                  </a:cubicBezTo>
                  <a:cubicBezTo>
                    <a:pt x="20156" y="18565"/>
                    <a:pt x="21294" y="17839"/>
                    <a:pt x="21816" y="17499"/>
                  </a:cubicBezTo>
                  <a:cubicBezTo>
                    <a:pt x="23450" y="16398"/>
                    <a:pt x="21983" y="15164"/>
                    <a:pt x="22817" y="14697"/>
                  </a:cubicBezTo>
                  <a:cubicBezTo>
                    <a:pt x="24017" y="14030"/>
                    <a:pt x="24051" y="11562"/>
                    <a:pt x="23317" y="10161"/>
                  </a:cubicBezTo>
                  <a:cubicBezTo>
                    <a:pt x="22550" y="8726"/>
                    <a:pt x="21716" y="9493"/>
                    <a:pt x="21916" y="8359"/>
                  </a:cubicBezTo>
                  <a:cubicBezTo>
                    <a:pt x="22149" y="7225"/>
                    <a:pt x="23884" y="5624"/>
                    <a:pt x="21382" y="3656"/>
                  </a:cubicBezTo>
                  <a:cubicBezTo>
                    <a:pt x="20578" y="3023"/>
                    <a:pt x="19993" y="2849"/>
                    <a:pt x="19534" y="2849"/>
                  </a:cubicBezTo>
                  <a:cubicBezTo>
                    <a:pt x="18970" y="2849"/>
                    <a:pt x="18597" y="3112"/>
                    <a:pt x="18242" y="3112"/>
                  </a:cubicBezTo>
                  <a:cubicBezTo>
                    <a:pt x="18154" y="3112"/>
                    <a:pt x="18068" y="3095"/>
                    <a:pt x="17980" y="3056"/>
                  </a:cubicBezTo>
                  <a:cubicBezTo>
                    <a:pt x="17213" y="2689"/>
                    <a:pt x="18480" y="387"/>
                    <a:pt x="15378" y="53"/>
                  </a:cubicBezTo>
                  <a:cubicBezTo>
                    <a:pt x="15202" y="37"/>
                    <a:pt x="15039" y="29"/>
                    <a:pt x="14885" y="29"/>
                  </a:cubicBezTo>
                  <a:cubicBezTo>
                    <a:pt x="12912" y="29"/>
                    <a:pt x="12697" y="1326"/>
                    <a:pt x="12109" y="1388"/>
                  </a:cubicBezTo>
                  <a:cubicBezTo>
                    <a:pt x="12095" y="1390"/>
                    <a:pt x="12081" y="1391"/>
                    <a:pt x="12068" y="1391"/>
                  </a:cubicBezTo>
                  <a:cubicBezTo>
                    <a:pt x="11566" y="1391"/>
                    <a:pt x="11005" y="1"/>
                    <a:pt x="9717" y="1"/>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4"/>
            <p:cNvSpPr/>
            <p:nvPr/>
          </p:nvSpPr>
          <p:spPr>
            <a:xfrm>
              <a:off x="5594175" y="3971500"/>
              <a:ext cx="95925" cy="122275"/>
            </a:xfrm>
            <a:custGeom>
              <a:avLst/>
              <a:gdLst/>
              <a:ahLst/>
              <a:cxnLst/>
              <a:rect l="l" t="t" r="r" b="b"/>
              <a:pathLst>
                <a:path w="3837" h="4891" extrusionOk="0">
                  <a:moveTo>
                    <a:pt x="1381" y="0"/>
                  </a:moveTo>
                  <a:cubicBezTo>
                    <a:pt x="401" y="0"/>
                    <a:pt x="0" y="2240"/>
                    <a:pt x="0" y="2240"/>
                  </a:cubicBezTo>
                  <a:cubicBezTo>
                    <a:pt x="0" y="2240"/>
                    <a:pt x="536" y="4891"/>
                    <a:pt x="1799" y="4891"/>
                  </a:cubicBezTo>
                  <a:cubicBezTo>
                    <a:pt x="1945" y="4891"/>
                    <a:pt x="2102" y="4855"/>
                    <a:pt x="2268" y="4775"/>
                  </a:cubicBezTo>
                  <a:cubicBezTo>
                    <a:pt x="3836" y="4041"/>
                    <a:pt x="3469" y="1473"/>
                    <a:pt x="2002" y="272"/>
                  </a:cubicBezTo>
                  <a:cubicBezTo>
                    <a:pt x="1773" y="81"/>
                    <a:pt x="1567" y="0"/>
                    <a:pt x="1381"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4"/>
            <p:cNvSpPr/>
            <p:nvPr/>
          </p:nvSpPr>
          <p:spPr>
            <a:xfrm>
              <a:off x="5626700" y="4007700"/>
              <a:ext cx="35875" cy="54000"/>
            </a:xfrm>
            <a:custGeom>
              <a:avLst/>
              <a:gdLst/>
              <a:ahLst/>
              <a:cxnLst/>
              <a:rect l="l" t="t" r="r" b="b"/>
              <a:pathLst>
                <a:path w="1435" h="2160" extrusionOk="0">
                  <a:moveTo>
                    <a:pt x="499" y="1"/>
                  </a:moveTo>
                  <a:cubicBezTo>
                    <a:pt x="455" y="1"/>
                    <a:pt x="411" y="8"/>
                    <a:pt x="367" y="25"/>
                  </a:cubicBezTo>
                  <a:cubicBezTo>
                    <a:pt x="0" y="192"/>
                    <a:pt x="0" y="1326"/>
                    <a:pt x="0" y="1993"/>
                  </a:cubicBezTo>
                  <a:cubicBezTo>
                    <a:pt x="0" y="2093"/>
                    <a:pt x="100" y="2160"/>
                    <a:pt x="167" y="2160"/>
                  </a:cubicBezTo>
                  <a:cubicBezTo>
                    <a:pt x="267" y="2160"/>
                    <a:pt x="334" y="2093"/>
                    <a:pt x="367" y="1960"/>
                  </a:cubicBezTo>
                  <a:cubicBezTo>
                    <a:pt x="367" y="1192"/>
                    <a:pt x="434" y="425"/>
                    <a:pt x="534" y="325"/>
                  </a:cubicBezTo>
                  <a:cubicBezTo>
                    <a:pt x="539" y="323"/>
                    <a:pt x="544" y="323"/>
                    <a:pt x="550" y="323"/>
                  </a:cubicBezTo>
                  <a:cubicBezTo>
                    <a:pt x="661" y="323"/>
                    <a:pt x="913" y="611"/>
                    <a:pt x="1134" y="959"/>
                  </a:cubicBezTo>
                  <a:cubicBezTo>
                    <a:pt x="1154" y="998"/>
                    <a:pt x="1196" y="1014"/>
                    <a:pt x="1241" y="1014"/>
                  </a:cubicBezTo>
                  <a:cubicBezTo>
                    <a:pt x="1273" y="1014"/>
                    <a:pt x="1307" y="1006"/>
                    <a:pt x="1334" y="992"/>
                  </a:cubicBezTo>
                  <a:cubicBezTo>
                    <a:pt x="1434" y="959"/>
                    <a:pt x="1434" y="859"/>
                    <a:pt x="1368" y="792"/>
                  </a:cubicBezTo>
                  <a:cubicBezTo>
                    <a:pt x="1278" y="612"/>
                    <a:pt x="891" y="1"/>
                    <a:pt x="49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4"/>
            <p:cNvSpPr/>
            <p:nvPr/>
          </p:nvSpPr>
          <p:spPr>
            <a:xfrm>
              <a:off x="5287275" y="3874750"/>
              <a:ext cx="351125" cy="388000"/>
            </a:xfrm>
            <a:custGeom>
              <a:avLst/>
              <a:gdLst/>
              <a:ahLst/>
              <a:cxnLst/>
              <a:rect l="l" t="t" r="r" b="b"/>
              <a:pathLst>
                <a:path w="14045" h="15520" extrusionOk="0">
                  <a:moveTo>
                    <a:pt x="9886" y="0"/>
                  </a:moveTo>
                  <a:cubicBezTo>
                    <a:pt x="9839" y="0"/>
                    <a:pt x="9790" y="2"/>
                    <a:pt x="9741" y="6"/>
                  </a:cubicBezTo>
                  <a:cubicBezTo>
                    <a:pt x="9741" y="6"/>
                    <a:pt x="9695" y="5"/>
                    <a:pt x="9610" y="5"/>
                  </a:cubicBezTo>
                  <a:cubicBezTo>
                    <a:pt x="8628" y="5"/>
                    <a:pt x="2425" y="146"/>
                    <a:pt x="768" y="3675"/>
                  </a:cubicBezTo>
                  <a:cubicBezTo>
                    <a:pt x="1" y="5310"/>
                    <a:pt x="1602" y="12782"/>
                    <a:pt x="3903" y="14783"/>
                  </a:cubicBezTo>
                  <a:cubicBezTo>
                    <a:pt x="4541" y="15323"/>
                    <a:pt x="5974" y="15520"/>
                    <a:pt x="7018" y="15520"/>
                  </a:cubicBezTo>
                  <a:cubicBezTo>
                    <a:pt x="7394" y="15520"/>
                    <a:pt x="7719" y="15494"/>
                    <a:pt x="7940" y="15450"/>
                  </a:cubicBezTo>
                  <a:cubicBezTo>
                    <a:pt x="14044" y="14449"/>
                    <a:pt x="12910" y="8912"/>
                    <a:pt x="12910" y="8912"/>
                  </a:cubicBezTo>
                  <a:cubicBezTo>
                    <a:pt x="12910" y="8912"/>
                    <a:pt x="13169" y="0"/>
                    <a:pt x="9886"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4"/>
            <p:cNvSpPr/>
            <p:nvPr/>
          </p:nvSpPr>
          <p:spPr>
            <a:xfrm>
              <a:off x="5368175" y="4062025"/>
              <a:ext cx="64225" cy="83075"/>
            </a:xfrm>
            <a:custGeom>
              <a:avLst/>
              <a:gdLst/>
              <a:ahLst/>
              <a:cxnLst/>
              <a:rect l="l" t="t" r="r" b="b"/>
              <a:pathLst>
                <a:path w="2569" h="3323" extrusionOk="0">
                  <a:moveTo>
                    <a:pt x="1705" y="0"/>
                  </a:moveTo>
                  <a:cubicBezTo>
                    <a:pt x="1657" y="0"/>
                    <a:pt x="1623" y="23"/>
                    <a:pt x="1601" y="87"/>
                  </a:cubicBezTo>
                  <a:cubicBezTo>
                    <a:pt x="868" y="1321"/>
                    <a:pt x="0" y="2856"/>
                    <a:pt x="267" y="3189"/>
                  </a:cubicBezTo>
                  <a:cubicBezTo>
                    <a:pt x="301" y="3189"/>
                    <a:pt x="334" y="3289"/>
                    <a:pt x="467" y="3289"/>
                  </a:cubicBezTo>
                  <a:cubicBezTo>
                    <a:pt x="501" y="3289"/>
                    <a:pt x="501" y="3289"/>
                    <a:pt x="467" y="3323"/>
                  </a:cubicBezTo>
                  <a:cubicBezTo>
                    <a:pt x="751" y="3256"/>
                    <a:pt x="1243" y="3239"/>
                    <a:pt x="1664" y="3239"/>
                  </a:cubicBezTo>
                  <a:cubicBezTo>
                    <a:pt x="2085" y="3239"/>
                    <a:pt x="2435" y="3256"/>
                    <a:pt x="2435" y="3256"/>
                  </a:cubicBezTo>
                  <a:cubicBezTo>
                    <a:pt x="2502" y="3256"/>
                    <a:pt x="2569" y="3156"/>
                    <a:pt x="2569" y="3089"/>
                  </a:cubicBezTo>
                  <a:cubicBezTo>
                    <a:pt x="2569" y="2989"/>
                    <a:pt x="2502" y="2922"/>
                    <a:pt x="2435" y="2922"/>
                  </a:cubicBezTo>
                  <a:cubicBezTo>
                    <a:pt x="2369" y="2922"/>
                    <a:pt x="1134" y="2922"/>
                    <a:pt x="467" y="2989"/>
                  </a:cubicBezTo>
                  <a:cubicBezTo>
                    <a:pt x="501" y="2622"/>
                    <a:pt x="1168" y="1321"/>
                    <a:pt x="1835" y="254"/>
                  </a:cubicBezTo>
                  <a:cubicBezTo>
                    <a:pt x="1868" y="154"/>
                    <a:pt x="1868" y="87"/>
                    <a:pt x="1802" y="20"/>
                  </a:cubicBezTo>
                  <a:cubicBezTo>
                    <a:pt x="1765" y="8"/>
                    <a:pt x="1733" y="0"/>
                    <a:pt x="170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4"/>
            <p:cNvSpPr/>
            <p:nvPr/>
          </p:nvSpPr>
          <p:spPr>
            <a:xfrm>
              <a:off x="5459900" y="4024150"/>
              <a:ext cx="48400" cy="65075"/>
            </a:xfrm>
            <a:custGeom>
              <a:avLst/>
              <a:gdLst/>
              <a:ahLst/>
              <a:cxnLst/>
              <a:rect l="l" t="t" r="r" b="b"/>
              <a:pathLst>
                <a:path w="1936" h="2603" extrusionOk="0">
                  <a:moveTo>
                    <a:pt x="1802" y="1"/>
                  </a:moveTo>
                  <a:cubicBezTo>
                    <a:pt x="1702" y="1"/>
                    <a:pt x="1635" y="34"/>
                    <a:pt x="1602" y="134"/>
                  </a:cubicBezTo>
                  <a:cubicBezTo>
                    <a:pt x="1302" y="1001"/>
                    <a:pt x="968" y="2002"/>
                    <a:pt x="768" y="2269"/>
                  </a:cubicBezTo>
                  <a:cubicBezTo>
                    <a:pt x="634" y="1969"/>
                    <a:pt x="434" y="1001"/>
                    <a:pt x="301" y="168"/>
                  </a:cubicBezTo>
                  <a:cubicBezTo>
                    <a:pt x="301" y="101"/>
                    <a:pt x="201" y="34"/>
                    <a:pt x="134" y="34"/>
                  </a:cubicBezTo>
                  <a:cubicBezTo>
                    <a:pt x="34" y="34"/>
                    <a:pt x="1" y="134"/>
                    <a:pt x="1" y="201"/>
                  </a:cubicBezTo>
                  <a:cubicBezTo>
                    <a:pt x="134" y="1001"/>
                    <a:pt x="368" y="2369"/>
                    <a:pt x="668" y="2536"/>
                  </a:cubicBezTo>
                  <a:cubicBezTo>
                    <a:pt x="701" y="2603"/>
                    <a:pt x="768" y="2603"/>
                    <a:pt x="801" y="2603"/>
                  </a:cubicBezTo>
                  <a:lnTo>
                    <a:pt x="868" y="2569"/>
                  </a:lnTo>
                  <a:cubicBezTo>
                    <a:pt x="1201" y="2402"/>
                    <a:pt x="1668" y="1035"/>
                    <a:pt x="1935" y="201"/>
                  </a:cubicBezTo>
                  <a:cubicBezTo>
                    <a:pt x="1935" y="134"/>
                    <a:pt x="1869" y="34"/>
                    <a:pt x="180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4"/>
            <p:cNvSpPr/>
            <p:nvPr/>
          </p:nvSpPr>
          <p:spPr>
            <a:xfrm>
              <a:off x="5333975" y="4045000"/>
              <a:ext cx="37550" cy="63400"/>
            </a:xfrm>
            <a:custGeom>
              <a:avLst/>
              <a:gdLst/>
              <a:ahLst/>
              <a:cxnLst/>
              <a:rect l="l" t="t" r="r" b="b"/>
              <a:pathLst>
                <a:path w="1502" h="2536" extrusionOk="0">
                  <a:moveTo>
                    <a:pt x="1368" y="1"/>
                  </a:moveTo>
                  <a:cubicBezTo>
                    <a:pt x="1235" y="1"/>
                    <a:pt x="1168" y="34"/>
                    <a:pt x="1168" y="134"/>
                  </a:cubicBezTo>
                  <a:cubicBezTo>
                    <a:pt x="1001" y="935"/>
                    <a:pt x="801" y="1802"/>
                    <a:pt x="634" y="2136"/>
                  </a:cubicBezTo>
                  <a:cubicBezTo>
                    <a:pt x="501" y="1802"/>
                    <a:pt x="368" y="968"/>
                    <a:pt x="301" y="268"/>
                  </a:cubicBezTo>
                  <a:cubicBezTo>
                    <a:pt x="301" y="167"/>
                    <a:pt x="201" y="134"/>
                    <a:pt x="134" y="134"/>
                  </a:cubicBezTo>
                  <a:cubicBezTo>
                    <a:pt x="34" y="134"/>
                    <a:pt x="1" y="201"/>
                    <a:pt x="1" y="301"/>
                  </a:cubicBezTo>
                  <a:cubicBezTo>
                    <a:pt x="34" y="701"/>
                    <a:pt x="201" y="2169"/>
                    <a:pt x="501" y="2469"/>
                  </a:cubicBezTo>
                  <a:cubicBezTo>
                    <a:pt x="534" y="2502"/>
                    <a:pt x="634" y="2536"/>
                    <a:pt x="668" y="2536"/>
                  </a:cubicBezTo>
                  <a:lnTo>
                    <a:pt x="701" y="2536"/>
                  </a:lnTo>
                  <a:cubicBezTo>
                    <a:pt x="801" y="2536"/>
                    <a:pt x="1035" y="2469"/>
                    <a:pt x="1502" y="201"/>
                  </a:cubicBezTo>
                  <a:cubicBezTo>
                    <a:pt x="1502" y="101"/>
                    <a:pt x="1468" y="1"/>
                    <a:pt x="13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4"/>
            <p:cNvSpPr/>
            <p:nvPr/>
          </p:nvSpPr>
          <p:spPr>
            <a:xfrm>
              <a:off x="5404025" y="4130350"/>
              <a:ext cx="84250" cy="77300"/>
            </a:xfrm>
            <a:custGeom>
              <a:avLst/>
              <a:gdLst/>
              <a:ahLst/>
              <a:cxnLst/>
              <a:rect l="l" t="t" r="r" b="b"/>
              <a:pathLst>
                <a:path w="3370" h="3092" extrusionOk="0">
                  <a:moveTo>
                    <a:pt x="2720" y="0"/>
                  </a:moveTo>
                  <a:cubicBezTo>
                    <a:pt x="2702" y="0"/>
                    <a:pt x="2685" y="7"/>
                    <a:pt x="2669" y="22"/>
                  </a:cubicBezTo>
                  <a:cubicBezTo>
                    <a:pt x="2569" y="56"/>
                    <a:pt x="2502" y="123"/>
                    <a:pt x="2536" y="223"/>
                  </a:cubicBezTo>
                  <a:cubicBezTo>
                    <a:pt x="3070" y="2091"/>
                    <a:pt x="2836" y="2591"/>
                    <a:pt x="2603" y="2724"/>
                  </a:cubicBezTo>
                  <a:cubicBezTo>
                    <a:pt x="2540" y="2768"/>
                    <a:pt x="2460" y="2788"/>
                    <a:pt x="2368" y="2788"/>
                  </a:cubicBezTo>
                  <a:cubicBezTo>
                    <a:pt x="1823" y="2788"/>
                    <a:pt x="838" y="2104"/>
                    <a:pt x="268" y="1590"/>
                  </a:cubicBezTo>
                  <a:cubicBezTo>
                    <a:pt x="251" y="1557"/>
                    <a:pt x="209" y="1540"/>
                    <a:pt x="167" y="1540"/>
                  </a:cubicBezTo>
                  <a:cubicBezTo>
                    <a:pt x="126" y="1540"/>
                    <a:pt x="84" y="1557"/>
                    <a:pt x="67" y="1590"/>
                  </a:cubicBezTo>
                  <a:cubicBezTo>
                    <a:pt x="1" y="1624"/>
                    <a:pt x="1" y="1757"/>
                    <a:pt x="67" y="1790"/>
                  </a:cubicBezTo>
                  <a:cubicBezTo>
                    <a:pt x="234" y="1957"/>
                    <a:pt x="1535" y="3091"/>
                    <a:pt x="2402" y="3091"/>
                  </a:cubicBezTo>
                  <a:cubicBezTo>
                    <a:pt x="2569" y="3091"/>
                    <a:pt x="2703" y="3091"/>
                    <a:pt x="2836" y="3025"/>
                  </a:cubicBezTo>
                  <a:cubicBezTo>
                    <a:pt x="3336" y="2724"/>
                    <a:pt x="3370" y="1757"/>
                    <a:pt x="2869" y="123"/>
                  </a:cubicBezTo>
                  <a:cubicBezTo>
                    <a:pt x="2844" y="71"/>
                    <a:pt x="2779" y="0"/>
                    <a:pt x="272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4"/>
            <p:cNvSpPr/>
            <p:nvPr/>
          </p:nvSpPr>
          <p:spPr>
            <a:xfrm>
              <a:off x="5416550" y="3977450"/>
              <a:ext cx="154300" cy="146800"/>
            </a:xfrm>
            <a:custGeom>
              <a:avLst/>
              <a:gdLst/>
              <a:ahLst/>
              <a:cxnLst/>
              <a:rect l="l" t="t" r="r" b="b"/>
              <a:pathLst>
                <a:path w="6172" h="5872" extrusionOk="0">
                  <a:moveTo>
                    <a:pt x="3102" y="334"/>
                  </a:moveTo>
                  <a:cubicBezTo>
                    <a:pt x="4403" y="334"/>
                    <a:pt x="5504" y="1235"/>
                    <a:pt x="5737" y="2503"/>
                  </a:cubicBezTo>
                  <a:cubicBezTo>
                    <a:pt x="5871" y="3203"/>
                    <a:pt x="5704" y="3870"/>
                    <a:pt x="5270" y="4471"/>
                  </a:cubicBezTo>
                  <a:cubicBezTo>
                    <a:pt x="4870" y="5004"/>
                    <a:pt x="4270" y="5371"/>
                    <a:pt x="3569" y="5505"/>
                  </a:cubicBezTo>
                  <a:cubicBezTo>
                    <a:pt x="3436" y="5538"/>
                    <a:pt x="3269" y="5538"/>
                    <a:pt x="3136" y="5538"/>
                  </a:cubicBezTo>
                  <a:cubicBezTo>
                    <a:pt x="1868" y="5538"/>
                    <a:pt x="767" y="4637"/>
                    <a:pt x="567" y="3370"/>
                  </a:cubicBezTo>
                  <a:cubicBezTo>
                    <a:pt x="334" y="1969"/>
                    <a:pt x="1268" y="635"/>
                    <a:pt x="2702" y="368"/>
                  </a:cubicBezTo>
                  <a:cubicBezTo>
                    <a:pt x="2835" y="334"/>
                    <a:pt x="3002" y="334"/>
                    <a:pt x="3102" y="334"/>
                  </a:cubicBezTo>
                  <a:close/>
                  <a:moveTo>
                    <a:pt x="3169" y="1"/>
                  </a:moveTo>
                  <a:cubicBezTo>
                    <a:pt x="3002" y="1"/>
                    <a:pt x="2835" y="1"/>
                    <a:pt x="2669" y="34"/>
                  </a:cubicBezTo>
                  <a:cubicBezTo>
                    <a:pt x="1034" y="301"/>
                    <a:pt x="0" y="1835"/>
                    <a:pt x="234" y="3403"/>
                  </a:cubicBezTo>
                  <a:cubicBezTo>
                    <a:pt x="434" y="4838"/>
                    <a:pt x="1701" y="5872"/>
                    <a:pt x="3102" y="5872"/>
                  </a:cubicBezTo>
                  <a:lnTo>
                    <a:pt x="3603" y="5872"/>
                  </a:lnTo>
                  <a:cubicBezTo>
                    <a:pt x="4403" y="5705"/>
                    <a:pt x="5070" y="5338"/>
                    <a:pt x="5537" y="4671"/>
                  </a:cubicBezTo>
                  <a:cubicBezTo>
                    <a:pt x="5971" y="4004"/>
                    <a:pt x="6171" y="3236"/>
                    <a:pt x="6038" y="2469"/>
                  </a:cubicBezTo>
                  <a:cubicBezTo>
                    <a:pt x="5838" y="1035"/>
                    <a:pt x="4570" y="1"/>
                    <a:pt x="3169"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4"/>
            <p:cNvSpPr/>
            <p:nvPr/>
          </p:nvSpPr>
          <p:spPr>
            <a:xfrm>
              <a:off x="5241425" y="3994125"/>
              <a:ext cx="154300" cy="146800"/>
            </a:xfrm>
            <a:custGeom>
              <a:avLst/>
              <a:gdLst/>
              <a:ahLst/>
              <a:cxnLst/>
              <a:rect l="l" t="t" r="r" b="b"/>
              <a:pathLst>
                <a:path w="6172" h="5872" extrusionOk="0">
                  <a:moveTo>
                    <a:pt x="3169" y="334"/>
                  </a:moveTo>
                  <a:cubicBezTo>
                    <a:pt x="4403" y="334"/>
                    <a:pt x="5504" y="1235"/>
                    <a:pt x="5771" y="2503"/>
                  </a:cubicBezTo>
                  <a:cubicBezTo>
                    <a:pt x="5904" y="3203"/>
                    <a:pt x="5737" y="3870"/>
                    <a:pt x="5337" y="4471"/>
                  </a:cubicBezTo>
                  <a:cubicBezTo>
                    <a:pt x="4904" y="5004"/>
                    <a:pt x="4303" y="5371"/>
                    <a:pt x="3603" y="5505"/>
                  </a:cubicBezTo>
                  <a:cubicBezTo>
                    <a:pt x="3469" y="5538"/>
                    <a:pt x="3336" y="5538"/>
                    <a:pt x="3202" y="5538"/>
                  </a:cubicBezTo>
                  <a:cubicBezTo>
                    <a:pt x="1901" y="5538"/>
                    <a:pt x="834" y="4638"/>
                    <a:pt x="600" y="3370"/>
                  </a:cubicBezTo>
                  <a:cubicBezTo>
                    <a:pt x="367" y="1969"/>
                    <a:pt x="1334" y="635"/>
                    <a:pt x="2735" y="368"/>
                  </a:cubicBezTo>
                  <a:cubicBezTo>
                    <a:pt x="2869" y="334"/>
                    <a:pt x="3036" y="334"/>
                    <a:pt x="3169" y="334"/>
                  </a:cubicBezTo>
                  <a:close/>
                  <a:moveTo>
                    <a:pt x="3169" y="1"/>
                  </a:moveTo>
                  <a:cubicBezTo>
                    <a:pt x="3002" y="1"/>
                    <a:pt x="2835" y="1"/>
                    <a:pt x="2669" y="34"/>
                  </a:cubicBezTo>
                  <a:cubicBezTo>
                    <a:pt x="1034" y="301"/>
                    <a:pt x="0" y="1836"/>
                    <a:pt x="234" y="3403"/>
                  </a:cubicBezTo>
                  <a:cubicBezTo>
                    <a:pt x="434" y="4838"/>
                    <a:pt x="1701" y="5872"/>
                    <a:pt x="3102" y="5872"/>
                  </a:cubicBezTo>
                  <a:lnTo>
                    <a:pt x="3603" y="5872"/>
                  </a:lnTo>
                  <a:cubicBezTo>
                    <a:pt x="4403" y="5705"/>
                    <a:pt x="5070" y="5338"/>
                    <a:pt x="5537" y="4671"/>
                  </a:cubicBezTo>
                  <a:cubicBezTo>
                    <a:pt x="6004" y="4004"/>
                    <a:pt x="6171" y="3237"/>
                    <a:pt x="6038" y="2436"/>
                  </a:cubicBezTo>
                  <a:cubicBezTo>
                    <a:pt x="5838" y="1035"/>
                    <a:pt x="4570" y="1"/>
                    <a:pt x="3169"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4"/>
            <p:cNvSpPr/>
            <p:nvPr/>
          </p:nvSpPr>
          <p:spPr>
            <a:xfrm>
              <a:off x="5555800" y="3986075"/>
              <a:ext cx="59250" cy="41450"/>
            </a:xfrm>
            <a:custGeom>
              <a:avLst/>
              <a:gdLst/>
              <a:ahLst/>
              <a:cxnLst/>
              <a:rect l="l" t="t" r="r" b="b"/>
              <a:pathLst>
                <a:path w="2370" h="1658" extrusionOk="0">
                  <a:moveTo>
                    <a:pt x="2229" y="1"/>
                  </a:moveTo>
                  <a:cubicBezTo>
                    <a:pt x="2197" y="1"/>
                    <a:pt x="2163" y="9"/>
                    <a:pt x="2136" y="23"/>
                  </a:cubicBezTo>
                  <a:lnTo>
                    <a:pt x="101" y="1357"/>
                  </a:lnTo>
                  <a:cubicBezTo>
                    <a:pt x="1" y="1390"/>
                    <a:pt x="1" y="1490"/>
                    <a:pt x="34" y="1557"/>
                  </a:cubicBezTo>
                  <a:cubicBezTo>
                    <a:pt x="101" y="1624"/>
                    <a:pt x="134" y="1657"/>
                    <a:pt x="167" y="1657"/>
                  </a:cubicBezTo>
                  <a:cubicBezTo>
                    <a:pt x="167" y="1657"/>
                    <a:pt x="201" y="1624"/>
                    <a:pt x="268" y="1624"/>
                  </a:cubicBezTo>
                  <a:lnTo>
                    <a:pt x="2302" y="290"/>
                  </a:lnTo>
                  <a:cubicBezTo>
                    <a:pt x="2369" y="223"/>
                    <a:pt x="2369" y="156"/>
                    <a:pt x="2336" y="56"/>
                  </a:cubicBezTo>
                  <a:cubicBezTo>
                    <a:pt x="2316" y="17"/>
                    <a:pt x="2274" y="1"/>
                    <a:pt x="2229"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4"/>
            <p:cNvSpPr/>
            <p:nvPr/>
          </p:nvSpPr>
          <p:spPr>
            <a:xfrm>
              <a:off x="5384850" y="4049850"/>
              <a:ext cx="42550" cy="16025"/>
            </a:xfrm>
            <a:custGeom>
              <a:avLst/>
              <a:gdLst/>
              <a:ahLst/>
              <a:cxnLst/>
              <a:rect l="l" t="t" r="r" b="b"/>
              <a:pathLst>
                <a:path w="1702" h="641" extrusionOk="0">
                  <a:moveTo>
                    <a:pt x="1541" y="0"/>
                  </a:moveTo>
                  <a:cubicBezTo>
                    <a:pt x="1528" y="0"/>
                    <a:pt x="1515" y="2"/>
                    <a:pt x="1502" y="7"/>
                  </a:cubicBezTo>
                  <a:lnTo>
                    <a:pt x="134" y="307"/>
                  </a:lnTo>
                  <a:cubicBezTo>
                    <a:pt x="34" y="340"/>
                    <a:pt x="0" y="440"/>
                    <a:pt x="0" y="507"/>
                  </a:cubicBezTo>
                  <a:cubicBezTo>
                    <a:pt x="34" y="607"/>
                    <a:pt x="101" y="641"/>
                    <a:pt x="167" y="641"/>
                  </a:cubicBezTo>
                  <a:lnTo>
                    <a:pt x="1602" y="340"/>
                  </a:lnTo>
                  <a:cubicBezTo>
                    <a:pt x="1668" y="307"/>
                    <a:pt x="1702" y="240"/>
                    <a:pt x="1702" y="140"/>
                  </a:cubicBezTo>
                  <a:cubicBezTo>
                    <a:pt x="1673" y="83"/>
                    <a:pt x="1619" y="0"/>
                    <a:pt x="1541"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4"/>
            <p:cNvSpPr/>
            <p:nvPr/>
          </p:nvSpPr>
          <p:spPr>
            <a:xfrm>
              <a:off x="5277275" y="3828450"/>
              <a:ext cx="396975" cy="156800"/>
            </a:xfrm>
            <a:custGeom>
              <a:avLst/>
              <a:gdLst/>
              <a:ahLst/>
              <a:cxnLst/>
              <a:rect l="l" t="t" r="r" b="b"/>
              <a:pathLst>
                <a:path w="15879" h="6272" extrusionOk="0">
                  <a:moveTo>
                    <a:pt x="8476" y="1"/>
                  </a:moveTo>
                  <a:cubicBezTo>
                    <a:pt x="4057" y="1"/>
                    <a:pt x="799" y="3279"/>
                    <a:pt x="768" y="5127"/>
                  </a:cubicBezTo>
                  <a:cubicBezTo>
                    <a:pt x="768" y="5127"/>
                    <a:pt x="0" y="6027"/>
                    <a:pt x="1468" y="6261"/>
                  </a:cubicBezTo>
                  <a:cubicBezTo>
                    <a:pt x="1519" y="6268"/>
                    <a:pt x="1568" y="6271"/>
                    <a:pt x="1615" y="6271"/>
                  </a:cubicBezTo>
                  <a:cubicBezTo>
                    <a:pt x="2918" y="6271"/>
                    <a:pt x="3042" y="3757"/>
                    <a:pt x="4204" y="3757"/>
                  </a:cubicBezTo>
                  <a:cubicBezTo>
                    <a:pt x="4226" y="3757"/>
                    <a:pt x="4248" y="3757"/>
                    <a:pt x="4270" y="3759"/>
                  </a:cubicBezTo>
                  <a:cubicBezTo>
                    <a:pt x="5504" y="3826"/>
                    <a:pt x="5371" y="5127"/>
                    <a:pt x="7372" y="5160"/>
                  </a:cubicBezTo>
                  <a:cubicBezTo>
                    <a:pt x="7386" y="5160"/>
                    <a:pt x="7399" y="5161"/>
                    <a:pt x="7412" y="5161"/>
                  </a:cubicBezTo>
                  <a:cubicBezTo>
                    <a:pt x="9215" y="5161"/>
                    <a:pt x="8707" y="3126"/>
                    <a:pt x="9493" y="3126"/>
                  </a:cubicBezTo>
                  <a:cubicBezTo>
                    <a:pt x="9572" y="3126"/>
                    <a:pt x="9665" y="3147"/>
                    <a:pt x="9774" y="3192"/>
                  </a:cubicBezTo>
                  <a:cubicBezTo>
                    <a:pt x="10831" y="3632"/>
                    <a:pt x="10105" y="5933"/>
                    <a:pt x="11962" y="5933"/>
                  </a:cubicBezTo>
                  <a:cubicBezTo>
                    <a:pt x="12215" y="5933"/>
                    <a:pt x="12516" y="5890"/>
                    <a:pt x="12876" y="5794"/>
                  </a:cubicBezTo>
                  <a:cubicBezTo>
                    <a:pt x="15878" y="4993"/>
                    <a:pt x="13810" y="357"/>
                    <a:pt x="9107" y="23"/>
                  </a:cubicBezTo>
                  <a:cubicBezTo>
                    <a:pt x="8894" y="8"/>
                    <a:pt x="8684" y="1"/>
                    <a:pt x="8476" y="1"/>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4"/>
            <p:cNvSpPr/>
            <p:nvPr/>
          </p:nvSpPr>
          <p:spPr>
            <a:xfrm>
              <a:off x="5448225" y="4197625"/>
              <a:ext cx="112600" cy="68400"/>
            </a:xfrm>
            <a:custGeom>
              <a:avLst/>
              <a:gdLst/>
              <a:ahLst/>
              <a:cxnLst/>
              <a:rect l="l" t="t" r="r" b="b"/>
              <a:pathLst>
                <a:path w="4504" h="2736" extrusionOk="0">
                  <a:moveTo>
                    <a:pt x="4404" y="0"/>
                  </a:moveTo>
                  <a:cubicBezTo>
                    <a:pt x="4304" y="0"/>
                    <a:pt x="4170" y="33"/>
                    <a:pt x="4170" y="100"/>
                  </a:cubicBezTo>
                  <a:cubicBezTo>
                    <a:pt x="4138" y="100"/>
                    <a:pt x="3663" y="2407"/>
                    <a:pt x="439" y="2407"/>
                  </a:cubicBezTo>
                  <a:cubicBezTo>
                    <a:pt x="350" y="2407"/>
                    <a:pt x="260" y="2405"/>
                    <a:pt x="167" y="2402"/>
                  </a:cubicBezTo>
                  <a:cubicBezTo>
                    <a:pt x="101" y="2402"/>
                    <a:pt x="1" y="2502"/>
                    <a:pt x="1" y="2569"/>
                  </a:cubicBezTo>
                  <a:cubicBezTo>
                    <a:pt x="1" y="2669"/>
                    <a:pt x="101" y="2735"/>
                    <a:pt x="167" y="2735"/>
                  </a:cubicBezTo>
                  <a:lnTo>
                    <a:pt x="434" y="2735"/>
                  </a:lnTo>
                  <a:cubicBezTo>
                    <a:pt x="3937" y="2735"/>
                    <a:pt x="4470" y="234"/>
                    <a:pt x="4504" y="200"/>
                  </a:cubicBezTo>
                  <a:cubicBezTo>
                    <a:pt x="4504" y="67"/>
                    <a:pt x="4470" y="0"/>
                    <a:pt x="44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4"/>
            <p:cNvSpPr/>
            <p:nvPr/>
          </p:nvSpPr>
          <p:spPr>
            <a:xfrm>
              <a:off x="5380675" y="3787000"/>
              <a:ext cx="67575" cy="102075"/>
            </a:xfrm>
            <a:custGeom>
              <a:avLst/>
              <a:gdLst/>
              <a:ahLst/>
              <a:cxnLst/>
              <a:rect l="l" t="t" r="r" b="b"/>
              <a:pathLst>
                <a:path w="2703" h="4083" extrusionOk="0">
                  <a:moveTo>
                    <a:pt x="446" y="1"/>
                  </a:moveTo>
                  <a:cubicBezTo>
                    <a:pt x="388" y="1"/>
                    <a:pt x="326" y="38"/>
                    <a:pt x="301" y="113"/>
                  </a:cubicBezTo>
                  <a:cubicBezTo>
                    <a:pt x="134" y="514"/>
                    <a:pt x="1" y="1514"/>
                    <a:pt x="768" y="2015"/>
                  </a:cubicBezTo>
                  <a:cubicBezTo>
                    <a:pt x="968" y="2182"/>
                    <a:pt x="1202" y="2282"/>
                    <a:pt x="1468" y="2415"/>
                  </a:cubicBezTo>
                  <a:cubicBezTo>
                    <a:pt x="1869" y="2582"/>
                    <a:pt x="2202" y="2682"/>
                    <a:pt x="2302" y="2982"/>
                  </a:cubicBezTo>
                  <a:cubicBezTo>
                    <a:pt x="2336" y="3182"/>
                    <a:pt x="2302" y="3482"/>
                    <a:pt x="2136" y="3849"/>
                  </a:cubicBezTo>
                  <a:cubicBezTo>
                    <a:pt x="2102" y="3949"/>
                    <a:pt x="2136" y="4016"/>
                    <a:pt x="2202" y="4083"/>
                  </a:cubicBezTo>
                  <a:lnTo>
                    <a:pt x="2302" y="4083"/>
                  </a:lnTo>
                  <a:cubicBezTo>
                    <a:pt x="2369" y="4083"/>
                    <a:pt x="2436" y="4016"/>
                    <a:pt x="2436" y="4016"/>
                  </a:cubicBezTo>
                  <a:cubicBezTo>
                    <a:pt x="2636" y="3583"/>
                    <a:pt x="2703" y="3182"/>
                    <a:pt x="2603" y="2915"/>
                  </a:cubicBezTo>
                  <a:cubicBezTo>
                    <a:pt x="2436" y="2482"/>
                    <a:pt x="2002" y="2315"/>
                    <a:pt x="1602" y="2115"/>
                  </a:cubicBezTo>
                  <a:cubicBezTo>
                    <a:pt x="1335" y="2015"/>
                    <a:pt x="1135" y="1915"/>
                    <a:pt x="935" y="1781"/>
                  </a:cubicBezTo>
                  <a:cubicBezTo>
                    <a:pt x="167" y="1281"/>
                    <a:pt x="601" y="280"/>
                    <a:pt x="601" y="247"/>
                  </a:cubicBezTo>
                  <a:cubicBezTo>
                    <a:pt x="634" y="147"/>
                    <a:pt x="601" y="80"/>
                    <a:pt x="501" y="13"/>
                  </a:cubicBezTo>
                  <a:cubicBezTo>
                    <a:pt x="484" y="5"/>
                    <a:pt x="466" y="1"/>
                    <a:pt x="44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4"/>
            <p:cNvSpPr/>
            <p:nvPr/>
          </p:nvSpPr>
          <p:spPr>
            <a:xfrm>
              <a:off x="5274775" y="3822350"/>
              <a:ext cx="93425" cy="77575"/>
            </a:xfrm>
            <a:custGeom>
              <a:avLst/>
              <a:gdLst/>
              <a:ahLst/>
              <a:cxnLst/>
              <a:rect l="l" t="t" r="r" b="b"/>
              <a:pathLst>
                <a:path w="3737" h="3103" extrusionOk="0">
                  <a:moveTo>
                    <a:pt x="167" y="0"/>
                  </a:moveTo>
                  <a:cubicBezTo>
                    <a:pt x="67" y="0"/>
                    <a:pt x="0" y="67"/>
                    <a:pt x="0" y="167"/>
                  </a:cubicBezTo>
                  <a:cubicBezTo>
                    <a:pt x="0" y="200"/>
                    <a:pt x="67" y="1568"/>
                    <a:pt x="1034" y="2002"/>
                  </a:cubicBezTo>
                  <a:cubicBezTo>
                    <a:pt x="1368" y="2102"/>
                    <a:pt x="1702" y="2169"/>
                    <a:pt x="2035" y="2202"/>
                  </a:cubicBezTo>
                  <a:cubicBezTo>
                    <a:pt x="2769" y="2269"/>
                    <a:pt x="3236" y="2369"/>
                    <a:pt x="3403" y="3002"/>
                  </a:cubicBezTo>
                  <a:cubicBezTo>
                    <a:pt x="3436" y="3069"/>
                    <a:pt x="3503" y="3103"/>
                    <a:pt x="3570" y="3103"/>
                  </a:cubicBezTo>
                  <a:cubicBezTo>
                    <a:pt x="3703" y="3069"/>
                    <a:pt x="3736" y="3002"/>
                    <a:pt x="3703" y="3002"/>
                  </a:cubicBezTo>
                  <a:cubicBezTo>
                    <a:pt x="3469" y="2102"/>
                    <a:pt x="2736" y="2035"/>
                    <a:pt x="2068" y="1935"/>
                  </a:cubicBezTo>
                  <a:cubicBezTo>
                    <a:pt x="1735" y="1902"/>
                    <a:pt x="1401" y="1868"/>
                    <a:pt x="1168" y="1735"/>
                  </a:cubicBezTo>
                  <a:cubicBezTo>
                    <a:pt x="367" y="1401"/>
                    <a:pt x="334" y="167"/>
                    <a:pt x="334" y="167"/>
                  </a:cubicBezTo>
                  <a:cubicBezTo>
                    <a:pt x="334" y="67"/>
                    <a:pt x="234"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4"/>
            <p:cNvSpPr/>
            <p:nvPr/>
          </p:nvSpPr>
          <p:spPr>
            <a:xfrm>
              <a:off x="5197225" y="3899075"/>
              <a:ext cx="120925" cy="53400"/>
            </a:xfrm>
            <a:custGeom>
              <a:avLst/>
              <a:gdLst/>
              <a:ahLst/>
              <a:cxnLst/>
              <a:rect l="l" t="t" r="r" b="b"/>
              <a:pathLst>
                <a:path w="4837" h="2136" extrusionOk="0">
                  <a:moveTo>
                    <a:pt x="167" y="0"/>
                  </a:moveTo>
                  <a:cubicBezTo>
                    <a:pt x="100" y="0"/>
                    <a:pt x="0" y="100"/>
                    <a:pt x="0" y="167"/>
                  </a:cubicBezTo>
                  <a:cubicBezTo>
                    <a:pt x="0" y="634"/>
                    <a:pt x="167" y="968"/>
                    <a:pt x="434" y="1168"/>
                  </a:cubicBezTo>
                  <a:cubicBezTo>
                    <a:pt x="646" y="1351"/>
                    <a:pt x="918" y="1415"/>
                    <a:pt x="1214" y="1415"/>
                  </a:cubicBezTo>
                  <a:cubicBezTo>
                    <a:pt x="1617" y="1415"/>
                    <a:pt x="2065" y="1297"/>
                    <a:pt x="2469" y="1201"/>
                  </a:cubicBezTo>
                  <a:cubicBezTo>
                    <a:pt x="2602" y="1168"/>
                    <a:pt x="2669" y="1134"/>
                    <a:pt x="2769" y="1134"/>
                  </a:cubicBezTo>
                  <a:cubicBezTo>
                    <a:pt x="2847" y="1118"/>
                    <a:pt x="2924" y="1110"/>
                    <a:pt x="3000" y="1110"/>
                  </a:cubicBezTo>
                  <a:cubicBezTo>
                    <a:pt x="3836" y="1110"/>
                    <a:pt x="4537" y="2035"/>
                    <a:pt x="4537" y="2035"/>
                  </a:cubicBezTo>
                  <a:cubicBezTo>
                    <a:pt x="4603" y="2102"/>
                    <a:pt x="4637" y="2135"/>
                    <a:pt x="4670" y="2135"/>
                  </a:cubicBezTo>
                  <a:cubicBezTo>
                    <a:pt x="4670" y="2135"/>
                    <a:pt x="4703" y="2135"/>
                    <a:pt x="4737" y="2035"/>
                  </a:cubicBezTo>
                  <a:cubicBezTo>
                    <a:pt x="4837" y="2002"/>
                    <a:pt x="4837" y="1935"/>
                    <a:pt x="4804" y="1835"/>
                  </a:cubicBezTo>
                  <a:cubicBezTo>
                    <a:pt x="4743" y="1805"/>
                    <a:pt x="4000" y="764"/>
                    <a:pt x="2994" y="764"/>
                  </a:cubicBezTo>
                  <a:cubicBezTo>
                    <a:pt x="2888" y="764"/>
                    <a:pt x="2780" y="775"/>
                    <a:pt x="2669" y="801"/>
                  </a:cubicBezTo>
                  <a:cubicBezTo>
                    <a:pt x="2602" y="834"/>
                    <a:pt x="2469" y="834"/>
                    <a:pt x="2368" y="867"/>
                  </a:cubicBezTo>
                  <a:cubicBezTo>
                    <a:pt x="1996" y="971"/>
                    <a:pt x="1560" y="1074"/>
                    <a:pt x="1194" y="1074"/>
                  </a:cubicBezTo>
                  <a:cubicBezTo>
                    <a:pt x="970" y="1074"/>
                    <a:pt x="773" y="1036"/>
                    <a:pt x="634" y="934"/>
                  </a:cubicBezTo>
                  <a:cubicBezTo>
                    <a:pt x="467" y="767"/>
                    <a:pt x="334" y="534"/>
                    <a:pt x="334" y="167"/>
                  </a:cubicBezTo>
                  <a:cubicBezTo>
                    <a:pt x="334" y="100"/>
                    <a:pt x="267"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4"/>
            <p:cNvSpPr/>
            <p:nvPr/>
          </p:nvSpPr>
          <p:spPr>
            <a:xfrm>
              <a:off x="5192200" y="3988475"/>
              <a:ext cx="95950" cy="31525"/>
            </a:xfrm>
            <a:custGeom>
              <a:avLst/>
              <a:gdLst/>
              <a:ahLst/>
              <a:cxnLst/>
              <a:rect l="l" t="t" r="r" b="b"/>
              <a:pathLst>
                <a:path w="3838" h="1261" extrusionOk="0">
                  <a:moveTo>
                    <a:pt x="2988" y="1"/>
                  </a:moveTo>
                  <a:cubicBezTo>
                    <a:pt x="2813" y="1"/>
                    <a:pt x="2616" y="34"/>
                    <a:pt x="2403" y="127"/>
                  </a:cubicBezTo>
                  <a:cubicBezTo>
                    <a:pt x="2236" y="227"/>
                    <a:pt x="2036" y="360"/>
                    <a:pt x="1869" y="460"/>
                  </a:cubicBezTo>
                  <a:cubicBezTo>
                    <a:pt x="1552" y="691"/>
                    <a:pt x="1184" y="947"/>
                    <a:pt x="875" y="947"/>
                  </a:cubicBezTo>
                  <a:cubicBezTo>
                    <a:pt x="827" y="947"/>
                    <a:pt x="780" y="941"/>
                    <a:pt x="735" y="927"/>
                  </a:cubicBezTo>
                  <a:cubicBezTo>
                    <a:pt x="568" y="894"/>
                    <a:pt x="401" y="761"/>
                    <a:pt x="301" y="560"/>
                  </a:cubicBezTo>
                  <a:cubicBezTo>
                    <a:pt x="264" y="505"/>
                    <a:pt x="228" y="481"/>
                    <a:pt x="185" y="481"/>
                  </a:cubicBezTo>
                  <a:cubicBezTo>
                    <a:pt x="151" y="481"/>
                    <a:pt x="113" y="497"/>
                    <a:pt x="68" y="527"/>
                  </a:cubicBezTo>
                  <a:cubicBezTo>
                    <a:pt x="1" y="560"/>
                    <a:pt x="1" y="627"/>
                    <a:pt x="34" y="727"/>
                  </a:cubicBezTo>
                  <a:cubicBezTo>
                    <a:pt x="234" y="1027"/>
                    <a:pt x="468" y="1228"/>
                    <a:pt x="701" y="1261"/>
                  </a:cubicBezTo>
                  <a:lnTo>
                    <a:pt x="868" y="1261"/>
                  </a:lnTo>
                  <a:cubicBezTo>
                    <a:pt x="1302" y="1261"/>
                    <a:pt x="1702" y="1027"/>
                    <a:pt x="2036" y="727"/>
                  </a:cubicBezTo>
                  <a:cubicBezTo>
                    <a:pt x="2236" y="594"/>
                    <a:pt x="2403" y="494"/>
                    <a:pt x="2536" y="427"/>
                  </a:cubicBezTo>
                  <a:cubicBezTo>
                    <a:pt x="2722" y="334"/>
                    <a:pt x="2893" y="302"/>
                    <a:pt x="3039" y="302"/>
                  </a:cubicBezTo>
                  <a:cubicBezTo>
                    <a:pt x="3364" y="302"/>
                    <a:pt x="3570" y="460"/>
                    <a:pt x="3570" y="460"/>
                  </a:cubicBezTo>
                  <a:cubicBezTo>
                    <a:pt x="3590" y="470"/>
                    <a:pt x="3612" y="474"/>
                    <a:pt x="3636" y="474"/>
                  </a:cubicBezTo>
                  <a:cubicBezTo>
                    <a:pt x="3693" y="474"/>
                    <a:pt x="3757" y="451"/>
                    <a:pt x="3804" y="427"/>
                  </a:cubicBezTo>
                  <a:cubicBezTo>
                    <a:pt x="3837" y="394"/>
                    <a:pt x="3837" y="260"/>
                    <a:pt x="3737" y="227"/>
                  </a:cubicBezTo>
                  <a:cubicBezTo>
                    <a:pt x="3737" y="227"/>
                    <a:pt x="3441" y="1"/>
                    <a:pt x="298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4"/>
            <p:cNvSpPr/>
            <p:nvPr/>
          </p:nvSpPr>
          <p:spPr>
            <a:xfrm>
              <a:off x="5491600" y="3775150"/>
              <a:ext cx="31700" cy="110600"/>
            </a:xfrm>
            <a:custGeom>
              <a:avLst/>
              <a:gdLst/>
              <a:ahLst/>
              <a:cxnLst/>
              <a:rect l="l" t="t" r="r" b="b"/>
              <a:pathLst>
                <a:path w="1268" h="4424" extrusionOk="0">
                  <a:moveTo>
                    <a:pt x="967" y="0"/>
                  </a:moveTo>
                  <a:cubicBezTo>
                    <a:pt x="917" y="0"/>
                    <a:pt x="855" y="24"/>
                    <a:pt x="834" y="87"/>
                  </a:cubicBezTo>
                  <a:cubicBezTo>
                    <a:pt x="767" y="120"/>
                    <a:pt x="0" y="1221"/>
                    <a:pt x="567" y="1988"/>
                  </a:cubicBezTo>
                  <a:cubicBezTo>
                    <a:pt x="834" y="2389"/>
                    <a:pt x="934" y="2789"/>
                    <a:pt x="867" y="3156"/>
                  </a:cubicBezTo>
                  <a:cubicBezTo>
                    <a:pt x="767" y="3556"/>
                    <a:pt x="501" y="3890"/>
                    <a:pt x="67" y="4123"/>
                  </a:cubicBezTo>
                  <a:cubicBezTo>
                    <a:pt x="34" y="4157"/>
                    <a:pt x="0" y="4257"/>
                    <a:pt x="34" y="4323"/>
                  </a:cubicBezTo>
                  <a:cubicBezTo>
                    <a:pt x="34" y="4357"/>
                    <a:pt x="100" y="4423"/>
                    <a:pt x="167" y="4423"/>
                  </a:cubicBezTo>
                  <a:cubicBezTo>
                    <a:pt x="200" y="4423"/>
                    <a:pt x="234" y="4423"/>
                    <a:pt x="200" y="4357"/>
                  </a:cubicBezTo>
                  <a:cubicBezTo>
                    <a:pt x="734" y="4090"/>
                    <a:pt x="1068" y="3656"/>
                    <a:pt x="1168" y="3189"/>
                  </a:cubicBezTo>
                  <a:cubicBezTo>
                    <a:pt x="1268" y="2756"/>
                    <a:pt x="1168" y="2189"/>
                    <a:pt x="834" y="1788"/>
                  </a:cubicBezTo>
                  <a:cubicBezTo>
                    <a:pt x="367" y="1154"/>
                    <a:pt x="1068" y="254"/>
                    <a:pt x="1068" y="254"/>
                  </a:cubicBezTo>
                  <a:cubicBezTo>
                    <a:pt x="1101" y="187"/>
                    <a:pt x="1101" y="87"/>
                    <a:pt x="1034" y="20"/>
                  </a:cubicBezTo>
                  <a:cubicBezTo>
                    <a:pt x="1022" y="8"/>
                    <a:pt x="996" y="0"/>
                    <a:pt x="9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4"/>
            <p:cNvSpPr/>
            <p:nvPr/>
          </p:nvSpPr>
          <p:spPr>
            <a:xfrm>
              <a:off x="5556650" y="3838725"/>
              <a:ext cx="80900" cy="92900"/>
            </a:xfrm>
            <a:custGeom>
              <a:avLst/>
              <a:gdLst/>
              <a:ahLst/>
              <a:cxnLst/>
              <a:rect l="l" t="t" r="r" b="b"/>
              <a:pathLst>
                <a:path w="3236" h="3716" extrusionOk="0">
                  <a:moveTo>
                    <a:pt x="2781" y="1"/>
                  </a:moveTo>
                  <a:cubicBezTo>
                    <a:pt x="2538" y="1"/>
                    <a:pt x="2312" y="82"/>
                    <a:pt x="2102" y="246"/>
                  </a:cubicBezTo>
                  <a:cubicBezTo>
                    <a:pt x="1601" y="613"/>
                    <a:pt x="1334" y="1514"/>
                    <a:pt x="1401" y="2081"/>
                  </a:cubicBezTo>
                  <a:cubicBezTo>
                    <a:pt x="1434" y="2681"/>
                    <a:pt x="500" y="3248"/>
                    <a:pt x="133" y="3415"/>
                  </a:cubicBezTo>
                  <a:cubicBezTo>
                    <a:pt x="67" y="3448"/>
                    <a:pt x="0" y="3548"/>
                    <a:pt x="67" y="3615"/>
                  </a:cubicBezTo>
                  <a:cubicBezTo>
                    <a:pt x="67" y="3682"/>
                    <a:pt x="133" y="3715"/>
                    <a:pt x="167" y="3715"/>
                  </a:cubicBezTo>
                  <a:cubicBezTo>
                    <a:pt x="167" y="3715"/>
                    <a:pt x="197" y="3700"/>
                    <a:pt x="236" y="3700"/>
                  </a:cubicBezTo>
                  <a:cubicBezTo>
                    <a:pt x="256" y="3700"/>
                    <a:pt x="278" y="3704"/>
                    <a:pt x="300" y="3715"/>
                  </a:cubicBezTo>
                  <a:cubicBezTo>
                    <a:pt x="334" y="3715"/>
                    <a:pt x="1768" y="3015"/>
                    <a:pt x="1735" y="2081"/>
                  </a:cubicBezTo>
                  <a:cubicBezTo>
                    <a:pt x="1668" y="1547"/>
                    <a:pt x="1901" y="846"/>
                    <a:pt x="2302" y="513"/>
                  </a:cubicBezTo>
                  <a:cubicBezTo>
                    <a:pt x="2438" y="399"/>
                    <a:pt x="2604" y="332"/>
                    <a:pt x="2771" y="332"/>
                  </a:cubicBezTo>
                  <a:cubicBezTo>
                    <a:pt x="2849" y="332"/>
                    <a:pt x="2927" y="347"/>
                    <a:pt x="3002" y="379"/>
                  </a:cubicBezTo>
                  <a:cubicBezTo>
                    <a:pt x="3102" y="379"/>
                    <a:pt x="3169" y="346"/>
                    <a:pt x="3236" y="246"/>
                  </a:cubicBezTo>
                  <a:cubicBezTo>
                    <a:pt x="3236" y="179"/>
                    <a:pt x="3169" y="79"/>
                    <a:pt x="3102" y="46"/>
                  </a:cubicBezTo>
                  <a:cubicBezTo>
                    <a:pt x="2992" y="16"/>
                    <a:pt x="2885" y="1"/>
                    <a:pt x="278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4"/>
            <p:cNvSpPr/>
            <p:nvPr/>
          </p:nvSpPr>
          <p:spPr>
            <a:xfrm>
              <a:off x="5605850" y="3897500"/>
              <a:ext cx="91750" cy="63300"/>
            </a:xfrm>
            <a:custGeom>
              <a:avLst/>
              <a:gdLst/>
              <a:ahLst/>
              <a:cxnLst/>
              <a:rect l="l" t="t" r="r" b="b"/>
              <a:pathLst>
                <a:path w="3670" h="2532" extrusionOk="0">
                  <a:moveTo>
                    <a:pt x="3259" y="0"/>
                  </a:moveTo>
                  <a:cubicBezTo>
                    <a:pt x="3072" y="0"/>
                    <a:pt x="2816" y="38"/>
                    <a:pt x="2569" y="197"/>
                  </a:cubicBezTo>
                  <a:cubicBezTo>
                    <a:pt x="2268" y="397"/>
                    <a:pt x="2035" y="830"/>
                    <a:pt x="2002" y="1397"/>
                  </a:cubicBezTo>
                  <a:cubicBezTo>
                    <a:pt x="2002" y="1664"/>
                    <a:pt x="1935" y="1698"/>
                    <a:pt x="1501" y="1698"/>
                  </a:cubicBezTo>
                  <a:cubicBezTo>
                    <a:pt x="1134" y="1698"/>
                    <a:pt x="601" y="1731"/>
                    <a:pt x="100" y="2265"/>
                  </a:cubicBezTo>
                  <a:cubicBezTo>
                    <a:pt x="0" y="2331"/>
                    <a:pt x="0" y="2432"/>
                    <a:pt x="100" y="2498"/>
                  </a:cubicBezTo>
                  <a:cubicBezTo>
                    <a:pt x="134" y="2532"/>
                    <a:pt x="167" y="2532"/>
                    <a:pt x="200" y="2532"/>
                  </a:cubicBezTo>
                  <a:cubicBezTo>
                    <a:pt x="267" y="2532"/>
                    <a:pt x="300" y="2532"/>
                    <a:pt x="267" y="2498"/>
                  </a:cubicBezTo>
                  <a:cubicBezTo>
                    <a:pt x="667" y="2031"/>
                    <a:pt x="1101" y="2031"/>
                    <a:pt x="1468" y="2031"/>
                  </a:cubicBezTo>
                  <a:cubicBezTo>
                    <a:pt x="1835" y="1998"/>
                    <a:pt x="2235" y="1998"/>
                    <a:pt x="2302" y="1431"/>
                  </a:cubicBezTo>
                  <a:cubicBezTo>
                    <a:pt x="2335" y="997"/>
                    <a:pt x="2502" y="664"/>
                    <a:pt x="2769" y="497"/>
                  </a:cubicBezTo>
                  <a:cubicBezTo>
                    <a:pt x="2936" y="363"/>
                    <a:pt x="3111" y="330"/>
                    <a:pt x="3244" y="330"/>
                  </a:cubicBezTo>
                  <a:cubicBezTo>
                    <a:pt x="3378" y="330"/>
                    <a:pt x="3469" y="363"/>
                    <a:pt x="3469" y="363"/>
                  </a:cubicBezTo>
                  <a:cubicBezTo>
                    <a:pt x="3536" y="363"/>
                    <a:pt x="3636" y="330"/>
                    <a:pt x="3669" y="230"/>
                  </a:cubicBezTo>
                  <a:cubicBezTo>
                    <a:pt x="3669" y="163"/>
                    <a:pt x="3636" y="63"/>
                    <a:pt x="3536" y="30"/>
                  </a:cubicBezTo>
                  <a:cubicBezTo>
                    <a:pt x="3536" y="30"/>
                    <a:pt x="3425" y="0"/>
                    <a:pt x="325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4"/>
            <p:cNvSpPr/>
            <p:nvPr/>
          </p:nvSpPr>
          <p:spPr>
            <a:xfrm>
              <a:off x="5685075" y="4006650"/>
              <a:ext cx="53375" cy="24200"/>
            </a:xfrm>
            <a:custGeom>
              <a:avLst/>
              <a:gdLst/>
              <a:ahLst/>
              <a:cxnLst/>
              <a:rect l="l" t="t" r="r" b="b"/>
              <a:pathLst>
                <a:path w="2135" h="968" extrusionOk="0">
                  <a:moveTo>
                    <a:pt x="2001" y="0"/>
                  </a:moveTo>
                  <a:cubicBezTo>
                    <a:pt x="1935" y="0"/>
                    <a:pt x="1835" y="34"/>
                    <a:pt x="1801" y="134"/>
                  </a:cubicBezTo>
                  <a:cubicBezTo>
                    <a:pt x="1801" y="134"/>
                    <a:pt x="1668" y="467"/>
                    <a:pt x="1368" y="567"/>
                  </a:cubicBezTo>
                  <a:cubicBezTo>
                    <a:pt x="1261" y="621"/>
                    <a:pt x="1133" y="647"/>
                    <a:pt x="990" y="647"/>
                  </a:cubicBezTo>
                  <a:cubicBezTo>
                    <a:pt x="775" y="647"/>
                    <a:pt x="527" y="587"/>
                    <a:pt x="267" y="467"/>
                  </a:cubicBezTo>
                  <a:cubicBezTo>
                    <a:pt x="238" y="448"/>
                    <a:pt x="211" y="440"/>
                    <a:pt x="187" y="440"/>
                  </a:cubicBezTo>
                  <a:cubicBezTo>
                    <a:pt x="128" y="440"/>
                    <a:pt x="81" y="487"/>
                    <a:pt x="33" y="534"/>
                  </a:cubicBezTo>
                  <a:cubicBezTo>
                    <a:pt x="0" y="634"/>
                    <a:pt x="33" y="701"/>
                    <a:pt x="133" y="734"/>
                  </a:cubicBezTo>
                  <a:cubicBezTo>
                    <a:pt x="467" y="868"/>
                    <a:pt x="767" y="968"/>
                    <a:pt x="1001" y="968"/>
                  </a:cubicBezTo>
                  <a:cubicBezTo>
                    <a:pt x="1168" y="968"/>
                    <a:pt x="1334" y="901"/>
                    <a:pt x="1534" y="868"/>
                  </a:cubicBezTo>
                  <a:cubicBezTo>
                    <a:pt x="2001" y="667"/>
                    <a:pt x="2135" y="200"/>
                    <a:pt x="2135" y="200"/>
                  </a:cubicBezTo>
                  <a:cubicBezTo>
                    <a:pt x="2135" y="134"/>
                    <a:pt x="2102" y="34"/>
                    <a:pt x="20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4"/>
            <p:cNvSpPr/>
            <p:nvPr/>
          </p:nvSpPr>
          <p:spPr>
            <a:xfrm>
              <a:off x="5619175" y="4094825"/>
              <a:ext cx="77600" cy="33600"/>
            </a:xfrm>
            <a:custGeom>
              <a:avLst/>
              <a:gdLst/>
              <a:ahLst/>
              <a:cxnLst/>
              <a:rect l="l" t="t" r="r" b="b"/>
              <a:pathLst>
                <a:path w="3104" h="1344" extrusionOk="0">
                  <a:moveTo>
                    <a:pt x="218" y="0"/>
                  </a:moveTo>
                  <a:cubicBezTo>
                    <a:pt x="202" y="0"/>
                    <a:pt x="185" y="3"/>
                    <a:pt x="168" y="9"/>
                  </a:cubicBezTo>
                  <a:cubicBezTo>
                    <a:pt x="101" y="42"/>
                    <a:pt x="1" y="143"/>
                    <a:pt x="68" y="209"/>
                  </a:cubicBezTo>
                  <a:cubicBezTo>
                    <a:pt x="132" y="500"/>
                    <a:pt x="448" y="1011"/>
                    <a:pt x="1076" y="1011"/>
                  </a:cubicBezTo>
                  <a:cubicBezTo>
                    <a:pt x="1095" y="1011"/>
                    <a:pt x="1115" y="1011"/>
                    <a:pt x="1135" y="1010"/>
                  </a:cubicBezTo>
                  <a:cubicBezTo>
                    <a:pt x="1335" y="1010"/>
                    <a:pt x="1569" y="943"/>
                    <a:pt x="1769" y="876"/>
                  </a:cubicBezTo>
                  <a:cubicBezTo>
                    <a:pt x="1974" y="812"/>
                    <a:pt x="2140" y="768"/>
                    <a:pt x="2276" y="768"/>
                  </a:cubicBezTo>
                  <a:cubicBezTo>
                    <a:pt x="2493" y="768"/>
                    <a:pt x="2634" y="882"/>
                    <a:pt x="2736" y="1210"/>
                  </a:cubicBezTo>
                  <a:cubicBezTo>
                    <a:pt x="2769" y="1310"/>
                    <a:pt x="2803" y="1343"/>
                    <a:pt x="2903" y="1343"/>
                  </a:cubicBezTo>
                  <a:lnTo>
                    <a:pt x="2970" y="1343"/>
                  </a:lnTo>
                  <a:cubicBezTo>
                    <a:pt x="3070" y="1310"/>
                    <a:pt x="3103" y="1210"/>
                    <a:pt x="3070" y="1143"/>
                  </a:cubicBezTo>
                  <a:cubicBezTo>
                    <a:pt x="2892" y="629"/>
                    <a:pt x="2596" y="490"/>
                    <a:pt x="2288" y="490"/>
                  </a:cubicBezTo>
                  <a:cubicBezTo>
                    <a:pt x="2076" y="490"/>
                    <a:pt x="1859" y="555"/>
                    <a:pt x="1669" y="610"/>
                  </a:cubicBezTo>
                  <a:cubicBezTo>
                    <a:pt x="1502" y="643"/>
                    <a:pt x="1302" y="710"/>
                    <a:pt x="1135" y="710"/>
                  </a:cubicBezTo>
                  <a:cubicBezTo>
                    <a:pt x="1107" y="713"/>
                    <a:pt x="1080" y="715"/>
                    <a:pt x="1054" y="715"/>
                  </a:cubicBezTo>
                  <a:cubicBezTo>
                    <a:pt x="581" y="715"/>
                    <a:pt x="401" y="174"/>
                    <a:pt x="401" y="143"/>
                  </a:cubicBezTo>
                  <a:cubicBezTo>
                    <a:pt x="346" y="60"/>
                    <a:pt x="291" y="0"/>
                    <a:pt x="21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4"/>
            <p:cNvSpPr/>
            <p:nvPr/>
          </p:nvSpPr>
          <p:spPr>
            <a:xfrm>
              <a:off x="5872700" y="4385750"/>
              <a:ext cx="29200" cy="29550"/>
            </a:xfrm>
            <a:custGeom>
              <a:avLst/>
              <a:gdLst/>
              <a:ahLst/>
              <a:cxnLst/>
              <a:rect l="l" t="t" r="r" b="b"/>
              <a:pathLst>
                <a:path w="1168" h="1182" extrusionOk="0">
                  <a:moveTo>
                    <a:pt x="193" y="1"/>
                  </a:moveTo>
                  <a:cubicBezTo>
                    <a:pt x="131" y="1"/>
                    <a:pt x="83" y="32"/>
                    <a:pt x="34" y="80"/>
                  </a:cubicBezTo>
                  <a:cubicBezTo>
                    <a:pt x="0" y="181"/>
                    <a:pt x="34" y="247"/>
                    <a:pt x="134" y="314"/>
                  </a:cubicBezTo>
                  <a:cubicBezTo>
                    <a:pt x="334" y="381"/>
                    <a:pt x="834" y="681"/>
                    <a:pt x="834" y="1014"/>
                  </a:cubicBezTo>
                  <a:cubicBezTo>
                    <a:pt x="834" y="1081"/>
                    <a:pt x="934" y="1181"/>
                    <a:pt x="1001" y="1181"/>
                  </a:cubicBezTo>
                  <a:cubicBezTo>
                    <a:pt x="1135" y="1181"/>
                    <a:pt x="1168" y="1081"/>
                    <a:pt x="1168" y="1014"/>
                  </a:cubicBezTo>
                  <a:cubicBezTo>
                    <a:pt x="1135" y="381"/>
                    <a:pt x="301" y="14"/>
                    <a:pt x="267" y="14"/>
                  </a:cubicBezTo>
                  <a:cubicBezTo>
                    <a:pt x="240" y="5"/>
                    <a:pt x="216" y="1"/>
                    <a:pt x="19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4"/>
            <p:cNvSpPr/>
            <p:nvPr/>
          </p:nvSpPr>
          <p:spPr>
            <a:xfrm>
              <a:off x="5837675" y="4383275"/>
              <a:ext cx="29200" cy="29525"/>
            </a:xfrm>
            <a:custGeom>
              <a:avLst/>
              <a:gdLst/>
              <a:ahLst/>
              <a:cxnLst/>
              <a:rect l="l" t="t" r="r" b="b"/>
              <a:pathLst>
                <a:path w="1168" h="1181" extrusionOk="0">
                  <a:moveTo>
                    <a:pt x="179" y="0"/>
                  </a:moveTo>
                  <a:cubicBezTo>
                    <a:pt x="121" y="0"/>
                    <a:pt x="59" y="38"/>
                    <a:pt x="34" y="113"/>
                  </a:cubicBezTo>
                  <a:cubicBezTo>
                    <a:pt x="0" y="179"/>
                    <a:pt x="34" y="280"/>
                    <a:pt x="100" y="313"/>
                  </a:cubicBezTo>
                  <a:cubicBezTo>
                    <a:pt x="334" y="413"/>
                    <a:pt x="834" y="680"/>
                    <a:pt x="834" y="1013"/>
                  </a:cubicBezTo>
                  <a:cubicBezTo>
                    <a:pt x="834" y="1113"/>
                    <a:pt x="901" y="1180"/>
                    <a:pt x="1001" y="1180"/>
                  </a:cubicBezTo>
                  <a:cubicBezTo>
                    <a:pt x="1101" y="1180"/>
                    <a:pt x="1168" y="1113"/>
                    <a:pt x="1168" y="1013"/>
                  </a:cubicBezTo>
                  <a:cubicBezTo>
                    <a:pt x="1101" y="413"/>
                    <a:pt x="267" y="13"/>
                    <a:pt x="234" y="13"/>
                  </a:cubicBezTo>
                  <a:cubicBezTo>
                    <a:pt x="217" y="4"/>
                    <a:pt x="198" y="0"/>
                    <a:pt x="1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4"/>
            <p:cNvSpPr/>
            <p:nvPr/>
          </p:nvSpPr>
          <p:spPr>
            <a:xfrm>
              <a:off x="5837675" y="4344900"/>
              <a:ext cx="29200" cy="29525"/>
            </a:xfrm>
            <a:custGeom>
              <a:avLst/>
              <a:gdLst/>
              <a:ahLst/>
              <a:cxnLst/>
              <a:rect l="l" t="t" r="r" b="b"/>
              <a:pathLst>
                <a:path w="1168" h="1181" extrusionOk="0">
                  <a:moveTo>
                    <a:pt x="179" y="1"/>
                  </a:moveTo>
                  <a:cubicBezTo>
                    <a:pt x="121" y="1"/>
                    <a:pt x="59" y="38"/>
                    <a:pt x="34" y="113"/>
                  </a:cubicBezTo>
                  <a:cubicBezTo>
                    <a:pt x="0" y="180"/>
                    <a:pt x="34" y="280"/>
                    <a:pt x="100" y="313"/>
                  </a:cubicBezTo>
                  <a:cubicBezTo>
                    <a:pt x="334" y="380"/>
                    <a:pt x="834" y="680"/>
                    <a:pt x="834" y="1014"/>
                  </a:cubicBezTo>
                  <a:cubicBezTo>
                    <a:pt x="834" y="1114"/>
                    <a:pt x="901" y="1181"/>
                    <a:pt x="1001" y="1181"/>
                  </a:cubicBezTo>
                  <a:cubicBezTo>
                    <a:pt x="1068" y="1181"/>
                    <a:pt x="1168" y="1114"/>
                    <a:pt x="1168" y="1014"/>
                  </a:cubicBezTo>
                  <a:cubicBezTo>
                    <a:pt x="1101" y="380"/>
                    <a:pt x="267" y="13"/>
                    <a:pt x="234" y="13"/>
                  </a:cubicBezTo>
                  <a:cubicBezTo>
                    <a:pt x="217" y="5"/>
                    <a:pt x="198" y="1"/>
                    <a:pt x="17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4"/>
            <p:cNvSpPr/>
            <p:nvPr/>
          </p:nvSpPr>
          <p:spPr>
            <a:xfrm>
              <a:off x="5871025" y="4422075"/>
              <a:ext cx="29225" cy="29900"/>
            </a:xfrm>
            <a:custGeom>
              <a:avLst/>
              <a:gdLst/>
              <a:ahLst/>
              <a:cxnLst/>
              <a:rect l="l" t="t" r="r" b="b"/>
              <a:pathLst>
                <a:path w="1169" h="1196" extrusionOk="0">
                  <a:moveTo>
                    <a:pt x="170" y="1"/>
                  </a:moveTo>
                  <a:cubicBezTo>
                    <a:pt x="115" y="1"/>
                    <a:pt x="58" y="48"/>
                    <a:pt x="34" y="95"/>
                  </a:cubicBezTo>
                  <a:cubicBezTo>
                    <a:pt x="1" y="195"/>
                    <a:pt x="34" y="262"/>
                    <a:pt x="101" y="295"/>
                  </a:cubicBezTo>
                  <a:cubicBezTo>
                    <a:pt x="334" y="395"/>
                    <a:pt x="835" y="696"/>
                    <a:pt x="835" y="1029"/>
                  </a:cubicBezTo>
                  <a:cubicBezTo>
                    <a:pt x="835" y="1096"/>
                    <a:pt x="901" y="1196"/>
                    <a:pt x="1001" y="1196"/>
                  </a:cubicBezTo>
                  <a:cubicBezTo>
                    <a:pt x="1068" y="1129"/>
                    <a:pt x="1168" y="1096"/>
                    <a:pt x="1168" y="1029"/>
                  </a:cubicBezTo>
                  <a:cubicBezTo>
                    <a:pt x="1102" y="395"/>
                    <a:pt x="268" y="28"/>
                    <a:pt x="234" y="28"/>
                  </a:cubicBezTo>
                  <a:cubicBezTo>
                    <a:pt x="215" y="9"/>
                    <a:pt x="192" y="1"/>
                    <a:pt x="1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4"/>
            <p:cNvSpPr/>
            <p:nvPr/>
          </p:nvSpPr>
          <p:spPr>
            <a:xfrm>
              <a:off x="5901875" y="4456650"/>
              <a:ext cx="27550" cy="31200"/>
            </a:xfrm>
            <a:custGeom>
              <a:avLst/>
              <a:gdLst/>
              <a:ahLst/>
              <a:cxnLst/>
              <a:rect l="l" t="t" r="r" b="b"/>
              <a:pathLst>
                <a:path w="1102" h="1248" extrusionOk="0">
                  <a:moveTo>
                    <a:pt x="194" y="0"/>
                  </a:moveTo>
                  <a:cubicBezTo>
                    <a:pt x="132" y="0"/>
                    <a:pt x="83" y="31"/>
                    <a:pt x="34" y="80"/>
                  </a:cubicBezTo>
                  <a:cubicBezTo>
                    <a:pt x="1" y="180"/>
                    <a:pt x="34" y="247"/>
                    <a:pt x="134" y="313"/>
                  </a:cubicBezTo>
                  <a:cubicBezTo>
                    <a:pt x="134" y="313"/>
                    <a:pt x="802" y="680"/>
                    <a:pt x="768" y="1081"/>
                  </a:cubicBezTo>
                  <a:cubicBezTo>
                    <a:pt x="768" y="1181"/>
                    <a:pt x="835" y="1247"/>
                    <a:pt x="935" y="1247"/>
                  </a:cubicBezTo>
                  <a:cubicBezTo>
                    <a:pt x="1002" y="1247"/>
                    <a:pt x="1102" y="1214"/>
                    <a:pt x="1035" y="1081"/>
                  </a:cubicBezTo>
                  <a:cubicBezTo>
                    <a:pt x="1102" y="480"/>
                    <a:pt x="301" y="13"/>
                    <a:pt x="268" y="13"/>
                  </a:cubicBezTo>
                  <a:cubicBezTo>
                    <a:pt x="241" y="4"/>
                    <a:pt x="217" y="0"/>
                    <a:pt x="1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4"/>
            <p:cNvSpPr/>
            <p:nvPr/>
          </p:nvSpPr>
          <p:spPr>
            <a:xfrm>
              <a:off x="5910225" y="4423900"/>
              <a:ext cx="25050" cy="33925"/>
            </a:xfrm>
            <a:custGeom>
              <a:avLst/>
              <a:gdLst/>
              <a:ahLst/>
              <a:cxnLst/>
              <a:rect l="l" t="t" r="r" b="b"/>
              <a:pathLst>
                <a:path w="1002" h="1357" extrusionOk="0">
                  <a:moveTo>
                    <a:pt x="172" y="0"/>
                  </a:moveTo>
                  <a:cubicBezTo>
                    <a:pt x="123" y="0"/>
                    <a:pt x="73" y="16"/>
                    <a:pt x="34" y="56"/>
                  </a:cubicBezTo>
                  <a:cubicBezTo>
                    <a:pt x="1" y="122"/>
                    <a:pt x="1" y="222"/>
                    <a:pt x="101" y="289"/>
                  </a:cubicBezTo>
                  <a:cubicBezTo>
                    <a:pt x="101" y="289"/>
                    <a:pt x="668" y="689"/>
                    <a:pt x="601" y="1156"/>
                  </a:cubicBezTo>
                  <a:cubicBezTo>
                    <a:pt x="601" y="1290"/>
                    <a:pt x="634" y="1356"/>
                    <a:pt x="768" y="1356"/>
                  </a:cubicBezTo>
                  <a:cubicBezTo>
                    <a:pt x="834" y="1356"/>
                    <a:pt x="935" y="1290"/>
                    <a:pt x="868" y="1190"/>
                  </a:cubicBezTo>
                  <a:cubicBezTo>
                    <a:pt x="1001" y="556"/>
                    <a:pt x="301" y="56"/>
                    <a:pt x="267" y="22"/>
                  </a:cubicBezTo>
                  <a:cubicBezTo>
                    <a:pt x="240" y="8"/>
                    <a:pt x="206" y="0"/>
                    <a:pt x="17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4"/>
            <p:cNvSpPr/>
            <p:nvPr/>
          </p:nvSpPr>
          <p:spPr>
            <a:xfrm>
              <a:off x="5935250" y="4466425"/>
              <a:ext cx="25025" cy="33925"/>
            </a:xfrm>
            <a:custGeom>
              <a:avLst/>
              <a:gdLst/>
              <a:ahLst/>
              <a:cxnLst/>
              <a:rect l="l" t="t" r="r" b="b"/>
              <a:pathLst>
                <a:path w="1001" h="1357" extrusionOk="0">
                  <a:moveTo>
                    <a:pt x="172" y="1"/>
                  </a:moveTo>
                  <a:cubicBezTo>
                    <a:pt x="123" y="1"/>
                    <a:pt x="73" y="17"/>
                    <a:pt x="34" y="56"/>
                  </a:cubicBezTo>
                  <a:cubicBezTo>
                    <a:pt x="0" y="122"/>
                    <a:pt x="0" y="223"/>
                    <a:pt x="100" y="289"/>
                  </a:cubicBezTo>
                  <a:cubicBezTo>
                    <a:pt x="100" y="289"/>
                    <a:pt x="667" y="690"/>
                    <a:pt x="601" y="1157"/>
                  </a:cubicBezTo>
                  <a:cubicBezTo>
                    <a:pt x="601" y="1290"/>
                    <a:pt x="634" y="1357"/>
                    <a:pt x="767" y="1357"/>
                  </a:cubicBezTo>
                  <a:cubicBezTo>
                    <a:pt x="801" y="1357"/>
                    <a:pt x="868" y="1323"/>
                    <a:pt x="868" y="1190"/>
                  </a:cubicBezTo>
                  <a:cubicBezTo>
                    <a:pt x="1001" y="556"/>
                    <a:pt x="300" y="56"/>
                    <a:pt x="267" y="22"/>
                  </a:cubicBezTo>
                  <a:cubicBezTo>
                    <a:pt x="239" y="9"/>
                    <a:pt x="206" y="1"/>
                    <a:pt x="17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4"/>
            <p:cNvSpPr/>
            <p:nvPr/>
          </p:nvSpPr>
          <p:spPr>
            <a:xfrm>
              <a:off x="5195550" y="4466350"/>
              <a:ext cx="38375" cy="16500"/>
            </a:xfrm>
            <a:custGeom>
              <a:avLst/>
              <a:gdLst/>
              <a:ahLst/>
              <a:cxnLst/>
              <a:rect l="l" t="t" r="r" b="b"/>
              <a:pathLst>
                <a:path w="1535" h="660" extrusionOk="0">
                  <a:moveTo>
                    <a:pt x="1016" y="1"/>
                  </a:moveTo>
                  <a:cubicBezTo>
                    <a:pt x="548" y="1"/>
                    <a:pt x="93" y="333"/>
                    <a:pt x="67" y="359"/>
                  </a:cubicBezTo>
                  <a:cubicBezTo>
                    <a:pt x="0" y="426"/>
                    <a:pt x="0" y="492"/>
                    <a:pt x="34" y="592"/>
                  </a:cubicBezTo>
                  <a:cubicBezTo>
                    <a:pt x="67" y="626"/>
                    <a:pt x="100" y="659"/>
                    <a:pt x="167" y="659"/>
                  </a:cubicBezTo>
                  <a:cubicBezTo>
                    <a:pt x="167" y="659"/>
                    <a:pt x="201" y="659"/>
                    <a:pt x="334" y="626"/>
                  </a:cubicBezTo>
                  <a:cubicBezTo>
                    <a:pt x="466" y="520"/>
                    <a:pt x="808" y="310"/>
                    <a:pt x="1076" y="310"/>
                  </a:cubicBezTo>
                  <a:cubicBezTo>
                    <a:pt x="1147" y="310"/>
                    <a:pt x="1213" y="324"/>
                    <a:pt x="1268" y="359"/>
                  </a:cubicBezTo>
                  <a:cubicBezTo>
                    <a:pt x="1297" y="379"/>
                    <a:pt x="1324" y="387"/>
                    <a:pt x="1348" y="387"/>
                  </a:cubicBezTo>
                  <a:cubicBezTo>
                    <a:pt x="1407" y="387"/>
                    <a:pt x="1454" y="339"/>
                    <a:pt x="1501" y="292"/>
                  </a:cubicBezTo>
                  <a:cubicBezTo>
                    <a:pt x="1535" y="192"/>
                    <a:pt x="1501" y="125"/>
                    <a:pt x="1401" y="92"/>
                  </a:cubicBezTo>
                  <a:cubicBezTo>
                    <a:pt x="1278" y="27"/>
                    <a:pt x="1146" y="1"/>
                    <a:pt x="101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4"/>
            <p:cNvSpPr/>
            <p:nvPr/>
          </p:nvSpPr>
          <p:spPr>
            <a:xfrm>
              <a:off x="5175525" y="4495550"/>
              <a:ext cx="38400" cy="16475"/>
            </a:xfrm>
            <a:custGeom>
              <a:avLst/>
              <a:gdLst/>
              <a:ahLst/>
              <a:cxnLst/>
              <a:rect l="l" t="t" r="r" b="b"/>
              <a:pathLst>
                <a:path w="1536" h="659" extrusionOk="0">
                  <a:moveTo>
                    <a:pt x="1020" y="0"/>
                  </a:moveTo>
                  <a:cubicBezTo>
                    <a:pt x="559" y="0"/>
                    <a:pt x="120" y="332"/>
                    <a:pt x="68" y="358"/>
                  </a:cubicBezTo>
                  <a:cubicBezTo>
                    <a:pt x="1" y="425"/>
                    <a:pt x="1" y="492"/>
                    <a:pt x="34" y="592"/>
                  </a:cubicBezTo>
                  <a:cubicBezTo>
                    <a:pt x="68" y="625"/>
                    <a:pt x="134" y="659"/>
                    <a:pt x="168" y="659"/>
                  </a:cubicBezTo>
                  <a:cubicBezTo>
                    <a:pt x="168" y="659"/>
                    <a:pt x="201" y="659"/>
                    <a:pt x="334" y="625"/>
                  </a:cubicBezTo>
                  <a:cubicBezTo>
                    <a:pt x="467" y="520"/>
                    <a:pt x="808" y="309"/>
                    <a:pt x="1093" y="309"/>
                  </a:cubicBezTo>
                  <a:cubicBezTo>
                    <a:pt x="1168" y="309"/>
                    <a:pt x="1239" y="324"/>
                    <a:pt x="1302" y="358"/>
                  </a:cubicBezTo>
                  <a:cubicBezTo>
                    <a:pt x="1321" y="378"/>
                    <a:pt x="1341" y="386"/>
                    <a:pt x="1360" y="386"/>
                  </a:cubicBezTo>
                  <a:cubicBezTo>
                    <a:pt x="1408" y="386"/>
                    <a:pt x="1455" y="339"/>
                    <a:pt x="1502" y="292"/>
                  </a:cubicBezTo>
                  <a:cubicBezTo>
                    <a:pt x="1535" y="192"/>
                    <a:pt x="1502" y="125"/>
                    <a:pt x="1402" y="92"/>
                  </a:cubicBezTo>
                  <a:cubicBezTo>
                    <a:pt x="1278" y="26"/>
                    <a:pt x="1148" y="0"/>
                    <a:pt x="102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4"/>
            <p:cNvSpPr/>
            <p:nvPr/>
          </p:nvSpPr>
          <p:spPr>
            <a:xfrm>
              <a:off x="5223900" y="4485950"/>
              <a:ext cx="39225" cy="16900"/>
            </a:xfrm>
            <a:custGeom>
              <a:avLst/>
              <a:gdLst/>
              <a:ahLst/>
              <a:cxnLst/>
              <a:rect l="l" t="t" r="r" b="b"/>
              <a:pathLst>
                <a:path w="1569" h="676" extrusionOk="0">
                  <a:moveTo>
                    <a:pt x="1084" y="1"/>
                  </a:moveTo>
                  <a:cubicBezTo>
                    <a:pt x="604" y="1"/>
                    <a:pt x="127" y="349"/>
                    <a:pt x="101" y="376"/>
                  </a:cubicBezTo>
                  <a:cubicBezTo>
                    <a:pt x="1" y="409"/>
                    <a:pt x="1" y="509"/>
                    <a:pt x="67" y="576"/>
                  </a:cubicBezTo>
                  <a:cubicBezTo>
                    <a:pt x="101" y="642"/>
                    <a:pt x="134" y="676"/>
                    <a:pt x="201" y="676"/>
                  </a:cubicBezTo>
                  <a:cubicBezTo>
                    <a:pt x="234" y="676"/>
                    <a:pt x="267" y="676"/>
                    <a:pt x="334" y="642"/>
                  </a:cubicBezTo>
                  <a:cubicBezTo>
                    <a:pt x="493" y="537"/>
                    <a:pt x="840" y="326"/>
                    <a:pt x="1110" y="326"/>
                  </a:cubicBezTo>
                  <a:cubicBezTo>
                    <a:pt x="1180" y="326"/>
                    <a:pt x="1246" y="341"/>
                    <a:pt x="1301" y="376"/>
                  </a:cubicBezTo>
                  <a:cubicBezTo>
                    <a:pt x="1328" y="385"/>
                    <a:pt x="1353" y="389"/>
                    <a:pt x="1375" y="389"/>
                  </a:cubicBezTo>
                  <a:cubicBezTo>
                    <a:pt x="1437" y="389"/>
                    <a:pt x="1486" y="358"/>
                    <a:pt x="1535" y="309"/>
                  </a:cubicBezTo>
                  <a:cubicBezTo>
                    <a:pt x="1568" y="209"/>
                    <a:pt x="1535" y="142"/>
                    <a:pt x="1435" y="75"/>
                  </a:cubicBezTo>
                  <a:cubicBezTo>
                    <a:pt x="1322" y="22"/>
                    <a:pt x="1203" y="1"/>
                    <a:pt x="108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4"/>
            <p:cNvSpPr/>
            <p:nvPr/>
          </p:nvSpPr>
          <p:spPr>
            <a:xfrm>
              <a:off x="5271425" y="4478275"/>
              <a:ext cx="37550" cy="13750"/>
            </a:xfrm>
            <a:custGeom>
              <a:avLst/>
              <a:gdLst/>
              <a:ahLst/>
              <a:cxnLst/>
              <a:rect l="l" t="t" r="r" b="b"/>
              <a:pathLst>
                <a:path w="1502" h="550" extrusionOk="0">
                  <a:moveTo>
                    <a:pt x="978" y="1"/>
                  </a:moveTo>
                  <a:cubicBezTo>
                    <a:pt x="543" y="1"/>
                    <a:pt x="118" y="282"/>
                    <a:pt x="68" y="282"/>
                  </a:cubicBezTo>
                  <a:cubicBezTo>
                    <a:pt x="1" y="316"/>
                    <a:pt x="1" y="382"/>
                    <a:pt x="34" y="482"/>
                  </a:cubicBezTo>
                  <a:cubicBezTo>
                    <a:pt x="34" y="516"/>
                    <a:pt x="101" y="549"/>
                    <a:pt x="168" y="549"/>
                  </a:cubicBezTo>
                  <a:cubicBezTo>
                    <a:pt x="201" y="549"/>
                    <a:pt x="201" y="549"/>
                    <a:pt x="234" y="516"/>
                  </a:cubicBezTo>
                  <a:cubicBezTo>
                    <a:pt x="403" y="420"/>
                    <a:pt x="710" y="271"/>
                    <a:pt x="969" y="271"/>
                  </a:cubicBezTo>
                  <a:cubicBezTo>
                    <a:pt x="1068" y="271"/>
                    <a:pt x="1161" y="293"/>
                    <a:pt x="1235" y="349"/>
                  </a:cubicBezTo>
                  <a:cubicBezTo>
                    <a:pt x="1263" y="363"/>
                    <a:pt x="1296" y="371"/>
                    <a:pt x="1330" y="371"/>
                  </a:cubicBezTo>
                  <a:cubicBezTo>
                    <a:pt x="1379" y="371"/>
                    <a:pt x="1430" y="355"/>
                    <a:pt x="1469" y="316"/>
                  </a:cubicBezTo>
                  <a:cubicBezTo>
                    <a:pt x="1502" y="282"/>
                    <a:pt x="1502" y="149"/>
                    <a:pt x="1402" y="115"/>
                  </a:cubicBezTo>
                  <a:cubicBezTo>
                    <a:pt x="1268" y="32"/>
                    <a:pt x="1123" y="1"/>
                    <a:pt x="97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4"/>
            <p:cNvSpPr/>
            <p:nvPr/>
          </p:nvSpPr>
          <p:spPr>
            <a:xfrm>
              <a:off x="5246425" y="4457300"/>
              <a:ext cx="38375" cy="12200"/>
            </a:xfrm>
            <a:custGeom>
              <a:avLst/>
              <a:gdLst/>
              <a:ahLst/>
              <a:cxnLst/>
              <a:rect l="l" t="t" r="r" b="b"/>
              <a:pathLst>
                <a:path w="1535" h="488" extrusionOk="0">
                  <a:moveTo>
                    <a:pt x="873" y="0"/>
                  </a:moveTo>
                  <a:cubicBezTo>
                    <a:pt x="498" y="0"/>
                    <a:pt x="155" y="154"/>
                    <a:pt x="134" y="154"/>
                  </a:cubicBezTo>
                  <a:cubicBezTo>
                    <a:pt x="34" y="187"/>
                    <a:pt x="0" y="287"/>
                    <a:pt x="34" y="354"/>
                  </a:cubicBezTo>
                  <a:cubicBezTo>
                    <a:pt x="57" y="401"/>
                    <a:pt x="114" y="448"/>
                    <a:pt x="169" y="448"/>
                  </a:cubicBezTo>
                  <a:cubicBezTo>
                    <a:pt x="192" y="448"/>
                    <a:pt x="214" y="440"/>
                    <a:pt x="234" y="421"/>
                  </a:cubicBezTo>
                  <a:cubicBezTo>
                    <a:pt x="234" y="421"/>
                    <a:pt x="530" y="302"/>
                    <a:pt x="827" y="302"/>
                  </a:cubicBezTo>
                  <a:cubicBezTo>
                    <a:pt x="975" y="302"/>
                    <a:pt x="1123" y="332"/>
                    <a:pt x="1234" y="421"/>
                  </a:cubicBezTo>
                  <a:cubicBezTo>
                    <a:pt x="1234" y="487"/>
                    <a:pt x="1301" y="487"/>
                    <a:pt x="1334" y="487"/>
                  </a:cubicBezTo>
                  <a:cubicBezTo>
                    <a:pt x="1368" y="487"/>
                    <a:pt x="1401" y="487"/>
                    <a:pt x="1468" y="387"/>
                  </a:cubicBezTo>
                  <a:cubicBezTo>
                    <a:pt x="1535" y="354"/>
                    <a:pt x="1535" y="221"/>
                    <a:pt x="1468" y="187"/>
                  </a:cubicBezTo>
                  <a:cubicBezTo>
                    <a:pt x="1291" y="46"/>
                    <a:pt x="1077" y="0"/>
                    <a:pt x="87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4"/>
            <p:cNvSpPr/>
            <p:nvPr/>
          </p:nvSpPr>
          <p:spPr>
            <a:xfrm>
              <a:off x="4495875" y="4448625"/>
              <a:ext cx="458700" cy="146800"/>
            </a:xfrm>
            <a:custGeom>
              <a:avLst/>
              <a:gdLst/>
              <a:ahLst/>
              <a:cxnLst/>
              <a:rect l="l" t="t" r="r" b="b"/>
              <a:pathLst>
                <a:path w="18348" h="5872" extrusionOk="0">
                  <a:moveTo>
                    <a:pt x="234" y="1"/>
                  </a:moveTo>
                  <a:lnTo>
                    <a:pt x="1" y="5505"/>
                  </a:lnTo>
                  <a:cubicBezTo>
                    <a:pt x="1335" y="5538"/>
                    <a:pt x="18047" y="5871"/>
                    <a:pt x="18047" y="5871"/>
                  </a:cubicBezTo>
                  <a:cubicBezTo>
                    <a:pt x="18047" y="5871"/>
                    <a:pt x="18347" y="1135"/>
                    <a:pt x="18314" y="734"/>
                  </a:cubicBezTo>
                  <a:cubicBezTo>
                    <a:pt x="18214" y="201"/>
                    <a:pt x="234" y="1"/>
                    <a:pt x="234"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4"/>
            <p:cNvSpPr/>
            <p:nvPr/>
          </p:nvSpPr>
          <p:spPr>
            <a:xfrm>
              <a:off x="4885325" y="4460300"/>
              <a:ext cx="10025" cy="129275"/>
            </a:xfrm>
            <a:custGeom>
              <a:avLst/>
              <a:gdLst/>
              <a:ahLst/>
              <a:cxnLst/>
              <a:rect l="l" t="t" r="r" b="b"/>
              <a:pathLst>
                <a:path w="401" h="5171" extrusionOk="0">
                  <a:moveTo>
                    <a:pt x="234" y="1"/>
                  </a:moveTo>
                  <a:cubicBezTo>
                    <a:pt x="134" y="1"/>
                    <a:pt x="67" y="67"/>
                    <a:pt x="67" y="167"/>
                  </a:cubicBezTo>
                  <a:lnTo>
                    <a:pt x="1" y="5004"/>
                  </a:lnTo>
                  <a:cubicBezTo>
                    <a:pt x="1" y="5071"/>
                    <a:pt x="101" y="5171"/>
                    <a:pt x="167" y="5171"/>
                  </a:cubicBezTo>
                  <a:cubicBezTo>
                    <a:pt x="301" y="5171"/>
                    <a:pt x="334" y="5071"/>
                    <a:pt x="334" y="5004"/>
                  </a:cubicBezTo>
                  <a:lnTo>
                    <a:pt x="401" y="167"/>
                  </a:lnTo>
                  <a:cubicBezTo>
                    <a:pt x="401" y="67"/>
                    <a:pt x="301" y="1"/>
                    <a:pt x="2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4"/>
            <p:cNvSpPr/>
            <p:nvPr/>
          </p:nvSpPr>
          <p:spPr>
            <a:xfrm>
              <a:off x="4555925" y="4456125"/>
              <a:ext cx="9200" cy="127625"/>
            </a:xfrm>
            <a:custGeom>
              <a:avLst/>
              <a:gdLst/>
              <a:ahLst/>
              <a:cxnLst/>
              <a:rect l="l" t="t" r="r" b="b"/>
              <a:pathLst>
                <a:path w="368" h="5105" extrusionOk="0">
                  <a:moveTo>
                    <a:pt x="201" y="1"/>
                  </a:moveTo>
                  <a:cubicBezTo>
                    <a:pt x="134" y="1"/>
                    <a:pt x="67" y="67"/>
                    <a:pt x="67" y="168"/>
                  </a:cubicBezTo>
                  <a:lnTo>
                    <a:pt x="0" y="4938"/>
                  </a:lnTo>
                  <a:cubicBezTo>
                    <a:pt x="0" y="5038"/>
                    <a:pt x="101" y="5104"/>
                    <a:pt x="167" y="5104"/>
                  </a:cubicBezTo>
                  <a:cubicBezTo>
                    <a:pt x="267" y="5104"/>
                    <a:pt x="334" y="5071"/>
                    <a:pt x="334" y="5004"/>
                  </a:cubicBezTo>
                  <a:lnTo>
                    <a:pt x="367" y="168"/>
                  </a:lnTo>
                  <a:cubicBezTo>
                    <a:pt x="367" y="67"/>
                    <a:pt x="301" y="1"/>
                    <a:pt x="2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4"/>
            <p:cNvSpPr/>
            <p:nvPr/>
          </p:nvSpPr>
          <p:spPr>
            <a:xfrm>
              <a:off x="4606800" y="4482825"/>
              <a:ext cx="256025" cy="77575"/>
            </a:xfrm>
            <a:custGeom>
              <a:avLst/>
              <a:gdLst/>
              <a:ahLst/>
              <a:cxnLst/>
              <a:rect l="l" t="t" r="r" b="b"/>
              <a:pathLst>
                <a:path w="10241" h="3103" extrusionOk="0">
                  <a:moveTo>
                    <a:pt x="9874" y="334"/>
                  </a:moveTo>
                  <a:lnTo>
                    <a:pt x="9907" y="2769"/>
                  </a:lnTo>
                  <a:lnTo>
                    <a:pt x="401" y="2469"/>
                  </a:lnTo>
                  <a:lnTo>
                    <a:pt x="367" y="334"/>
                  </a:lnTo>
                  <a:close/>
                  <a:moveTo>
                    <a:pt x="200" y="0"/>
                  </a:moveTo>
                  <a:cubicBezTo>
                    <a:pt x="134" y="0"/>
                    <a:pt x="100" y="0"/>
                    <a:pt x="67" y="34"/>
                  </a:cubicBezTo>
                  <a:cubicBezTo>
                    <a:pt x="0" y="100"/>
                    <a:pt x="0" y="134"/>
                    <a:pt x="0" y="167"/>
                  </a:cubicBezTo>
                  <a:lnTo>
                    <a:pt x="67" y="2602"/>
                  </a:lnTo>
                  <a:cubicBezTo>
                    <a:pt x="67" y="2669"/>
                    <a:pt x="134" y="2769"/>
                    <a:pt x="234" y="2769"/>
                  </a:cubicBezTo>
                  <a:lnTo>
                    <a:pt x="10074" y="3102"/>
                  </a:lnTo>
                  <a:cubicBezTo>
                    <a:pt x="10141" y="3102"/>
                    <a:pt x="10241" y="3036"/>
                    <a:pt x="10241" y="2936"/>
                  </a:cubicBezTo>
                  <a:lnTo>
                    <a:pt x="10241" y="2869"/>
                  </a:lnTo>
                  <a:lnTo>
                    <a:pt x="10208" y="167"/>
                  </a:lnTo>
                  <a:cubicBezTo>
                    <a:pt x="10208" y="100"/>
                    <a:pt x="10107" y="0"/>
                    <a:pt x="1004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4"/>
            <p:cNvSpPr/>
            <p:nvPr/>
          </p:nvSpPr>
          <p:spPr>
            <a:xfrm>
              <a:off x="4641825" y="4498650"/>
              <a:ext cx="182650" cy="37575"/>
            </a:xfrm>
            <a:custGeom>
              <a:avLst/>
              <a:gdLst/>
              <a:ahLst/>
              <a:cxnLst/>
              <a:rect l="l" t="t" r="r" b="b"/>
              <a:pathLst>
                <a:path w="7306" h="1503" extrusionOk="0">
                  <a:moveTo>
                    <a:pt x="1268" y="1"/>
                  </a:moveTo>
                  <a:cubicBezTo>
                    <a:pt x="734" y="1"/>
                    <a:pt x="167" y="635"/>
                    <a:pt x="67" y="702"/>
                  </a:cubicBezTo>
                  <a:cubicBezTo>
                    <a:pt x="0" y="735"/>
                    <a:pt x="0" y="868"/>
                    <a:pt x="67" y="902"/>
                  </a:cubicBezTo>
                  <a:cubicBezTo>
                    <a:pt x="100" y="952"/>
                    <a:pt x="142" y="977"/>
                    <a:pt x="180" y="977"/>
                  </a:cubicBezTo>
                  <a:cubicBezTo>
                    <a:pt x="217" y="977"/>
                    <a:pt x="250" y="952"/>
                    <a:pt x="267" y="902"/>
                  </a:cubicBezTo>
                  <a:cubicBezTo>
                    <a:pt x="401" y="735"/>
                    <a:pt x="868" y="301"/>
                    <a:pt x="1234" y="301"/>
                  </a:cubicBezTo>
                  <a:cubicBezTo>
                    <a:pt x="1335" y="301"/>
                    <a:pt x="1401" y="335"/>
                    <a:pt x="1501" y="401"/>
                  </a:cubicBezTo>
                  <a:cubicBezTo>
                    <a:pt x="1668" y="568"/>
                    <a:pt x="1735" y="702"/>
                    <a:pt x="1835" y="835"/>
                  </a:cubicBezTo>
                  <a:cubicBezTo>
                    <a:pt x="2041" y="1100"/>
                    <a:pt x="2195" y="1313"/>
                    <a:pt x="2689" y="1313"/>
                  </a:cubicBezTo>
                  <a:cubicBezTo>
                    <a:pt x="2754" y="1313"/>
                    <a:pt x="2825" y="1310"/>
                    <a:pt x="2902" y="1302"/>
                  </a:cubicBezTo>
                  <a:cubicBezTo>
                    <a:pt x="3303" y="1235"/>
                    <a:pt x="3636" y="1002"/>
                    <a:pt x="3903" y="802"/>
                  </a:cubicBezTo>
                  <a:cubicBezTo>
                    <a:pt x="4220" y="575"/>
                    <a:pt x="4414" y="441"/>
                    <a:pt x="4580" y="441"/>
                  </a:cubicBezTo>
                  <a:cubicBezTo>
                    <a:pt x="4657" y="441"/>
                    <a:pt x="4729" y="471"/>
                    <a:pt x="4804" y="535"/>
                  </a:cubicBezTo>
                  <a:cubicBezTo>
                    <a:pt x="4970" y="702"/>
                    <a:pt x="5037" y="868"/>
                    <a:pt x="5137" y="1035"/>
                  </a:cubicBezTo>
                  <a:cubicBezTo>
                    <a:pt x="5237" y="1302"/>
                    <a:pt x="5371" y="1502"/>
                    <a:pt x="5704" y="1502"/>
                  </a:cubicBezTo>
                  <a:cubicBezTo>
                    <a:pt x="5804" y="1502"/>
                    <a:pt x="5871" y="1502"/>
                    <a:pt x="5871" y="1402"/>
                  </a:cubicBezTo>
                  <a:cubicBezTo>
                    <a:pt x="6538" y="1235"/>
                    <a:pt x="7205" y="335"/>
                    <a:pt x="7239" y="301"/>
                  </a:cubicBezTo>
                  <a:cubicBezTo>
                    <a:pt x="7305" y="234"/>
                    <a:pt x="7305" y="134"/>
                    <a:pt x="7205" y="68"/>
                  </a:cubicBezTo>
                  <a:cubicBezTo>
                    <a:pt x="7193" y="56"/>
                    <a:pt x="7168" y="48"/>
                    <a:pt x="7138" y="48"/>
                  </a:cubicBezTo>
                  <a:cubicBezTo>
                    <a:pt x="7088" y="48"/>
                    <a:pt x="7026" y="71"/>
                    <a:pt x="7005" y="134"/>
                  </a:cubicBezTo>
                  <a:cubicBezTo>
                    <a:pt x="6838" y="368"/>
                    <a:pt x="6305" y="1035"/>
                    <a:pt x="5838" y="1135"/>
                  </a:cubicBezTo>
                  <a:cubicBezTo>
                    <a:pt x="5784" y="1142"/>
                    <a:pt x="5740" y="1146"/>
                    <a:pt x="5703" y="1146"/>
                  </a:cubicBezTo>
                  <a:cubicBezTo>
                    <a:pt x="5554" y="1146"/>
                    <a:pt x="5511" y="1082"/>
                    <a:pt x="5404" y="868"/>
                  </a:cubicBezTo>
                  <a:cubicBezTo>
                    <a:pt x="5337" y="702"/>
                    <a:pt x="5204" y="501"/>
                    <a:pt x="5004" y="301"/>
                  </a:cubicBezTo>
                  <a:cubicBezTo>
                    <a:pt x="4854" y="152"/>
                    <a:pt x="4701" y="93"/>
                    <a:pt x="4548" y="93"/>
                  </a:cubicBezTo>
                  <a:cubicBezTo>
                    <a:pt x="4256" y="93"/>
                    <a:pt x="3965" y="305"/>
                    <a:pt x="3703" y="501"/>
                  </a:cubicBezTo>
                  <a:cubicBezTo>
                    <a:pt x="3436" y="702"/>
                    <a:pt x="3169" y="902"/>
                    <a:pt x="2869" y="968"/>
                  </a:cubicBezTo>
                  <a:cubicBezTo>
                    <a:pt x="2789" y="980"/>
                    <a:pt x="2721" y="985"/>
                    <a:pt x="2661" y="985"/>
                  </a:cubicBezTo>
                  <a:cubicBezTo>
                    <a:pt x="2374" y="985"/>
                    <a:pt x="2295" y="856"/>
                    <a:pt x="2102" y="635"/>
                  </a:cubicBezTo>
                  <a:cubicBezTo>
                    <a:pt x="2035" y="535"/>
                    <a:pt x="1935" y="368"/>
                    <a:pt x="1768" y="201"/>
                  </a:cubicBezTo>
                  <a:cubicBezTo>
                    <a:pt x="1668" y="68"/>
                    <a:pt x="1501" y="1"/>
                    <a:pt x="12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4"/>
            <p:cNvSpPr/>
            <p:nvPr/>
          </p:nvSpPr>
          <p:spPr>
            <a:xfrm>
              <a:off x="5258925" y="5033725"/>
              <a:ext cx="467850" cy="141275"/>
            </a:xfrm>
            <a:custGeom>
              <a:avLst/>
              <a:gdLst/>
              <a:ahLst/>
              <a:cxnLst/>
              <a:rect l="l" t="t" r="r" b="b"/>
              <a:pathLst>
                <a:path w="18714" h="5651" extrusionOk="0">
                  <a:moveTo>
                    <a:pt x="18402" y="1"/>
                  </a:moveTo>
                  <a:cubicBezTo>
                    <a:pt x="18382" y="1"/>
                    <a:pt x="18364" y="5"/>
                    <a:pt x="18347" y="13"/>
                  </a:cubicBezTo>
                  <a:cubicBezTo>
                    <a:pt x="18247" y="80"/>
                    <a:pt x="18214" y="147"/>
                    <a:pt x="18247" y="247"/>
                  </a:cubicBezTo>
                  <a:cubicBezTo>
                    <a:pt x="18347" y="414"/>
                    <a:pt x="18380" y="614"/>
                    <a:pt x="18380" y="814"/>
                  </a:cubicBezTo>
                  <a:cubicBezTo>
                    <a:pt x="18380" y="914"/>
                    <a:pt x="18480" y="981"/>
                    <a:pt x="18547" y="981"/>
                  </a:cubicBezTo>
                  <a:cubicBezTo>
                    <a:pt x="18681" y="981"/>
                    <a:pt x="18714" y="914"/>
                    <a:pt x="18681" y="781"/>
                  </a:cubicBezTo>
                  <a:cubicBezTo>
                    <a:pt x="18681" y="514"/>
                    <a:pt x="18647" y="280"/>
                    <a:pt x="18547" y="113"/>
                  </a:cubicBezTo>
                  <a:cubicBezTo>
                    <a:pt x="18522" y="38"/>
                    <a:pt x="18460" y="1"/>
                    <a:pt x="18402" y="1"/>
                  </a:cubicBezTo>
                  <a:close/>
                  <a:moveTo>
                    <a:pt x="12543" y="1081"/>
                  </a:moveTo>
                  <a:cubicBezTo>
                    <a:pt x="12476" y="1081"/>
                    <a:pt x="12409" y="1147"/>
                    <a:pt x="12409" y="1248"/>
                  </a:cubicBezTo>
                  <a:cubicBezTo>
                    <a:pt x="12409" y="1314"/>
                    <a:pt x="12509" y="1348"/>
                    <a:pt x="12576" y="1348"/>
                  </a:cubicBezTo>
                  <a:cubicBezTo>
                    <a:pt x="12643" y="1348"/>
                    <a:pt x="12676" y="1348"/>
                    <a:pt x="12676" y="1514"/>
                  </a:cubicBezTo>
                  <a:lnTo>
                    <a:pt x="12676" y="1648"/>
                  </a:lnTo>
                  <a:cubicBezTo>
                    <a:pt x="12676" y="1748"/>
                    <a:pt x="12710" y="1815"/>
                    <a:pt x="12843" y="1815"/>
                  </a:cubicBezTo>
                  <a:cubicBezTo>
                    <a:pt x="12910" y="1815"/>
                    <a:pt x="13010" y="1748"/>
                    <a:pt x="13010" y="1681"/>
                  </a:cubicBezTo>
                  <a:lnTo>
                    <a:pt x="13010" y="1514"/>
                  </a:lnTo>
                  <a:cubicBezTo>
                    <a:pt x="13010" y="1181"/>
                    <a:pt x="12810" y="1081"/>
                    <a:pt x="12576" y="1081"/>
                  </a:cubicBezTo>
                  <a:close/>
                  <a:moveTo>
                    <a:pt x="18547" y="1281"/>
                  </a:moveTo>
                  <a:cubicBezTo>
                    <a:pt x="18480" y="1281"/>
                    <a:pt x="18380" y="1348"/>
                    <a:pt x="18380" y="1448"/>
                  </a:cubicBezTo>
                  <a:cubicBezTo>
                    <a:pt x="18380" y="1648"/>
                    <a:pt x="18347" y="1848"/>
                    <a:pt x="18314" y="2081"/>
                  </a:cubicBezTo>
                  <a:cubicBezTo>
                    <a:pt x="18314" y="2148"/>
                    <a:pt x="18347" y="2282"/>
                    <a:pt x="18480" y="2282"/>
                  </a:cubicBezTo>
                  <a:cubicBezTo>
                    <a:pt x="18547" y="2282"/>
                    <a:pt x="18647" y="2248"/>
                    <a:pt x="18647" y="2115"/>
                  </a:cubicBezTo>
                  <a:cubicBezTo>
                    <a:pt x="18681" y="1915"/>
                    <a:pt x="18714" y="1648"/>
                    <a:pt x="18714" y="1448"/>
                  </a:cubicBezTo>
                  <a:cubicBezTo>
                    <a:pt x="18714" y="1348"/>
                    <a:pt x="18647" y="1281"/>
                    <a:pt x="18547" y="1281"/>
                  </a:cubicBezTo>
                  <a:close/>
                  <a:moveTo>
                    <a:pt x="12107" y="1469"/>
                  </a:moveTo>
                  <a:cubicBezTo>
                    <a:pt x="12045" y="1469"/>
                    <a:pt x="12001" y="1506"/>
                    <a:pt x="11976" y="1581"/>
                  </a:cubicBezTo>
                  <a:cubicBezTo>
                    <a:pt x="11909" y="1681"/>
                    <a:pt x="11876" y="1915"/>
                    <a:pt x="11876" y="2115"/>
                  </a:cubicBezTo>
                  <a:lnTo>
                    <a:pt x="11876" y="2248"/>
                  </a:lnTo>
                  <a:cubicBezTo>
                    <a:pt x="11876" y="2315"/>
                    <a:pt x="11976" y="2415"/>
                    <a:pt x="12042" y="2415"/>
                  </a:cubicBezTo>
                  <a:cubicBezTo>
                    <a:pt x="12143" y="2348"/>
                    <a:pt x="12209" y="2315"/>
                    <a:pt x="12176" y="2282"/>
                  </a:cubicBezTo>
                  <a:lnTo>
                    <a:pt x="12176" y="2148"/>
                  </a:lnTo>
                  <a:cubicBezTo>
                    <a:pt x="12176" y="1981"/>
                    <a:pt x="12209" y="1815"/>
                    <a:pt x="12243" y="1681"/>
                  </a:cubicBezTo>
                  <a:cubicBezTo>
                    <a:pt x="12309" y="1614"/>
                    <a:pt x="12243" y="1514"/>
                    <a:pt x="12176" y="1481"/>
                  </a:cubicBezTo>
                  <a:cubicBezTo>
                    <a:pt x="12151" y="1473"/>
                    <a:pt x="12128" y="1469"/>
                    <a:pt x="12107" y="1469"/>
                  </a:cubicBezTo>
                  <a:close/>
                  <a:moveTo>
                    <a:pt x="5681" y="1793"/>
                  </a:moveTo>
                  <a:cubicBezTo>
                    <a:pt x="5648" y="1793"/>
                    <a:pt x="5613" y="1801"/>
                    <a:pt x="5571" y="1815"/>
                  </a:cubicBezTo>
                  <a:cubicBezTo>
                    <a:pt x="5404" y="1948"/>
                    <a:pt x="5304" y="2182"/>
                    <a:pt x="5238" y="2482"/>
                  </a:cubicBezTo>
                  <a:cubicBezTo>
                    <a:pt x="5238" y="2582"/>
                    <a:pt x="5304" y="2649"/>
                    <a:pt x="5404" y="2649"/>
                  </a:cubicBezTo>
                  <a:cubicBezTo>
                    <a:pt x="5504" y="2649"/>
                    <a:pt x="5571" y="2615"/>
                    <a:pt x="5538" y="2515"/>
                  </a:cubicBezTo>
                  <a:cubicBezTo>
                    <a:pt x="5571" y="2315"/>
                    <a:pt x="5638" y="2148"/>
                    <a:pt x="5738" y="2081"/>
                  </a:cubicBezTo>
                  <a:cubicBezTo>
                    <a:pt x="5838" y="2015"/>
                    <a:pt x="5838" y="1948"/>
                    <a:pt x="5805" y="1848"/>
                  </a:cubicBezTo>
                  <a:cubicBezTo>
                    <a:pt x="5766" y="1809"/>
                    <a:pt x="5727" y="1793"/>
                    <a:pt x="5681" y="1793"/>
                  </a:cubicBezTo>
                  <a:close/>
                  <a:moveTo>
                    <a:pt x="6279" y="1793"/>
                  </a:moveTo>
                  <a:cubicBezTo>
                    <a:pt x="6234" y="1793"/>
                    <a:pt x="6191" y="1809"/>
                    <a:pt x="6172" y="1848"/>
                  </a:cubicBezTo>
                  <a:cubicBezTo>
                    <a:pt x="6138" y="1948"/>
                    <a:pt x="6138" y="2015"/>
                    <a:pt x="6205" y="2081"/>
                  </a:cubicBezTo>
                  <a:cubicBezTo>
                    <a:pt x="6238" y="2081"/>
                    <a:pt x="6305" y="2115"/>
                    <a:pt x="6305" y="2248"/>
                  </a:cubicBezTo>
                  <a:cubicBezTo>
                    <a:pt x="6305" y="2282"/>
                    <a:pt x="6305" y="2348"/>
                    <a:pt x="6238" y="2448"/>
                  </a:cubicBezTo>
                  <a:cubicBezTo>
                    <a:pt x="6238" y="2515"/>
                    <a:pt x="6305" y="2615"/>
                    <a:pt x="6372" y="2649"/>
                  </a:cubicBezTo>
                  <a:lnTo>
                    <a:pt x="6405" y="2649"/>
                  </a:lnTo>
                  <a:cubicBezTo>
                    <a:pt x="6505" y="2649"/>
                    <a:pt x="6572" y="2615"/>
                    <a:pt x="6572" y="2582"/>
                  </a:cubicBezTo>
                  <a:cubicBezTo>
                    <a:pt x="6639" y="2482"/>
                    <a:pt x="6639" y="2348"/>
                    <a:pt x="6639" y="2282"/>
                  </a:cubicBezTo>
                  <a:cubicBezTo>
                    <a:pt x="6639" y="2015"/>
                    <a:pt x="6505" y="1915"/>
                    <a:pt x="6372" y="1815"/>
                  </a:cubicBezTo>
                  <a:cubicBezTo>
                    <a:pt x="6344" y="1801"/>
                    <a:pt x="6311" y="1793"/>
                    <a:pt x="6279" y="1793"/>
                  </a:cubicBezTo>
                  <a:close/>
                  <a:moveTo>
                    <a:pt x="18321" y="2602"/>
                  </a:moveTo>
                  <a:cubicBezTo>
                    <a:pt x="18265" y="2602"/>
                    <a:pt x="18205" y="2633"/>
                    <a:pt x="18180" y="2682"/>
                  </a:cubicBezTo>
                  <a:cubicBezTo>
                    <a:pt x="18080" y="2915"/>
                    <a:pt x="18013" y="3116"/>
                    <a:pt x="17913" y="3282"/>
                  </a:cubicBezTo>
                  <a:cubicBezTo>
                    <a:pt x="17880" y="3349"/>
                    <a:pt x="17913" y="3449"/>
                    <a:pt x="18013" y="3482"/>
                  </a:cubicBezTo>
                  <a:lnTo>
                    <a:pt x="18080" y="3482"/>
                  </a:lnTo>
                  <a:cubicBezTo>
                    <a:pt x="18147" y="3482"/>
                    <a:pt x="18180" y="3482"/>
                    <a:pt x="18214" y="3449"/>
                  </a:cubicBezTo>
                  <a:lnTo>
                    <a:pt x="18480" y="2815"/>
                  </a:lnTo>
                  <a:cubicBezTo>
                    <a:pt x="18514" y="2749"/>
                    <a:pt x="18480" y="2649"/>
                    <a:pt x="18380" y="2615"/>
                  </a:cubicBezTo>
                  <a:cubicBezTo>
                    <a:pt x="18362" y="2606"/>
                    <a:pt x="18342" y="2602"/>
                    <a:pt x="18321" y="2602"/>
                  </a:cubicBezTo>
                  <a:close/>
                  <a:moveTo>
                    <a:pt x="12684" y="2102"/>
                  </a:moveTo>
                  <a:cubicBezTo>
                    <a:pt x="12627" y="2102"/>
                    <a:pt x="12567" y="2133"/>
                    <a:pt x="12543" y="2182"/>
                  </a:cubicBezTo>
                  <a:cubicBezTo>
                    <a:pt x="12509" y="2348"/>
                    <a:pt x="12409" y="2515"/>
                    <a:pt x="12309" y="2682"/>
                  </a:cubicBezTo>
                  <a:lnTo>
                    <a:pt x="12176" y="2682"/>
                  </a:lnTo>
                  <a:cubicBezTo>
                    <a:pt x="12076" y="2749"/>
                    <a:pt x="12009" y="2815"/>
                    <a:pt x="12042" y="2915"/>
                  </a:cubicBezTo>
                  <a:cubicBezTo>
                    <a:pt x="12076" y="3116"/>
                    <a:pt x="12176" y="3316"/>
                    <a:pt x="12309" y="3516"/>
                  </a:cubicBezTo>
                  <a:cubicBezTo>
                    <a:pt x="12309" y="3583"/>
                    <a:pt x="12376" y="3616"/>
                    <a:pt x="12409" y="3616"/>
                  </a:cubicBezTo>
                  <a:cubicBezTo>
                    <a:pt x="12409" y="3616"/>
                    <a:pt x="12476" y="3616"/>
                    <a:pt x="12509" y="3583"/>
                  </a:cubicBezTo>
                  <a:cubicBezTo>
                    <a:pt x="12576" y="3516"/>
                    <a:pt x="12643" y="3449"/>
                    <a:pt x="12576" y="3349"/>
                  </a:cubicBezTo>
                  <a:cubicBezTo>
                    <a:pt x="12543" y="3249"/>
                    <a:pt x="12476" y="3116"/>
                    <a:pt x="12409" y="2982"/>
                  </a:cubicBezTo>
                  <a:cubicBezTo>
                    <a:pt x="12476" y="2982"/>
                    <a:pt x="12509" y="2949"/>
                    <a:pt x="12543" y="2915"/>
                  </a:cubicBezTo>
                  <a:cubicBezTo>
                    <a:pt x="12676" y="2682"/>
                    <a:pt x="12743" y="2515"/>
                    <a:pt x="12843" y="2315"/>
                  </a:cubicBezTo>
                  <a:cubicBezTo>
                    <a:pt x="12876" y="2248"/>
                    <a:pt x="12843" y="2148"/>
                    <a:pt x="12743" y="2115"/>
                  </a:cubicBezTo>
                  <a:cubicBezTo>
                    <a:pt x="12725" y="2106"/>
                    <a:pt x="12705" y="2102"/>
                    <a:pt x="12684" y="2102"/>
                  </a:cubicBezTo>
                  <a:close/>
                  <a:moveTo>
                    <a:pt x="6160" y="2927"/>
                  </a:moveTo>
                  <a:cubicBezTo>
                    <a:pt x="6112" y="2927"/>
                    <a:pt x="6058" y="2943"/>
                    <a:pt x="6038" y="2982"/>
                  </a:cubicBezTo>
                  <a:cubicBezTo>
                    <a:pt x="5971" y="3116"/>
                    <a:pt x="5871" y="3282"/>
                    <a:pt x="5738" y="3416"/>
                  </a:cubicBezTo>
                  <a:cubicBezTo>
                    <a:pt x="5705" y="3316"/>
                    <a:pt x="5705" y="3182"/>
                    <a:pt x="5671" y="3116"/>
                  </a:cubicBezTo>
                  <a:cubicBezTo>
                    <a:pt x="5605" y="3015"/>
                    <a:pt x="5538" y="2982"/>
                    <a:pt x="5471" y="2982"/>
                  </a:cubicBezTo>
                  <a:cubicBezTo>
                    <a:pt x="5371" y="3015"/>
                    <a:pt x="5338" y="3116"/>
                    <a:pt x="5338" y="3182"/>
                  </a:cubicBezTo>
                  <a:cubicBezTo>
                    <a:pt x="5371" y="3416"/>
                    <a:pt x="5471" y="3616"/>
                    <a:pt x="5538" y="3816"/>
                  </a:cubicBezTo>
                  <a:cubicBezTo>
                    <a:pt x="5538" y="3849"/>
                    <a:pt x="5605" y="3916"/>
                    <a:pt x="5671" y="3916"/>
                  </a:cubicBezTo>
                  <a:lnTo>
                    <a:pt x="5738" y="3916"/>
                  </a:lnTo>
                  <a:cubicBezTo>
                    <a:pt x="5771" y="3849"/>
                    <a:pt x="5838" y="3816"/>
                    <a:pt x="5838" y="3749"/>
                  </a:cubicBezTo>
                  <a:lnTo>
                    <a:pt x="5871" y="3683"/>
                  </a:lnTo>
                  <a:cubicBezTo>
                    <a:pt x="6038" y="3516"/>
                    <a:pt x="6172" y="3316"/>
                    <a:pt x="6305" y="3149"/>
                  </a:cubicBezTo>
                  <a:cubicBezTo>
                    <a:pt x="6338" y="3116"/>
                    <a:pt x="6338" y="2982"/>
                    <a:pt x="6238" y="2949"/>
                  </a:cubicBezTo>
                  <a:cubicBezTo>
                    <a:pt x="6225" y="2935"/>
                    <a:pt x="6194" y="2927"/>
                    <a:pt x="6160" y="2927"/>
                  </a:cubicBezTo>
                  <a:close/>
                  <a:moveTo>
                    <a:pt x="234" y="3082"/>
                  </a:moveTo>
                  <a:cubicBezTo>
                    <a:pt x="167" y="3082"/>
                    <a:pt x="34" y="3116"/>
                    <a:pt x="34" y="3182"/>
                  </a:cubicBezTo>
                  <a:cubicBezTo>
                    <a:pt x="34" y="3182"/>
                    <a:pt x="1" y="3416"/>
                    <a:pt x="1" y="3683"/>
                  </a:cubicBezTo>
                  <a:lnTo>
                    <a:pt x="1" y="3849"/>
                  </a:lnTo>
                  <a:cubicBezTo>
                    <a:pt x="1" y="3949"/>
                    <a:pt x="67" y="4016"/>
                    <a:pt x="167" y="4016"/>
                  </a:cubicBezTo>
                  <a:cubicBezTo>
                    <a:pt x="234" y="4016"/>
                    <a:pt x="334" y="3949"/>
                    <a:pt x="334" y="3849"/>
                  </a:cubicBezTo>
                  <a:lnTo>
                    <a:pt x="334" y="3683"/>
                  </a:lnTo>
                  <a:cubicBezTo>
                    <a:pt x="334" y="3449"/>
                    <a:pt x="367" y="3282"/>
                    <a:pt x="367" y="3282"/>
                  </a:cubicBezTo>
                  <a:cubicBezTo>
                    <a:pt x="367" y="3182"/>
                    <a:pt x="334" y="3082"/>
                    <a:pt x="234" y="3082"/>
                  </a:cubicBezTo>
                  <a:close/>
                  <a:moveTo>
                    <a:pt x="12009" y="3196"/>
                  </a:moveTo>
                  <a:cubicBezTo>
                    <a:pt x="11958" y="3196"/>
                    <a:pt x="11897" y="3219"/>
                    <a:pt x="11876" y="3282"/>
                  </a:cubicBezTo>
                  <a:cubicBezTo>
                    <a:pt x="11742" y="3449"/>
                    <a:pt x="11575" y="3616"/>
                    <a:pt x="11475" y="3783"/>
                  </a:cubicBezTo>
                  <a:cubicBezTo>
                    <a:pt x="11375" y="3816"/>
                    <a:pt x="11375" y="3949"/>
                    <a:pt x="11475" y="3983"/>
                  </a:cubicBezTo>
                  <a:cubicBezTo>
                    <a:pt x="11509" y="4016"/>
                    <a:pt x="11542" y="4016"/>
                    <a:pt x="11575" y="4016"/>
                  </a:cubicBezTo>
                  <a:cubicBezTo>
                    <a:pt x="11642" y="4016"/>
                    <a:pt x="11676" y="3983"/>
                    <a:pt x="11709" y="3949"/>
                  </a:cubicBezTo>
                  <a:cubicBezTo>
                    <a:pt x="11842" y="3783"/>
                    <a:pt x="12009" y="3616"/>
                    <a:pt x="12143" y="3449"/>
                  </a:cubicBezTo>
                  <a:cubicBezTo>
                    <a:pt x="12176" y="3382"/>
                    <a:pt x="12176" y="3282"/>
                    <a:pt x="12076" y="3216"/>
                  </a:cubicBezTo>
                  <a:cubicBezTo>
                    <a:pt x="12064" y="3203"/>
                    <a:pt x="12038" y="3196"/>
                    <a:pt x="12009" y="3196"/>
                  </a:cubicBezTo>
                  <a:close/>
                  <a:moveTo>
                    <a:pt x="17746" y="3736"/>
                  </a:moveTo>
                  <a:cubicBezTo>
                    <a:pt x="17703" y="3736"/>
                    <a:pt x="17665" y="3761"/>
                    <a:pt x="17646" y="3816"/>
                  </a:cubicBezTo>
                  <a:cubicBezTo>
                    <a:pt x="17513" y="3983"/>
                    <a:pt x="17346" y="4150"/>
                    <a:pt x="17213" y="4283"/>
                  </a:cubicBezTo>
                  <a:cubicBezTo>
                    <a:pt x="17179" y="4316"/>
                    <a:pt x="17179" y="4416"/>
                    <a:pt x="17213" y="4483"/>
                  </a:cubicBezTo>
                  <a:cubicBezTo>
                    <a:pt x="17246" y="4517"/>
                    <a:pt x="17280" y="4517"/>
                    <a:pt x="17346" y="4517"/>
                  </a:cubicBezTo>
                  <a:cubicBezTo>
                    <a:pt x="17380" y="4517"/>
                    <a:pt x="17413" y="4517"/>
                    <a:pt x="17413" y="4483"/>
                  </a:cubicBezTo>
                  <a:cubicBezTo>
                    <a:pt x="17580" y="4350"/>
                    <a:pt x="17747" y="4183"/>
                    <a:pt x="17880" y="3983"/>
                  </a:cubicBezTo>
                  <a:cubicBezTo>
                    <a:pt x="17913" y="3949"/>
                    <a:pt x="17913" y="3816"/>
                    <a:pt x="17847" y="3783"/>
                  </a:cubicBezTo>
                  <a:cubicBezTo>
                    <a:pt x="17817" y="3753"/>
                    <a:pt x="17780" y="3736"/>
                    <a:pt x="17746" y="3736"/>
                  </a:cubicBezTo>
                  <a:close/>
                  <a:moveTo>
                    <a:pt x="5329" y="3866"/>
                  </a:moveTo>
                  <a:cubicBezTo>
                    <a:pt x="5296" y="3866"/>
                    <a:pt x="5254" y="3883"/>
                    <a:pt x="5204" y="3916"/>
                  </a:cubicBezTo>
                  <a:cubicBezTo>
                    <a:pt x="5071" y="4083"/>
                    <a:pt x="4904" y="4183"/>
                    <a:pt x="4737" y="4316"/>
                  </a:cubicBezTo>
                  <a:cubicBezTo>
                    <a:pt x="4671" y="4350"/>
                    <a:pt x="4671" y="4450"/>
                    <a:pt x="4704" y="4517"/>
                  </a:cubicBezTo>
                  <a:cubicBezTo>
                    <a:pt x="4737" y="4583"/>
                    <a:pt x="4771" y="4617"/>
                    <a:pt x="4837" y="4617"/>
                  </a:cubicBezTo>
                  <a:cubicBezTo>
                    <a:pt x="4871" y="4617"/>
                    <a:pt x="4904" y="4617"/>
                    <a:pt x="4904" y="4517"/>
                  </a:cubicBezTo>
                  <a:cubicBezTo>
                    <a:pt x="5071" y="4416"/>
                    <a:pt x="5238" y="4283"/>
                    <a:pt x="5404" y="4116"/>
                  </a:cubicBezTo>
                  <a:cubicBezTo>
                    <a:pt x="5471" y="4083"/>
                    <a:pt x="5471" y="3983"/>
                    <a:pt x="5404" y="3916"/>
                  </a:cubicBezTo>
                  <a:cubicBezTo>
                    <a:pt x="5388" y="3883"/>
                    <a:pt x="5363" y="3866"/>
                    <a:pt x="5329" y="3866"/>
                  </a:cubicBezTo>
                  <a:close/>
                  <a:moveTo>
                    <a:pt x="12806" y="3829"/>
                  </a:moveTo>
                  <a:cubicBezTo>
                    <a:pt x="12778" y="3829"/>
                    <a:pt x="12746" y="3837"/>
                    <a:pt x="12710" y="3849"/>
                  </a:cubicBezTo>
                  <a:cubicBezTo>
                    <a:pt x="12643" y="3916"/>
                    <a:pt x="12643" y="3983"/>
                    <a:pt x="12676" y="4083"/>
                  </a:cubicBezTo>
                  <a:cubicBezTo>
                    <a:pt x="12810" y="4283"/>
                    <a:pt x="12976" y="4450"/>
                    <a:pt x="13143" y="4583"/>
                  </a:cubicBezTo>
                  <a:cubicBezTo>
                    <a:pt x="13143" y="4617"/>
                    <a:pt x="13177" y="4617"/>
                    <a:pt x="13210" y="4617"/>
                  </a:cubicBezTo>
                  <a:cubicBezTo>
                    <a:pt x="13243" y="4617"/>
                    <a:pt x="13310" y="4583"/>
                    <a:pt x="13343" y="4517"/>
                  </a:cubicBezTo>
                  <a:cubicBezTo>
                    <a:pt x="13410" y="4483"/>
                    <a:pt x="13410" y="4350"/>
                    <a:pt x="13343" y="4316"/>
                  </a:cubicBezTo>
                  <a:cubicBezTo>
                    <a:pt x="13210" y="4183"/>
                    <a:pt x="13043" y="4083"/>
                    <a:pt x="12910" y="3916"/>
                  </a:cubicBezTo>
                  <a:cubicBezTo>
                    <a:pt x="12889" y="3853"/>
                    <a:pt x="12854" y="3829"/>
                    <a:pt x="12806" y="3829"/>
                  </a:cubicBezTo>
                  <a:close/>
                  <a:moveTo>
                    <a:pt x="11167" y="4158"/>
                  </a:moveTo>
                  <a:cubicBezTo>
                    <a:pt x="11134" y="4158"/>
                    <a:pt x="11092" y="4166"/>
                    <a:pt x="11042" y="4183"/>
                  </a:cubicBezTo>
                  <a:lnTo>
                    <a:pt x="10541" y="4583"/>
                  </a:lnTo>
                  <a:cubicBezTo>
                    <a:pt x="10475" y="4617"/>
                    <a:pt x="10475" y="4683"/>
                    <a:pt x="10508" y="4783"/>
                  </a:cubicBezTo>
                  <a:cubicBezTo>
                    <a:pt x="10541" y="4817"/>
                    <a:pt x="10575" y="4850"/>
                    <a:pt x="10641" y="4850"/>
                  </a:cubicBezTo>
                  <a:cubicBezTo>
                    <a:pt x="10675" y="4850"/>
                    <a:pt x="10675" y="4850"/>
                    <a:pt x="10742" y="4817"/>
                  </a:cubicBezTo>
                  <a:cubicBezTo>
                    <a:pt x="10908" y="4683"/>
                    <a:pt x="11075" y="4583"/>
                    <a:pt x="11242" y="4416"/>
                  </a:cubicBezTo>
                  <a:cubicBezTo>
                    <a:pt x="11309" y="4350"/>
                    <a:pt x="11309" y="4283"/>
                    <a:pt x="11242" y="4183"/>
                  </a:cubicBezTo>
                  <a:cubicBezTo>
                    <a:pt x="11225" y="4166"/>
                    <a:pt x="11200" y="4158"/>
                    <a:pt x="11167" y="4158"/>
                  </a:cubicBezTo>
                  <a:close/>
                  <a:moveTo>
                    <a:pt x="6014" y="4128"/>
                  </a:moveTo>
                  <a:cubicBezTo>
                    <a:pt x="5982" y="4128"/>
                    <a:pt x="5946" y="4136"/>
                    <a:pt x="5905" y="4150"/>
                  </a:cubicBezTo>
                  <a:cubicBezTo>
                    <a:pt x="5838" y="4183"/>
                    <a:pt x="5838" y="4283"/>
                    <a:pt x="5871" y="4350"/>
                  </a:cubicBezTo>
                  <a:cubicBezTo>
                    <a:pt x="6005" y="4583"/>
                    <a:pt x="6172" y="4750"/>
                    <a:pt x="6338" y="4850"/>
                  </a:cubicBezTo>
                  <a:cubicBezTo>
                    <a:pt x="6372" y="4917"/>
                    <a:pt x="6405" y="4917"/>
                    <a:pt x="6472" y="4917"/>
                  </a:cubicBezTo>
                  <a:cubicBezTo>
                    <a:pt x="6505" y="4917"/>
                    <a:pt x="6539" y="4917"/>
                    <a:pt x="6539" y="4850"/>
                  </a:cubicBezTo>
                  <a:cubicBezTo>
                    <a:pt x="6639" y="4817"/>
                    <a:pt x="6639" y="4683"/>
                    <a:pt x="6539" y="4650"/>
                  </a:cubicBezTo>
                  <a:cubicBezTo>
                    <a:pt x="6372" y="4517"/>
                    <a:pt x="6238" y="4350"/>
                    <a:pt x="6138" y="4183"/>
                  </a:cubicBezTo>
                  <a:cubicBezTo>
                    <a:pt x="6099" y="4144"/>
                    <a:pt x="6060" y="4128"/>
                    <a:pt x="6014" y="4128"/>
                  </a:cubicBezTo>
                  <a:close/>
                  <a:moveTo>
                    <a:pt x="255" y="4304"/>
                  </a:moveTo>
                  <a:cubicBezTo>
                    <a:pt x="236" y="4304"/>
                    <a:pt x="217" y="4308"/>
                    <a:pt x="201" y="4316"/>
                  </a:cubicBezTo>
                  <a:cubicBezTo>
                    <a:pt x="134" y="4350"/>
                    <a:pt x="67" y="4450"/>
                    <a:pt x="134" y="4517"/>
                  </a:cubicBezTo>
                  <a:cubicBezTo>
                    <a:pt x="201" y="4783"/>
                    <a:pt x="367" y="4950"/>
                    <a:pt x="534" y="5117"/>
                  </a:cubicBezTo>
                  <a:cubicBezTo>
                    <a:pt x="568" y="5150"/>
                    <a:pt x="601" y="5150"/>
                    <a:pt x="668" y="5150"/>
                  </a:cubicBezTo>
                  <a:cubicBezTo>
                    <a:pt x="734" y="5150"/>
                    <a:pt x="801" y="5150"/>
                    <a:pt x="734" y="5084"/>
                  </a:cubicBezTo>
                  <a:cubicBezTo>
                    <a:pt x="834" y="5017"/>
                    <a:pt x="834" y="4917"/>
                    <a:pt x="734" y="4850"/>
                  </a:cubicBezTo>
                  <a:cubicBezTo>
                    <a:pt x="601" y="4750"/>
                    <a:pt x="501" y="4550"/>
                    <a:pt x="401" y="4416"/>
                  </a:cubicBezTo>
                  <a:cubicBezTo>
                    <a:pt x="376" y="4341"/>
                    <a:pt x="313" y="4304"/>
                    <a:pt x="255" y="4304"/>
                  </a:cubicBezTo>
                  <a:close/>
                  <a:moveTo>
                    <a:pt x="13741" y="4637"/>
                  </a:moveTo>
                  <a:cubicBezTo>
                    <a:pt x="13677" y="4637"/>
                    <a:pt x="13627" y="4675"/>
                    <a:pt x="13577" y="4750"/>
                  </a:cubicBezTo>
                  <a:cubicBezTo>
                    <a:pt x="13544" y="4817"/>
                    <a:pt x="13577" y="4883"/>
                    <a:pt x="13677" y="4950"/>
                  </a:cubicBezTo>
                  <a:cubicBezTo>
                    <a:pt x="13877" y="5017"/>
                    <a:pt x="14077" y="5150"/>
                    <a:pt x="14311" y="5184"/>
                  </a:cubicBezTo>
                  <a:lnTo>
                    <a:pt x="14344" y="5184"/>
                  </a:lnTo>
                  <a:cubicBezTo>
                    <a:pt x="14411" y="5184"/>
                    <a:pt x="14478" y="5150"/>
                    <a:pt x="14511" y="5084"/>
                  </a:cubicBezTo>
                  <a:cubicBezTo>
                    <a:pt x="14511" y="4984"/>
                    <a:pt x="14444" y="4917"/>
                    <a:pt x="14377" y="4850"/>
                  </a:cubicBezTo>
                  <a:cubicBezTo>
                    <a:pt x="14177" y="4817"/>
                    <a:pt x="13944" y="4750"/>
                    <a:pt x="13810" y="4650"/>
                  </a:cubicBezTo>
                  <a:cubicBezTo>
                    <a:pt x="13785" y="4642"/>
                    <a:pt x="13762" y="4637"/>
                    <a:pt x="13741" y="4637"/>
                  </a:cubicBezTo>
                  <a:close/>
                  <a:moveTo>
                    <a:pt x="16827" y="4570"/>
                  </a:moveTo>
                  <a:cubicBezTo>
                    <a:pt x="16796" y="4570"/>
                    <a:pt x="16757" y="4587"/>
                    <a:pt x="16712" y="4617"/>
                  </a:cubicBezTo>
                  <a:cubicBezTo>
                    <a:pt x="16546" y="4750"/>
                    <a:pt x="16379" y="4817"/>
                    <a:pt x="16179" y="4850"/>
                  </a:cubicBezTo>
                  <a:cubicBezTo>
                    <a:pt x="16045" y="4917"/>
                    <a:pt x="16012" y="4984"/>
                    <a:pt x="16045" y="5084"/>
                  </a:cubicBezTo>
                  <a:cubicBezTo>
                    <a:pt x="16079" y="5150"/>
                    <a:pt x="16145" y="5184"/>
                    <a:pt x="16212" y="5184"/>
                  </a:cubicBezTo>
                  <a:cubicBezTo>
                    <a:pt x="16245" y="5184"/>
                    <a:pt x="16245" y="5184"/>
                    <a:pt x="16245" y="5150"/>
                  </a:cubicBezTo>
                  <a:cubicBezTo>
                    <a:pt x="16479" y="5084"/>
                    <a:pt x="16679" y="4984"/>
                    <a:pt x="16879" y="4850"/>
                  </a:cubicBezTo>
                  <a:cubicBezTo>
                    <a:pt x="16979" y="4817"/>
                    <a:pt x="16979" y="4750"/>
                    <a:pt x="16913" y="4650"/>
                  </a:cubicBezTo>
                  <a:cubicBezTo>
                    <a:pt x="16894" y="4595"/>
                    <a:pt x="16866" y="4570"/>
                    <a:pt x="16827" y="4570"/>
                  </a:cubicBezTo>
                  <a:close/>
                  <a:moveTo>
                    <a:pt x="4300" y="4663"/>
                  </a:moveTo>
                  <a:cubicBezTo>
                    <a:pt x="4272" y="4663"/>
                    <a:pt x="4240" y="4671"/>
                    <a:pt x="4204" y="4683"/>
                  </a:cubicBezTo>
                  <a:cubicBezTo>
                    <a:pt x="4037" y="4817"/>
                    <a:pt x="3837" y="4917"/>
                    <a:pt x="3670" y="4984"/>
                  </a:cubicBezTo>
                  <a:cubicBezTo>
                    <a:pt x="3570" y="5017"/>
                    <a:pt x="3536" y="5117"/>
                    <a:pt x="3570" y="5184"/>
                  </a:cubicBezTo>
                  <a:cubicBezTo>
                    <a:pt x="3636" y="5250"/>
                    <a:pt x="3703" y="5284"/>
                    <a:pt x="3737" y="5284"/>
                  </a:cubicBezTo>
                  <a:lnTo>
                    <a:pt x="3803" y="5284"/>
                  </a:lnTo>
                  <a:cubicBezTo>
                    <a:pt x="4003" y="5150"/>
                    <a:pt x="4170" y="5084"/>
                    <a:pt x="4370" y="4950"/>
                  </a:cubicBezTo>
                  <a:cubicBezTo>
                    <a:pt x="4470" y="4917"/>
                    <a:pt x="4470" y="4817"/>
                    <a:pt x="4404" y="4750"/>
                  </a:cubicBezTo>
                  <a:cubicBezTo>
                    <a:pt x="4383" y="4687"/>
                    <a:pt x="4348" y="4663"/>
                    <a:pt x="4300" y="4663"/>
                  </a:cubicBezTo>
                  <a:close/>
                  <a:moveTo>
                    <a:pt x="14911" y="4984"/>
                  </a:moveTo>
                  <a:cubicBezTo>
                    <a:pt x="14844" y="4984"/>
                    <a:pt x="14744" y="5084"/>
                    <a:pt x="14744" y="5150"/>
                  </a:cubicBezTo>
                  <a:cubicBezTo>
                    <a:pt x="14744" y="5250"/>
                    <a:pt x="14844" y="5317"/>
                    <a:pt x="14911" y="5317"/>
                  </a:cubicBezTo>
                  <a:lnTo>
                    <a:pt x="15545" y="5317"/>
                  </a:lnTo>
                  <a:cubicBezTo>
                    <a:pt x="15678" y="5317"/>
                    <a:pt x="15712" y="5250"/>
                    <a:pt x="15712" y="5150"/>
                  </a:cubicBezTo>
                  <a:cubicBezTo>
                    <a:pt x="15712" y="5017"/>
                    <a:pt x="15612" y="4984"/>
                    <a:pt x="15545" y="4984"/>
                  </a:cubicBezTo>
                  <a:close/>
                  <a:moveTo>
                    <a:pt x="10029" y="4871"/>
                  </a:moveTo>
                  <a:cubicBezTo>
                    <a:pt x="10010" y="4871"/>
                    <a:pt x="9991" y="4875"/>
                    <a:pt x="9974" y="4883"/>
                  </a:cubicBezTo>
                  <a:cubicBezTo>
                    <a:pt x="9741" y="5017"/>
                    <a:pt x="9541" y="5117"/>
                    <a:pt x="9374" y="5150"/>
                  </a:cubicBezTo>
                  <a:cubicBezTo>
                    <a:pt x="9307" y="5184"/>
                    <a:pt x="9240" y="5284"/>
                    <a:pt x="9307" y="5350"/>
                  </a:cubicBezTo>
                  <a:cubicBezTo>
                    <a:pt x="9341" y="5451"/>
                    <a:pt x="9374" y="5484"/>
                    <a:pt x="9474" y="5484"/>
                  </a:cubicBezTo>
                  <a:cubicBezTo>
                    <a:pt x="9507" y="5484"/>
                    <a:pt x="9507" y="5484"/>
                    <a:pt x="9474" y="5451"/>
                  </a:cubicBezTo>
                  <a:cubicBezTo>
                    <a:pt x="9674" y="5384"/>
                    <a:pt x="9874" y="5317"/>
                    <a:pt x="10074" y="5184"/>
                  </a:cubicBezTo>
                  <a:cubicBezTo>
                    <a:pt x="10174" y="5150"/>
                    <a:pt x="10208" y="5050"/>
                    <a:pt x="10174" y="4984"/>
                  </a:cubicBezTo>
                  <a:cubicBezTo>
                    <a:pt x="10149" y="4908"/>
                    <a:pt x="10087" y="4871"/>
                    <a:pt x="10029" y="4871"/>
                  </a:cubicBezTo>
                  <a:close/>
                  <a:moveTo>
                    <a:pt x="6984" y="4971"/>
                  </a:moveTo>
                  <a:cubicBezTo>
                    <a:pt x="6926" y="4971"/>
                    <a:pt x="6864" y="5009"/>
                    <a:pt x="6839" y="5084"/>
                  </a:cubicBezTo>
                  <a:cubicBezTo>
                    <a:pt x="6805" y="5150"/>
                    <a:pt x="6839" y="5250"/>
                    <a:pt x="6905" y="5284"/>
                  </a:cubicBezTo>
                  <a:cubicBezTo>
                    <a:pt x="7139" y="5350"/>
                    <a:pt x="7339" y="5484"/>
                    <a:pt x="7539" y="5517"/>
                  </a:cubicBezTo>
                  <a:lnTo>
                    <a:pt x="7573" y="5517"/>
                  </a:lnTo>
                  <a:cubicBezTo>
                    <a:pt x="7673" y="5517"/>
                    <a:pt x="7706" y="5484"/>
                    <a:pt x="7706" y="5417"/>
                  </a:cubicBezTo>
                  <a:cubicBezTo>
                    <a:pt x="7706" y="5317"/>
                    <a:pt x="7673" y="5250"/>
                    <a:pt x="7573" y="5184"/>
                  </a:cubicBezTo>
                  <a:cubicBezTo>
                    <a:pt x="7406" y="5150"/>
                    <a:pt x="7206" y="5084"/>
                    <a:pt x="7039" y="4984"/>
                  </a:cubicBezTo>
                  <a:cubicBezTo>
                    <a:pt x="7022" y="4975"/>
                    <a:pt x="7003" y="4971"/>
                    <a:pt x="6984" y="4971"/>
                  </a:cubicBezTo>
                  <a:close/>
                  <a:moveTo>
                    <a:pt x="1266" y="5171"/>
                  </a:moveTo>
                  <a:cubicBezTo>
                    <a:pt x="1204" y="5171"/>
                    <a:pt x="1160" y="5209"/>
                    <a:pt x="1135" y="5284"/>
                  </a:cubicBezTo>
                  <a:cubicBezTo>
                    <a:pt x="1068" y="5350"/>
                    <a:pt x="1135" y="5451"/>
                    <a:pt x="1201" y="5484"/>
                  </a:cubicBezTo>
                  <a:cubicBezTo>
                    <a:pt x="1368" y="5517"/>
                    <a:pt x="1635" y="5584"/>
                    <a:pt x="1869" y="5617"/>
                  </a:cubicBezTo>
                  <a:cubicBezTo>
                    <a:pt x="1969" y="5617"/>
                    <a:pt x="2002" y="5584"/>
                    <a:pt x="2035" y="5484"/>
                  </a:cubicBezTo>
                  <a:cubicBezTo>
                    <a:pt x="2069" y="5417"/>
                    <a:pt x="2002" y="5317"/>
                    <a:pt x="1902" y="5317"/>
                  </a:cubicBezTo>
                  <a:cubicBezTo>
                    <a:pt x="1702" y="5317"/>
                    <a:pt x="1502" y="5250"/>
                    <a:pt x="1335" y="5184"/>
                  </a:cubicBezTo>
                  <a:cubicBezTo>
                    <a:pt x="1310" y="5175"/>
                    <a:pt x="1287" y="5171"/>
                    <a:pt x="1266" y="5171"/>
                  </a:cubicBezTo>
                  <a:close/>
                  <a:moveTo>
                    <a:pt x="3086" y="5142"/>
                  </a:moveTo>
                  <a:cubicBezTo>
                    <a:pt x="3070" y="5142"/>
                    <a:pt x="3054" y="5144"/>
                    <a:pt x="3036" y="5150"/>
                  </a:cubicBezTo>
                  <a:cubicBezTo>
                    <a:pt x="2869" y="5250"/>
                    <a:pt x="2669" y="5284"/>
                    <a:pt x="2469" y="5284"/>
                  </a:cubicBezTo>
                  <a:cubicBezTo>
                    <a:pt x="2369" y="5284"/>
                    <a:pt x="2336" y="5350"/>
                    <a:pt x="2336" y="5451"/>
                  </a:cubicBezTo>
                  <a:cubicBezTo>
                    <a:pt x="2336" y="5517"/>
                    <a:pt x="2402" y="5617"/>
                    <a:pt x="2502" y="5617"/>
                  </a:cubicBezTo>
                  <a:cubicBezTo>
                    <a:pt x="2736" y="5617"/>
                    <a:pt x="2969" y="5584"/>
                    <a:pt x="3136" y="5484"/>
                  </a:cubicBezTo>
                  <a:cubicBezTo>
                    <a:pt x="3203" y="5451"/>
                    <a:pt x="3303" y="5350"/>
                    <a:pt x="3236" y="5284"/>
                  </a:cubicBezTo>
                  <a:cubicBezTo>
                    <a:pt x="3209" y="5201"/>
                    <a:pt x="3159" y="5142"/>
                    <a:pt x="3086" y="5142"/>
                  </a:cubicBezTo>
                  <a:close/>
                  <a:moveTo>
                    <a:pt x="8206" y="5317"/>
                  </a:moveTo>
                  <a:cubicBezTo>
                    <a:pt x="8140" y="5317"/>
                    <a:pt x="8040" y="5417"/>
                    <a:pt x="8040" y="5484"/>
                  </a:cubicBezTo>
                  <a:cubicBezTo>
                    <a:pt x="8040" y="5584"/>
                    <a:pt x="8140" y="5651"/>
                    <a:pt x="8206" y="5651"/>
                  </a:cubicBezTo>
                  <a:lnTo>
                    <a:pt x="8473" y="5651"/>
                  </a:lnTo>
                  <a:cubicBezTo>
                    <a:pt x="8573" y="5651"/>
                    <a:pt x="8740" y="5651"/>
                    <a:pt x="8874" y="5617"/>
                  </a:cubicBezTo>
                  <a:cubicBezTo>
                    <a:pt x="8940" y="5617"/>
                    <a:pt x="9007" y="5517"/>
                    <a:pt x="9007" y="5451"/>
                  </a:cubicBezTo>
                  <a:cubicBezTo>
                    <a:pt x="9007" y="5350"/>
                    <a:pt x="8907" y="5317"/>
                    <a:pt x="8840" y="5317"/>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4"/>
            <p:cNvSpPr/>
            <p:nvPr/>
          </p:nvSpPr>
          <p:spPr>
            <a:xfrm>
              <a:off x="5235575" y="3501275"/>
              <a:ext cx="535400" cy="212675"/>
            </a:xfrm>
            <a:custGeom>
              <a:avLst/>
              <a:gdLst/>
              <a:ahLst/>
              <a:cxnLst/>
              <a:rect l="l" t="t" r="r" b="b"/>
              <a:pathLst>
                <a:path w="21416" h="8507" extrusionOk="0">
                  <a:moveTo>
                    <a:pt x="18113" y="1"/>
                  </a:moveTo>
                  <a:cubicBezTo>
                    <a:pt x="17913" y="1"/>
                    <a:pt x="17646" y="1"/>
                    <a:pt x="17446" y="34"/>
                  </a:cubicBezTo>
                  <a:cubicBezTo>
                    <a:pt x="17346" y="34"/>
                    <a:pt x="17313" y="101"/>
                    <a:pt x="17313" y="201"/>
                  </a:cubicBezTo>
                  <a:cubicBezTo>
                    <a:pt x="17313" y="268"/>
                    <a:pt x="17413" y="334"/>
                    <a:pt x="17480" y="334"/>
                  </a:cubicBezTo>
                  <a:cubicBezTo>
                    <a:pt x="17636" y="295"/>
                    <a:pt x="17769" y="279"/>
                    <a:pt x="17887" y="279"/>
                  </a:cubicBezTo>
                  <a:cubicBezTo>
                    <a:pt x="17970" y="279"/>
                    <a:pt x="18044" y="287"/>
                    <a:pt x="18113" y="301"/>
                  </a:cubicBezTo>
                  <a:cubicBezTo>
                    <a:pt x="18180" y="301"/>
                    <a:pt x="18280" y="234"/>
                    <a:pt x="18280" y="134"/>
                  </a:cubicBezTo>
                  <a:cubicBezTo>
                    <a:pt x="18280" y="67"/>
                    <a:pt x="18180" y="1"/>
                    <a:pt x="18113" y="1"/>
                  </a:cubicBezTo>
                  <a:close/>
                  <a:moveTo>
                    <a:pt x="18781" y="67"/>
                  </a:moveTo>
                  <a:cubicBezTo>
                    <a:pt x="18681" y="67"/>
                    <a:pt x="18614" y="101"/>
                    <a:pt x="18580" y="201"/>
                  </a:cubicBezTo>
                  <a:cubicBezTo>
                    <a:pt x="18580" y="268"/>
                    <a:pt x="18614" y="368"/>
                    <a:pt x="18681" y="401"/>
                  </a:cubicBezTo>
                  <a:cubicBezTo>
                    <a:pt x="18914" y="434"/>
                    <a:pt x="19114" y="534"/>
                    <a:pt x="19281" y="601"/>
                  </a:cubicBezTo>
                  <a:lnTo>
                    <a:pt x="19348" y="601"/>
                  </a:lnTo>
                  <a:cubicBezTo>
                    <a:pt x="19448" y="601"/>
                    <a:pt x="19481" y="568"/>
                    <a:pt x="19481" y="534"/>
                  </a:cubicBezTo>
                  <a:cubicBezTo>
                    <a:pt x="19514" y="434"/>
                    <a:pt x="19481" y="368"/>
                    <a:pt x="19414" y="334"/>
                  </a:cubicBezTo>
                  <a:cubicBezTo>
                    <a:pt x="19181" y="201"/>
                    <a:pt x="18981" y="101"/>
                    <a:pt x="18781" y="67"/>
                  </a:cubicBezTo>
                  <a:close/>
                  <a:moveTo>
                    <a:pt x="16881" y="88"/>
                  </a:moveTo>
                  <a:cubicBezTo>
                    <a:pt x="16861" y="88"/>
                    <a:pt x="16838" y="93"/>
                    <a:pt x="16813" y="101"/>
                  </a:cubicBezTo>
                  <a:cubicBezTo>
                    <a:pt x="16612" y="201"/>
                    <a:pt x="16412" y="268"/>
                    <a:pt x="16179" y="401"/>
                  </a:cubicBezTo>
                  <a:cubicBezTo>
                    <a:pt x="16112" y="434"/>
                    <a:pt x="16112" y="534"/>
                    <a:pt x="16145" y="601"/>
                  </a:cubicBezTo>
                  <a:cubicBezTo>
                    <a:pt x="16145" y="635"/>
                    <a:pt x="16245" y="701"/>
                    <a:pt x="16279" y="701"/>
                  </a:cubicBezTo>
                  <a:cubicBezTo>
                    <a:pt x="16312" y="701"/>
                    <a:pt x="16346" y="701"/>
                    <a:pt x="16412" y="668"/>
                  </a:cubicBezTo>
                  <a:cubicBezTo>
                    <a:pt x="16579" y="568"/>
                    <a:pt x="16746" y="501"/>
                    <a:pt x="16946" y="401"/>
                  </a:cubicBezTo>
                  <a:cubicBezTo>
                    <a:pt x="17013" y="368"/>
                    <a:pt x="17079" y="268"/>
                    <a:pt x="17013" y="201"/>
                  </a:cubicBezTo>
                  <a:cubicBezTo>
                    <a:pt x="16988" y="126"/>
                    <a:pt x="16944" y="88"/>
                    <a:pt x="16881" y="88"/>
                  </a:cubicBezTo>
                  <a:close/>
                  <a:moveTo>
                    <a:pt x="11642" y="451"/>
                  </a:moveTo>
                  <a:cubicBezTo>
                    <a:pt x="11525" y="451"/>
                    <a:pt x="11409" y="468"/>
                    <a:pt x="11309" y="501"/>
                  </a:cubicBezTo>
                  <a:cubicBezTo>
                    <a:pt x="11242" y="501"/>
                    <a:pt x="11175" y="568"/>
                    <a:pt x="11175" y="635"/>
                  </a:cubicBezTo>
                  <a:cubicBezTo>
                    <a:pt x="11175" y="735"/>
                    <a:pt x="11275" y="768"/>
                    <a:pt x="11342" y="768"/>
                  </a:cubicBezTo>
                  <a:cubicBezTo>
                    <a:pt x="11459" y="751"/>
                    <a:pt x="11567" y="743"/>
                    <a:pt x="11671" y="743"/>
                  </a:cubicBezTo>
                  <a:cubicBezTo>
                    <a:pt x="11776" y="743"/>
                    <a:pt x="11876" y="751"/>
                    <a:pt x="11976" y="768"/>
                  </a:cubicBezTo>
                  <a:cubicBezTo>
                    <a:pt x="12076" y="768"/>
                    <a:pt x="12143" y="735"/>
                    <a:pt x="12109" y="635"/>
                  </a:cubicBezTo>
                  <a:cubicBezTo>
                    <a:pt x="12143" y="568"/>
                    <a:pt x="12076" y="501"/>
                    <a:pt x="11976" y="501"/>
                  </a:cubicBezTo>
                  <a:cubicBezTo>
                    <a:pt x="11876" y="468"/>
                    <a:pt x="11759" y="451"/>
                    <a:pt x="11642" y="451"/>
                  </a:cubicBezTo>
                  <a:close/>
                  <a:moveTo>
                    <a:pt x="4996" y="876"/>
                  </a:moveTo>
                  <a:cubicBezTo>
                    <a:pt x="4887" y="876"/>
                    <a:pt x="4771" y="885"/>
                    <a:pt x="4637" y="901"/>
                  </a:cubicBezTo>
                  <a:cubicBezTo>
                    <a:pt x="4570" y="901"/>
                    <a:pt x="4504" y="968"/>
                    <a:pt x="4504" y="1068"/>
                  </a:cubicBezTo>
                  <a:cubicBezTo>
                    <a:pt x="4504" y="1135"/>
                    <a:pt x="4604" y="1202"/>
                    <a:pt x="4671" y="1202"/>
                  </a:cubicBezTo>
                  <a:cubicBezTo>
                    <a:pt x="4904" y="1202"/>
                    <a:pt x="5104" y="1202"/>
                    <a:pt x="5304" y="1235"/>
                  </a:cubicBezTo>
                  <a:cubicBezTo>
                    <a:pt x="5404" y="1235"/>
                    <a:pt x="5471" y="1135"/>
                    <a:pt x="5471" y="1068"/>
                  </a:cubicBezTo>
                  <a:cubicBezTo>
                    <a:pt x="5471" y="968"/>
                    <a:pt x="5404" y="901"/>
                    <a:pt x="5304" y="901"/>
                  </a:cubicBezTo>
                  <a:cubicBezTo>
                    <a:pt x="5204" y="885"/>
                    <a:pt x="5104" y="876"/>
                    <a:pt x="4996" y="876"/>
                  </a:cubicBezTo>
                  <a:close/>
                  <a:moveTo>
                    <a:pt x="10755" y="640"/>
                  </a:moveTo>
                  <a:cubicBezTo>
                    <a:pt x="10731" y="640"/>
                    <a:pt x="10704" y="648"/>
                    <a:pt x="10675" y="668"/>
                  </a:cubicBezTo>
                  <a:lnTo>
                    <a:pt x="10608" y="701"/>
                  </a:lnTo>
                  <a:cubicBezTo>
                    <a:pt x="10441" y="768"/>
                    <a:pt x="10275" y="868"/>
                    <a:pt x="10108" y="1001"/>
                  </a:cubicBezTo>
                  <a:cubicBezTo>
                    <a:pt x="10008" y="1035"/>
                    <a:pt x="10008" y="1102"/>
                    <a:pt x="10074" y="1202"/>
                  </a:cubicBezTo>
                  <a:cubicBezTo>
                    <a:pt x="10108" y="1235"/>
                    <a:pt x="10141" y="1268"/>
                    <a:pt x="10174" y="1268"/>
                  </a:cubicBezTo>
                  <a:lnTo>
                    <a:pt x="10308" y="1268"/>
                  </a:lnTo>
                  <a:cubicBezTo>
                    <a:pt x="10441" y="1168"/>
                    <a:pt x="10608" y="1068"/>
                    <a:pt x="10775" y="1001"/>
                  </a:cubicBezTo>
                  <a:lnTo>
                    <a:pt x="10808" y="935"/>
                  </a:lnTo>
                  <a:cubicBezTo>
                    <a:pt x="10908" y="901"/>
                    <a:pt x="10942" y="835"/>
                    <a:pt x="10908" y="735"/>
                  </a:cubicBezTo>
                  <a:cubicBezTo>
                    <a:pt x="10861" y="687"/>
                    <a:pt x="10814" y="640"/>
                    <a:pt x="10755" y="640"/>
                  </a:cubicBezTo>
                  <a:close/>
                  <a:moveTo>
                    <a:pt x="12612" y="640"/>
                  </a:moveTo>
                  <a:cubicBezTo>
                    <a:pt x="12557" y="640"/>
                    <a:pt x="12500" y="687"/>
                    <a:pt x="12476" y="735"/>
                  </a:cubicBezTo>
                  <a:cubicBezTo>
                    <a:pt x="12443" y="835"/>
                    <a:pt x="12476" y="901"/>
                    <a:pt x="12576" y="935"/>
                  </a:cubicBezTo>
                  <a:cubicBezTo>
                    <a:pt x="12743" y="1035"/>
                    <a:pt x="12943" y="1102"/>
                    <a:pt x="13110" y="1235"/>
                  </a:cubicBezTo>
                  <a:cubicBezTo>
                    <a:pt x="13143" y="1268"/>
                    <a:pt x="13143" y="1268"/>
                    <a:pt x="13177" y="1268"/>
                  </a:cubicBezTo>
                  <a:cubicBezTo>
                    <a:pt x="13243" y="1268"/>
                    <a:pt x="13277" y="1235"/>
                    <a:pt x="13310" y="1168"/>
                  </a:cubicBezTo>
                  <a:cubicBezTo>
                    <a:pt x="13343" y="1102"/>
                    <a:pt x="13343" y="1001"/>
                    <a:pt x="13277" y="935"/>
                  </a:cubicBezTo>
                  <a:cubicBezTo>
                    <a:pt x="13110" y="835"/>
                    <a:pt x="12910" y="735"/>
                    <a:pt x="12676" y="668"/>
                  </a:cubicBezTo>
                  <a:cubicBezTo>
                    <a:pt x="12657" y="648"/>
                    <a:pt x="12634" y="640"/>
                    <a:pt x="12612" y="640"/>
                  </a:cubicBezTo>
                  <a:close/>
                  <a:moveTo>
                    <a:pt x="19914" y="615"/>
                  </a:moveTo>
                  <a:cubicBezTo>
                    <a:pt x="19864" y="615"/>
                    <a:pt x="19803" y="638"/>
                    <a:pt x="19781" y="701"/>
                  </a:cubicBezTo>
                  <a:cubicBezTo>
                    <a:pt x="19748" y="735"/>
                    <a:pt x="19748" y="868"/>
                    <a:pt x="19815" y="901"/>
                  </a:cubicBezTo>
                  <a:cubicBezTo>
                    <a:pt x="19981" y="1035"/>
                    <a:pt x="20115" y="1168"/>
                    <a:pt x="20282" y="1335"/>
                  </a:cubicBezTo>
                  <a:cubicBezTo>
                    <a:pt x="20315" y="1368"/>
                    <a:pt x="20348" y="1368"/>
                    <a:pt x="20415" y="1368"/>
                  </a:cubicBezTo>
                  <a:cubicBezTo>
                    <a:pt x="20448" y="1368"/>
                    <a:pt x="20482" y="1368"/>
                    <a:pt x="20482" y="1268"/>
                  </a:cubicBezTo>
                  <a:cubicBezTo>
                    <a:pt x="20549" y="1235"/>
                    <a:pt x="20549" y="1135"/>
                    <a:pt x="20482" y="1068"/>
                  </a:cubicBezTo>
                  <a:cubicBezTo>
                    <a:pt x="20315" y="935"/>
                    <a:pt x="20148" y="768"/>
                    <a:pt x="19981" y="635"/>
                  </a:cubicBezTo>
                  <a:cubicBezTo>
                    <a:pt x="19969" y="622"/>
                    <a:pt x="19944" y="615"/>
                    <a:pt x="19914" y="615"/>
                  </a:cubicBezTo>
                  <a:close/>
                  <a:moveTo>
                    <a:pt x="4033" y="1013"/>
                  </a:moveTo>
                  <a:cubicBezTo>
                    <a:pt x="4013" y="1013"/>
                    <a:pt x="3993" y="1020"/>
                    <a:pt x="3970" y="1035"/>
                  </a:cubicBezTo>
                  <a:cubicBezTo>
                    <a:pt x="3837" y="1035"/>
                    <a:pt x="3770" y="1068"/>
                    <a:pt x="3636" y="1102"/>
                  </a:cubicBezTo>
                  <a:cubicBezTo>
                    <a:pt x="3570" y="1102"/>
                    <a:pt x="3436" y="1135"/>
                    <a:pt x="3336" y="1202"/>
                  </a:cubicBezTo>
                  <a:cubicBezTo>
                    <a:pt x="3270" y="1235"/>
                    <a:pt x="3236" y="1335"/>
                    <a:pt x="3270" y="1402"/>
                  </a:cubicBezTo>
                  <a:cubicBezTo>
                    <a:pt x="3303" y="1468"/>
                    <a:pt x="3336" y="1535"/>
                    <a:pt x="3436" y="1535"/>
                  </a:cubicBezTo>
                  <a:cubicBezTo>
                    <a:pt x="3570" y="1535"/>
                    <a:pt x="3636" y="1502"/>
                    <a:pt x="3737" y="1435"/>
                  </a:cubicBezTo>
                  <a:cubicBezTo>
                    <a:pt x="3837" y="1402"/>
                    <a:pt x="3937" y="1402"/>
                    <a:pt x="4070" y="1368"/>
                  </a:cubicBezTo>
                  <a:cubicBezTo>
                    <a:pt x="4137" y="1335"/>
                    <a:pt x="4237" y="1235"/>
                    <a:pt x="4170" y="1168"/>
                  </a:cubicBezTo>
                  <a:cubicBezTo>
                    <a:pt x="4144" y="1091"/>
                    <a:pt x="4099" y="1013"/>
                    <a:pt x="4033" y="1013"/>
                  </a:cubicBezTo>
                  <a:close/>
                  <a:moveTo>
                    <a:pt x="5971" y="968"/>
                  </a:moveTo>
                  <a:cubicBezTo>
                    <a:pt x="5905" y="968"/>
                    <a:pt x="5805" y="1035"/>
                    <a:pt x="5771" y="1102"/>
                  </a:cubicBezTo>
                  <a:cubicBezTo>
                    <a:pt x="5771" y="1202"/>
                    <a:pt x="5805" y="1268"/>
                    <a:pt x="5905" y="1335"/>
                  </a:cubicBezTo>
                  <a:cubicBezTo>
                    <a:pt x="6105" y="1368"/>
                    <a:pt x="6305" y="1435"/>
                    <a:pt x="6472" y="1535"/>
                  </a:cubicBezTo>
                  <a:lnTo>
                    <a:pt x="6572" y="1535"/>
                  </a:lnTo>
                  <a:cubicBezTo>
                    <a:pt x="6605" y="1535"/>
                    <a:pt x="6672" y="1502"/>
                    <a:pt x="6672" y="1402"/>
                  </a:cubicBezTo>
                  <a:cubicBezTo>
                    <a:pt x="6739" y="1335"/>
                    <a:pt x="6672" y="1235"/>
                    <a:pt x="6605" y="1202"/>
                  </a:cubicBezTo>
                  <a:cubicBezTo>
                    <a:pt x="6405" y="1102"/>
                    <a:pt x="6172" y="1035"/>
                    <a:pt x="5971" y="968"/>
                  </a:cubicBezTo>
                  <a:close/>
                  <a:moveTo>
                    <a:pt x="15808" y="785"/>
                  </a:moveTo>
                  <a:cubicBezTo>
                    <a:pt x="15770" y="785"/>
                    <a:pt x="15728" y="801"/>
                    <a:pt x="15678" y="835"/>
                  </a:cubicBezTo>
                  <a:cubicBezTo>
                    <a:pt x="15512" y="935"/>
                    <a:pt x="15345" y="1168"/>
                    <a:pt x="15245" y="1335"/>
                  </a:cubicBezTo>
                  <a:cubicBezTo>
                    <a:pt x="15178" y="1368"/>
                    <a:pt x="15178" y="1468"/>
                    <a:pt x="15278" y="1535"/>
                  </a:cubicBezTo>
                  <a:cubicBezTo>
                    <a:pt x="15278" y="1569"/>
                    <a:pt x="15311" y="1569"/>
                    <a:pt x="15345" y="1569"/>
                  </a:cubicBezTo>
                  <a:cubicBezTo>
                    <a:pt x="15412" y="1569"/>
                    <a:pt x="15445" y="1569"/>
                    <a:pt x="15478" y="1502"/>
                  </a:cubicBezTo>
                  <a:cubicBezTo>
                    <a:pt x="15612" y="1335"/>
                    <a:pt x="15778" y="1168"/>
                    <a:pt x="15912" y="1035"/>
                  </a:cubicBezTo>
                  <a:cubicBezTo>
                    <a:pt x="15945" y="968"/>
                    <a:pt x="15945" y="901"/>
                    <a:pt x="15912" y="835"/>
                  </a:cubicBezTo>
                  <a:cubicBezTo>
                    <a:pt x="15879" y="801"/>
                    <a:pt x="15845" y="785"/>
                    <a:pt x="15808" y="785"/>
                  </a:cubicBezTo>
                  <a:close/>
                  <a:moveTo>
                    <a:pt x="2824" y="1423"/>
                  </a:moveTo>
                  <a:cubicBezTo>
                    <a:pt x="2805" y="1423"/>
                    <a:pt x="2786" y="1427"/>
                    <a:pt x="2769" y="1435"/>
                  </a:cubicBezTo>
                  <a:cubicBezTo>
                    <a:pt x="2569" y="1569"/>
                    <a:pt x="2336" y="1669"/>
                    <a:pt x="2169" y="1769"/>
                  </a:cubicBezTo>
                  <a:cubicBezTo>
                    <a:pt x="2102" y="1835"/>
                    <a:pt x="2102" y="1902"/>
                    <a:pt x="2135" y="2002"/>
                  </a:cubicBezTo>
                  <a:cubicBezTo>
                    <a:pt x="2135" y="2036"/>
                    <a:pt x="2235" y="2069"/>
                    <a:pt x="2269" y="2069"/>
                  </a:cubicBezTo>
                  <a:cubicBezTo>
                    <a:pt x="2302" y="2069"/>
                    <a:pt x="2336" y="2069"/>
                    <a:pt x="2336" y="2036"/>
                  </a:cubicBezTo>
                  <a:cubicBezTo>
                    <a:pt x="2502" y="1935"/>
                    <a:pt x="2669" y="1802"/>
                    <a:pt x="2903" y="1735"/>
                  </a:cubicBezTo>
                  <a:cubicBezTo>
                    <a:pt x="2969" y="1702"/>
                    <a:pt x="3003" y="1602"/>
                    <a:pt x="2969" y="1535"/>
                  </a:cubicBezTo>
                  <a:cubicBezTo>
                    <a:pt x="2944" y="1460"/>
                    <a:pt x="2882" y="1423"/>
                    <a:pt x="2824" y="1423"/>
                  </a:cubicBezTo>
                  <a:close/>
                  <a:moveTo>
                    <a:pt x="13710" y="1352"/>
                  </a:moveTo>
                  <a:cubicBezTo>
                    <a:pt x="13669" y="1352"/>
                    <a:pt x="13627" y="1368"/>
                    <a:pt x="13610" y="1402"/>
                  </a:cubicBezTo>
                  <a:cubicBezTo>
                    <a:pt x="13510" y="1435"/>
                    <a:pt x="13510" y="1569"/>
                    <a:pt x="13610" y="1602"/>
                  </a:cubicBezTo>
                  <a:cubicBezTo>
                    <a:pt x="13777" y="1735"/>
                    <a:pt x="13910" y="1869"/>
                    <a:pt x="14077" y="2036"/>
                  </a:cubicBezTo>
                  <a:cubicBezTo>
                    <a:pt x="14111" y="2069"/>
                    <a:pt x="14144" y="2069"/>
                    <a:pt x="14177" y="2069"/>
                  </a:cubicBezTo>
                  <a:lnTo>
                    <a:pt x="14311" y="2069"/>
                  </a:lnTo>
                  <a:cubicBezTo>
                    <a:pt x="14344" y="2036"/>
                    <a:pt x="14344" y="1935"/>
                    <a:pt x="14311" y="1869"/>
                  </a:cubicBezTo>
                  <a:cubicBezTo>
                    <a:pt x="14144" y="1702"/>
                    <a:pt x="13977" y="1535"/>
                    <a:pt x="13810" y="1402"/>
                  </a:cubicBezTo>
                  <a:cubicBezTo>
                    <a:pt x="13794" y="1368"/>
                    <a:pt x="13752" y="1352"/>
                    <a:pt x="13710" y="1352"/>
                  </a:cubicBezTo>
                  <a:close/>
                  <a:moveTo>
                    <a:pt x="9674" y="1385"/>
                  </a:moveTo>
                  <a:cubicBezTo>
                    <a:pt x="9632" y="1385"/>
                    <a:pt x="9591" y="1402"/>
                    <a:pt x="9574" y="1435"/>
                  </a:cubicBezTo>
                  <a:cubicBezTo>
                    <a:pt x="9441" y="1569"/>
                    <a:pt x="9274" y="1769"/>
                    <a:pt x="9140" y="1935"/>
                  </a:cubicBezTo>
                  <a:cubicBezTo>
                    <a:pt x="9107" y="2002"/>
                    <a:pt x="9107" y="2102"/>
                    <a:pt x="9174" y="2169"/>
                  </a:cubicBezTo>
                  <a:cubicBezTo>
                    <a:pt x="9174" y="2202"/>
                    <a:pt x="9240" y="2202"/>
                    <a:pt x="9274" y="2202"/>
                  </a:cubicBezTo>
                  <a:cubicBezTo>
                    <a:pt x="9341" y="2202"/>
                    <a:pt x="9407" y="2169"/>
                    <a:pt x="9341" y="2102"/>
                  </a:cubicBezTo>
                  <a:cubicBezTo>
                    <a:pt x="9474" y="1935"/>
                    <a:pt x="9641" y="1769"/>
                    <a:pt x="9774" y="1669"/>
                  </a:cubicBezTo>
                  <a:cubicBezTo>
                    <a:pt x="9841" y="1602"/>
                    <a:pt x="9841" y="1502"/>
                    <a:pt x="9774" y="1435"/>
                  </a:cubicBezTo>
                  <a:cubicBezTo>
                    <a:pt x="9758" y="1402"/>
                    <a:pt x="9716" y="1385"/>
                    <a:pt x="9674" y="1385"/>
                  </a:cubicBezTo>
                  <a:close/>
                  <a:moveTo>
                    <a:pt x="7060" y="1547"/>
                  </a:moveTo>
                  <a:cubicBezTo>
                    <a:pt x="7012" y="1547"/>
                    <a:pt x="6958" y="1563"/>
                    <a:pt x="6939" y="1602"/>
                  </a:cubicBezTo>
                  <a:cubicBezTo>
                    <a:pt x="6905" y="1669"/>
                    <a:pt x="6905" y="1769"/>
                    <a:pt x="6972" y="1802"/>
                  </a:cubicBezTo>
                  <a:cubicBezTo>
                    <a:pt x="7139" y="1902"/>
                    <a:pt x="7306" y="2069"/>
                    <a:pt x="7473" y="2202"/>
                  </a:cubicBezTo>
                  <a:cubicBezTo>
                    <a:pt x="7506" y="2236"/>
                    <a:pt x="7573" y="2236"/>
                    <a:pt x="7606" y="2236"/>
                  </a:cubicBezTo>
                  <a:cubicBezTo>
                    <a:pt x="7639" y="2236"/>
                    <a:pt x="7673" y="2236"/>
                    <a:pt x="7639" y="2202"/>
                  </a:cubicBezTo>
                  <a:cubicBezTo>
                    <a:pt x="7739" y="2136"/>
                    <a:pt x="7739" y="2036"/>
                    <a:pt x="7639" y="1969"/>
                  </a:cubicBezTo>
                  <a:cubicBezTo>
                    <a:pt x="7506" y="1802"/>
                    <a:pt x="7306" y="1702"/>
                    <a:pt x="7139" y="1569"/>
                  </a:cubicBezTo>
                  <a:cubicBezTo>
                    <a:pt x="7125" y="1555"/>
                    <a:pt x="7094" y="1547"/>
                    <a:pt x="7060" y="1547"/>
                  </a:cubicBezTo>
                  <a:close/>
                  <a:moveTo>
                    <a:pt x="20864" y="1582"/>
                  </a:moveTo>
                  <a:cubicBezTo>
                    <a:pt x="20835" y="1582"/>
                    <a:pt x="20806" y="1590"/>
                    <a:pt x="20782" y="1602"/>
                  </a:cubicBezTo>
                  <a:cubicBezTo>
                    <a:pt x="20682" y="1669"/>
                    <a:pt x="20682" y="1735"/>
                    <a:pt x="20715" y="1835"/>
                  </a:cubicBezTo>
                  <a:cubicBezTo>
                    <a:pt x="20949" y="2102"/>
                    <a:pt x="21082" y="2336"/>
                    <a:pt x="21082" y="2336"/>
                  </a:cubicBezTo>
                  <a:cubicBezTo>
                    <a:pt x="21082" y="2369"/>
                    <a:pt x="21149" y="2402"/>
                    <a:pt x="21182" y="2402"/>
                  </a:cubicBezTo>
                  <a:cubicBezTo>
                    <a:pt x="21182" y="2402"/>
                    <a:pt x="21199" y="2394"/>
                    <a:pt x="21220" y="2394"/>
                  </a:cubicBezTo>
                  <a:cubicBezTo>
                    <a:pt x="21241" y="2394"/>
                    <a:pt x="21266" y="2402"/>
                    <a:pt x="21282" y="2436"/>
                  </a:cubicBezTo>
                  <a:cubicBezTo>
                    <a:pt x="21349" y="2402"/>
                    <a:pt x="21416" y="2336"/>
                    <a:pt x="21349" y="2236"/>
                  </a:cubicBezTo>
                  <a:cubicBezTo>
                    <a:pt x="21349" y="2202"/>
                    <a:pt x="21249" y="2002"/>
                    <a:pt x="20982" y="1669"/>
                  </a:cubicBezTo>
                  <a:cubicBezTo>
                    <a:pt x="20961" y="1605"/>
                    <a:pt x="20913" y="1582"/>
                    <a:pt x="20864" y="1582"/>
                  </a:cubicBezTo>
                  <a:close/>
                  <a:moveTo>
                    <a:pt x="1750" y="2156"/>
                  </a:moveTo>
                  <a:cubicBezTo>
                    <a:pt x="1718" y="2156"/>
                    <a:pt x="1680" y="2172"/>
                    <a:pt x="1635" y="2202"/>
                  </a:cubicBezTo>
                  <a:cubicBezTo>
                    <a:pt x="1435" y="2369"/>
                    <a:pt x="1301" y="2503"/>
                    <a:pt x="1135" y="2636"/>
                  </a:cubicBezTo>
                  <a:cubicBezTo>
                    <a:pt x="1068" y="2703"/>
                    <a:pt x="1068" y="2803"/>
                    <a:pt x="1135" y="2869"/>
                  </a:cubicBezTo>
                  <a:cubicBezTo>
                    <a:pt x="1168" y="2903"/>
                    <a:pt x="1235" y="2903"/>
                    <a:pt x="1268" y="2903"/>
                  </a:cubicBezTo>
                  <a:cubicBezTo>
                    <a:pt x="1301" y="2903"/>
                    <a:pt x="1335" y="2869"/>
                    <a:pt x="1335" y="2869"/>
                  </a:cubicBezTo>
                  <a:cubicBezTo>
                    <a:pt x="1468" y="2736"/>
                    <a:pt x="1635" y="2569"/>
                    <a:pt x="1802" y="2436"/>
                  </a:cubicBezTo>
                  <a:cubicBezTo>
                    <a:pt x="1902" y="2402"/>
                    <a:pt x="1902" y="2302"/>
                    <a:pt x="1835" y="2236"/>
                  </a:cubicBezTo>
                  <a:cubicBezTo>
                    <a:pt x="1817" y="2181"/>
                    <a:pt x="1788" y="2156"/>
                    <a:pt x="1750" y="2156"/>
                  </a:cubicBezTo>
                  <a:close/>
                  <a:moveTo>
                    <a:pt x="15038" y="1856"/>
                  </a:moveTo>
                  <a:cubicBezTo>
                    <a:pt x="14978" y="1856"/>
                    <a:pt x="14936" y="1887"/>
                    <a:pt x="14911" y="1935"/>
                  </a:cubicBezTo>
                  <a:cubicBezTo>
                    <a:pt x="14844" y="2069"/>
                    <a:pt x="14778" y="2202"/>
                    <a:pt x="14744" y="2336"/>
                  </a:cubicBezTo>
                  <a:cubicBezTo>
                    <a:pt x="14711" y="2302"/>
                    <a:pt x="14678" y="2286"/>
                    <a:pt x="14640" y="2286"/>
                  </a:cubicBezTo>
                  <a:cubicBezTo>
                    <a:pt x="14603" y="2286"/>
                    <a:pt x="14561" y="2302"/>
                    <a:pt x="14511" y="2336"/>
                  </a:cubicBezTo>
                  <a:cubicBezTo>
                    <a:pt x="14444" y="2369"/>
                    <a:pt x="14444" y="2436"/>
                    <a:pt x="14478" y="2536"/>
                  </a:cubicBezTo>
                  <a:lnTo>
                    <a:pt x="14844" y="3036"/>
                  </a:lnTo>
                  <a:cubicBezTo>
                    <a:pt x="14844" y="3070"/>
                    <a:pt x="14945" y="3103"/>
                    <a:pt x="14978" y="3103"/>
                  </a:cubicBezTo>
                  <a:cubicBezTo>
                    <a:pt x="14978" y="3103"/>
                    <a:pt x="14993" y="3088"/>
                    <a:pt x="15032" y="3088"/>
                  </a:cubicBezTo>
                  <a:cubicBezTo>
                    <a:pt x="15052" y="3088"/>
                    <a:pt x="15078" y="3092"/>
                    <a:pt x="15111" y="3103"/>
                  </a:cubicBezTo>
                  <a:cubicBezTo>
                    <a:pt x="15178" y="3070"/>
                    <a:pt x="15178" y="3003"/>
                    <a:pt x="15145" y="2903"/>
                  </a:cubicBezTo>
                  <a:cubicBezTo>
                    <a:pt x="15111" y="2836"/>
                    <a:pt x="15011" y="2736"/>
                    <a:pt x="14978" y="2669"/>
                  </a:cubicBezTo>
                  <a:cubicBezTo>
                    <a:pt x="15011" y="2436"/>
                    <a:pt x="15111" y="2236"/>
                    <a:pt x="15178" y="2069"/>
                  </a:cubicBezTo>
                  <a:cubicBezTo>
                    <a:pt x="15245" y="2002"/>
                    <a:pt x="15178" y="1902"/>
                    <a:pt x="15111" y="1869"/>
                  </a:cubicBezTo>
                  <a:cubicBezTo>
                    <a:pt x="15085" y="1860"/>
                    <a:pt x="15060" y="1856"/>
                    <a:pt x="15038" y="1856"/>
                  </a:cubicBezTo>
                  <a:close/>
                  <a:moveTo>
                    <a:pt x="8104" y="2416"/>
                  </a:moveTo>
                  <a:cubicBezTo>
                    <a:pt x="8075" y="2416"/>
                    <a:pt x="8043" y="2424"/>
                    <a:pt x="8006" y="2436"/>
                  </a:cubicBezTo>
                  <a:cubicBezTo>
                    <a:pt x="7940" y="2503"/>
                    <a:pt x="7940" y="2569"/>
                    <a:pt x="7973" y="2636"/>
                  </a:cubicBezTo>
                  <a:lnTo>
                    <a:pt x="8340" y="3136"/>
                  </a:lnTo>
                  <a:cubicBezTo>
                    <a:pt x="8382" y="3200"/>
                    <a:pt x="8424" y="3223"/>
                    <a:pt x="8475" y="3223"/>
                  </a:cubicBezTo>
                  <a:cubicBezTo>
                    <a:pt x="8505" y="3223"/>
                    <a:pt x="8537" y="3215"/>
                    <a:pt x="8573" y="3203"/>
                  </a:cubicBezTo>
                  <a:cubicBezTo>
                    <a:pt x="8573" y="3236"/>
                    <a:pt x="8607" y="3336"/>
                    <a:pt x="8640" y="3336"/>
                  </a:cubicBezTo>
                  <a:lnTo>
                    <a:pt x="8673" y="3336"/>
                  </a:lnTo>
                  <a:cubicBezTo>
                    <a:pt x="8740" y="3336"/>
                    <a:pt x="8807" y="3270"/>
                    <a:pt x="8907" y="3236"/>
                  </a:cubicBezTo>
                  <a:cubicBezTo>
                    <a:pt x="8974" y="3036"/>
                    <a:pt x="9074" y="2836"/>
                    <a:pt x="9140" y="2669"/>
                  </a:cubicBezTo>
                  <a:cubicBezTo>
                    <a:pt x="9174" y="2569"/>
                    <a:pt x="9140" y="2503"/>
                    <a:pt x="9074" y="2436"/>
                  </a:cubicBezTo>
                  <a:cubicBezTo>
                    <a:pt x="9049" y="2428"/>
                    <a:pt x="9026" y="2423"/>
                    <a:pt x="9004" y="2423"/>
                  </a:cubicBezTo>
                  <a:cubicBezTo>
                    <a:pt x="8940" y="2423"/>
                    <a:pt x="8890" y="2461"/>
                    <a:pt x="8840" y="2536"/>
                  </a:cubicBezTo>
                  <a:lnTo>
                    <a:pt x="8607" y="3036"/>
                  </a:lnTo>
                  <a:cubicBezTo>
                    <a:pt x="8473" y="2836"/>
                    <a:pt x="8340" y="2636"/>
                    <a:pt x="8240" y="2503"/>
                  </a:cubicBezTo>
                  <a:cubicBezTo>
                    <a:pt x="8197" y="2439"/>
                    <a:pt x="8155" y="2416"/>
                    <a:pt x="8104" y="2416"/>
                  </a:cubicBezTo>
                  <a:close/>
                  <a:moveTo>
                    <a:pt x="868" y="3083"/>
                  </a:moveTo>
                  <a:cubicBezTo>
                    <a:pt x="817" y="3083"/>
                    <a:pt x="756" y="3106"/>
                    <a:pt x="734" y="3170"/>
                  </a:cubicBezTo>
                  <a:cubicBezTo>
                    <a:pt x="601" y="3336"/>
                    <a:pt x="468" y="3537"/>
                    <a:pt x="401" y="3737"/>
                  </a:cubicBezTo>
                  <a:cubicBezTo>
                    <a:pt x="334" y="3837"/>
                    <a:pt x="401" y="3904"/>
                    <a:pt x="468" y="3937"/>
                  </a:cubicBezTo>
                  <a:lnTo>
                    <a:pt x="568" y="3937"/>
                  </a:lnTo>
                  <a:cubicBezTo>
                    <a:pt x="634" y="3937"/>
                    <a:pt x="668" y="3904"/>
                    <a:pt x="668" y="3870"/>
                  </a:cubicBezTo>
                  <a:cubicBezTo>
                    <a:pt x="768" y="3670"/>
                    <a:pt x="834" y="3470"/>
                    <a:pt x="968" y="3336"/>
                  </a:cubicBezTo>
                  <a:cubicBezTo>
                    <a:pt x="1001" y="3270"/>
                    <a:pt x="1001" y="3170"/>
                    <a:pt x="935" y="3103"/>
                  </a:cubicBezTo>
                  <a:cubicBezTo>
                    <a:pt x="922" y="3091"/>
                    <a:pt x="897" y="3083"/>
                    <a:pt x="868" y="3083"/>
                  </a:cubicBezTo>
                  <a:close/>
                  <a:moveTo>
                    <a:pt x="14607" y="3028"/>
                  </a:moveTo>
                  <a:cubicBezTo>
                    <a:pt x="14545" y="3028"/>
                    <a:pt x="14478" y="3087"/>
                    <a:pt x="14478" y="3170"/>
                  </a:cubicBezTo>
                  <a:cubicBezTo>
                    <a:pt x="14444" y="3336"/>
                    <a:pt x="14444" y="3503"/>
                    <a:pt x="14444" y="3670"/>
                  </a:cubicBezTo>
                  <a:lnTo>
                    <a:pt x="14444" y="3837"/>
                  </a:lnTo>
                  <a:cubicBezTo>
                    <a:pt x="14444" y="3904"/>
                    <a:pt x="14511" y="4004"/>
                    <a:pt x="14611" y="4004"/>
                  </a:cubicBezTo>
                  <a:cubicBezTo>
                    <a:pt x="14678" y="4004"/>
                    <a:pt x="14778" y="3904"/>
                    <a:pt x="14744" y="3837"/>
                  </a:cubicBezTo>
                  <a:lnTo>
                    <a:pt x="14744" y="3670"/>
                  </a:lnTo>
                  <a:cubicBezTo>
                    <a:pt x="14744" y="3537"/>
                    <a:pt x="14744" y="3370"/>
                    <a:pt x="14778" y="3203"/>
                  </a:cubicBezTo>
                  <a:cubicBezTo>
                    <a:pt x="14811" y="3103"/>
                    <a:pt x="14744" y="3036"/>
                    <a:pt x="14644" y="3036"/>
                  </a:cubicBezTo>
                  <a:cubicBezTo>
                    <a:pt x="14633" y="3030"/>
                    <a:pt x="14620" y="3028"/>
                    <a:pt x="14607" y="3028"/>
                  </a:cubicBezTo>
                  <a:close/>
                  <a:moveTo>
                    <a:pt x="15252" y="3357"/>
                  </a:moveTo>
                  <a:cubicBezTo>
                    <a:pt x="15229" y="3357"/>
                    <a:pt x="15205" y="3361"/>
                    <a:pt x="15178" y="3370"/>
                  </a:cubicBezTo>
                  <a:cubicBezTo>
                    <a:pt x="15111" y="3403"/>
                    <a:pt x="15078" y="3503"/>
                    <a:pt x="15111" y="3570"/>
                  </a:cubicBezTo>
                  <a:cubicBezTo>
                    <a:pt x="15245" y="3770"/>
                    <a:pt x="15278" y="4004"/>
                    <a:pt x="15311" y="4170"/>
                  </a:cubicBezTo>
                  <a:cubicBezTo>
                    <a:pt x="15345" y="4237"/>
                    <a:pt x="15412" y="4270"/>
                    <a:pt x="15478" y="4270"/>
                  </a:cubicBezTo>
                  <a:cubicBezTo>
                    <a:pt x="15612" y="4237"/>
                    <a:pt x="15645" y="4170"/>
                    <a:pt x="15612" y="4104"/>
                  </a:cubicBezTo>
                  <a:cubicBezTo>
                    <a:pt x="15578" y="3904"/>
                    <a:pt x="15512" y="3703"/>
                    <a:pt x="15412" y="3437"/>
                  </a:cubicBezTo>
                  <a:cubicBezTo>
                    <a:pt x="15363" y="3388"/>
                    <a:pt x="15314" y="3357"/>
                    <a:pt x="15252" y="3357"/>
                  </a:cubicBezTo>
                  <a:close/>
                  <a:moveTo>
                    <a:pt x="8754" y="3476"/>
                  </a:moveTo>
                  <a:cubicBezTo>
                    <a:pt x="8729" y="3476"/>
                    <a:pt x="8703" y="3484"/>
                    <a:pt x="8673" y="3503"/>
                  </a:cubicBezTo>
                  <a:cubicBezTo>
                    <a:pt x="8607" y="3537"/>
                    <a:pt x="8607" y="3570"/>
                    <a:pt x="8607" y="3670"/>
                  </a:cubicBezTo>
                  <a:cubicBezTo>
                    <a:pt x="8573" y="3603"/>
                    <a:pt x="8573" y="3603"/>
                    <a:pt x="8507" y="3603"/>
                  </a:cubicBezTo>
                  <a:cubicBezTo>
                    <a:pt x="8440" y="3603"/>
                    <a:pt x="8340" y="3670"/>
                    <a:pt x="8306" y="3737"/>
                  </a:cubicBezTo>
                  <a:cubicBezTo>
                    <a:pt x="8273" y="4004"/>
                    <a:pt x="8240" y="4204"/>
                    <a:pt x="8173" y="4404"/>
                  </a:cubicBezTo>
                  <a:cubicBezTo>
                    <a:pt x="8173" y="4504"/>
                    <a:pt x="8240" y="4571"/>
                    <a:pt x="8340" y="4571"/>
                  </a:cubicBezTo>
                  <a:cubicBezTo>
                    <a:pt x="8440" y="4571"/>
                    <a:pt x="8507" y="4537"/>
                    <a:pt x="8507" y="4504"/>
                  </a:cubicBezTo>
                  <a:lnTo>
                    <a:pt x="8640" y="3870"/>
                  </a:lnTo>
                  <a:lnTo>
                    <a:pt x="8640" y="3837"/>
                  </a:lnTo>
                  <a:cubicBezTo>
                    <a:pt x="8740" y="4004"/>
                    <a:pt x="8807" y="4170"/>
                    <a:pt x="8840" y="4337"/>
                  </a:cubicBezTo>
                  <a:cubicBezTo>
                    <a:pt x="8889" y="4386"/>
                    <a:pt x="8938" y="4417"/>
                    <a:pt x="9000" y="4417"/>
                  </a:cubicBezTo>
                  <a:cubicBezTo>
                    <a:pt x="9022" y="4417"/>
                    <a:pt x="9047" y="4413"/>
                    <a:pt x="9074" y="4404"/>
                  </a:cubicBezTo>
                  <a:cubicBezTo>
                    <a:pt x="9140" y="4371"/>
                    <a:pt x="9174" y="4270"/>
                    <a:pt x="9140" y="4204"/>
                  </a:cubicBezTo>
                  <a:lnTo>
                    <a:pt x="8907" y="3570"/>
                  </a:lnTo>
                  <a:cubicBezTo>
                    <a:pt x="8860" y="3523"/>
                    <a:pt x="8813" y="3476"/>
                    <a:pt x="8754" y="3476"/>
                  </a:cubicBezTo>
                  <a:close/>
                  <a:moveTo>
                    <a:pt x="14718" y="4291"/>
                  </a:moveTo>
                  <a:cubicBezTo>
                    <a:pt x="14696" y="4291"/>
                    <a:pt x="14671" y="4295"/>
                    <a:pt x="14644" y="4304"/>
                  </a:cubicBezTo>
                  <a:cubicBezTo>
                    <a:pt x="14611" y="4371"/>
                    <a:pt x="14544" y="4437"/>
                    <a:pt x="14611" y="4537"/>
                  </a:cubicBezTo>
                  <a:cubicBezTo>
                    <a:pt x="14744" y="4771"/>
                    <a:pt x="14878" y="4871"/>
                    <a:pt x="15011" y="4871"/>
                  </a:cubicBezTo>
                  <a:lnTo>
                    <a:pt x="15145" y="4871"/>
                  </a:lnTo>
                  <a:cubicBezTo>
                    <a:pt x="15245" y="4871"/>
                    <a:pt x="15311" y="4871"/>
                    <a:pt x="15345" y="4804"/>
                  </a:cubicBezTo>
                  <a:cubicBezTo>
                    <a:pt x="15445" y="4771"/>
                    <a:pt x="15478" y="4704"/>
                    <a:pt x="15445" y="4604"/>
                  </a:cubicBezTo>
                  <a:cubicBezTo>
                    <a:pt x="15398" y="4557"/>
                    <a:pt x="15351" y="4510"/>
                    <a:pt x="15303" y="4510"/>
                  </a:cubicBezTo>
                  <a:cubicBezTo>
                    <a:pt x="15284" y="4510"/>
                    <a:pt x="15264" y="4518"/>
                    <a:pt x="15245" y="4537"/>
                  </a:cubicBezTo>
                  <a:lnTo>
                    <a:pt x="15078" y="4537"/>
                  </a:lnTo>
                  <a:cubicBezTo>
                    <a:pt x="14978" y="4504"/>
                    <a:pt x="14911" y="4437"/>
                    <a:pt x="14844" y="4371"/>
                  </a:cubicBezTo>
                  <a:cubicBezTo>
                    <a:pt x="14820" y="4322"/>
                    <a:pt x="14778" y="4291"/>
                    <a:pt x="14718" y="4291"/>
                  </a:cubicBezTo>
                  <a:close/>
                  <a:moveTo>
                    <a:pt x="401" y="4237"/>
                  </a:moveTo>
                  <a:cubicBezTo>
                    <a:pt x="301" y="4237"/>
                    <a:pt x="234" y="4270"/>
                    <a:pt x="167" y="4371"/>
                  </a:cubicBezTo>
                  <a:cubicBezTo>
                    <a:pt x="134" y="4571"/>
                    <a:pt x="101" y="4838"/>
                    <a:pt x="67" y="5038"/>
                  </a:cubicBezTo>
                  <a:cubicBezTo>
                    <a:pt x="67" y="5104"/>
                    <a:pt x="101" y="5204"/>
                    <a:pt x="234" y="5204"/>
                  </a:cubicBezTo>
                  <a:cubicBezTo>
                    <a:pt x="301" y="5204"/>
                    <a:pt x="401" y="5104"/>
                    <a:pt x="401" y="5071"/>
                  </a:cubicBezTo>
                  <a:lnTo>
                    <a:pt x="501" y="4437"/>
                  </a:lnTo>
                  <a:cubicBezTo>
                    <a:pt x="501" y="4371"/>
                    <a:pt x="468" y="4237"/>
                    <a:pt x="401" y="4237"/>
                  </a:cubicBezTo>
                  <a:close/>
                  <a:moveTo>
                    <a:pt x="9140" y="4604"/>
                  </a:moveTo>
                  <a:cubicBezTo>
                    <a:pt x="9074" y="4671"/>
                    <a:pt x="9007" y="4737"/>
                    <a:pt x="9007" y="4838"/>
                  </a:cubicBezTo>
                  <a:cubicBezTo>
                    <a:pt x="9074" y="5071"/>
                    <a:pt x="9107" y="5271"/>
                    <a:pt x="9107" y="5438"/>
                  </a:cubicBezTo>
                  <a:cubicBezTo>
                    <a:pt x="9107" y="5538"/>
                    <a:pt x="9174" y="5605"/>
                    <a:pt x="9274" y="5605"/>
                  </a:cubicBezTo>
                  <a:cubicBezTo>
                    <a:pt x="9341" y="5605"/>
                    <a:pt x="9441" y="5571"/>
                    <a:pt x="9441" y="5405"/>
                  </a:cubicBezTo>
                  <a:cubicBezTo>
                    <a:pt x="9441" y="5204"/>
                    <a:pt x="9407" y="5004"/>
                    <a:pt x="9341" y="4737"/>
                  </a:cubicBezTo>
                  <a:cubicBezTo>
                    <a:pt x="9307" y="4671"/>
                    <a:pt x="9240" y="4604"/>
                    <a:pt x="9140" y="4604"/>
                  </a:cubicBezTo>
                  <a:close/>
                  <a:moveTo>
                    <a:pt x="8306" y="4938"/>
                  </a:moveTo>
                  <a:cubicBezTo>
                    <a:pt x="8240" y="4938"/>
                    <a:pt x="8140" y="5038"/>
                    <a:pt x="8140" y="5104"/>
                  </a:cubicBezTo>
                  <a:cubicBezTo>
                    <a:pt x="8140" y="5338"/>
                    <a:pt x="8140" y="5538"/>
                    <a:pt x="8173" y="5738"/>
                  </a:cubicBezTo>
                  <a:cubicBezTo>
                    <a:pt x="8240" y="5838"/>
                    <a:pt x="8273" y="5872"/>
                    <a:pt x="8340" y="5872"/>
                  </a:cubicBezTo>
                  <a:cubicBezTo>
                    <a:pt x="8473" y="5838"/>
                    <a:pt x="8507" y="5738"/>
                    <a:pt x="8507" y="5738"/>
                  </a:cubicBezTo>
                  <a:cubicBezTo>
                    <a:pt x="8473" y="5571"/>
                    <a:pt x="8473" y="5371"/>
                    <a:pt x="8473" y="5171"/>
                  </a:cubicBezTo>
                  <a:lnTo>
                    <a:pt x="8473" y="5104"/>
                  </a:lnTo>
                  <a:cubicBezTo>
                    <a:pt x="8473" y="5004"/>
                    <a:pt x="8407" y="4938"/>
                    <a:pt x="8306" y="4938"/>
                  </a:cubicBezTo>
                  <a:close/>
                  <a:moveTo>
                    <a:pt x="167" y="5538"/>
                  </a:moveTo>
                  <a:cubicBezTo>
                    <a:pt x="101" y="5538"/>
                    <a:pt x="1" y="5605"/>
                    <a:pt x="1" y="5705"/>
                  </a:cubicBezTo>
                  <a:cubicBezTo>
                    <a:pt x="1" y="5905"/>
                    <a:pt x="1" y="6172"/>
                    <a:pt x="67" y="6372"/>
                  </a:cubicBezTo>
                  <a:cubicBezTo>
                    <a:pt x="67" y="6439"/>
                    <a:pt x="134" y="6505"/>
                    <a:pt x="234" y="6505"/>
                  </a:cubicBezTo>
                  <a:cubicBezTo>
                    <a:pt x="334" y="6439"/>
                    <a:pt x="401" y="6372"/>
                    <a:pt x="401" y="6339"/>
                  </a:cubicBezTo>
                  <a:cubicBezTo>
                    <a:pt x="334" y="6105"/>
                    <a:pt x="334" y="5905"/>
                    <a:pt x="334" y="5705"/>
                  </a:cubicBezTo>
                  <a:cubicBezTo>
                    <a:pt x="334" y="5605"/>
                    <a:pt x="267" y="5538"/>
                    <a:pt x="167" y="5538"/>
                  </a:cubicBezTo>
                  <a:close/>
                  <a:moveTo>
                    <a:pt x="9115" y="5892"/>
                  </a:moveTo>
                  <a:cubicBezTo>
                    <a:pt x="9058" y="5892"/>
                    <a:pt x="8998" y="5923"/>
                    <a:pt x="8974" y="5972"/>
                  </a:cubicBezTo>
                  <a:cubicBezTo>
                    <a:pt x="8940" y="6072"/>
                    <a:pt x="8907" y="6105"/>
                    <a:pt x="8840" y="6105"/>
                  </a:cubicBezTo>
                  <a:cubicBezTo>
                    <a:pt x="8824" y="6139"/>
                    <a:pt x="8799" y="6155"/>
                    <a:pt x="8769" y="6155"/>
                  </a:cubicBezTo>
                  <a:cubicBezTo>
                    <a:pt x="8740" y="6155"/>
                    <a:pt x="8707" y="6139"/>
                    <a:pt x="8673" y="6105"/>
                  </a:cubicBezTo>
                  <a:cubicBezTo>
                    <a:pt x="8661" y="6093"/>
                    <a:pt x="8636" y="6085"/>
                    <a:pt x="8606" y="6085"/>
                  </a:cubicBezTo>
                  <a:cubicBezTo>
                    <a:pt x="8556" y="6085"/>
                    <a:pt x="8494" y="6108"/>
                    <a:pt x="8473" y="6172"/>
                  </a:cubicBezTo>
                  <a:cubicBezTo>
                    <a:pt x="8440" y="6205"/>
                    <a:pt x="8440" y="6339"/>
                    <a:pt x="8507" y="6372"/>
                  </a:cubicBezTo>
                  <a:cubicBezTo>
                    <a:pt x="8607" y="6439"/>
                    <a:pt x="8673" y="6505"/>
                    <a:pt x="8807" y="6505"/>
                  </a:cubicBezTo>
                  <a:cubicBezTo>
                    <a:pt x="8907" y="6505"/>
                    <a:pt x="8974" y="6505"/>
                    <a:pt x="8974" y="6405"/>
                  </a:cubicBezTo>
                  <a:cubicBezTo>
                    <a:pt x="9107" y="6339"/>
                    <a:pt x="9174" y="6239"/>
                    <a:pt x="9274" y="6105"/>
                  </a:cubicBezTo>
                  <a:cubicBezTo>
                    <a:pt x="9307" y="6038"/>
                    <a:pt x="9274" y="5938"/>
                    <a:pt x="9174" y="5905"/>
                  </a:cubicBezTo>
                  <a:cubicBezTo>
                    <a:pt x="9156" y="5896"/>
                    <a:pt x="9136" y="5892"/>
                    <a:pt x="9115" y="5892"/>
                  </a:cubicBezTo>
                  <a:close/>
                  <a:moveTo>
                    <a:pt x="340" y="6766"/>
                  </a:moveTo>
                  <a:cubicBezTo>
                    <a:pt x="328" y="6766"/>
                    <a:pt x="314" y="6768"/>
                    <a:pt x="301" y="6772"/>
                  </a:cubicBezTo>
                  <a:cubicBezTo>
                    <a:pt x="234" y="6839"/>
                    <a:pt x="134" y="6906"/>
                    <a:pt x="167" y="7006"/>
                  </a:cubicBezTo>
                  <a:cubicBezTo>
                    <a:pt x="234" y="7206"/>
                    <a:pt x="301" y="7406"/>
                    <a:pt x="401" y="7606"/>
                  </a:cubicBezTo>
                  <a:cubicBezTo>
                    <a:pt x="434" y="7673"/>
                    <a:pt x="468" y="7706"/>
                    <a:pt x="568" y="7706"/>
                  </a:cubicBezTo>
                  <a:lnTo>
                    <a:pt x="634" y="7706"/>
                  </a:lnTo>
                  <a:cubicBezTo>
                    <a:pt x="734" y="7673"/>
                    <a:pt x="768" y="7573"/>
                    <a:pt x="734" y="7506"/>
                  </a:cubicBezTo>
                  <a:cubicBezTo>
                    <a:pt x="634" y="7339"/>
                    <a:pt x="568" y="7106"/>
                    <a:pt x="501" y="6906"/>
                  </a:cubicBezTo>
                  <a:cubicBezTo>
                    <a:pt x="472" y="6848"/>
                    <a:pt x="418" y="6766"/>
                    <a:pt x="340" y="6766"/>
                  </a:cubicBezTo>
                  <a:close/>
                  <a:moveTo>
                    <a:pt x="850" y="7953"/>
                  </a:moveTo>
                  <a:cubicBezTo>
                    <a:pt x="821" y="7953"/>
                    <a:pt x="792" y="7961"/>
                    <a:pt x="768" y="7973"/>
                  </a:cubicBezTo>
                  <a:cubicBezTo>
                    <a:pt x="668" y="8040"/>
                    <a:pt x="668" y="8107"/>
                    <a:pt x="734" y="8207"/>
                  </a:cubicBezTo>
                  <a:cubicBezTo>
                    <a:pt x="768" y="8273"/>
                    <a:pt x="834" y="8373"/>
                    <a:pt x="901" y="8440"/>
                  </a:cubicBezTo>
                  <a:cubicBezTo>
                    <a:pt x="935" y="8507"/>
                    <a:pt x="968" y="8507"/>
                    <a:pt x="1001" y="8507"/>
                  </a:cubicBezTo>
                  <a:cubicBezTo>
                    <a:pt x="1068" y="8507"/>
                    <a:pt x="1101" y="8507"/>
                    <a:pt x="1135" y="8440"/>
                  </a:cubicBezTo>
                  <a:cubicBezTo>
                    <a:pt x="1168" y="8407"/>
                    <a:pt x="1168" y="8307"/>
                    <a:pt x="1135" y="8240"/>
                  </a:cubicBezTo>
                  <a:cubicBezTo>
                    <a:pt x="1068" y="8173"/>
                    <a:pt x="1001" y="8107"/>
                    <a:pt x="968" y="8040"/>
                  </a:cubicBezTo>
                  <a:cubicBezTo>
                    <a:pt x="947" y="7976"/>
                    <a:pt x="899" y="7953"/>
                    <a:pt x="850" y="7953"/>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74"/>
          <p:cNvGrpSpPr/>
          <p:nvPr/>
        </p:nvGrpSpPr>
        <p:grpSpPr>
          <a:xfrm>
            <a:off x="870094" y="2808052"/>
            <a:ext cx="1601891" cy="1494769"/>
            <a:chOff x="1506250" y="436600"/>
            <a:chExt cx="1967925" cy="1836325"/>
          </a:xfrm>
        </p:grpSpPr>
        <p:sp>
          <p:nvSpPr>
            <p:cNvPr id="4913" name="Google Shape;4913;p74"/>
            <p:cNvSpPr/>
            <p:nvPr/>
          </p:nvSpPr>
          <p:spPr>
            <a:xfrm>
              <a:off x="2798825" y="567525"/>
              <a:ext cx="577125" cy="497650"/>
            </a:xfrm>
            <a:custGeom>
              <a:avLst/>
              <a:gdLst/>
              <a:ahLst/>
              <a:cxnLst/>
              <a:rect l="l" t="t" r="r" b="b"/>
              <a:pathLst>
                <a:path w="23085" h="19906" extrusionOk="0">
                  <a:moveTo>
                    <a:pt x="7006" y="0"/>
                  </a:moveTo>
                  <a:cubicBezTo>
                    <a:pt x="1" y="667"/>
                    <a:pt x="168" y="9807"/>
                    <a:pt x="902" y="11475"/>
                  </a:cubicBezTo>
                  <a:cubicBezTo>
                    <a:pt x="2503" y="15011"/>
                    <a:pt x="6839" y="15978"/>
                    <a:pt x="6839" y="15978"/>
                  </a:cubicBezTo>
                  <a:cubicBezTo>
                    <a:pt x="6839" y="15978"/>
                    <a:pt x="6406" y="18380"/>
                    <a:pt x="6639" y="19647"/>
                  </a:cubicBezTo>
                  <a:cubicBezTo>
                    <a:pt x="6668" y="19828"/>
                    <a:pt x="6777" y="19905"/>
                    <a:pt x="6941" y="19905"/>
                  </a:cubicBezTo>
                  <a:cubicBezTo>
                    <a:pt x="7897" y="19905"/>
                    <a:pt x="10742" y="17279"/>
                    <a:pt x="10742" y="17279"/>
                  </a:cubicBezTo>
                  <a:cubicBezTo>
                    <a:pt x="10742" y="17279"/>
                    <a:pt x="12027" y="17351"/>
                    <a:pt x="13422" y="17351"/>
                  </a:cubicBezTo>
                  <a:cubicBezTo>
                    <a:pt x="14353" y="17351"/>
                    <a:pt x="15332" y="17319"/>
                    <a:pt x="16012" y="17212"/>
                  </a:cubicBezTo>
                  <a:cubicBezTo>
                    <a:pt x="21750" y="16378"/>
                    <a:pt x="23084" y="6271"/>
                    <a:pt x="21149" y="4337"/>
                  </a:cubicBezTo>
                  <a:cubicBezTo>
                    <a:pt x="16746" y="0"/>
                    <a:pt x="7006" y="0"/>
                    <a:pt x="70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4"/>
            <p:cNvSpPr/>
            <p:nvPr/>
          </p:nvSpPr>
          <p:spPr>
            <a:xfrm>
              <a:off x="2799675" y="563350"/>
              <a:ext cx="559575" cy="505375"/>
            </a:xfrm>
            <a:custGeom>
              <a:avLst/>
              <a:gdLst/>
              <a:ahLst/>
              <a:cxnLst/>
              <a:rect l="l" t="t" r="r" b="b"/>
              <a:pathLst>
                <a:path w="22383" h="20215" extrusionOk="0">
                  <a:moveTo>
                    <a:pt x="6972" y="334"/>
                  </a:moveTo>
                  <a:cubicBezTo>
                    <a:pt x="7039" y="334"/>
                    <a:pt x="16679" y="434"/>
                    <a:pt x="21015" y="4604"/>
                  </a:cubicBezTo>
                  <a:cubicBezTo>
                    <a:pt x="22049" y="5538"/>
                    <a:pt x="22116" y="8873"/>
                    <a:pt x="21149" y="11809"/>
                  </a:cubicBezTo>
                  <a:cubicBezTo>
                    <a:pt x="20148" y="14878"/>
                    <a:pt x="18280" y="16846"/>
                    <a:pt x="16012" y="17179"/>
                  </a:cubicBezTo>
                  <a:cubicBezTo>
                    <a:pt x="15478" y="17279"/>
                    <a:pt x="14711" y="17313"/>
                    <a:pt x="13710" y="17313"/>
                  </a:cubicBezTo>
                  <a:cubicBezTo>
                    <a:pt x="12276" y="17313"/>
                    <a:pt x="10808" y="17213"/>
                    <a:pt x="10808" y="17213"/>
                  </a:cubicBezTo>
                  <a:cubicBezTo>
                    <a:pt x="10775" y="17213"/>
                    <a:pt x="10708" y="17213"/>
                    <a:pt x="10675" y="17279"/>
                  </a:cubicBezTo>
                  <a:cubicBezTo>
                    <a:pt x="9874" y="17980"/>
                    <a:pt x="7706" y="19848"/>
                    <a:pt x="6972" y="19848"/>
                  </a:cubicBezTo>
                  <a:cubicBezTo>
                    <a:pt x="6839" y="19848"/>
                    <a:pt x="6805" y="19814"/>
                    <a:pt x="6805" y="19714"/>
                  </a:cubicBezTo>
                  <a:cubicBezTo>
                    <a:pt x="6638" y="18480"/>
                    <a:pt x="7005" y="16145"/>
                    <a:pt x="7005" y="16112"/>
                  </a:cubicBezTo>
                  <a:cubicBezTo>
                    <a:pt x="7005" y="16012"/>
                    <a:pt x="6972" y="15945"/>
                    <a:pt x="6872" y="15945"/>
                  </a:cubicBezTo>
                  <a:cubicBezTo>
                    <a:pt x="6839" y="15945"/>
                    <a:pt x="2602" y="14978"/>
                    <a:pt x="1034" y="11542"/>
                  </a:cubicBezTo>
                  <a:cubicBezTo>
                    <a:pt x="601" y="10508"/>
                    <a:pt x="367" y="6372"/>
                    <a:pt x="2102" y="3469"/>
                  </a:cubicBezTo>
                  <a:cubicBezTo>
                    <a:pt x="3169" y="1601"/>
                    <a:pt x="4837" y="534"/>
                    <a:pt x="6972" y="334"/>
                  </a:cubicBezTo>
                  <a:close/>
                  <a:moveTo>
                    <a:pt x="6939" y="0"/>
                  </a:moveTo>
                  <a:cubicBezTo>
                    <a:pt x="4670" y="267"/>
                    <a:pt x="2936" y="1335"/>
                    <a:pt x="1802" y="3303"/>
                  </a:cubicBezTo>
                  <a:cubicBezTo>
                    <a:pt x="0" y="6338"/>
                    <a:pt x="267" y="10541"/>
                    <a:pt x="768" y="11675"/>
                  </a:cubicBezTo>
                  <a:cubicBezTo>
                    <a:pt x="2169" y="14844"/>
                    <a:pt x="5838" y="16012"/>
                    <a:pt x="6638" y="16212"/>
                  </a:cubicBezTo>
                  <a:cubicBezTo>
                    <a:pt x="6538" y="16779"/>
                    <a:pt x="6305" y="18680"/>
                    <a:pt x="6472" y="19814"/>
                  </a:cubicBezTo>
                  <a:cubicBezTo>
                    <a:pt x="6505" y="20048"/>
                    <a:pt x="6672" y="20215"/>
                    <a:pt x="6939" y="20215"/>
                  </a:cubicBezTo>
                  <a:cubicBezTo>
                    <a:pt x="7873" y="20215"/>
                    <a:pt x="10341" y="18013"/>
                    <a:pt x="10808" y="17546"/>
                  </a:cubicBezTo>
                  <a:cubicBezTo>
                    <a:pt x="11108" y="17546"/>
                    <a:pt x="12376" y="17646"/>
                    <a:pt x="13677" y="17646"/>
                  </a:cubicBezTo>
                  <a:cubicBezTo>
                    <a:pt x="14677" y="17646"/>
                    <a:pt x="15478" y="17613"/>
                    <a:pt x="16012" y="17513"/>
                  </a:cubicBezTo>
                  <a:cubicBezTo>
                    <a:pt x="18380" y="17179"/>
                    <a:pt x="20348" y="15144"/>
                    <a:pt x="21382" y="11942"/>
                  </a:cubicBezTo>
                  <a:cubicBezTo>
                    <a:pt x="22383" y="8840"/>
                    <a:pt x="22316" y="5471"/>
                    <a:pt x="21182" y="4370"/>
                  </a:cubicBezTo>
                  <a:cubicBezTo>
                    <a:pt x="16812" y="34"/>
                    <a:pt x="7039" y="0"/>
                    <a:pt x="69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4"/>
            <p:cNvSpPr/>
            <p:nvPr/>
          </p:nvSpPr>
          <p:spPr>
            <a:xfrm>
              <a:off x="1506250" y="1745850"/>
              <a:ext cx="55900" cy="55900"/>
            </a:xfrm>
            <a:custGeom>
              <a:avLst/>
              <a:gdLst/>
              <a:ahLst/>
              <a:cxnLst/>
              <a:rect l="l" t="t" r="r" b="b"/>
              <a:pathLst>
                <a:path w="2236" h="2236" extrusionOk="0">
                  <a:moveTo>
                    <a:pt x="1135" y="334"/>
                  </a:moveTo>
                  <a:cubicBezTo>
                    <a:pt x="1335" y="334"/>
                    <a:pt x="1535" y="401"/>
                    <a:pt x="1668" y="568"/>
                  </a:cubicBezTo>
                  <a:cubicBezTo>
                    <a:pt x="1835" y="701"/>
                    <a:pt x="1902" y="901"/>
                    <a:pt x="1902" y="1102"/>
                  </a:cubicBezTo>
                  <a:cubicBezTo>
                    <a:pt x="1902" y="1569"/>
                    <a:pt x="1535" y="1902"/>
                    <a:pt x="1135" y="1902"/>
                  </a:cubicBezTo>
                  <a:cubicBezTo>
                    <a:pt x="668" y="1902"/>
                    <a:pt x="334" y="1535"/>
                    <a:pt x="334" y="1102"/>
                  </a:cubicBezTo>
                  <a:cubicBezTo>
                    <a:pt x="334" y="668"/>
                    <a:pt x="701" y="334"/>
                    <a:pt x="1135" y="334"/>
                  </a:cubicBezTo>
                  <a:close/>
                  <a:moveTo>
                    <a:pt x="1135" y="1"/>
                  </a:moveTo>
                  <a:cubicBezTo>
                    <a:pt x="501" y="1"/>
                    <a:pt x="0" y="501"/>
                    <a:pt x="0" y="1102"/>
                  </a:cubicBezTo>
                  <a:cubicBezTo>
                    <a:pt x="0" y="1735"/>
                    <a:pt x="501" y="2236"/>
                    <a:pt x="1135" y="2236"/>
                  </a:cubicBezTo>
                  <a:cubicBezTo>
                    <a:pt x="1735" y="2236"/>
                    <a:pt x="2235" y="1735"/>
                    <a:pt x="2235" y="1102"/>
                  </a:cubicBezTo>
                  <a:cubicBezTo>
                    <a:pt x="2235" y="835"/>
                    <a:pt x="2135" y="535"/>
                    <a:pt x="1902" y="334"/>
                  </a:cubicBezTo>
                  <a:cubicBezTo>
                    <a:pt x="1702" y="101"/>
                    <a:pt x="1401" y="1"/>
                    <a:pt x="11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4"/>
            <p:cNvSpPr/>
            <p:nvPr/>
          </p:nvSpPr>
          <p:spPr>
            <a:xfrm>
              <a:off x="2245950" y="2146975"/>
              <a:ext cx="56725" cy="55900"/>
            </a:xfrm>
            <a:custGeom>
              <a:avLst/>
              <a:gdLst/>
              <a:ahLst/>
              <a:cxnLst/>
              <a:rect l="l" t="t" r="r" b="b"/>
              <a:pathLst>
                <a:path w="2269" h="2236" extrusionOk="0">
                  <a:moveTo>
                    <a:pt x="1134" y="368"/>
                  </a:moveTo>
                  <a:cubicBezTo>
                    <a:pt x="1334" y="368"/>
                    <a:pt x="1568" y="468"/>
                    <a:pt x="1668" y="634"/>
                  </a:cubicBezTo>
                  <a:cubicBezTo>
                    <a:pt x="1835" y="735"/>
                    <a:pt x="1935" y="968"/>
                    <a:pt x="1935" y="1168"/>
                  </a:cubicBezTo>
                  <a:cubicBezTo>
                    <a:pt x="1935" y="1635"/>
                    <a:pt x="1568" y="1969"/>
                    <a:pt x="1134" y="1969"/>
                  </a:cubicBezTo>
                  <a:cubicBezTo>
                    <a:pt x="667" y="1969"/>
                    <a:pt x="334" y="1568"/>
                    <a:pt x="334" y="1168"/>
                  </a:cubicBezTo>
                  <a:cubicBezTo>
                    <a:pt x="334" y="701"/>
                    <a:pt x="734" y="368"/>
                    <a:pt x="1134" y="368"/>
                  </a:cubicBezTo>
                  <a:close/>
                  <a:moveTo>
                    <a:pt x="1134" y="1"/>
                  </a:moveTo>
                  <a:cubicBezTo>
                    <a:pt x="501" y="1"/>
                    <a:pt x="0" y="501"/>
                    <a:pt x="0" y="1135"/>
                  </a:cubicBezTo>
                  <a:cubicBezTo>
                    <a:pt x="0" y="1735"/>
                    <a:pt x="501" y="2236"/>
                    <a:pt x="1134" y="2236"/>
                  </a:cubicBezTo>
                  <a:cubicBezTo>
                    <a:pt x="1735" y="2236"/>
                    <a:pt x="2235" y="1735"/>
                    <a:pt x="2268" y="1135"/>
                  </a:cubicBezTo>
                  <a:cubicBezTo>
                    <a:pt x="2268" y="835"/>
                    <a:pt x="2135" y="534"/>
                    <a:pt x="1935" y="334"/>
                  </a:cubicBezTo>
                  <a:cubicBezTo>
                    <a:pt x="1735" y="134"/>
                    <a:pt x="1435" y="1"/>
                    <a:pt x="11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4"/>
            <p:cNvSpPr/>
            <p:nvPr/>
          </p:nvSpPr>
          <p:spPr>
            <a:xfrm>
              <a:off x="2466925" y="727625"/>
              <a:ext cx="56750" cy="56725"/>
            </a:xfrm>
            <a:custGeom>
              <a:avLst/>
              <a:gdLst/>
              <a:ahLst/>
              <a:cxnLst/>
              <a:rect l="l" t="t" r="r" b="b"/>
              <a:pathLst>
                <a:path w="2270" h="2269" extrusionOk="0">
                  <a:moveTo>
                    <a:pt x="1168" y="368"/>
                  </a:moveTo>
                  <a:cubicBezTo>
                    <a:pt x="1402" y="368"/>
                    <a:pt x="1569" y="434"/>
                    <a:pt x="1735" y="601"/>
                  </a:cubicBezTo>
                  <a:cubicBezTo>
                    <a:pt x="1902" y="735"/>
                    <a:pt x="1969" y="935"/>
                    <a:pt x="1969" y="1135"/>
                  </a:cubicBezTo>
                  <a:cubicBezTo>
                    <a:pt x="1969" y="1602"/>
                    <a:pt x="1602" y="1935"/>
                    <a:pt x="1168" y="1935"/>
                  </a:cubicBezTo>
                  <a:cubicBezTo>
                    <a:pt x="701" y="1935"/>
                    <a:pt x="401" y="1568"/>
                    <a:pt x="401" y="1135"/>
                  </a:cubicBezTo>
                  <a:cubicBezTo>
                    <a:pt x="401" y="668"/>
                    <a:pt x="768" y="368"/>
                    <a:pt x="1168" y="368"/>
                  </a:cubicBezTo>
                  <a:close/>
                  <a:moveTo>
                    <a:pt x="1135" y="1"/>
                  </a:moveTo>
                  <a:cubicBezTo>
                    <a:pt x="501" y="1"/>
                    <a:pt x="1" y="534"/>
                    <a:pt x="1" y="1135"/>
                  </a:cubicBezTo>
                  <a:cubicBezTo>
                    <a:pt x="1" y="1769"/>
                    <a:pt x="501" y="2269"/>
                    <a:pt x="1135" y="2269"/>
                  </a:cubicBezTo>
                  <a:cubicBezTo>
                    <a:pt x="1769" y="2269"/>
                    <a:pt x="2269" y="1769"/>
                    <a:pt x="2269" y="1135"/>
                  </a:cubicBezTo>
                  <a:cubicBezTo>
                    <a:pt x="2269" y="835"/>
                    <a:pt x="2136" y="568"/>
                    <a:pt x="1936" y="334"/>
                  </a:cubicBezTo>
                  <a:cubicBezTo>
                    <a:pt x="1735" y="134"/>
                    <a:pt x="1435" y="1"/>
                    <a:pt x="11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4"/>
            <p:cNvSpPr/>
            <p:nvPr/>
          </p:nvSpPr>
          <p:spPr>
            <a:xfrm>
              <a:off x="3248325" y="1331400"/>
              <a:ext cx="55900" cy="56725"/>
            </a:xfrm>
            <a:custGeom>
              <a:avLst/>
              <a:gdLst/>
              <a:ahLst/>
              <a:cxnLst/>
              <a:rect l="l" t="t" r="r" b="b"/>
              <a:pathLst>
                <a:path w="2236" h="2269" extrusionOk="0">
                  <a:moveTo>
                    <a:pt x="1101" y="334"/>
                  </a:moveTo>
                  <a:cubicBezTo>
                    <a:pt x="1335" y="334"/>
                    <a:pt x="1535" y="434"/>
                    <a:pt x="1668" y="601"/>
                  </a:cubicBezTo>
                  <a:cubicBezTo>
                    <a:pt x="1835" y="734"/>
                    <a:pt x="1902" y="934"/>
                    <a:pt x="1902" y="1134"/>
                  </a:cubicBezTo>
                  <a:cubicBezTo>
                    <a:pt x="1902" y="1601"/>
                    <a:pt x="1535" y="1935"/>
                    <a:pt x="1101" y="1935"/>
                  </a:cubicBezTo>
                  <a:cubicBezTo>
                    <a:pt x="668" y="1935"/>
                    <a:pt x="334" y="1568"/>
                    <a:pt x="334" y="1134"/>
                  </a:cubicBezTo>
                  <a:cubicBezTo>
                    <a:pt x="334" y="667"/>
                    <a:pt x="701" y="334"/>
                    <a:pt x="1101" y="334"/>
                  </a:cubicBezTo>
                  <a:close/>
                  <a:moveTo>
                    <a:pt x="1101" y="0"/>
                  </a:moveTo>
                  <a:cubicBezTo>
                    <a:pt x="501" y="0"/>
                    <a:pt x="0" y="501"/>
                    <a:pt x="0" y="1134"/>
                  </a:cubicBezTo>
                  <a:cubicBezTo>
                    <a:pt x="0" y="1768"/>
                    <a:pt x="501" y="2269"/>
                    <a:pt x="1101" y="2269"/>
                  </a:cubicBezTo>
                  <a:cubicBezTo>
                    <a:pt x="1702" y="2269"/>
                    <a:pt x="2202" y="1768"/>
                    <a:pt x="2235" y="1134"/>
                  </a:cubicBezTo>
                  <a:cubicBezTo>
                    <a:pt x="2235" y="834"/>
                    <a:pt x="2102" y="534"/>
                    <a:pt x="1902" y="334"/>
                  </a:cubicBezTo>
                  <a:cubicBezTo>
                    <a:pt x="1702" y="134"/>
                    <a:pt x="1401" y="0"/>
                    <a:pt x="110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4"/>
            <p:cNvSpPr/>
            <p:nvPr/>
          </p:nvSpPr>
          <p:spPr>
            <a:xfrm>
              <a:off x="2612025" y="632550"/>
              <a:ext cx="119300" cy="125950"/>
            </a:xfrm>
            <a:custGeom>
              <a:avLst/>
              <a:gdLst/>
              <a:ahLst/>
              <a:cxnLst/>
              <a:rect l="l" t="t" r="r" b="b"/>
              <a:pathLst>
                <a:path w="4772" h="5038" extrusionOk="0">
                  <a:moveTo>
                    <a:pt x="2803" y="401"/>
                  </a:moveTo>
                  <a:cubicBezTo>
                    <a:pt x="2803" y="668"/>
                    <a:pt x="2836" y="1035"/>
                    <a:pt x="2870" y="1435"/>
                  </a:cubicBezTo>
                  <a:cubicBezTo>
                    <a:pt x="2636" y="1369"/>
                    <a:pt x="2369" y="1335"/>
                    <a:pt x="2136" y="1235"/>
                  </a:cubicBezTo>
                  <a:cubicBezTo>
                    <a:pt x="2469" y="768"/>
                    <a:pt x="2670" y="535"/>
                    <a:pt x="2803" y="401"/>
                  </a:cubicBezTo>
                  <a:close/>
                  <a:moveTo>
                    <a:pt x="501" y="1235"/>
                  </a:moveTo>
                  <a:cubicBezTo>
                    <a:pt x="701" y="1235"/>
                    <a:pt x="1135" y="1335"/>
                    <a:pt x="1569" y="1435"/>
                  </a:cubicBezTo>
                  <a:lnTo>
                    <a:pt x="1102" y="2203"/>
                  </a:lnTo>
                  <a:cubicBezTo>
                    <a:pt x="668" y="1602"/>
                    <a:pt x="535" y="1369"/>
                    <a:pt x="501" y="1235"/>
                  </a:cubicBezTo>
                  <a:close/>
                  <a:moveTo>
                    <a:pt x="3203" y="1902"/>
                  </a:moveTo>
                  <a:cubicBezTo>
                    <a:pt x="3937" y="2169"/>
                    <a:pt x="4271" y="2269"/>
                    <a:pt x="4337" y="2403"/>
                  </a:cubicBezTo>
                  <a:cubicBezTo>
                    <a:pt x="4171" y="2503"/>
                    <a:pt x="3837" y="2670"/>
                    <a:pt x="3237" y="2870"/>
                  </a:cubicBezTo>
                  <a:cubicBezTo>
                    <a:pt x="3237" y="2569"/>
                    <a:pt x="3237" y="2236"/>
                    <a:pt x="3203" y="1902"/>
                  </a:cubicBezTo>
                  <a:close/>
                  <a:moveTo>
                    <a:pt x="1936" y="1535"/>
                  </a:moveTo>
                  <a:cubicBezTo>
                    <a:pt x="2269" y="1602"/>
                    <a:pt x="2603" y="1736"/>
                    <a:pt x="2870" y="1836"/>
                  </a:cubicBezTo>
                  <a:cubicBezTo>
                    <a:pt x="2936" y="2236"/>
                    <a:pt x="2970" y="2670"/>
                    <a:pt x="2970" y="3003"/>
                  </a:cubicBezTo>
                  <a:cubicBezTo>
                    <a:pt x="2636" y="3103"/>
                    <a:pt x="2269" y="3237"/>
                    <a:pt x="1936" y="3370"/>
                  </a:cubicBezTo>
                  <a:cubicBezTo>
                    <a:pt x="1702" y="3036"/>
                    <a:pt x="1469" y="2736"/>
                    <a:pt x="1302" y="2503"/>
                  </a:cubicBezTo>
                  <a:cubicBezTo>
                    <a:pt x="1502" y="2169"/>
                    <a:pt x="1702" y="1836"/>
                    <a:pt x="1936" y="1535"/>
                  </a:cubicBezTo>
                  <a:close/>
                  <a:moveTo>
                    <a:pt x="1102" y="2770"/>
                  </a:moveTo>
                  <a:cubicBezTo>
                    <a:pt x="1269" y="3003"/>
                    <a:pt x="1435" y="3203"/>
                    <a:pt x="1602" y="3503"/>
                  </a:cubicBezTo>
                  <a:cubicBezTo>
                    <a:pt x="1002" y="3670"/>
                    <a:pt x="635" y="3770"/>
                    <a:pt x="435" y="3837"/>
                  </a:cubicBezTo>
                  <a:cubicBezTo>
                    <a:pt x="535" y="3604"/>
                    <a:pt x="802" y="3237"/>
                    <a:pt x="1102" y="2770"/>
                  </a:cubicBezTo>
                  <a:close/>
                  <a:moveTo>
                    <a:pt x="2970" y="3270"/>
                  </a:moveTo>
                  <a:cubicBezTo>
                    <a:pt x="2970" y="4071"/>
                    <a:pt x="2936" y="4404"/>
                    <a:pt x="2870" y="4571"/>
                  </a:cubicBezTo>
                  <a:cubicBezTo>
                    <a:pt x="2770" y="4404"/>
                    <a:pt x="2469" y="4037"/>
                    <a:pt x="2136" y="3604"/>
                  </a:cubicBezTo>
                  <a:cubicBezTo>
                    <a:pt x="2403" y="3537"/>
                    <a:pt x="2703" y="3403"/>
                    <a:pt x="2970" y="3270"/>
                  </a:cubicBezTo>
                  <a:close/>
                  <a:moveTo>
                    <a:pt x="2870" y="1"/>
                  </a:moveTo>
                  <a:cubicBezTo>
                    <a:pt x="2770" y="1"/>
                    <a:pt x="2670" y="1"/>
                    <a:pt x="1802" y="1202"/>
                  </a:cubicBezTo>
                  <a:cubicBezTo>
                    <a:pt x="1435" y="1102"/>
                    <a:pt x="735" y="935"/>
                    <a:pt x="468" y="935"/>
                  </a:cubicBezTo>
                  <a:lnTo>
                    <a:pt x="335" y="935"/>
                  </a:lnTo>
                  <a:cubicBezTo>
                    <a:pt x="234" y="935"/>
                    <a:pt x="201" y="968"/>
                    <a:pt x="168" y="1068"/>
                  </a:cubicBezTo>
                  <a:cubicBezTo>
                    <a:pt x="134" y="1202"/>
                    <a:pt x="134" y="1402"/>
                    <a:pt x="868" y="2503"/>
                  </a:cubicBezTo>
                  <a:cubicBezTo>
                    <a:pt x="535" y="2970"/>
                    <a:pt x="34" y="3737"/>
                    <a:pt x="1" y="3904"/>
                  </a:cubicBezTo>
                  <a:cubicBezTo>
                    <a:pt x="1" y="3937"/>
                    <a:pt x="1" y="4037"/>
                    <a:pt x="34" y="4071"/>
                  </a:cubicBezTo>
                  <a:cubicBezTo>
                    <a:pt x="68" y="4104"/>
                    <a:pt x="168" y="4171"/>
                    <a:pt x="234" y="4171"/>
                  </a:cubicBezTo>
                  <a:cubicBezTo>
                    <a:pt x="501" y="4171"/>
                    <a:pt x="1202" y="3937"/>
                    <a:pt x="1836" y="3737"/>
                  </a:cubicBezTo>
                  <a:cubicBezTo>
                    <a:pt x="2336" y="4437"/>
                    <a:pt x="2803" y="5005"/>
                    <a:pt x="2803" y="5005"/>
                  </a:cubicBezTo>
                  <a:cubicBezTo>
                    <a:pt x="2836" y="5005"/>
                    <a:pt x="2870" y="5038"/>
                    <a:pt x="2936" y="5038"/>
                  </a:cubicBezTo>
                  <a:cubicBezTo>
                    <a:pt x="3170" y="5005"/>
                    <a:pt x="3337" y="4704"/>
                    <a:pt x="3303" y="3237"/>
                  </a:cubicBezTo>
                  <a:cubicBezTo>
                    <a:pt x="3770" y="3036"/>
                    <a:pt x="4504" y="2736"/>
                    <a:pt x="4671" y="2603"/>
                  </a:cubicBezTo>
                  <a:cubicBezTo>
                    <a:pt x="4771" y="2569"/>
                    <a:pt x="4771" y="2503"/>
                    <a:pt x="4771" y="2403"/>
                  </a:cubicBezTo>
                  <a:cubicBezTo>
                    <a:pt x="4704" y="2336"/>
                    <a:pt x="4671" y="2102"/>
                    <a:pt x="3170" y="1602"/>
                  </a:cubicBezTo>
                  <a:cubicBezTo>
                    <a:pt x="3137" y="935"/>
                    <a:pt x="3070" y="368"/>
                    <a:pt x="3036" y="168"/>
                  </a:cubicBezTo>
                  <a:cubicBezTo>
                    <a:pt x="3036" y="68"/>
                    <a:pt x="2970" y="1"/>
                    <a:pt x="28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4"/>
            <p:cNvSpPr/>
            <p:nvPr/>
          </p:nvSpPr>
          <p:spPr>
            <a:xfrm>
              <a:off x="1623825" y="2142250"/>
              <a:ext cx="125125" cy="122350"/>
            </a:xfrm>
            <a:custGeom>
              <a:avLst/>
              <a:gdLst/>
              <a:ahLst/>
              <a:cxnLst/>
              <a:rect l="l" t="t" r="r" b="b"/>
              <a:pathLst>
                <a:path w="5005" h="4894" extrusionOk="0">
                  <a:moveTo>
                    <a:pt x="1202" y="423"/>
                  </a:moveTo>
                  <a:cubicBezTo>
                    <a:pt x="1435" y="557"/>
                    <a:pt x="1702" y="823"/>
                    <a:pt x="2102" y="1057"/>
                  </a:cubicBezTo>
                  <a:cubicBezTo>
                    <a:pt x="1869" y="1190"/>
                    <a:pt x="1669" y="1324"/>
                    <a:pt x="1468" y="1491"/>
                  </a:cubicBezTo>
                  <a:cubicBezTo>
                    <a:pt x="1302" y="924"/>
                    <a:pt x="1268" y="590"/>
                    <a:pt x="1202" y="423"/>
                  </a:cubicBezTo>
                  <a:close/>
                  <a:moveTo>
                    <a:pt x="3703" y="490"/>
                  </a:moveTo>
                  <a:cubicBezTo>
                    <a:pt x="3670" y="690"/>
                    <a:pt x="3603" y="1057"/>
                    <a:pt x="3370" y="1657"/>
                  </a:cubicBezTo>
                  <a:cubicBezTo>
                    <a:pt x="3170" y="1424"/>
                    <a:pt x="2936" y="1257"/>
                    <a:pt x="2636" y="1057"/>
                  </a:cubicBezTo>
                  <a:cubicBezTo>
                    <a:pt x="3203" y="690"/>
                    <a:pt x="3603" y="523"/>
                    <a:pt x="3703" y="490"/>
                  </a:cubicBezTo>
                  <a:close/>
                  <a:moveTo>
                    <a:pt x="1202" y="1991"/>
                  </a:moveTo>
                  <a:lnTo>
                    <a:pt x="1468" y="2858"/>
                  </a:lnTo>
                  <a:cubicBezTo>
                    <a:pt x="801" y="2825"/>
                    <a:pt x="501" y="2725"/>
                    <a:pt x="368" y="2691"/>
                  </a:cubicBezTo>
                  <a:cubicBezTo>
                    <a:pt x="501" y="2558"/>
                    <a:pt x="801" y="2358"/>
                    <a:pt x="1202" y="1991"/>
                  </a:cubicBezTo>
                  <a:close/>
                  <a:moveTo>
                    <a:pt x="2336" y="1224"/>
                  </a:moveTo>
                  <a:cubicBezTo>
                    <a:pt x="2703" y="1491"/>
                    <a:pt x="3003" y="1724"/>
                    <a:pt x="3303" y="1924"/>
                  </a:cubicBezTo>
                  <a:cubicBezTo>
                    <a:pt x="3170" y="2325"/>
                    <a:pt x="3036" y="2625"/>
                    <a:pt x="2936" y="2992"/>
                  </a:cubicBezTo>
                  <a:cubicBezTo>
                    <a:pt x="2503" y="2925"/>
                    <a:pt x="2169" y="2925"/>
                    <a:pt x="1835" y="2892"/>
                  </a:cubicBezTo>
                  <a:cubicBezTo>
                    <a:pt x="1702" y="2525"/>
                    <a:pt x="1635" y="2158"/>
                    <a:pt x="1502" y="1757"/>
                  </a:cubicBezTo>
                  <a:cubicBezTo>
                    <a:pt x="1802" y="1591"/>
                    <a:pt x="2036" y="1391"/>
                    <a:pt x="2336" y="1224"/>
                  </a:cubicBezTo>
                  <a:close/>
                  <a:moveTo>
                    <a:pt x="3537" y="2158"/>
                  </a:moveTo>
                  <a:cubicBezTo>
                    <a:pt x="4170" y="2658"/>
                    <a:pt x="4437" y="2892"/>
                    <a:pt x="4504" y="3025"/>
                  </a:cubicBezTo>
                  <a:cubicBezTo>
                    <a:pt x="4270" y="3025"/>
                    <a:pt x="3803" y="3025"/>
                    <a:pt x="3270" y="2992"/>
                  </a:cubicBezTo>
                  <a:cubicBezTo>
                    <a:pt x="3370" y="2725"/>
                    <a:pt x="3470" y="2425"/>
                    <a:pt x="3537" y="2158"/>
                  </a:cubicBezTo>
                  <a:close/>
                  <a:moveTo>
                    <a:pt x="1935" y="3225"/>
                  </a:moveTo>
                  <a:cubicBezTo>
                    <a:pt x="2202" y="3259"/>
                    <a:pt x="2503" y="3259"/>
                    <a:pt x="2803" y="3259"/>
                  </a:cubicBezTo>
                  <a:cubicBezTo>
                    <a:pt x="2536" y="3859"/>
                    <a:pt x="2369" y="4193"/>
                    <a:pt x="2302" y="4393"/>
                  </a:cubicBezTo>
                  <a:cubicBezTo>
                    <a:pt x="2202" y="4159"/>
                    <a:pt x="2102" y="3759"/>
                    <a:pt x="1935" y="3225"/>
                  </a:cubicBezTo>
                  <a:close/>
                  <a:moveTo>
                    <a:pt x="1063" y="1"/>
                  </a:moveTo>
                  <a:cubicBezTo>
                    <a:pt x="1008" y="1"/>
                    <a:pt x="954" y="17"/>
                    <a:pt x="935" y="56"/>
                  </a:cubicBezTo>
                  <a:cubicBezTo>
                    <a:pt x="868" y="156"/>
                    <a:pt x="801" y="256"/>
                    <a:pt x="1168" y="1691"/>
                  </a:cubicBezTo>
                  <a:cubicBezTo>
                    <a:pt x="668" y="2024"/>
                    <a:pt x="134" y="2425"/>
                    <a:pt x="34" y="2658"/>
                  </a:cubicBezTo>
                  <a:cubicBezTo>
                    <a:pt x="1" y="2725"/>
                    <a:pt x="1" y="2758"/>
                    <a:pt x="34" y="2858"/>
                  </a:cubicBezTo>
                  <a:cubicBezTo>
                    <a:pt x="134" y="2992"/>
                    <a:pt x="301" y="3092"/>
                    <a:pt x="1602" y="3225"/>
                  </a:cubicBezTo>
                  <a:cubicBezTo>
                    <a:pt x="1769" y="3826"/>
                    <a:pt x="2036" y="4693"/>
                    <a:pt x="2136" y="4826"/>
                  </a:cubicBezTo>
                  <a:cubicBezTo>
                    <a:pt x="2169" y="4860"/>
                    <a:pt x="2269" y="4893"/>
                    <a:pt x="2302" y="4893"/>
                  </a:cubicBezTo>
                  <a:cubicBezTo>
                    <a:pt x="2436" y="4893"/>
                    <a:pt x="2503" y="4893"/>
                    <a:pt x="3136" y="3359"/>
                  </a:cubicBezTo>
                  <a:cubicBezTo>
                    <a:pt x="4004" y="3392"/>
                    <a:pt x="4704" y="3392"/>
                    <a:pt x="4704" y="3392"/>
                  </a:cubicBezTo>
                  <a:cubicBezTo>
                    <a:pt x="4771" y="3359"/>
                    <a:pt x="4804" y="3359"/>
                    <a:pt x="4838" y="3325"/>
                  </a:cubicBezTo>
                  <a:cubicBezTo>
                    <a:pt x="5004" y="3092"/>
                    <a:pt x="4838" y="2758"/>
                    <a:pt x="3670" y="1858"/>
                  </a:cubicBezTo>
                  <a:cubicBezTo>
                    <a:pt x="3837" y="1357"/>
                    <a:pt x="4104" y="657"/>
                    <a:pt x="4104" y="390"/>
                  </a:cubicBezTo>
                  <a:cubicBezTo>
                    <a:pt x="4137" y="290"/>
                    <a:pt x="4104" y="256"/>
                    <a:pt x="4037" y="223"/>
                  </a:cubicBezTo>
                  <a:cubicBezTo>
                    <a:pt x="4037" y="190"/>
                    <a:pt x="3970" y="156"/>
                    <a:pt x="3870" y="156"/>
                  </a:cubicBezTo>
                  <a:cubicBezTo>
                    <a:pt x="3637" y="156"/>
                    <a:pt x="3136" y="390"/>
                    <a:pt x="2369" y="857"/>
                  </a:cubicBezTo>
                  <a:cubicBezTo>
                    <a:pt x="1835" y="490"/>
                    <a:pt x="1368" y="156"/>
                    <a:pt x="1168" y="23"/>
                  </a:cubicBezTo>
                  <a:cubicBezTo>
                    <a:pt x="1141" y="9"/>
                    <a:pt x="1102" y="1"/>
                    <a:pt x="106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4"/>
            <p:cNvSpPr/>
            <p:nvPr/>
          </p:nvSpPr>
          <p:spPr>
            <a:xfrm>
              <a:off x="1970750" y="824375"/>
              <a:ext cx="8350" cy="75900"/>
            </a:xfrm>
            <a:custGeom>
              <a:avLst/>
              <a:gdLst/>
              <a:ahLst/>
              <a:cxnLst/>
              <a:rect l="l" t="t" r="r" b="b"/>
              <a:pathLst>
                <a:path w="334" h="3036" extrusionOk="0">
                  <a:moveTo>
                    <a:pt x="167" y="0"/>
                  </a:moveTo>
                  <a:cubicBezTo>
                    <a:pt x="100" y="0"/>
                    <a:pt x="0" y="67"/>
                    <a:pt x="0" y="167"/>
                  </a:cubicBezTo>
                  <a:lnTo>
                    <a:pt x="0" y="2869"/>
                  </a:lnTo>
                  <a:cubicBezTo>
                    <a:pt x="0" y="2936"/>
                    <a:pt x="100" y="3036"/>
                    <a:pt x="167" y="3036"/>
                  </a:cubicBezTo>
                  <a:cubicBezTo>
                    <a:pt x="267" y="3036"/>
                    <a:pt x="301" y="2936"/>
                    <a:pt x="334" y="2869"/>
                  </a:cubicBezTo>
                  <a:lnTo>
                    <a:pt x="334" y="167"/>
                  </a:lnTo>
                  <a:cubicBezTo>
                    <a:pt x="334" y="67"/>
                    <a:pt x="267"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4"/>
            <p:cNvSpPr/>
            <p:nvPr/>
          </p:nvSpPr>
          <p:spPr>
            <a:xfrm>
              <a:off x="1943225" y="838875"/>
              <a:ext cx="64250" cy="46400"/>
            </a:xfrm>
            <a:custGeom>
              <a:avLst/>
              <a:gdLst/>
              <a:ahLst/>
              <a:cxnLst/>
              <a:rect l="l" t="t" r="r" b="b"/>
              <a:pathLst>
                <a:path w="2570" h="1856" extrusionOk="0">
                  <a:moveTo>
                    <a:pt x="2417" y="1"/>
                  </a:moveTo>
                  <a:cubicBezTo>
                    <a:pt x="2389" y="1"/>
                    <a:pt x="2360" y="8"/>
                    <a:pt x="2336" y="21"/>
                  </a:cubicBezTo>
                  <a:lnTo>
                    <a:pt x="67" y="1588"/>
                  </a:lnTo>
                  <a:cubicBezTo>
                    <a:pt x="1" y="1622"/>
                    <a:pt x="1" y="1688"/>
                    <a:pt x="34" y="1788"/>
                  </a:cubicBezTo>
                  <a:cubicBezTo>
                    <a:pt x="67" y="1822"/>
                    <a:pt x="101" y="1855"/>
                    <a:pt x="134" y="1855"/>
                  </a:cubicBezTo>
                  <a:cubicBezTo>
                    <a:pt x="201" y="1855"/>
                    <a:pt x="234" y="1855"/>
                    <a:pt x="267" y="1822"/>
                  </a:cubicBezTo>
                  <a:lnTo>
                    <a:pt x="2502" y="287"/>
                  </a:lnTo>
                  <a:cubicBezTo>
                    <a:pt x="2569" y="254"/>
                    <a:pt x="2569" y="154"/>
                    <a:pt x="2536" y="87"/>
                  </a:cubicBezTo>
                  <a:cubicBezTo>
                    <a:pt x="2515" y="24"/>
                    <a:pt x="2467" y="1"/>
                    <a:pt x="241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4"/>
            <p:cNvSpPr/>
            <p:nvPr/>
          </p:nvSpPr>
          <p:spPr>
            <a:xfrm>
              <a:off x="1949900" y="837075"/>
              <a:ext cx="50050" cy="51525"/>
            </a:xfrm>
            <a:custGeom>
              <a:avLst/>
              <a:gdLst/>
              <a:ahLst/>
              <a:cxnLst/>
              <a:rect l="l" t="t" r="r" b="b"/>
              <a:pathLst>
                <a:path w="2002" h="2061" extrusionOk="0">
                  <a:moveTo>
                    <a:pt x="180" y="1"/>
                  </a:moveTo>
                  <a:cubicBezTo>
                    <a:pt x="142" y="1"/>
                    <a:pt x="100" y="9"/>
                    <a:pt x="67" y="26"/>
                  </a:cubicBezTo>
                  <a:cubicBezTo>
                    <a:pt x="0" y="59"/>
                    <a:pt x="0" y="159"/>
                    <a:pt x="67" y="226"/>
                  </a:cubicBezTo>
                  <a:lnTo>
                    <a:pt x="1735" y="2027"/>
                  </a:lnTo>
                  <a:cubicBezTo>
                    <a:pt x="1768" y="2061"/>
                    <a:pt x="1802" y="2061"/>
                    <a:pt x="1835" y="2061"/>
                  </a:cubicBezTo>
                  <a:cubicBezTo>
                    <a:pt x="1902" y="2061"/>
                    <a:pt x="1935" y="2027"/>
                    <a:pt x="1968" y="2027"/>
                  </a:cubicBezTo>
                  <a:cubicBezTo>
                    <a:pt x="2002" y="1994"/>
                    <a:pt x="2002" y="1894"/>
                    <a:pt x="1968" y="1827"/>
                  </a:cubicBezTo>
                  <a:lnTo>
                    <a:pt x="267" y="26"/>
                  </a:lnTo>
                  <a:cubicBezTo>
                    <a:pt x="251" y="9"/>
                    <a:pt x="217" y="1"/>
                    <a:pt x="18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4"/>
            <p:cNvSpPr/>
            <p:nvPr/>
          </p:nvSpPr>
          <p:spPr>
            <a:xfrm>
              <a:off x="1935725" y="856050"/>
              <a:ext cx="72575" cy="10025"/>
            </a:xfrm>
            <a:custGeom>
              <a:avLst/>
              <a:gdLst/>
              <a:ahLst/>
              <a:cxnLst/>
              <a:rect l="l" t="t" r="r" b="b"/>
              <a:pathLst>
                <a:path w="2903" h="401" extrusionOk="0">
                  <a:moveTo>
                    <a:pt x="2736" y="1"/>
                  </a:moveTo>
                  <a:lnTo>
                    <a:pt x="167" y="67"/>
                  </a:lnTo>
                  <a:cubicBezTo>
                    <a:pt x="67" y="67"/>
                    <a:pt x="0" y="134"/>
                    <a:pt x="0" y="234"/>
                  </a:cubicBezTo>
                  <a:cubicBezTo>
                    <a:pt x="0" y="301"/>
                    <a:pt x="67" y="401"/>
                    <a:pt x="167" y="401"/>
                  </a:cubicBezTo>
                  <a:lnTo>
                    <a:pt x="2736" y="334"/>
                  </a:lnTo>
                  <a:cubicBezTo>
                    <a:pt x="2836" y="334"/>
                    <a:pt x="2902" y="268"/>
                    <a:pt x="2902" y="167"/>
                  </a:cubicBezTo>
                  <a:cubicBezTo>
                    <a:pt x="2902" y="101"/>
                    <a:pt x="2836" y="1"/>
                    <a:pt x="27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4"/>
            <p:cNvSpPr/>
            <p:nvPr/>
          </p:nvSpPr>
          <p:spPr>
            <a:xfrm>
              <a:off x="1544600" y="1588250"/>
              <a:ext cx="8375" cy="75900"/>
            </a:xfrm>
            <a:custGeom>
              <a:avLst/>
              <a:gdLst/>
              <a:ahLst/>
              <a:cxnLst/>
              <a:rect l="l" t="t" r="r" b="b"/>
              <a:pathLst>
                <a:path w="335" h="3036" extrusionOk="0">
                  <a:moveTo>
                    <a:pt x="168" y="0"/>
                  </a:moveTo>
                  <a:cubicBezTo>
                    <a:pt x="101" y="0"/>
                    <a:pt x="1" y="67"/>
                    <a:pt x="1" y="167"/>
                  </a:cubicBezTo>
                  <a:lnTo>
                    <a:pt x="1" y="2869"/>
                  </a:lnTo>
                  <a:cubicBezTo>
                    <a:pt x="1" y="2969"/>
                    <a:pt x="68" y="3036"/>
                    <a:pt x="168" y="3036"/>
                  </a:cubicBezTo>
                  <a:cubicBezTo>
                    <a:pt x="268" y="3036"/>
                    <a:pt x="301" y="2969"/>
                    <a:pt x="334" y="2869"/>
                  </a:cubicBezTo>
                  <a:lnTo>
                    <a:pt x="334" y="167"/>
                  </a:lnTo>
                  <a:cubicBezTo>
                    <a:pt x="334" y="67"/>
                    <a:pt x="268"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4"/>
            <p:cNvSpPr/>
            <p:nvPr/>
          </p:nvSpPr>
          <p:spPr>
            <a:xfrm>
              <a:off x="1516250" y="1602925"/>
              <a:ext cx="65075" cy="47050"/>
            </a:xfrm>
            <a:custGeom>
              <a:avLst/>
              <a:gdLst/>
              <a:ahLst/>
              <a:cxnLst/>
              <a:rect l="l" t="t" r="r" b="b"/>
              <a:pathLst>
                <a:path w="2603" h="1882" extrusionOk="0">
                  <a:moveTo>
                    <a:pt x="2453" y="1"/>
                  </a:moveTo>
                  <a:cubicBezTo>
                    <a:pt x="2419" y="1"/>
                    <a:pt x="2381" y="17"/>
                    <a:pt x="2336" y="47"/>
                  </a:cubicBezTo>
                  <a:lnTo>
                    <a:pt x="101" y="1582"/>
                  </a:lnTo>
                  <a:cubicBezTo>
                    <a:pt x="1" y="1615"/>
                    <a:pt x="1" y="1715"/>
                    <a:pt x="67" y="1782"/>
                  </a:cubicBezTo>
                  <a:cubicBezTo>
                    <a:pt x="101" y="1815"/>
                    <a:pt x="134" y="1882"/>
                    <a:pt x="167" y="1882"/>
                  </a:cubicBezTo>
                  <a:cubicBezTo>
                    <a:pt x="234" y="1882"/>
                    <a:pt x="268" y="1882"/>
                    <a:pt x="268" y="1815"/>
                  </a:cubicBezTo>
                  <a:lnTo>
                    <a:pt x="2502" y="281"/>
                  </a:lnTo>
                  <a:cubicBezTo>
                    <a:pt x="2603" y="247"/>
                    <a:pt x="2603" y="147"/>
                    <a:pt x="2569" y="80"/>
                  </a:cubicBezTo>
                  <a:cubicBezTo>
                    <a:pt x="2532" y="25"/>
                    <a:pt x="2496" y="1"/>
                    <a:pt x="245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4"/>
            <p:cNvSpPr/>
            <p:nvPr/>
          </p:nvSpPr>
          <p:spPr>
            <a:xfrm>
              <a:off x="1523750" y="1600975"/>
              <a:ext cx="50075" cy="51500"/>
            </a:xfrm>
            <a:custGeom>
              <a:avLst/>
              <a:gdLst/>
              <a:ahLst/>
              <a:cxnLst/>
              <a:rect l="l" t="t" r="r" b="b"/>
              <a:pathLst>
                <a:path w="2003" h="2060" extrusionOk="0">
                  <a:moveTo>
                    <a:pt x="163" y="0"/>
                  </a:moveTo>
                  <a:cubicBezTo>
                    <a:pt x="126" y="0"/>
                    <a:pt x="84" y="8"/>
                    <a:pt x="34" y="25"/>
                  </a:cubicBezTo>
                  <a:cubicBezTo>
                    <a:pt x="1" y="58"/>
                    <a:pt x="1" y="158"/>
                    <a:pt x="34" y="225"/>
                  </a:cubicBezTo>
                  <a:lnTo>
                    <a:pt x="1769" y="2026"/>
                  </a:lnTo>
                  <a:cubicBezTo>
                    <a:pt x="1802" y="2060"/>
                    <a:pt x="1836" y="2060"/>
                    <a:pt x="1869" y="2060"/>
                  </a:cubicBezTo>
                  <a:cubicBezTo>
                    <a:pt x="1869" y="2060"/>
                    <a:pt x="1936" y="2026"/>
                    <a:pt x="1969" y="2026"/>
                  </a:cubicBezTo>
                  <a:cubicBezTo>
                    <a:pt x="2002" y="1993"/>
                    <a:pt x="2002" y="1893"/>
                    <a:pt x="1969" y="1826"/>
                  </a:cubicBezTo>
                  <a:lnTo>
                    <a:pt x="268" y="25"/>
                  </a:lnTo>
                  <a:cubicBezTo>
                    <a:pt x="234" y="8"/>
                    <a:pt x="201" y="0"/>
                    <a:pt x="16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4"/>
            <p:cNvSpPr/>
            <p:nvPr/>
          </p:nvSpPr>
          <p:spPr>
            <a:xfrm>
              <a:off x="1509575" y="1620775"/>
              <a:ext cx="72575" cy="9200"/>
            </a:xfrm>
            <a:custGeom>
              <a:avLst/>
              <a:gdLst/>
              <a:ahLst/>
              <a:cxnLst/>
              <a:rect l="l" t="t" r="r" b="b"/>
              <a:pathLst>
                <a:path w="2903" h="368" extrusionOk="0">
                  <a:moveTo>
                    <a:pt x="2736" y="0"/>
                  </a:moveTo>
                  <a:lnTo>
                    <a:pt x="168" y="34"/>
                  </a:lnTo>
                  <a:cubicBezTo>
                    <a:pt x="68" y="34"/>
                    <a:pt x="1" y="100"/>
                    <a:pt x="1" y="200"/>
                  </a:cubicBezTo>
                  <a:cubicBezTo>
                    <a:pt x="1" y="267"/>
                    <a:pt x="68" y="367"/>
                    <a:pt x="168" y="367"/>
                  </a:cubicBezTo>
                  <a:lnTo>
                    <a:pt x="2736" y="334"/>
                  </a:lnTo>
                  <a:cubicBezTo>
                    <a:pt x="2836" y="334"/>
                    <a:pt x="2903" y="234"/>
                    <a:pt x="2903" y="167"/>
                  </a:cubicBezTo>
                  <a:cubicBezTo>
                    <a:pt x="2903" y="67"/>
                    <a:pt x="2836" y="0"/>
                    <a:pt x="27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4"/>
            <p:cNvSpPr/>
            <p:nvPr/>
          </p:nvSpPr>
          <p:spPr>
            <a:xfrm>
              <a:off x="2424400" y="2151150"/>
              <a:ext cx="8375" cy="75900"/>
            </a:xfrm>
            <a:custGeom>
              <a:avLst/>
              <a:gdLst/>
              <a:ahLst/>
              <a:cxnLst/>
              <a:rect l="l" t="t" r="r" b="b"/>
              <a:pathLst>
                <a:path w="335" h="3036" extrusionOk="0">
                  <a:moveTo>
                    <a:pt x="167" y="0"/>
                  </a:moveTo>
                  <a:cubicBezTo>
                    <a:pt x="101" y="0"/>
                    <a:pt x="1" y="67"/>
                    <a:pt x="1" y="167"/>
                  </a:cubicBezTo>
                  <a:lnTo>
                    <a:pt x="1" y="2869"/>
                  </a:lnTo>
                  <a:cubicBezTo>
                    <a:pt x="1" y="2969"/>
                    <a:pt x="101" y="3036"/>
                    <a:pt x="167" y="3036"/>
                  </a:cubicBezTo>
                  <a:cubicBezTo>
                    <a:pt x="267" y="3036"/>
                    <a:pt x="334" y="3003"/>
                    <a:pt x="334" y="2869"/>
                  </a:cubicBezTo>
                  <a:lnTo>
                    <a:pt x="334" y="167"/>
                  </a:lnTo>
                  <a:cubicBezTo>
                    <a:pt x="334" y="67"/>
                    <a:pt x="267"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4"/>
            <p:cNvSpPr/>
            <p:nvPr/>
          </p:nvSpPr>
          <p:spPr>
            <a:xfrm>
              <a:off x="2397725" y="2165825"/>
              <a:ext cx="64225" cy="47050"/>
            </a:xfrm>
            <a:custGeom>
              <a:avLst/>
              <a:gdLst/>
              <a:ahLst/>
              <a:cxnLst/>
              <a:rect l="l" t="t" r="r" b="b"/>
              <a:pathLst>
                <a:path w="2569" h="1882" extrusionOk="0">
                  <a:moveTo>
                    <a:pt x="2436" y="1"/>
                  </a:moveTo>
                  <a:cubicBezTo>
                    <a:pt x="2402" y="1"/>
                    <a:pt x="2365" y="17"/>
                    <a:pt x="2335" y="47"/>
                  </a:cubicBezTo>
                  <a:lnTo>
                    <a:pt x="67" y="1582"/>
                  </a:lnTo>
                  <a:cubicBezTo>
                    <a:pt x="0" y="1615"/>
                    <a:pt x="0" y="1715"/>
                    <a:pt x="34" y="1782"/>
                  </a:cubicBezTo>
                  <a:cubicBezTo>
                    <a:pt x="67" y="1815"/>
                    <a:pt x="100" y="1882"/>
                    <a:pt x="167" y="1882"/>
                  </a:cubicBezTo>
                  <a:cubicBezTo>
                    <a:pt x="200" y="1882"/>
                    <a:pt x="200" y="1882"/>
                    <a:pt x="234" y="1815"/>
                  </a:cubicBezTo>
                  <a:lnTo>
                    <a:pt x="2502" y="281"/>
                  </a:lnTo>
                  <a:cubicBezTo>
                    <a:pt x="2569" y="247"/>
                    <a:pt x="2569" y="147"/>
                    <a:pt x="2535" y="81"/>
                  </a:cubicBezTo>
                  <a:cubicBezTo>
                    <a:pt x="2517" y="25"/>
                    <a:pt x="2478" y="1"/>
                    <a:pt x="24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4"/>
            <p:cNvSpPr/>
            <p:nvPr/>
          </p:nvSpPr>
          <p:spPr>
            <a:xfrm>
              <a:off x="2403550" y="2163875"/>
              <a:ext cx="50075" cy="51500"/>
            </a:xfrm>
            <a:custGeom>
              <a:avLst/>
              <a:gdLst/>
              <a:ahLst/>
              <a:cxnLst/>
              <a:rect l="l" t="t" r="r" b="b"/>
              <a:pathLst>
                <a:path w="2003" h="2060" extrusionOk="0">
                  <a:moveTo>
                    <a:pt x="163" y="0"/>
                  </a:moveTo>
                  <a:cubicBezTo>
                    <a:pt x="126" y="0"/>
                    <a:pt x="84" y="8"/>
                    <a:pt x="34" y="25"/>
                  </a:cubicBezTo>
                  <a:cubicBezTo>
                    <a:pt x="1" y="59"/>
                    <a:pt x="1" y="159"/>
                    <a:pt x="34" y="225"/>
                  </a:cubicBezTo>
                  <a:lnTo>
                    <a:pt x="1769" y="2027"/>
                  </a:lnTo>
                  <a:cubicBezTo>
                    <a:pt x="1802" y="2060"/>
                    <a:pt x="1835" y="2060"/>
                    <a:pt x="1869" y="2060"/>
                  </a:cubicBezTo>
                  <a:cubicBezTo>
                    <a:pt x="1935" y="2060"/>
                    <a:pt x="1969" y="2027"/>
                    <a:pt x="1969" y="2027"/>
                  </a:cubicBezTo>
                  <a:cubicBezTo>
                    <a:pt x="2002" y="1993"/>
                    <a:pt x="2002" y="1893"/>
                    <a:pt x="1969" y="1826"/>
                  </a:cubicBezTo>
                  <a:lnTo>
                    <a:pt x="268" y="25"/>
                  </a:lnTo>
                  <a:cubicBezTo>
                    <a:pt x="234" y="8"/>
                    <a:pt x="201" y="0"/>
                    <a:pt x="16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4"/>
            <p:cNvSpPr/>
            <p:nvPr/>
          </p:nvSpPr>
          <p:spPr>
            <a:xfrm>
              <a:off x="2389375" y="2183675"/>
              <a:ext cx="72575" cy="9200"/>
            </a:xfrm>
            <a:custGeom>
              <a:avLst/>
              <a:gdLst/>
              <a:ahLst/>
              <a:cxnLst/>
              <a:rect l="l" t="t" r="r" b="b"/>
              <a:pathLst>
                <a:path w="2903" h="368" extrusionOk="0">
                  <a:moveTo>
                    <a:pt x="2736" y="0"/>
                  </a:moveTo>
                  <a:lnTo>
                    <a:pt x="167" y="34"/>
                  </a:lnTo>
                  <a:cubicBezTo>
                    <a:pt x="67" y="34"/>
                    <a:pt x="1" y="100"/>
                    <a:pt x="1" y="201"/>
                  </a:cubicBezTo>
                  <a:cubicBezTo>
                    <a:pt x="1" y="267"/>
                    <a:pt x="67" y="367"/>
                    <a:pt x="167" y="367"/>
                  </a:cubicBezTo>
                  <a:lnTo>
                    <a:pt x="2736" y="334"/>
                  </a:lnTo>
                  <a:cubicBezTo>
                    <a:pt x="2836" y="334"/>
                    <a:pt x="2903" y="234"/>
                    <a:pt x="2903" y="167"/>
                  </a:cubicBezTo>
                  <a:cubicBezTo>
                    <a:pt x="2903" y="67"/>
                    <a:pt x="2836" y="0"/>
                    <a:pt x="27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4"/>
            <p:cNvSpPr/>
            <p:nvPr/>
          </p:nvSpPr>
          <p:spPr>
            <a:xfrm>
              <a:off x="1694725" y="1027625"/>
              <a:ext cx="146775" cy="111150"/>
            </a:xfrm>
            <a:custGeom>
              <a:avLst/>
              <a:gdLst/>
              <a:ahLst/>
              <a:cxnLst/>
              <a:rect l="l" t="t" r="r" b="b"/>
              <a:pathLst>
                <a:path w="5871" h="4446" extrusionOk="0">
                  <a:moveTo>
                    <a:pt x="2590" y="1"/>
                  </a:moveTo>
                  <a:cubicBezTo>
                    <a:pt x="2362" y="1"/>
                    <a:pt x="2121" y="35"/>
                    <a:pt x="1868" y="109"/>
                  </a:cubicBezTo>
                  <a:cubicBezTo>
                    <a:pt x="0" y="643"/>
                    <a:pt x="167" y="3112"/>
                    <a:pt x="434" y="4446"/>
                  </a:cubicBezTo>
                  <a:lnTo>
                    <a:pt x="1468" y="4246"/>
                  </a:lnTo>
                  <a:cubicBezTo>
                    <a:pt x="1468" y="4246"/>
                    <a:pt x="934" y="1243"/>
                    <a:pt x="2469" y="1210"/>
                  </a:cubicBezTo>
                  <a:cubicBezTo>
                    <a:pt x="2489" y="1209"/>
                    <a:pt x="2510" y="1209"/>
                    <a:pt x="2530" y="1209"/>
                  </a:cubicBezTo>
                  <a:cubicBezTo>
                    <a:pt x="4019" y="1209"/>
                    <a:pt x="4603" y="3579"/>
                    <a:pt x="4603" y="3579"/>
                  </a:cubicBezTo>
                  <a:lnTo>
                    <a:pt x="5871" y="3378"/>
                  </a:lnTo>
                  <a:cubicBezTo>
                    <a:pt x="5426" y="2163"/>
                    <a:pt x="4403" y="1"/>
                    <a:pt x="2590" y="1"/>
                  </a:cubicBezTo>
                  <a:close/>
                </a:path>
              </a:pathLst>
            </a:custGeom>
            <a:solidFill>
              <a:srgbClr val="DBB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4"/>
            <p:cNvSpPr/>
            <p:nvPr/>
          </p:nvSpPr>
          <p:spPr>
            <a:xfrm>
              <a:off x="1577975" y="932975"/>
              <a:ext cx="352775" cy="225000"/>
            </a:xfrm>
            <a:custGeom>
              <a:avLst/>
              <a:gdLst/>
              <a:ahLst/>
              <a:cxnLst/>
              <a:rect l="l" t="t" r="r" b="b"/>
              <a:pathLst>
                <a:path w="14111" h="9000" extrusionOk="0">
                  <a:moveTo>
                    <a:pt x="7205" y="0"/>
                  </a:moveTo>
                  <a:cubicBezTo>
                    <a:pt x="6854" y="0"/>
                    <a:pt x="6488" y="30"/>
                    <a:pt x="6104" y="93"/>
                  </a:cubicBezTo>
                  <a:cubicBezTo>
                    <a:pt x="0" y="1093"/>
                    <a:pt x="1601" y="8999"/>
                    <a:pt x="1601" y="8999"/>
                  </a:cubicBezTo>
                  <a:lnTo>
                    <a:pt x="2535" y="8766"/>
                  </a:lnTo>
                  <a:cubicBezTo>
                    <a:pt x="2168" y="6898"/>
                    <a:pt x="1768" y="2394"/>
                    <a:pt x="5938" y="1427"/>
                  </a:cubicBezTo>
                  <a:cubicBezTo>
                    <a:pt x="6541" y="1288"/>
                    <a:pt x="7095" y="1225"/>
                    <a:pt x="7605" y="1225"/>
                  </a:cubicBezTo>
                  <a:cubicBezTo>
                    <a:pt x="11638" y="1225"/>
                    <a:pt x="12884" y="5158"/>
                    <a:pt x="13210" y="6697"/>
                  </a:cubicBezTo>
                  <a:lnTo>
                    <a:pt x="14110" y="6564"/>
                  </a:lnTo>
                  <a:cubicBezTo>
                    <a:pt x="14110" y="6564"/>
                    <a:pt x="12440" y="0"/>
                    <a:pt x="7205" y="0"/>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4"/>
            <p:cNvSpPr/>
            <p:nvPr/>
          </p:nvSpPr>
          <p:spPr>
            <a:xfrm>
              <a:off x="1622175" y="963350"/>
              <a:ext cx="286050" cy="188775"/>
            </a:xfrm>
            <a:custGeom>
              <a:avLst/>
              <a:gdLst/>
              <a:ahLst/>
              <a:cxnLst/>
              <a:rect l="l" t="t" r="r" b="b"/>
              <a:pathLst>
                <a:path w="11442" h="7551" extrusionOk="0">
                  <a:moveTo>
                    <a:pt x="5873" y="0"/>
                  </a:moveTo>
                  <a:cubicBezTo>
                    <a:pt x="5353" y="0"/>
                    <a:pt x="4787" y="66"/>
                    <a:pt x="4170" y="212"/>
                  </a:cubicBezTo>
                  <a:cubicBezTo>
                    <a:pt x="0" y="1213"/>
                    <a:pt x="400" y="5683"/>
                    <a:pt x="767" y="7551"/>
                  </a:cubicBezTo>
                  <a:lnTo>
                    <a:pt x="2068" y="7250"/>
                  </a:lnTo>
                  <a:cubicBezTo>
                    <a:pt x="1701" y="5316"/>
                    <a:pt x="1434" y="1413"/>
                    <a:pt x="5471" y="1146"/>
                  </a:cubicBezTo>
                  <a:cubicBezTo>
                    <a:pt x="5540" y="1142"/>
                    <a:pt x="5609" y="1139"/>
                    <a:pt x="5676" y="1139"/>
                  </a:cubicBezTo>
                  <a:cubicBezTo>
                    <a:pt x="8215" y="1139"/>
                    <a:pt x="9622" y="4122"/>
                    <a:pt x="10174" y="5649"/>
                  </a:cubicBezTo>
                  <a:lnTo>
                    <a:pt x="11442" y="5416"/>
                  </a:lnTo>
                  <a:cubicBezTo>
                    <a:pt x="11117" y="3910"/>
                    <a:pt x="9877" y="0"/>
                    <a:pt x="5873" y="0"/>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4"/>
            <p:cNvSpPr/>
            <p:nvPr/>
          </p:nvSpPr>
          <p:spPr>
            <a:xfrm>
              <a:off x="1658025" y="992600"/>
              <a:ext cx="219350" cy="153700"/>
            </a:xfrm>
            <a:custGeom>
              <a:avLst/>
              <a:gdLst/>
              <a:ahLst/>
              <a:cxnLst/>
              <a:rect l="l" t="t" r="r" b="b"/>
              <a:pathLst>
                <a:path w="8774" h="6148" extrusionOk="0">
                  <a:moveTo>
                    <a:pt x="4310" y="0"/>
                  </a:moveTo>
                  <a:cubicBezTo>
                    <a:pt x="4231" y="0"/>
                    <a:pt x="4151" y="3"/>
                    <a:pt x="4070" y="9"/>
                  </a:cubicBezTo>
                  <a:cubicBezTo>
                    <a:pt x="0" y="309"/>
                    <a:pt x="234" y="4179"/>
                    <a:pt x="634" y="6147"/>
                  </a:cubicBezTo>
                  <a:lnTo>
                    <a:pt x="1902" y="5880"/>
                  </a:lnTo>
                  <a:cubicBezTo>
                    <a:pt x="1635" y="4546"/>
                    <a:pt x="1468" y="2144"/>
                    <a:pt x="3336" y="1544"/>
                  </a:cubicBezTo>
                  <a:cubicBezTo>
                    <a:pt x="3590" y="1470"/>
                    <a:pt x="3831" y="1436"/>
                    <a:pt x="4059" y="1436"/>
                  </a:cubicBezTo>
                  <a:cubicBezTo>
                    <a:pt x="5895" y="1436"/>
                    <a:pt x="6894" y="3626"/>
                    <a:pt x="7339" y="4813"/>
                  </a:cubicBezTo>
                  <a:lnTo>
                    <a:pt x="8773" y="4546"/>
                  </a:lnTo>
                  <a:cubicBezTo>
                    <a:pt x="8191" y="3026"/>
                    <a:pt x="6825" y="0"/>
                    <a:pt x="4310" y="0"/>
                  </a:cubicBezTo>
                  <a:close/>
                </a:path>
              </a:pathLst>
            </a:custGeom>
            <a:solidFill>
              <a:srgbClr val="D07F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4"/>
            <p:cNvSpPr/>
            <p:nvPr/>
          </p:nvSpPr>
          <p:spPr>
            <a:xfrm>
              <a:off x="1620500" y="958425"/>
              <a:ext cx="290225" cy="197875"/>
            </a:xfrm>
            <a:custGeom>
              <a:avLst/>
              <a:gdLst/>
              <a:ahLst/>
              <a:cxnLst/>
              <a:rect l="l" t="t" r="r" b="b"/>
              <a:pathLst>
                <a:path w="11609" h="7915" extrusionOk="0">
                  <a:moveTo>
                    <a:pt x="5724" y="0"/>
                  </a:moveTo>
                  <a:cubicBezTo>
                    <a:pt x="5483" y="0"/>
                    <a:pt x="5232" y="14"/>
                    <a:pt x="4971" y="42"/>
                  </a:cubicBezTo>
                  <a:cubicBezTo>
                    <a:pt x="3570" y="175"/>
                    <a:pt x="2435" y="776"/>
                    <a:pt x="1668" y="1777"/>
                  </a:cubicBezTo>
                  <a:cubicBezTo>
                    <a:pt x="0" y="4045"/>
                    <a:pt x="634" y="7647"/>
                    <a:pt x="667" y="7814"/>
                  </a:cubicBezTo>
                  <a:cubicBezTo>
                    <a:pt x="734" y="7881"/>
                    <a:pt x="768" y="7914"/>
                    <a:pt x="834" y="7914"/>
                  </a:cubicBezTo>
                  <a:cubicBezTo>
                    <a:pt x="968" y="7881"/>
                    <a:pt x="1001" y="7814"/>
                    <a:pt x="968" y="7714"/>
                  </a:cubicBezTo>
                  <a:cubicBezTo>
                    <a:pt x="968" y="7714"/>
                    <a:pt x="301" y="4145"/>
                    <a:pt x="1935" y="1977"/>
                  </a:cubicBezTo>
                  <a:cubicBezTo>
                    <a:pt x="2636" y="1043"/>
                    <a:pt x="3670" y="442"/>
                    <a:pt x="5004" y="342"/>
                  </a:cubicBezTo>
                  <a:cubicBezTo>
                    <a:pt x="5252" y="316"/>
                    <a:pt x="5495" y="303"/>
                    <a:pt x="5732" y="303"/>
                  </a:cubicBezTo>
                  <a:cubicBezTo>
                    <a:pt x="7590" y="303"/>
                    <a:pt x="9076" y="1116"/>
                    <a:pt x="10141" y="2744"/>
                  </a:cubicBezTo>
                  <a:cubicBezTo>
                    <a:pt x="11075" y="4145"/>
                    <a:pt x="11308" y="5646"/>
                    <a:pt x="11308" y="5646"/>
                  </a:cubicBezTo>
                  <a:cubicBezTo>
                    <a:pt x="11308" y="5713"/>
                    <a:pt x="11375" y="5746"/>
                    <a:pt x="11475" y="5746"/>
                  </a:cubicBezTo>
                  <a:cubicBezTo>
                    <a:pt x="11575" y="5746"/>
                    <a:pt x="11609" y="5679"/>
                    <a:pt x="11609" y="5579"/>
                  </a:cubicBezTo>
                  <a:cubicBezTo>
                    <a:pt x="11609" y="5547"/>
                    <a:pt x="10639" y="0"/>
                    <a:pt x="572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4"/>
            <p:cNvSpPr/>
            <p:nvPr/>
          </p:nvSpPr>
          <p:spPr>
            <a:xfrm>
              <a:off x="1655525" y="988100"/>
              <a:ext cx="226850" cy="161525"/>
            </a:xfrm>
            <a:custGeom>
              <a:avLst/>
              <a:gdLst/>
              <a:ahLst/>
              <a:cxnLst/>
              <a:rect l="l" t="t" r="r" b="b"/>
              <a:pathLst>
                <a:path w="9074" h="6461" extrusionOk="0">
                  <a:moveTo>
                    <a:pt x="4264" y="1"/>
                  </a:moveTo>
                  <a:cubicBezTo>
                    <a:pt x="4066" y="1"/>
                    <a:pt x="3868" y="19"/>
                    <a:pt x="3670" y="56"/>
                  </a:cubicBezTo>
                  <a:cubicBezTo>
                    <a:pt x="2569" y="289"/>
                    <a:pt x="1768" y="790"/>
                    <a:pt x="1235" y="1624"/>
                  </a:cubicBezTo>
                  <a:cubicBezTo>
                    <a:pt x="0" y="3492"/>
                    <a:pt x="534" y="6194"/>
                    <a:pt x="567" y="6327"/>
                  </a:cubicBezTo>
                  <a:cubicBezTo>
                    <a:pt x="601" y="6394"/>
                    <a:pt x="667" y="6460"/>
                    <a:pt x="734" y="6460"/>
                  </a:cubicBezTo>
                  <a:cubicBezTo>
                    <a:pt x="868" y="6460"/>
                    <a:pt x="901" y="6360"/>
                    <a:pt x="901" y="6294"/>
                  </a:cubicBezTo>
                  <a:cubicBezTo>
                    <a:pt x="901" y="6227"/>
                    <a:pt x="367" y="3558"/>
                    <a:pt x="1535" y="1824"/>
                  </a:cubicBezTo>
                  <a:cubicBezTo>
                    <a:pt x="2035" y="1057"/>
                    <a:pt x="2769" y="556"/>
                    <a:pt x="3736" y="389"/>
                  </a:cubicBezTo>
                  <a:cubicBezTo>
                    <a:pt x="3922" y="355"/>
                    <a:pt x="4102" y="339"/>
                    <a:pt x="4278" y="339"/>
                  </a:cubicBezTo>
                  <a:cubicBezTo>
                    <a:pt x="7169" y="339"/>
                    <a:pt x="8740" y="4730"/>
                    <a:pt x="8740" y="4793"/>
                  </a:cubicBezTo>
                  <a:cubicBezTo>
                    <a:pt x="8764" y="4841"/>
                    <a:pt x="8824" y="4872"/>
                    <a:pt x="8881" y="4872"/>
                  </a:cubicBezTo>
                  <a:cubicBezTo>
                    <a:pt x="8902" y="4872"/>
                    <a:pt x="8922" y="4868"/>
                    <a:pt x="8940" y="4859"/>
                  </a:cubicBezTo>
                  <a:cubicBezTo>
                    <a:pt x="9040" y="4826"/>
                    <a:pt x="9073" y="4726"/>
                    <a:pt x="9040" y="4659"/>
                  </a:cubicBezTo>
                  <a:cubicBezTo>
                    <a:pt x="8973" y="4559"/>
                    <a:pt x="8573" y="3325"/>
                    <a:pt x="7706" y="2124"/>
                  </a:cubicBezTo>
                  <a:cubicBezTo>
                    <a:pt x="6700" y="715"/>
                    <a:pt x="5495" y="1"/>
                    <a:pt x="426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4"/>
            <p:cNvSpPr/>
            <p:nvPr/>
          </p:nvSpPr>
          <p:spPr>
            <a:xfrm>
              <a:off x="1690550" y="1022800"/>
              <a:ext cx="156800" cy="120150"/>
            </a:xfrm>
            <a:custGeom>
              <a:avLst/>
              <a:gdLst/>
              <a:ahLst/>
              <a:cxnLst/>
              <a:rect l="l" t="t" r="r" b="b"/>
              <a:pathLst>
                <a:path w="6272" h="4806" extrusionOk="0">
                  <a:moveTo>
                    <a:pt x="2759" y="0"/>
                  </a:moveTo>
                  <a:cubicBezTo>
                    <a:pt x="2622" y="0"/>
                    <a:pt x="2481" y="12"/>
                    <a:pt x="2335" y="35"/>
                  </a:cubicBezTo>
                  <a:cubicBezTo>
                    <a:pt x="1702" y="169"/>
                    <a:pt x="1268" y="469"/>
                    <a:pt x="934" y="969"/>
                  </a:cubicBezTo>
                  <a:cubicBezTo>
                    <a:pt x="0" y="2304"/>
                    <a:pt x="434" y="4605"/>
                    <a:pt x="434" y="4672"/>
                  </a:cubicBezTo>
                  <a:cubicBezTo>
                    <a:pt x="467" y="4772"/>
                    <a:pt x="501" y="4806"/>
                    <a:pt x="601" y="4806"/>
                  </a:cubicBezTo>
                  <a:cubicBezTo>
                    <a:pt x="701" y="4772"/>
                    <a:pt x="768" y="4672"/>
                    <a:pt x="768" y="4539"/>
                  </a:cubicBezTo>
                  <a:cubicBezTo>
                    <a:pt x="701" y="4505"/>
                    <a:pt x="334" y="2304"/>
                    <a:pt x="1168" y="1103"/>
                  </a:cubicBezTo>
                  <a:cubicBezTo>
                    <a:pt x="1468" y="669"/>
                    <a:pt x="1868" y="436"/>
                    <a:pt x="2369" y="336"/>
                  </a:cubicBezTo>
                  <a:cubicBezTo>
                    <a:pt x="2493" y="314"/>
                    <a:pt x="2613" y="304"/>
                    <a:pt x="2731" y="304"/>
                  </a:cubicBezTo>
                  <a:cubicBezTo>
                    <a:pt x="4824" y="304"/>
                    <a:pt x="5871" y="3508"/>
                    <a:pt x="5871" y="3571"/>
                  </a:cubicBezTo>
                  <a:cubicBezTo>
                    <a:pt x="5921" y="3646"/>
                    <a:pt x="5971" y="3684"/>
                    <a:pt x="6035" y="3684"/>
                  </a:cubicBezTo>
                  <a:cubicBezTo>
                    <a:pt x="6057" y="3684"/>
                    <a:pt x="6080" y="3680"/>
                    <a:pt x="6105" y="3671"/>
                  </a:cubicBezTo>
                  <a:cubicBezTo>
                    <a:pt x="6205" y="3638"/>
                    <a:pt x="6271" y="3571"/>
                    <a:pt x="6205" y="3471"/>
                  </a:cubicBezTo>
                  <a:cubicBezTo>
                    <a:pt x="6173" y="3314"/>
                    <a:pt x="5100" y="0"/>
                    <a:pt x="275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4"/>
            <p:cNvSpPr/>
            <p:nvPr/>
          </p:nvSpPr>
          <p:spPr>
            <a:xfrm>
              <a:off x="2675425" y="504125"/>
              <a:ext cx="90075" cy="90925"/>
            </a:xfrm>
            <a:custGeom>
              <a:avLst/>
              <a:gdLst/>
              <a:ahLst/>
              <a:cxnLst/>
              <a:rect l="l" t="t" r="r" b="b"/>
              <a:pathLst>
                <a:path w="3603" h="3637" extrusionOk="0">
                  <a:moveTo>
                    <a:pt x="1968" y="468"/>
                  </a:moveTo>
                  <a:cubicBezTo>
                    <a:pt x="2002" y="635"/>
                    <a:pt x="2035" y="835"/>
                    <a:pt x="2102" y="968"/>
                  </a:cubicBezTo>
                  <a:cubicBezTo>
                    <a:pt x="2168" y="1335"/>
                    <a:pt x="2202" y="1402"/>
                    <a:pt x="2268" y="1469"/>
                  </a:cubicBezTo>
                  <a:cubicBezTo>
                    <a:pt x="2302" y="1502"/>
                    <a:pt x="2335" y="1535"/>
                    <a:pt x="2702" y="1669"/>
                  </a:cubicBezTo>
                  <a:cubicBezTo>
                    <a:pt x="2835" y="1702"/>
                    <a:pt x="3036" y="1802"/>
                    <a:pt x="3169" y="1836"/>
                  </a:cubicBezTo>
                  <a:cubicBezTo>
                    <a:pt x="2969" y="1969"/>
                    <a:pt x="2635" y="2069"/>
                    <a:pt x="2335" y="2169"/>
                  </a:cubicBezTo>
                  <a:cubicBezTo>
                    <a:pt x="2302" y="2169"/>
                    <a:pt x="2268" y="2203"/>
                    <a:pt x="2268" y="2236"/>
                  </a:cubicBezTo>
                  <a:cubicBezTo>
                    <a:pt x="2102" y="2569"/>
                    <a:pt x="1935" y="2970"/>
                    <a:pt x="1801" y="3170"/>
                  </a:cubicBezTo>
                  <a:cubicBezTo>
                    <a:pt x="1735" y="2970"/>
                    <a:pt x="1601" y="2536"/>
                    <a:pt x="1501" y="2203"/>
                  </a:cubicBezTo>
                  <a:cubicBezTo>
                    <a:pt x="1501" y="2136"/>
                    <a:pt x="1434" y="2069"/>
                    <a:pt x="1368" y="2069"/>
                  </a:cubicBezTo>
                  <a:cubicBezTo>
                    <a:pt x="1068" y="2036"/>
                    <a:pt x="667" y="1902"/>
                    <a:pt x="467" y="1869"/>
                  </a:cubicBezTo>
                  <a:cubicBezTo>
                    <a:pt x="667" y="1736"/>
                    <a:pt x="1101" y="1535"/>
                    <a:pt x="1501" y="1369"/>
                  </a:cubicBezTo>
                  <a:cubicBezTo>
                    <a:pt x="1535" y="1369"/>
                    <a:pt x="1601" y="1335"/>
                    <a:pt x="1601" y="1302"/>
                  </a:cubicBezTo>
                  <a:cubicBezTo>
                    <a:pt x="1701" y="1002"/>
                    <a:pt x="1835" y="668"/>
                    <a:pt x="1968" y="468"/>
                  </a:cubicBezTo>
                  <a:close/>
                  <a:moveTo>
                    <a:pt x="1968" y="1"/>
                  </a:moveTo>
                  <a:cubicBezTo>
                    <a:pt x="1868" y="1"/>
                    <a:pt x="1701" y="1"/>
                    <a:pt x="1301" y="1135"/>
                  </a:cubicBezTo>
                  <a:cubicBezTo>
                    <a:pt x="100" y="1635"/>
                    <a:pt x="0" y="1736"/>
                    <a:pt x="0" y="1836"/>
                  </a:cubicBezTo>
                  <a:cubicBezTo>
                    <a:pt x="0" y="1869"/>
                    <a:pt x="0" y="1969"/>
                    <a:pt x="33" y="2002"/>
                  </a:cubicBezTo>
                  <a:cubicBezTo>
                    <a:pt x="33" y="2036"/>
                    <a:pt x="167" y="2169"/>
                    <a:pt x="1201" y="2369"/>
                  </a:cubicBezTo>
                  <a:cubicBezTo>
                    <a:pt x="1501" y="3637"/>
                    <a:pt x="1635" y="3637"/>
                    <a:pt x="1768" y="3637"/>
                  </a:cubicBezTo>
                  <a:cubicBezTo>
                    <a:pt x="1901" y="3570"/>
                    <a:pt x="2002" y="3570"/>
                    <a:pt x="2502" y="2469"/>
                  </a:cubicBezTo>
                  <a:cubicBezTo>
                    <a:pt x="2835" y="2336"/>
                    <a:pt x="3436" y="2136"/>
                    <a:pt x="3536" y="2002"/>
                  </a:cubicBezTo>
                  <a:cubicBezTo>
                    <a:pt x="3603" y="1969"/>
                    <a:pt x="3603" y="1869"/>
                    <a:pt x="3603" y="1836"/>
                  </a:cubicBezTo>
                  <a:cubicBezTo>
                    <a:pt x="3603" y="1669"/>
                    <a:pt x="3436" y="1569"/>
                    <a:pt x="2802" y="1369"/>
                  </a:cubicBezTo>
                  <a:cubicBezTo>
                    <a:pt x="2669" y="1335"/>
                    <a:pt x="2535" y="1302"/>
                    <a:pt x="2469" y="1235"/>
                  </a:cubicBezTo>
                  <a:cubicBezTo>
                    <a:pt x="2469" y="1168"/>
                    <a:pt x="2435" y="1002"/>
                    <a:pt x="2368" y="868"/>
                  </a:cubicBezTo>
                  <a:cubicBezTo>
                    <a:pt x="2302" y="468"/>
                    <a:pt x="2202" y="168"/>
                    <a:pt x="2135" y="68"/>
                  </a:cubicBezTo>
                  <a:cubicBezTo>
                    <a:pt x="2102" y="34"/>
                    <a:pt x="2002" y="1"/>
                    <a:pt x="19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4"/>
            <p:cNvSpPr/>
            <p:nvPr/>
          </p:nvSpPr>
          <p:spPr>
            <a:xfrm>
              <a:off x="1506250" y="1251350"/>
              <a:ext cx="89250" cy="90900"/>
            </a:xfrm>
            <a:custGeom>
              <a:avLst/>
              <a:gdLst/>
              <a:ahLst/>
              <a:cxnLst/>
              <a:rect l="l" t="t" r="r" b="b"/>
              <a:pathLst>
                <a:path w="3570" h="3636" extrusionOk="0">
                  <a:moveTo>
                    <a:pt x="1902" y="467"/>
                  </a:moveTo>
                  <a:cubicBezTo>
                    <a:pt x="1968" y="634"/>
                    <a:pt x="2002" y="834"/>
                    <a:pt x="2035" y="967"/>
                  </a:cubicBezTo>
                  <a:cubicBezTo>
                    <a:pt x="2135" y="1334"/>
                    <a:pt x="2169" y="1434"/>
                    <a:pt x="2202" y="1468"/>
                  </a:cubicBezTo>
                  <a:cubicBezTo>
                    <a:pt x="2235" y="1501"/>
                    <a:pt x="2302" y="1534"/>
                    <a:pt x="2669" y="1668"/>
                  </a:cubicBezTo>
                  <a:cubicBezTo>
                    <a:pt x="2802" y="1701"/>
                    <a:pt x="3003" y="1801"/>
                    <a:pt x="3136" y="1835"/>
                  </a:cubicBezTo>
                  <a:cubicBezTo>
                    <a:pt x="2902" y="1968"/>
                    <a:pt x="2569" y="2068"/>
                    <a:pt x="2302" y="2168"/>
                  </a:cubicBezTo>
                  <a:cubicBezTo>
                    <a:pt x="2235" y="2168"/>
                    <a:pt x="2202" y="2202"/>
                    <a:pt x="2202" y="2268"/>
                  </a:cubicBezTo>
                  <a:cubicBezTo>
                    <a:pt x="2035" y="2602"/>
                    <a:pt x="1868" y="2969"/>
                    <a:pt x="1735" y="3169"/>
                  </a:cubicBezTo>
                  <a:cubicBezTo>
                    <a:pt x="1668" y="2969"/>
                    <a:pt x="1535" y="2535"/>
                    <a:pt x="1435" y="2202"/>
                  </a:cubicBezTo>
                  <a:cubicBezTo>
                    <a:pt x="1435" y="2135"/>
                    <a:pt x="1368" y="2102"/>
                    <a:pt x="1335" y="2102"/>
                  </a:cubicBezTo>
                  <a:cubicBezTo>
                    <a:pt x="1001" y="2035"/>
                    <a:pt x="634" y="1935"/>
                    <a:pt x="401" y="1868"/>
                  </a:cubicBezTo>
                  <a:cubicBezTo>
                    <a:pt x="668" y="1768"/>
                    <a:pt x="1068" y="1534"/>
                    <a:pt x="1468" y="1368"/>
                  </a:cubicBezTo>
                  <a:cubicBezTo>
                    <a:pt x="1501" y="1368"/>
                    <a:pt x="1535" y="1334"/>
                    <a:pt x="1535" y="1301"/>
                  </a:cubicBezTo>
                  <a:cubicBezTo>
                    <a:pt x="1668" y="1001"/>
                    <a:pt x="1802" y="667"/>
                    <a:pt x="1902" y="467"/>
                  </a:cubicBezTo>
                  <a:close/>
                  <a:moveTo>
                    <a:pt x="1968" y="0"/>
                  </a:moveTo>
                  <a:cubicBezTo>
                    <a:pt x="1868" y="0"/>
                    <a:pt x="1702" y="0"/>
                    <a:pt x="1301" y="1134"/>
                  </a:cubicBezTo>
                  <a:cubicBezTo>
                    <a:pt x="67" y="1635"/>
                    <a:pt x="0" y="1768"/>
                    <a:pt x="0" y="1835"/>
                  </a:cubicBezTo>
                  <a:cubicBezTo>
                    <a:pt x="0" y="1868"/>
                    <a:pt x="0" y="1968"/>
                    <a:pt x="34" y="2001"/>
                  </a:cubicBezTo>
                  <a:cubicBezTo>
                    <a:pt x="34" y="2035"/>
                    <a:pt x="167" y="2168"/>
                    <a:pt x="1201" y="2368"/>
                  </a:cubicBezTo>
                  <a:cubicBezTo>
                    <a:pt x="1501" y="3636"/>
                    <a:pt x="1635" y="3636"/>
                    <a:pt x="1735" y="3636"/>
                  </a:cubicBezTo>
                  <a:cubicBezTo>
                    <a:pt x="1868" y="3636"/>
                    <a:pt x="1968" y="3636"/>
                    <a:pt x="2502" y="2468"/>
                  </a:cubicBezTo>
                  <a:cubicBezTo>
                    <a:pt x="2836" y="2335"/>
                    <a:pt x="3403" y="2135"/>
                    <a:pt x="3536" y="2001"/>
                  </a:cubicBezTo>
                  <a:cubicBezTo>
                    <a:pt x="3570" y="1968"/>
                    <a:pt x="3570" y="1868"/>
                    <a:pt x="3570" y="1835"/>
                  </a:cubicBezTo>
                  <a:cubicBezTo>
                    <a:pt x="3570" y="1668"/>
                    <a:pt x="3403" y="1601"/>
                    <a:pt x="2802" y="1368"/>
                  </a:cubicBezTo>
                  <a:cubicBezTo>
                    <a:pt x="2669" y="1334"/>
                    <a:pt x="2536" y="1301"/>
                    <a:pt x="2469" y="1268"/>
                  </a:cubicBezTo>
                  <a:cubicBezTo>
                    <a:pt x="2469" y="1168"/>
                    <a:pt x="2402" y="1001"/>
                    <a:pt x="2369" y="867"/>
                  </a:cubicBezTo>
                  <a:cubicBezTo>
                    <a:pt x="2269" y="467"/>
                    <a:pt x="2202" y="200"/>
                    <a:pt x="2135" y="100"/>
                  </a:cubicBezTo>
                  <a:cubicBezTo>
                    <a:pt x="2069" y="33"/>
                    <a:pt x="2002" y="0"/>
                    <a:pt x="19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4"/>
            <p:cNvSpPr/>
            <p:nvPr/>
          </p:nvSpPr>
          <p:spPr>
            <a:xfrm>
              <a:off x="3172750" y="1092900"/>
              <a:ext cx="301425" cy="171875"/>
            </a:xfrm>
            <a:custGeom>
              <a:avLst/>
              <a:gdLst/>
              <a:ahLst/>
              <a:cxnLst/>
              <a:rect l="l" t="t" r="r" b="b"/>
              <a:pathLst>
                <a:path w="12057" h="6875" extrusionOk="0">
                  <a:moveTo>
                    <a:pt x="7343" y="1"/>
                  </a:moveTo>
                  <a:cubicBezTo>
                    <a:pt x="6804" y="1"/>
                    <a:pt x="6321" y="300"/>
                    <a:pt x="5983" y="699"/>
                  </a:cubicBezTo>
                  <a:lnTo>
                    <a:pt x="5983" y="699"/>
                  </a:lnTo>
                  <a:cubicBezTo>
                    <a:pt x="5752" y="507"/>
                    <a:pt x="5448" y="334"/>
                    <a:pt x="5058" y="200"/>
                  </a:cubicBezTo>
                  <a:cubicBezTo>
                    <a:pt x="4737" y="95"/>
                    <a:pt x="4466" y="49"/>
                    <a:pt x="4238" y="49"/>
                  </a:cubicBezTo>
                  <a:cubicBezTo>
                    <a:pt x="2809" y="49"/>
                    <a:pt x="3057" y="1835"/>
                    <a:pt x="3057" y="1835"/>
                  </a:cubicBezTo>
                  <a:cubicBezTo>
                    <a:pt x="2904" y="1738"/>
                    <a:pt x="2741" y="1695"/>
                    <a:pt x="2575" y="1695"/>
                  </a:cubicBezTo>
                  <a:cubicBezTo>
                    <a:pt x="1362" y="1695"/>
                    <a:pt x="1" y="4026"/>
                    <a:pt x="1556" y="5171"/>
                  </a:cubicBezTo>
                  <a:cubicBezTo>
                    <a:pt x="2041" y="5535"/>
                    <a:pt x="2505" y="5697"/>
                    <a:pt x="2904" y="5719"/>
                  </a:cubicBezTo>
                  <a:lnTo>
                    <a:pt x="2904" y="5719"/>
                  </a:lnTo>
                  <a:cubicBezTo>
                    <a:pt x="3039" y="6329"/>
                    <a:pt x="3472" y="6859"/>
                    <a:pt x="4391" y="6872"/>
                  </a:cubicBezTo>
                  <a:cubicBezTo>
                    <a:pt x="4464" y="6874"/>
                    <a:pt x="4535" y="6875"/>
                    <a:pt x="4605" y="6875"/>
                  </a:cubicBezTo>
                  <a:cubicBezTo>
                    <a:pt x="5803" y="6875"/>
                    <a:pt x="6608" y="6594"/>
                    <a:pt x="7065" y="6172"/>
                  </a:cubicBezTo>
                  <a:lnTo>
                    <a:pt x="7065" y="6172"/>
                  </a:lnTo>
                  <a:cubicBezTo>
                    <a:pt x="7160" y="6299"/>
                    <a:pt x="7280" y="6423"/>
                    <a:pt x="7427" y="6538"/>
                  </a:cubicBezTo>
                  <a:cubicBezTo>
                    <a:pt x="7647" y="6717"/>
                    <a:pt x="7914" y="6797"/>
                    <a:pt x="8202" y="6797"/>
                  </a:cubicBezTo>
                  <a:cubicBezTo>
                    <a:pt x="9797" y="6797"/>
                    <a:pt x="12056" y="4376"/>
                    <a:pt x="10729" y="2936"/>
                  </a:cubicBezTo>
                  <a:cubicBezTo>
                    <a:pt x="10344" y="2519"/>
                    <a:pt x="9936" y="2362"/>
                    <a:pt x="9556" y="2362"/>
                  </a:cubicBezTo>
                  <a:cubicBezTo>
                    <a:pt x="9527" y="2362"/>
                    <a:pt x="9497" y="2363"/>
                    <a:pt x="9468" y="2365"/>
                  </a:cubicBezTo>
                  <a:lnTo>
                    <a:pt x="9468" y="2365"/>
                  </a:lnTo>
                  <a:cubicBezTo>
                    <a:pt x="9487" y="1663"/>
                    <a:pt x="9140" y="854"/>
                    <a:pt x="8261" y="300"/>
                  </a:cubicBezTo>
                  <a:cubicBezTo>
                    <a:pt x="7948" y="90"/>
                    <a:pt x="7637" y="1"/>
                    <a:pt x="7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4"/>
            <p:cNvSpPr/>
            <p:nvPr/>
          </p:nvSpPr>
          <p:spPr>
            <a:xfrm>
              <a:off x="3186625" y="1087900"/>
              <a:ext cx="271050" cy="180150"/>
            </a:xfrm>
            <a:custGeom>
              <a:avLst/>
              <a:gdLst/>
              <a:ahLst/>
              <a:cxnLst/>
              <a:rect l="l" t="t" r="r" b="b"/>
              <a:pathLst>
                <a:path w="10842" h="7206" extrusionOk="0">
                  <a:moveTo>
                    <a:pt x="5404" y="1134"/>
                  </a:moveTo>
                  <a:cubicBezTo>
                    <a:pt x="5871" y="1534"/>
                    <a:pt x="5971" y="2035"/>
                    <a:pt x="5804" y="2335"/>
                  </a:cubicBezTo>
                  <a:cubicBezTo>
                    <a:pt x="5743" y="2520"/>
                    <a:pt x="5630" y="2616"/>
                    <a:pt x="5499" y="2616"/>
                  </a:cubicBezTo>
                  <a:cubicBezTo>
                    <a:pt x="5417" y="2616"/>
                    <a:pt x="5327" y="2579"/>
                    <a:pt x="5237" y="2502"/>
                  </a:cubicBezTo>
                  <a:cubicBezTo>
                    <a:pt x="4970" y="2235"/>
                    <a:pt x="5037" y="1668"/>
                    <a:pt x="5404" y="1134"/>
                  </a:cubicBezTo>
                  <a:close/>
                  <a:moveTo>
                    <a:pt x="8740" y="2702"/>
                  </a:moveTo>
                  <a:cubicBezTo>
                    <a:pt x="8673" y="3302"/>
                    <a:pt x="8306" y="3736"/>
                    <a:pt x="7839" y="3803"/>
                  </a:cubicBezTo>
                  <a:lnTo>
                    <a:pt x="7739" y="3803"/>
                  </a:lnTo>
                  <a:cubicBezTo>
                    <a:pt x="7639" y="3803"/>
                    <a:pt x="7639" y="3736"/>
                    <a:pt x="7639" y="3703"/>
                  </a:cubicBezTo>
                  <a:cubicBezTo>
                    <a:pt x="7572" y="3469"/>
                    <a:pt x="8072" y="2869"/>
                    <a:pt x="8740" y="2702"/>
                  </a:cubicBezTo>
                  <a:close/>
                  <a:moveTo>
                    <a:pt x="3002" y="4203"/>
                  </a:moveTo>
                  <a:cubicBezTo>
                    <a:pt x="3069" y="4203"/>
                    <a:pt x="3169" y="4303"/>
                    <a:pt x="3202" y="4370"/>
                  </a:cubicBezTo>
                  <a:cubicBezTo>
                    <a:pt x="3469" y="4703"/>
                    <a:pt x="3503" y="5004"/>
                    <a:pt x="3369" y="5304"/>
                  </a:cubicBezTo>
                  <a:cubicBezTo>
                    <a:pt x="3236" y="5537"/>
                    <a:pt x="2902" y="5737"/>
                    <a:pt x="2502" y="5737"/>
                  </a:cubicBezTo>
                  <a:cubicBezTo>
                    <a:pt x="2402" y="5204"/>
                    <a:pt x="2569" y="4637"/>
                    <a:pt x="2802" y="4370"/>
                  </a:cubicBezTo>
                  <a:cubicBezTo>
                    <a:pt x="2835" y="4236"/>
                    <a:pt x="2902" y="4203"/>
                    <a:pt x="3002" y="4203"/>
                  </a:cubicBezTo>
                  <a:close/>
                  <a:moveTo>
                    <a:pt x="6638" y="4670"/>
                  </a:moveTo>
                  <a:cubicBezTo>
                    <a:pt x="6671" y="4670"/>
                    <a:pt x="6705" y="4737"/>
                    <a:pt x="6738" y="4870"/>
                  </a:cubicBezTo>
                  <a:cubicBezTo>
                    <a:pt x="6905" y="5337"/>
                    <a:pt x="6838" y="5704"/>
                    <a:pt x="6538" y="6038"/>
                  </a:cubicBezTo>
                  <a:cubicBezTo>
                    <a:pt x="6305" y="5571"/>
                    <a:pt x="6338" y="5137"/>
                    <a:pt x="6471" y="4837"/>
                  </a:cubicBezTo>
                  <a:cubicBezTo>
                    <a:pt x="6538" y="4703"/>
                    <a:pt x="6571" y="4670"/>
                    <a:pt x="6638" y="4670"/>
                  </a:cubicBezTo>
                  <a:close/>
                  <a:moveTo>
                    <a:pt x="6752" y="327"/>
                  </a:moveTo>
                  <a:cubicBezTo>
                    <a:pt x="7028" y="327"/>
                    <a:pt x="7305" y="407"/>
                    <a:pt x="7572" y="567"/>
                  </a:cubicBezTo>
                  <a:cubicBezTo>
                    <a:pt x="8239" y="1001"/>
                    <a:pt x="8673" y="1668"/>
                    <a:pt x="8706" y="2368"/>
                  </a:cubicBezTo>
                  <a:cubicBezTo>
                    <a:pt x="7872" y="2535"/>
                    <a:pt x="7239" y="3269"/>
                    <a:pt x="7239" y="3736"/>
                  </a:cubicBezTo>
                  <a:cubicBezTo>
                    <a:pt x="7239" y="3912"/>
                    <a:pt x="7368" y="4115"/>
                    <a:pt x="7695" y="4115"/>
                  </a:cubicBezTo>
                  <a:cubicBezTo>
                    <a:pt x="7740" y="4115"/>
                    <a:pt x="7787" y="4111"/>
                    <a:pt x="7839" y="4103"/>
                  </a:cubicBezTo>
                  <a:cubicBezTo>
                    <a:pt x="8506" y="4036"/>
                    <a:pt x="8940" y="3436"/>
                    <a:pt x="9040" y="2702"/>
                  </a:cubicBezTo>
                  <a:cubicBezTo>
                    <a:pt x="9407" y="2702"/>
                    <a:pt x="9740" y="2869"/>
                    <a:pt x="10041" y="3202"/>
                  </a:cubicBezTo>
                  <a:cubicBezTo>
                    <a:pt x="10574" y="3736"/>
                    <a:pt x="10441" y="4370"/>
                    <a:pt x="10241" y="4837"/>
                  </a:cubicBezTo>
                  <a:cubicBezTo>
                    <a:pt x="9774" y="5838"/>
                    <a:pt x="8539" y="6772"/>
                    <a:pt x="7605" y="6772"/>
                  </a:cubicBezTo>
                  <a:cubicBezTo>
                    <a:pt x="7372" y="6772"/>
                    <a:pt x="7172" y="6705"/>
                    <a:pt x="7005" y="6571"/>
                  </a:cubicBezTo>
                  <a:lnTo>
                    <a:pt x="6738" y="6338"/>
                  </a:lnTo>
                  <a:cubicBezTo>
                    <a:pt x="7105" y="5904"/>
                    <a:pt x="7239" y="5371"/>
                    <a:pt x="7072" y="4837"/>
                  </a:cubicBezTo>
                  <a:cubicBezTo>
                    <a:pt x="6972" y="4403"/>
                    <a:pt x="6738" y="4370"/>
                    <a:pt x="6605" y="4370"/>
                  </a:cubicBezTo>
                  <a:cubicBezTo>
                    <a:pt x="6438" y="4370"/>
                    <a:pt x="6305" y="4503"/>
                    <a:pt x="6171" y="4703"/>
                  </a:cubicBezTo>
                  <a:cubicBezTo>
                    <a:pt x="5971" y="5070"/>
                    <a:pt x="5971" y="5704"/>
                    <a:pt x="6305" y="6305"/>
                  </a:cubicBezTo>
                  <a:cubicBezTo>
                    <a:pt x="5904" y="6571"/>
                    <a:pt x="5204" y="6872"/>
                    <a:pt x="3970" y="6872"/>
                  </a:cubicBezTo>
                  <a:lnTo>
                    <a:pt x="3836" y="6872"/>
                  </a:lnTo>
                  <a:cubicBezTo>
                    <a:pt x="3069" y="6872"/>
                    <a:pt x="2702" y="6471"/>
                    <a:pt x="2569" y="6038"/>
                  </a:cubicBezTo>
                  <a:cubicBezTo>
                    <a:pt x="3069" y="6004"/>
                    <a:pt x="3503" y="5804"/>
                    <a:pt x="3669" y="5337"/>
                  </a:cubicBezTo>
                  <a:cubicBezTo>
                    <a:pt x="3836" y="4904"/>
                    <a:pt x="3736" y="4503"/>
                    <a:pt x="3436" y="4070"/>
                  </a:cubicBezTo>
                  <a:cubicBezTo>
                    <a:pt x="3269" y="3869"/>
                    <a:pt x="3102" y="3836"/>
                    <a:pt x="3002" y="3836"/>
                  </a:cubicBezTo>
                  <a:cubicBezTo>
                    <a:pt x="2835" y="3836"/>
                    <a:pt x="2669" y="3903"/>
                    <a:pt x="2535" y="4070"/>
                  </a:cubicBezTo>
                  <a:cubicBezTo>
                    <a:pt x="2268" y="4370"/>
                    <a:pt x="2068" y="5004"/>
                    <a:pt x="2168" y="5604"/>
                  </a:cubicBezTo>
                  <a:cubicBezTo>
                    <a:pt x="1768" y="5571"/>
                    <a:pt x="1434" y="5371"/>
                    <a:pt x="1067" y="5104"/>
                  </a:cubicBezTo>
                  <a:cubicBezTo>
                    <a:pt x="234" y="4537"/>
                    <a:pt x="400" y="3669"/>
                    <a:pt x="534" y="3336"/>
                  </a:cubicBezTo>
                  <a:cubicBezTo>
                    <a:pt x="767" y="2569"/>
                    <a:pt x="1434" y="2001"/>
                    <a:pt x="2001" y="2001"/>
                  </a:cubicBezTo>
                  <a:cubicBezTo>
                    <a:pt x="2102" y="2001"/>
                    <a:pt x="2235" y="2035"/>
                    <a:pt x="2368" y="2102"/>
                  </a:cubicBezTo>
                  <a:cubicBezTo>
                    <a:pt x="2385" y="2135"/>
                    <a:pt x="2418" y="2152"/>
                    <a:pt x="2452" y="2152"/>
                  </a:cubicBezTo>
                  <a:cubicBezTo>
                    <a:pt x="2485" y="2152"/>
                    <a:pt x="2518" y="2135"/>
                    <a:pt x="2535" y="2102"/>
                  </a:cubicBezTo>
                  <a:cubicBezTo>
                    <a:pt x="2602" y="2068"/>
                    <a:pt x="2602" y="2001"/>
                    <a:pt x="2602" y="1935"/>
                  </a:cubicBezTo>
                  <a:cubicBezTo>
                    <a:pt x="2602" y="1935"/>
                    <a:pt x="2502" y="1101"/>
                    <a:pt x="2902" y="667"/>
                  </a:cubicBezTo>
                  <a:cubicBezTo>
                    <a:pt x="3077" y="473"/>
                    <a:pt x="3320" y="369"/>
                    <a:pt x="3631" y="369"/>
                  </a:cubicBezTo>
                  <a:cubicBezTo>
                    <a:pt x="3853" y="369"/>
                    <a:pt x="4111" y="422"/>
                    <a:pt x="4403" y="534"/>
                  </a:cubicBezTo>
                  <a:cubicBezTo>
                    <a:pt x="4703" y="667"/>
                    <a:pt x="4937" y="767"/>
                    <a:pt x="5170" y="901"/>
                  </a:cubicBezTo>
                  <a:cubicBezTo>
                    <a:pt x="4703" y="1501"/>
                    <a:pt x="4537" y="2335"/>
                    <a:pt x="5037" y="2735"/>
                  </a:cubicBezTo>
                  <a:cubicBezTo>
                    <a:pt x="5170" y="2869"/>
                    <a:pt x="5337" y="2935"/>
                    <a:pt x="5504" y="2935"/>
                  </a:cubicBezTo>
                  <a:cubicBezTo>
                    <a:pt x="5737" y="2935"/>
                    <a:pt x="5938" y="2735"/>
                    <a:pt x="6071" y="2435"/>
                  </a:cubicBezTo>
                  <a:cubicBezTo>
                    <a:pt x="6238" y="2035"/>
                    <a:pt x="6104" y="1401"/>
                    <a:pt x="5571" y="867"/>
                  </a:cubicBezTo>
                  <a:cubicBezTo>
                    <a:pt x="5931" y="507"/>
                    <a:pt x="6339" y="327"/>
                    <a:pt x="6752" y="327"/>
                  </a:cubicBezTo>
                  <a:close/>
                  <a:moveTo>
                    <a:pt x="6805" y="0"/>
                  </a:moveTo>
                  <a:cubicBezTo>
                    <a:pt x="6271" y="0"/>
                    <a:pt x="5771" y="234"/>
                    <a:pt x="5371" y="667"/>
                  </a:cubicBezTo>
                  <a:cubicBezTo>
                    <a:pt x="5137" y="500"/>
                    <a:pt x="4870" y="367"/>
                    <a:pt x="4537" y="234"/>
                  </a:cubicBezTo>
                  <a:cubicBezTo>
                    <a:pt x="4225" y="146"/>
                    <a:pt x="3942" y="101"/>
                    <a:pt x="3690" y="101"/>
                  </a:cubicBezTo>
                  <a:cubicBezTo>
                    <a:pt x="3267" y="101"/>
                    <a:pt x="2932" y="229"/>
                    <a:pt x="2702" y="500"/>
                  </a:cubicBezTo>
                  <a:cubicBezTo>
                    <a:pt x="2368" y="867"/>
                    <a:pt x="2335" y="1434"/>
                    <a:pt x="2335" y="1768"/>
                  </a:cubicBezTo>
                  <a:cubicBezTo>
                    <a:pt x="2235" y="1735"/>
                    <a:pt x="2102" y="1735"/>
                    <a:pt x="2035" y="1735"/>
                  </a:cubicBezTo>
                  <a:cubicBezTo>
                    <a:pt x="1368" y="1735"/>
                    <a:pt x="567" y="2402"/>
                    <a:pt x="300" y="3302"/>
                  </a:cubicBezTo>
                  <a:cubicBezTo>
                    <a:pt x="0" y="4170"/>
                    <a:pt x="200" y="4970"/>
                    <a:pt x="901" y="5471"/>
                  </a:cubicBezTo>
                  <a:cubicBezTo>
                    <a:pt x="1368" y="5804"/>
                    <a:pt x="1835" y="6004"/>
                    <a:pt x="2235" y="6038"/>
                  </a:cubicBezTo>
                  <a:cubicBezTo>
                    <a:pt x="2435" y="6805"/>
                    <a:pt x="3036" y="7205"/>
                    <a:pt x="3869" y="7205"/>
                  </a:cubicBezTo>
                  <a:lnTo>
                    <a:pt x="4003" y="7205"/>
                  </a:lnTo>
                  <a:cubicBezTo>
                    <a:pt x="5070" y="7205"/>
                    <a:pt x="5971" y="6972"/>
                    <a:pt x="6471" y="6538"/>
                  </a:cubicBezTo>
                  <a:cubicBezTo>
                    <a:pt x="6538" y="6671"/>
                    <a:pt x="6605" y="6738"/>
                    <a:pt x="6738" y="6838"/>
                  </a:cubicBezTo>
                  <a:cubicBezTo>
                    <a:pt x="6972" y="7038"/>
                    <a:pt x="7239" y="7138"/>
                    <a:pt x="7572" y="7138"/>
                  </a:cubicBezTo>
                  <a:cubicBezTo>
                    <a:pt x="8640" y="7138"/>
                    <a:pt x="10007" y="6138"/>
                    <a:pt x="10508" y="4970"/>
                  </a:cubicBezTo>
                  <a:cubicBezTo>
                    <a:pt x="10841" y="4203"/>
                    <a:pt x="10741" y="3503"/>
                    <a:pt x="10241" y="2969"/>
                  </a:cubicBezTo>
                  <a:cubicBezTo>
                    <a:pt x="9907" y="2569"/>
                    <a:pt x="9507" y="2368"/>
                    <a:pt x="9040" y="2368"/>
                  </a:cubicBezTo>
                  <a:cubicBezTo>
                    <a:pt x="9040" y="1568"/>
                    <a:pt x="8539" y="834"/>
                    <a:pt x="7806" y="334"/>
                  </a:cubicBezTo>
                  <a:cubicBezTo>
                    <a:pt x="7439" y="133"/>
                    <a:pt x="7138" y="0"/>
                    <a:pt x="680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4"/>
            <p:cNvSpPr/>
            <p:nvPr/>
          </p:nvSpPr>
          <p:spPr>
            <a:xfrm>
              <a:off x="1796500" y="2097800"/>
              <a:ext cx="301700" cy="171875"/>
            </a:xfrm>
            <a:custGeom>
              <a:avLst/>
              <a:gdLst/>
              <a:ahLst/>
              <a:cxnLst/>
              <a:rect l="l" t="t" r="r" b="b"/>
              <a:pathLst>
                <a:path w="12068" h="6875" extrusionOk="0">
                  <a:moveTo>
                    <a:pt x="7354" y="0"/>
                  </a:moveTo>
                  <a:cubicBezTo>
                    <a:pt x="6815" y="0"/>
                    <a:pt x="6331" y="300"/>
                    <a:pt x="5993" y="698"/>
                  </a:cubicBezTo>
                  <a:lnTo>
                    <a:pt x="5993" y="698"/>
                  </a:lnTo>
                  <a:cubicBezTo>
                    <a:pt x="5763" y="506"/>
                    <a:pt x="5459" y="334"/>
                    <a:pt x="5069" y="200"/>
                  </a:cubicBezTo>
                  <a:cubicBezTo>
                    <a:pt x="4747" y="94"/>
                    <a:pt x="4476" y="49"/>
                    <a:pt x="4248" y="49"/>
                  </a:cubicBezTo>
                  <a:cubicBezTo>
                    <a:pt x="2819" y="49"/>
                    <a:pt x="3068" y="1834"/>
                    <a:pt x="3068" y="1834"/>
                  </a:cubicBezTo>
                  <a:cubicBezTo>
                    <a:pt x="2931" y="1751"/>
                    <a:pt x="2782" y="1712"/>
                    <a:pt x="2630" y="1712"/>
                  </a:cubicBezTo>
                  <a:cubicBezTo>
                    <a:pt x="1445" y="1712"/>
                    <a:pt x="0" y="4017"/>
                    <a:pt x="1566" y="5170"/>
                  </a:cubicBezTo>
                  <a:cubicBezTo>
                    <a:pt x="2052" y="5534"/>
                    <a:pt x="2516" y="5697"/>
                    <a:pt x="2914" y="5719"/>
                  </a:cubicBezTo>
                  <a:lnTo>
                    <a:pt x="2914" y="5719"/>
                  </a:lnTo>
                  <a:cubicBezTo>
                    <a:pt x="3049" y="6328"/>
                    <a:pt x="3482" y="6859"/>
                    <a:pt x="4402" y="6871"/>
                  </a:cubicBezTo>
                  <a:cubicBezTo>
                    <a:pt x="4474" y="6873"/>
                    <a:pt x="4545" y="6874"/>
                    <a:pt x="4615" y="6874"/>
                  </a:cubicBezTo>
                  <a:cubicBezTo>
                    <a:pt x="5810" y="6874"/>
                    <a:pt x="6613" y="6595"/>
                    <a:pt x="7070" y="6176"/>
                  </a:cubicBezTo>
                  <a:lnTo>
                    <a:pt x="7070" y="6176"/>
                  </a:lnTo>
                  <a:cubicBezTo>
                    <a:pt x="7168" y="6302"/>
                    <a:pt x="7289" y="6424"/>
                    <a:pt x="7437" y="6538"/>
                  </a:cubicBezTo>
                  <a:cubicBezTo>
                    <a:pt x="7652" y="6717"/>
                    <a:pt x="7916" y="6796"/>
                    <a:pt x="8202" y="6796"/>
                  </a:cubicBezTo>
                  <a:cubicBezTo>
                    <a:pt x="9784" y="6796"/>
                    <a:pt x="12067" y="4375"/>
                    <a:pt x="10740" y="2935"/>
                  </a:cubicBezTo>
                  <a:cubicBezTo>
                    <a:pt x="10355" y="2518"/>
                    <a:pt x="9947" y="2361"/>
                    <a:pt x="9567" y="2361"/>
                  </a:cubicBezTo>
                  <a:cubicBezTo>
                    <a:pt x="9529" y="2361"/>
                    <a:pt x="9491" y="2363"/>
                    <a:pt x="9453" y="2366"/>
                  </a:cubicBezTo>
                  <a:lnTo>
                    <a:pt x="9453" y="2366"/>
                  </a:lnTo>
                  <a:cubicBezTo>
                    <a:pt x="9461" y="1671"/>
                    <a:pt x="9114" y="867"/>
                    <a:pt x="8271" y="300"/>
                  </a:cubicBezTo>
                  <a:cubicBezTo>
                    <a:pt x="7958" y="89"/>
                    <a:pt x="7648" y="0"/>
                    <a:pt x="73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4"/>
            <p:cNvSpPr/>
            <p:nvPr/>
          </p:nvSpPr>
          <p:spPr>
            <a:xfrm>
              <a:off x="1810625" y="2092775"/>
              <a:ext cx="271050" cy="180150"/>
            </a:xfrm>
            <a:custGeom>
              <a:avLst/>
              <a:gdLst/>
              <a:ahLst/>
              <a:cxnLst/>
              <a:rect l="l" t="t" r="r" b="b"/>
              <a:pathLst>
                <a:path w="10842" h="7206" extrusionOk="0">
                  <a:moveTo>
                    <a:pt x="5438" y="1135"/>
                  </a:moveTo>
                  <a:cubicBezTo>
                    <a:pt x="5872" y="1535"/>
                    <a:pt x="5972" y="2035"/>
                    <a:pt x="5838" y="2335"/>
                  </a:cubicBezTo>
                  <a:cubicBezTo>
                    <a:pt x="5777" y="2520"/>
                    <a:pt x="5664" y="2617"/>
                    <a:pt x="5533" y="2617"/>
                  </a:cubicBezTo>
                  <a:cubicBezTo>
                    <a:pt x="5451" y="2617"/>
                    <a:pt x="5361" y="2579"/>
                    <a:pt x="5271" y="2502"/>
                  </a:cubicBezTo>
                  <a:cubicBezTo>
                    <a:pt x="5004" y="2235"/>
                    <a:pt x="5071" y="1668"/>
                    <a:pt x="5438" y="1135"/>
                  </a:cubicBezTo>
                  <a:close/>
                  <a:moveTo>
                    <a:pt x="8740" y="2736"/>
                  </a:moveTo>
                  <a:lnTo>
                    <a:pt x="8740" y="2736"/>
                  </a:lnTo>
                  <a:cubicBezTo>
                    <a:pt x="8707" y="3336"/>
                    <a:pt x="8340" y="3736"/>
                    <a:pt x="7840" y="3837"/>
                  </a:cubicBezTo>
                  <a:lnTo>
                    <a:pt x="7740" y="3837"/>
                  </a:lnTo>
                  <a:cubicBezTo>
                    <a:pt x="7640" y="3837"/>
                    <a:pt x="7640" y="3803"/>
                    <a:pt x="7640" y="3736"/>
                  </a:cubicBezTo>
                  <a:cubicBezTo>
                    <a:pt x="7573" y="3503"/>
                    <a:pt x="8073" y="2903"/>
                    <a:pt x="8740" y="2736"/>
                  </a:cubicBezTo>
                  <a:close/>
                  <a:moveTo>
                    <a:pt x="3036" y="4203"/>
                  </a:moveTo>
                  <a:cubicBezTo>
                    <a:pt x="3136" y="4203"/>
                    <a:pt x="3203" y="4304"/>
                    <a:pt x="3236" y="4370"/>
                  </a:cubicBezTo>
                  <a:cubicBezTo>
                    <a:pt x="3503" y="4704"/>
                    <a:pt x="3537" y="5004"/>
                    <a:pt x="3403" y="5304"/>
                  </a:cubicBezTo>
                  <a:cubicBezTo>
                    <a:pt x="3270" y="5538"/>
                    <a:pt x="2936" y="5738"/>
                    <a:pt x="2536" y="5738"/>
                  </a:cubicBezTo>
                  <a:cubicBezTo>
                    <a:pt x="2436" y="5204"/>
                    <a:pt x="2636" y="4637"/>
                    <a:pt x="2836" y="4370"/>
                  </a:cubicBezTo>
                  <a:cubicBezTo>
                    <a:pt x="2869" y="4237"/>
                    <a:pt x="2936" y="4203"/>
                    <a:pt x="3036" y="4203"/>
                  </a:cubicBezTo>
                  <a:close/>
                  <a:moveTo>
                    <a:pt x="6672" y="4704"/>
                  </a:moveTo>
                  <a:cubicBezTo>
                    <a:pt x="6672" y="4704"/>
                    <a:pt x="6739" y="4737"/>
                    <a:pt x="6806" y="4904"/>
                  </a:cubicBezTo>
                  <a:cubicBezTo>
                    <a:pt x="6972" y="5371"/>
                    <a:pt x="6872" y="5738"/>
                    <a:pt x="6572" y="6071"/>
                  </a:cubicBezTo>
                  <a:cubicBezTo>
                    <a:pt x="6339" y="5638"/>
                    <a:pt x="6372" y="5171"/>
                    <a:pt x="6505" y="4871"/>
                  </a:cubicBezTo>
                  <a:cubicBezTo>
                    <a:pt x="6572" y="4737"/>
                    <a:pt x="6639" y="4704"/>
                    <a:pt x="6672" y="4704"/>
                  </a:cubicBezTo>
                  <a:close/>
                  <a:moveTo>
                    <a:pt x="6775" y="370"/>
                  </a:moveTo>
                  <a:cubicBezTo>
                    <a:pt x="7043" y="370"/>
                    <a:pt x="7313" y="445"/>
                    <a:pt x="7573" y="601"/>
                  </a:cubicBezTo>
                  <a:cubicBezTo>
                    <a:pt x="8240" y="1035"/>
                    <a:pt x="8674" y="1702"/>
                    <a:pt x="8707" y="2402"/>
                  </a:cubicBezTo>
                  <a:cubicBezTo>
                    <a:pt x="7873" y="2569"/>
                    <a:pt x="7239" y="3336"/>
                    <a:pt x="7239" y="3770"/>
                  </a:cubicBezTo>
                  <a:cubicBezTo>
                    <a:pt x="7239" y="3986"/>
                    <a:pt x="7382" y="4174"/>
                    <a:pt x="7748" y="4174"/>
                  </a:cubicBezTo>
                  <a:cubicBezTo>
                    <a:pt x="7777" y="4174"/>
                    <a:pt x="7808" y="4173"/>
                    <a:pt x="7840" y="4170"/>
                  </a:cubicBezTo>
                  <a:cubicBezTo>
                    <a:pt x="8507" y="4070"/>
                    <a:pt x="8940" y="3503"/>
                    <a:pt x="9041" y="2736"/>
                  </a:cubicBezTo>
                  <a:cubicBezTo>
                    <a:pt x="9407" y="2736"/>
                    <a:pt x="9741" y="2903"/>
                    <a:pt x="10041" y="3236"/>
                  </a:cubicBezTo>
                  <a:cubicBezTo>
                    <a:pt x="10575" y="3770"/>
                    <a:pt x="10442" y="4404"/>
                    <a:pt x="10241" y="4871"/>
                  </a:cubicBezTo>
                  <a:cubicBezTo>
                    <a:pt x="9774" y="5871"/>
                    <a:pt x="8540" y="6839"/>
                    <a:pt x="7606" y="6839"/>
                  </a:cubicBezTo>
                  <a:cubicBezTo>
                    <a:pt x="7373" y="6839"/>
                    <a:pt x="7173" y="6739"/>
                    <a:pt x="7006" y="6605"/>
                  </a:cubicBezTo>
                  <a:lnTo>
                    <a:pt x="6739" y="6372"/>
                  </a:lnTo>
                  <a:cubicBezTo>
                    <a:pt x="7106" y="5938"/>
                    <a:pt x="7239" y="5404"/>
                    <a:pt x="7072" y="4871"/>
                  </a:cubicBezTo>
                  <a:cubicBezTo>
                    <a:pt x="6939" y="4437"/>
                    <a:pt x="6739" y="4404"/>
                    <a:pt x="6605" y="4404"/>
                  </a:cubicBezTo>
                  <a:cubicBezTo>
                    <a:pt x="6472" y="4404"/>
                    <a:pt x="6272" y="4537"/>
                    <a:pt x="6172" y="4737"/>
                  </a:cubicBezTo>
                  <a:cubicBezTo>
                    <a:pt x="5972" y="5137"/>
                    <a:pt x="5972" y="5738"/>
                    <a:pt x="6272" y="6338"/>
                  </a:cubicBezTo>
                  <a:cubicBezTo>
                    <a:pt x="5905" y="6639"/>
                    <a:pt x="5204" y="6905"/>
                    <a:pt x="3970" y="6905"/>
                  </a:cubicBezTo>
                  <a:lnTo>
                    <a:pt x="3837" y="6905"/>
                  </a:lnTo>
                  <a:cubicBezTo>
                    <a:pt x="3070" y="6905"/>
                    <a:pt x="2703" y="6505"/>
                    <a:pt x="2569" y="6071"/>
                  </a:cubicBezTo>
                  <a:cubicBezTo>
                    <a:pt x="3070" y="6038"/>
                    <a:pt x="3503" y="5805"/>
                    <a:pt x="3670" y="5371"/>
                  </a:cubicBezTo>
                  <a:cubicBezTo>
                    <a:pt x="3837" y="4937"/>
                    <a:pt x="3737" y="4537"/>
                    <a:pt x="3437" y="4103"/>
                  </a:cubicBezTo>
                  <a:cubicBezTo>
                    <a:pt x="3270" y="3903"/>
                    <a:pt x="3103" y="3870"/>
                    <a:pt x="3003" y="3870"/>
                  </a:cubicBezTo>
                  <a:cubicBezTo>
                    <a:pt x="2836" y="3870"/>
                    <a:pt x="2669" y="3937"/>
                    <a:pt x="2536" y="4103"/>
                  </a:cubicBezTo>
                  <a:cubicBezTo>
                    <a:pt x="2269" y="4404"/>
                    <a:pt x="2069" y="5037"/>
                    <a:pt x="2169" y="5671"/>
                  </a:cubicBezTo>
                  <a:cubicBezTo>
                    <a:pt x="1769" y="5604"/>
                    <a:pt x="1435" y="5404"/>
                    <a:pt x="1068" y="5171"/>
                  </a:cubicBezTo>
                  <a:cubicBezTo>
                    <a:pt x="234" y="4570"/>
                    <a:pt x="401" y="3703"/>
                    <a:pt x="534" y="3370"/>
                  </a:cubicBezTo>
                  <a:cubicBezTo>
                    <a:pt x="768" y="2602"/>
                    <a:pt x="1435" y="2035"/>
                    <a:pt x="2002" y="2035"/>
                  </a:cubicBezTo>
                  <a:cubicBezTo>
                    <a:pt x="2102" y="2035"/>
                    <a:pt x="2236" y="2069"/>
                    <a:pt x="2369" y="2169"/>
                  </a:cubicBezTo>
                  <a:cubicBezTo>
                    <a:pt x="2386" y="2185"/>
                    <a:pt x="2419" y="2194"/>
                    <a:pt x="2452" y="2194"/>
                  </a:cubicBezTo>
                  <a:cubicBezTo>
                    <a:pt x="2486" y="2194"/>
                    <a:pt x="2519" y="2185"/>
                    <a:pt x="2536" y="2169"/>
                  </a:cubicBezTo>
                  <a:cubicBezTo>
                    <a:pt x="2603" y="2102"/>
                    <a:pt x="2603" y="2035"/>
                    <a:pt x="2603" y="2002"/>
                  </a:cubicBezTo>
                  <a:cubicBezTo>
                    <a:pt x="2603" y="2002"/>
                    <a:pt x="2503" y="1168"/>
                    <a:pt x="2903" y="701"/>
                  </a:cubicBezTo>
                  <a:cubicBezTo>
                    <a:pt x="3075" y="510"/>
                    <a:pt x="3313" y="417"/>
                    <a:pt x="3617" y="417"/>
                  </a:cubicBezTo>
                  <a:cubicBezTo>
                    <a:pt x="3843" y="417"/>
                    <a:pt x="4105" y="468"/>
                    <a:pt x="4404" y="568"/>
                  </a:cubicBezTo>
                  <a:cubicBezTo>
                    <a:pt x="4704" y="701"/>
                    <a:pt x="4938" y="834"/>
                    <a:pt x="5171" y="934"/>
                  </a:cubicBezTo>
                  <a:cubicBezTo>
                    <a:pt x="4704" y="1535"/>
                    <a:pt x="4537" y="2369"/>
                    <a:pt x="5038" y="2769"/>
                  </a:cubicBezTo>
                  <a:cubicBezTo>
                    <a:pt x="5171" y="2903"/>
                    <a:pt x="5338" y="3003"/>
                    <a:pt x="5505" y="3003"/>
                  </a:cubicBezTo>
                  <a:cubicBezTo>
                    <a:pt x="5738" y="3003"/>
                    <a:pt x="5938" y="2769"/>
                    <a:pt x="6072" y="2502"/>
                  </a:cubicBezTo>
                  <a:cubicBezTo>
                    <a:pt x="6239" y="2069"/>
                    <a:pt x="6105" y="1435"/>
                    <a:pt x="5571" y="901"/>
                  </a:cubicBezTo>
                  <a:cubicBezTo>
                    <a:pt x="5938" y="555"/>
                    <a:pt x="6355" y="370"/>
                    <a:pt x="6775" y="370"/>
                  </a:cubicBezTo>
                  <a:close/>
                  <a:moveTo>
                    <a:pt x="6806" y="0"/>
                  </a:moveTo>
                  <a:cubicBezTo>
                    <a:pt x="6305" y="0"/>
                    <a:pt x="5805" y="234"/>
                    <a:pt x="5371" y="668"/>
                  </a:cubicBezTo>
                  <a:cubicBezTo>
                    <a:pt x="5138" y="501"/>
                    <a:pt x="4871" y="367"/>
                    <a:pt x="4537" y="234"/>
                  </a:cubicBezTo>
                  <a:cubicBezTo>
                    <a:pt x="4226" y="147"/>
                    <a:pt x="3942" y="101"/>
                    <a:pt x="3690" y="101"/>
                  </a:cubicBezTo>
                  <a:cubicBezTo>
                    <a:pt x="3267" y="101"/>
                    <a:pt x="2933" y="229"/>
                    <a:pt x="2703" y="501"/>
                  </a:cubicBezTo>
                  <a:cubicBezTo>
                    <a:pt x="2369" y="868"/>
                    <a:pt x="2336" y="1435"/>
                    <a:pt x="2336" y="1802"/>
                  </a:cubicBezTo>
                  <a:cubicBezTo>
                    <a:pt x="2236" y="1735"/>
                    <a:pt x="2102" y="1735"/>
                    <a:pt x="2036" y="1735"/>
                  </a:cubicBezTo>
                  <a:cubicBezTo>
                    <a:pt x="1368" y="1735"/>
                    <a:pt x="568" y="2402"/>
                    <a:pt x="268" y="3303"/>
                  </a:cubicBezTo>
                  <a:cubicBezTo>
                    <a:pt x="1" y="4170"/>
                    <a:pt x="201" y="4971"/>
                    <a:pt x="901" y="5438"/>
                  </a:cubicBezTo>
                  <a:cubicBezTo>
                    <a:pt x="1368" y="5805"/>
                    <a:pt x="1835" y="6005"/>
                    <a:pt x="2236" y="6038"/>
                  </a:cubicBezTo>
                  <a:cubicBezTo>
                    <a:pt x="2436" y="6805"/>
                    <a:pt x="3036" y="7206"/>
                    <a:pt x="3870" y="7206"/>
                  </a:cubicBezTo>
                  <a:lnTo>
                    <a:pt x="4004" y="7206"/>
                  </a:lnTo>
                  <a:cubicBezTo>
                    <a:pt x="5138" y="7206"/>
                    <a:pt x="5972" y="7005"/>
                    <a:pt x="6472" y="6538"/>
                  </a:cubicBezTo>
                  <a:cubicBezTo>
                    <a:pt x="6539" y="6672"/>
                    <a:pt x="6639" y="6739"/>
                    <a:pt x="6739" y="6839"/>
                  </a:cubicBezTo>
                  <a:cubicBezTo>
                    <a:pt x="6972" y="7039"/>
                    <a:pt x="7239" y="7139"/>
                    <a:pt x="7573" y="7139"/>
                  </a:cubicBezTo>
                  <a:cubicBezTo>
                    <a:pt x="8640" y="7139"/>
                    <a:pt x="10008" y="6138"/>
                    <a:pt x="10508" y="4971"/>
                  </a:cubicBezTo>
                  <a:cubicBezTo>
                    <a:pt x="10842" y="4203"/>
                    <a:pt x="10742" y="3503"/>
                    <a:pt x="10241" y="2969"/>
                  </a:cubicBezTo>
                  <a:cubicBezTo>
                    <a:pt x="9908" y="2569"/>
                    <a:pt x="9508" y="2369"/>
                    <a:pt x="9041" y="2369"/>
                  </a:cubicBezTo>
                  <a:cubicBezTo>
                    <a:pt x="9041" y="1568"/>
                    <a:pt x="8540" y="834"/>
                    <a:pt x="7806" y="334"/>
                  </a:cubicBezTo>
                  <a:cubicBezTo>
                    <a:pt x="7473" y="134"/>
                    <a:pt x="7139" y="0"/>
                    <a:pt x="68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4"/>
            <p:cNvSpPr/>
            <p:nvPr/>
          </p:nvSpPr>
          <p:spPr>
            <a:xfrm>
              <a:off x="2115350" y="631800"/>
              <a:ext cx="302150" cy="172600"/>
            </a:xfrm>
            <a:custGeom>
              <a:avLst/>
              <a:gdLst/>
              <a:ahLst/>
              <a:cxnLst/>
              <a:rect l="l" t="t" r="r" b="b"/>
              <a:pathLst>
                <a:path w="12086" h="6904" extrusionOk="0">
                  <a:moveTo>
                    <a:pt x="7350" y="1"/>
                  </a:moveTo>
                  <a:cubicBezTo>
                    <a:pt x="6803" y="1"/>
                    <a:pt x="6313" y="311"/>
                    <a:pt x="5973" y="720"/>
                  </a:cubicBezTo>
                  <a:lnTo>
                    <a:pt x="5973" y="720"/>
                  </a:lnTo>
                  <a:cubicBezTo>
                    <a:pt x="5742" y="532"/>
                    <a:pt x="5441" y="363"/>
                    <a:pt x="5057" y="231"/>
                  </a:cubicBezTo>
                  <a:cubicBezTo>
                    <a:pt x="4728" y="118"/>
                    <a:pt x="4451" y="70"/>
                    <a:pt x="4220" y="70"/>
                  </a:cubicBezTo>
                  <a:cubicBezTo>
                    <a:pt x="2810" y="70"/>
                    <a:pt x="3056" y="1866"/>
                    <a:pt x="3056" y="1866"/>
                  </a:cubicBezTo>
                  <a:cubicBezTo>
                    <a:pt x="2907" y="1773"/>
                    <a:pt x="2747" y="1731"/>
                    <a:pt x="2583" y="1731"/>
                  </a:cubicBezTo>
                  <a:cubicBezTo>
                    <a:pt x="1386" y="1731"/>
                    <a:pt x="0" y="3969"/>
                    <a:pt x="1555" y="5201"/>
                  </a:cubicBezTo>
                  <a:cubicBezTo>
                    <a:pt x="2047" y="5554"/>
                    <a:pt x="2513" y="5713"/>
                    <a:pt x="2910" y="5734"/>
                  </a:cubicBezTo>
                  <a:lnTo>
                    <a:pt x="2910" y="5734"/>
                  </a:lnTo>
                  <a:cubicBezTo>
                    <a:pt x="3040" y="6352"/>
                    <a:pt x="3468" y="6890"/>
                    <a:pt x="4390" y="6903"/>
                  </a:cubicBezTo>
                  <a:cubicBezTo>
                    <a:pt x="4428" y="6903"/>
                    <a:pt x="4466" y="6903"/>
                    <a:pt x="4504" y="6903"/>
                  </a:cubicBezTo>
                  <a:cubicBezTo>
                    <a:pt x="5748" y="6903"/>
                    <a:pt x="6591" y="6624"/>
                    <a:pt x="7070" y="6201"/>
                  </a:cubicBezTo>
                  <a:lnTo>
                    <a:pt x="7070" y="6201"/>
                  </a:lnTo>
                  <a:cubicBezTo>
                    <a:pt x="7164" y="6328"/>
                    <a:pt x="7282" y="6452"/>
                    <a:pt x="7426" y="6569"/>
                  </a:cubicBezTo>
                  <a:cubicBezTo>
                    <a:pt x="7644" y="6747"/>
                    <a:pt x="7909" y="6825"/>
                    <a:pt x="8196" y="6825"/>
                  </a:cubicBezTo>
                  <a:cubicBezTo>
                    <a:pt x="9798" y="6825"/>
                    <a:pt x="12086" y="4376"/>
                    <a:pt x="10728" y="2933"/>
                  </a:cubicBezTo>
                  <a:cubicBezTo>
                    <a:pt x="10353" y="2527"/>
                    <a:pt x="9954" y="2373"/>
                    <a:pt x="9580" y="2373"/>
                  </a:cubicBezTo>
                  <a:cubicBezTo>
                    <a:pt x="9546" y="2373"/>
                    <a:pt x="9512" y="2375"/>
                    <a:pt x="9479" y="2377"/>
                  </a:cubicBezTo>
                  <a:lnTo>
                    <a:pt x="9479" y="2377"/>
                  </a:lnTo>
                  <a:cubicBezTo>
                    <a:pt x="9499" y="1672"/>
                    <a:pt x="9146" y="856"/>
                    <a:pt x="8260" y="298"/>
                  </a:cubicBezTo>
                  <a:cubicBezTo>
                    <a:pt x="7950" y="89"/>
                    <a:pt x="7642" y="1"/>
                    <a:pt x="73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4"/>
            <p:cNvSpPr/>
            <p:nvPr/>
          </p:nvSpPr>
          <p:spPr>
            <a:xfrm>
              <a:off x="2128350" y="626725"/>
              <a:ext cx="271050" cy="180975"/>
            </a:xfrm>
            <a:custGeom>
              <a:avLst/>
              <a:gdLst/>
              <a:ahLst/>
              <a:cxnLst/>
              <a:rect l="l" t="t" r="r" b="b"/>
              <a:pathLst>
                <a:path w="10842" h="7239" extrusionOk="0">
                  <a:moveTo>
                    <a:pt x="5471" y="1135"/>
                  </a:moveTo>
                  <a:cubicBezTo>
                    <a:pt x="5872" y="1568"/>
                    <a:pt x="5972" y="2069"/>
                    <a:pt x="5838" y="2335"/>
                  </a:cubicBezTo>
                  <a:cubicBezTo>
                    <a:pt x="5776" y="2522"/>
                    <a:pt x="5662" y="2631"/>
                    <a:pt x="5537" y="2631"/>
                  </a:cubicBezTo>
                  <a:cubicBezTo>
                    <a:pt x="5461" y="2631"/>
                    <a:pt x="5380" y="2591"/>
                    <a:pt x="5305" y="2502"/>
                  </a:cubicBezTo>
                  <a:cubicBezTo>
                    <a:pt x="5004" y="2269"/>
                    <a:pt x="5071" y="1668"/>
                    <a:pt x="5471" y="1135"/>
                  </a:cubicBezTo>
                  <a:close/>
                  <a:moveTo>
                    <a:pt x="8807" y="2769"/>
                  </a:moveTo>
                  <a:lnTo>
                    <a:pt x="8807" y="2769"/>
                  </a:lnTo>
                  <a:cubicBezTo>
                    <a:pt x="8707" y="3336"/>
                    <a:pt x="8340" y="3770"/>
                    <a:pt x="7873" y="3837"/>
                  </a:cubicBezTo>
                  <a:lnTo>
                    <a:pt x="7806" y="3837"/>
                  </a:lnTo>
                  <a:cubicBezTo>
                    <a:pt x="7673" y="3837"/>
                    <a:pt x="7673" y="3803"/>
                    <a:pt x="7673" y="3770"/>
                  </a:cubicBezTo>
                  <a:cubicBezTo>
                    <a:pt x="7640" y="3503"/>
                    <a:pt x="8140" y="2936"/>
                    <a:pt x="8807" y="2769"/>
                  </a:cubicBezTo>
                  <a:close/>
                  <a:moveTo>
                    <a:pt x="3036" y="4237"/>
                  </a:moveTo>
                  <a:cubicBezTo>
                    <a:pt x="3136" y="4237"/>
                    <a:pt x="3203" y="4304"/>
                    <a:pt x="3236" y="4370"/>
                  </a:cubicBezTo>
                  <a:cubicBezTo>
                    <a:pt x="3503" y="4704"/>
                    <a:pt x="3537" y="5004"/>
                    <a:pt x="3403" y="5304"/>
                  </a:cubicBezTo>
                  <a:cubicBezTo>
                    <a:pt x="3303" y="5538"/>
                    <a:pt x="2970" y="5771"/>
                    <a:pt x="2536" y="5771"/>
                  </a:cubicBezTo>
                  <a:cubicBezTo>
                    <a:pt x="2469" y="5238"/>
                    <a:pt x="2636" y="4637"/>
                    <a:pt x="2836" y="4404"/>
                  </a:cubicBezTo>
                  <a:cubicBezTo>
                    <a:pt x="2870" y="4270"/>
                    <a:pt x="2970" y="4237"/>
                    <a:pt x="3036" y="4237"/>
                  </a:cubicBezTo>
                  <a:close/>
                  <a:moveTo>
                    <a:pt x="6672" y="4737"/>
                  </a:moveTo>
                  <a:cubicBezTo>
                    <a:pt x="6672" y="4737"/>
                    <a:pt x="6772" y="4771"/>
                    <a:pt x="6806" y="4937"/>
                  </a:cubicBezTo>
                  <a:cubicBezTo>
                    <a:pt x="6972" y="5404"/>
                    <a:pt x="6872" y="5771"/>
                    <a:pt x="6606" y="6105"/>
                  </a:cubicBezTo>
                  <a:cubicBezTo>
                    <a:pt x="6339" y="5638"/>
                    <a:pt x="6372" y="5171"/>
                    <a:pt x="6505" y="4904"/>
                  </a:cubicBezTo>
                  <a:cubicBezTo>
                    <a:pt x="6606" y="4771"/>
                    <a:pt x="6639" y="4737"/>
                    <a:pt x="6672" y="4737"/>
                  </a:cubicBezTo>
                  <a:close/>
                  <a:moveTo>
                    <a:pt x="6852" y="346"/>
                  </a:moveTo>
                  <a:cubicBezTo>
                    <a:pt x="7129" y="346"/>
                    <a:pt x="7409" y="429"/>
                    <a:pt x="7673" y="601"/>
                  </a:cubicBezTo>
                  <a:cubicBezTo>
                    <a:pt x="8340" y="1001"/>
                    <a:pt x="8740" y="1668"/>
                    <a:pt x="8807" y="2402"/>
                  </a:cubicBezTo>
                  <a:cubicBezTo>
                    <a:pt x="7973" y="2569"/>
                    <a:pt x="7339" y="3303"/>
                    <a:pt x="7339" y="3770"/>
                  </a:cubicBezTo>
                  <a:cubicBezTo>
                    <a:pt x="7339" y="3937"/>
                    <a:pt x="7473" y="4137"/>
                    <a:pt x="7806" y="4137"/>
                  </a:cubicBezTo>
                  <a:lnTo>
                    <a:pt x="7906" y="4137"/>
                  </a:lnTo>
                  <a:cubicBezTo>
                    <a:pt x="8574" y="4070"/>
                    <a:pt x="9041" y="3470"/>
                    <a:pt x="9141" y="2736"/>
                  </a:cubicBezTo>
                  <a:cubicBezTo>
                    <a:pt x="9508" y="2736"/>
                    <a:pt x="9841" y="2903"/>
                    <a:pt x="10141" y="3236"/>
                  </a:cubicBezTo>
                  <a:cubicBezTo>
                    <a:pt x="10675" y="3770"/>
                    <a:pt x="10542" y="4404"/>
                    <a:pt x="10342" y="4837"/>
                  </a:cubicBezTo>
                  <a:cubicBezTo>
                    <a:pt x="9875" y="5838"/>
                    <a:pt x="8640" y="6805"/>
                    <a:pt x="7706" y="6805"/>
                  </a:cubicBezTo>
                  <a:cubicBezTo>
                    <a:pt x="7406" y="6805"/>
                    <a:pt x="7206" y="6739"/>
                    <a:pt x="7039" y="6605"/>
                  </a:cubicBezTo>
                  <a:lnTo>
                    <a:pt x="6806" y="6338"/>
                  </a:lnTo>
                  <a:cubicBezTo>
                    <a:pt x="7173" y="5938"/>
                    <a:pt x="7306" y="5404"/>
                    <a:pt x="7139" y="4837"/>
                  </a:cubicBezTo>
                  <a:cubicBezTo>
                    <a:pt x="7006" y="4437"/>
                    <a:pt x="6806" y="4404"/>
                    <a:pt x="6672" y="4404"/>
                  </a:cubicBezTo>
                  <a:cubicBezTo>
                    <a:pt x="6505" y="4404"/>
                    <a:pt x="6339" y="4504"/>
                    <a:pt x="6205" y="4737"/>
                  </a:cubicBezTo>
                  <a:cubicBezTo>
                    <a:pt x="6005" y="5104"/>
                    <a:pt x="6005" y="5738"/>
                    <a:pt x="6339" y="6305"/>
                  </a:cubicBezTo>
                  <a:cubicBezTo>
                    <a:pt x="5972" y="6605"/>
                    <a:pt x="5271" y="6905"/>
                    <a:pt x="4004" y="6905"/>
                  </a:cubicBezTo>
                  <a:lnTo>
                    <a:pt x="3870" y="6905"/>
                  </a:lnTo>
                  <a:cubicBezTo>
                    <a:pt x="3136" y="6905"/>
                    <a:pt x="2769" y="6472"/>
                    <a:pt x="2636" y="6071"/>
                  </a:cubicBezTo>
                  <a:cubicBezTo>
                    <a:pt x="3103" y="6071"/>
                    <a:pt x="3503" y="5805"/>
                    <a:pt x="3737" y="5338"/>
                  </a:cubicBezTo>
                  <a:cubicBezTo>
                    <a:pt x="3904" y="4937"/>
                    <a:pt x="3837" y="4504"/>
                    <a:pt x="3537" y="4103"/>
                  </a:cubicBezTo>
                  <a:cubicBezTo>
                    <a:pt x="3370" y="3903"/>
                    <a:pt x="3203" y="3837"/>
                    <a:pt x="3070" y="3837"/>
                  </a:cubicBezTo>
                  <a:cubicBezTo>
                    <a:pt x="2903" y="3837"/>
                    <a:pt x="2736" y="3937"/>
                    <a:pt x="2636" y="4103"/>
                  </a:cubicBezTo>
                  <a:cubicBezTo>
                    <a:pt x="2369" y="4404"/>
                    <a:pt x="2169" y="5004"/>
                    <a:pt x="2236" y="5638"/>
                  </a:cubicBezTo>
                  <a:cubicBezTo>
                    <a:pt x="1869" y="5604"/>
                    <a:pt x="1535" y="5404"/>
                    <a:pt x="1168" y="5137"/>
                  </a:cubicBezTo>
                  <a:cubicBezTo>
                    <a:pt x="334" y="4570"/>
                    <a:pt x="501" y="3670"/>
                    <a:pt x="635" y="3336"/>
                  </a:cubicBezTo>
                  <a:cubicBezTo>
                    <a:pt x="868" y="2602"/>
                    <a:pt x="1535" y="2002"/>
                    <a:pt x="2069" y="2002"/>
                  </a:cubicBezTo>
                  <a:cubicBezTo>
                    <a:pt x="2202" y="2002"/>
                    <a:pt x="2336" y="2069"/>
                    <a:pt x="2469" y="2135"/>
                  </a:cubicBezTo>
                  <a:cubicBezTo>
                    <a:pt x="2486" y="2152"/>
                    <a:pt x="2503" y="2160"/>
                    <a:pt x="2528" y="2160"/>
                  </a:cubicBezTo>
                  <a:cubicBezTo>
                    <a:pt x="2553" y="2160"/>
                    <a:pt x="2586" y="2152"/>
                    <a:pt x="2636" y="2135"/>
                  </a:cubicBezTo>
                  <a:cubicBezTo>
                    <a:pt x="2703" y="2102"/>
                    <a:pt x="2703" y="2002"/>
                    <a:pt x="2703" y="1969"/>
                  </a:cubicBezTo>
                  <a:cubicBezTo>
                    <a:pt x="2703" y="1969"/>
                    <a:pt x="2569" y="1135"/>
                    <a:pt x="3003" y="668"/>
                  </a:cubicBezTo>
                  <a:cubicBezTo>
                    <a:pt x="3170" y="482"/>
                    <a:pt x="3398" y="390"/>
                    <a:pt x="3689" y="390"/>
                  </a:cubicBezTo>
                  <a:cubicBezTo>
                    <a:pt x="3921" y="390"/>
                    <a:pt x="4193" y="449"/>
                    <a:pt x="4504" y="568"/>
                  </a:cubicBezTo>
                  <a:cubicBezTo>
                    <a:pt x="4804" y="668"/>
                    <a:pt x="5038" y="801"/>
                    <a:pt x="5238" y="934"/>
                  </a:cubicBezTo>
                  <a:cubicBezTo>
                    <a:pt x="4804" y="1502"/>
                    <a:pt x="4637" y="2335"/>
                    <a:pt x="5138" y="2769"/>
                  </a:cubicBezTo>
                  <a:cubicBezTo>
                    <a:pt x="5238" y="2903"/>
                    <a:pt x="5405" y="2969"/>
                    <a:pt x="5571" y="2969"/>
                  </a:cubicBezTo>
                  <a:cubicBezTo>
                    <a:pt x="5838" y="2969"/>
                    <a:pt x="6038" y="2769"/>
                    <a:pt x="6172" y="2469"/>
                  </a:cubicBezTo>
                  <a:cubicBezTo>
                    <a:pt x="6339" y="2069"/>
                    <a:pt x="6205" y="1435"/>
                    <a:pt x="5672" y="901"/>
                  </a:cubicBezTo>
                  <a:cubicBezTo>
                    <a:pt x="6014" y="539"/>
                    <a:pt x="6429" y="346"/>
                    <a:pt x="6852" y="346"/>
                  </a:cubicBezTo>
                  <a:close/>
                  <a:moveTo>
                    <a:pt x="6806" y="0"/>
                  </a:moveTo>
                  <a:cubicBezTo>
                    <a:pt x="6305" y="0"/>
                    <a:pt x="5805" y="267"/>
                    <a:pt x="5371" y="668"/>
                  </a:cubicBezTo>
                  <a:cubicBezTo>
                    <a:pt x="5138" y="501"/>
                    <a:pt x="4871" y="367"/>
                    <a:pt x="4537" y="267"/>
                  </a:cubicBezTo>
                  <a:cubicBezTo>
                    <a:pt x="4223" y="167"/>
                    <a:pt x="3942" y="118"/>
                    <a:pt x="3693" y="118"/>
                  </a:cubicBezTo>
                  <a:cubicBezTo>
                    <a:pt x="3280" y="118"/>
                    <a:pt x="2952" y="251"/>
                    <a:pt x="2703" y="501"/>
                  </a:cubicBezTo>
                  <a:cubicBezTo>
                    <a:pt x="2369" y="901"/>
                    <a:pt x="2336" y="1468"/>
                    <a:pt x="2336" y="1802"/>
                  </a:cubicBezTo>
                  <a:cubicBezTo>
                    <a:pt x="2269" y="1768"/>
                    <a:pt x="2136" y="1768"/>
                    <a:pt x="2036" y="1768"/>
                  </a:cubicBezTo>
                  <a:cubicBezTo>
                    <a:pt x="1368" y="1768"/>
                    <a:pt x="601" y="2436"/>
                    <a:pt x="301" y="3303"/>
                  </a:cubicBezTo>
                  <a:cubicBezTo>
                    <a:pt x="1" y="4170"/>
                    <a:pt x="201" y="4971"/>
                    <a:pt x="901" y="5471"/>
                  </a:cubicBezTo>
                  <a:cubicBezTo>
                    <a:pt x="1368" y="5805"/>
                    <a:pt x="1835" y="6005"/>
                    <a:pt x="2269" y="6071"/>
                  </a:cubicBezTo>
                  <a:cubicBezTo>
                    <a:pt x="2469" y="6805"/>
                    <a:pt x="3036" y="7239"/>
                    <a:pt x="3870" y="7239"/>
                  </a:cubicBezTo>
                  <a:lnTo>
                    <a:pt x="4004" y="7239"/>
                  </a:lnTo>
                  <a:cubicBezTo>
                    <a:pt x="5138" y="7239"/>
                    <a:pt x="5972" y="7005"/>
                    <a:pt x="6472" y="6538"/>
                  </a:cubicBezTo>
                  <a:cubicBezTo>
                    <a:pt x="6539" y="6672"/>
                    <a:pt x="6639" y="6772"/>
                    <a:pt x="6772" y="6839"/>
                  </a:cubicBezTo>
                  <a:cubicBezTo>
                    <a:pt x="6972" y="7039"/>
                    <a:pt x="7273" y="7139"/>
                    <a:pt x="7606" y="7139"/>
                  </a:cubicBezTo>
                  <a:cubicBezTo>
                    <a:pt x="8640" y="7139"/>
                    <a:pt x="10008" y="6138"/>
                    <a:pt x="10508" y="4971"/>
                  </a:cubicBezTo>
                  <a:cubicBezTo>
                    <a:pt x="10842" y="4203"/>
                    <a:pt x="10775" y="3503"/>
                    <a:pt x="10275" y="2969"/>
                  </a:cubicBezTo>
                  <a:cubicBezTo>
                    <a:pt x="9941" y="2602"/>
                    <a:pt x="9508" y="2369"/>
                    <a:pt x="9041" y="2369"/>
                  </a:cubicBezTo>
                  <a:cubicBezTo>
                    <a:pt x="9041" y="1602"/>
                    <a:pt x="8540" y="834"/>
                    <a:pt x="7806" y="334"/>
                  </a:cubicBezTo>
                  <a:cubicBezTo>
                    <a:pt x="7473" y="134"/>
                    <a:pt x="7139" y="0"/>
                    <a:pt x="68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4"/>
            <p:cNvSpPr/>
            <p:nvPr/>
          </p:nvSpPr>
          <p:spPr>
            <a:xfrm>
              <a:off x="1631325" y="1753575"/>
              <a:ext cx="1643700" cy="335825"/>
            </a:xfrm>
            <a:custGeom>
              <a:avLst/>
              <a:gdLst/>
              <a:ahLst/>
              <a:cxnLst/>
              <a:rect l="l" t="t" r="r" b="b"/>
              <a:pathLst>
                <a:path w="65748" h="13433" extrusionOk="0">
                  <a:moveTo>
                    <a:pt x="53714" y="0"/>
                  </a:moveTo>
                  <a:cubicBezTo>
                    <a:pt x="34992" y="0"/>
                    <a:pt x="1" y="1860"/>
                    <a:pt x="1" y="1860"/>
                  </a:cubicBezTo>
                  <a:cubicBezTo>
                    <a:pt x="1" y="1860"/>
                    <a:pt x="535" y="11567"/>
                    <a:pt x="535" y="13068"/>
                  </a:cubicBezTo>
                  <a:cubicBezTo>
                    <a:pt x="535" y="13326"/>
                    <a:pt x="2555" y="13433"/>
                    <a:pt x="5884" y="13433"/>
                  </a:cubicBezTo>
                  <a:cubicBezTo>
                    <a:pt x="21470" y="13433"/>
                    <a:pt x="65748" y="11100"/>
                    <a:pt x="65748" y="11100"/>
                  </a:cubicBezTo>
                  <a:cubicBezTo>
                    <a:pt x="65748" y="11100"/>
                    <a:pt x="65748" y="3328"/>
                    <a:pt x="65214" y="893"/>
                  </a:cubicBezTo>
                  <a:cubicBezTo>
                    <a:pt x="65064" y="240"/>
                    <a:pt x="60439" y="0"/>
                    <a:pt x="53714" y="0"/>
                  </a:cubicBezTo>
                  <a:close/>
                </a:path>
              </a:pathLst>
            </a:custGeom>
            <a:solidFill>
              <a:srgbClr val="D07F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4"/>
            <p:cNvSpPr/>
            <p:nvPr/>
          </p:nvSpPr>
          <p:spPr>
            <a:xfrm>
              <a:off x="2254275" y="1979275"/>
              <a:ext cx="39225" cy="12625"/>
            </a:xfrm>
            <a:custGeom>
              <a:avLst/>
              <a:gdLst/>
              <a:ahLst/>
              <a:cxnLst/>
              <a:rect l="l" t="t" r="r" b="b"/>
              <a:pathLst>
                <a:path w="1569" h="505" extrusionOk="0">
                  <a:moveTo>
                    <a:pt x="953" y="1"/>
                  </a:moveTo>
                  <a:cubicBezTo>
                    <a:pt x="555" y="1"/>
                    <a:pt x="157" y="204"/>
                    <a:pt x="134" y="204"/>
                  </a:cubicBezTo>
                  <a:cubicBezTo>
                    <a:pt x="67" y="237"/>
                    <a:pt x="1" y="337"/>
                    <a:pt x="67" y="404"/>
                  </a:cubicBezTo>
                  <a:cubicBezTo>
                    <a:pt x="67" y="438"/>
                    <a:pt x="134" y="504"/>
                    <a:pt x="168" y="504"/>
                  </a:cubicBezTo>
                  <a:lnTo>
                    <a:pt x="301" y="504"/>
                  </a:lnTo>
                  <a:cubicBezTo>
                    <a:pt x="412" y="415"/>
                    <a:pt x="686" y="311"/>
                    <a:pt x="946" y="311"/>
                  </a:cubicBezTo>
                  <a:cubicBezTo>
                    <a:pt x="1076" y="311"/>
                    <a:pt x="1202" y="337"/>
                    <a:pt x="1302" y="404"/>
                  </a:cubicBezTo>
                  <a:cubicBezTo>
                    <a:pt x="1315" y="418"/>
                    <a:pt x="1346" y="426"/>
                    <a:pt x="1380" y="426"/>
                  </a:cubicBezTo>
                  <a:cubicBezTo>
                    <a:pt x="1428" y="426"/>
                    <a:pt x="1482" y="410"/>
                    <a:pt x="1502" y="371"/>
                  </a:cubicBezTo>
                  <a:cubicBezTo>
                    <a:pt x="1569" y="337"/>
                    <a:pt x="1569" y="204"/>
                    <a:pt x="1468" y="171"/>
                  </a:cubicBezTo>
                  <a:cubicBezTo>
                    <a:pt x="1321" y="44"/>
                    <a:pt x="1137" y="1"/>
                    <a:pt x="95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4"/>
            <p:cNvSpPr/>
            <p:nvPr/>
          </p:nvSpPr>
          <p:spPr>
            <a:xfrm>
              <a:off x="2229275" y="2004300"/>
              <a:ext cx="39200" cy="12600"/>
            </a:xfrm>
            <a:custGeom>
              <a:avLst/>
              <a:gdLst/>
              <a:ahLst/>
              <a:cxnLst/>
              <a:rect l="l" t="t" r="r" b="b"/>
              <a:pathLst>
                <a:path w="1568" h="504" extrusionOk="0">
                  <a:moveTo>
                    <a:pt x="952" y="1"/>
                  </a:moveTo>
                  <a:cubicBezTo>
                    <a:pt x="554" y="1"/>
                    <a:pt x="156" y="204"/>
                    <a:pt x="133" y="204"/>
                  </a:cubicBezTo>
                  <a:cubicBezTo>
                    <a:pt x="67" y="237"/>
                    <a:pt x="0" y="337"/>
                    <a:pt x="67" y="404"/>
                  </a:cubicBezTo>
                  <a:cubicBezTo>
                    <a:pt x="67" y="437"/>
                    <a:pt x="133" y="504"/>
                    <a:pt x="167" y="504"/>
                  </a:cubicBezTo>
                  <a:lnTo>
                    <a:pt x="300" y="504"/>
                  </a:lnTo>
                  <a:cubicBezTo>
                    <a:pt x="411" y="415"/>
                    <a:pt x="686" y="311"/>
                    <a:pt x="945" y="311"/>
                  </a:cubicBezTo>
                  <a:cubicBezTo>
                    <a:pt x="1075" y="311"/>
                    <a:pt x="1201" y="337"/>
                    <a:pt x="1301" y="404"/>
                  </a:cubicBezTo>
                  <a:cubicBezTo>
                    <a:pt x="1315" y="418"/>
                    <a:pt x="1346" y="426"/>
                    <a:pt x="1380" y="426"/>
                  </a:cubicBezTo>
                  <a:cubicBezTo>
                    <a:pt x="1428" y="426"/>
                    <a:pt x="1482" y="410"/>
                    <a:pt x="1501" y="371"/>
                  </a:cubicBezTo>
                  <a:cubicBezTo>
                    <a:pt x="1568" y="337"/>
                    <a:pt x="1568" y="204"/>
                    <a:pt x="1468" y="170"/>
                  </a:cubicBezTo>
                  <a:cubicBezTo>
                    <a:pt x="1320" y="44"/>
                    <a:pt x="1136" y="1"/>
                    <a:pt x="95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4"/>
            <p:cNvSpPr/>
            <p:nvPr/>
          </p:nvSpPr>
          <p:spPr>
            <a:xfrm>
              <a:off x="2200075" y="1980500"/>
              <a:ext cx="39225" cy="12225"/>
            </a:xfrm>
            <a:custGeom>
              <a:avLst/>
              <a:gdLst/>
              <a:ahLst/>
              <a:cxnLst/>
              <a:rect l="l" t="t" r="r" b="b"/>
              <a:pathLst>
                <a:path w="1569" h="489" extrusionOk="0">
                  <a:moveTo>
                    <a:pt x="955" y="0"/>
                  </a:moveTo>
                  <a:cubicBezTo>
                    <a:pt x="556" y="0"/>
                    <a:pt x="157" y="188"/>
                    <a:pt x="134" y="188"/>
                  </a:cubicBezTo>
                  <a:cubicBezTo>
                    <a:pt x="67" y="222"/>
                    <a:pt x="1" y="322"/>
                    <a:pt x="67" y="389"/>
                  </a:cubicBezTo>
                  <a:cubicBezTo>
                    <a:pt x="67" y="455"/>
                    <a:pt x="134" y="489"/>
                    <a:pt x="167" y="489"/>
                  </a:cubicBezTo>
                  <a:lnTo>
                    <a:pt x="301" y="489"/>
                  </a:lnTo>
                  <a:cubicBezTo>
                    <a:pt x="412" y="400"/>
                    <a:pt x="686" y="296"/>
                    <a:pt x="946" y="296"/>
                  </a:cubicBezTo>
                  <a:cubicBezTo>
                    <a:pt x="1075" y="296"/>
                    <a:pt x="1201" y="322"/>
                    <a:pt x="1301" y="389"/>
                  </a:cubicBezTo>
                  <a:cubicBezTo>
                    <a:pt x="1316" y="418"/>
                    <a:pt x="1352" y="435"/>
                    <a:pt x="1389" y="435"/>
                  </a:cubicBezTo>
                  <a:cubicBezTo>
                    <a:pt x="1435" y="435"/>
                    <a:pt x="1483" y="410"/>
                    <a:pt x="1502" y="355"/>
                  </a:cubicBezTo>
                  <a:cubicBezTo>
                    <a:pt x="1568" y="322"/>
                    <a:pt x="1568" y="188"/>
                    <a:pt x="1468" y="155"/>
                  </a:cubicBezTo>
                  <a:cubicBezTo>
                    <a:pt x="1321" y="40"/>
                    <a:pt x="1138" y="0"/>
                    <a:pt x="95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4"/>
            <p:cNvSpPr/>
            <p:nvPr/>
          </p:nvSpPr>
          <p:spPr>
            <a:xfrm>
              <a:off x="2280975" y="2004300"/>
              <a:ext cx="38375" cy="12600"/>
            </a:xfrm>
            <a:custGeom>
              <a:avLst/>
              <a:gdLst/>
              <a:ahLst/>
              <a:cxnLst/>
              <a:rect l="l" t="t" r="r" b="b"/>
              <a:pathLst>
                <a:path w="1535" h="504" extrusionOk="0">
                  <a:moveTo>
                    <a:pt x="941" y="1"/>
                  </a:moveTo>
                  <a:cubicBezTo>
                    <a:pt x="551" y="1"/>
                    <a:pt x="146" y="204"/>
                    <a:pt x="100" y="204"/>
                  </a:cubicBezTo>
                  <a:cubicBezTo>
                    <a:pt x="34" y="237"/>
                    <a:pt x="0" y="337"/>
                    <a:pt x="34" y="404"/>
                  </a:cubicBezTo>
                  <a:cubicBezTo>
                    <a:pt x="34" y="437"/>
                    <a:pt x="100" y="504"/>
                    <a:pt x="167" y="504"/>
                  </a:cubicBezTo>
                  <a:lnTo>
                    <a:pt x="267" y="504"/>
                  </a:lnTo>
                  <a:cubicBezTo>
                    <a:pt x="378" y="415"/>
                    <a:pt x="667" y="311"/>
                    <a:pt x="927" y="311"/>
                  </a:cubicBezTo>
                  <a:cubicBezTo>
                    <a:pt x="1056" y="311"/>
                    <a:pt x="1179" y="337"/>
                    <a:pt x="1268" y="404"/>
                  </a:cubicBezTo>
                  <a:cubicBezTo>
                    <a:pt x="1295" y="418"/>
                    <a:pt x="1329" y="426"/>
                    <a:pt x="1363" y="426"/>
                  </a:cubicBezTo>
                  <a:cubicBezTo>
                    <a:pt x="1412" y="426"/>
                    <a:pt x="1462" y="410"/>
                    <a:pt x="1501" y="371"/>
                  </a:cubicBezTo>
                  <a:cubicBezTo>
                    <a:pt x="1535" y="337"/>
                    <a:pt x="1535" y="204"/>
                    <a:pt x="1435" y="170"/>
                  </a:cubicBezTo>
                  <a:cubicBezTo>
                    <a:pt x="1298" y="44"/>
                    <a:pt x="1121" y="1"/>
                    <a:pt x="94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4"/>
            <p:cNvSpPr/>
            <p:nvPr/>
          </p:nvSpPr>
          <p:spPr>
            <a:xfrm>
              <a:off x="2326825" y="2005300"/>
              <a:ext cx="38400" cy="12450"/>
            </a:xfrm>
            <a:custGeom>
              <a:avLst/>
              <a:gdLst/>
              <a:ahLst/>
              <a:cxnLst/>
              <a:rect l="l" t="t" r="r" b="b"/>
              <a:pathLst>
                <a:path w="1536" h="498" extrusionOk="0">
                  <a:moveTo>
                    <a:pt x="840" y="0"/>
                  </a:moveTo>
                  <a:cubicBezTo>
                    <a:pt x="484" y="0"/>
                    <a:pt x="143" y="130"/>
                    <a:pt x="101" y="130"/>
                  </a:cubicBezTo>
                  <a:cubicBezTo>
                    <a:pt x="34" y="164"/>
                    <a:pt x="1" y="230"/>
                    <a:pt x="34" y="331"/>
                  </a:cubicBezTo>
                  <a:cubicBezTo>
                    <a:pt x="58" y="378"/>
                    <a:pt x="115" y="425"/>
                    <a:pt x="170" y="425"/>
                  </a:cubicBezTo>
                  <a:cubicBezTo>
                    <a:pt x="192" y="425"/>
                    <a:pt x="215" y="417"/>
                    <a:pt x="234" y="397"/>
                  </a:cubicBezTo>
                  <a:cubicBezTo>
                    <a:pt x="234" y="397"/>
                    <a:pt x="494" y="311"/>
                    <a:pt x="765" y="311"/>
                  </a:cubicBezTo>
                  <a:cubicBezTo>
                    <a:pt x="939" y="311"/>
                    <a:pt x="1118" y="346"/>
                    <a:pt x="1235" y="464"/>
                  </a:cubicBezTo>
                  <a:cubicBezTo>
                    <a:pt x="1268" y="497"/>
                    <a:pt x="1335" y="497"/>
                    <a:pt x="1368" y="497"/>
                  </a:cubicBezTo>
                  <a:cubicBezTo>
                    <a:pt x="1402" y="497"/>
                    <a:pt x="1435" y="464"/>
                    <a:pt x="1435" y="397"/>
                  </a:cubicBezTo>
                  <a:cubicBezTo>
                    <a:pt x="1535" y="364"/>
                    <a:pt x="1535" y="230"/>
                    <a:pt x="1435" y="197"/>
                  </a:cubicBezTo>
                  <a:cubicBezTo>
                    <a:pt x="1273" y="47"/>
                    <a:pt x="1054" y="0"/>
                    <a:pt x="84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4"/>
            <p:cNvSpPr/>
            <p:nvPr/>
          </p:nvSpPr>
          <p:spPr>
            <a:xfrm>
              <a:off x="2308475" y="1978000"/>
              <a:ext cx="36725" cy="15550"/>
            </a:xfrm>
            <a:custGeom>
              <a:avLst/>
              <a:gdLst/>
              <a:ahLst/>
              <a:cxnLst/>
              <a:rect l="l" t="t" r="r" b="b"/>
              <a:pathLst>
                <a:path w="1469" h="622" extrusionOk="0">
                  <a:moveTo>
                    <a:pt x="607" y="0"/>
                  </a:moveTo>
                  <a:cubicBezTo>
                    <a:pt x="353" y="0"/>
                    <a:pt x="150" y="55"/>
                    <a:pt x="134" y="55"/>
                  </a:cubicBezTo>
                  <a:cubicBezTo>
                    <a:pt x="68" y="88"/>
                    <a:pt x="1" y="155"/>
                    <a:pt x="1" y="255"/>
                  </a:cubicBezTo>
                  <a:cubicBezTo>
                    <a:pt x="68" y="322"/>
                    <a:pt x="134" y="388"/>
                    <a:pt x="234" y="388"/>
                  </a:cubicBezTo>
                  <a:cubicBezTo>
                    <a:pt x="234" y="388"/>
                    <a:pt x="366" y="362"/>
                    <a:pt x="536" y="362"/>
                  </a:cubicBezTo>
                  <a:cubicBezTo>
                    <a:pt x="748" y="362"/>
                    <a:pt x="1020" y="403"/>
                    <a:pt x="1168" y="589"/>
                  </a:cubicBezTo>
                  <a:cubicBezTo>
                    <a:pt x="1235" y="622"/>
                    <a:pt x="1269" y="622"/>
                    <a:pt x="1302" y="622"/>
                  </a:cubicBezTo>
                  <a:cubicBezTo>
                    <a:pt x="1335" y="622"/>
                    <a:pt x="1335" y="622"/>
                    <a:pt x="1402" y="555"/>
                  </a:cubicBezTo>
                  <a:cubicBezTo>
                    <a:pt x="1469" y="489"/>
                    <a:pt x="1469" y="422"/>
                    <a:pt x="1435" y="322"/>
                  </a:cubicBezTo>
                  <a:cubicBezTo>
                    <a:pt x="1211" y="63"/>
                    <a:pt x="880" y="0"/>
                    <a:pt x="60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4"/>
            <p:cNvSpPr/>
            <p:nvPr/>
          </p:nvSpPr>
          <p:spPr>
            <a:xfrm>
              <a:off x="2356850" y="1987550"/>
              <a:ext cx="36725" cy="15175"/>
            </a:xfrm>
            <a:custGeom>
              <a:avLst/>
              <a:gdLst/>
              <a:ahLst/>
              <a:cxnLst/>
              <a:rect l="l" t="t" r="r" b="b"/>
              <a:pathLst>
                <a:path w="1469" h="607" extrusionOk="0">
                  <a:moveTo>
                    <a:pt x="545" y="0"/>
                  </a:moveTo>
                  <a:cubicBezTo>
                    <a:pt x="322" y="0"/>
                    <a:pt x="149" y="40"/>
                    <a:pt x="134" y="40"/>
                  </a:cubicBezTo>
                  <a:cubicBezTo>
                    <a:pt x="34" y="73"/>
                    <a:pt x="1" y="173"/>
                    <a:pt x="1" y="240"/>
                  </a:cubicBezTo>
                  <a:cubicBezTo>
                    <a:pt x="34" y="340"/>
                    <a:pt x="134" y="373"/>
                    <a:pt x="201" y="373"/>
                  </a:cubicBezTo>
                  <a:cubicBezTo>
                    <a:pt x="201" y="373"/>
                    <a:pt x="333" y="347"/>
                    <a:pt x="505" y="347"/>
                  </a:cubicBezTo>
                  <a:cubicBezTo>
                    <a:pt x="721" y="347"/>
                    <a:pt x="1001" y="388"/>
                    <a:pt x="1168" y="574"/>
                  </a:cubicBezTo>
                  <a:cubicBezTo>
                    <a:pt x="1202" y="607"/>
                    <a:pt x="1235" y="607"/>
                    <a:pt x="1302" y="607"/>
                  </a:cubicBezTo>
                  <a:cubicBezTo>
                    <a:pt x="1335" y="607"/>
                    <a:pt x="1368" y="607"/>
                    <a:pt x="1368" y="540"/>
                  </a:cubicBezTo>
                  <a:cubicBezTo>
                    <a:pt x="1468" y="507"/>
                    <a:pt x="1468" y="407"/>
                    <a:pt x="1402" y="340"/>
                  </a:cubicBezTo>
                  <a:cubicBezTo>
                    <a:pt x="1179" y="62"/>
                    <a:pt x="823" y="0"/>
                    <a:pt x="54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4"/>
            <p:cNvSpPr/>
            <p:nvPr/>
          </p:nvSpPr>
          <p:spPr>
            <a:xfrm>
              <a:off x="2074150" y="905550"/>
              <a:ext cx="276050" cy="314500"/>
            </a:xfrm>
            <a:custGeom>
              <a:avLst/>
              <a:gdLst/>
              <a:ahLst/>
              <a:cxnLst/>
              <a:rect l="l" t="t" r="r" b="b"/>
              <a:pathLst>
                <a:path w="11042" h="12580" extrusionOk="0">
                  <a:moveTo>
                    <a:pt x="6788" y="1"/>
                  </a:moveTo>
                  <a:cubicBezTo>
                    <a:pt x="6643" y="1"/>
                    <a:pt x="6493" y="8"/>
                    <a:pt x="6338" y="22"/>
                  </a:cubicBezTo>
                  <a:cubicBezTo>
                    <a:pt x="2002" y="456"/>
                    <a:pt x="1" y="5493"/>
                    <a:pt x="3170" y="7427"/>
                  </a:cubicBezTo>
                  <a:cubicBezTo>
                    <a:pt x="3170" y="7427"/>
                    <a:pt x="2536" y="8929"/>
                    <a:pt x="1802" y="9195"/>
                  </a:cubicBezTo>
                  <a:cubicBezTo>
                    <a:pt x="1306" y="9381"/>
                    <a:pt x="2001" y="10093"/>
                    <a:pt x="2856" y="10313"/>
                  </a:cubicBezTo>
                  <a:lnTo>
                    <a:pt x="2856" y="10313"/>
                  </a:lnTo>
                  <a:cubicBezTo>
                    <a:pt x="2437" y="10498"/>
                    <a:pt x="2163" y="10756"/>
                    <a:pt x="2436" y="11097"/>
                  </a:cubicBezTo>
                  <a:cubicBezTo>
                    <a:pt x="2877" y="11670"/>
                    <a:pt x="3756" y="12579"/>
                    <a:pt x="5217" y="12579"/>
                  </a:cubicBezTo>
                  <a:cubicBezTo>
                    <a:pt x="5965" y="12579"/>
                    <a:pt x="6866" y="12341"/>
                    <a:pt x="7940" y="11697"/>
                  </a:cubicBezTo>
                  <a:cubicBezTo>
                    <a:pt x="11042" y="9863"/>
                    <a:pt x="11008" y="5026"/>
                    <a:pt x="11008" y="5026"/>
                  </a:cubicBezTo>
                  <a:cubicBezTo>
                    <a:pt x="11008" y="5026"/>
                    <a:pt x="10698" y="1"/>
                    <a:pt x="6788"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4"/>
            <p:cNvSpPr/>
            <p:nvPr/>
          </p:nvSpPr>
          <p:spPr>
            <a:xfrm>
              <a:off x="2194250" y="902000"/>
              <a:ext cx="528725" cy="397500"/>
            </a:xfrm>
            <a:custGeom>
              <a:avLst/>
              <a:gdLst/>
              <a:ahLst/>
              <a:cxnLst/>
              <a:rect l="l" t="t" r="r" b="b"/>
              <a:pathLst>
                <a:path w="21149" h="15900" extrusionOk="0">
                  <a:moveTo>
                    <a:pt x="13148" y="1"/>
                  </a:moveTo>
                  <a:cubicBezTo>
                    <a:pt x="12251" y="1"/>
                    <a:pt x="10953" y="155"/>
                    <a:pt x="9073" y="598"/>
                  </a:cubicBezTo>
                  <a:cubicBezTo>
                    <a:pt x="2869" y="2065"/>
                    <a:pt x="0" y="10138"/>
                    <a:pt x="6371" y="14808"/>
                  </a:cubicBezTo>
                  <a:cubicBezTo>
                    <a:pt x="7418" y="15575"/>
                    <a:pt x="8261" y="15899"/>
                    <a:pt x="8960" y="15899"/>
                  </a:cubicBezTo>
                  <a:cubicBezTo>
                    <a:pt x="12519" y="15899"/>
                    <a:pt x="12359" y="7506"/>
                    <a:pt x="16345" y="6335"/>
                  </a:cubicBezTo>
                  <a:cubicBezTo>
                    <a:pt x="21148" y="4968"/>
                    <a:pt x="15144" y="831"/>
                    <a:pt x="15144" y="831"/>
                  </a:cubicBezTo>
                  <a:cubicBezTo>
                    <a:pt x="15144" y="831"/>
                    <a:pt x="15226" y="1"/>
                    <a:pt x="13148"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4"/>
            <p:cNvSpPr/>
            <p:nvPr/>
          </p:nvSpPr>
          <p:spPr>
            <a:xfrm>
              <a:off x="2295425" y="1157900"/>
              <a:ext cx="461750" cy="527750"/>
            </a:xfrm>
            <a:custGeom>
              <a:avLst/>
              <a:gdLst/>
              <a:ahLst/>
              <a:cxnLst/>
              <a:rect l="l" t="t" r="r" b="b"/>
              <a:pathLst>
                <a:path w="18470" h="21110" extrusionOk="0">
                  <a:moveTo>
                    <a:pt x="6570" y="0"/>
                  </a:moveTo>
                  <a:cubicBezTo>
                    <a:pt x="6466" y="0"/>
                    <a:pt x="6373" y="22"/>
                    <a:pt x="6294" y="69"/>
                  </a:cubicBezTo>
                  <a:cubicBezTo>
                    <a:pt x="5193" y="703"/>
                    <a:pt x="6260" y="8541"/>
                    <a:pt x="6094" y="8775"/>
                  </a:cubicBezTo>
                  <a:cubicBezTo>
                    <a:pt x="5527" y="9576"/>
                    <a:pt x="2691" y="10610"/>
                    <a:pt x="1257" y="11177"/>
                  </a:cubicBezTo>
                  <a:cubicBezTo>
                    <a:pt x="0" y="11634"/>
                    <a:pt x="3266" y="21109"/>
                    <a:pt x="8437" y="21109"/>
                  </a:cubicBezTo>
                  <a:cubicBezTo>
                    <a:pt x="9308" y="21109"/>
                    <a:pt x="10232" y="20841"/>
                    <a:pt x="11197" y="20216"/>
                  </a:cubicBezTo>
                  <a:cubicBezTo>
                    <a:pt x="13766" y="18582"/>
                    <a:pt x="18469" y="15747"/>
                    <a:pt x="15767" y="13111"/>
                  </a:cubicBezTo>
                  <a:cubicBezTo>
                    <a:pt x="14666" y="12044"/>
                    <a:pt x="12565" y="9609"/>
                    <a:pt x="11264" y="9609"/>
                  </a:cubicBezTo>
                  <a:cubicBezTo>
                    <a:pt x="10797" y="9609"/>
                    <a:pt x="10997" y="3404"/>
                    <a:pt x="10997" y="3404"/>
                  </a:cubicBezTo>
                  <a:cubicBezTo>
                    <a:pt x="10997" y="3404"/>
                    <a:pt x="7879" y="0"/>
                    <a:pt x="6570"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4"/>
            <p:cNvSpPr/>
            <p:nvPr/>
          </p:nvSpPr>
          <p:spPr>
            <a:xfrm>
              <a:off x="2472800" y="858500"/>
              <a:ext cx="372750" cy="363450"/>
            </a:xfrm>
            <a:custGeom>
              <a:avLst/>
              <a:gdLst/>
              <a:ahLst/>
              <a:cxnLst/>
              <a:rect l="l" t="t" r="r" b="b"/>
              <a:pathLst>
                <a:path w="14910" h="14538" extrusionOk="0">
                  <a:moveTo>
                    <a:pt x="7407" y="1"/>
                  </a:moveTo>
                  <a:cubicBezTo>
                    <a:pt x="5422" y="1"/>
                    <a:pt x="4402" y="2071"/>
                    <a:pt x="4402" y="2071"/>
                  </a:cubicBezTo>
                  <a:cubicBezTo>
                    <a:pt x="0" y="5923"/>
                    <a:pt x="5488" y="14538"/>
                    <a:pt x="9260" y="14538"/>
                  </a:cubicBezTo>
                  <a:cubicBezTo>
                    <a:pt x="9604" y="14538"/>
                    <a:pt x="9933" y="14466"/>
                    <a:pt x="10240" y="14313"/>
                  </a:cubicBezTo>
                  <a:cubicBezTo>
                    <a:pt x="14009" y="12512"/>
                    <a:pt x="14910" y="5740"/>
                    <a:pt x="10740" y="1704"/>
                  </a:cubicBezTo>
                  <a:cubicBezTo>
                    <a:pt x="9430" y="435"/>
                    <a:pt x="8317" y="1"/>
                    <a:pt x="7407"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4"/>
            <p:cNvSpPr/>
            <p:nvPr/>
          </p:nvSpPr>
          <p:spPr>
            <a:xfrm>
              <a:off x="2358525" y="1070450"/>
              <a:ext cx="90075" cy="123650"/>
            </a:xfrm>
            <a:custGeom>
              <a:avLst/>
              <a:gdLst/>
              <a:ahLst/>
              <a:cxnLst/>
              <a:rect l="l" t="t" r="r" b="b"/>
              <a:pathLst>
                <a:path w="3603" h="4946" extrusionOk="0">
                  <a:moveTo>
                    <a:pt x="1961" y="0"/>
                  </a:moveTo>
                  <a:cubicBezTo>
                    <a:pt x="1739" y="0"/>
                    <a:pt x="1506" y="115"/>
                    <a:pt x="1268" y="398"/>
                  </a:cubicBezTo>
                  <a:cubicBezTo>
                    <a:pt x="0" y="1832"/>
                    <a:pt x="100" y="4401"/>
                    <a:pt x="1768" y="4901"/>
                  </a:cubicBezTo>
                  <a:cubicBezTo>
                    <a:pt x="1879" y="4931"/>
                    <a:pt x="1982" y="4945"/>
                    <a:pt x="2080" y="4945"/>
                  </a:cubicBezTo>
                  <a:cubicBezTo>
                    <a:pt x="3486" y="4945"/>
                    <a:pt x="3603" y="1999"/>
                    <a:pt x="3603" y="1999"/>
                  </a:cubicBezTo>
                  <a:cubicBezTo>
                    <a:pt x="3603" y="1999"/>
                    <a:pt x="2886" y="0"/>
                    <a:pt x="1961"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4"/>
            <p:cNvSpPr/>
            <p:nvPr/>
          </p:nvSpPr>
          <p:spPr>
            <a:xfrm>
              <a:off x="2381050" y="1108500"/>
              <a:ext cx="40050" cy="51125"/>
            </a:xfrm>
            <a:custGeom>
              <a:avLst/>
              <a:gdLst/>
              <a:ahLst/>
              <a:cxnLst/>
              <a:rect l="l" t="t" r="r" b="b"/>
              <a:pathLst>
                <a:path w="1602" h="2045" extrusionOk="0">
                  <a:moveTo>
                    <a:pt x="817" y="1"/>
                  </a:moveTo>
                  <a:cubicBezTo>
                    <a:pt x="394" y="1"/>
                    <a:pt x="96" y="691"/>
                    <a:pt x="33" y="911"/>
                  </a:cubicBezTo>
                  <a:cubicBezTo>
                    <a:pt x="0" y="1011"/>
                    <a:pt x="33" y="1077"/>
                    <a:pt x="100" y="1144"/>
                  </a:cubicBezTo>
                  <a:cubicBezTo>
                    <a:pt x="125" y="1152"/>
                    <a:pt x="148" y="1157"/>
                    <a:pt x="169" y="1157"/>
                  </a:cubicBezTo>
                  <a:cubicBezTo>
                    <a:pt x="234" y="1157"/>
                    <a:pt x="284" y="1119"/>
                    <a:pt x="334" y="1044"/>
                  </a:cubicBezTo>
                  <a:cubicBezTo>
                    <a:pt x="500" y="644"/>
                    <a:pt x="734" y="344"/>
                    <a:pt x="834" y="344"/>
                  </a:cubicBezTo>
                  <a:cubicBezTo>
                    <a:pt x="934" y="410"/>
                    <a:pt x="1168" y="1144"/>
                    <a:pt x="1268" y="1911"/>
                  </a:cubicBezTo>
                  <a:cubicBezTo>
                    <a:pt x="1268" y="2011"/>
                    <a:pt x="1368" y="2045"/>
                    <a:pt x="1434" y="2045"/>
                  </a:cubicBezTo>
                  <a:cubicBezTo>
                    <a:pt x="1534" y="2045"/>
                    <a:pt x="1601" y="1978"/>
                    <a:pt x="1568" y="1878"/>
                  </a:cubicBezTo>
                  <a:cubicBezTo>
                    <a:pt x="1501" y="1211"/>
                    <a:pt x="1268" y="77"/>
                    <a:pt x="901" y="10"/>
                  </a:cubicBezTo>
                  <a:cubicBezTo>
                    <a:pt x="872" y="4"/>
                    <a:pt x="844" y="1"/>
                    <a:pt x="81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4"/>
            <p:cNvSpPr/>
            <p:nvPr/>
          </p:nvSpPr>
          <p:spPr>
            <a:xfrm>
              <a:off x="2400225" y="953150"/>
              <a:ext cx="347775" cy="379950"/>
            </a:xfrm>
            <a:custGeom>
              <a:avLst/>
              <a:gdLst/>
              <a:ahLst/>
              <a:cxnLst/>
              <a:rect l="l" t="t" r="r" b="b"/>
              <a:pathLst>
                <a:path w="13911" h="15198" extrusionOk="0">
                  <a:moveTo>
                    <a:pt x="6435" y="1"/>
                  </a:moveTo>
                  <a:cubicBezTo>
                    <a:pt x="4733" y="1"/>
                    <a:pt x="3403" y="253"/>
                    <a:pt x="3403" y="253"/>
                  </a:cubicBezTo>
                  <a:cubicBezTo>
                    <a:pt x="0" y="553"/>
                    <a:pt x="1768" y="9560"/>
                    <a:pt x="1768" y="9560"/>
                  </a:cubicBezTo>
                  <a:cubicBezTo>
                    <a:pt x="1768" y="9560"/>
                    <a:pt x="1568" y="15197"/>
                    <a:pt x="7739" y="15197"/>
                  </a:cubicBezTo>
                  <a:cubicBezTo>
                    <a:pt x="8606" y="15197"/>
                    <a:pt x="10841" y="14763"/>
                    <a:pt x="11609" y="13863"/>
                  </a:cubicBezTo>
                  <a:cubicBezTo>
                    <a:pt x="13577" y="11494"/>
                    <a:pt x="13910" y="3889"/>
                    <a:pt x="12843" y="2388"/>
                  </a:cubicBezTo>
                  <a:cubicBezTo>
                    <a:pt x="11485" y="427"/>
                    <a:pt x="8646" y="1"/>
                    <a:pt x="6435" y="1"/>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4"/>
            <p:cNvSpPr/>
            <p:nvPr/>
          </p:nvSpPr>
          <p:spPr>
            <a:xfrm>
              <a:off x="2623700" y="1123325"/>
              <a:ext cx="63425" cy="82175"/>
            </a:xfrm>
            <a:custGeom>
              <a:avLst/>
              <a:gdLst/>
              <a:ahLst/>
              <a:cxnLst/>
              <a:rect l="l" t="t" r="r" b="b"/>
              <a:pathLst>
                <a:path w="2537" h="3287" extrusionOk="0">
                  <a:moveTo>
                    <a:pt x="410" y="1"/>
                  </a:moveTo>
                  <a:cubicBezTo>
                    <a:pt x="368" y="1"/>
                    <a:pt x="318" y="17"/>
                    <a:pt x="268" y="51"/>
                  </a:cubicBezTo>
                  <a:cubicBezTo>
                    <a:pt x="234" y="84"/>
                    <a:pt x="234" y="151"/>
                    <a:pt x="268" y="251"/>
                  </a:cubicBezTo>
                  <a:cubicBezTo>
                    <a:pt x="1102" y="1218"/>
                    <a:pt x="2002" y="2386"/>
                    <a:pt x="2069" y="2719"/>
                  </a:cubicBezTo>
                  <a:cubicBezTo>
                    <a:pt x="1402" y="2719"/>
                    <a:pt x="168" y="2953"/>
                    <a:pt x="134" y="2953"/>
                  </a:cubicBezTo>
                  <a:cubicBezTo>
                    <a:pt x="34" y="2986"/>
                    <a:pt x="1" y="3086"/>
                    <a:pt x="1" y="3153"/>
                  </a:cubicBezTo>
                  <a:cubicBezTo>
                    <a:pt x="34" y="3253"/>
                    <a:pt x="68" y="3286"/>
                    <a:pt x="168" y="3286"/>
                  </a:cubicBezTo>
                  <a:cubicBezTo>
                    <a:pt x="201" y="3286"/>
                    <a:pt x="1535" y="3053"/>
                    <a:pt x="2069" y="3053"/>
                  </a:cubicBezTo>
                  <a:cubicBezTo>
                    <a:pt x="2236" y="3053"/>
                    <a:pt x="2336" y="2953"/>
                    <a:pt x="2336" y="2919"/>
                  </a:cubicBezTo>
                  <a:cubicBezTo>
                    <a:pt x="2536" y="2553"/>
                    <a:pt x="1469" y="1118"/>
                    <a:pt x="501" y="51"/>
                  </a:cubicBezTo>
                  <a:cubicBezTo>
                    <a:pt x="485" y="17"/>
                    <a:pt x="451" y="1"/>
                    <a:pt x="41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4"/>
            <p:cNvSpPr/>
            <p:nvPr/>
          </p:nvSpPr>
          <p:spPr>
            <a:xfrm>
              <a:off x="2532825" y="1097050"/>
              <a:ext cx="49225" cy="65925"/>
            </a:xfrm>
            <a:custGeom>
              <a:avLst/>
              <a:gdLst/>
              <a:ahLst/>
              <a:cxnLst/>
              <a:rect l="l" t="t" r="r" b="b"/>
              <a:pathLst>
                <a:path w="1969" h="2637" extrusionOk="0">
                  <a:moveTo>
                    <a:pt x="1801" y="1"/>
                  </a:moveTo>
                  <a:cubicBezTo>
                    <a:pt x="1701" y="1"/>
                    <a:pt x="1635" y="101"/>
                    <a:pt x="1635" y="168"/>
                  </a:cubicBezTo>
                  <a:cubicBezTo>
                    <a:pt x="1635" y="1035"/>
                    <a:pt x="1601" y="2002"/>
                    <a:pt x="1501" y="2303"/>
                  </a:cubicBezTo>
                  <a:cubicBezTo>
                    <a:pt x="1234" y="2102"/>
                    <a:pt x="767" y="1168"/>
                    <a:pt x="334" y="335"/>
                  </a:cubicBezTo>
                  <a:cubicBezTo>
                    <a:pt x="310" y="287"/>
                    <a:pt x="253" y="240"/>
                    <a:pt x="198" y="240"/>
                  </a:cubicBezTo>
                  <a:cubicBezTo>
                    <a:pt x="175" y="240"/>
                    <a:pt x="153" y="248"/>
                    <a:pt x="133" y="268"/>
                  </a:cubicBezTo>
                  <a:cubicBezTo>
                    <a:pt x="33" y="301"/>
                    <a:pt x="0" y="368"/>
                    <a:pt x="33" y="468"/>
                  </a:cubicBezTo>
                  <a:cubicBezTo>
                    <a:pt x="434" y="1269"/>
                    <a:pt x="1101" y="2536"/>
                    <a:pt x="1468" y="2636"/>
                  </a:cubicBezTo>
                  <a:lnTo>
                    <a:pt x="1501" y="2636"/>
                  </a:lnTo>
                  <a:cubicBezTo>
                    <a:pt x="1534" y="2636"/>
                    <a:pt x="1601" y="2603"/>
                    <a:pt x="1701" y="2603"/>
                  </a:cubicBezTo>
                  <a:cubicBezTo>
                    <a:pt x="1968" y="2369"/>
                    <a:pt x="1968" y="968"/>
                    <a:pt x="1968" y="168"/>
                  </a:cubicBezTo>
                  <a:cubicBezTo>
                    <a:pt x="1968" y="101"/>
                    <a:pt x="1868" y="1"/>
                    <a:pt x="18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4"/>
            <p:cNvSpPr/>
            <p:nvPr/>
          </p:nvSpPr>
          <p:spPr>
            <a:xfrm>
              <a:off x="2669575" y="1097900"/>
              <a:ext cx="41725" cy="62575"/>
            </a:xfrm>
            <a:custGeom>
              <a:avLst/>
              <a:gdLst/>
              <a:ahLst/>
              <a:cxnLst/>
              <a:rect l="l" t="t" r="r" b="b"/>
              <a:pathLst>
                <a:path w="1669" h="2503" extrusionOk="0">
                  <a:moveTo>
                    <a:pt x="1402" y="0"/>
                  </a:moveTo>
                  <a:cubicBezTo>
                    <a:pt x="1268" y="0"/>
                    <a:pt x="1235" y="100"/>
                    <a:pt x="1235" y="167"/>
                  </a:cubicBezTo>
                  <a:cubicBezTo>
                    <a:pt x="1268" y="901"/>
                    <a:pt x="1268" y="1735"/>
                    <a:pt x="1201" y="2068"/>
                  </a:cubicBezTo>
                  <a:cubicBezTo>
                    <a:pt x="1001" y="1768"/>
                    <a:pt x="601" y="934"/>
                    <a:pt x="334" y="167"/>
                  </a:cubicBezTo>
                  <a:cubicBezTo>
                    <a:pt x="310" y="118"/>
                    <a:pt x="250" y="87"/>
                    <a:pt x="180" y="87"/>
                  </a:cubicBezTo>
                  <a:cubicBezTo>
                    <a:pt x="154" y="87"/>
                    <a:pt x="127" y="91"/>
                    <a:pt x="101" y="100"/>
                  </a:cubicBezTo>
                  <a:cubicBezTo>
                    <a:pt x="34" y="134"/>
                    <a:pt x="1" y="234"/>
                    <a:pt x="34" y="301"/>
                  </a:cubicBezTo>
                  <a:cubicBezTo>
                    <a:pt x="835" y="2469"/>
                    <a:pt x="1135" y="2502"/>
                    <a:pt x="1235" y="2502"/>
                  </a:cubicBezTo>
                  <a:cubicBezTo>
                    <a:pt x="1335" y="2502"/>
                    <a:pt x="1368" y="2469"/>
                    <a:pt x="1435" y="2402"/>
                  </a:cubicBezTo>
                  <a:cubicBezTo>
                    <a:pt x="1668" y="2102"/>
                    <a:pt x="1602" y="634"/>
                    <a:pt x="1568" y="167"/>
                  </a:cubicBezTo>
                  <a:cubicBezTo>
                    <a:pt x="1568" y="67"/>
                    <a:pt x="1502" y="0"/>
                    <a:pt x="14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4"/>
            <p:cNvSpPr/>
            <p:nvPr/>
          </p:nvSpPr>
          <p:spPr>
            <a:xfrm>
              <a:off x="2578675" y="1201975"/>
              <a:ext cx="81750" cy="75250"/>
            </a:xfrm>
            <a:custGeom>
              <a:avLst/>
              <a:gdLst/>
              <a:ahLst/>
              <a:cxnLst/>
              <a:rect l="l" t="t" r="r" b="b"/>
              <a:pathLst>
                <a:path w="3270" h="3010" extrusionOk="0">
                  <a:moveTo>
                    <a:pt x="339" y="0"/>
                  </a:moveTo>
                  <a:cubicBezTo>
                    <a:pt x="275" y="0"/>
                    <a:pt x="201" y="83"/>
                    <a:pt x="201" y="140"/>
                  </a:cubicBezTo>
                  <a:cubicBezTo>
                    <a:pt x="1" y="1808"/>
                    <a:pt x="167" y="2742"/>
                    <a:pt x="701" y="2976"/>
                  </a:cubicBezTo>
                  <a:cubicBezTo>
                    <a:pt x="801" y="3009"/>
                    <a:pt x="868" y="3009"/>
                    <a:pt x="968" y="3009"/>
                  </a:cubicBezTo>
                  <a:cubicBezTo>
                    <a:pt x="1835" y="3009"/>
                    <a:pt x="3036" y="1508"/>
                    <a:pt x="3203" y="1341"/>
                  </a:cubicBezTo>
                  <a:cubicBezTo>
                    <a:pt x="3270" y="1308"/>
                    <a:pt x="3270" y="1174"/>
                    <a:pt x="3170" y="1141"/>
                  </a:cubicBezTo>
                  <a:cubicBezTo>
                    <a:pt x="3156" y="1127"/>
                    <a:pt x="3125" y="1119"/>
                    <a:pt x="3091" y="1119"/>
                  </a:cubicBezTo>
                  <a:cubicBezTo>
                    <a:pt x="3043" y="1119"/>
                    <a:pt x="2989" y="1135"/>
                    <a:pt x="2969" y="1174"/>
                  </a:cubicBezTo>
                  <a:cubicBezTo>
                    <a:pt x="2487" y="1778"/>
                    <a:pt x="1541" y="2708"/>
                    <a:pt x="994" y="2708"/>
                  </a:cubicBezTo>
                  <a:cubicBezTo>
                    <a:pt x="936" y="2708"/>
                    <a:pt x="882" y="2698"/>
                    <a:pt x="835" y="2676"/>
                  </a:cubicBezTo>
                  <a:cubicBezTo>
                    <a:pt x="601" y="2609"/>
                    <a:pt x="268" y="2142"/>
                    <a:pt x="501" y="174"/>
                  </a:cubicBezTo>
                  <a:cubicBezTo>
                    <a:pt x="534" y="107"/>
                    <a:pt x="468" y="7"/>
                    <a:pt x="368" y="7"/>
                  </a:cubicBezTo>
                  <a:cubicBezTo>
                    <a:pt x="358" y="2"/>
                    <a:pt x="349" y="0"/>
                    <a:pt x="3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4"/>
            <p:cNvSpPr/>
            <p:nvPr/>
          </p:nvSpPr>
          <p:spPr>
            <a:xfrm>
              <a:off x="2319600" y="867050"/>
              <a:ext cx="313125" cy="210575"/>
            </a:xfrm>
            <a:custGeom>
              <a:avLst/>
              <a:gdLst/>
              <a:ahLst/>
              <a:cxnLst/>
              <a:rect l="l" t="t" r="r" b="b"/>
              <a:pathLst>
                <a:path w="12525" h="8423" extrusionOk="0">
                  <a:moveTo>
                    <a:pt x="7761" y="1"/>
                  </a:moveTo>
                  <a:cubicBezTo>
                    <a:pt x="4167" y="1"/>
                    <a:pt x="1" y="2559"/>
                    <a:pt x="1491" y="8400"/>
                  </a:cubicBezTo>
                  <a:cubicBezTo>
                    <a:pt x="1491" y="8400"/>
                    <a:pt x="1854" y="8423"/>
                    <a:pt x="2448" y="8423"/>
                  </a:cubicBezTo>
                  <a:cubicBezTo>
                    <a:pt x="5027" y="8423"/>
                    <a:pt x="11952" y="8004"/>
                    <a:pt x="12332" y="3530"/>
                  </a:cubicBezTo>
                  <a:cubicBezTo>
                    <a:pt x="12524" y="1261"/>
                    <a:pt x="10283" y="1"/>
                    <a:pt x="7761"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4"/>
            <p:cNvSpPr/>
            <p:nvPr/>
          </p:nvSpPr>
          <p:spPr>
            <a:xfrm>
              <a:off x="2683750" y="930975"/>
              <a:ext cx="94275" cy="141925"/>
            </a:xfrm>
            <a:custGeom>
              <a:avLst/>
              <a:gdLst/>
              <a:ahLst/>
              <a:cxnLst/>
              <a:rect l="l" t="t" r="r" b="b"/>
              <a:pathLst>
                <a:path w="3771" h="5677" extrusionOk="0">
                  <a:moveTo>
                    <a:pt x="304" y="1"/>
                  </a:moveTo>
                  <a:cubicBezTo>
                    <a:pt x="202" y="1"/>
                    <a:pt x="141" y="6"/>
                    <a:pt x="134" y="6"/>
                  </a:cubicBezTo>
                  <a:cubicBezTo>
                    <a:pt x="34" y="6"/>
                    <a:pt x="1" y="106"/>
                    <a:pt x="1" y="173"/>
                  </a:cubicBezTo>
                  <a:cubicBezTo>
                    <a:pt x="1" y="273"/>
                    <a:pt x="101" y="306"/>
                    <a:pt x="167" y="306"/>
                  </a:cubicBezTo>
                  <a:cubicBezTo>
                    <a:pt x="167" y="306"/>
                    <a:pt x="227" y="300"/>
                    <a:pt x="328" y="300"/>
                  </a:cubicBezTo>
                  <a:cubicBezTo>
                    <a:pt x="697" y="300"/>
                    <a:pt x="1623" y="382"/>
                    <a:pt x="2302" y="1140"/>
                  </a:cubicBezTo>
                  <a:cubicBezTo>
                    <a:pt x="3136" y="2007"/>
                    <a:pt x="3370" y="3475"/>
                    <a:pt x="3103" y="5510"/>
                  </a:cubicBezTo>
                  <a:cubicBezTo>
                    <a:pt x="3103" y="5610"/>
                    <a:pt x="3136" y="5677"/>
                    <a:pt x="3270" y="5677"/>
                  </a:cubicBezTo>
                  <a:cubicBezTo>
                    <a:pt x="3336" y="5677"/>
                    <a:pt x="3436" y="5643"/>
                    <a:pt x="3436" y="5543"/>
                  </a:cubicBezTo>
                  <a:cubicBezTo>
                    <a:pt x="3770" y="3442"/>
                    <a:pt x="3470" y="1874"/>
                    <a:pt x="2569" y="940"/>
                  </a:cubicBezTo>
                  <a:cubicBezTo>
                    <a:pt x="1769" y="86"/>
                    <a:pt x="712" y="1"/>
                    <a:pt x="30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4"/>
            <p:cNvSpPr/>
            <p:nvPr/>
          </p:nvSpPr>
          <p:spPr>
            <a:xfrm>
              <a:off x="2458600" y="933600"/>
              <a:ext cx="139275" cy="104275"/>
            </a:xfrm>
            <a:custGeom>
              <a:avLst/>
              <a:gdLst/>
              <a:ahLst/>
              <a:cxnLst/>
              <a:rect l="l" t="t" r="r" b="b"/>
              <a:pathLst>
                <a:path w="5571" h="4171" extrusionOk="0">
                  <a:moveTo>
                    <a:pt x="5337" y="1"/>
                  </a:moveTo>
                  <a:cubicBezTo>
                    <a:pt x="5271" y="1"/>
                    <a:pt x="5171" y="68"/>
                    <a:pt x="5171" y="168"/>
                  </a:cubicBezTo>
                  <a:cubicBezTo>
                    <a:pt x="5171" y="201"/>
                    <a:pt x="5171" y="1402"/>
                    <a:pt x="4203" y="2403"/>
                  </a:cubicBezTo>
                  <a:cubicBezTo>
                    <a:pt x="3369" y="3270"/>
                    <a:pt x="2002" y="3804"/>
                    <a:pt x="167" y="3837"/>
                  </a:cubicBezTo>
                  <a:cubicBezTo>
                    <a:pt x="100" y="3837"/>
                    <a:pt x="0" y="3904"/>
                    <a:pt x="0" y="4004"/>
                  </a:cubicBezTo>
                  <a:cubicBezTo>
                    <a:pt x="0" y="4070"/>
                    <a:pt x="100" y="4171"/>
                    <a:pt x="167" y="4171"/>
                  </a:cubicBezTo>
                  <a:cubicBezTo>
                    <a:pt x="2102" y="4104"/>
                    <a:pt x="3536" y="3570"/>
                    <a:pt x="4470" y="2603"/>
                  </a:cubicBezTo>
                  <a:cubicBezTo>
                    <a:pt x="5571" y="1502"/>
                    <a:pt x="5504" y="201"/>
                    <a:pt x="5504" y="168"/>
                  </a:cubicBezTo>
                  <a:cubicBezTo>
                    <a:pt x="5504" y="68"/>
                    <a:pt x="5437" y="1"/>
                    <a:pt x="53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4"/>
            <p:cNvSpPr/>
            <p:nvPr/>
          </p:nvSpPr>
          <p:spPr>
            <a:xfrm>
              <a:off x="2386875" y="906000"/>
              <a:ext cx="199325" cy="102700"/>
            </a:xfrm>
            <a:custGeom>
              <a:avLst/>
              <a:gdLst/>
              <a:ahLst/>
              <a:cxnLst/>
              <a:rect l="l" t="t" r="r" b="b"/>
              <a:pathLst>
                <a:path w="7973" h="4108" extrusionOk="0">
                  <a:moveTo>
                    <a:pt x="7563" y="1"/>
                  </a:moveTo>
                  <a:cubicBezTo>
                    <a:pt x="7017" y="1"/>
                    <a:pt x="5630" y="41"/>
                    <a:pt x="4204" y="404"/>
                  </a:cubicBezTo>
                  <a:cubicBezTo>
                    <a:pt x="1768" y="1005"/>
                    <a:pt x="301" y="2239"/>
                    <a:pt x="1" y="3907"/>
                  </a:cubicBezTo>
                  <a:cubicBezTo>
                    <a:pt x="1" y="4007"/>
                    <a:pt x="34" y="4107"/>
                    <a:pt x="167" y="4107"/>
                  </a:cubicBezTo>
                  <a:cubicBezTo>
                    <a:pt x="267" y="4107"/>
                    <a:pt x="334" y="4007"/>
                    <a:pt x="301" y="3974"/>
                  </a:cubicBezTo>
                  <a:cubicBezTo>
                    <a:pt x="945" y="478"/>
                    <a:pt x="6664" y="337"/>
                    <a:pt x="7660" y="337"/>
                  </a:cubicBezTo>
                  <a:cubicBezTo>
                    <a:pt x="7747" y="337"/>
                    <a:pt x="7798" y="338"/>
                    <a:pt x="7806" y="338"/>
                  </a:cubicBezTo>
                  <a:cubicBezTo>
                    <a:pt x="7873" y="338"/>
                    <a:pt x="7973" y="271"/>
                    <a:pt x="7973" y="171"/>
                  </a:cubicBezTo>
                  <a:cubicBezTo>
                    <a:pt x="7973" y="104"/>
                    <a:pt x="7873" y="4"/>
                    <a:pt x="7806" y="4"/>
                  </a:cubicBezTo>
                  <a:cubicBezTo>
                    <a:pt x="7806" y="4"/>
                    <a:pt x="7719" y="1"/>
                    <a:pt x="756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4"/>
            <p:cNvSpPr/>
            <p:nvPr/>
          </p:nvSpPr>
          <p:spPr>
            <a:xfrm>
              <a:off x="2316000" y="1017825"/>
              <a:ext cx="58400" cy="57575"/>
            </a:xfrm>
            <a:custGeom>
              <a:avLst/>
              <a:gdLst/>
              <a:ahLst/>
              <a:cxnLst/>
              <a:rect l="l" t="t" r="r" b="b"/>
              <a:pathLst>
                <a:path w="2336" h="2303" extrusionOk="0">
                  <a:moveTo>
                    <a:pt x="167" y="1"/>
                  </a:moveTo>
                  <a:cubicBezTo>
                    <a:pt x="100" y="1"/>
                    <a:pt x="0" y="68"/>
                    <a:pt x="0" y="168"/>
                  </a:cubicBezTo>
                  <a:cubicBezTo>
                    <a:pt x="0" y="201"/>
                    <a:pt x="0" y="1168"/>
                    <a:pt x="634" y="1802"/>
                  </a:cubicBezTo>
                  <a:cubicBezTo>
                    <a:pt x="968" y="2136"/>
                    <a:pt x="1435" y="2303"/>
                    <a:pt x="1968" y="2303"/>
                  </a:cubicBezTo>
                  <a:cubicBezTo>
                    <a:pt x="2035" y="2303"/>
                    <a:pt x="2102" y="2303"/>
                    <a:pt x="2168" y="2269"/>
                  </a:cubicBezTo>
                  <a:cubicBezTo>
                    <a:pt x="2302" y="2269"/>
                    <a:pt x="2335" y="2169"/>
                    <a:pt x="2335" y="2102"/>
                  </a:cubicBezTo>
                  <a:cubicBezTo>
                    <a:pt x="2335" y="1969"/>
                    <a:pt x="2268" y="1902"/>
                    <a:pt x="2168" y="1902"/>
                  </a:cubicBezTo>
                  <a:cubicBezTo>
                    <a:pt x="2078" y="1914"/>
                    <a:pt x="1990" y="1919"/>
                    <a:pt x="1904" y="1919"/>
                  </a:cubicBezTo>
                  <a:cubicBezTo>
                    <a:pt x="1482" y="1919"/>
                    <a:pt x="1117" y="1785"/>
                    <a:pt x="867" y="1535"/>
                  </a:cubicBezTo>
                  <a:cubicBezTo>
                    <a:pt x="334" y="1035"/>
                    <a:pt x="334" y="168"/>
                    <a:pt x="334" y="168"/>
                  </a:cubicBezTo>
                  <a:cubicBezTo>
                    <a:pt x="334" y="68"/>
                    <a:pt x="267"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4"/>
            <p:cNvSpPr/>
            <p:nvPr/>
          </p:nvSpPr>
          <p:spPr>
            <a:xfrm>
              <a:off x="2287650" y="1046200"/>
              <a:ext cx="56725" cy="80075"/>
            </a:xfrm>
            <a:custGeom>
              <a:avLst/>
              <a:gdLst/>
              <a:ahLst/>
              <a:cxnLst/>
              <a:rect l="l" t="t" r="r" b="b"/>
              <a:pathLst>
                <a:path w="2269" h="3203" extrusionOk="0">
                  <a:moveTo>
                    <a:pt x="600" y="0"/>
                  </a:moveTo>
                  <a:cubicBezTo>
                    <a:pt x="500" y="0"/>
                    <a:pt x="400" y="33"/>
                    <a:pt x="400" y="134"/>
                  </a:cubicBezTo>
                  <a:cubicBezTo>
                    <a:pt x="334" y="200"/>
                    <a:pt x="0" y="1868"/>
                    <a:pt x="1968" y="3169"/>
                  </a:cubicBezTo>
                  <a:cubicBezTo>
                    <a:pt x="2001" y="3202"/>
                    <a:pt x="2001" y="3202"/>
                    <a:pt x="2068" y="3202"/>
                  </a:cubicBezTo>
                  <a:cubicBezTo>
                    <a:pt x="2102" y="3202"/>
                    <a:pt x="2135" y="3169"/>
                    <a:pt x="2235" y="3136"/>
                  </a:cubicBezTo>
                  <a:cubicBezTo>
                    <a:pt x="2268" y="3069"/>
                    <a:pt x="2268" y="2969"/>
                    <a:pt x="2168" y="2902"/>
                  </a:cubicBezTo>
                  <a:cubicBezTo>
                    <a:pt x="434" y="1735"/>
                    <a:pt x="734" y="234"/>
                    <a:pt x="734" y="200"/>
                  </a:cubicBezTo>
                  <a:cubicBezTo>
                    <a:pt x="734" y="134"/>
                    <a:pt x="667" y="0"/>
                    <a:pt x="60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4"/>
            <p:cNvSpPr/>
            <p:nvPr/>
          </p:nvSpPr>
          <p:spPr>
            <a:xfrm>
              <a:off x="2289300" y="1097050"/>
              <a:ext cx="113450" cy="132625"/>
            </a:xfrm>
            <a:custGeom>
              <a:avLst/>
              <a:gdLst/>
              <a:ahLst/>
              <a:cxnLst/>
              <a:rect l="l" t="t" r="r" b="b"/>
              <a:pathLst>
                <a:path w="4538" h="5305" extrusionOk="0">
                  <a:moveTo>
                    <a:pt x="101" y="1"/>
                  </a:moveTo>
                  <a:cubicBezTo>
                    <a:pt x="34" y="1"/>
                    <a:pt x="1" y="101"/>
                    <a:pt x="1" y="168"/>
                  </a:cubicBezTo>
                  <a:cubicBezTo>
                    <a:pt x="401" y="2970"/>
                    <a:pt x="1569" y="4204"/>
                    <a:pt x="2503" y="4771"/>
                  </a:cubicBezTo>
                  <a:cubicBezTo>
                    <a:pt x="3336" y="5271"/>
                    <a:pt x="4070" y="5305"/>
                    <a:pt x="4337" y="5305"/>
                  </a:cubicBezTo>
                  <a:lnTo>
                    <a:pt x="4371" y="5305"/>
                  </a:lnTo>
                  <a:cubicBezTo>
                    <a:pt x="4504" y="5305"/>
                    <a:pt x="4537" y="5205"/>
                    <a:pt x="4537" y="5138"/>
                  </a:cubicBezTo>
                  <a:cubicBezTo>
                    <a:pt x="4537" y="5005"/>
                    <a:pt x="4437" y="4971"/>
                    <a:pt x="4371" y="4971"/>
                  </a:cubicBezTo>
                  <a:cubicBezTo>
                    <a:pt x="4371" y="4971"/>
                    <a:pt x="4353" y="4972"/>
                    <a:pt x="4319" y="4972"/>
                  </a:cubicBezTo>
                  <a:cubicBezTo>
                    <a:pt x="3898" y="4972"/>
                    <a:pt x="1009" y="4800"/>
                    <a:pt x="268" y="134"/>
                  </a:cubicBezTo>
                  <a:cubicBezTo>
                    <a:pt x="268" y="34"/>
                    <a:pt x="201" y="1"/>
                    <a:pt x="1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4"/>
            <p:cNvSpPr/>
            <p:nvPr/>
          </p:nvSpPr>
          <p:spPr>
            <a:xfrm>
              <a:off x="2418575" y="941725"/>
              <a:ext cx="128450" cy="92825"/>
            </a:xfrm>
            <a:custGeom>
              <a:avLst/>
              <a:gdLst/>
              <a:ahLst/>
              <a:cxnLst/>
              <a:rect l="l" t="t" r="r" b="b"/>
              <a:pathLst>
                <a:path w="5138" h="3713" extrusionOk="0">
                  <a:moveTo>
                    <a:pt x="4942" y="1"/>
                  </a:moveTo>
                  <a:cubicBezTo>
                    <a:pt x="4928" y="1"/>
                    <a:pt x="4915" y="4"/>
                    <a:pt x="4904" y="9"/>
                  </a:cubicBezTo>
                  <a:cubicBezTo>
                    <a:pt x="1835" y="810"/>
                    <a:pt x="100" y="3345"/>
                    <a:pt x="33" y="3479"/>
                  </a:cubicBezTo>
                  <a:cubicBezTo>
                    <a:pt x="0" y="3512"/>
                    <a:pt x="0" y="3645"/>
                    <a:pt x="67" y="3679"/>
                  </a:cubicBezTo>
                  <a:cubicBezTo>
                    <a:pt x="100" y="3712"/>
                    <a:pt x="100" y="3712"/>
                    <a:pt x="167" y="3712"/>
                  </a:cubicBezTo>
                  <a:cubicBezTo>
                    <a:pt x="234" y="3712"/>
                    <a:pt x="267" y="3679"/>
                    <a:pt x="300" y="3645"/>
                  </a:cubicBezTo>
                  <a:cubicBezTo>
                    <a:pt x="300" y="3645"/>
                    <a:pt x="2035" y="1077"/>
                    <a:pt x="4970" y="343"/>
                  </a:cubicBezTo>
                  <a:cubicBezTo>
                    <a:pt x="5070" y="310"/>
                    <a:pt x="5137" y="210"/>
                    <a:pt x="5104" y="143"/>
                  </a:cubicBezTo>
                  <a:cubicBezTo>
                    <a:pt x="5076" y="61"/>
                    <a:pt x="5004" y="1"/>
                    <a:pt x="494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4"/>
            <p:cNvSpPr/>
            <p:nvPr/>
          </p:nvSpPr>
          <p:spPr>
            <a:xfrm>
              <a:off x="2477775" y="1054525"/>
              <a:ext cx="145950" cy="145975"/>
            </a:xfrm>
            <a:custGeom>
              <a:avLst/>
              <a:gdLst/>
              <a:ahLst/>
              <a:cxnLst/>
              <a:rect l="l" t="t" r="r" b="b"/>
              <a:pathLst>
                <a:path w="5838" h="5839" extrusionOk="0">
                  <a:moveTo>
                    <a:pt x="2903" y="301"/>
                  </a:moveTo>
                  <a:cubicBezTo>
                    <a:pt x="4370" y="301"/>
                    <a:pt x="5538" y="1468"/>
                    <a:pt x="5538" y="2903"/>
                  </a:cubicBezTo>
                  <a:cubicBezTo>
                    <a:pt x="5538" y="4371"/>
                    <a:pt x="4370" y="5538"/>
                    <a:pt x="2903" y="5538"/>
                  </a:cubicBezTo>
                  <a:cubicBezTo>
                    <a:pt x="1468" y="5538"/>
                    <a:pt x="301" y="4371"/>
                    <a:pt x="301" y="2903"/>
                  </a:cubicBezTo>
                  <a:cubicBezTo>
                    <a:pt x="301" y="1468"/>
                    <a:pt x="1468" y="301"/>
                    <a:pt x="2903" y="301"/>
                  </a:cubicBezTo>
                  <a:close/>
                  <a:moveTo>
                    <a:pt x="2903" y="1"/>
                  </a:moveTo>
                  <a:cubicBezTo>
                    <a:pt x="1335" y="1"/>
                    <a:pt x="0" y="1335"/>
                    <a:pt x="0" y="2903"/>
                  </a:cubicBezTo>
                  <a:cubicBezTo>
                    <a:pt x="0" y="4504"/>
                    <a:pt x="1301" y="5838"/>
                    <a:pt x="2903" y="5838"/>
                  </a:cubicBezTo>
                  <a:cubicBezTo>
                    <a:pt x="4537" y="5838"/>
                    <a:pt x="5838" y="4504"/>
                    <a:pt x="5838" y="2903"/>
                  </a:cubicBezTo>
                  <a:cubicBezTo>
                    <a:pt x="5838" y="1335"/>
                    <a:pt x="4504" y="1"/>
                    <a:pt x="2903"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4"/>
            <p:cNvSpPr/>
            <p:nvPr/>
          </p:nvSpPr>
          <p:spPr>
            <a:xfrm>
              <a:off x="2652900" y="1042025"/>
              <a:ext cx="145950" cy="145950"/>
            </a:xfrm>
            <a:custGeom>
              <a:avLst/>
              <a:gdLst/>
              <a:ahLst/>
              <a:cxnLst/>
              <a:rect l="l" t="t" r="r" b="b"/>
              <a:pathLst>
                <a:path w="5838" h="5838" extrusionOk="0">
                  <a:moveTo>
                    <a:pt x="2903" y="301"/>
                  </a:moveTo>
                  <a:cubicBezTo>
                    <a:pt x="4337" y="301"/>
                    <a:pt x="5538" y="1435"/>
                    <a:pt x="5538" y="2902"/>
                  </a:cubicBezTo>
                  <a:cubicBezTo>
                    <a:pt x="5538" y="4370"/>
                    <a:pt x="4370" y="5538"/>
                    <a:pt x="2903" y="5538"/>
                  </a:cubicBezTo>
                  <a:cubicBezTo>
                    <a:pt x="1468" y="5538"/>
                    <a:pt x="301" y="4370"/>
                    <a:pt x="301" y="2902"/>
                  </a:cubicBezTo>
                  <a:cubicBezTo>
                    <a:pt x="301" y="1435"/>
                    <a:pt x="1468" y="301"/>
                    <a:pt x="2903" y="301"/>
                  </a:cubicBezTo>
                  <a:close/>
                  <a:moveTo>
                    <a:pt x="2903" y="0"/>
                  </a:moveTo>
                  <a:cubicBezTo>
                    <a:pt x="1335" y="0"/>
                    <a:pt x="0" y="1268"/>
                    <a:pt x="0" y="2902"/>
                  </a:cubicBezTo>
                  <a:cubicBezTo>
                    <a:pt x="0" y="4504"/>
                    <a:pt x="1301" y="5838"/>
                    <a:pt x="2903" y="5838"/>
                  </a:cubicBezTo>
                  <a:cubicBezTo>
                    <a:pt x="4537" y="5838"/>
                    <a:pt x="5838" y="4504"/>
                    <a:pt x="5838" y="2902"/>
                  </a:cubicBezTo>
                  <a:cubicBezTo>
                    <a:pt x="5838" y="1335"/>
                    <a:pt x="4504" y="0"/>
                    <a:pt x="2903"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4"/>
            <p:cNvSpPr/>
            <p:nvPr/>
          </p:nvSpPr>
          <p:spPr>
            <a:xfrm>
              <a:off x="2628725" y="1183625"/>
              <a:ext cx="175150" cy="226475"/>
            </a:xfrm>
            <a:custGeom>
              <a:avLst/>
              <a:gdLst/>
              <a:ahLst/>
              <a:cxnLst/>
              <a:rect l="l" t="t" r="r" b="b"/>
              <a:pathLst>
                <a:path w="7006" h="9059" extrusionOk="0">
                  <a:moveTo>
                    <a:pt x="4425" y="0"/>
                  </a:moveTo>
                  <a:cubicBezTo>
                    <a:pt x="4327" y="0"/>
                    <a:pt x="4219" y="54"/>
                    <a:pt x="4103" y="174"/>
                  </a:cubicBezTo>
                  <a:cubicBezTo>
                    <a:pt x="3002" y="1241"/>
                    <a:pt x="3769" y="2676"/>
                    <a:pt x="1868" y="3843"/>
                  </a:cubicBezTo>
                  <a:cubicBezTo>
                    <a:pt x="0" y="5011"/>
                    <a:pt x="1368" y="6378"/>
                    <a:pt x="1368" y="6378"/>
                  </a:cubicBezTo>
                  <a:cubicBezTo>
                    <a:pt x="1368" y="6378"/>
                    <a:pt x="3134" y="9058"/>
                    <a:pt x="3942" y="9058"/>
                  </a:cubicBezTo>
                  <a:cubicBezTo>
                    <a:pt x="4181" y="9058"/>
                    <a:pt x="4337" y="8823"/>
                    <a:pt x="4337" y="8213"/>
                  </a:cubicBezTo>
                  <a:cubicBezTo>
                    <a:pt x="4337" y="5544"/>
                    <a:pt x="5337" y="6011"/>
                    <a:pt x="5838" y="4844"/>
                  </a:cubicBezTo>
                  <a:cubicBezTo>
                    <a:pt x="6705" y="2809"/>
                    <a:pt x="7005" y="1041"/>
                    <a:pt x="5838" y="241"/>
                  </a:cubicBezTo>
                  <a:cubicBezTo>
                    <a:pt x="5748" y="183"/>
                    <a:pt x="5668" y="157"/>
                    <a:pt x="5596" y="157"/>
                  </a:cubicBezTo>
                  <a:cubicBezTo>
                    <a:pt x="5456" y="157"/>
                    <a:pt x="5350" y="261"/>
                    <a:pt x="5272" y="435"/>
                  </a:cubicBezTo>
                  <a:lnTo>
                    <a:pt x="5272" y="435"/>
                  </a:lnTo>
                  <a:cubicBezTo>
                    <a:pt x="5194" y="187"/>
                    <a:pt x="5076" y="34"/>
                    <a:pt x="4902" y="34"/>
                  </a:cubicBezTo>
                  <a:cubicBezTo>
                    <a:pt x="4881" y="34"/>
                    <a:pt x="4859" y="36"/>
                    <a:pt x="4837" y="40"/>
                  </a:cubicBezTo>
                  <a:cubicBezTo>
                    <a:pt x="4777" y="52"/>
                    <a:pt x="4719" y="80"/>
                    <a:pt x="4663" y="120"/>
                  </a:cubicBezTo>
                  <a:lnTo>
                    <a:pt x="4663" y="120"/>
                  </a:lnTo>
                  <a:cubicBezTo>
                    <a:pt x="4592" y="43"/>
                    <a:pt x="4512" y="0"/>
                    <a:pt x="4425" y="0"/>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4"/>
            <p:cNvSpPr/>
            <p:nvPr/>
          </p:nvSpPr>
          <p:spPr>
            <a:xfrm>
              <a:off x="2214250" y="1316375"/>
              <a:ext cx="701350" cy="483500"/>
            </a:xfrm>
            <a:custGeom>
              <a:avLst/>
              <a:gdLst/>
              <a:ahLst/>
              <a:cxnLst/>
              <a:rect l="l" t="t" r="r" b="b"/>
              <a:pathLst>
                <a:path w="28054" h="19340" extrusionOk="0">
                  <a:moveTo>
                    <a:pt x="9007" y="1"/>
                  </a:moveTo>
                  <a:cubicBezTo>
                    <a:pt x="8440" y="1"/>
                    <a:pt x="8273" y="2870"/>
                    <a:pt x="8340" y="2870"/>
                  </a:cubicBezTo>
                  <a:cubicBezTo>
                    <a:pt x="7406" y="3770"/>
                    <a:pt x="4037" y="3570"/>
                    <a:pt x="3503" y="3904"/>
                  </a:cubicBezTo>
                  <a:cubicBezTo>
                    <a:pt x="2936" y="4237"/>
                    <a:pt x="1" y="18614"/>
                    <a:pt x="2169" y="19181"/>
                  </a:cubicBezTo>
                  <a:cubicBezTo>
                    <a:pt x="2603" y="19292"/>
                    <a:pt x="3730" y="19339"/>
                    <a:pt x="5269" y="19339"/>
                  </a:cubicBezTo>
                  <a:cubicBezTo>
                    <a:pt x="11183" y="19339"/>
                    <a:pt x="23182" y="18636"/>
                    <a:pt x="25352" y="18080"/>
                  </a:cubicBezTo>
                  <a:cubicBezTo>
                    <a:pt x="28054" y="17380"/>
                    <a:pt x="23184" y="8207"/>
                    <a:pt x="21916" y="6405"/>
                  </a:cubicBezTo>
                  <a:cubicBezTo>
                    <a:pt x="20682" y="4604"/>
                    <a:pt x="15845" y="3203"/>
                    <a:pt x="15845" y="3203"/>
                  </a:cubicBezTo>
                  <a:cubicBezTo>
                    <a:pt x="15845" y="3203"/>
                    <a:pt x="16279" y="1769"/>
                    <a:pt x="15445" y="1335"/>
                  </a:cubicBezTo>
                  <a:cubicBezTo>
                    <a:pt x="15045" y="1068"/>
                    <a:pt x="9007" y="1"/>
                    <a:pt x="9007"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4"/>
            <p:cNvSpPr/>
            <p:nvPr/>
          </p:nvSpPr>
          <p:spPr>
            <a:xfrm>
              <a:off x="2179225" y="975700"/>
              <a:ext cx="115950" cy="144725"/>
            </a:xfrm>
            <a:custGeom>
              <a:avLst/>
              <a:gdLst/>
              <a:ahLst/>
              <a:cxnLst/>
              <a:rect l="l" t="t" r="r" b="b"/>
              <a:pathLst>
                <a:path w="4638" h="5789" extrusionOk="0">
                  <a:moveTo>
                    <a:pt x="2972" y="0"/>
                  </a:moveTo>
                  <a:cubicBezTo>
                    <a:pt x="2664" y="0"/>
                    <a:pt x="2308" y="43"/>
                    <a:pt x="1902" y="152"/>
                  </a:cubicBezTo>
                  <a:cubicBezTo>
                    <a:pt x="835" y="452"/>
                    <a:pt x="835" y="1686"/>
                    <a:pt x="901" y="2853"/>
                  </a:cubicBezTo>
                  <a:cubicBezTo>
                    <a:pt x="901" y="3921"/>
                    <a:pt x="935" y="5088"/>
                    <a:pt x="134" y="5489"/>
                  </a:cubicBezTo>
                  <a:cubicBezTo>
                    <a:pt x="67" y="5522"/>
                    <a:pt x="1" y="5589"/>
                    <a:pt x="67" y="5689"/>
                  </a:cubicBezTo>
                  <a:cubicBezTo>
                    <a:pt x="67" y="5722"/>
                    <a:pt x="134" y="5789"/>
                    <a:pt x="167" y="5789"/>
                  </a:cubicBezTo>
                  <a:cubicBezTo>
                    <a:pt x="234" y="5789"/>
                    <a:pt x="267" y="5789"/>
                    <a:pt x="301" y="5689"/>
                  </a:cubicBezTo>
                  <a:cubicBezTo>
                    <a:pt x="1268" y="5222"/>
                    <a:pt x="1268" y="3988"/>
                    <a:pt x="1235" y="2787"/>
                  </a:cubicBezTo>
                  <a:cubicBezTo>
                    <a:pt x="1168" y="1653"/>
                    <a:pt x="1168" y="619"/>
                    <a:pt x="1969" y="385"/>
                  </a:cubicBezTo>
                  <a:cubicBezTo>
                    <a:pt x="2364" y="277"/>
                    <a:pt x="2701" y="235"/>
                    <a:pt x="2987" y="235"/>
                  </a:cubicBezTo>
                  <a:cubicBezTo>
                    <a:pt x="3932" y="235"/>
                    <a:pt x="4311" y="693"/>
                    <a:pt x="4337" y="719"/>
                  </a:cubicBezTo>
                  <a:cubicBezTo>
                    <a:pt x="4374" y="774"/>
                    <a:pt x="4410" y="798"/>
                    <a:pt x="4453" y="798"/>
                  </a:cubicBezTo>
                  <a:cubicBezTo>
                    <a:pt x="4487" y="798"/>
                    <a:pt x="4526" y="782"/>
                    <a:pt x="4571" y="752"/>
                  </a:cubicBezTo>
                  <a:cubicBezTo>
                    <a:pt x="4637" y="719"/>
                    <a:pt x="4637" y="652"/>
                    <a:pt x="4604" y="552"/>
                  </a:cubicBezTo>
                  <a:cubicBezTo>
                    <a:pt x="4578" y="552"/>
                    <a:pt x="4082" y="0"/>
                    <a:pt x="297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4"/>
            <p:cNvSpPr/>
            <p:nvPr/>
          </p:nvSpPr>
          <p:spPr>
            <a:xfrm>
              <a:off x="2177550" y="1047850"/>
              <a:ext cx="80100" cy="106775"/>
            </a:xfrm>
            <a:custGeom>
              <a:avLst/>
              <a:gdLst/>
              <a:ahLst/>
              <a:cxnLst/>
              <a:rect l="l" t="t" r="r" b="b"/>
              <a:pathLst>
                <a:path w="3204" h="4271" extrusionOk="0">
                  <a:moveTo>
                    <a:pt x="2836" y="1"/>
                  </a:moveTo>
                  <a:cubicBezTo>
                    <a:pt x="2736" y="1"/>
                    <a:pt x="2703" y="101"/>
                    <a:pt x="2703" y="168"/>
                  </a:cubicBezTo>
                  <a:cubicBezTo>
                    <a:pt x="2903" y="1735"/>
                    <a:pt x="2703" y="2836"/>
                    <a:pt x="2036" y="3437"/>
                  </a:cubicBezTo>
                  <a:cubicBezTo>
                    <a:pt x="1577" y="3854"/>
                    <a:pt x="975" y="3932"/>
                    <a:pt x="588" y="3932"/>
                  </a:cubicBezTo>
                  <a:cubicBezTo>
                    <a:pt x="356" y="3932"/>
                    <a:pt x="201" y="3904"/>
                    <a:pt x="201" y="3904"/>
                  </a:cubicBezTo>
                  <a:cubicBezTo>
                    <a:pt x="68" y="3904"/>
                    <a:pt x="1" y="3937"/>
                    <a:pt x="1" y="4004"/>
                  </a:cubicBezTo>
                  <a:cubicBezTo>
                    <a:pt x="1" y="4104"/>
                    <a:pt x="34" y="4237"/>
                    <a:pt x="134" y="4237"/>
                  </a:cubicBezTo>
                  <a:cubicBezTo>
                    <a:pt x="168" y="4237"/>
                    <a:pt x="334" y="4271"/>
                    <a:pt x="635" y="4271"/>
                  </a:cubicBezTo>
                  <a:cubicBezTo>
                    <a:pt x="1035" y="4271"/>
                    <a:pt x="1702" y="4137"/>
                    <a:pt x="2236" y="3670"/>
                  </a:cubicBezTo>
                  <a:cubicBezTo>
                    <a:pt x="2970" y="3003"/>
                    <a:pt x="3203" y="1802"/>
                    <a:pt x="3003" y="134"/>
                  </a:cubicBezTo>
                  <a:cubicBezTo>
                    <a:pt x="3003" y="68"/>
                    <a:pt x="2903" y="1"/>
                    <a:pt x="283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4"/>
            <p:cNvSpPr/>
            <p:nvPr/>
          </p:nvSpPr>
          <p:spPr>
            <a:xfrm>
              <a:off x="2155875" y="930550"/>
              <a:ext cx="154300" cy="145675"/>
            </a:xfrm>
            <a:custGeom>
              <a:avLst/>
              <a:gdLst/>
              <a:ahLst/>
              <a:cxnLst/>
              <a:rect l="l" t="t" r="r" b="b"/>
              <a:pathLst>
                <a:path w="6172" h="5827" extrusionOk="0">
                  <a:moveTo>
                    <a:pt x="3306" y="0"/>
                  </a:moveTo>
                  <a:cubicBezTo>
                    <a:pt x="2838" y="0"/>
                    <a:pt x="2314" y="102"/>
                    <a:pt x="1735" y="356"/>
                  </a:cubicBezTo>
                  <a:cubicBezTo>
                    <a:pt x="1" y="1157"/>
                    <a:pt x="334" y="2625"/>
                    <a:pt x="568" y="3792"/>
                  </a:cubicBezTo>
                  <a:cubicBezTo>
                    <a:pt x="734" y="4493"/>
                    <a:pt x="901" y="5160"/>
                    <a:pt x="568" y="5593"/>
                  </a:cubicBezTo>
                  <a:cubicBezTo>
                    <a:pt x="534" y="5627"/>
                    <a:pt x="534" y="5760"/>
                    <a:pt x="601" y="5794"/>
                  </a:cubicBezTo>
                  <a:cubicBezTo>
                    <a:pt x="601" y="5827"/>
                    <a:pt x="668" y="5827"/>
                    <a:pt x="701" y="5827"/>
                  </a:cubicBezTo>
                  <a:cubicBezTo>
                    <a:pt x="734" y="5827"/>
                    <a:pt x="768" y="5827"/>
                    <a:pt x="901" y="5760"/>
                  </a:cubicBezTo>
                  <a:cubicBezTo>
                    <a:pt x="1268" y="5260"/>
                    <a:pt x="1101" y="4493"/>
                    <a:pt x="935" y="3692"/>
                  </a:cubicBezTo>
                  <a:cubicBezTo>
                    <a:pt x="668" y="2525"/>
                    <a:pt x="401" y="1324"/>
                    <a:pt x="1902" y="657"/>
                  </a:cubicBezTo>
                  <a:cubicBezTo>
                    <a:pt x="2432" y="416"/>
                    <a:pt x="2914" y="321"/>
                    <a:pt x="3345" y="321"/>
                  </a:cubicBezTo>
                  <a:cubicBezTo>
                    <a:pt x="4948" y="321"/>
                    <a:pt x="5845" y="1638"/>
                    <a:pt x="5871" y="1691"/>
                  </a:cubicBezTo>
                  <a:cubicBezTo>
                    <a:pt x="5893" y="1754"/>
                    <a:pt x="5941" y="1777"/>
                    <a:pt x="5990" y="1777"/>
                  </a:cubicBezTo>
                  <a:cubicBezTo>
                    <a:pt x="6018" y="1777"/>
                    <a:pt x="6047" y="1770"/>
                    <a:pt x="6072" y="1757"/>
                  </a:cubicBezTo>
                  <a:cubicBezTo>
                    <a:pt x="6172" y="1691"/>
                    <a:pt x="6172" y="1624"/>
                    <a:pt x="6105" y="1524"/>
                  </a:cubicBezTo>
                  <a:cubicBezTo>
                    <a:pt x="6078" y="1497"/>
                    <a:pt x="5107" y="0"/>
                    <a:pt x="33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4"/>
            <p:cNvSpPr/>
            <p:nvPr/>
          </p:nvSpPr>
          <p:spPr>
            <a:xfrm>
              <a:off x="2482775" y="1255500"/>
              <a:ext cx="106775" cy="75925"/>
            </a:xfrm>
            <a:custGeom>
              <a:avLst/>
              <a:gdLst/>
              <a:ahLst/>
              <a:cxnLst/>
              <a:rect l="l" t="t" r="r" b="b"/>
              <a:pathLst>
                <a:path w="4271" h="3037" extrusionOk="0">
                  <a:moveTo>
                    <a:pt x="134" y="1"/>
                  </a:moveTo>
                  <a:cubicBezTo>
                    <a:pt x="34" y="1"/>
                    <a:pt x="1" y="101"/>
                    <a:pt x="1" y="168"/>
                  </a:cubicBezTo>
                  <a:cubicBezTo>
                    <a:pt x="1" y="168"/>
                    <a:pt x="434" y="2870"/>
                    <a:pt x="4137" y="3036"/>
                  </a:cubicBezTo>
                  <a:cubicBezTo>
                    <a:pt x="4204" y="3036"/>
                    <a:pt x="4237" y="2970"/>
                    <a:pt x="4270" y="2870"/>
                  </a:cubicBezTo>
                  <a:cubicBezTo>
                    <a:pt x="4270" y="2803"/>
                    <a:pt x="4170" y="2703"/>
                    <a:pt x="4104" y="2703"/>
                  </a:cubicBezTo>
                  <a:cubicBezTo>
                    <a:pt x="668" y="2603"/>
                    <a:pt x="301" y="201"/>
                    <a:pt x="301" y="134"/>
                  </a:cubicBezTo>
                  <a:cubicBezTo>
                    <a:pt x="301" y="34"/>
                    <a:pt x="201" y="1"/>
                    <a:pt x="13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4"/>
            <p:cNvSpPr/>
            <p:nvPr/>
          </p:nvSpPr>
          <p:spPr>
            <a:xfrm>
              <a:off x="2643725" y="1323100"/>
              <a:ext cx="326925" cy="448700"/>
            </a:xfrm>
            <a:custGeom>
              <a:avLst/>
              <a:gdLst/>
              <a:ahLst/>
              <a:cxnLst/>
              <a:rect l="l" t="t" r="r" b="b"/>
              <a:pathLst>
                <a:path w="13077" h="17948" extrusionOk="0">
                  <a:moveTo>
                    <a:pt x="4608" y="1"/>
                  </a:moveTo>
                  <a:cubicBezTo>
                    <a:pt x="3058" y="1"/>
                    <a:pt x="868" y="1400"/>
                    <a:pt x="868" y="1400"/>
                  </a:cubicBezTo>
                  <a:cubicBezTo>
                    <a:pt x="1" y="1933"/>
                    <a:pt x="5371" y="16410"/>
                    <a:pt x="5805" y="17378"/>
                  </a:cubicBezTo>
                  <a:cubicBezTo>
                    <a:pt x="5970" y="17760"/>
                    <a:pt x="6985" y="17948"/>
                    <a:pt x="8195" y="17948"/>
                  </a:cubicBezTo>
                  <a:cubicBezTo>
                    <a:pt x="10150" y="17948"/>
                    <a:pt x="12616" y="17458"/>
                    <a:pt x="12843" y="16511"/>
                  </a:cubicBezTo>
                  <a:cubicBezTo>
                    <a:pt x="13077" y="15276"/>
                    <a:pt x="6905" y="1733"/>
                    <a:pt x="5705" y="399"/>
                  </a:cubicBezTo>
                  <a:cubicBezTo>
                    <a:pt x="5433" y="112"/>
                    <a:pt x="5046" y="1"/>
                    <a:pt x="4608"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4"/>
            <p:cNvSpPr/>
            <p:nvPr/>
          </p:nvSpPr>
          <p:spPr>
            <a:xfrm>
              <a:off x="2493625" y="1746525"/>
              <a:ext cx="569200" cy="294900"/>
            </a:xfrm>
            <a:custGeom>
              <a:avLst/>
              <a:gdLst/>
              <a:ahLst/>
              <a:cxnLst/>
              <a:rect l="l" t="t" r="r" b="b"/>
              <a:pathLst>
                <a:path w="22768" h="11796" extrusionOk="0">
                  <a:moveTo>
                    <a:pt x="19969" y="0"/>
                  </a:moveTo>
                  <a:cubicBezTo>
                    <a:pt x="17173" y="0"/>
                    <a:pt x="2369" y="2342"/>
                    <a:pt x="2369" y="2342"/>
                  </a:cubicBezTo>
                  <a:cubicBezTo>
                    <a:pt x="0" y="2843"/>
                    <a:pt x="1234" y="10815"/>
                    <a:pt x="1935" y="11649"/>
                  </a:cubicBezTo>
                  <a:cubicBezTo>
                    <a:pt x="2020" y="11750"/>
                    <a:pt x="2390" y="11795"/>
                    <a:pt x="2974" y="11795"/>
                  </a:cubicBezTo>
                  <a:cubicBezTo>
                    <a:pt x="7218" y="11795"/>
                    <a:pt x="22767" y="9413"/>
                    <a:pt x="22650" y="8680"/>
                  </a:cubicBezTo>
                  <a:cubicBezTo>
                    <a:pt x="22583" y="7846"/>
                    <a:pt x="21349" y="474"/>
                    <a:pt x="20381" y="41"/>
                  </a:cubicBezTo>
                  <a:cubicBezTo>
                    <a:pt x="20317" y="13"/>
                    <a:pt x="20176" y="0"/>
                    <a:pt x="19969" y="0"/>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4"/>
            <p:cNvSpPr/>
            <p:nvPr/>
          </p:nvSpPr>
          <p:spPr>
            <a:xfrm>
              <a:off x="2507300" y="1720150"/>
              <a:ext cx="526725" cy="299600"/>
            </a:xfrm>
            <a:custGeom>
              <a:avLst/>
              <a:gdLst/>
              <a:ahLst/>
              <a:cxnLst/>
              <a:rect l="l" t="t" r="r" b="b"/>
              <a:pathLst>
                <a:path w="21069" h="11984" extrusionOk="0">
                  <a:moveTo>
                    <a:pt x="16904" y="0"/>
                  </a:moveTo>
                  <a:cubicBezTo>
                    <a:pt x="14181" y="0"/>
                    <a:pt x="10494" y="2630"/>
                    <a:pt x="10494" y="2630"/>
                  </a:cubicBezTo>
                  <a:lnTo>
                    <a:pt x="8260" y="1796"/>
                  </a:lnTo>
                  <a:cubicBezTo>
                    <a:pt x="7866" y="1647"/>
                    <a:pt x="7361" y="1582"/>
                    <a:pt x="6796" y="1582"/>
                  </a:cubicBezTo>
                  <a:cubicBezTo>
                    <a:pt x="4204" y="1582"/>
                    <a:pt x="351" y="2948"/>
                    <a:pt x="187" y="3797"/>
                  </a:cubicBezTo>
                  <a:cubicBezTo>
                    <a:pt x="0" y="4763"/>
                    <a:pt x="1384" y="11983"/>
                    <a:pt x="2899" y="11983"/>
                  </a:cubicBezTo>
                  <a:cubicBezTo>
                    <a:pt x="3007" y="11983"/>
                    <a:pt x="3114" y="11947"/>
                    <a:pt x="3223" y="11870"/>
                  </a:cubicBezTo>
                  <a:cubicBezTo>
                    <a:pt x="4686" y="10842"/>
                    <a:pt x="7003" y="10597"/>
                    <a:pt x="8885" y="10597"/>
                  </a:cubicBezTo>
                  <a:cubicBezTo>
                    <a:pt x="10606" y="10597"/>
                    <a:pt x="11962" y="10803"/>
                    <a:pt x="11962" y="10803"/>
                  </a:cubicBezTo>
                  <a:cubicBezTo>
                    <a:pt x="14215" y="9234"/>
                    <a:pt x="16693" y="8874"/>
                    <a:pt x="18494" y="8874"/>
                  </a:cubicBezTo>
                  <a:cubicBezTo>
                    <a:pt x="20026" y="8874"/>
                    <a:pt x="21069" y="9135"/>
                    <a:pt x="21069" y="9135"/>
                  </a:cubicBezTo>
                  <a:cubicBezTo>
                    <a:pt x="21069" y="9135"/>
                    <a:pt x="20969" y="1796"/>
                    <a:pt x="18333" y="328"/>
                  </a:cubicBezTo>
                  <a:cubicBezTo>
                    <a:pt x="17914" y="97"/>
                    <a:pt x="17427" y="0"/>
                    <a:pt x="16904"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4"/>
            <p:cNvSpPr/>
            <p:nvPr/>
          </p:nvSpPr>
          <p:spPr>
            <a:xfrm>
              <a:off x="2335325" y="1793900"/>
              <a:ext cx="260750" cy="147325"/>
            </a:xfrm>
            <a:custGeom>
              <a:avLst/>
              <a:gdLst/>
              <a:ahLst/>
              <a:cxnLst/>
              <a:rect l="l" t="t" r="r" b="b"/>
              <a:pathLst>
                <a:path w="10430" h="5893" extrusionOk="0">
                  <a:moveTo>
                    <a:pt x="6066" y="1"/>
                  </a:moveTo>
                  <a:cubicBezTo>
                    <a:pt x="4794" y="1"/>
                    <a:pt x="3730" y="247"/>
                    <a:pt x="3730" y="247"/>
                  </a:cubicBezTo>
                  <a:cubicBezTo>
                    <a:pt x="0" y="1235"/>
                    <a:pt x="780" y="5210"/>
                    <a:pt x="2749" y="5210"/>
                  </a:cubicBezTo>
                  <a:cubicBezTo>
                    <a:pt x="2840" y="5210"/>
                    <a:pt x="2934" y="5202"/>
                    <a:pt x="3030" y="5184"/>
                  </a:cubicBezTo>
                  <a:cubicBezTo>
                    <a:pt x="3450" y="5123"/>
                    <a:pt x="3852" y="5097"/>
                    <a:pt x="4233" y="5097"/>
                  </a:cubicBezTo>
                  <a:cubicBezTo>
                    <a:pt x="6345" y="5097"/>
                    <a:pt x="7820" y="5893"/>
                    <a:pt x="8289" y="5893"/>
                  </a:cubicBezTo>
                  <a:cubicBezTo>
                    <a:pt x="8520" y="5893"/>
                    <a:pt x="8505" y="5698"/>
                    <a:pt x="8200" y="5117"/>
                  </a:cubicBezTo>
                  <a:cubicBezTo>
                    <a:pt x="8140" y="5001"/>
                    <a:pt x="8078" y="4894"/>
                    <a:pt x="8015" y="4797"/>
                  </a:cubicBezTo>
                  <a:lnTo>
                    <a:pt x="8015" y="4797"/>
                  </a:lnTo>
                  <a:cubicBezTo>
                    <a:pt x="8580" y="4942"/>
                    <a:pt x="9129" y="5050"/>
                    <a:pt x="9519" y="5050"/>
                  </a:cubicBezTo>
                  <a:cubicBezTo>
                    <a:pt x="10049" y="5050"/>
                    <a:pt x="10284" y="4852"/>
                    <a:pt x="9868" y="4283"/>
                  </a:cubicBezTo>
                  <a:cubicBezTo>
                    <a:pt x="9795" y="4186"/>
                    <a:pt x="9720" y="4094"/>
                    <a:pt x="9644" y="4007"/>
                  </a:cubicBezTo>
                  <a:lnTo>
                    <a:pt x="9644" y="4007"/>
                  </a:lnTo>
                  <a:cubicBezTo>
                    <a:pt x="9810" y="4048"/>
                    <a:pt x="9954" y="4072"/>
                    <a:pt x="10067" y="4072"/>
                  </a:cubicBezTo>
                  <a:cubicBezTo>
                    <a:pt x="10339" y="4072"/>
                    <a:pt x="10430" y="3936"/>
                    <a:pt x="10202" y="3583"/>
                  </a:cubicBezTo>
                  <a:cubicBezTo>
                    <a:pt x="9231" y="2127"/>
                    <a:pt x="7439" y="1688"/>
                    <a:pt x="6653" y="1562"/>
                  </a:cubicBezTo>
                  <a:lnTo>
                    <a:pt x="6653" y="1562"/>
                  </a:lnTo>
                  <a:cubicBezTo>
                    <a:pt x="7078" y="1610"/>
                    <a:pt x="7781" y="1677"/>
                    <a:pt x="8398" y="1677"/>
                  </a:cubicBezTo>
                  <a:cubicBezTo>
                    <a:pt x="9383" y="1677"/>
                    <a:pt x="10146" y="1506"/>
                    <a:pt x="9201" y="814"/>
                  </a:cubicBezTo>
                  <a:cubicBezTo>
                    <a:pt x="8348" y="175"/>
                    <a:pt x="7134" y="1"/>
                    <a:pt x="6066" y="1"/>
                  </a:cubicBezTo>
                  <a:close/>
                </a:path>
              </a:pathLst>
            </a:custGeom>
            <a:solidFill>
              <a:srgbClr val="CF8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4"/>
            <p:cNvSpPr/>
            <p:nvPr/>
          </p:nvSpPr>
          <p:spPr>
            <a:xfrm>
              <a:off x="2760475" y="1801950"/>
              <a:ext cx="46725" cy="174100"/>
            </a:xfrm>
            <a:custGeom>
              <a:avLst/>
              <a:gdLst/>
              <a:ahLst/>
              <a:cxnLst/>
              <a:rect l="l" t="t" r="r" b="b"/>
              <a:pathLst>
                <a:path w="1869" h="6964" extrusionOk="0">
                  <a:moveTo>
                    <a:pt x="146" y="0"/>
                  </a:moveTo>
                  <a:cubicBezTo>
                    <a:pt x="109" y="0"/>
                    <a:pt x="67" y="8"/>
                    <a:pt x="34" y="25"/>
                  </a:cubicBezTo>
                  <a:cubicBezTo>
                    <a:pt x="1" y="58"/>
                    <a:pt x="1" y="159"/>
                    <a:pt x="34" y="225"/>
                  </a:cubicBezTo>
                  <a:cubicBezTo>
                    <a:pt x="267" y="525"/>
                    <a:pt x="968" y="3828"/>
                    <a:pt x="1535" y="6830"/>
                  </a:cubicBezTo>
                  <a:cubicBezTo>
                    <a:pt x="1568" y="6930"/>
                    <a:pt x="1602" y="6963"/>
                    <a:pt x="1702" y="6963"/>
                  </a:cubicBezTo>
                  <a:cubicBezTo>
                    <a:pt x="1768" y="6930"/>
                    <a:pt x="1869" y="6830"/>
                    <a:pt x="1869" y="6797"/>
                  </a:cubicBezTo>
                  <a:cubicBezTo>
                    <a:pt x="1668" y="5729"/>
                    <a:pt x="634" y="459"/>
                    <a:pt x="234" y="25"/>
                  </a:cubicBezTo>
                  <a:cubicBezTo>
                    <a:pt x="217" y="8"/>
                    <a:pt x="184" y="0"/>
                    <a:pt x="1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4"/>
            <p:cNvSpPr/>
            <p:nvPr/>
          </p:nvSpPr>
          <p:spPr>
            <a:xfrm>
              <a:off x="2815525" y="1876775"/>
              <a:ext cx="187650" cy="80100"/>
            </a:xfrm>
            <a:custGeom>
              <a:avLst/>
              <a:gdLst/>
              <a:ahLst/>
              <a:cxnLst/>
              <a:rect l="l" t="t" r="r" b="b"/>
              <a:pathLst>
                <a:path w="7506" h="3204" extrusionOk="0">
                  <a:moveTo>
                    <a:pt x="7339" y="1"/>
                  </a:moveTo>
                  <a:cubicBezTo>
                    <a:pt x="7239" y="1"/>
                    <a:pt x="7172" y="101"/>
                    <a:pt x="7172" y="168"/>
                  </a:cubicBezTo>
                  <a:cubicBezTo>
                    <a:pt x="7172" y="168"/>
                    <a:pt x="7172" y="468"/>
                    <a:pt x="6972" y="668"/>
                  </a:cubicBezTo>
                  <a:cubicBezTo>
                    <a:pt x="6805" y="835"/>
                    <a:pt x="6538" y="935"/>
                    <a:pt x="6205" y="935"/>
                  </a:cubicBezTo>
                  <a:cubicBezTo>
                    <a:pt x="5704" y="935"/>
                    <a:pt x="5371" y="835"/>
                    <a:pt x="5137" y="768"/>
                  </a:cubicBezTo>
                  <a:cubicBezTo>
                    <a:pt x="4960" y="714"/>
                    <a:pt x="4799" y="665"/>
                    <a:pt x="4646" y="665"/>
                  </a:cubicBezTo>
                  <a:cubicBezTo>
                    <a:pt x="4425" y="665"/>
                    <a:pt x="4220" y="767"/>
                    <a:pt x="4003" y="1102"/>
                  </a:cubicBezTo>
                  <a:cubicBezTo>
                    <a:pt x="3579" y="1647"/>
                    <a:pt x="2962" y="1945"/>
                    <a:pt x="2027" y="1945"/>
                  </a:cubicBezTo>
                  <a:cubicBezTo>
                    <a:pt x="1933" y="1945"/>
                    <a:pt x="1836" y="1942"/>
                    <a:pt x="1735" y="1936"/>
                  </a:cubicBezTo>
                  <a:cubicBezTo>
                    <a:pt x="1685" y="1931"/>
                    <a:pt x="1637" y="1929"/>
                    <a:pt x="1590" y="1929"/>
                  </a:cubicBezTo>
                  <a:cubicBezTo>
                    <a:pt x="526" y="1929"/>
                    <a:pt x="65" y="2971"/>
                    <a:pt x="33" y="3003"/>
                  </a:cubicBezTo>
                  <a:cubicBezTo>
                    <a:pt x="0" y="3103"/>
                    <a:pt x="33" y="3170"/>
                    <a:pt x="134" y="3203"/>
                  </a:cubicBezTo>
                  <a:lnTo>
                    <a:pt x="200" y="3203"/>
                  </a:lnTo>
                  <a:cubicBezTo>
                    <a:pt x="300" y="3203"/>
                    <a:pt x="334" y="3170"/>
                    <a:pt x="334" y="3103"/>
                  </a:cubicBezTo>
                  <a:cubicBezTo>
                    <a:pt x="366" y="3103"/>
                    <a:pt x="772" y="2199"/>
                    <a:pt x="1643" y="2199"/>
                  </a:cubicBezTo>
                  <a:cubicBezTo>
                    <a:pt x="1673" y="2199"/>
                    <a:pt x="1704" y="2200"/>
                    <a:pt x="1735" y="2202"/>
                  </a:cubicBezTo>
                  <a:cubicBezTo>
                    <a:pt x="1913" y="2222"/>
                    <a:pt x="2083" y="2231"/>
                    <a:pt x="2244" y="2231"/>
                  </a:cubicBezTo>
                  <a:cubicBezTo>
                    <a:pt x="3203" y="2231"/>
                    <a:pt x="3875" y="1896"/>
                    <a:pt x="4303" y="1268"/>
                  </a:cubicBezTo>
                  <a:cubicBezTo>
                    <a:pt x="4421" y="1032"/>
                    <a:pt x="4516" y="959"/>
                    <a:pt x="4657" y="959"/>
                  </a:cubicBezTo>
                  <a:cubicBezTo>
                    <a:pt x="4754" y="959"/>
                    <a:pt x="4873" y="994"/>
                    <a:pt x="5037" y="1035"/>
                  </a:cubicBezTo>
                  <a:cubicBezTo>
                    <a:pt x="5337" y="1102"/>
                    <a:pt x="5704" y="1202"/>
                    <a:pt x="6205" y="1202"/>
                  </a:cubicBezTo>
                  <a:cubicBezTo>
                    <a:pt x="6672" y="1202"/>
                    <a:pt x="7005" y="1135"/>
                    <a:pt x="7205" y="868"/>
                  </a:cubicBezTo>
                  <a:cubicBezTo>
                    <a:pt x="7505" y="601"/>
                    <a:pt x="7505" y="168"/>
                    <a:pt x="7505" y="168"/>
                  </a:cubicBezTo>
                  <a:cubicBezTo>
                    <a:pt x="7505" y="101"/>
                    <a:pt x="7405" y="1"/>
                    <a:pt x="733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4"/>
            <p:cNvSpPr/>
            <p:nvPr/>
          </p:nvSpPr>
          <p:spPr>
            <a:xfrm>
              <a:off x="2815525" y="1834475"/>
              <a:ext cx="197650" cy="58175"/>
            </a:xfrm>
            <a:custGeom>
              <a:avLst/>
              <a:gdLst/>
              <a:ahLst/>
              <a:cxnLst/>
              <a:rect l="l" t="t" r="r" b="b"/>
              <a:pathLst>
                <a:path w="7906" h="2327" extrusionOk="0">
                  <a:moveTo>
                    <a:pt x="6893" y="0"/>
                  </a:moveTo>
                  <a:cubicBezTo>
                    <a:pt x="6596" y="0"/>
                    <a:pt x="6259" y="113"/>
                    <a:pt x="5904" y="325"/>
                  </a:cubicBezTo>
                  <a:cubicBezTo>
                    <a:pt x="5412" y="625"/>
                    <a:pt x="5125" y="691"/>
                    <a:pt x="4895" y="691"/>
                  </a:cubicBezTo>
                  <a:cubicBezTo>
                    <a:pt x="4767" y="691"/>
                    <a:pt x="4656" y="671"/>
                    <a:pt x="4537" y="659"/>
                  </a:cubicBezTo>
                  <a:cubicBezTo>
                    <a:pt x="4422" y="640"/>
                    <a:pt x="4274" y="599"/>
                    <a:pt x="4080" y="599"/>
                  </a:cubicBezTo>
                  <a:cubicBezTo>
                    <a:pt x="3937" y="599"/>
                    <a:pt x="3768" y="621"/>
                    <a:pt x="3569" y="692"/>
                  </a:cubicBezTo>
                  <a:cubicBezTo>
                    <a:pt x="2802" y="959"/>
                    <a:pt x="2569" y="1226"/>
                    <a:pt x="2368" y="1459"/>
                  </a:cubicBezTo>
                  <a:cubicBezTo>
                    <a:pt x="2202" y="1660"/>
                    <a:pt x="2068" y="1760"/>
                    <a:pt x="1535" y="1893"/>
                  </a:cubicBezTo>
                  <a:cubicBezTo>
                    <a:pt x="1159" y="1968"/>
                    <a:pt x="892" y="1992"/>
                    <a:pt x="701" y="1992"/>
                  </a:cubicBezTo>
                  <a:cubicBezTo>
                    <a:pt x="382" y="1992"/>
                    <a:pt x="275" y="1926"/>
                    <a:pt x="234" y="1926"/>
                  </a:cubicBezTo>
                  <a:cubicBezTo>
                    <a:pt x="217" y="1910"/>
                    <a:pt x="184" y="1901"/>
                    <a:pt x="146" y="1901"/>
                  </a:cubicBezTo>
                  <a:cubicBezTo>
                    <a:pt x="109" y="1901"/>
                    <a:pt x="67" y="1910"/>
                    <a:pt x="33" y="1926"/>
                  </a:cubicBezTo>
                  <a:cubicBezTo>
                    <a:pt x="0" y="1993"/>
                    <a:pt x="0" y="2060"/>
                    <a:pt x="33" y="2160"/>
                  </a:cubicBezTo>
                  <a:cubicBezTo>
                    <a:pt x="67" y="2193"/>
                    <a:pt x="200" y="2327"/>
                    <a:pt x="667" y="2327"/>
                  </a:cubicBezTo>
                  <a:cubicBezTo>
                    <a:pt x="867" y="2327"/>
                    <a:pt x="1201" y="2293"/>
                    <a:pt x="1501" y="2227"/>
                  </a:cubicBezTo>
                  <a:cubicBezTo>
                    <a:pt x="2168" y="2093"/>
                    <a:pt x="2335" y="1860"/>
                    <a:pt x="2535" y="1660"/>
                  </a:cubicBezTo>
                  <a:cubicBezTo>
                    <a:pt x="2702" y="1426"/>
                    <a:pt x="2902" y="1193"/>
                    <a:pt x="3636" y="992"/>
                  </a:cubicBezTo>
                  <a:cubicBezTo>
                    <a:pt x="3857" y="919"/>
                    <a:pt x="4017" y="896"/>
                    <a:pt x="4156" y="896"/>
                  </a:cubicBezTo>
                  <a:cubicBezTo>
                    <a:pt x="4268" y="896"/>
                    <a:pt x="4366" y="911"/>
                    <a:pt x="4470" y="926"/>
                  </a:cubicBezTo>
                  <a:cubicBezTo>
                    <a:pt x="4584" y="960"/>
                    <a:pt x="4702" y="986"/>
                    <a:pt x="4842" y="986"/>
                  </a:cubicBezTo>
                  <a:cubicBezTo>
                    <a:pt x="5113" y="986"/>
                    <a:pt x="5467" y="888"/>
                    <a:pt x="6038" y="559"/>
                  </a:cubicBezTo>
                  <a:cubicBezTo>
                    <a:pt x="6339" y="397"/>
                    <a:pt x="6608" y="299"/>
                    <a:pt x="6822" y="299"/>
                  </a:cubicBezTo>
                  <a:cubicBezTo>
                    <a:pt x="6917" y="299"/>
                    <a:pt x="7000" y="318"/>
                    <a:pt x="7072" y="359"/>
                  </a:cubicBezTo>
                  <a:cubicBezTo>
                    <a:pt x="7405" y="525"/>
                    <a:pt x="7539" y="892"/>
                    <a:pt x="7539" y="892"/>
                  </a:cubicBezTo>
                  <a:cubicBezTo>
                    <a:pt x="7566" y="975"/>
                    <a:pt x="7639" y="1034"/>
                    <a:pt x="7701" y="1034"/>
                  </a:cubicBezTo>
                  <a:cubicBezTo>
                    <a:pt x="7714" y="1034"/>
                    <a:pt x="7727" y="1032"/>
                    <a:pt x="7739" y="1026"/>
                  </a:cubicBezTo>
                  <a:cubicBezTo>
                    <a:pt x="7839" y="992"/>
                    <a:pt x="7906" y="892"/>
                    <a:pt x="7872" y="826"/>
                  </a:cubicBezTo>
                  <a:cubicBezTo>
                    <a:pt x="7872" y="759"/>
                    <a:pt x="7739" y="259"/>
                    <a:pt x="7239" y="58"/>
                  </a:cubicBezTo>
                  <a:cubicBezTo>
                    <a:pt x="7132" y="19"/>
                    <a:pt x="7016" y="0"/>
                    <a:pt x="689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4"/>
            <p:cNvSpPr/>
            <p:nvPr/>
          </p:nvSpPr>
          <p:spPr>
            <a:xfrm>
              <a:off x="2040825" y="1413125"/>
              <a:ext cx="400275" cy="525950"/>
            </a:xfrm>
            <a:custGeom>
              <a:avLst/>
              <a:gdLst/>
              <a:ahLst/>
              <a:cxnLst/>
              <a:rect l="l" t="t" r="r" b="b"/>
              <a:pathLst>
                <a:path w="16011" h="21038" extrusionOk="0">
                  <a:moveTo>
                    <a:pt x="10415" y="33"/>
                  </a:moveTo>
                  <a:cubicBezTo>
                    <a:pt x="6575" y="33"/>
                    <a:pt x="0" y="15014"/>
                    <a:pt x="333" y="16412"/>
                  </a:cubicBezTo>
                  <a:cubicBezTo>
                    <a:pt x="651" y="17782"/>
                    <a:pt x="12043" y="21038"/>
                    <a:pt x="14230" y="21038"/>
                  </a:cubicBezTo>
                  <a:cubicBezTo>
                    <a:pt x="14334" y="21038"/>
                    <a:pt x="14416" y="21030"/>
                    <a:pt x="14476" y="21015"/>
                  </a:cubicBezTo>
                  <a:cubicBezTo>
                    <a:pt x="15811" y="20682"/>
                    <a:pt x="15344" y="15078"/>
                    <a:pt x="15344" y="15078"/>
                  </a:cubicBezTo>
                  <a:cubicBezTo>
                    <a:pt x="15143" y="14744"/>
                    <a:pt x="9373" y="13677"/>
                    <a:pt x="9006" y="13477"/>
                  </a:cubicBezTo>
                  <a:cubicBezTo>
                    <a:pt x="8539" y="13243"/>
                    <a:pt x="16011" y="2169"/>
                    <a:pt x="15677" y="1068"/>
                  </a:cubicBezTo>
                  <a:cubicBezTo>
                    <a:pt x="15344" y="0"/>
                    <a:pt x="14276" y="134"/>
                    <a:pt x="10440" y="34"/>
                  </a:cubicBezTo>
                  <a:cubicBezTo>
                    <a:pt x="10432" y="34"/>
                    <a:pt x="10423" y="33"/>
                    <a:pt x="10415" y="33"/>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4"/>
            <p:cNvSpPr/>
            <p:nvPr/>
          </p:nvSpPr>
          <p:spPr>
            <a:xfrm>
              <a:off x="2462775" y="1339425"/>
              <a:ext cx="135950" cy="36200"/>
            </a:xfrm>
            <a:custGeom>
              <a:avLst/>
              <a:gdLst/>
              <a:ahLst/>
              <a:cxnLst/>
              <a:rect l="l" t="t" r="r" b="b"/>
              <a:pathLst>
                <a:path w="5438" h="1448" extrusionOk="0">
                  <a:moveTo>
                    <a:pt x="198" y="0"/>
                  </a:moveTo>
                  <a:cubicBezTo>
                    <a:pt x="136" y="0"/>
                    <a:pt x="92" y="38"/>
                    <a:pt x="67" y="113"/>
                  </a:cubicBezTo>
                  <a:cubicBezTo>
                    <a:pt x="0" y="180"/>
                    <a:pt x="67" y="280"/>
                    <a:pt x="133" y="313"/>
                  </a:cubicBezTo>
                  <a:cubicBezTo>
                    <a:pt x="234" y="346"/>
                    <a:pt x="2535" y="1447"/>
                    <a:pt x="4336" y="1447"/>
                  </a:cubicBezTo>
                  <a:cubicBezTo>
                    <a:pt x="4670" y="1447"/>
                    <a:pt x="5004" y="1414"/>
                    <a:pt x="5270" y="1314"/>
                  </a:cubicBezTo>
                  <a:cubicBezTo>
                    <a:pt x="5404" y="1280"/>
                    <a:pt x="5437" y="1180"/>
                    <a:pt x="5404" y="1114"/>
                  </a:cubicBezTo>
                  <a:cubicBezTo>
                    <a:pt x="5353" y="1012"/>
                    <a:pt x="5302" y="968"/>
                    <a:pt x="5236" y="968"/>
                  </a:cubicBezTo>
                  <a:cubicBezTo>
                    <a:pt x="5216" y="968"/>
                    <a:pt x="5194" y="972"/>
                    <a:pt x="5170" y="980"/>
                  </a:cubicBezTo>
                  <a:cubicBezTo>
                    <a:pt x="4919" y="1061"/>
                    <a:pt x="4632" y="1095"/>
                    <a:pt x="4326" y="1095"/>
                  </a:cubicBezTo>
                  <a:cubicBezTo>
                    <a:pt x="2608" y="1095"/>
                    <a:pt x="295" y="13"/>
                    <a:pt x="267" y="13"/>
                  </a:cubicBezTo>
                  <a:cubicBezTo>
                    <a:pt x="242" y="5"/>
                    <a:pt x="219" y="0"/>
                    <a:pt x="198"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4"/>
            <p:cNvSpPr/>
            <p:nvPr/>
          </p:nvSpPr>
          <p:spPr>
            <a:xfrm>
              <a:off x="2642900" y="1190750"/>
              <a:ext cx="90075" cy="132325"/>
            </a:xfrm>
            <a:custGeom>
              <a:avLst/>
              <a:gdLst/>
              <a:ahLst/>
              <a:cxnLst/>
              <a:rect l="l" t="t" r="r" b="b"/>
              <a:pathLst>
                <a:path w="3603" h="5293" extrusionOk="0">
                  <a:moveTo>
                    <a:pt x="3372" y="0"/>
                  </a:moveTo>
                  <a:cubicBezTo>
                    <a:pt x="3308" y="0"/>
                    <a:pt x="3269" y="71"/>
                    <a:pt x="3269" y="122"/>
                  </a:cubicBezTo>
                  <a:cubicBezTo>
                    <a:pt x="3002" y="2791"/>
                    <a:pt x="2168" y="3958"/>
                    <a:pt x="1568" y="4492"/>
                  </a:cubicBezTo>
                  <a:cubicBezTo>
                    <a:pt x="1022" y="4983"/>
                    <a:pt x="476" y="5028"/>
                    <a:pt x="296" y="5028"/>
                  </a:cubicBezTo>
                  <a:cubicBezTo>
                    <a:pt x="256" y="5028"/>
                    <a:pt x="234" y="5026"/>
                    <a:pt x="234" y="5026"/>
                  </a:cubicBezTo>
                  <a:cubicBezTo>
                    <a:pt x="210" y="5010"/>
                    <a:pt x="189" y="5004"/>
                    <a:pt x="170" y="5004"/>
                  </a:cubicBezTo>
                  <a:cubicBezTo>
                    <a:pt x="106" y="5004"/>
                    <a:pt x="67" y="5075"/>
                    <a:pt x="67" y="5126"/>
                  </a:cubicBezTo>
                  <a:cubicBezTo>
                    <a:pt x="0" y="5226"/>
                    <a:pt x="100" y="5293"/>
                    <a:pt x="167" y="5293"/>
                  </a:cubicBezTo>
                  <a:lnTo>
                    <a:pt x="300" y="5293"/>
                  </a:lnTo>
                  <a:cubicBezTo>
                    <a:pt x="567" y="5293"/>
                    <a:pt x="1168" y="5259"/>
                    <a:pt x="1735" y="4792"/>
                  </a:cubicBezTo>
                  <a:cubicBezTo>
                    <a:pt x="2735" y="3958"/>
                    <a:pt x="3336" y="2424"/>
                    <a:pt x="3569" y="189"/>
                  </a:cubicBezTo>
                  <a:cubicBezTo>
                    <a:pt x="3603" y="89"/>
                    <a:pt x="3503" y="22"/>
                    <a:pt x="3436" y="22"/>
                  </a:cubicBezTo>
                  <a:cubicBezTo>
                    <a:pt x="3413" y="7"/>
                    <a:pt x="3391" y="0"/>
                    <a:pt x="337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4"/>
            <p:cNvSpPr/>
            <p:nvPr/>
          </p:nvSpPr>
          <p:spPr>
            <a:xfrm>
              <a:off x="2712950" y="1187950"/>
              <a:ext cx="59225" cy="117625"/>
            </a:xfrm>
            <a:custGeom>
              <a:avLst/>
              <a:gdLst/>
              <a:ahLst/>
              <a:cxnLst/>
              <a:rect l="l" t="t" r="r" b="b"/>
              <a:pathLst>
                <a:path w="2369" h="4705" extrusionOk="0">
                  <a:moveTo>
                    <a:pt x="1468" y="1"/>
                  </a:moveTo>
                  <a:cubicBezTo>
                    <a:pt x="1368" y="34"/>
                    <a:pt x="1334" y="134"/>
                    <a:pt x="1334" y="201"/>
                  </a:cubicBezTo>
                  <a:cubicBezTo>
                    <a:pt x="1334" y="234"/>
                    <a:pt x="2002" y="3136"/>
                    <a:pt x="100" y="4404"/>
                  </a:cubicBezTo>
                  <a:cubicBezTo>
                    <a:pt x="0" y="4471"/>
                    <a:pt x="0" y="4537"/>
                    <a:pt x="34" y="4638"/>
                  </a:cubicBezTo>
                  <a:cubicBezTo>
                    <a:pt x="100" y="4671"/>
                    <a:pt x="134" y="4704"/>
                    <a:pt x="167" y="4704"/>
                  </a:cubicBezTo>
                  <a:cubicBezTo>
                    <a:pt x="234" y="4704"/>
                    <a:pt x="234" y="4704"/>
                    <a:pt x="300" y="4671"/>
                  </a:cubicBezTo>
                  <a:cubicBezTo>
                    <a:pt x="2369" y="3237"/>
                    <a:pt x="1701" y="234"/>
                    <a:pt x="1668" y="134"/>
                  </a:cubicBezTo>
                  <a:cubicBezTo>
                    <a:pt x="1635" y="34"/>
                    <a:pt x="1535" y="1"/>
                    <a:pt x="14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4"/>
            <p:cNvSpPr/>
            <p:nvPr/>
          </p:nvSpPr>
          <p:spPr>
            <a:xfrm>
              <a:off x="2747975" y="1185250"/>
              <a:ext cx="49225" cy="116975"/>
            </a:xfrm>
            <a:custGeom>
              <a:avLst/>
              <a:gdLst/>
              <a:ahLst/>
              <a:cxnLst/>
              <a:rect l="l" t="t" r="r" b="b"/>
              <a:pathLst>
                <a:path w="1969" h="4679" extrusionOk="0">
                  <a:moveTo>
                    <a:pt x="1106" y="0"/>
                  </a:moveTo>
                  <a:cubicBezTo>
                    <a:pt x="1092" y="0"/>
                    <a:pt x="1079" y="3"/>
                    <a:pt x="1068" y="9"/>
                  </a:cubicBezTo>
                  <a:cubicBezTo>
                    <a:pt x="968" y="42"/>
                    <a:pt x="934" y="142"/>
                    <a:pt x="934" y="242"/>
                  </a:cubicBezTo>
                  <a:cubicBezTo>
                    <a:pt x="934" y="276"/>
                    <a:pt x="1601" y="3278"/>
                    <a:pt x="67" y="4412"/>
                  </a:cubicBezTo>
                  <a:cubicBezTo>
                    <a:pt x="0" y="4445"/>
                    <a:pt x="0" y="4512"/>
                    <a:pt x="34" y="4612"/>
                  </a:cubicBezTo>
                  <a:cubicBezTo>
                    <a:pt x="67" y="4645"/>
                    <a:pt x="100" y="4679"/>
                    <a:pt x="167" y="4679"/>
                  </a:cubicBezTo>
                  <a:cubicBezTo>
                    <a:pt x="200" y="4679"/>
                    <a:pt x="200" y="4679"/>
                    <a:pt x="267" y="4645"/>
                  </a:cubicBezTo>
                  <a:cubicBezTo>
                    <a:pt x="1968" y="3378"/>
                    <a:pt x="1334" y="276"/>
                    <a:pt x="1268" y="142"/>
                  </a:cubicBezTo>
                  <a:cubicBezTo>
                    <a:pt x="1240" y="60"/>
                    <a:pt x="1168" y="0"/>
                    <a:pt x="11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4"/>
            <p:cNvSpPr/>
            <p:nvPr/>
          </p:nvSpPr>
          <p:spPr>
            <a:xfrm>
              <a:off x="2489450" y="1826700"/>
              <a:ext cx="80075" cy="33425"/>
            </a:xfrm>
            <a:custGeom>
              <a:avLst/>
              <a:gdLst/>
              <a:ahLst/>
              <a:cxnLst/>
              <a:rect l="l" t="t" r="r" b="b"/>
              <a:pathLst>
                <a:path w="3203" h="1337" extrusionOk="0">
                  <a:moveTo>
                    <a:pt x="295" y="0"/>
                  </a:moveTo>
                  <a:cubicBezTo>
                    <a:pt x="222" y="0"/>
                    <a:pt x="177" y="2"/>
                    <a:pt x="167" y="2"/>
                  </a:cubicBezTo>
                  <a:cubicBezTo>
                    <a:pt x="67" y="2"/>
                    <a:pt x="0" y="103"/>
                    <a:pt x="0" y="169"/>
                  </a:cubicBezTo>
                  <a:cubicBezTo>
                    <a:pt x="0" y="269"/>
                    <a:pt x="67" y="336"/>
                    <a:pt x="167" y="336"/>
                  </a:cubicBezTo>
                  <a:cubicBezTo>
                    <a:pt x="167" y="336"/>
                    <a:pt x="173" y="336"/>
                    <a:pt x="185" y="336"/>
                  </a:cubicBezTo>
                  <a:cubicBezTo>
                    <a:pt x="358" y="336"/>
                    <a:pt x="1775" y="365"/>
                    <a:pt x="2869" y="1303"/>
                  </a:cubicBezTo>
                  <a:cubicBezTo>
                    <a:pt x="2903" y="1337"/>
                    <a:pt x="2936" y="1337"/>
                    <a:pt x="3003" y="1337"/>
                  </a:cubicBezTo>
                  <a:cubicBezTo>
                    <a:pt x="3036" y="1337"/>
                    <a:pt x="3069" y="1337"/>
                    <a:pt x="3103" y="1237"/>
                  </a:cubicBezTo>
                  <a:cubicBezTo>
                    <a:pt x="3203" y="1203"/>
                    <a:pt x="3203" y="1070"/>
                    <a:pt x="3103" y="1037"/>
                  </a:cubicBezTo>
                  <a:cubicBezTo>
                    <a:pt x="2025" y="73"/>
                    <a:pt x="707" y="0"/>
                    <a:pt x="29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4"/>
            <p:cNvSpPr/>
            <p:nvPr/>
          </p:nvSpPr>
          <p:spPr>
            <a:xfrm>
              <a:off x="2491950" y="1856600"/>
              <a:ext cx="86750" cy="41050"/>
            </a:xfrm>
            <a:custGeom>
              <a:avLst/>
              <a:gdLst/>
              <a:ahLst/>
              <a:cxnLst/>
              <a:rect l="l" t="t" r="r" b="b"/>
              <a:pathLst>
                <a:path w="3470" h="1642" extrusionOk="0">
                  <a:moveTo>
                    <a:pt x="138" y="1"/>
                  </a:moveTo>
                  <a:cubicBezTo>
                    <a:pt x="75" y="1"/>
                    <a:pt x="1" y="83"/>
                    <a:pt x="1" y="141"/>
                  </a:cubicBezTo>
                  <a:cubicBezTo>
                    <a:pt x="1" y="241"/>
                    <a:pt x="67" y="308"/>
                    <a:pt x="134" y="308"/>
                  </a:cubicBezTo>
                  <a:cubicBezTo>
                    <a:pt x="834" y="441"/>
                    <a:pt x="2769" y="941"/>
                    <a:pt x="3169" y="1575"/>
                  </a:cubicBezTo>
                  <a:cubicBezTo>
                    <a:pt x="3169" y="1608"/>
                    <a:pt x="3270" y="1642"/>
                    <a:pt x="3303" y="1642"/>
                  </a:cubicBezTo>
                  <a:cubicBezTo>
                    <a:pt x="3303" y="1642"/>
                    <a:pt x="3336" y="1642"/>
                    <a:pt x="3403" y="1608"/>
                  </a:cubicBezTo>
                  <a:cubicBezTo>
                    <a:pt x="3470" y="1575"/>
                    <a:pt x="3470" y="1475"/>
                    <a:pt x="3436" y="1408"/>
                  </a:cubicBezTo>
                  <a:cubicBezTo>
                    <a:pt x="2836" y="508"/>
                    <a:pt x="301" y="7"/>
                    <a:pt x="167" y="7"/>
                  </a:cubicBezTo>
                  <a:cubicBezTo>
                    <a:pt x="158" y="3"/>
                    <a:pt x="148" y="1"/>
                    <a:pt x="13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4"/>
            <p:cNvSpPr/>
            <p:nvPr/>
          </p:nvSpPr>
          <p:spPr>
            <a:xfrm>
              <a:off x="2479450" y="1891100"/>
              <a:ext cx="85900" cy="39075"/>
            </a:xfrm>
            <a:custGeom>
              <a:avLst/>
              <a:gdLst/>
              <a:ahLst/>
              <a:cxnLst/>
              <a:rect l="l" t="t" r="r" b="b"/>
              <a:pathLst>
                <a:path w="3436" h="1563" extrusionOk="0">
                  <a:moveTo>
                    <a:pt x="188" y="1"/>
                  </a:moveTo>
                  <a:cubicBezTo>
                    <a:pt x="131" y="1"/>
                    <a:pt x="90" y="48"/>
                    <a:pt x="67" y="95"/>
                  </a:cubicBezTo>
                  <a:cubicBezTo>
                    <a:pt x="0" y="195"/>
                    <a:pt x="67" y="262"/>
                    <a:pt x="134" y="295"/>
                  </a:cubicBezTo>
                  <a:cubicBezTo>
                    <a:pt x="1001" y="595"/>
                    <a:pt x="2769" y="1263"/>
                    <a:pt x="3136" y="1529"/>
                  </a:cubicBezTo>
                  <a:cubicBezTo>
                    <a:pt x="3169" y="1563"/>
                    <a:pt x="3169" y="1563"/>
                    <a:pt x="3236" y="1563"/>
                  </a:cubicBezTo>
                  <a:cubicBezTo>
                    <a:pt x="3269" y="1563"/>
                    <a:pt x="3303" y="1563"/>
                    <a:pt x="3403" y="1463"/>
                  </a:cubicBezTo>
                  <a:cubicBezTo>
                    <a:pt x="3436" y="1429"/>
                    <a:pt x="3436" y="1296"/>
                    <a:pt x="3336" y="1263"/>
                  </a:cubicBezTo>
                  <a:cubicBezTo>
                    <a:pt x="2836" y="929"/>
                    <a:pt x="400" y="62"/>
                    <a:pt x="267" y="28"/>
                  </a:cubicBezTo>
                  <a:cubicBezTo>
                    <a:pt x="238" y="9"/>
                    <a:pt x="211" y="1"/>
                    <a:pt x="18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4"/>
            <p:cNvSpPr/>
            <p:nvPr/>
          </p:nvSpPr>
          <p:spPr>
            <a:xfrm>
              <a:off x="2111675" y="1734975"/>
              <a:ext cx="248550" cy="53450"/>
            </a:xfrm>
            <a:custGeom>
              <a:avLst/>
              <a:gdLst/>
              <a:ahLst/>
              <a:cxnLst/>
              <a:rect l="l" t="t" r="r" b="b"/>
              <a:pathLst>
                <a:path w="9942" h="2138" extrusionOk="0">
                  <a:moveTo>
                    <a:pt x="5076" y="0"/>
                  </a:moveTo>
                  <a:cubicBezTo>
                    <a:pt x="3905" y="0"/>
                    <a:pt x="298" y="1771"/>
                    <a:pt x="134" y="1837"/>
                  </a:cubicBezTo>
                  <a:cubicBezTo>
                    <a:pt x="34" y="1870"/>
                    <a:pt x="1" y="1970"/>
                    <a:pt x="34" y="2037"/>
                  </a:cubicBezTo>
                  <a:cubicBezTo>
                    <a:pt x="34" y="2104"/>
                    <a:pt x="134" y="2137"/>
                    <a:pt x="167" y="2137"/>
                  </a:cubicBezTo>
                  <a:lnTo>
                    <a:pt x="301" y="2137"/>
                  </a:lnTo>
                  <a:cubicBezTo>
                    <a:pt x="1300" y="1654"/>
                    <a:pt x="4103" y="331"/>
                    <a:pt x="5045" y="331"/>
                  </a:cubicBezTo>
                  <a:cubicBezTo>
                    <a:pt x="5078" y="331"/>
                    <a:pt x="5109" y="332"/>
                    <a:pt x="5138" y="336"/>
                  </a:cubicBezTo>
                  <a:cubicBezTo>
                    <a:pt x="6138" y="436"/>
                    <a:pt x="9641" y="1703"/>
                    <a:pt x="9674" y="1703"/>
                  </a:cubicBezTo>
                  <a:cubicBezTo>
                    <a:pt x="9704" y="1723"/>
                    <a:pt x="9730" y="1731"/>
                    <a:pt x="9754" y="1731"/>
                  </a:cubicBezTo>
                  <a:cubicBezTo>
                    <a:pt x="9811" y="1731"/>
                    <a:pt x="9851" y="1684"/>
                    <a:pt x="9874" y="1637"/>
                  </a:cubicBezTo>
                  <a:cubicBezTo>
                    <a:pt x="9941" y="1537"/>
                    <a:pt x="9874" y="1470"/>
                    <a:pt x="9808" y="1437"/>
                  </a:cubicBezTo>
                  <a:cubicBezTo>
                    <a:pt x="9641" y="1336"/>
                    <a:pt x="6205" y="69"/>
                    <a:pt x="5138" y="2"/>
                  </a:cubicBezTo>
                  <a:cubicBezTo>
                    <a:pt x="5118" y="1"/>
                    <a:pt x="5098" y="0"/>
                    <a:pt x="5076"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4"/>
            <p:cNvSpPr/>
            <p:nvPr/>
          </p:nvSpPr>
          <p:spPr>
            <a:xfrm>
              <a:off x="2683750" y="1455425"/>
              <a:ext cx="100100" cy="273775"/>
            </a:xfrm>
            <a:custGeom>
              <a:avLst/>
              <a:gdLst/>
              <a:ahLst/>
              <a:cxnLst/>
              <a:rect l="l" t="t" r="r" b="b"/>
              <a:pathLst>
                <a:path w="4004" h="10951" extrusionOk="0">
                  <a:moveTo>
                    <a:pt x="217" y="1"/>
                  </a:moveTo>
                  <a:cubicBezTo>
                    <a:pt x="202" y="1"/>
                    <a:pt x="185" y="4"/>
                    <a:pt x="167" y="10"/>
                  </a:cubicBezTo>
                  <a:cubicBezTo>
                    <a:pt x="101" y="43"/>
                    <a:pt x="1" y="143"/>
                    <a:pt x="34" y="210"/>
                  </a:cubicBezTo>
                  <a:cubicBezTo>
                    <a:pt x="167" y="610"/>
                    <a:pt x="2236" y="9049"/>
                    <a:pt x="3703" y="10884"/>
                  </a:cubicBezTo>
                  <a:cubicBezTo>
                    <a:pt x="3770" y="10951"/>
                    <a:pt x="3803" y="10951"/>
                    <a:pt x="3837" y="10951"/>
                  </a:cubicBezTo>
                  <a:cubicBezTo>
                    <a:pt x="3903" y="10951"/>
                    <a:pt x="3937" y="10951"/>
                    <a:pt x="3937" y="10884"/>
                  </a:cubicBezTo>
                  <a:cubicBezTo>
                    <a:pt x="4004" y="10851"/>
                    <a:pt x="4004" y="10784"/>
                    <a:pt x="3970" y="10684"/>
                  </a:cubicBezTo>
                  <a:cubicBezTo>
                    <a:pt x="2502" y="8949"/>
                    <a:pt x="434" y="210"/>
                    <a:pt x="368" y="143"/>
                  </a:cubicBezTo>
                  <a:cubicBezTo>
                    <a:pt x="340" y="61"/>
                    <a:pt x="290" y="1"/>
                    <a:pt x="217"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4"/>
            <p:cNvSpPr/>
            <p:nvPr/>
          </p:nvSpPr>
          <p:spPr>
            <a:xfrm>
              <a:off x="2256775" y="1577100"/>
              <a:ext cx="91775" cy="166275"/>
            </a:xfrm>
            <a:custGeom>
              <a:avLst/>
              <a:gdLst/>
              <a:ahLst/>
              <a:cxnLst/>
              <a:rect l="l" t="t" r="r" b="b"/>
              <a:pathLst>
                <a:path w="3671" h="6651" extrusionOk="0">
                  <a:moveTo>
                    <a:pt x="3468" y="0"/>
                  </a:moveTo>
                  <a:cubicBezTo>
                    <a:pt x="3405" y="0"/>
                    <a:pt x="3362" y="38"/>
                    <a:pt x="3337" y="113"/>
                  </a:cubicBezTo>
                  <a:cubicBezTo>
                    <a:pt x="2769" y="1747"/>
                    <a:pt x="1168" y="5984"/>
                    <a:pt x="168" y="6317"/>
                  </a:cubicBezTo>
                  <a:cubicBezTo>
                    <a:pt x="34" y="6351"/>
                    <a:pt x="1" y="6451"/>
                    <a:pt x="34" y="6517"/>
                  </a:cubicBezTo>
                  <a:cubicBezTo>
                    <a:pt x="68" y="6617"/>
                    <a:pt x="134" y="6651"/>
                    <a:pt x="201" y="6651"/>
                  </a:cubicBezTo>
                  <a:lnTo>
                    <a:pt x="234" y="6651"/>
                  </a:lnTo>
                  <a:cubicBezTo>
                    <a:pt x="1569" y="6250"/>
                    <a:pt x="3403" y="847"/>
                    <a:pt x="3603" y="246"/>
                  </a:cubicBezTo>
                  <a:cubicBezTo>
                    <a:pt x="3670" y="146"/>
                    <a:pt x="3603" y="79"/>
                    <a:pt x="3537" y="13"/>
                  </a:cubicBezTo>
                  <a:cubicBezTo>
                    <a:pt x="3512" y="4"/>
                    <a:pt x="3489" y="0"/>
                    <a:pt x="3468"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4"/>
            <p:cNvSpPr/>
            <p:nvPr/>
          </p:nvSpPr>
          <p:spPr>
            <a:xfrm>
              <a:off x="2145025" y="1698150"/>
              <a:ext cx="112625" cy="39400"/>
            </a:xfrm>
            <a:custGeom>
              <a:avLst/>
              <a:gdLst/>
              <a:ahLst/>
              <a:cxnLst/>
              <a:rect l="l" t="t" r="r" b="b"/>
              <a:pathLst>
                <a:path w="4505" h="1576" extrusionOk="0">
                  <a:moveTo>
                    <a:pt x="172" y="1"/>
                  </a:moveTo>
                  <a:cubicBezTo>
                    <a:pt x="109" y="1"/>
                    <a:pt x="34" y="83"/>
                    <a:pt x="34" y="141"/>
                  </a:cubicBezTo>
                  <a:cubicBezTo>
                    <a:pt x="1" y="241"/>
                    <a:pt x="101" y="308"/>
                    <a:pt x="168" y="308"/>
                  </a:cubicBezTo>
                  <a:cubicBezTo>
                    <a:pt x="201" y="308"/>
                    <a:pt x="3337" y="741"/>
                    <a:pt x="4204" y="1509"/>
                  </a:cubicBezTo>
                  <a:cubicBezTo>
                    <a:pt x="4271" y="1575"/>
                    <a:pt x="4304" y="1575"/>
                    <a:pt x="4337" y="1575"/>
                  </a:cubicBezTo>
                  <a:cubicBezTo>
                    <a:pt x="4371" y="1575"/>
                    <a:pt x="4437" y="1575"/>
                    <a:pt x="4437" y="1509"/>
                  </a:cubicBezTo>
                  <a:cubicBezTo>
                    <a:pt x="4504" y="1475"/>
                    <a:pt x="4504" y="1342"/>
                    <a:pt x="4437" y="1308"/>
                  </a:cubicBezTo>
                  <a:cubicBezTo>
                    <a:pt x="3470" y="441"/>
                    <a:pt x="335" y="7"/>
                    <a:pt x="201" y="7"/>
                  </a:cubicBezTo>
                  <a:cubicBezTo>
                    <a:pt x="192" y="3"/>
                    <a:pt x="182" y="1"/>
                    <a:pt x="172"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4"/>
            <p:cNvSpPr/>
            <p:nvPr/>
          </p:nvSpPr>
          <p:spPr>
            <a:xfrm>
              <a:off x="2341850" y="1646625"/>
              <a:ext cx="204325" cy="107600"/>
            </a:xfrm>
            <a:custGeom>
              <a:avLst/>
              <a:gdLst/>
              <a:ahLst/>
              <a:cxnLst/>
              <a:rect l="l" t="t" r="r" b="b"/>
              <a:pathLst>
                <a:path w="8173" h="4304" extrusionOk="0">
                  <a:moveTo>
                    <a:pt x="634" y="0"/>
                  </a:moveTo>
                  <a:cubicBezTo>
                    <a:pt x="567" y="0"/>
                    <a:pt x="467" y="34"/>
                    <a:pt x="434" y="134"/>
                  </a:cubicBezTo>
                  <a:cubicBezTo>
                    <a:pt x="401" y="167"/>
                    <a:pt x="0" y="1702"/>
                    <a:pt x="801" y="2902"/>
                  </a:cubicBezTo>
                  <a:cubicBezTo>
                    <a:pt x="1234" y="3570"/>
                    <a:pt x="1935" y="4003"/>
                    <a:pt x="2836" y="4170"/>
                  </a:cubicBezTo>
                  <a:cubicBezTo>
                    <a:pt x="3236" y="4237"/>
                    <a:pt x="3603" y="4303"/>
                    <a:pt x="3936" y="4303"/>
                  </a:cubicBezTo>
                  <a:cubicBezTo>
                    <a:pt x="5504" y="4303"/>
                    <a:pt x="6505" y="3570"/>
                    <a:pt x="7272" y="3069"/>
                  </a:cubicBezTo>
                  <a:cubicBezTo>
                    <a:pt x="7606" y="2836"/>
                    <a:pt x="7839" y="2636"/>
                    <a:pt x="8073" y="2636"/>
                  </a:cubicBezTo>
                  <a:cubicBezTo>
                    <a:pt x="8139" y="2636"/>
                    <a:pt x="8173" y="2535"/>
                    <a:pt x="8173" y="2469"/>
                  </a:cubicBezTo>
                  <a:cubicBezTo>
                    <a:pt x="8173" y="2369"/>
                    <a:pt x="8106" y="2335"/>
                    <a:pt x="8006" y="2335"/>
                  </a:cubicBezTo>
                  <a:cubicBezTo>
                    <a:pt x="7739" y="2335"/>
                    <a:pt x="7439" y="2569"/>
                    <a:pt x="7072" y="2836"/>
                  </a:cubicBezTo>
                  <a:cubicBezTo>
                    <a:pt x="6408" y="3306"/>
                    <a:pt x="5469" y="3960"/>
                    <a:pt x="3949" y="3960"/>
                  </a:cubicBezTo>
                  <a:cubicBezTo>
                    <a:pt x="3637" y="3960"/>
                    <a:pt x="3300" y="3932"/>
                    <a:pt x="2936" y="3870"/>
                  </a:cubicBezTo>
                  <a:cubicBezTo>
                    <a:pt x="2102" y="3703"/>
                    <a:pt x="1468" y="3336"/>
                    <a:pt x="1101" y="2736"/>
                  </a:cubicBezTo>
                  <a:cubicBezTo>
                    <a:pt x="401" y="1668"/>
                    <a:pt x="767" y="200"/>
                    <a:pt x="767" y="200"/>
                  </a:cubicBezTo>
                  <a:cubicBezTo>
                    <a:pt x="767" y="134"/>
                    <a:pt x="734" y="34"/>
                    <a:pt x="634"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4"/>
            <p:cNvSpPr/>
            <p:nvPr/>
          </p:nvSpPr>
          <p:spPr>
            <a:xfrm>
              <a:off x="2625375" y="1688000"/>
              <a:ext cx="120950" cy="33700"/>
            </a:xfrm>
            <a:custGeom>
              <a:avLst/>
              <a:gdLst/>
              <a:ahLst/>
              <a:cxnLst/>
              <a:rect l="l" t="t" r="r" b="b"/>
              <a:pathLst>
                <a:path w="4838" h="1348" extrusionOk="0">
                  <a:moveTo>
                    <a:pt x="4663" y="0"/>
                  </a:moveTo>
                  <a:cubicBezTo>
                    <a:pt x="4602" y="0"/>
                    <a:pt x="4553" y="31"/>
                    <a:pt x="4504" y="80"/>
                  </a:cubicBezTo>
                  <a:cubicBezTo>
                    <a:pt x="4138" y="811"/>
                    <a:pt x="3285" y="1017"/>
                    <a:pt x="2439" y="1017"/>
                  </a:cubicBezTo>
                  <a:cubicBezTo>
                    <a:pt x="1356" y="1017"/>
                    <a:pt x="286" y="680"/>
                    <a:pt x="268" y="680"/>
                  </a:cubicBezTo>
                  <a:cubicBezTo>
                    <a:pt x="241" y="671"/>
                    <a:pt x="216" y="667"/>
                    <a:pt x="194" y="667"/>
                  </a:cubicBezTo>
                  <a:cubicBezTo>
                    <a:pt x="134" y="667"/>
                    <a:pt x="92" y="698"/>
                    <a:pt x="67" y="747"/>
                  </a:cubicBezTo>
                  <a:cubicBezTo>
                    <a:pt x="1" y="847"/>
                    <a:pt x="67" y="914"/>
                    <a:pt x="134" y="981"/>
                  </a:cubicBezTo>
                  <a:cubicBezTo>
                    <a:pt x="201" y="1014"/>
                    <a:pt x="1302" y="1347"/>
                    <a:pt x="2436" y="1347"/>
                  </a:cubicBezTo>
                  <a:cubicBezTo>
                    <a:pt x="3336" y="1347"/>
                    <a:pt x="4304" y="1081"/>
                    <a:pt x="4804" y="213"/>
                  </a:cubicBezTo>
                  <a:cubicBezTo>
                    <a:pt x="4837" y="147"/>
                    <a:pt x="4804" y="47"/>
                    <a:pt x="4737" y="13"/>
                  </a:cubicBezTo>
                  <a:cubicBezTo>
                    <a:pt x="4711" y="4"/>
                    <a:pt x="4686" y="0"/>
                    <a:pt x="4663"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4"/>
            <p:cNvSpPr/>
            <p:nvPr/>
          </p:nvSpPr>
          <p:spPr>
            <a:xfrm>
              <a:off x="2683750" y="1338900"/>
              <a:ext cx="91750" cy="34225"/>
            </a:xfrm>
            <a:custGeom>
              <a:avLst/>
              <a:gdLst/>
              <a:ahLst/>
              <a:cxnLst/>
              <a:rect l="l" t="t" r="r" b="b"/>
              <a:pathLst>
                <a:path w="3670" h="1369" extrusionOk="0">
                  <a:moveTo>
                    <a:pt x="3503" y="1"/>
                  </a:moveTo>
                  <a:cubicBezTo>
                    <a:pt x="2469" y="1"/>
                    <a:pt x="201" y="1035"/>
                    <a:pt x="134" y="1101"/>
                  </a:cubicBezTo>
                  <a:cubicBezTo>
                    <a:pt x="67" y="1135"/>
                    <a:pt x="1" y="1201"/>
                    <a:pt x="67" y="1301"/>
                  </a:cubicBezTo>
                  <a:cubicBezTo>
                    <a:pt x="101" y="1335"/>
                    <a:pt x="167" y="1368"/>
                    <a:pt x="234" y="1368"/>
                  </a:cubicBezTo>
                  <a:lnTo>
                    <a:pt x="301" y="1368"/>
                  </a:lnTo>
                  <a:cubicBezTo>
                    <a:pt x="301" y="1368"/>
                    <a:pt x="2536" y="334"/>
                    <a:pt x="3503" y="334"/>
                  </a:cubicBezTo>
                  <a:cubicBezTo>
                    <a:pt x="3603" y="334"/>
                    <a:pt x="3670" y="267"/>
                    <a:pt x="3670" y="167"/>
                  </a:cubicBezTo>
                  <a:cubicBezTo>
                    <a:pt x="3670" y="101"/>
                    <a:pt x="3603" y="1"/>
                    <a:pt x="3503"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4"/>
            <p:cNvSpPr/>
            <p:nvPr/>
          </p:nvSpPr>
          <p:spPr>
            <a:xfrm>
              <a:off x="2273450" y="1409775"/>
              <a:ext cx="84275" cy="109275"/>
            </a:xfrm>
            <a:custGeom>
              <a:avLst/>
              <a:gdLst/>
              <a:ahLst/>
              <a:cxnLst/>
              <a:rect l="l" t="t" r="r" b="b"/>
              <a:pathLst>
                <a:path w="3371" h="4371" extrusionOk="0">
                  <a:moveTo>
                    <a:pt x="168" y="1"/>
                  </a:moveTo>
                  <a:cubicBezTo>
                    <a:pt x="68" y="1"/>
                    <a:pt x="1" y="101"/>
                    <a:pt x="1" y="168"/>
                  </a:cubicBezTo>
                  <a:cubicBezTo>
                    <a:pt x="1" y="268"/>
                    <a:pt x="68" y="334"/>
                    <a:pt x="168" y="334"/>
                  </a:cubicBezTo>
                  <a:cubicBezTo>
                    <a:pt x="234" y="334"/>
                    <a:pt x="3036" y="535"/>
                    <a:pt x="2970" y="4204"/>
                  </a:cubicBezTo>
                  <a:cubicBezTo>
                    <a:pt x="2970" y="4304"/>
                    <a:pt x="3036" y="4371"/>
                    <a:pt x="3137" y="4371"/>
                  </a:cubicBezTo>
                  <a:cubicBezTo>
                    <a:pt x="3237" y="4371"/>
                    <a:pt x="3303" y="4304"/>
                    <a:pt x="3303" y="4204"/>
                  </a:cubicBezTo>
                  <a:cubicBezTo>
                    <a:pt x="3370" y="201"/>
                    <a:pt x="201" y="1"/>
                    <a:pt x="168"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4"/>
            <p:cNvSpPr/>
            <p:nvPr/>
          </p:nvSpPr>
          <p:spPr>
            <a:xfrm>
              <a:off x="2810500" y="1789900"/>
              <a:ext cx="171000" cy="60225"/>
            </a:xfrm>
            <a:custGeom>
              <a:avLst/>
              <a:gdLst/>
              <a:ahLst/>
              <a:cxnLst/>
              <a:rect l="l" t="t" r="r" b="b"/>
              <a:pathLst>
                <a:path w="6840" h="2409" extrusionOk="0">
                  <a:moveTo>
                    <a:pt x="237" y="2379"/>
                  </a:moveTo>
                  <a:cubicBezTo>
                    <a:pt x="235" y="2379"/>
                    <a:pt x="227" y="2384"/>
                    <a:pt x="211" y="2399"/>
                  </a:cubicBezTo>
                  <a:lnTo>
                    <a:pt x="211" y="2399"/>
                  </a:lnTo>
                  <a:cubicBezTo>
                    <a:pt x="230" y="2390"/>
                    <a:pt x="240" y="2379"/>
                    <a:pt x="237" y="2379"/>
                  </a:cubicBezTo>
                  <a:close/>
                  <a:moveTo>
                    <a:pt x="6633" y="0"/>
                  </a:moveTo>
                  <a:cubicBezTo>
                    <a:pt x="6555" y="0"/>
                    <a:pt x="6506" y="83"/>
                    <a:pt x="6506" y="140"/>
                  </a:cubicBezTo>
                  <a:cubicBezTo>
                    <a:pt x="6506" y="140"/>
                    <a:pt x="6439" y="507"/>
                    <a:pt x="5838" y="607"/>
                  </a:cubicBezTo>
                  <a:cubicBezTo>
                    <a:pt x="5806" y="611"/>
                    <a:pt x="5773" y="612"/>
                    <a:pt x="5741" y="612"/>
                  </a:cubicBezTo>
                  <a:cubicBezTo>
                    <a:pt x="5473" y="612"/>
                    <a:pt x="5206" y="500"/>
                    <a:pt x="4938" y="440"/>
                  </a:cubicBezTo>
                  <a:cubicBezTo>
                    <a:pt x="4717" y="360"/>
                    <a:pt x="4495" y="279"/>
                    <a:pt x="4274" y="279"/>
                  </a:cubicBezTo>
                  <a:cubicBezTo>
                    <a:pt x="4128" y="279"/>
                    <a:pt x="3983" y="314"/>
                    <a:pt x="3837" y="407"/>
                  </a:cubicBezTo>
                  <a:cubicBezTo>
                    <a:pt x="3537" y="574"/>
                    <a:pt x="3437" y="807"/>
                    <a:pt x="3370" y="974"/>
                  </a:cubicBezTo>
                  <a:cubicBezTo>
                    <a:pt x="3270" y="1174"/>
                    <a:pt x="3237" y="1341"/>
                    <a:pt x="2770" y="1408"/>
                  </a:cubicBezTo>
                  <a:cubicBezTo>
                    <a:pt x="2536" y="1441"/>
                    <a:pt x="2269" y="1441"/>
                    <a:pt x="2036" y="1441"/>
                  </a:cubicBezTo>
                  <a:cubicBezTo>
                    <a:pt x="1269" y="1441"/>
                    <a:pt x="501" y="1474"/>
                    <a:pt x="34" y="2142"/>
                  </a:cubicBezTo>
                  <a:cubicBezTo>
                    <a:pt x="1" y="2175"/>
                    <a:pt x="1" y="2308"/>
                    <a:pt x="68" y="2342"/>
                  </a:cubicBezTo>
                  <a:cubicBezTo>
                    <a:pt x="101" y="2408"/>
                    <a:pt x="101" y="2408"/>
                    <a:pt x="168" y="2408"/>
                  </a:cubicBezTo>
                  <a:cubicBezTo>
                    <a:pt x="182" y="2408"/>
                    <a:pt x="195" y="2405"/>
                    <a:pt x="206" y="2401"/>
                  </a:cubicBezTo>
                  <a:lnTo>
                    <a:pt x="206" y="2401"/>
                  </a:lnTo>
                  <a:cubicBezTo>
                    <a:pt x="204" y="2404"/>
                    <a:pt x="203" y="2406"/>
                    <a:pt x="201" y="2408"/>
                  </a:cubicBezTo>
                  <a:cubicBezTo>
                    <a:pt x="205" y="2405"/>
                    <a:pt x="208" y="2402"/>
                    <a:pt x="211" y="2399"/>
                  </a:cubicBezTo>
                  <a:lnTo>
                    <a:pt x="211" y="2399"/>
                  </a:lnTo>
                  <a:cubicBezTo>
                    <a:pt x="209" y="2400"/>
                    <a:pt x="208" y="2400"/>
                    <a:pt x="206" y="2401"/>
                  </a:cubicBezTo>
                  <a:lnTo>
                    <a:pt x="206" y="2401"/>
                  </a:lnTo>
                  <a:cubicBezTo>
                    <a:pt x="574" y="1841"/>
                    <a:pt x="1238" y="1808"/>
                    <a:pt x="1936" y="1808"/>
                  </a:cubicBezTo>
                  <a:cubicBezTo>
                    <a:pt x="2236" y="1808"/>
                    <a:pt x="2503" y="1808"/>
                    <a:pt x="2736" y="1775"/>
                  </a:cubicBezTo>
                  <a:cubicBezTo>
                    <a:pt x="3337" y="1675"/>
                    <a:pt x="3437" y="1441"/>
                    <a:pt x="3570" y="1141"/>
                  </a:cubicBezTo>
                  <a:cubicBezTo>
                    <a:pt x="3670" y="974"/>
                    <a:pt x="3704" y="841"/>
                    <a:pt x="3904" y="741"/>
                  </a:cubicBezTo>
                  <a:cubicBezTo>
                    <a:pt x="4030" y="671"/>
                    <a:pt x="4144" y="642"/>
                    <a:pt x="4259" y="642"/>
                  </a:cubicBezTo>
                  <a:cubicBezTo>
                    <a:pt x="4418" y="642"/>
                    <a:pt x="4578" y="697"/>
                    <a:pt x="4771" y="774"/>
                  </a:cubicBezTo>
                  <a:cubicBezTo>
                    <a:pt x="5005" y="878"/>
                    <a:pt x="5260" y="962"/>
                    <a:pt x="5567" y="962"/>
                  </a:cubicBezTo>
                  <a:cubicBezTo>
                    <a:pt x="5653" y="962"/>
                    <a:pt x="5743" y="955"/>
                    <a:pt x="5838" y="941"/>
                  </a:cubicBezTo>
                  <a:cubicBezTo>
                    <a:pt x="6739" y="807"/>
                    <a:pt x="6772" y="240"/>
                    <a:pt x="6772" y="174"/>
                  </a:cubicBezTo>
                  <a:cubicBezTo>
                    <a:pt x="6839" y="107"/>
                    <a:pt x="6739" y="7"/>
                    <a:pt x="6672" y="7"/>
                  </a:cubicBezTo>
                  <a:cubicBezTo>
                    <a:pt x="6659" y="2"/>
                    <a:pt x="6646" y="0"/>
                    <a:pt x="663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4"/>
            <p:cNvSpPr/>
            <p:nvPr/>
          </p:nvSpPr>
          <p:spPr>
            <a:xfrm>
              <a:off x="2803850" y="1735550"/>
              <a:ext cx="154300" cy="65375"/>
            </a:xfrm>
            <a:custGeom>
              <a:avLst/>
              <a:gdLst/>
              <a:ahLst/>
              <a:cxnLst/>
              <a:rect l="l" t="t" r="r" b="b"/>
              <a:pathLst>
                <a:path w="6172" h="2615" extrusionOk="0">
                  <a:moveTo>
                    <a:pt x="5983" y="0"/>
                  </a:moveTo>
                  <a:cubicBezTo>
                    <a:pt x="5925" y="0"/>
                    <a:pt x="5863" y="38"/>
                    <a:pt x="5838" y="113"/>
                  </a:cubicBezTo>
                  <a:cubicBezTo>
                    <a:pt x="5838" y="146"/>
                    <a:pt x="5604" y="680"/>
                    <a:pt x="4970" y="813"/>
                  </a:cubicBezTo>
                  <a:cubicBezTo>
                    <a:pt x="4875" y="845"/>
                    <a:pt x="4790" y="856"/>
                    <a:pt x="4710" y="856"/>
                  </a:cubicBezTo>
                  <a:cubicBezTo>
                    <a:pt x="4537" y="856"/>
                    <a:pt x="4385" y="803"/>
                    <a:pt x="4203" y="780"/>
                  </a:cubicBezTo>
                  <a:cubicBezTo>
                    <a:pt x="4027" y="727"/>
                    <a:pt x="3851" y="684"/>
                    <a:pt x="3651" y="684"/>
                  </a:cubicBezTo>
                  <a:cubicBezTo>
                    <a:pt x="3471" y="684"/>
                    <a:pt x="3272" y="719"/>
                    <a:pt x="3036" y="813"/>
                  </a:cubicBezTo>
                  <a:cubicBezTo>
                    <a:pt x="2602" y="980"/>
                    <a:pt x="2469" y="1280"/>
                    <a:pt x="2335" y="1514"/>
                  </a:cubicBezTo>
                  <a:cubicBezTo>
                    <a:pt x="2202" y="1747"/>
                    <a:pt x="2168" y="1847"/>
                    <a:pt x="1935" y="1914"/>
                  </a:cubicBezTo>
                  <a:cubicBezTo>
                    <a:pt x="1857" y="1925"/>
                    <a:pt x="1787" y="1929"/>
                    <a:pt x="1720" y="1929"/>
                  </a:cubicBezTo>
                  <a:cubicBezTo>
                    <a:pt x="1586" y="1929"/>
                    <a:pt x="1468" y="1914"/>
                    <a:pt x="1334" y="1914"/>
                  </a:cubicBezTo>
                  <a:cubicBezTo>
                    <a:pt x="1196" y="1894"/>
                    <a:pt x="1054" y="1877"/>
                    <a:pt x="915" y="1877"/>
                  </a:cubicBezTo>
                  <a:cubicBezTo>
                    <a:pt x="585" y="1877"/>
                    <a:pt x="268" y="1972"/>
                    <a:pt x="33" y="2348"/>
                  </a:cubicBezTo>
                  <a:cubicBezTo>
                    <a:pt x="0" y="2414"/>
                    <a:pt x="0" y="2514"/>
                    <a:pt x="100" y="2581"/>
                  </a:cubicBezTo>
                  <a:cubicBezTo>
                    <a:pt x="134" y="2614"/>
                    <a:pt x="134" y="2614"/>
                    <a:pt x="167" y="2614"/>
                  </a:cubicBezTo>
                  <a:cubicBezTo>
                    <a:pt x="267" y="2614"/>
                    <a:pt x="300" y="2614"/>
                    <a:pt x="400" y="2514"/>
                  </a:cubicBezTo>
                  <a:cubicBezTo>
                    <a:pt x="562" y="2284"/>
                    <a:pt x="755" y="2213"/>
                    <a:pt x="1002" y="2213"/>
                  </a:cubicBezTo>
                  <a:cubicBezTo>
                    <a:pt x="1112" y="2213"/>
                    <a:pt x="1234" y="2227"/>
                    <a:pt x="1368" y="2247"/>
                  </a:cubicBezTo>
                  <a:cubicBezTo>
                    <a:pt x="1523" y="2247"/>
                    <a:pt x="1664" y="2262"/>
                    <a:pt x="1800" y="2262"/>
                  </a:cubicBezTo>
                  <a:cubicBezTo>
                    <a:pt x="1868" y="2262"/>
                    <a:pt x="1935" y="2259"/>
                    <a:pt x="2002" y="2247"/>
                  </a:cubicBezTo>
                  <a:cubicBezTo>
                    <a:pt x="2435" y="2181"/>
                    <a:pt x="2535" y="1947"/>
                    <a:pt x="2669" y="1680"/>
                  </a:cubicBezTo>
                  <a:cubicBezTo>
                    <a:pt x="2802" y="1447"/>
                    <a:pt x="2869" y="1247"/>
                    <a:pt x="3202" y="1113"/>
                  </a:cubicBezTo>
                  <a:cubicBezTo>
                    <a:pt x="3403" y="1030"/>
                    <a:pt x="3561" y="997"/>
                    <a:pt x="3711" y="997"/>
                  </a:cubicBezTo>
                  <a:cubicBezTo>
                    <a:pt x="3861" y="997"/>
                    <a:pt x="4003" y="1030"/>
                    <a:pt x="4170" y="1080"/>
                  </a:cubicBezTo>
                  <a:cubicBezTo>
                    <a:pt x="4354" y="1103"/>
                    <a:pt x="4538" y="1142"/>
                    <a:pt x="4744" y="1142"/>
                  </a:cubicBezTo>
                  <a:cubicBezTo>
                    <a:pt x="4837" y="1142"/>
                    <a:pt x="4934" y="1134"/>
                    <a:pt x="5037" y="1113"/>
                  </a:cubicBezTo>
                  <a:cubicBezTo>
                    <a:pt x="5804" y="947"/>
                    <a:pt x="6138" y="279"/>
                    <a:pt x="6138" y="246"/>
                  </a:cubicBezTo>
                  <a:cubicBezTo>
                    <a:pt x="6171" y="146"/>
                    <a:pt x="6138" y="79"/>
                    <a:pt x="6038" y="13"/>
                  </a:cubicBezTo>
                  <a:cubicBezTo>
                    <a:pt x="6021" y="4"/>
                    <a:pt x="6002" y="0"/>
                    <a:pt x="598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4"/>
            <p:cNvSpPr/>
            <p:nvPr/>
          </p:nvSpPr>
          <p:spPr>
            <a:xfrm>
              <a:off x="2600350" y="1870950"/>
              <a:ext cx="143475" cy="102600"/>
            </a:xfrm>
            <a:custGeom>
              <a:avLst/>
              <a:gdLst/>
              <a:ahLst/>
              <a:cxnLst/>
              <a:rect l="l" t="t" r="r" b="b"/>
              <a:pathLst>
                <a:path w="5739" h="4104" extrusionOk="0">
                  <a:moveTo>
                    <a:pt x="4671" y="267"/>
                  </a:moveTo>
                  <a:cubicBezTo>
                    <a:pt x="4804" y="367"/>
                    <a:pt x="5138" y="1068"/>
                    <a:pt x="5305" y="2035"/>
                  </a:cubicBezTo>
                  <a:cubicBezTo>
                    <a:pt x="5438" y="2769"/>
                    <a:pt x="5338" y="3036"/>
                    <a:pt x="5338" y="3069"/>
                  </a:cubicBezTo>
                  <a:lnTo>
                    <a:pt x="5238" y="3069"/>
                  </a:lnTo>
                  <a:cubicBezTo>
                    <a:pt x="4437" y="3069"/>
                    <a:pt x="1602" y="3603"/>
                    <a:pt x="902" y="3736"/>
                  </a:cubicBezTo>
                  <a:cubicBezTo>
                    <a:pt x="668" y="2769"/>
                    <a:pt x="435" y="1235"/>
                    <a:pt x="501" y="901"/>
                  </a:cubicBezTo>
                  <a:cubicBezTo>
                    <a:pt x="635" y="601"/>
                    <a:pt x="3070" y="334"/>
                    <a:pt x="4404" y="334"/>
                  </a:cubicBezTo>
                  <a:cubicBezTo>
                    <a:pt x="4604" y="334"/>
                    <a:pt x="4638" y="334"/>
                    <a:pt x="4671" y="267"/>
                  </a:cubicBezTo>
                  <a:close/>
                  <a:moveTo>
                    <a:pt x="4371" y="0"/>
                  </a:moveTo>
                  <a:cubicBezTo>
                    <a:pt x="4337" y="0"/>
                    <a:pt x="368" y="100"/>
                    <a:pt x="168" y="834"/>
                  </a:cubicBezTo>
                  <a:cubicBezTo>
                    <a:pt x="1" y="1368"/>
                    <a:pt x="568" y="3736"/>
                    <a:pt x="601" y="4003"/>
                  </a:cubicBezTo>
                  <a:cubicBezTo>
                    <a:pt x="635" y="4070"/>
                    <a:pt x="668" y="4103"/>
                    <a:pt x="768" y="4103"/>
                  </a:cubicBezTo>
                  <a:cubicBezTo>
                    <a:pt x="835" y="4103"/>
                    <a:pt x="4404" y="3403"/>
                    <a:pt x="5238" y="3403"/>
                  </a:cubicBezTo>
                  <a:lnTo>
                    <a:pt x="5338" y="3403"/>
                  </a:lnTo>
                  <a:cubicBezTo>
                    <a:pt x="5438" y="3403"/>
                    <a:pt x="5638" y="3370"/>
                    <a:pt x="5672" y="2936"/>
                  </a:cubicBezTo>
                  <a:cubicBezTo>
                    <a:pt x="5738" y="2202"/>
                    <a:pt x="5205" y="67"/>
                    <a:pt x="473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4"/>
            <p:cNvSpPr/>
            <p:nvPr/>
          </p:nvSpPr>
          <p:spPr>
            <a:xfrm>
              <a:off x="2602875" y="1825850"/>
              <a:ext cx="114250" cy="26775"/>
            </a:xfrm>
            <a:custGeom>
              <a:avLst/>
              <a:gdLst/>
              <a:ahLst/>
              <a:cxnLst/>
              <a:rect l="l" t="t" r="r" b="b"/>
              <a:pathLst>
                <a:path w="4570" h="1071" extrusionOk="0">
                  <a:moveTo>
                    <a:pt x="4351" y="0"/>
                  </a:moveTo>
                  <a:cubicBezTo>
                    <a:pt x="4303" y="0"/>
                    <a:pt x="4257" y="29"/>
                    <a:pt x="4236" y="70"/>
                  </a:cubicBezTo>
                  <a:cubicBezTo>
                    <a:pt x="4236" y="70"/>
                    <a:pt x="4036" y="470"/>
                    <a:pt x="3402" y="470"/>
                  </a:cubicBezTo>
                  <a:cubicBezTo>
                    <a:pt x="3136" y="470"/>
                    <a:pt x="2902" y="403"/>
                    <a:pt x="2735" y="337"/>
                  </a:cubicBezTo>
                  <a:cubicBezTo>
                    <a:pt x="2589" y="282"/>
                    <a:pt x="2433" y="227"/>
                    <a:pt x="2267" y="227"/>
                  </a:cubicBezTo>
                  <a:cubicBezTo>
                    <a:pt x="2130" y="227"/>
                    <a:pt x="1986" y="264"/>
                    <a:pt x="1835" y="370"/>
                  </a:cubicBezTo>
                  <a:cubicBezTo>
                    <a:pt x="1635" y="503"/>
                    <a:pt x="1334" y="503"/>
                    <a:pt x="1034" y="537"/>
                  </a:cubicBezTo>
                  <a:cubicBezTo>
                    <a:pt x="667" y="570"/>
                    <a:pt x="267" y="637"/>
                    <a:pt x="33" y="837"/>
                  </a:cubicBezTo>
                  <a:cubicBezTo>
                    <a:pt x="0" y="870"/>
                    <a:pt x="0" y="970"/>
                    <a:pt x="33" y="1037"/>
                  </a:cubicBezTo>
                  <a:cubicBezTo>
                    <a:pt x="67" y="1071"/>
                    <a:pt x="133" y="1071"/>
                    <a:pt x="167" y="1071"/>
                  </a:cubicBezTo>
                  <a:lnTo>
                    <a:pt x="234" y="1071"/>
                  </a:lnTo>
                  <a:cubicBezTo>
                    <a:pt x="400" y="904"/>
                    <a:pt x="701" y="904"/>
                    <a:pt x="1034" y="870"/>
                  </a:cubicBezTo>
                  <a:cubicBezTo>
                    <a:pt x="1368" y="837"/>
                    <a:pt x="1701" y="804"/>
                    <a:pt x="2001" y="637"/>
                  </a:cubicBezTo>
                  <a:cubicBezTo>
                    <a:pt x="2110" y="575"/>
                    <a:pt x="2197" y="549"/>
                    <a:pt x="2282" y="549"/>
                  </a:cubicBezTo>
                  <a:cubicBezTo>
                    <a:pt x="2381" y="549"/>
                    <a:pt x="2477" y="583"/>
                    <a:pt x="2602" y="637"/>
                  </a:cubicBezTo>
                  <a:cubicBezTo>
                    <a:pt x="2835" y="704"/>
                    <a:pt x="3069" y="804"/>
                    <a:pt x="3402" y="804"/>
                  </a:cubicBezTo>
                  <a:cubicBezTo>
                    <a:pt x="4236" y="804"/>
                    <a:pt x="4537" y="303"/>
                    <a:pt x="4537" y="237"/>
                  </a:cubicBezTo>
                  <a:cubicBezTo>
                    <a:pt x="4570" y="170"/>
                    <a:pt x="4537" y="70"/>
                    <a:pt x="4437" y="36"/>
                  </a:cubicBezTo>
                  <a:cubicBezTo>
                    <a:pt x="4411" y="11"/>
                    <a:pt x="4381" y="0"/>
                    <a:pt x="435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4"/>
            <p:cNvSpPr/>
            <p:nvPr/>
          </p:nvSpPr>
          <p:spPr>
            <a:xfrm>
              <a:off x="2582025" y="1786400"/>
              <a:ext cx="121775" cy="36200"/>
            </a:xfrm>
            <a:custGeom>
              <a:avLst/>
              <a:gdLst/>
              <a:ahLst/>
              <a:cxnLst/>
              <a:rect l="l" t="t" r="r" b="b"/>
              <a:pathLst>
                <a:path w="4871" h="1448" extrusionOk="0">
                  <a:moveTo>
                    <a:pt x="4683" y="0"/>
                  </a:moveTo>
                  <a:cubicBezTo>
                    <a:pt x="4637" y="0"/>
                    <a:pt x="4588" y="25"/>
                    <a:pt x="4570" y="80"/>
                  </a:cubicBezTo>
                  <a:cubicBezTo>
                    <a:pt x="4541" y="80"/>
                    <a:pt x="4200" y="470"/>
                    <a:pt x="3638" y="470"/>
                  </a:cubicBezTo>
                  <a:cubicBezTo>
                    <a:pt x="3564" y="470"/>
                    <a:pt x="3485" y="463"/>
                    <a:pt x="3403" y="447"/>
                  </a:cubicBezTo>
                  <a:cubicBezTo>
                    <a:pt x="3078" y="385"/>
                    <a:pt x="2852" y="346"/>
                    <a:pt x="2669" y="346"/>
                  </a:cubicBezTo>
                  <a:cubicBezTo>
                    <a:pt x="2364" y="346"/>
                    <a:pt x="2181" y="455"/>
                    <a:pt x="1868" y="747"/>
                  </a:cubicBezTo>
                  <a:cubicBezTo>
                    <a:pt x="1668" y="947"/>
                    <a:pt x="1334" y="947"/>
                    <a:pt x="1001" y="947"/>
                  </a:cubicBezTo>
                  <a:cubicBezTo>
                    <a:pt x="667" y="947"/>
                    <a:pt x="334" y="981"/>
                    <a:pt x="67" y="1147"/>
                  </a:cubicBezTo>
                  <a:cubicBezTo>
                    <a:pt x="0" y="1214"/>
                    <a:pt x="0" y="1281"/>
                    <a:pt x="33" y="1381"/>
                  </a:cubicBezTo>
                  <a:cubicBezTo>
                    <a:pt x="67" y="1414"/>
                    <a:pt x="134" y="1448"/>
                    <a:pt x="167" y="1448"/>
                  </a:cubicBezTo>
                  <a:cubicBezTo>
                    <a:pt x="200" y="1448"/>
                    <a:pt x="234" y="1448"/>
                    <a:pt x="267" y="1381"/>
                  </a:cubicBezTo>
                  <a:cubicBezTo>
                    <a:pt x="434" y="1248"/>
                    <a:pt x="734" y="1248"/>
                    <a:pt x="1034" y="1248"/>
                  </a:cubicBezTo>
                  <a:cubicBezTo>
                    <a:pt x="1434" y="1214"/>
                    <a:pt x="1835" y="1214"/>
                    <a:pt x="2102" y="947"/>
                  </a:cubicBezTo>
                  <a:cubicBezTo>
                    <a:pt x="2341" y="728"/>
                    <a:pt x="2461" y="640"/>
                    <a:pt x="2689" y="640"/>
                  </a:cubicBezTo>
                  <a:cubicBezTo>
                    <a:pt x="2843" y="640"/>
                    <a:pt x="3047" y="680"/>
                    <a:pt x="3369" y="747"/>
                  </a:cubicBezTo>
                  <a:cubicBezTo>
                    <a:pt x="3482" y="773"/>
                    <a:pt x="3589" y="785"/>
                    <a:pt x="3690" y="785"/>
                  </a:cubicBezTo>
                  <a:cubicBezTo>
                    <a:pt x="4367" y="785"/>
                    <a:pt x="4779" y="276"/>
                    <a:pt x="4837" y="247"/>
                  </a:cubicBezTo>
                  <a:cubicBezTo>
                    <a:pt x="4870" y="213"/>
                    <a:pt x="4870" y="80"/>
                    <a:pt x="4770" y="47"/>
                  </a:cubicBezTo>
                  <a:cubicBezTo>
                    <a:pt x="4755" y="17"/>
                    <a:pt x="4720" y="0"/>
                    <a:pt x="468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4"/>
            <p:cNvSpPr/>
            <p:nvPr/>
          </p:nvSpPr>
          <p:spPr>
            <a:xfrm>
              <a:off x="2421075" y="1080900"/>
              <a:ext cx="65075" cy="32875"/>
            </a:xfrm>
            <a:custGeom>
              <a:avLst/>
              <a:gdLst/>
              <a:ahLst/>
              <a:cxnLst/>
              <a:rect l="l" t="t" r="r" b="b"/>
              <a:pathLst>
                <a:path w="2603" h="1315" extrusionOk="0">
                  <a:moveTo>
                    <a:pt x="198" y="1"/>
                  </a:moveTo>
                  <a:cubicBezTo>
                    <a:pt x="136" y="1"/>
                    <a:pt x="92" y="38"/>
                    <a:pt x="67" y="113"/>
                  </a:cubicBezTo>
                  <a:cubicBezTo>
                    <a:pt x="0" y="180"/>
                    <a:pt x="67" y="280"/>
                    <a:pt x="134" y="313"/>
                  </a:cubicBezTo>
                  <a:lnTo>
                    <a:pt x="2335" y="1314"/>
                  </a:lnTo>
                  <a:lnTo>
                    <a:pt x="2435" y="1314"/>
                  </a:lnTo>
                  <a:cubicBezTo>
                    <a:pt x="2469" y="1314"/>
                    <a:pt x="2569" y="1281"/>
                    <a:pt x="2569" y="1247"/>
                  </a:cubicBezTo>
                  <a:cubicBezTo>
                    <a:pt x="2602" y="1147"/>
                    <a:pt x="2569" y="1081"/>
                    <a:pt x="2469" y="1014"/>
                  </a:cubicBezTo>
                  <a:lnTo>
                    <a:pt x="267" y="13"/>
                  </a:lnTo>
                  <a:cubicBezTo>
                    <a:pt x="242" y="5"/>
                    <a:pt x="219" y="1"/>
                    <a:pt x="198"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4"/>
            <p:cNvSpPr/>
            <p:nvPr/>
          </p:nvSpPr>
          <p:spPr>
            <a:xfrm>
              <a:off x="2616200" y="1113750"/>
              <a:ext cx="44225" cy="10850"/>
            </a:xfrm>
            <a:custGeom>
              <a:avLst/>
              <a:gdLst/>
              <a:ahLst/>
              <a:cxnLst/>
              <a:rect l="l" t="t" r="r" b="b"/>
              <a:pathLst>
                <a:path w="1769" h="434" extrusionOk="0">
                  <a:moveTo>
                    <a:pt x="168" y="0"/>
                  </a:moveTo>
                  <a:cubicBezTo>
                    <a:pt x="67" y="0"/>
                    <a:pt x="1" y="67"/>
                    <a:pt x="1" y="167"/>
                  </a:cubicBezTo>
                  <a:cubicBezTo>
                    <a:pt x="1" y="267"/>
                    <a:pt x="101" y="334"/>
                    <a:pt x="168" y="334"/>
                  </a:cubicBezTo>
                  <a:lnTo>
                    <a:pt x="1602" y="434"/>
                  </a:lnTo>
                  <a:cubicBezTo>
                    <a:pt x="1669" y="434"/>
                    <a:pt x="1769" y="367"/>
                    <a:pt x="1769" y="267"/>
                  </a:cubicBezTo>
                  <a:cubicBezTo>
                    <a:pt x="1769" y="167"/>
                    <a:pt x="1669" y="67"/>
                    <a:pt x="1602" y="67"/>
                  </a:cubicBezTo>
                  <a:lnTo>
                    <a:pt x="168" y="0"/>
                  </a:ln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4"/>
            <p:cNvSpPr/>
            <p:nvPr/>
          </p:nvSpPr>
          <p:spPr>
            <a:xfrm>
              <a:off x="1656350" y="1646925"/>
              <a:ext cx="462850" cy="157100"/>
            </a:xfrm>
            <a:custGeom>
              <a:avLst/>
              <a:gdLst/>
              <a:ahLst/>
              <a:cxnLst/>
              <a:rect l="l" t="t" r="r" b="b"/>
              <a:pathLst>
                <a:path w="18514" h="6284" extrusionOk="0">
                  <a:moveTo>
                    <a:pt x="14992" y="0"/>
                  </a:moveTo>
                  <a:cubicBezTo>
                    <a:pt x="10893" y="0"/>
                    <a:pt x="4571" y="322"/>
                    <a:pt x="4571" y="322"/>
                  </a:cubicBezTo>
                  <a:cubicBezTo>
                    <a:pt x="4571" y="322"/>
                    <a:pt x="2236" y="355"/>
                    <a:pt x="1068" y="1823"/>
                  </a:cubicBezTo>
                  <a:cubicBezTo>
                    <a:pt x="134" y="3024"/>
                    <a:pt x="1" y="5659"/>
                    <a:pt x="2502" y="6159"/>
                  </a:cubicBezTo>
                  <a:cubicBezTo>
                    <a:pt x="3066" y="6256"/>
                    <a:pt x="5851" y="6284"/>
                    <a:pt x="8934" y="6284"/>
                  </a:cubicBezTo>
                  <a:cubicBezTo>
                    <a:pt x="13338" y="6284"/>
                    <a:pt x="18347" y="6226"/>
                    <a:pt x="18347" y="6226"/>
                  </a:cubicBezTo>
                  <a:cubicBezTo>
                    <a:pt x="18347" y="6226"/>
                    <a:pt x="18514" y="722"/>
                    <a:pt x="18414" y="289"/>
                  </a:cubicBezTo>
                  <a:cubicBezTo>
                    <a:pt x="18392" y="73"/>
                    <a:pt x="16944" y="0"/>
                    <a:pt x="14992" y="0"/>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4"/>
            <p:cNvSpPr/>
            <p:nvPr/>
          </p:nvSpPr>
          <p:spPr>
            <a:xfrm>
              <a:off x="1687200" y="1678125"/>
              <a:ext cx="429500" cy="105850"/>
            </a:xfrm>
            <a:custGeom>
              <a:avLst/>
              <a:gdLst/>
              <a:ahLst/>
              <a:cxnLst/>
              <a:rect l="l" t="t" r="r" b="b"/>
              <a:pathLst>
                <a:path w="17180" h="4234" extrusionOk="0">
                  <a:moveTo>
                    <a:pt x="12929" y="1"/>
                  </a:moveTo>
                  <a:cubicBezTo>
                    <a:pt x="9536" y="1"/>
                    <a:pt x="5043" y="97"/>
                    <a:pt x="3303" y="275"/>
                  </a:cubicBezTo>
                  <a:cubicBezTo>
                    <a:pt x="401" y="608"/>
                    <a:pt x="1" y="2376"/>
                    <a:pt x="1435" y="3544"/>
                  </a:cubicBezTo>
                  <a:cubicBezTo>
                    <a:pt x="2089" y="4089"/>
                    <a:pt x="5561" y="4234"/>
                    <a:pt x="9079" y="4234"/>
                  </a:cubicBezTo>
                  <a:cubicBezTo>
                    <a:pt x="13100" y="4234"/>
                    <a:pt x="17180" y="4044"/>
                    <a:pt x="17180" y="4044"/>
                  </a:cubicBezTo>
                  <a:cubicBezTo>
                    <a:pt x="17180" y="4044"/>
                    <a:pt x="17180" y="442"/>
                    <a:pt x="17113" y="141"/>
                  </a:cubicBezTo>
                  <a:cubicBezTo>
                    <a:pt x="17072" y="46"/>
                    <a:pt x="15261" y="1"/>
                    <a:pt x="129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4"/>
            <p:cNvSpPr/>
            <p:nvPr/>
          </p:nvSpPr>
          <p:spPr>
            <a:xfrm>
              <a:off x="1695550" y="1674975"/>
              <a:ext cx="425325" cy="113450"/>
            </a:xfrm>
            <a:custGeom>
              <a:avLst/>
              <a:gdLst/>
              <a:ahLst/>
              <a:cxnLst/>
              <a:rect l="l" t="t" r="r" b="b"/>
              <a:pathLst>
                <a:path w="17013" h="4538" extrusionOk="0">
                  <a:moveTo>
                    <a:pt x="12443" y="334"/>
                  </a:moveTo>
                  <a:cubicBezTo>
                    <a:pt x="14944" y="334"/>
                    <a:pt x="16312" y="367"/>
                    <a:pt x="16612" y="434"/>
                  </a:cubicBezTo>
                  <a:cubicBezTo>
                    <a:pt x="16646" y="901"/>
                    <a:pt x="16646" y="2769"/>
                    <a:pt x="16646" y="4037"/>
                  </a:cubicBezTo>
                  <a:cubicBezTo>
                    <a:pt x="15845" y="4037"/>
                    <a:pt x="12176" y="4203"/>
                    <a:pt x="8640" y="4203"/>
                  </a:cubicBezTo>
                  <a:cubicBezTo>
                    <a:pt x="2836" y="4203"/>
                    <a:pt x="1468" y="3803"/>
                    <a:pt x="1168" y="3570"/>
                  </a:cubicBezTo>
                  <a:cubicBezTo>
                    <a:pt x="601" y="3069"/>
                    <a:pt x="334" y="2469"/>
                    <a:pt x="501" y="1935"/>
                  </a:cubicBezTo>
                  <a:cubicBezTo>
                    <a:pt x="734" y="1235"/>
                    <a:pt x="1635" y="734"/>
                    <a:pt x="3003" y="601"/>
                  </a:cubicBezTo>
                  <a:cubicBezTo>
                    <a:pt x="4670" y="401"/>
                    <a:pt x="9140" y="334"/>
                    <a:pt x="12443" y="334"/>
                  </a:cubicBezTo>
                  <a:close/>
                  <a:moveTo>
                    <a:pt x="12443" y="0"/>
                  </a:moveTo>
                  <a:cubicBezTo>
                    <a:pt x="9074" y="0"/>
                    <a:pt x="4670" y="101"/>
                    <a:pt x="2969" y="267"/>
                  </a:cubicBezTo>
                  <a:cubicBezTo>
                    <a:pt x="1468" y="434"/>
                    <a:pt x="467" y="1035"/>
                    <a:pt x="234" y="1868"/>
                  </a:cubicBezTo>
                  <a:cubicBezTo>
                    <a:pt x="0" y="2536"/>
                    <a:pt x="301" y="3236"/>
                    <a:pt x="1001" y="3837"/>
                  </a:cubicBezTo>
                  <a:cubicBezTo>
                    <a:pt x="1235" y="3970"/>
                    <a:pt x="1902" y="4537"/>
                    <a:pt x="8673" y="4537"/>
                  </a:cubicBezTo>
                  <a:cubicBezTo>
                    <a:pt x="12409" y="4537"/>
                    <a:pt x="16262" y="4334"/>
                    <a:pt x="16786" y="4334"/>
                  </a:cubicBezTo>
                  <a:cubicBezTo>
                    <a:pt x="16823" y="4334"/>
                    <a:pt x="16844" y="4335"/>
                    <a:pt x="16846" y="4337"/>
                  </a:cubicBezTo>
                  <a:cubicBezTo>
                    <a:pt x="16946" y="4337"/>
                    <a:pt x="17013" y="4237"/>
                    <a:pt x="17013" y="4170"/>
                  </a:cubicBezTo>
                  <a:cubicBezTo>
                    <a:pt x="17013" y="3570"/>
                    <a:pt x="17013" y="534"/>
                    <a:pt x="16946" y="267"/>
                  </a:cubicBezTo>
                  <a:cubicBezTo>
                    <a:pt x="16913" y="101"/>
                    <a:pt x="16846" y="0"/>
                    <a:pt x="1244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4"/>
            <p:cNvSpPr/>
            <p:nvPr/>
          </p:nvSpPr>
          <p:spPr>
            <a:xfrm>
              <a:off x="1710550" y="1698325"/>
              <a:ext cx="412825" cy="12525"/>
            </a:xfrm>
            <a:custGeom>
              <a:avLst/>
              <a:gdLst/>
              <a:ahLst/>
              <a:cxnLst/>
              <a:rect l="l" t="t" r="r" b="b"/>
              <a:pathLst>
                <a:path w="16513" h="501" extrusionOk="0">
                  <a:moveTo>
                    <a:pt x="16346" y="0"/>
                  </a:moveTo>
                  <a:lnTo>
                    <a:pt x="168" y="167"/>
                  </a:lnTo>
                  <a:cubicBezTo>
                    <a:pt x="68" y="167"/>
                    <a:pt x="1" y="267"/>
                    <a:pt x="1" y="334"/>
                  </a:cubicBezTo>
                  <a:cubicBezTo>
                    <a:pt x="1" y="434"/>
                    <a:pt x="68" y="501"/>
                    <a:pt x="168" y="501"/>
                  </a:cubicBezTo>
                  <a:lnTo>
                    <a:pt x="16346" y="334"/>
                  </a:lnTo>
                  <a:cubicBezTo>
                    <a:pt x="16413" y="334"/>
                    <a:pt x="16513" y="267"/>
                    <a:pt x="16513" y="167"/>
                  </a:cubicBezTo>
                  <a:cubicBezTo>
                    <a:pt x="16513" y="101"/>
                    <a:pt x="16413" y="0"/>
                    <a:pt x="163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4"/>
            <p:cNvSpPr/>
            <p:nvPr/>
          </p:nvSpPr>
          <p:spPr>
            <a:xfrm>
              <a:off x="1700550" y="1725000"/>
              <a:ext cx="417825" cy="12550"/>
            </a:xfrm>
            <a:custGeom>
              <a:avLst/>
              <a:gdLst/>
              <a:ahLst/>
              <a:cxnLst/>
              <a:rect l="l" t="t" r="r" b="b"/>
              <a:pathLst>
                <a:path w="16713" h="502" extrusionOk="0">
                  <a:moveTo>
                    <a:pt x="167" y="1"/>
                  </a:moveTo>
                  <a:cubicBezTo>
                    <a:pt x="101" y="1"/>
                    <a:pt x="1" y="68"/>
                    <a:pt x="1" y="168"/>
                  </a:cubicBezTo>
                  <a:cubicBezTo>
                    <a:pt x="1" y="234"/>
                    <a:pt x="101" y="334"/>
                    <a:pt x="167" y="334"/>
                  </a:cubicBezTo>
                  <a:lnTo>
                    <a:pt x="16546" y="501"/>
                  </a:lnTo>
                  <a:cubicBezTo>
                    <a:pt x="16612" y="501"/>
                    <a:pt x="16713" y="401"/>
                    <a:pt x="16713" y="334"/>
                  </a:cubicBezTo>
                  <a:cubicBezTo>
                    <a:pt x="16713" y="234"/>
                    <a:pt x="16612" y="168"/>
                    <a:pt x="16546" y="168"/>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4"/>
            <p:cNvSpPr/>
            <p:nvPr/>
          </p:nvSpPr>
          <p:spPr>
            <a:xfrm>
              <a:off x="1712225" y="1748350"/>
              <a:ext cx="410325" cy="19225"/>
            </a:xfrm>
            <a:custGeom>
              <a:avLst/>
              <a:gdLst/>
              <a:ahLst/>
              <a:cxnLst/>
              <a:rect l="l" t="t" r="r" b="b"/>
              <a:pathLst>
                <a:path w="16413" h="769" extrusionOk="0">
                  <a:moveTo>
                    <a:pt x="167" y="1"/>
                  </a:moveTo>
                  <a:cubicBezTo>
                    <a:pt x="101" y="1"/>
                    <a:pt x="1" y="101"/>
                    <a:pt x="1" y="168"/>
                  </a:cubicBezTo>
                  <a:cubicBezTo>
                    <a:pt x="1" y="268"/>
                    <a:pt x="101" y="334"/>
                    <a:pt x="167" y="334"/>
                  </a:cubicBezTo>
                  <a:lnTo>
                    <a:pt x="16246" y="768"/>
                  </a:lnTo>
                  <a:cubicBezTo>
                    <a:pt x="16346" y="768"/>
                    <a:pt x="16412" y="735"/>
                    <a:pt x="16412" y="601"/>
                  </a:cubicBezTo>
                  <a:cubicBezTo>
                    <a:pt x="16412" y="501"/>
                    <a:pt x="16312" y="435"/>
                    <a:pt x="16246" y="435"/>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4"/>
            <p:cNvSpPr/>
            <p:nvPr/>
          </p:nvSpPr>
          <p:spPr>
            <a:xfrm>
              <a:off x="1624675" y="1389250"/>
              <a:ext cx="462850" cy="157775"/>
            </a:xfrm>
            <a:custGeom>
              <a:avLst/>
              <a:gdLst/>
              <a:ahLst/>
              <a:cxnLst/>
              <a:rect l="l" t="t" r="r" b="b"/>
              <a:pathLst>
                <a:path w="18514" h="6311" extrusionOk="0">
                  <a:moveTo>
                    <a:pt x="15010" y="0"/>
                  </a:moveTo>
                  <a:cubicBezTo>
                    <a:pt x="10910" y="0"/>
                    <a:pt x="4603" y="322"/>
                    <a:pt x="4603" y="322"/>
                  </a:cubicBezTo>
                  <a:cubicBezTo>
                    <a:pt x="4603" y="322"/>
                    <a:pt x="2268" y="355"/>
                    <a:pt x="1101" y="1823"/>
                  </a:cubicBezTo>
                  <a:cubicBezTo>
                    <a:pt x="134" y="3023"/>
                    <a:pt x="0" y="5659"/>
                    <a:pt x="2502" y="6159"/>
                  </a:cubicBezTo>
                  <a:cubicBezTo>
                    <a:pt x="3125" y="6278"/>
                    <a:pt x="6324" y="6311"/>
                    <a:pt x="9686" y="6311"/>
                  </a:cubicBezTo>
                  <a:cubicBezTo>
                    <a:pt x="13889" y="6311"/>
                    <a:pt x="18347" y="6259"/>
                    <a:pt x="18347" y="6259"/>
                  </a:cubicBezTo>
                  <a:cubicBezTo>
                    <a:pt x="18347" y="6259"/>
                    <a:pt x="18513" y="755"/>
                    <a:pt x="18447" y="288"/>
                  </a:cubicBezTo>
                  <a:cubicBezTo>
                    <a:pt x="18414" y="73"/>
                    <a:pt x="16962" y="0"/>
                    <a:pt x="15010" y="0"/>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4"/>
            <p:cNvSpPr/>
            <p:nvPr/>
          </p:nvSpPr>
          <p:spPr>
            <a:xfrm>
              <a:off x="1656350" y="1420875"/>
              <a:ext cx="429500" cy="105425"/>
            </a:xfrm>
            <a:custGeom>
              <a:avLst/>
              <a:gdLst/>
              <a:ahLst/>
              <a:cxnLst/>
              <a:rect l="l" t="t" r="r" b="b"/>
              <a:pathLst>
                <a:path w="17180" h="4217" extrusionOk="0">
                  <a:moveTo>
                    <a:pt x="12877" y="0"/>
                  </a:moveTo>
                  <a:cubicBezTo>
                    <a:pt x="9490" y="0"/>
                    <a:pt x="5017" y="100"/>
                    <a:pt x="3303" y="257"/>
                  </a:cubicBezTo>
                  <a:cubicBezTo>
                    <a:pt x="368" y="591"/>
                    <a:pt x="1" y="2359"/>
                    <a:pt x="1402" y="3526"/>
                  </a:cubicBezTo>
                  <a:cubicBezTo>
                    <a:pt x="2071" y="4071"/>
                    <a:pt x="5552" y="4217"/>
                    <a:pt x="9074" y="4217"/>
                  </a:cubicBezTo>
                  <a:cubicBezTo>
                    <a:pt x="13100" y="4217"/>
                    <a:pt x="17180" y="4027"/>
                    <a:pt x="17180" y="4027"/>
                  </a:cubicBezTo>
                  <a:cubicBezTo>
                    <a:pt x="17180" y="4027"/>
                    <a:pt x="17180" y="391"/>
                    <a:pt x="17080" y="157"/>
                  </a:cubicBezTo>
                  <a:cubicBezTo>
                    <a:pt x="17052" y="48"/>
                    <a:pt x="15225" y="0"/>
                    <a:pt x="12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4"/>
            <p:cNvSpPr/>
            <p:nvPr/>
          </p:nvSpPr>
          <p:spPr>
            <a:xfrm>
              <a:off x="1664700" y="1416450"/>
              <a:ext cx="425325" cy="113450"/>
            </a:xfrm>
            <a:custGeom>
              <a:avLst/>
              <a:gdLst/>
              <a:ahLst/>
              <a:cxnLst/>
              <a:rect l="l" t="t" r="r" b="b"/>
              <a:pathLst>
                <a:path w="17013" h="4538" extrusionOk="0">
                  <a:moveTo>
                    <a:pt x="12476" y="368"/>
                  </a:moveTo>
                  <a:cubicBezTo>
                    <a:pt x="14978" y="368"/>
                    <a:pt x="16312" y="401"/>
                    <a:pt x="16645" y="501"/>
                  </a:cubicBezTo>
                  <a:cubicBezTo>
                    <a:pt x="16679" y="935"/>
                    <a:pt x="16679" y="2836"/>
                    <a:pt x="16679" y="4070"/>
                  </a:cubicBezTo>
                  <a:cubicBezTo>
                    <a:pt x="15878" y="4070"/>
                    <a:pt x="12209" y="4237"/>
                    <a:pt x="8673" y="4237"/>
                  </a:cubicBezTo>
                  <a:cubicBezTo>
                    <a:pt x="2869" y="4237"/>
                    <a:pt x="1501" y="3870"/>
                    <a:pt x="1201" y="3603"/>
                  </a:cubicBezTo>
                  <a:cubicBezTo>
                    <a:pt x="634" y="3103"/>
                    <a:pt x="367" y="2536"/>
                    <a:pt x="534" y="2002"/>
                  </a:cubicBezTo>
                  <a:cubicBezTo>
                    <a:pt x="734" y="1268"/>
                    <a:pt x="1668" y="768"/>
                    <a:pt x="3036" y="668"/>
                  </a:cubicBezTo>
                  <a:cubicBezTo>
                    <a:pt x="4704" y="434"/>
                    <a:pt x="9173" y="368"/>
                    <a:pt x="12476" y="368"/>
                  </a:cubicBezTo>
                  <a:close/>
                  <a:moveTo>
                    <a:pt x="12409" y="1"/>
                  </a:moveTo>
                  <a:cubicBezTo>
                    <a:pt x="9040" y="1"/>
                    <a:pt x="4670" y="101"/>
                    <a:pt x="2969" y="268"/>
                  </a:cubicBezTo>
                  <a:cubicBezTo>
                    <a:pt x="1468" y="434"/>
                    <a:pt x="467" y="1035"/>
                    <a:pt x="200" y="1869"/>
                  </a:cubicBezTo>
                  <a:cubicBezTo>
                    <a:pt x="0" y="2536"/>
                    <a:pt x="300" y="3236"/>
                    <a:pt x="1001" y="3837"/>
                  </a:cubicBezTo>
                  <a:cubicBezTo>
                    <a:pt x="1201" y="4004"/>
                    <a:pt x="1868" y="4537"/>
                    <a:pt x="8673" y="4537"/>
                  </a:cubicBezTo>
                  <a:cubicBezTo>
                    <a:pt x="12676" y="4537"/>
                    <a:pt x="16846" y="4371"/>
                    <a:pt x="16846" y="4337"/>
                  </a:cubicBezTo>
                  <a:cubicBezTo>
                    <a:pt x="16912" y="4337"/>
                    <a:pt x="17012" y="4237"/>
                    <a:pt x="17012" y="4170"/>
                  </a:cubicBezTo>
                  <a:cubicBezTo>
                    <a:pt x="17012" y="3570"/>
                    <a:pt x="17012" y="534"/>
                    <a:pt x="16912" y="268"/>
                  </a:cubicBezTo>
                  <a:cubicBezTo>
                    <a:pt x="16879" y="101"/>
                    <a:pt x="16846" y="1"/>
                    <a:pt x="1240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4"/>
            <p:cNvSpPr/>
            <p:nvPr/>
          </p:nvSpPr>
          <p:spPr>
            <a:xfrm>
              <a:off x="1678875" y="1440650"/>
              <a:ext cx="412825" cy="13350"/>
            </a:xfrm>
            <a:custGeom>
              <a:avLst/>
              <a:gdLst/>
              <a:ahLst/>
              <a:cxnLst/>
              <a:rect l="l" t="t" r="r" b="b"/>
              <a:pathLst>
                <a:path w="16513" h="534" extrusionOk="0">
                  <a:moveTo>
                    <a:pt x="16345" y="0"/>
                  </a:moveTo>
                  <a:lnTo>
                    <a:pt x="167" y="167"/>
                  </a:lnTo>
                  <a:cubicBezTo>
                    <a:pt x="100" y="167"/>
                    <a:pt x="0" y="267"/>
                    <a:pt x="0" y="334"/>
                  </a:cubicBezTo>
                  <a:cubicBezTo>
                    <a:pt x="0" y="434"/>
                    <a:pt x="100" y="534"/>
                    <a:pt x="167" y="534"/>
                  </a:cubicBezTo>
                  <a:lnTo>
                    <a:pt x="16345" y="334"/>
                  </a:lnTo>
                  <a:cubicBezTo>
                    <a:pt x="16445" y="334"/>
                    <a:pt x="16512" y="267"/>
                    <a:pt x="16512" y="167"/>
                  </a:cubicBezTo>
                  <a:cubicBezTo>
                    <a:pt x="16512" y="100"/>
                    <a:pt x="16445" y="0"/>
                    <a:pt x="1634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4"/>
            <p:cNvSpPr/>
            <p:nvPr/>
          </p:nvSpPr>
          <p:spPr>
            <a:xfrm>
              <a:off x="1669700" y="1467325"/>
              <a:ext cx="416975" cy="12525"/>
            </a:xfrm>
            <a:custGeom>
              <a:avLst/>
              <a:gdLst/>
              <a:ahLst/>
              <a:cxnLst/>
              <a:rect l="l" t="t" r="r" b="b"/>
              <a:pathLst>
                <a:path w="16679" h="501" extrusionOk="0">
                  <a:moveTo>
                    <a:pt x="167" y="1"/>
                  </a:moveTo>
                  <a:cubicBezTo>
                    <a:pt x="100" y="1"/>
                    <a:pt x="0" y="67"/>
                    <a:pt x="0" y="167"/>
                  </a:cubicBezTo>
                  <a:cubicBezTo>
                    <a:pt x="0" y="234"/>
                    <a:pt x="67" y="334"/>
                    <a:pt x="167" y="334"/>
                  </a:cubicBezTo>
                  <a:lnTo>
                    <a:pt x="16512" y="501"/>
                  </a:lnTo>
                  <a:cubicBezTo>
                    <a:pt x="16646" y="501"/>
                    <a:pt x="16679" y="401"/>
                    <a:pt x="16679" y="334"/>
                  </a:cubicBezTo>
                  <a:cubicBezTo>
                    <a:pt x="16679" y="234"/>
                    <a:pt x="16612" y="167"/>
                    <a:pt x="16512" y="167"/>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4"/>
            <p:cNvSpPr/>
            <p:nvPr/>
          </p:nvSpPr>
          <p:spPr>
            <a:xfrm>
              <a:off x="1682200" y="1490675"/>
              <a:ext cx="409500" cy="19200"/>
            </a:xfrm>
            <a:custGeom>
              <a:avLst/>
              <a:gdLst/>
              <a:ahLst/>
              <a:cxnLst/>
              <a:rect l="l" t="t" r="r" b="b"/>
              <a:pathLst>
                <a:path w="16380" h="768" extrusionOk="0">
                  <a:moveTo>
                    <a:pt x="168" y="1"/>
                  </a:moveTo>
                  <a:cubicBezTo>
                    <a:pt x="101" y="1"/>
                    <a:pt x="1" y="101"/>
                    <a:pt x="1" y="201"/>
                  </a:cubicBezTo>
                  <a:cubicBezTo>
                    <a:pt x="1" y="267"/>
                    <a:pt x="67" y="367"/>
                    <a:pt x="168" y="367"/>
                  </a:cubicBezTo>
                  <a:lnTo>
                    <a:pt x="16212" y="768"/>
                  </a:lnTo>
                  <a:cubicBezTo>
                    <a:pt x="16312" y="768"/>
                    <a:pt x="16379" y="701"/>
                    <a:pt x="16379" y="601"/>
                  </a:cubicBezTo>
                  <a:cubicBezTo>
                    <a:pt x="16379" y="534"/>
                    <a:pt x="16312" y="434"/>
                    <a:pt x="16212" y="434"/>
                  </a:cubicBezTo>
                  <a:lnTo>
                    <a:pt x="168"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4"/>
            <p:cNvSpPr/>
            <p:nvPr/>
          </p:nvSpPr>
          <p:spPr>
            <a:xfrm>
              <a:off x="1688050" y="1238825"/>
              <a:ext cx="464525" cy="157975"/>
            </a:xfrm>
            <a:custGeom>
              <a:avLst/>
              <a:gdLst/>
              <a:ahLst/>
              <a:cxnLst/>
              <a:rect l="l" t="t" r="r" b="b"/>
              <a:pathLst>
                <a:path w="18581" h="6319" extrusionOk="0">
                  <a:moveTo>
                    <a:pt x="234" y="1"/>
                  </a:moveTo>
                  <a:cubicBezTo>
                    <a:pt x="234" y="1"/>
                    <a:pt x="0" y="5505"/>
                    <a:pt x="67" y="5972"/>
                  </a:cubicBezTo>
                  <a:cubicBezTo>
                    <a:pt x="94" y="6238"/>
                    <a:pt x="2314" y="6319"/>
                    <a:pt x="4969" y="6319"/>
                  </a:cubicBezTo>
                  <a:cubicBezTo>
                    <a:pt x="8951" y="6319"/>
                    <a:pt x="13910" y="6138"/>
                    <a:pt x="13910" y="6138"/>
                  </a:cubicBezTo>
                  <a:cubicBezTo>
                    <a:pt x="13910" y="6138"/>
                    <a:pt x="16212" y="6138"/>
                    <a:pt x="17413" y="4671"/>
                  </a:cubicBezTo>
                  <a:cubicBezTo>
                    <a:pt x="18413" y="3503"/>
                    <a:pt x="18580" y="868"/>
                    <a:pt x="16078" y="334"/>
                  </a:cubicBezTo>
                  <a:cubicBezTo>
                    <a:pt x="14711" y="34"/>
                    <a:pt x="234" y="1"/>
                    <a:pt x="234"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4"/>
            <p:cNvSpPr/>
            <p:nvPr/>
          </p:nvSpPr>
          <p:spPr>
            <a:xfrm>
              <a:off x="1689700" y="1260775"/>
              <a:ext cx="428675" cy="105075"/>
            </a:xfrm>
            <a:custGeom>
              <a:avLst/>
              <a:gdLst/>
              <a:ahLst/>
              <a:cxnLst/>
              <a:rect l="l" t="t" r="r" b="b"/>
              <a:pathLst>
                <a:path w="17147" h="4203" extrusionOk="0">
                  <a:moveTo>
                    <a:pt x="5983" y="1"/>
                  </a:moveTo>
                  <a:cubicBezTo>
                    <a:pt x="2780" y="1"/>
                    <a:pt x="34" y="90"/>
                    <a:pt x="34" y="90"/>
                  </a:cubicBezTo>
                  <a:cubicBezTo>
                    <a:pt x="34" y="90"/>
                    <a:pt x="1" y="3659"/>
                    <a:pt x="1" y="3959"/>
                  </a:cubicBezTo>
                  <a:cubicBezTo>
                    <a:pt x="40" y="4115"/>
                    <a:pt x="3705" y="4202"/>
                    <a:pt x="7348" y="4202"/>
                  </a:cubicBezTo>
                  <a:cubicBezTo>
                    <a:pt x="9965" y="4202"/>
                    <a:pt x="12570" y="4157"/>
                    <a:pt x="13811" y="4060"/>
                  </a:cubicBezTo>
                  <a:cubicBezTo>
                    <a:pt x="16746" y="3793"/>
                    <a:pt x="17147" y="1991"/>
                    <a:pt x="15746" y="824"/>
                  </a:cubicBezTo>
                  <a:cubicBezTo>
                    <a:pt x="14976" y="148"/>
                    <a:pt x="10101" y="1"/>
                    <a:pt x="59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4"/>
            <p:cNvSpPr/>
            <p:nvPr/>
          </p:nvSpPr>
          <p:spPr>
            <a:xfrm>
              <a:off x="1686375" y="1256350"/>
              <a:ext cx="425325" cy="112600"/>
            </a:xfrm>
            <a:custGeom>
              <a:avLst/>
              <a:gdLst/>
              <a:ahLst/>
              <a:cxnLst/>
              <a:rect l="l" t="t" r="r" b="b"/>
              <a:pathLst>
                <a:path w="17013" h="4504" extrusionOk="0">
                  <a:moveTo>
                    <a:pt x="5971" y="300"/>
                  </a:moveTo>
                  <a:cubicBezTo>
                    <a:pt x="13710" y="300"/>
                    <a:pt x="15478" y="801"/>
                    <a:pt x="15812" y="1101"/>
                  </a:cubicBezTo>
                  <a:cubicBezTo>
                    <a:pt x="16379" y="1601"/>
                    <a:pt x="16646" y="2235"/>
                    <a:pt x="16479" y="2735"/>
                  </a:cubicBezTo>
                  <a:cubicBezTo>
                    <a:pt x="16279" y="3436"/>
                    <a:pt x="15345" y="3903"/>
                    <a:pt x="13977" y="4003"/>
                  </a:cubicBezTo>
                  <a:cubicBezTo>
                    <a:pt x="12943" y="4136"/>
                    <a:pt x="10675" y="4170"/>
                    <a:pt x="7839" y="4170"/>
                  </a:cubicBezTo>
                  <a:cubicBezTo>
                    <a:pt x="3837" y="4170"/>
                    <a:pt x="868" y="4070"/>
                    <a:pt x="334" y="3970"/>
                  </a:cubicBezTo>
                  <a:cubicBezTo>
                    <a:pt x="301" y="3569"/>
                    <a:pt x="334" y="1668"/>
                    <a:pt x="334" y="400"/>
                  </a:cubicBezTo>
                  <a:cubicBezTo>
                    <a:pt x="968" y="334"/>
                    <a:pt x="3303" y="300"/>
                    <a:pt x="5971" y="300"/>
                  </a:cubicBezTo>
                  <a:close/>
                  <a:moveTo>
                    <a:pt x="6005" y="0"/>
                  </a:moveTo>
                  <a:cubicBezTo>
                    <a:pt x="2869" y="0"/>
                    <a:pt x="267" y="100"/>
                    <a:pt x="201" y="100"/>
                  </a:cubicBezTo>
                  <a:cubicBezTo>
                    <a:pt x="134" y="100"/>
                    <a:pt x="34" y="167"/>
                    <a:pt x="34" y="267"/>
                  </a:cubicBezTo>
                  <a:cubicBezTo>
                    <a:pt x="34" y="834"/>
                    <a:pt x="1" y="3903"/>
                    <a:pt x="34" y="4136"/>
                  </a:cubicBezTo>
                  <a:cubicBezTo>
                    <a:pt x="101" y="4270"/>
                    <a:pt x="134" y="4503"/>
                    <a:pt x="7839" y="4503"/>
                  </a:cubicBezTo>
                  <a:cubicBezTo>
                    <a:pt x="10675" y="4503"/>
                    <a:pt x="12910" y="4470"/>
                    <a:pt x="14011" y="4370"/>
                  </a:cubicBezTo>
                  <a:cubicBezTo>
                    <a:pt x="15512" y="4203"/>
                    <a:pt x="16546" y="3669"/>
                    <a:pt x="16813" y="2836"/>
                  </a:cubicBezTo>
                  <a:cubicBezTo>
                    <a:pt x="17013" y="2202"/>
                    <a:pt x="16712" y="1468"/>
                    <a:pt x="16045" y="867"/>
                  </a:cubicBezTo>
                  <a:cubicBezTo>
                    <a:pt x="15378" y="300"/>
                    <a:pt x="12009" y="0"/>
                    <a:pt x="600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4"/>
            <p:cNvSpPr/>
            <p:nvPr/>
          </p:nvSpPr>
          <p:spPr>
            <a:xfrm>
              <a:off x="1684700" y="1334725"/>
              <a:ext cx="412825" cy="10875"/>
            </a:xfrm>
            <a:custGeom>
              <a:avLst/>
              <a:gdLst/>
              <a:ahLst/>
              <a:cxnLst/>
              <a:rect l="l" t="t" r="r" b="b"/>
              <a:pathLst>
                <a:path w="16513" h="435" extrusionOk="0">
                  <a:moveTo>
                    <a:pt x="168" y="1"/>
                  </a:moveTo>
                  <a:cubicBezTo>
                    <a:pt x="68" y="1"/>
                    <a:pt x="1" y="101"/>
                    <a:pt x="1" y="168"/>
                  </a:cubicBezTo>
                  <a:cubicBezTo>
                    <a:pt x="1" y="268"/>
                    <a:pt x="68" y="334"/>
                    <a:pt x="168" y="334"/>
                  </a:cubicBezTo>
                  <a:lnTo>
                    <a:pt x="16346" y="434"/>
                  </a:lnTo>
                  <a:cubicBezTo>
                    <a:pt x="16413" y="434"/>
                    <a:pt x="16446" y="334"/>
                    <a:pt x="16513" y="268"/>
                  </a:cubicBezTo>
                  <a:cubicBezTo>
                    <a:pt x="16513" y="168"/>
                    <a:pt x="16413" y="101"/>
                    <a:pt x="16346" y="101"/>
                  </a:cubicBezTo>
                  <a:lnTo>
                    <a:pt x="168"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4"/>
            <p:cNvSpPr/>
            <p:nvPr/>
          </p:nvSpPr>
          <p:spPr>
            <a:xfrm>
              <a:off x="1689700" y="1303050"/>
              <a:ext cx="417000" cy="20025"/>
            </a:xfrm>
            <a:custGeom>
              <a:avLst/>
              <a:gdLst/>
              <a:ahLst/>
              <a:cxnLst/>
              <a:rect l="l" t="t" r="r" b="b"/>
              <a:pathLst>
                <a:path w="16680" h="801" extrusionOk="0">
                  <a:moveTo>
                    <a:pt x="168" y="0"/>
                  </a:moveTo>
                  <a:cubicBezTo>
                    <a:pt x="68" y="0"/>
                    <a:pt x="1" y="100"/>
                    <a:pt x="1" y="200"/>
                  </a:cubicBezTo>
                  <a:cubicBezTo>
                    <a:pt x="1" y="267"/>
                    <a:pt x="68" y="367"/>
                    <a:pt x="168" y="367"/>
                  </a:cubicBezTo>
                  <a:lnTo>
                    <a:pt x="16513" y="801"/>
                  </a:lnTo>
                  <a:cubicBezTo>
                    <a:pt x="16579" y="801"/>
                    <a:pt x="16680" y="767"/>
                    <a:pt x="16680" y="634"/>
                  </a:cubicBezTo>
                  <a:cubicBezTo>
                    <a:pt x="16680" y="567"/>
                    <a:pt x="16579" y="467"/>
                    <a:pt x="16513" y="467"/>
                  </a:cubicBezTo>
                  <a:lnTo>
                    <a:pt x="168"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4"/>
            <p:cNvSpPr/>
            <p:nvPr/>
          </p:nvSpPr>
          <p:spPr>
            <a:xfrm>
              <a:off x="1684700" y="1274700"/>
              <a:ext cx="409500" cy="25025"/>
            </a:xfrm>
            <a:custGeom>
              <a:avLst/>
              <a:gdLst/>
              <a:ahLst/>
              <a:cxnLst/>
              <a:rect l="l" t="t" r="r" b="b"/>
              <a:pathLst>
                <a:path w="16380" h="1001" extrusionOk="0">
                  <a:moveTo>
                    <a:pt x="168" y="0"/>
                  </a:moveTo>
                  <a:cubicBezTo>
                    <a:pt x="68" y="0"/>
                    <a:pt x="1" y="67"/>
                    <a:pt x="1" y="167"/>
                  </a:cubicBezTo>
                  <a:cubicBezTo>
                    <a:pt x="1" y="234"/>
                    <a:pt x="68" y="334"/>
                    <a:pt x="168" y="334"/>
                  </a:cubicBezTo>
                  <a:lnTo>
                    <a:pt x="16212" y="1001"/>
                  </a:lnTo>
                  <a:cubicBezTo>
                    <a:pt x="16279" y="1001"/>
                    <a:pt x="16379" y="901"/>
                    <a:pt x="16379" y="834"/>
                  </a:cubicBezTo>
                  <a:cubicBezTo>
                    <a:pt x="16379" y="734"/>
                    <a:pt x="16279" y="634"/>
                    <a:pt x="16212" y="634"/>
                  </a:cubicBezTo>
                  <a:lnTo>
                    <a:pt x="168"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4"/>
            <p:cNvSpPr/>
            <p:nvPr/>
          </p:nvSpPr>
          <p:spPr>
            <a:xfrm>
              <a:off x="1707225" y="1540050"/>
              <a:ext cx="403650" cy="119950"/>
            </a:xfrm>
            <a:custGeom>
              <a:avLst/>
              <a:gdLst/>
              <a:ahLst/>
              <a:cxnLst/>
              <a:rect l="l" t="t" r="r" b="b"/>
              <a:pathLst>
                <a:path w="16146" h="4798" extrusionOk="0">
                  <a:moveTo>
                    <a:pt x="11252" y="1"/>
                  </a:moveTo>
                  <a:cubicBezTo>
                    <a:pt x="6648" y="1"/>
                    <a:pt x="434" y="160"/>
                    <a:pt x="434" y="160"/>
                  </a:cubicBezTo>
                  <a:cubicBezTo>
                    <a:pt x="434" y="160"/>
                    <a:pt x="0" y="4797"/>
                    <a:pt x="868" y="4797"/>
                  </a:cubicBezTo>
                  <a:cubicBezTo>
                    <a:pt x="2035" y="4764"/>
                    <a:pt x="16012" y="4497"/>
                    <a:pt x="16012" y="4497"/>
                  </a:cubicBezTo>
                  <a:cubicBezTo>
                    <a:pt x="16012" y="4497"/>
                    <a:pt x="16145" y="527"/>
                    <a:pt x="16112" y="227"/>
                  </a:cubicBezTo>
                  <a:cubicBezTo>
                    <a:pt x="16075" y="55"/>
                    <a:pt x="13937" y="1"/>
                    <a:pt x="11252" y="1"/>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4"/>
            <p:cNvSpPr/>
            <p:nvPr/>
          </p:nvSpPr>
          <p:spPr>
            <a:xfrm>
              <a:off x="1769775" y="1568225"/>
              <a:ext cx="296075" cy="70075"/>
            </a:xfrm>
            <a:custGeom>
              <a:avLst/>
              <a:gdLst/>
              <a:ahLst/>
              <a:cxnLst/>
              <a:rect l="l" t="t" r="r" b="b"/>
              <a:pathLst>
                <a:path w="11843" h="2803" extrusionOk="0">
                  <a:moveTo>
                    <a:pt x="334" y="301"/>
                  </a:moveTo>
                  <a:lnTo>
                    <a:pt x="11342" y="368"/>
                  </a:lnTo>
                  <a:lnTo>
                    <a:pt x="11508" y="2436"/>
                  </a:lnTo>
                  <a:lnTo>
                    <a:pt x="534" y="2503"/>
                  </a:lnTo>
                  <a:lnTo>
                    <a:pt x="334" y="301"/>
                  </a:lnTo>
                  <a:close/>
                  <a:moveTo>
                    <a:pt x="167" y="1"/>
                  </a:moveTo>
                  <a:cubicBezTo>
                    <a:pt x="134" y="1"/>
                    <a:pt x="100" y="1"/>
                    <a:pt x="34" y="34"/>
                  </a:cubicBezTo>
                  <a:cubicBezTo>
                    <a:pt x="0" y="101"/>
                    <a:pt x="0" y="134"/>
                    <a:pt x="0" y="168"/>
                  </a:cubicBezTo>
                  <a:lnTo>
                    <a:pt x="267" y="2669"/>
                  </a:lnTo>
                  <a:cubicBezTo>
                    <a:pt x="267" y="2769"/>
                    <a:pt x="334" y="2803"/>
                    <a:pt x="434" y="2803"/>
                  </a:cubicBezTo>
                  <a:lnTo>
                    <a:pt x="11675" y="2736"/>
                  </a:lnTo>
                  <a:cubicBezTo>
                    <a:pt x="11709" y="2736"/>
                    <a:pt x="11775" y="2736"/>
                    <a:pt x="11809" y="2703"/>
                  </a:cubicBezTo>
                  <a:cubicBezTo>
                    <a:pt x="11842" y="2669"/>
                    <a:pt x="11842" y="2636"/>
                    <a:pt x="11842" y="2569"/>
                  </a:cubicBezTo>
                  <a:lnTo>
                    <a:pt x="11675" y="201"/>
                  </a:lnTo>
                  <a:cubicBezTo>
                    <a:pt x="11675" y="134"/>
                    <a:pt x="11609" y="34"/>
                    <a:pt x="11508" y="34"/>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4"/>
            <p:cNvSpPr/>
            <p:nvPr/>
          </p:nvSpPr>
          <p:spPr>
            <a:xfrm>
              <a:off x="1741425" y="1539875"/>
              <a:ext cx="12525" cy="116775"/>
            </a:xfrm>
            <a:custGeom>
              <a:avLst/>
              <a:gdLst/>
              <a:ahLst/>
              <a:cxnLst/>
              <a:rect l="l" t="t" r="r" b="b"/>
              <a:pathLst>
                <a:path w="501" h="4671" extrusionOk="0">
                  <a:moveTo>
                    <a:pt x="167" y="1"/>
                  </a:moveTo>
                  <a:cubicBezTo>
                    <a:pt x="100" y="1"/>
                    <a:pt x="0" y="101"/>
                    <a:pt x="0" y="167"/>
                  </a:cubicBezTo>
                  <a:lnTo>
                    <a:pt x="167" y="4504"/>
                  </a:lnTo>
                  <a:cubicBezTo>
                    <a:pt x="167" y="4604"/>
                    <a:pt x="267" y="4671"/>
                    <a:pt x="334" y="4671"/>
                  </a:cubicBezTo>
                  <a:cubicBezTo>
                    <a:pt x="434" y="4637"/>
                    <a:pt x="500" y="4604"/>
                    <a:pt x="500" y="4504"/>
                  </a:cubicBezTo>
                  <a:lnTo>
                    <a:pt x="334" y="167"/>
                  </a:lnTo>
                  <a:cubicBezTo>
                    <a:pt x="334" y="101"/>
                    <a:pt x="267"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4"/>
            <p:cNvSpPr/>
            <p:nvPr/>
          </p:nvSpPr>
          <p:spPr>
            <a:xfrm>
              <a:off x="2081650" y="1544050"/>
              <a:ext cx="11700" cy="110100"/>
            </a:xfrm>
            <a:custGeom>
              <a:avLst/>
              <a:gdLst/>
              <a:ahLst/>
              <a:cxnLst/>
              <a:rect l="l" t="t" r="r" b="b"/>
              <a:pathLst>
                <a:path w="468" h="4404" extrusionOk="0">
                  <a:moveTo>
                    <a:pt x="168" y="0"/>
                  </a:moveTo>
                  <a:cubicBezTo>
                    <a:pt x="68" y="0"/>
                    <a:pt x="1" y="100"/>
                    <a:pt x="1" y="167"/>
                  </a:cubicBezTo>
                  <a:lnTo>
                    <a:pt x="134" y="4237"/>
                  </a:lnTo>
                  <a:cubicBezTo>
                    <a:pt x="134" y="4303"/>
                    <a:pt x="201" y="4404"/>
                    <a:pt x="301" y="4404"/>
                  </a:cubicBezTo>
                  <a:cubicBezTo>
                    <a:pt x="368" y="4404"/>
                    <a:pt x="468" y="4303"/>
                    <a:pt x="468" y="4237"/>
                  </a:cubicBezTo>
                  <a:lnTo>
                    <a:pt x="334" y="167"/>
                  </a:lnTo>
                  <a:cubicBezTo>
                    <a:pt x="334" y="100"/>
                    <a:pt x="234"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4"/>
            <p:cNvSpPr/>
            <p:nvPr/>
          </p:nvSpPr>
          <p:spPr>
            <a:xfrm>
              <a:off x="1811475" y="1583800"/>
              <a:ext cx="206825" cy="35325"/>
            </a:xfrm>
            <a:custGeom>
              <a:avLst/>
              <a:gdLst/>
              <a:ahLst/>
              <a:cxnLst/>
              <a:rect l="l" t="t" r="r" b="b"/>
              <a:pathLst>
                <a:path w="8273" h="1413" extrusionOk="0">
                  <a:moveTo>
                    <a:pt x="4745" y="1"/>
                  </a:moveTo>
                  <a:cubicBezTo>
                    <a:pt x="4406" y="1"/>
                    <a:pt x="4021" y="263"/>
                    <a:pt x="3636" y="545"/>
                  </a:cubicBezTo>
                  <a:cubicBezTo>
                    <a:pt x="3336" y="745"/>
                    <a:pt x="3036" y="979"/>
                    <a:pt x="2835" y="1012"/>
                  </a:cubicBezTo>
                  <a:cubicBezTo>
                    <a:pt x="2635" y="1012"/>
                    <a:pt x="2602" y="912"/>
                    <a:pt x="2469" y="712"/>
                  </a:cubicBezTo>
                  <a:cubicBezTo>
                    <a:pt x="2335" y="545"/>
                    <a:pt x="2202" y="312"/>
                    <a:pt x="1968" y="145"/>
                  </a:cubicBezTo>
                  <a:cubicBezTo>
                    <a:pt x="1855" y="66"/>
                    <a:pt x="1730" y="33"/>
                    <a:pt x="1599" y="33"/>
                  </a:cubicBezTo>
                  <a:cubicBezTo>
                    <a:pt x="957" y="33"/>
                    <a:pt x="183" y="829"/>
                    <a:pt x="100" y="912"/>
                  </a:cubicBezTo>
                  <a:cubicBezTo>
                    <a:pt x="0" y="979"/>
                    <a:pt x="0" y="1079"/>
                    <a:pt x="100" y="1146"/>
                  </a:cubicBezTo>
                  <a:cubicBezTo>
                    <a:pt x="117" y="1179"/>
                    <a:pt x="159" y="1196"/>
                    <a:pt x="200" y="1196"/>
                  </a:cubicBezTo>
                  <a:cubicBezTo>
                    <a:pt x="242" y="1196"/>
                    <a:pt x="284" y="1179"/>
                    <a:pt x="300" y="1146"/>
                  </a:cubicBezTo>
                  <a:cubicBezTo>
                    <a:pt x="501" y="887"/>
                    <a:pt x="1148" y="332"/>
                    <a:pt x="1579" y="332"/>
                  </a:cubicBezTo>
                  <a:cubicBezTo>
                    <a:pt x="1649" y="332"/>
                    <a:pt x="1712" y="346"/>
                    <a:pt x="1768" y="378"/>
                  </a:cubicBezTo>
                  <a:cubicBezTo>
                    <a:pt x="1968" y="545"/>
                    <a:pt x="2035" y="712"/>
                    <a:pt x="2135" y="879"/>
                  </a:cubicBezTo>
                  <a:cubicBezTo>
                    <a:pt x="2256" y="1090"/>
                    <a:pt x="2349" y="1355"/>
                    <a:pt x="2710" y="1355"/>
                  </a:cubicBezTo>
                  <a:cubicBezTo>
                    <a:pt x="2749" y="1355"/>
                    <a:pt x="2790" y="1352"/>
                    <a:pt x="2835" y="1346"/>
                  </a:cubicBezTo>
                  <a:cubicBezTo>
                    <a:pt x="3136" y="1279"/>
                    <a:pt x="3469" y="1079"/>
                    <a:pt x="3803" y="845"/>
                  </a:cubicBezTo>
                  <a:cubicBezTo>
                    <a:pt x="4108" y="596"/>
                    <a:pt x="4483" y="346"/>
                    <a:pt x="4715" y="346"/>
                  </a:cubicBezTo>
                  <a:cubicBezTo>
                    <a:pt x="4762" y="346"/>
                    <a:pt x="4803" y="356"/>
                    <a:pt x="4837" y="378"/>
                  </a:cubicBezTo>
                  <a:cubicBezTo>
                    <a:pt x="5004" y="512"/>
                    <a:pt x="5104" y="679"/>
                    <a:pt x="5170" y="845"/>
                  </a:cubicBezTo>
                  <a:cubicBezTo>
                    <a:pt x="5304" y="1079"/>
                    <a:pt x="5471" y="1413"/>
                    <a:pt x="5938" y="1413"/>
                  </a:cubicBezTo>
                  <a:cubicBezTo>
                    <a:pt x="6004" y="1413"/>
                    <a:pt x="6104" y="1379"/>
                    <a:pt x="6205" y="1379"/>
                  </a:cubicBezTo>
                  <a:cubicBezTo>
                    <a:pt x="6638" y="1246"/>
                    <a:pt x="6938" y="1012"/>
                    <a:pt x="7205" y="745"/>
                  </a:cubicBezTo>
                  <a:cubicBezTo>
                    <a:pt x="7482" y="496"/>
                    <a:pt x="7690" y="362"/>
                    <a:pt x="7887" y="362"/>
                  </a:cubicBezTo>
                  <a:cubicBezTo>
                    <a:pt x="7927" y="362"/>
                    <a:pt x="7966" y="367"/>
                    <a:pt x="8006" y="378"/>
                  </a:cubicBezTo>
                  <a:cubicBezTo>
                    <a:pt x="8033" y="387"/>
                    <a:pt x="8057" y="392"/>
                    <a:pt x="8079" y="392"/>
                  </a:cubicBezTo>
                  <a:cubicBezTo>
                    <a:pt x="8139" y="392"/>
                    <a:pt x="8182" y="361"/>
                    <a:pt x="8206" y="312"/>
                  </a:cubicBezTo>
                  <a:cubicBezTo>
                    <a:pt x="8273" y="212"/>
                    <a:pt x="8206" y="145"/>
                    <a:pt x="8139" y="78"/>
                  </a:cubicBezTo>
                  <a:cubicBezTo>
                    <a:pt x="8053" y="45"/>
                    <a:pt x="7971" y="30"/>
                    <a:pt x="7892" y="30"/>
                  </a:cubicBezTo>
                  <a:cubicBezTo>
                    <a:pt x="7573" y="30"/>
                    <a:pt x="7306" y="271"/>
                    <a:pt x="7038" y="512"/>
                  </a:cubicBezTo>
                  <a:cubicBezTo>
                    <a:pt x="6805" y="712"/>
                    <a:pt x="6505" y="979"/>
                    <a:pt x="6171" y="1046"/>
                  </a:cubicBezTo>
                  <a:cubicBezTo>
                    <a:pt x="6077" y="1077"/>
                    <a:pt x="6000" y="1092"/>
                    <a:pt x="5934" y="1092"/>
                  </a:cubicBezTo>
                  <a:cubicBezTo>
                    <a:pt x="5720" y="1092"/>
                    <a:pt x="5632" y="934"/>
                    <a:pt x="5504" y="679"/>
                  </a:cubicBezTo>
                  <a:cubicBezTo>
                    <a:pt x="5371" y="479"/>
                    <a:pt x="5271" y="245"/>
                    <a:pt x="5037" y="78"/>
                  </a:cubicBezTo>
                  <a:cubicBezTo>
                    <a:pt x="4945" y="24"/>
                    <a:pt x="4847" y="1"/>
                    <a:pt x="474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4"/>
            <p:cNvSpPr/>
            <p:nvPr/>
          </p:nvSpPr>
          <p:spPr>
            <a:xfrm>
              <a:off x="1660525" y="1797600"/>
              <a:ext cx="480375" cy="165100"/>
            </a:xfrm>
            <a:custGeom>
              <a:avLst/>
              <a:gdLst/>
              <a:ahLst/>
              <a:cxnLst/>
              <a:rect l="l" t="t" r="r" b="b"/>
              <a:pathLst>
                <a:path w="19215" h="6604" extrusionOk="0">
                  <a:moveTo>
                    <a:pt x="12414" y="0"/>
                  </a:moveTo>
                  <a:cubicBezTo>
                    <a:pt x="7062" y="0"/>
                    <a:pt x="467" y="166"/>
                    <a:pt x="467" y="166"/>
                  </a:cubicBezTo>
                  <a:cubicBezTo>
                    <a:pt x="467" y="166"/>
                    <a:pt x="0" y="6604"/>
                    <a:pt x="1001" y="6604"/>
                  </a:cubicBezTo>
                  <a:cubicBezTo>
                    <a:pt x="2402" y="6604"/>
                    <a:pt x="19047" y="6304"/>
                    <a:pt x="19047" y="6304"/>
                  </a:cubicBezTo>
                  <a:cubicBezTo>
                    <a:pt x="19047" y="6304"/>
                    <a:pt x="19214" y="800"/>
                    <a:pt x="19147" y="333"/>
                  </a:cubicBezTo>
                  <a:cubicBezTo>
                    <a:pt x="19107" y="76"/>
                    <a:pt x="16047" y="0"/>
                    <a:pt x="12414" y="0"/>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4"/>
            <p:cNvSpPr/>
            <p:nvPr/>
          </p:nvSpPr>
          <p:spPr>
            <a:xfrm>
              <a:off x="1719725" y="1800075"/>
              <a:ext cx="17550" cy="160950"/>
            </a:xfrm>
            <a:custGeom>
              <a:avLst/>
              <a:gdLst/>
              <a:ahLst/>
              <a:cxnLst/>
              <a:rect l="l" t="t" r="r" b="b"/>
              <a:pathLst>
                <a:path w="702" h="6438" extrusionOk="0">
                  <a:moveTo>
                    <a:pt x="168" y="0"/>
                  </a:moveTo>
                  <a:cubicBezTo>
                    <a:pt x="34" y="0"/>
                    <a:pt x="1" y="67"/>
                    <a:pt x="1" y="167"/>
                  </a:cubicBezTo>
                  <a:lnTo>
                    <a:pt x="368" y="6271"/>
                  </a:lnTo>
                  <a:cubicBezTo>
                    <a:pt x="368" y="6371"/>
                    <a:pt x="468" y="6438"/>
                    <a:pt x="535" y="6438"/>
                  </a:cubicBezTo>
                  <a:cubicBezTo>
                    <a:pt x="668" y="6438"/>
                    <a:pt x="701" y="6371"/>
                    <a:pt x="701" y="6271"/>
                  </a:cubicBezTo>
                  <a:lnTo>
                    <a:pt x="334" y="167"/>
                  </a:lnTo>
                  <a:cubicBezTo>
                    <a:pt x="334" y="33"/>
                    <a:pt x="268"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4"/>
            <p:cNvSpPr/>
            <p:nvPr/>
          </p:nvSpPr>
          <p:spPr>
            <a:xfrm>
              <a:off x="1759750" y="1797550"/>
              <a:ext cx="17550" cy="163475"/>
            </a:xfrm>
            <a:custGeom>
              <a:avLst/>
              <a:gdLst/>
              <a:ahLst/>
              <a:cxnLst/>
              <a:rect l="l" t="t" r="r" b="b"/>
              <a:pathLst>
                <a:path w="702" h="6539" extrusionOk="0">
                  <a:moveTo>
                    <a:pt x="168" y="1"/>
                  </a:moveTo>
                  <a:cubicBezTo>
                    <a:pt x="34" y="1"/>
                    <a:pt x="1" y="101"/>
                    <a:pt x="1" y="168"/>
                  </a:cubicBezTo>
                  <a:lnTo>
                    <a:pt x="368" y="6372"/>
                  </a:lnTo>
                  <a:cubicBezTo>
                    <a:pt x="368" y="6472"/>
                    <a:pt x="435" y="6539"/>
                    <a:pt x="535" y="6539"/>
                  </a:cubicBezTo>
                  <a:cubicBezTo>
                    <a:pt x="601" y="6539"/>
                    <a:pt x="701" y="6472"/>
                    <a:pt x="701" y="6372"/>
                  </a:cubicBezTo>
                  <a:lnTo>
                    <a:pt x="335" y="168"/>
                  </a:lnTo>
                  <a:cubicBezTo>
                    <a:pt x="335" y="34"/>
                    <a:pt x="234" y="1"/>
                    <a:pt x="1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4"/>
            <p:cNvSpPr/>
            <p:nvPr/>
          </p:nvSpPr>
          <p:spPr>
            <a:xfrm>
              <a:off x="2098325" y="1794225"/>
              <a:ext cx="12550" cy="160150"/>
            </a:xfrm>
            <a:custGeom>
              <a:avLst/>
              <a:gdLst/>
              <a:ahLst/>
              <a:cxnLst/>
              <a:rect l="l" t="t" r="r" b="b"/>
              <a:pathLst>
                <a:path w="502" h="6406" extrusionOk="0">
                  <a:moveTo>
                    <a:pt x="168" y="1"/>
                  </a:moveTo>
                  <a:cubicBezTo>
                    <a:pt x="68" y="1"/>
                    <a:pt x="1" y="101"/>
                    <a:pt x="1" y="167"/>
                  </a:cubicBezTo>
                  <a:lnTo>
                    <a:pt x="168" y="6238"/>
                  </a:lnTo>
                  <a:cubicBezTo>
                    <a:pt x="168" y="6305"/>
                    <a:pt x="234" y="6405"/>
                    <a:pt x="335" y="6405"/>
                  </a:cubicBezTo>
                  <a:cubicBezTo>
                    <a:pt x="401" y="6405"/>
                    <a:pt x="468" y="6305"/>
                    <a:pt x="501" y="6238"/>
                  </a:cubicBezTo>
                  <a:lnTo>
                    <a:pt x="335" y="167"/>
                  </a:lnTo>
                  <a:cubicBezTo>
                    <a:pt x="335" y="101"/>
                    <a:pt x="234" y="1"/>
                    <a:pt x="1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4"/>
            <p:cNvSpPr/>
            <p:nvPr/>
          </p:nvSpPr>
          <p:spPr>
            <a:xfrm>
              <a:off x="2052475" y="1794225"/>
              <a:ext cx="12525" cy="166800"/>
            </a:xfrm>
            <a:custGeom>
              <a:avLst/>
              <a:gdLst/>
              <a:ahLst/>
              <a:cxnLst/>
              <a:rect l="l" t="t" r="r" b="b"/>
              <a:pathLst>
                <a:path w="501" h="6672" extrusionOk="0">
                  <a:moveTo>
                    <a:pt x="167" y="1"/>
                  </a:moveTo>
                  <a:cubicBezTo>
                    <a:pt x="67" y="1"/>
                    <a:pt x="0" y="101"/>
                    <a:pt x="0" y="167"/>
                  </a:cubicBezTo>
                  <a:lnTo>
                    <a:pt x="167" y="6505"/>
                  </a:lnTo>
                  <a:cubicBezTo>
                    <a:pt x="167" y="6605"/>
                    <a:pt x="234" y="6672"/>
                    <a:pt x="334" y="6672"/>
                  </a:cubicBezTo>
                  <a:cubicBezTo>
                    <a:pt x="401" y="6672"/>
                    <a:pt x="501" y="6605"/>
                    <a:pt x="501" y="6505"/>
                  </a:cubicBezTo>
                  <a:lnTo>
                    <a:pt x="334" y="167"/>
                  </a:lnTo>
                  <a:cubicBezTo>
                    <a:pt x="334" y="101"/>
                    <a:pt x="234"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4"/>
            <p:cNvSpPr/>
            <p:nvPr/>
          </p:nvSpPr>
          <p:spPr>
            <a:xfrm>
              <a:off x="1835650" y="1880125"/>
              <a:ext cx="171825" cy="32550"/>
            </a:xfrm>
            <a:custGeom>
              <a:avLst/>
              <a:gdLst/>
              <a:ahLst/>
              <a:cxnLst/>
              <a:rect l="l" t="t" r="r" b="b"/>
              <a:pathLst>
                <a:path w="6873" h="1302" extrusionOk="0">
                  <a:moveTo>
                    <a:pt x="6705" y="0"/>
                  </a:moveTo>
                  <a:cubicBezTo>
                    <a:pt x="6639" y="0"/>
                    <a:pt x="6538" y="67"/>
                    <a:pt x="6538" y="167"/>
                  </a:cubicBezTo>
                  <a:cubicBezTo>
                    <a:pt x="6538" y="167"/>
                    <a:pt x="6538" y="768"/>
                    <a:pt x="5971" y="934"/>
                  </a:cubicBezTo>
                  <a:cubicBezTo>
                    <a:pt x="5838" y="1001"/>
                    <a:pt x="5805" y="1001"/>
                    <a:pt x="5805" y="1001"/>
                  </a:cubicBezTo>
                  <a:lnTo>
                    <a:pt x="5805" y="901"/>
                  </a:lnTo>
                  <a:cubicBezTo>
                    <a:pt x="5738" y="701"/>
                    <a:pt x="5738" y="401"/>
                    <a:pt x="5304" y="167"/>
                  </a:cubicBezTo>
                  <a:cubicBezTo>
                    <a:pt x="5164" y="93"/>
                    <a:pt x="5033" y="61"/>
                    <a:pt x="4912" y="61"/>
                  </a:cubicBezTo>
                  <a:cubicBezTo>
                    <a:pt x="4545" y="61"/>
                    <a:pt x="4262" y="350"/>
                    <a:pt x="4037" y="601"/>
                  </a:cubicBezTo>
                  <a:cubicBezTo>
                    <a:pt x="3870" y="734"/>
                    <a:pt x="3736" y="901"/>
                    <a:pt x="3636" y="934"/>
                  </a:cubicBezTo>
                  <a:lnTo>
                    <a:pt x="3636" y="901"/>
                  </a:lnTo>
                  <a:cubicBezTo>
                    <a:pt x="3670" y="734"/>
                    <a:pt x="3736" y="434"/>
                    <a:pt x="3536" y="234"/>
                  </a:cubicBezTo>
                  <a:cubicBezTo>
                    <a:pt x="3469" y="166"/>
                    <a:pt x="3388" y="138"/>
                    <a:pt x="3298" y="138"/>
                  </a:cubicBezTo>
                  <a:cubicBezTo>
                    <a:pt x="3077" y="138"/>
                    <a:pt x="2806" y="311"/>
                    <a:pt x="2569" y="501"/>
                  </a:cubicBezTo>
                  <a:cubicBezTo>
                    <a:pt x="2369" y="667"/>
                    <a:pt x="2169" y="834"/>
                    <a:pt x="2002" y="834"/>
                  </a:cubicBezTo>
                  <a:cubicBezTo>
                    <a:pt x="2002" y="834"/>
                    <a:pt x="2035" y="768"/>
                    <a:pt x="2035" y="734"/>
                  </a:cubicBezTo>
                  <a:cubicBezTo>
                    <a:pt x="2135" y="601"/>
                    <a:pt x="2169" y="434"/>
                    <a:pt x="2069" y="267"/>
                  </a:cubicBezTo>
                  <a:cubicBezTo>
                    <a:pt x="2002" y="167"/>
                    <a:pt x="1868" y="100"/>
                    <a:pt x="1668" y="67"/>
                  </a:cubicBezTo>
                  <a:cubicBezTo>
                    <a:pt x="1621" y="59"/>
                    <a:pt x="1574" y="56"/>
                    <a:pt x="1527" y="56"/>
                  </a:cubicBezTo>
                  <a:cubicBezTo>
                    <a:pt x="776" y="56"/>
                    <a:pt x="65" y="1003"/>
                    <a:pt x="34" y="1034"/>
                  </a:cubicBezTo>
                  <a:cubicBezTo>
                    <a:pt x="0" y="1068"/>
                    <a:pt x="0" y="1201"/>
                    <a:pt x="67" y="1235"/>
                  </a:cubicBezTo>
                  <a:cubicBezTo>
                    <a:pt x="95" y="1248"/>
                    <a:pt x="128" y="1256"/>
                    <a:pt x="162" y="1256"/>
                  </a:cubicBezTo>
                  <a:cubicBezTo>
                    <a:pt x="211" y="1256"/>
                    <a:pt x="262" y="1240"/>
                    <a:pt x="301" y="1201"/>
                  </a:cubicBezTo>
                  <a:cubicBezTo>
                    <a:pt x="487" y="953"/>
                    <a:pt x="1049" y="357"/>
                    <a:pt x="1530" y="357"/>
                  </a:cubicBezTo>
                  <a:cubicBezTo>
                    <a:pt x="1565" y="357"/>
                    <a:pt x="1601" y="360"/>
                    <a:pt x="1635" y="367"/>
                  </a:cubicBezTo>
                  <a:cubicBezTo>
                    <a:pt x="1735" y="367"/>
                    <a:pt x="1802" y="401"/>
                    <a:pt x="1802" y="401"/>
                  </a:cubicBezTo>
                  <a:cubicBezTo>
                    <a:pt x="1835" y="434"/>
                    <a:pt x="1802" y="567"/>
                    <a:pt x="1735" y="601"/>
                  </a:cubicBezTo>
                  <a:cubicBezTo>
                    <a:pt x="1702" y="734"/>
                    <a:pt x="1635" y="868"/>
                    <a:pt x="1702" y="1001"/>
                  </a:cubicBezTo>
                  <a:cubicBezTo>
                    <a:pt x="1735" y="1034"/>
                    <a:pt x="1835" y="1101"/>
                    <a:pt x="1969" y="1101"/>
                  </a:cubicBezTo>
                  <a:cubicBezTo>
                    <a:pt x="1996" y="1109"/>
                    <a:pt x="2025" y="1113"/>
                    <a:pt x="2055" y="1113"/>
                  </a:cubicBezTo>
                  <a:cubicBezTo>
                    <a:pt x="2273" y="1113"/>
                    <a:pt x="2538" y="911"/>
                    <a:pt x="2802" y="734"/>
                  </a:cubicBezTo>
                  <a:cubicBezTo>
                    <a:pt x="2944" y="650"/>
                    <a:pt x="3157" y="445"/>
                    <a:pt x="3279" y="445"/>
                  </a:cubicBezTo>
                  <a:cubicBezTo>
                    <a:pt x="3302" y="445"/>
                    <a:pt x="3321" y="452"/>
                    <a:pt x="3336" y="467"/>
                  </a:cubicBezTo>
                  <a:cubicBezTo>
                    <a:pt x="3403" y="501"/>
                    <a:pt x="3370" y="634"/>
                    <a:pt x="3336" y="801"/>
                  </a:cubicBezTo>
                  <a:cubicBezTo>
                    <a:pt x="3303" y="901"/>
                    <a:pt x="3236" y="1034"/>
                    <a:pt x="3336" y="1168"/>
                  </a:cubicBezTo>
                  <a:cubicBezTo>
                    <a:pt x="3403" y="1235"/>
                    <a:pt x="3478" y="1251"/>
                    <a:pt x="3540" y="1251"/>
                  </a:cubicBezTo>
                  <a:cubicBezTo>
                    <a:pt x="3603" y="1251"/>
                    <a:pt x="3653" y="1235"/>
                    <a:pt x="3670" y="1235"/>
                  </a:cubicBezTo>
                  <a:cubicBezTo>
                    <a:pt x="3903" y="1201"/>
                    <a:pt x="4070" y="1001"/>
                    <a:pt x="4304" y="801"/>
                  </a:cubicBezTo>
                  <a:cubicBezTo>
                    <a:pt x="4561" y="543"/>
                    <a:pt x="4739" y="345"/>
                    <a:pt x="4960" y="345"/>
                  </a:cubicBezTo>
                  <a:cubicBezTo>
                    <a:pt x="5026" y="345"/>
                    <a:pt x="5095" y="363"/>
                    <a:pt x="5171" y="401"/>
                  </a:cubicBezTo>
                  <a:cubicBezTo>
                    <a:pt x="5471" y="567"/>
                    <a:pt x="5504" y="734"/>
                    <a:pt x="5504" y="901"/>
                  </a:cubicBezTo>
                  <a:cubicBezTo>
                    <a:pt x="5504" y="1034"/>
                    <a:pt x="5504" y="1168"/>
                    <a:pt x="5638" y="1235"/>
                  </a:cubicBezTo>
                  <a:cubicBezTo>
                    <a:pt x="5705" y="1301"/>
                    <a:pt x="5738" y="1301"/>
                    <a:pt x="5838" y="1301"/>
                  </a:cubicBezTo>
                  <a:cubicBezTo>
                    <a:pt x="5905" y="1301"/>
                    <a:pt x="6005" y="1301"/>
                    <a:pt x="6038" y="1235"/>
                  </a:cubicBezTo>
                  <a:cubicBezTo>
                    <a:pt x="6705" y="1068"/>
                    <a:pt x="6872" y="434"/>
                    <a:pt x="6872" y="167"/>
                  </a:cubicBezTo>
                  <a:cubicBezTo>
                    <a:pt x="6872" y="67"/>
                    <a:pt x="6805" y="0"/>
                    <a:pt x="670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4"/>
            <p:cNvSpPr/>
            <p:nvPr/>
          </p:nvSpPr>
          <p:spPr>
            <a:xfrm>
              <a:off x="1833150" y="1840100"/>
              <a:ext cx="172650" cy="32550"/>
            </a:xfrm>
            <a:custGeom>
              <a:avLst/>
              <a:gdLst/>
              <a:ahLst/>
              <a:cxnLst/>
              <a:rect l="l" t="t" r="r" b="b"/>
              <a:pathLst>
                <a:path w="6906" h="1302" extrusionOk="0">
                  <a:moveTo>
                    <a:pt x="6739" y="0"/>
                  </a:moveTo>
                  <a:cubicBezTo>
                    <a:pt x="6638" y="0"/>
                    <a:pt x="6572" y="100"/>
                    <a:pt x="6572" y="167"/>
                  </a:cubicBezTo>
                  <a:cubicBezTo>
                    <a:pt x="6572" y="200"/>
                    <a:pt x="6572" y="801"/>
                    <a:pt x="5971" y="968"/>
                  </a:cubicBezTo>
                  <a:cubicBezTo>
                    <a:pt x="5838" y="1001"/>
                    <a:pt x="5805" y="1001"/>
                    <a:pt x="5805" y="1001"/>
                  </a:cubicBezTo>
                  <a:lnTo>
                    <a:pt x="5805" y="934"/>
                  </a:lnTo>
                  <a:cubicBezTo>
                    <a:pt x="5771" y="701"/>
                    <a:pt x="5771" y="434"/>
                    <a:pt x="5304" y="167"/>
                  </a:cubicBezTo>
                  <a:cubicBezTo>
                    <a:pt x="5178" y="96"/>
                    <a:pt x="5058" y="66"/>
                    <a:pt x="4944" y="66"/>
                  </a:cubicBezTo>
                  <a:cubicBezTo>
                    <a:pt x="4575" y="66"/>
                    <a:pt x="4274" y="379"/>
                    <a:pt x="4070" y="634"/>
                  </a:cubicBezTo>
                  <a:cubicBezTo>
                    <a:pt x="3903" y="767"/>
                    <a:pt x="3770" y="934"/>
                    <a:pt x="3636" y="968"/>
                  </a:cubicBezTo>
                  <a:lnTo>
                    <a:pt x="3636" y="934"/>
                  </a:lnTo>
                  <a:cubicBezTo>
                    <a:pt x="3670" y="767"/>
                    <a:pt x="3770" y="467"/>
                    <a:pt x="3570" y="267"/>
                  </a:cubicBezTo>
                  <a:cubicBezTo>
                    <a:pt x="3490" y="188"/>
                    <a:pt x="3402" y="156"/>
                    <a:pt x="3309" y="156"/>
                  </a:cubicBezTo>
                  <a:cubicBezTo>
                    <a:pt x="3088" y="156"/>
                    <a:pt x="2837" y="336"/>
                    <a:pt x="2602" y="501"/>
                  </a:cubicBezTo>
                  <a:cubicBezTo>
                    <a:pt x="2402" y="667"/>
                    <a:pt x="2169" y="834"/>
                    <a:pt x="2002" y="834"/>
                  </a:cubicBezTo>
                  <a:cubicBezTo>
                    <a:pt x="2002" y="834"/>
                    <a:pt x="2069" y="801"/>
                    <a:pt x="2069" y="767"/>
                  </a:cubicBezTo>
                  <a:cubicBezTo>
                    <a:pt x="2135" y="634"/>
                    <a:pt x="2169" y="467"/>
                    <a:pt x="2102" y="300"/>
                  </a:cubicBezTo>
                  <a:cubicBezTo>
                    <a:pt x="2002" y="167"/>
                    <a:pt x="1902" y="134"/>
                    <a:pt x="1668" y="100"/>
                  </a:cubicBezTo>
                  <a:cubicBezTo>
                    <a:pt x="1622" y="92"/>
                    <a:pt x="1575" y="88"/>
                    <a:pt x="1529" y="88"/>
                  </a:cubicBezTo>
                  <a:cubicBezTo>
                    <a:pt x="807" y="88"/>
                    <a:pt x="98" y="1003"/>
                    <a:pt x="67" y="1034"/>
                  </a:cubicBezTo>
                  <a:cubicBezTo>
                    <a:pt x="0" y="1101"/>
                    <a:pt x="0" y="1234"/>
                    <a:pt x="100" y="1268"/>
                  </a:cubicBezTo>
                  <a:cubicBezTo>
                    <a:pt x="114" y="1282"/>
                    <a:pt x="145" y="1290"/>
                    <a:pt x="179" y="1290"/>
                  </a:cubicBezTo>
                  <a:cubicBezTo>
                    <a:pt x="227" y="1290"/>
                    <a:pt x="281" y="1274"/>
                    <a:pt x="301" y="1234"/>
                  </a:cubicBezTo>
                  <a:cubicBezTo>
                    <a:pt x="487" y="986"/>
                    <a:pt x="1049" y="390"/>
                    <a:pt x="1530" y="390"/>
                  </a:cubicBezTo>
                  <a:cubicBezTo>
                    <a:pt x="1565" y="390"/>
                    <a:pt x="1600" y="394"/>
                    <a:pt x="1635" y="400"/>
                  </a:cubicBezTo>
                  <a:cubicBezTo>
                    <a:pt x="1768" y="400"/>
                    <a:pt x="1802" y="434"/>
                    <a:pt x="1802" y="434"/>
                  </a:cubicBezTo>
                  <a:cubicBezTo>
                    <a:pt x="1835" y="467"/>
                    <a:pt x="1802" y="601"/>
                    <a:pt x="1768" y="634"/>
                  </a:cubicBezTo>
                  <a:cubicBezTo>
                    <a:pt x="1735" y="767"/>
                    <a:pt x="1635" y="867"/>
                    <a:pt x="1735" y="1001"/>
                  </a:cubicBezTo>
                  <a:cubicBezTo>
                    <a:pt x="1768" y="1068"/>
                    <a:pt x="1835" y="1134"/>
                    <a:pt x="1968" y="1134"/>
                  </a:cubicBezTo>
                  <a:cubicBezTo>
                    <a:pt x="1988" y="1137"/>
                    <a:pt x="2008" y="1138"/>
                    <a:pt x="2028" y="1138"/>
                  </a:cubicBezTo>
                  <a:cubicBezTo>
                    <a:pt x="2275" y="1138"/>
                    <a:pt x="2524" y="953"/>
                    <a:pt x="2802" y="767"/>
                  </a:cubicBezTo>
                  <a:cubicBezTo>
                    <a:pt x="2949" y="650"/>
                    <a:pt x="3199" y="455"/>
                    <a:pt x="3302" y="455"/>
                  </a:cubicBezTo>
                  <a:cubicBezTo>
                    <a:pt x="3317" y="455"/>
                    <a:pt x="3328" y="459"/>
                    <a:pt x="3336" y="467"/>
                  </a:cubicBezTo>
                  <a:cubicBezTo>
                    <a:pt x="3436" y="501"/>
                    <a:pt x="3403" y="634"/>
                    <a:pt x="3336" y="801"/>
                  </a:cubicBezTo>
                  <a:cubicBezTo>
                    <a:pt x="3303" y="934"/>
                    <a:pt x="3269" y="1068"/>
                    <a:pt x="3336" y="1168"/>
                  </a:cubicBezTo>
                  <a:cubicBezTo>
                    <a:pt x="3425" y="1257"/>
                    <a:pt x="3529" y="1271"/>
                    <a:pt x="3598" y="1271"/>
                  </a:cubicBezTo>
                  <a:cubicBezTo>
                    <a:pt x="3633" y="1271"/>
                    <a:pt x="3659" y="1268"/>
                    <a:pt x="3670" y="1268"/>
                  </a:cubicBezTo>
                  <a:cubicBezTo>
                    <a:pt x="3937" y="1234"/>
                    <a:pt x="4103" y="1001"/>
                    <a:pt x="4303" y="801"/>
                  </a:cubicBezTo>
                  <a:cubicBezTo>
                    <a:pt x="4555" y="549"/>
                    <a:pt x="4730" y="374"/>
                    <a:pt x="4944" y="374"/>
                  </a:cubicBezTo>
                  <a:cubicBezTo>
                    <a:pt x="5014" y="374"/>
                    <a:pt x="5088" y="393"/>
                    <a:pt x="5171" y="434"/>
                  </a:cubicBezTo>
                  <a:cubicBezTo>
                    <a:pt x="5471" y="601"/>
                    <a:pt x="5504" y="767"/>
                    <a:pt x="5504" y="934"/>
                  </a:cubicBezTo>
                  <a:cubicBezTo>
                    <a:pt x="5504" y="1068"/>
                    <a:pt x="5504" y="1168"/>
                    <a:pt x="5638" y="1268"/>
                  </a:cubicBezTo>
                  <a:cubicBezTo>
                    <a:pt x="5738" y="1301"/>
                    <a:pt x="5771" y="1301"/>
                    <a:pt x="5838" y="1301"/>
                  </a:cubicBezTo>
                  <a:cubicBezTo>
                    <a:pt x="5938" y="1301"/>
                    <a:pt x="6005" y="1301"/>
                    <a:pt x="6071" y="1268"/>
                  </a:cubicBezTo>
                  <a:cubicBezTo>
                    <a:pt x="6739" y="1101"/>
                    <a:pt x="6905" y="467"/>
                    <a:pt x="6905" y="167"/>
                  </a:cubicBezTo>
                  <a:cubicBezTo>
                    <a:pt x="6905" y="100"/>
                    <a:pt x="6805" y="0"/>
                    <a:pt x="67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4"/>
            <p:cNvSpPr/>
            <p:nvPr/>
          </p:nvSpPr>
          <p:spPr>
            <a:xfrm>
              <a:off x="1806450" y="1821750"/>
              <a:ext cx="222700" cy="114275"/>
            </a:xfrm>
            <a:custGeom>
              <a:avLst/>
              <a:gdLst/>
              <a:ahLst/>
              <a:cxnLst/>
              <a:rect l="l" t="t" r="r" b="b"/>
              <a:pathLst>
                <a:path w="8908" h="4571" extrusionOk="0">
                  <a:moveTo>
                    <a:pt x="4237" y="301"/>
                  </a:moveTo>
                  <a:cubicBezTo>
                    <a:pt x="7373" y="301"/>
                    <a:pt x="8173" y="367"/>
                    <a:pt x="8340" y="401"/>
                  </a:cubicBezTo>
                  <a:cubicBezTo>
                    <a:pt x="8440" y="868"/>
                    <a:pt x="8540" y="3436"/>
                    <a:pt x="8540" y="4003"/>
                  </a:cubicBezTo>
                  <a:cubicBezTo>
                    <a:pt x="7907" y="4070"/>
                    <a:pt x="4137" y="4237"/>
                    <a:pt x="1802" y="4237"/>
                  </a:cubicBezTo>
                  <a:cubicBezTo>
                    <a:pt x="868" y="4237"/>
                    <a:pt x="535" y="4203"/>
                    <a:pt x="401" y="4203"/>
                  </a:cubicBezTo>
                  <a:cubicBezTo>
                    <a:pt x="368" y="3736"/>
                    <a:pt x="335" y="1735"/>
                    <a:pt x="301" y="334"/>
                  </a:cubicBezTo>
                  <a:cubicBezTo>
                    <a:pt x="835" y="334"/>
                    <a:pt x="2536" y="301"/>
                    <a:pt x="4237" y="301"/>
                  </a:cubicBezTo>
                  <a:close/>
                  <a:moveTo>
                    <a:pt x="4304" y="0"/>
                  </a:moveTo>
                  <a:cubicBezTo>
                    <a:pt x="2236" y="0"/>
                    <a:pt x="168" y="34"/>
                    <a:pt x="168" y="34"/>
                  </a:cubicBezTo>
                  <a:cubicBezTo>
                    <a:pt x="134" y="34"/>
                    <a:pt x="68" y="34"/>
                    <a:pt x="34" y="67"/>
                  </a:cubicBezTo>
                  <a:cubicBezTo>
                    <a:pt x="1" y="134"/>
                    <a:pt x="1" y="167"/>
                    <a:pt x="1" y="200"/>
                  </a:cubicBezTo>
                  <a:cubicBezTo>
                    <a:pt x="1" y="868"/>
                    <a:pt x="68" y="4170"/>
                    <a:pt x="134" y="4370"/>
                  </a:cubicBezTo>
                  <a:cubicBezTo>
                    <a:pt x="134" y="4537"/>
                    <a:pt x="168" y="4570"/>
                    <a:pt x="1802" y="4570"/>
                  </a:cubicBezTo>
                  <a:cubicBezTo>
                    <a:pt x="2903" y="4570"/>
                    <a:pt x="4638" y="4537"/>
                    <a:pt x="6172" y="4504"/>
                  </a:cubicBezTo>
                  <a:cubicBezTo>
                    <a:pt x="8841" y="4370"/>
                    <a:pt x="8841" y="4337"/>
                    <a:pt x="8874" y="4170"/>
                  </a:cubicBezTo>
                  <a:cubicBezTo>
                    <a:pt x="8907" y="4003"/>
                    <a:pt x="8841" y="567"/>
                    <a:pt x="8674" y="234"/>
                  </a:cubicBezTo>
                  <a:cubicBezTo>
                    <a:pt x="8574" y="134"/>
                    <a:pt x="8540" y="0"/>
                    <a:pt x="43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4"/>
            <p:cNvSpPr/>
            <p:nvPr/>
          </p:nvSpPr>
          <p:spPr>
            <a:xfrm>
              <a:off x="2867225" y="1337225"/>
              <a:ext cx="232675" cy="177575"/>
            </a:xfrm>
            <a:custGeom>
              <a:avLst/>
              <a:gdLst/>
              <a:ahLst/>
              <a:cxnLst/>
              <a:rect l="l" t="t" r="r" b="b"/>
              <a:pathLst>
                <a:path w="9307" h="7103" extrusionOk="0">
                  <a:moveTo>
                    <a:pt x="2836" y="1"/>
                  </a:moveTo>
                  <a:cubicBezTo>
                    <a:pt x="2836" y="1"/>
                    <a:pt x="0" y="4104"/>
                    <a:pt x="2335" y="6405"/>
                  </a:cubicBezTo>
                  <a:cubicBezTo>
                    <a:pt x="2843" y="6906"/>
                    <a:pt x="3461" y="7102"/>
                    <a:pt x="4116" y="7102"/>
                  </a:cubicBezTo>
                  <a:cubicBezTo>
                    <a:pt x="6469" y="7102"/>
                    <a:pt x="9307" y="4571"/>
                    <a:pt x="9307" y="4571"/>
                  </a:cubicBezTo>
                  <a:lnTo>
                    <a:pt x="2836" y="1"/>
                  </a:ln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4"/>
            <p:cNvSpPr/>
            <p:nvPr/>
          </p:nvSpPr>
          <p:spPr>
            <a:xfrm>
              <a:off x="2918925" y="1388400"/>
              <a:ext cx="109275" cy="109800"/>
            </a:xfrm>
            <a:custGeom>
              <a:avLst/>
              <a:gdLst/>
              <a:ahLst/>
              <a:cxnLst/>
              <a:rect l="l" t="t" r="r" b="b"/>
              <a:pathLst>
                <a:path w="4371" h="4392" extrusionOk="0">
                  <a:moveTo>
                    <a:pt x="1835" y="2490"/>
                  </a:moveTo>
                  <a:cubicBezTo>
                    <a:pt x="1835" y="2557"/>
                    <a:pt x="1735" y="2791"/>
                    <a:pt x="1568" y="2957"/>
                  </a:cubicBezTo>
                  <a:cubicBezTo>
                    <a:pt x="1568" y="2857"/>
                    <a:pt x="1602" y="2791"/>
                    <a:pt x="1602" y="2691"/>
                  </a:cubicBezTo>
                  <a:cubicBezTo>
                    <a:pt x="1668" y="2524"/>
                    <a:pt x="1735" y="2490"/>
                    <a:pt x="1835" y="2490"/>
                  </a:cubicBezTo>
                  <a:close/>
                  <a:moveTo>
                    <a:pt x="2045" y="0"/>
                  </a:moveTo>
                  <a:cubicBezTo>
                    <a:pt x="2012" y="0"/>
                    <a:pt x="1977" y="8"/>
                    <a:pt x="1935" y="22"/>
                  </a:cubicBezTo>
                  <a:cubicBezTo>
                    <a:pt x="1902" y="55"/>
                    <a:pt x="234" y="1290"/>
                    <a:pt x="67" y="2390"/>
                  </a:cubicBezTo>
                  <a:cubicBezTo>
                    <a:pt x="0" y="2691"/>
                    <a:pt x="67" y="2957"/>
                    <a:pt x="234" y="3191"/>
                  </a:cubicBezTo>
                  <a:cubicBezTo>
                    <a:pt x="436" y="3483"/>
                    <a:pt x="683" y="3623"/>
                    <a:pt x="955" y="3623"/>
                  </a:cubicBezTo>
                  <a:cubicBezTo>
                    <a:pt x="1088" y="3623"/>
                    <a:pt x="1226" y="3590"/>
                    <a:pt x="1368" y="3524"/>
                  </a:cubicBezTo>
                  <a:cubicBezTo>
                    <a:pt x="1435" y="3791"/>
                    <a:pt x="1602" y="4058"/>
                    <a:pt x="1768" y="4225"/>
                  </a:cubicBezTo>
                  <a:cubicBezTo>
                    <a:pt x="1902" y="4358"/>
                    <a:pt x="2035" y="4392"/>
                    <a:pt x="2169" y="4392"/>
                  </a:cubicBezTo>
                  <a:lnTo>
                    <a:pt x="2335" y="4392"/>
                  </a:lnTo>
                  <a:cubicBezTo>
                    <a:pt x="3003" y="4158"/>
                    <a:pt x="4103" y="1890"/>
                    <a:pt x="4337" y="1423"/>
                  </a:cubicBezTo>
                  <a:cubicBezTo>
                    <a:pt x="4370" y="1356"/>
                    <a:pt x="4337" y="1256"/>
                    <a:pt x="4237" y="1223"/>
                  </a:cubicBezTo>
                  <a:cubicBezTo>
                    <a:pt x="4220" y="1214"/>
                    <a:pt x="4201" y="1210"/>
                    <a:pt x="4182" y="1210"/>
                  </a:cubicBezTo>
                  <a:cubicBezTo>
                    <a:pt x="4124" y="1210"/>
                    <a:pt x="4062" y="1248"/>
                    <a:pt x="4037" y="1323"/>
                  </a:cubicBezTo>
                  <a:cubicBezTo>
                    <a:pt x="3570" y="2324"/>
                    <a:pt x="2669" y="3925"/>
                    <a:pt x="2235" y="4092"/>
                  </a:cubicBezTo>
                  <a:cubicBezTo>
                    <a:pt x="2202" y="4092"/>
                    <a:pt x="2102" y="4092"/>
                    <a:pt x="2035" y="4025"/>
                  </a:cubicBezTo>
                  <a:cubicBezTo>
                    <a:pt x="1868" y="3891"/>
                    <a:pt x="1735" y="3591"/>
                    <a:pt x="1668" y="3358"/>
                  </a:cubicBezTo>
                  <a:cubicBezTo>
                    <a:pt x="2002" y="3057"/>
                    <a:pt x="2202" y="2657"/>
                    <a:pt x="2102" y="2390"/>
                  </a:cubicBezTo>
                  <a:cubicBezTo>
                    <a:pt x="2072" y="2360"/>
                    <a:pt x="2014" y="2219"/>
                    <a:pt x="1777" y="2219"/>
                  </a:cubicBezTo>
                  <a:cubicBezTo>
                    <a:pt x="1754" y="2219"/>
                    <a:pt x="1729" y="2221"/>
                    <a:pt x="1702" y="2224"/>
                  </a:cubicBezTo>
                  <a:cubicBezTo>
                    <a:pt x="1501" y="2257"/>
                    <a:pt x="1368" y="2390"/>
                    <a:pt x="1268" y="2657"/>
                  </a:cubicBezTo>
                  <a:cubicBezTo>
                    <a:pt x="1235" y="2824"/>
                    <a:pt x="1235" y="3024"/>
                    <a:pt x="1268" y="3224"/>
                  </a:cubicBezTo>
                  <a:lnTo>
                    <a:pt x="1235" y="3224"/>
                  </a:lnTo>
                  <a:cubicBezTo>
                    <a:pt x="1126" y="3272"/>
                    <a:pt x="1027" y="3299"/>
                    <a:pt x="934" y="3299"/>
                  </a:cubicBezTo>
                  <a:cubicBezTo>
                    <a:pt x="770" y="3299"/>
                    <a:pt x="629" y="3216"/>
                    <a:pt x="501" y="3024"/>
                  </a:cubicBezTo>
                  <a:cubicBezTo>
                    <a:pt x="367" y="2857"/>
                    <a:pt x="334" y="2657"/>
                    <a:pt x="367" y="2424"/>
                  </a:cubicBezTo>
                  <a:cubicBezTo>
                    <a:pt x="501" y="1423"/>
                    <a:pt x="2102" y="255"/>
                    <a:pt x="2102" y="255"/>
                  </a:cubicBezTo>
                  <a:cubicBezTo>
                    <a:pt x="2202" y="222"/>
                    <a:pt x="2202" y="155"/>
                    <a:pt x="2169" y="55"/>
                  </a:cubicBezTo>
                  <a:cubicBezTo>
                    <a:pt x="2130" y="16"/>
                    <a:pt x="2090" y="0"/>
                    <a:pt x="204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4"/>
            <p:cNvSpPr/>
            <p:nvPr/>
          </p:nvSpPr>
          <p:spPr>
            <a:xfrm>
              <a:off x="3074875" y="1330550"/>
              <a:ext cx="266875" cy="512900"/>
            </a:xfrm>
            <a:custGeom>
              <a:avLst/>
              <a:gdLst/>
              <a:ahLst/>
              <a:cxnLst/>
              <a:rect l="l" t="t" r="r" b="b"/>
              <a:pathLst>
                <a:path w="10675" h="20516" extrusionOk="0">
                  <a:moveTo>
                    <a:pt x="1768" y="1"/>
                  </a:moveTo>
                  <a:lnTo>
                    <a:pt x="0" y="1435"/>
                  </a:lnTo>
                  <a:lnTo>
                    <a:pt x="8106" y="8173"/>
                  </a:lnTo>
                  <a:lnTo>
                    <a:pt x="1801" y="20182"/>
                  </a:lnTo>
                  <a:lnTo>
                    <a:pt x="3536" y="20516"/>
                  </a:lnTo>
                  <a:lnTo>
                    <a:pt x="10674" y="7506"/>
                  </a:lnTo>
                  <a:lnTo>
                    <a:pt x="1768" y="1"/>
                  </a:ln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4"/>
            <p:cNvSpPr/>
            <p:nvPr/>
          </p:nvSpPr>
          <p:spPr>
            <a:xfrm>
              <a:off x="3069025" y="1775050"/>
              <a:ext cx="172650" cy="94250"/>
            </a:xfrm>
            <a:custGeom>
              <a:avLst/>
              <a:gdLst/>
              <a:ahLst/>
              <a:cxnLst/>
              <a:rect l="l" t="t" r="r" b="b"/>
              <a:pathLst>
                <a:path w="6906" h="3770" extrusionOk="0">
                  <a:moveTo>
                    <a:pt x="1" y="0"/>
                  </a:moveTo>
                  <a:lnTo>
                    <a:pt x="1" y="3703"/>
                  </a:lnTo>
                  <a:lnTo>
                    <a:pt x="6672" y="3770"/>
                  </a:lnTo>
                  <a:lnTo>
                    <a:pt x="6906" y="167"/>
                  </a:lnTo>
                  <a:lnTo>
                    <a:pt x="1" y="0"/>
                  </a:ln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4"/>
            <p:cNvSpPr/>
            <p:nvPr/>
          </p:nvSpPr>
          <p:spPr>
            <a:xfrm>
              <a:off x="2840525" y="1199575"/>
              <a:ext cx="374475" cy="350325"/>
            </a:xfrm>
            <a:custGeom>
              <a:avLst/>
              <a:gdLst/>
              <a:ahLst/>
              <a:cxnLst/>
              <a:rect l="l" t="t" r="r" b="b"/>
              <a:pathLst>
                <a:path w="14979" h="14013" extrusionOk="0">
                  <a:moveTo>
                    <a:pt x="9768" y="0"/>
                  </a:moveTo>
                  <a:cubicBezTo>
                    <a:pt x="7061" y="0"/>
                    <a:pt x="5171" y="4206"/>
                    <a:pt x="5171" y="4206"/>
                  </a:cubicBezTo>
                  <a:lnTo>
                    <a:pt x="1" y="6041"/>
                  </a:lnTo>
                  <a:lnTo>
                    <a:pt x="11476" y="14013"/>
                  </a:lnTo>
                  <a:lnTo>
                    <a:pt x="10909" y="8009"/>
                  </a:lnTo>
                  <a:cubicBezTo>
                    <a:pt x="10909" y="8009"/>
                    <a:pt x="14978" y="2705"/>
                    <a:pt x="11376" y="503"/>
                  </a:cubicBezTo>
                  <a:cubicBezTo>
                    <a:pt x="10816" y="149"/>
                    <a:pt x="10277" y="0"/>
                    <a:pt x="9768" y="0"/>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4"/>
            <p:cNvSpPr/>
            <p:nvPr/>
          </p:nvSpPr>
          <p:spPr>
            <a:xfrm>
              <a:off x="2965625" y="1300000"/>
              <a:ext cx="151800" cy="100625"/>
            </a:xfrm>
            <a:custGeom>
              <a:avLst/>
              <a:gdLst/>
              <a:ahLst/>
              <a:cxnLst/>
              <a:rect l="l" t="t" r="r" b="b"/>
              <a:pathLst>
                <a:path w="6072" h="4025" extrusionOk="0">
                  <a:moveTo>
                    <a:pt x="155" y="0"/>
                  </a:moveTo>
                  <a:cubicBezTo>
                    <a:pt x="107" y="0"/>
                    <a:pt x="53" y="16"/>
                    <a:pt x="34" y="55"/>
                  </a:cubicBezTo>
                  <a:cubicBezTo>
                    <a:pt x="0" y="89"/>
                    <a:pt x="0" y="222"/>
                    <a:pt x="67" y="256"/>
                  </a:cubicBezTo>
                  <a:lnTo>
                    <a:pt x="5838" y="3992"/>
                  </a:lnTo>
                  <a:cubicBezTo>
                    <a:pt x="5871" y="4025"/>
                    <a:pt x="5871" y="4025"/>
                    <a:pt x="5905" y="4025"/>
                  </a:cubicBezTo>
                  <a:cubicBezTo>
                    <a:pt x="5971" y="4025"/>
                    <a:pt x="6005" y="4025"/>
                    <a:pt x="6038" y="3925"/>
                  </a:cubicBezTo>
                  <a:cubicBezTo>
                    <a:pt x="6071" y="3892"/>
                    <a:pt x="6071" y="3758"/>
                    <a:pt x="6005" y="3725"/>
                  </a:cubicBezTo>
                  <a:lnTo>
                    <a:pt x="234" y="22"/>
                  </a:lnTo>
                  <a:cubicBezTo>
                    <a:pt x="220" y="8"/>
                    <a:pt x="189" y="0"/>
                    <a:pt x="15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4"/>
            <p:cNvSpPr/>
            <p:nvPr/>
          </p:nvSpPr>
          <p:spPr>
            <a:xfrm>
              <a:off x="2878900" y="1334175"/>
              <a:ext cx="246025" cy="169875"/>
            </a:xfrm>
            <a:custGeom>
              <a:avLst/>
              <a:gdLst/>
              <a:ahLst/>
              <a:cxnLst/>
              <a:rect l="l" t="t" r="r" b="b"/>
              <a:pathLst>
                <a:path w="9841" h="6795" extrusionOk="0">
                  <a:moveTo>
                    <a:pt x="162" y="1"/>
                  </a:moveTo>
                  <a:cubicBezTo>
                    <a:pt x="107" y="1"/>
                    <a:pt x="53" y="17"/>
                    <a:pt x="34" y="56"/>
                  </a:cubicBezTo>
                  <a:cubicBezTo>
                    <a:pt x="0" y="123"/>
                    <a:pt x="0" y="223"/>
                    <a:pt x="67" y="290"/>
                  </a:cubicBezTo>
                  <a:lnTo>
                    <a:pt x="9607" y="6728"/>
                  </a:lnTo>
                  <a:cubicBezTo>
                    <a:pt x="9607" y="6794"/>
                    <a:pt x="9640" y="6794"/>
                    <a:pt x="9674" y="6794"/>
                  </a:cubicBezTo>
                  <a:cubicBezTo>
                    <a:pt x="9707" y="6794"/>
                    <a:pt x="9807" y="6728"/>
                    <a:pt x="9807" y="6694"/>
                  </a:cubicBezTo>
                  <a:cubicBezTo>
                    <a:pt x="9841" y="6661"/>
                    <a:pt x="9841" y="6527"/>
                    <a:pt x="9774" y="6494"/>
                  </a:cubicBezTo>
                  <a:lnTo>
                    <a:pt x="267" y="23"/>
                  </a:lnTo>
                  <a:cubicBezTo>
                    <a:pt x="239" y="9"/>
                    <a:pt x="200" y="1"/>
                    <a:pt x="16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4"/>
            <p:cNvSpPr/>
            <p:nvPr/>
          </p:nvSpPr>
          <p:spPr>
            <a:xfrm>
              <a:off x="3110725" y="1222475"/>
              <a:ext cx="43400" cy="78100"/>
            </a:xfrm>
            <a:custGeom>
              <a:avLst/>
              <a:gdLst/>
              <a:ahLst/>
              <a:cxnLst/>
              <a:rect l="l" t="t" r="r" b="b"/>
              <a:pathLst>
                <a:path w="1736" h="3124" extrusionOk="0">
                  <a:moveTo>
                    <a:pt x="167" y="1"/>
                  </a:moveTo>
                  <a:cubicBezTo>
                    <a:pt x="116" y="1"/>
                    <a:pt x="55" y="24"/>
                    <a:pt x="34" y="88"/>
                  </a:cubicBezTo>
                  <a:cubicBezTo>
                    <a:pt x="1" y="121"/>
                    <a:pt x="1" y="254"/>
                    <a:pt x="67" y="288"/>
                  </a:cubicBezTo>
                  <a:cubicBezTo>
                    <a:pt x="67" y="288"/>
                    <a:pt x="1402" y="1322"/>
                    <a:pt x="1168" y="2956"/>
                  </a:cubicBezTo>
                  <a:cubicBezTo>
                    <a:pt x="1168" y="3023"/>
                    <a:pt x="1201" y="3123"/>
                    <a:pt x="1335" y="3123"/>
                  </a:cubicBezTo>
                  <a:cubicBezTo>
                    <a:pt x="1402" y="3123"/>
                    <a:pt x="1435" y="3023"/>
                    <a:pt x="1435" y="2990"/>
                  </a:cubicBezTo>
                  <a:cubicBezTo>
                    <a:pt x="1735" y="1188"/>
                    <a:pt x="267" y="88"/>
                    <a:pt x="234" y="21"/>
                  </a:cubicBezTo>
                  <a:cubicBezTo>
                    <a:pt x="222" y="9"/>
                    <a:pt x="196"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4"/>
            <p:cNvSpPr/>
            <p:nvPr/>
          </p:nvSpPr>
          <p:spPr>
            <a:xfrm>
              <a:off x="3248325" y="1472325"/>
              <a:ext cx="105925" cy="105950"/>
            </a:xfrm>
            <a:custGeom>
              <a:avLst/>
              <a:gdLst/>
              <a:ahLst/>
              <a:cxnLst/>
              <a:rect l="l" t="t" r="r" b="b"/>
              <a:pathLst>
                <a:path w="4237" h="4238" extrusionOk="0">
                  <a:moveTo>
                    <a:pt x="2102" y="1"/>
                  </a:moveTo>
                  <a:cubicBezTo>
                    <a:pt x="934" y="1"/>
                    <a:pt x="0" y="968"/>
                    <a:pt x="0" y="2136"/>
                  </a:cubicBezTo>
                  <a:cubicBezTo>
                    <a:pt x="0" y="3303"/>
                    <a:pt x="934" y="4237"/>
                    <a:pt x="2102" y="4237"/>
                  </a:cubicBezTo>
                  <a:cubicBezTo>
                    <a:pt x="3269" y="4237"/>
                    <a:pt x="4237" y="3303"/>
                    <a:pt x="4237" y="2136"/>
                  </a:cubicBezTo>
                  <a:cubicBezTo>
                    <a:pt x="4237" y="968"/>
                    <a:pt x="3269" y="1"/>
                    <a:pt x="2102" y="1"/>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4"/>
            <p:cNvSpPr/>
            <p:nvPr/>
          </p:nvSpPr>
          <p:spPr>
            <a:xfrm>
              <a:off x="3275850" y="1497350"/>
              <a:ext cx="56725" cy="56725"/>
            </a:xfrm>
            <a:custGeom>
              <a:avLst/>
              <a:gdLst/>
              <a:ahLst/>
              <a:cxnLst/>
              <a:rect l="l" t="t" r="r" b="b"/>
              <a:pathLst>
                <a:path w="2269" h="2269" extrusionOk="0">
                  <a:moveTo>
                    <a:pt x="1134" y="301"/>
                  </a:moveTo>
                  <a:cubicBezTo>
                    <a:pt x="1601" y="301"/>
                    <a:pt x="1968" y="668"/>
                    <a:pt x="1968" y="1135"/>
                  </a:cubicBezTo>
                  <a:cubicBezTo>
                    <a:pt x="1968" y="1602"/>
                    <a:pt x="1601" y="1968"/>
                    <a:pt x="1134" y="1968"/>
                  </a:cubicBezTo>
                  <a:cubicBezTo>
                    <a:pt x="667" y="1968"/>
                    <a:pt x="300" y="1602"/>
                    <a:pt x="300" y="1135"/>
                  </a:cubicBezTo>
                  <a:cubicBezTo>
                    <a:pt x="300" y="668"/>
                    <a:pt x="667" y="301"/>
                    <a:pt x="1134" y="301"/>
                  </a:cubicBezTo>
                  <a:close/>
                  <a:moveTo>
                    <a:pt x="1134" y="0"/>
                  </a:moveTo>
                  <a:cubicBezTo>
                    <a:pt x="501" y="0"/>
                    <a:pt x="0" y="501"/>
                    <a:pt x="0" y="1135"/>
                  </a:cubicBezTo>
                  <a:cubicBezTo>
                    <a:pt x="0" y="1768"/>
                    <a:pt x="501" y="2269"/>
                    <a:pt x="1134" y="2269"/>
                  </a:cubicBezTo>
                  <a:cubicBezTo>
                    <a:pt x="1768" y="2269"/>
                    <a:pt x="2269" y="1768"/>
                    <a:pt x="2269" y="1135"/>
                  </a:cubicBezTo>
                  <a:cubicBezTo>
                    <a:pt x="2269" y="501"/>
                    <a:pt x="1768" y="0"/>
                    <a:pt x="11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4"/>
            <p:cNvSpPr/>
            <p:nvPr/>
          </p:nvSpPr>
          <p:spPr>
            <a:xfrm>
              <a:off x="3212475" y="1421050"/>
              <a:ext cx="67575" cy="62150"/>
            </a:xfrm>
            <a:custGeom>
              <a:avLst/>
              <a:gdLst/>
              <a:ahLst/>
              <a:cxnLst/>
              <a:rect l="l" t="t" r="r" b="b"/>
              <a:pathLst>
                <a:path w="2703" h="2486" extrusionOk="0">
                  <a:moveTo>
                    <a:pt x="200" y="0"/>
                  </a:moveTo>
                  <a:cubicBezTo>
                    <a:pt x="159" y="0"/>
                    <a:pt x="117" y="17"/>
                    <a:pt x="100" y="50"/>
                  </a:cubicBezTo>
                  <a:cubicBezTo>
                    <a:pt x="0" y="84"/>
                    <a:pt x="0" y="217"/>
                    <a:pt x="100" y="250"/>
                  </a:cubicBezTo>
                  <a:lnTo>
                    <a:pt x="2435" y="2419"/>
                  </a:lnTo>
                  <a:cubicBezTo>
                    <a:pt x="2469" y="2485"/>
                    <a:pt x="2502" y="2485"/>
                    <a:pt x="2535" y="2485"/>
                  </a:cubicBezTo>
                  <a:cubicBezTo>
                    <a:pt x="2602" y="2485"/>
                    <a:pt x="2635" y="2485"/>
                    <a:pt x="2635" y="2419"/>
                  </a:cubicBezTo>
                  <a:cubicBezTo>
                    <a:pt x="2702" y="2385"/>
                    <a:pt x="2702" y="2252"/>
                    <a:pt x="2635" y="2218"/>
                  </a:cubicBezTo>
                  <a:lnTo>
                    <a:pt x="300" y="50"/>
                  </a:lnTo>
                  <a:cubicBezTo>
                    <a:pt x="284" y="17"/>
                    <a:pt x="242" y="0"/>
                    <a:pt x="20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4"/>
            <p:cNvSpPr/>
            <p:nvPr/>
          </p:nvSpPr>
          <p:spPr>
            <a:xfrm>
              <a:off x="3224975" y="1597100"/>
              <a:ext cx="59225" cy="99575"/>
            </a:xfrm>
            <a:custGeom>
              <a:avLst/>
              <a:gdLst/>
              <a:ahLst/>
              <a:cxnLst/>
              <a:rect l="l" t="t" r="r" b="b"/>
              <a:pathLst>
                <a:path w="2369" h="3983" extrusionOk="0">
                  <a:moveTo>
                    <a:pt x="2199" y="1"/>
                  </a:moveTo>
                  <a:cubicBezTo>
                    <a:pt x="2135" y="1"/>
                    <a:pt x="2085" y="38"/>
                    <a:pt x="2035" y="113"/>
                  </a:cubicBezTo>
                  <a:lnTo>
                    <a:pt x="34" y="3783"/>
                  </a:lnTo>
                  <a:cubicBezTo>
                    <a:pt x="0" y="3849"/>
                    <a:pt x="34" y="3949"/>
                    <a:pt x="134" y="3983"/>
                  </a:cubicBezTo>
                  <a:lnTo>
                    <a:pt x="201" y="3983"/>
                  </a:lnTo>
                  <a:cubicBezTo>
                    <a:pt x="267" y="3983"/>
                    <a:pt x="334" y="3949"/>
                    <a:pt x="334" y="3883"/>
                  </a:cubicBezTo>
                  <a:lnTo>
                    <a:pt x="2335" y="213"/>
                  </a:lnTo>
                  <a:cubicBezTo>
                    <a:pt x="2369" y="147"/>
                    <a:pt x="2335" y="47"/>
                    <a:pt x="2269" y="13"/>
                  </a:cubicBezTo>
                  <a:cubicBezTo>
                    <a:pt x="2244" y="5"/>
                    <a:pt x="2221" y="1"/>
                    <a:pt x="219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4"/>
            <p:cNvSpPr/>
            <p:nvPr/>
          </p:nvSpPr>
          <p:spPr>
            <a:xfrm>
              <a:off x="3099875" y="1847600"/>
              <a:ext cx="116775" cy="11700"/>
            </a:xfrm>
            <a:custGeom>
              <a:avLst/>
              <a:gdLst/>
              <a:ahLst/>
              <a:cxnLst/>
              <a:rect l="l" t="t" r="r" b="b"/>
              <a:pathLst>
                <a:path w="4671" h="468" extrusionOk="0">
                  <a:moveTo>
                    <a:pt x="168" y="0"/>
                  </a:moveTo>
                  <a:cubicBezTo>
                    <a:pt x="68" y="0"/>
                    <a:pt x="1" y="100"/>
                    <a:pt x="1" y="167"/>
                  </a:cubicBezTo>
                  <a:cubicBezTo>
                    <a:pt x="1" y="267"/>
                    <a:pt x="101" y="334"/>
                    <a:pt x="168" y="334"/>
                  </a:cubicBezTo>
                  <a:lnTo>
                    <a:pt x="4504" y="467"/>
                  </a:lnTo>
                  <a:cubicBezTo>
                    <a:pt x="4638" y="467"/>
                    <a:pt x="4671" y="367"/>
                    <a:pt x="4671" y="301"/>
                  </a:cubicBezTo>
                  <a:cubicBezTo>
                    <a:pt x="4671" y="201"/>
                    <a:pt x="4604" y="134"/>
                    <a:pt x="4504" y="134"/>
                  </a:cubicBezTo>
                  <a:lnTo>
                    <a:pt x="168"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4"/>
            <p:cNvSpPr/>
            <p:nvPr/>
          </p:nvSpPr>
          <p:spPr>
            <a:xfrm>
              <a:off x="3215800" y="1705525"/>
              <a:ext cx="14200" cy="21175"/>
            </a:xfrm>
            <a:custGeom>
              <a:avLst/>
              <a:gdLst/>
              <a:ahLst/>
              <a:cxnLst/>
              <a:rect l="l" t="t" r="r" b="b"/>
              <a:pathLst>
                <a:path w="568" h="847" extrusionOk="0">
                  <a:moveTo>
                    <a:pt x="398" y="0"/>
                  </a:moveTo>
                  <a:cubicBezTo>
                    <a:pt x="334" y="0"/>
                    <a:pt x="284" y="38"/>
                    <a:pt x="234" y="113"/>
                  </a:cubicBezTo>
                  <a:lnTo>
                    <a:pt x="34" y="646"/>
                  </a:lnTo>
                  <a:cubicBezTo>
                    <a:pt x="1" y="713"/>
                    <a:pt x="34" y="813"/>
                    <a:pt x="134" y="847"/>
                  </a:cubicBezTo>
                  <a:lnTo>
                    <a:pt x="167" y="847"/>
                  </a:lnTo>
                  <a:cubicBezTo>
                    <a:pt x="201" y="847"/>
                    <a:pt x="301" y="813"/>
                    <a:pt x="334" y="780"/>
                  </a:cubicBezTo>
                  <a:lnTo>
                    <a:pt x="534" y="213"/>
                  </a:lnTo>
                  <a:cubicBezTo>
                    <a:pt x="568" y="146"/>
                    <a:pt x="534" y="46"/>
                    <a:pt x="468" y="13"/>
                  </a:cubicBezTo>
                  <a:cubicBezTo>
                    <a:pt x="443" y="4"/>
                    <a:pt x="420" y="0"/>
                    <a:pt x="39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4"/>
            <p:cNvSpPr/>
            <p:nvPr/>
          </p:nvSpPr>
          <p:spPr>
            <a:xfrm>
              <a:off x="3185775" y="1401775"/>
              <a:ext cx="18375" cy="15550"/>
            </a:xfrm>
            <a:custGeom>
              <a:avLst/>
              <a:gdLst/>
              <a:ahLst/>
              <a:cxnLst/>
              <a:rect l="l" t="t" r="r" b="b"/>
              <a:pathLst>
                <a:path w="735" h="622" extrusionOk="0">
                  <a:moveTo>
                    <a:pt x="167" y="1"/>
                  </a:moveTo>
                  <a:cubicBezTo>
                    <a:pt x="117" y="1"/>
                    <a:pt x="55" y="24"/>
                    <a:pt x="34" y="87"/>
                  </a:cubicBezTo>
                  <a:cubicBezTo>
                    <a:pt x="1" y="121"/>
                    <a:pt x="1" y="254"/>
                    <a:pt x="67" y="288"/>
                  </a:cubicBezTo>
                  <a:lnTo>
                    <a:pt x="501" y="588"/>
                  </a:lnTo>
                  <a:cubicBezTo>
                    <a:pt x="501" y="621"/>
                    <a:pt x="534" y="621"/>
                    <a:pt x="568" y="621"/>
                  </a:cubicBezTo>
                  <a:cubicBezTo>
                    <a:pt x="601" y="621"/>
                    <a:pt x="701" y="588"/>
                    <a:pt x="701" y="521"/>
                  </a:cubicBezTo>
                  <a:cubicBezTo>
                    <a:pt x="735" y="488"/>
                    <a:pt x="735" y="354"/>
                    <a:pt x="668" y="321"/>
                  </a:cubicBezTo>
                  <a:lnTo>
                    <a:pt x="234" y="21"/>
                  </a:lnTo>
                  <a:cubicBezTo>
                    <a:pt x="222" y="8"/>
                    <a:pt x="196"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4"/>
            <p:cNvSpPr/>
            <p:nvPr/>
          </p:nvSpPr>
          <p:spPr>
            <a:xfrm>
              <a:off x="2958950" y="667300"/>
              <a:ext cx="235875" cy="221750"/>
            </a:xfrm>
            <a:custGeom>
              <a:avLst/>
              <a:gdLst/>
              <a:ahLst/>
              <a:cxnLst/>
              <a:rect l="l" t="t" r="r" b="b"/>
              <a:pathLst>
                <a:path w="9435" h="8870" extrusionOk="0">
                  <a:moveTo>
                    <a:pt x="4826" y="1"/>
                  </a:moveTo>
                  <a:cubicBezTo>
                    <a:pt x="3353" y="1"/>
                    <a:pt x="1196" y="688"/>
                    <a:pt x="734" y="2380"/>
                  </a:cubicBezTo>
                  <a:cubicBezTo>
                    <a:pt x="101" y="4615"/>
                    <a:pt x="1001" y="5616"/>
                    <a:pt x="1001" y="5616"/>
                  </a:cubicBezTo>
                  <a:cubicBezTo>
                    <a:pt x="1001" y="5616"/>
                    <a:pt x="601" y="6016"/>
                    <a:pt x="301" y="6517"/>
                  </a:cubicBezTo>
                  <a:cubicBezTo>
                    <a:pt x="1" y="7017"/>
                    <a:pt x="2636" y="8718"/>
                    <a:pt x="2836" y="8852"/>
                  </a:cubicBezTo>
                  <a:cubicBezTo>
                    <a:pt x="2858" y="8864"/>
                    <a:pt x="2883" y="8870"/>
                    <a:pt x="2912" y="8870"/>
                  </a:cubicBezTo>
                  <a:cubicBezTo>
                    <a:pt x="3198" y="8870"/>
                    <a:pt x="3816" y="8317"/>
                    <a:pt x="4270" y="7984"/>
                  </a:cubicBezTo>
                  <a:cubicBezTo>
                    <a:pt x="4335" y="7936"/>
                    <a:pt x="4476" y="7922"/>
                    <a:pt x="4668" y="7922"/>
                  </a:cubicBezTo>
                  <a:cubicBezTo>
                    <a:pt x="4959" y="7922"/>
                    <a:pt x="5369" y="7955"/>
                    <a:pt x="5822" y="7955"/>
                  </a:cubicBezTo>
                  <a:cubicBezTo>
                    <a:pt x="7374" y="7955"/>
                    <a:pt x="9434" y="7572"/>
                    <a:pt x="8940" y="4182"/>
                  </a:cubicBezTo>
                  <a:cubicBezTo>
                    <a:pt x="8473" y="879"/>
                    <a:pt x="5905" y="179"/>
                    <a:pt x="5905" y="179"/>
                  </a:cubicBezTo>
                  <a:cubicBezTo>
                    <a:pt x="5650" y="63"/>
                    <a:pt x="5269" y="1"/>
                    <a:pt x="4826"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4"/>
            <p:cNvSpPr/>
            <p:nvPr/>
          </p:nvSpPr>
          <p:spPr>
            <a:xfrm>
              <a:off x="2982300" y="738550"/>
              <a:ext cx="135125" cy="135875"/>
            </a:xfrm>
            <a:custGeom>
              <a:avLst/>
              <a:gdLst/>
              <a:ahLst/>
              <a:cxnLst/>
              <a:rect l="l" t="t" r="r" b="b"/>
              <a:pathLst>
                <a:path w="5405" h="5435" extrusionOk="0">
                  <a:moveTo>
                    <a:pt x="4037" y="2366"/>
                  </a:moveTo>
                  <a:lnTo>
                    <a:pt x="4037" y="2366"/>
                  </a:lnTo>
                  <a:cubicBezTo>
                    <a:pt x="3903" y="2532"/>
                    <a:pt x="3803" y="2666"/>
                    <a:pt x="3670" y="2766"/>
                  </a:cubicBezTo>
                  <a:cubicBezTo>
                    <a:pt x="3703" y="2633"/>
                    <a:pt x="3870" y="2499"/>
                    <a:pt x="4037" y="2366"/>
                  </a:cubicBezTo>
                  <a:close/>
                  <a:moveTo>
                    <a:pt x="3244" y="0"/>
                  </a:moveTo>
                  <a:cubicBezTo>
                    <a:pt x="2859" y="0"/>
                    <a:pt x="1982" y="666"/>
                    <a:pt x="34" y="3500"/>
                  </a:cubicBezTo>
                  <a:cubicBezTo>
                    <a:pt x="1" y="3533"/>
                    <a:pt x="1" y="3667"/>
                    <a:pt x="67" y="3700"/>
                  </a:cubicBezTo>
                  <a:cubicBezTo>
                    <a:pt x="97" y="3730"/>
                    <a:pt x="134" y="3746"/>
                    <a:pt x="171" y="3746"/>
                  </a:cubicBezTo>
                  <a:cubicBezTo>
                    <a:pt x="217" y="3746"/>
                    <a:pt x="264" y="3722"/>
                    <a:pt x="301" y="3667"/>
                  </a:cubicBezTo>
                  <a:cubicBezTo>
                    <a:pt x="1447" y="2029"/>
                    <a:pt x="2818" y="296"/>
                    <a:pt x="3183" y="296"/>
                  </a:cubicBezTo>
                  <a:cubicBezTo>
                    <a:pt x="3190" y="296"/>
                    <a:pt x="3197" y="296"/>
                    <a:pt x="3203" y="298"/>
                  </a:cubicBezTo>
                  <a:cubicBezTo>
                    <a:pt x="3236" y="298"/>
                    <a:pt x="3303" y="431"/>
                    <a:pt x="3303" y="531"/>
                  </a:cubicBezTo>
                  <a:cubicBezTo>
                    <a:pt x="3303" y="698"/>
                    <a:pt x="3236" y="865"/>
                    <a:pt x="3203" y="1031"/>
                  </a:cubicBezTo>
                  <a:cubicBezTo>
                    <a:pt x="2803" y="1365"/>
                    <a:pt x="2469" y="1832"/>
                    <a:pt x="2536" y="2199"/>
                  </a:cubicBezTo>
                  <a:cubicBezTo>
                    <a:pt x="2569" y="2366"/>
                    <a:pt x="2702" y="2432"/>
                    <a:pt x="2736" y="2432"/>
                  </a:cubicBezTo>
                  <a:cubicBezTo>
                    <a:pt x="3069" y="2432"/>
                    <a:pt x="3370" y="1498"/>
                    <a:pt x="3403" y="1332"/>
                  </a:cubicBezTo>
                  <a:cubicBezTo>
                    <a:pt x="3470" y="1332"/>
                    <a:pt x="3470" y="1298"/>
                    <a:pt x="3470" y="1232"/>
                  </a:cubicBezTo>
                  <a:lnTo>
                    <a:pt x="3703" y="1131"/>
                  </a:lnTo>
                  <a:cubicBezTo>
                    <a:pt x="3806" y="1100"/>
                    <a:pt x="3889" y="1087"/>
                    <a:pt x="3959" y="1087"/>
                  </a:cubicBezTo>
                  <a:cubicBezTo>
                    <a:pt x="4182" y="1087"/>
                    <a:pt x="4253" y="1222"/>
                    <a:pt x="4304" y="1298"/>
                  </a:cubicBezTo>
                  <a:cubicBezTo>
                    <a:pt x="4404" y="1498"/>
                    <a:pt x="4370" y="1765"/>
                    <a:pt x="4304" y="1965"/>
                  </a:cubicBezTo>
                  <a:cubicBezTo>
                    <a:pt x="3837" y="2099"/>
                    <a:pt x="3336" y="2466"/>
                    <a:pt x="3336" y="2833"/>
                  </a:cubicBezTo>
                  <a:cubicBezTo>
                    <a:pt x="3336" y="2999"/>
                    <a:pt x="3470" y="3100"/>
                    <a:pt x="3503" y="3100"/>
                  </a:cubicBezTo>
                  <a:cubicBezTo>
                    <a:pt x="3522" y="3105"/>
                    <a:pt x="3542" y="3108"/>
                    <a:pt x="3562" y="3108"/>
                  </a:cubicBezTo>
                  <a:cubicBezTo>
                    <a:pt x="3790" y="3108"/>
                    <a:pt x="4081" y="2788"/>
                    <a:pt x="4204" y="2666"/>
                  </a:cubicBezTo>
                  <a:cubicBezTo>
                    <a:pt x="4337" y="2532"/>
                    <a:pt x="4470" y="2366"/>
                    <a:pt x="4537" y="2199"/>
                  </a:cubicBezTo>
                  <a:cubicBezTo>
                    <a:pt x="4575" y="2191"/>
                    <a:pt x="4614" y="2187"/>
                    <a:pt x="4653" y="2187"/>
                  </a:cubicBezTo>
                  <a:cubicBezTo>
                    <a:pt x="4789" y="2187"/>
                    <a:pt x="4927" y="2236"/>
                    <a:pt x="5004" y="2366"/>
                  </a:cubicBezTo>
                  <a:cubicBezTo>
                    <a:pt x="5104" y="2666"/>
                    <a:pt x="3770" y="3933"/>
                    <a:pt x="2102" y="5134"/>
                  </a:cubicBezTo>
                  <a:cubicBezTo>
                    <a:pt x="2035" y="5168"/>
                    <a:pt x="2035" y="5234"/>
                    <a:pt x="2069" y="5334"/>
                  </a:cubicBezTo>
                  <a:cubicBezTo>
                    <a:pt x="2135" y="5368"/>
                    <a:pt x="2169" y="5435"/>
                    <a:pt x="2202" y="5435"/>
                  </a:cubicBezTo>
                  <a:lnTo>
                    <a:pt x="2336" y="5401"/>
                  </a:lnTo>
                  <a:cubicBezTo>
                    <a:pt x="5338" y="3300"/>
                    <a:pt x="5404" y="2532"/>
                    <a:pt x="5304" y="2299"/>
                  </a:cubicBezTo>
                  <a:cubicBezTo>
                    <a:pt x="5171" y="2032"/>
                    <a:pt x="4971" y="1899"/>
                    <a:pt x="4671" y="1899"/>
                  </a:cubicBezTo>
                  <a:cubicBezTo>
                    <a:pt x="4704" y="1665"/>
                    <a:pt x="4704" y="1432"/>
                    <a:pt x="4570" y="1165"/>
                  </a:cubicBezTo>
                  <a:cubicBezTo>
                    <a:pt x="4429" y="929"/>
                    <a:pt x="4220" y="793"/>
                    <a:pt x="3968" y="793"/>
                  </a:cubicBezTo>
                  <a:cubicBezTo>
                    <a:pt x="3865" y="793"/>
                    <a:pt x="3753" y="816"/>
                    <a:pt x="3636" y="865"/>
                  </a:cubicBezTo>
                  <a:lnTo>
                    <a:pt x="3570" y="865"/>
                  </a:lnTo>
                  <a:cubicBezTo>
                    <a:pt x="3636" y="531"/>
                    <a:pt x="3636" y="197"/>
                    <a:pt x="3370" y="31"/>
                  </a:cubicBezTo>
                  <a:cubicBezTo>
                    <a:pt x="3335" y="12"/>
                    <a:pt x="3293" y="0"/>
                    <a:pt x="324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4"/>
            <p:cNvSpPr/>
            <p:nvPr/>
          </p:nvSpPr>
          <p:spPr>
            <a:xfrm>
              <a:off x="3138250" y="732925"/>
              <a:ext cx="48400" cy="91475"/>
            </a:xfrm>
            <a:custGeom>
              <a:avLst/>
              <a:gdLst/>
              <a:ahLst/>
              <a:cxnLst/>
              <a:rect l="l" t="t" r="r" b="b"/>
              <a:pathLst>
                <a:path w="1936" h="3659" extrusionOk="0">
                  <a:moveTo>
                    <a:pt x="188" y="0"/>
                  </a:moveTo>
                  <a:cubicBezTo>
                    <a:pt x="140" y="0"/>
                    <a:pt x="87" y="16"/>
                    <a:pt x="67" y="56"/>
                  </a:cubicBezTo>
                  <a:cubicBezTo>
                    <a:pt x="0" y="89"/>
                    <a:pt x="0" y="222"/>
                    <a:pt x="100" y="256"/>
                  </a:cubicBezTo>
                  <a:cubicBezTo>
                    <a:pt x="167" y="322"/>
                    <a:pt x="1568" y="1490"/>
                    <a:pt x="634" y="3425"/>
                  </a:cubicBezTo>
                  <a:cubicBezTo>
                    <a:pt x="601" y="3525"/>
                    <a:pt x="634" y="3591"/>
                    <a:pt x="734" y="3658"/>
                  </a:cubicBezTo>
                  <a:lnTo>
                    <a:pt x="801" y="3658"/>
                  </a:lnTo>
                  <a:cubicBezTo>
                    <a:pt x="901" y="3658"/>
                    <a:pt x="934" y="3591"/>
                    <a:pt x="901" y="3558"/>
                  </a:cubicBezTo>
                  <a:cubicBezTo>
                    <a:pt x="1935" y="1390"/>
                    <a:pt x="267" y="22"/>
                    <a:pt x="267" y="22"/>
                  </a:cubicBezTo>
                  <a:cubicBezTo>
                    <a:pt x="253" y="8"/>
                    <a:pt x="222" y="0"/>
                    <a:pt x="18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4"/>
            <p:cNvSpPr/>
            <p:nvPr/>
          </p:nvSpPr>
          <p:spPr>
            <a:xfrm>
              <a:off x="2927250" y="846050"/>
              <a:ext cx="97600" cy="73825"/>
            </a:xfrm>
            <a:custGeom>
              <a:avLst/>
              <a:gdLst/>
              <a:ahLst/>
              <a:cxnLst/>
              <a:rect l="l" t="t" r="r" b="b"/>
              <a:pathLst>
                <a:path w="3904" h="2953" extrusionOk="0">
                  <a:moveTo>
                    <a:pt x="1669" y="0"/>
                  </a:moveTo>
                  <a:cubicBezTo>
                    <a:pt x="1669" y="0"/>
                    <a:pt x="1" y="1468"/>
                    <a:pt x="401" y="1835"/>
                  </a:cubicBezTo>
                  <a:cubicBezTo>
                    <a:pt x="524" y="1939"/>
                    <a:pt x="664" y="1976"/>
                    <a:pt x="804" y="1976"/>
                  </a:cubicBezTo>
                  <a:cubicBezTo>
                    <a:pt x="1158" y="1976"/>
                    <a:pt x="1502" y="1735"/>
                    <a:pt x="1502" y="1735"/>
                  </a:cubicBezTo>
                  <a:lnTo>
                    <a:pt x="1502" y="1735"/>
                  </a:lnTo>
                  <a:cubicBezTo>
                    <a:pt x="1502" y="1735"/>
                    <a:pt x="1135" y="2802"/>
                    <a:pt x="1669" y="2936"/>
                  </a:cubicBezTo>
                  <a:cubicBezTo>
                    <a:pt x="1698" y="2947"/>
                    <a:pt x="1731" y="2953"/>
                    <a:pt x="1767" y="2953"/>
                  </a:cubicBezTo>
                  <a:cubicBezTo>
                    <a:pt x="2364" y="2953"/>
                    <a:pt x="3904" y="1501"/>
                    <a:pt x="3904" y="1501"/>
                  </a:cubicBezTo>
                  <a:lnTo>
                    <a:pt x="16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4"/>
            <p:cNvSpPr/>
            <p:nvPr/>
          </p:nvSpPr>
          <p:spPr>
            <a:xfrm>
              <a:off x="2932275" y="842925"/>
              <a:ext cx="96750" cy="81525"/>
            </a:xfrm>
            <a:custGeom>
              <a:avLst/>
              <a:gdLst/>
              <a:ahLst/>
              <a:cxnLst/>
              <a:rect l="l" t="t" r="r" b="b"/>
              <a:pathLst>
                <a:path w="3870" h="3261" extrusionOk="0">
                  <a:moveTo>
                    <a:pt x="1493" y="0"/>
                  </a:moveTo>
                  <a:cubicBezTo>
                    <a:pt x="1459" y="0"/>
                    <a:pt x="1418" y="9"/>
                    <a:pt x="1368" y="25"/>
                  </a:cubicBezTo>
                  <a:cubicBezTo>
                    <a:pt x="1134" y="259"/>
                    <a:pt x="0" y="1293"/>
                    <a:pt x="0" y="1827"/>
                  </a:cubicBezTo>
                  <a:cubicBezTo>
                    <a:pt x="0" y="1960"/>
                    <a:pt x="33" y="2027"/>
                    <a:pt x="134" y="2127"/>
                  </a:cubicBezTo>
                  <a:cubicBezTo>
                    <a:pt x="267" y="2244"/>
                    <a:pt x="434" y="2285"/>
                    <a:pt x="601" y="2285"/>
                  </a:cubicBezTo>
                  <a:cubicBezTo>
                    <a:pt x="767" y="2285"/>
                    <a:pt x="934" y="2244"/>
                    <a:pt x="1068" y="2194"/>
                  </a:cubicBezTo>
                  <a:lnTo>
                    <a:pt x="1068" y="2194"/>
                  </a:lnTo>
                  <a:cubicBezTo>
                    <a:pt x="1034" y="2460"/>
                    <a:pt x="1001" y="2761"/>
                    <a:pt x="1134" y="2994"/>
                  </a:cubicBezTo>
                  <a:cubicBezTo>
                    <a:pt x="1168" y="3128"/>
                    <a:pt x="1301" y="3194"/>
                    <a:pt x="1401" y="3261"/>
                  </a:cubicBezTo>
                  <a:lnTo>
                    <a:pt x="1535" y="3261"/>
                  </a:lnTo>
                  <a:cubicBezTo>
                    <a:pt x="2168" y="3261"/>
                    <a:pt x="3403" y="2093"/>
                    <a:pt x="3836" y="1626"/>
                  </a:cubicBezTo>
                  <a:cubicBezTo>
                    <a:pt x="3870" y="1593"/>
                    <a:pt x="3870" y="1493"/>
                    <a:pt x="3836" y="1426"/>
                  </a:cubicBezTo>
                  <a:cubicBezTo>
                    <a:pt x="3819" y="1393"/>
                    <a:pt x="3786" y="1376"/>
                    <a:pt x="3749" y="1376"/>
                  </a:cubicBezTo>
                  <a:cubicBezTo>
                    <a:pt x="3711" y="1376"/>
                    <a:pt x="3669" y="1393"/>
                    <a:pt x="3636" y="1426"/>
                  </a:cubicBezTo>
                  <a:cubicBezTo>
                    <a:pt x="2883" y="2148"/>
                    <a:pt x="1924" y="2870"/>
                    <a:pt x="1590" y="2870"/>
                  </a:cubicBezTo>
                  <a:cubicBezTo>
                    <a:pt x="1569" y="2870"/>
                    <a:pt x="1550" y="2867"/>
                    <a:pt x="1535" y="2861"/>
                  </a:cubicBezTo>
                  <a:cubicBezTo>
                    <a:pt x="1501" y="2861"/>
                    <a:pt x="1468" y="2827"/>
                    <a:pt x="1401" y="2794"/>
                  </a:cubicBezTo>
                  <a:cubicBezTo>
                    <a:pt x="1301" y="2594"/>
                    <a:pt x="1368" y="2160"/>
                    <a:pt x="1468" y="1927"/>
                  </a:cubicBezTo>
                  <a:cubicBezTo>
                    <a:pt x="1501" y="1860"/>
                    <a:pt x="1468" y="1793"/>
                    <a:pt x="1401" y="1760"/>
                  </a:cubicBezTo>
                  <a:cubicBezTo>
                    <a:pt x="1384" y="1727"/>
                    <a:pt x="1359" y="1710"/>
                    <a:pt x="1330" y="1710"/>
                  </a:cubicBezTo>
                  <a:cubicBezTo>
                    <a:pt x="1301" y="1710"/>
                    <a:pt x="1268" y="1727"/>
                    <a:pt x="1234" y="1760"/>
                  </a:cubicBezTo>
                  <a:cubicBezTo>
                    <a:pt x="1234" y="1760"/>
                    <a:pt x="949" y="1945"/>
                    <a:pt x="664" y="1945"/>
                  </a:cubicBezTo>
                  <a:cubicBezTo>
                    <a:pt x="547" y="1945"/>
                    <a:pt x="431" y="1914"/>
                    <a:pt x="334" y="1827"/>
                  </a:cubicBezTo>
                  <a:lnTo>
                    <a:pt x="334" y="1793"/>
                  </a:lnTo>
                  <a:cubicBezTo>
                    <a:pt x="334" y="1493"/>
                    <a:pt x="1034" y="692"/>
                    <a:pt x="1568" y="259"/>
                  </a:cubicBezTo>
                  <a:cubicBezTo>
                    <a:pt x="1635" y="192"/>
                    <a:pt x="1635" y="125"/>
                    <a:pt x="1568" y="25"/>
                  </a:cubicBezTo>
                  <a:cubicBezTo>
                    <a:pt x="1551" y="9"/>
                    <a:pt x="1526" y="0"/>
                    <a:pt x="149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4"/>
            <p:cNvSpPr/>
            <p:nvPr/>
          </p:nvSpPr>
          <p:spPr>
            <a:xfrm>
              <a:off x="2933100" y="807625"/>
              <a:ext cx="124275" cy="113500"/>
            </a:xfrm>
            <a:custGeom>
              <a:avLst/>
              <a:gdLst/>
              <a:ahLst/>
              <a:cxnLst/>
              <a:rect l="l" t="t" r="r" b="b"/>
              <a:pathLst>
                <a:path w="4971" h="4540" extrusionOk="0">
                  <a:moveTo>
                    <a:pt x="1655" y="1"/>
                  </a:moveTo>
                  <a:cubicBezTo>
                    <a:pt x="1400" y="1"/>
                    <a:pt x="290" y="1462"/>
                    <a:pt x="167" y="1738"/>
                  </a:cubicBezTo>
                  <a:cubicBezTo>
                    <a:pt x="0" y="2038"/>
                    <a:pt x="3303" y="4540"/>
                    <a:pt x="3303" y="4540"/>
                  </a:cubicBezTo>
                  <a:cubicBezTo>
                    <a:pt x="3303" y="4540"/>
                    <a:pt x="4804" y="3372"/>
                    <a:pt x="4871" y="3038"/>
                  </a:cubicBezTo>
                  <a:cubicBezTo>
                    <a:pt x="4971" y="2705"/>
                    <a:pt x="1702" y="36"/>
                    <a:pt x="1702" y="36"/>
                  </a:cubicBezTo>
                  <a:cubicBezTo>
                    <a:pt x="1694" y="12"/>
                    <a:pt x="1678" y="1"/>
                    <a:pt x="1655"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4"/>
            <p:cNvSpPr/>
            <p:nvPr/>
          </p:nvSpPr>
          <p:spPr>
            <a:xfrm>
              <a:off x="2948100" y="836550"/>
              <a:ext cx="84250" cy="69575"/>
            </a:xfrm>
            <a:custGeom>
              <a:avLst/>
              <a:gdLst/>
              <a:ahLst/>
              <a:cxnLst/>
              <a:rect l="l" t="t" r="r" b="b"/>
              <a:pathLst>
                <a:path w="3370" h="2783" extrusionOk="0">
                  <a:moveTo>
                    <a:pt x="147" y="0"/>
                  </a:moveTo>
                  <a:cubicBezTo>
                    <a:pt x="101" y="0"/>
                    <a:pt x="53" y="25"/>
                    <a:pt x="34" y="80"/>
                  </a:cubicBezTo>
                  <a:cubicBezTo>
                    <a:pt x="1" y="114"/>
                    <a:pt x="1" y="247"/>
                    <a:pt x="68" y="280"/>
                  </a:cubicBezTo>
                  <a:lnTo>
                    <a:pt x="3103" y="2749"/>
                  </a:lnTo>
                  <a:cubicBezTo>
                    <a:pt x="3103" y="2782"/>
                    <a:pt x="3170" y="2782"/>
                    <a:pt x="3203" y="2782"/>
                  </a:cubicBezTo>
                  <a:cubicBezTo>
                    <a:pt x="3237" y="2782"/>
                    <a:pt x="3270" y="2749"/>
                    <a:pt x="3337" y="2715"/>
                  </a:cubicBezTo>
                  <a:cubicBezTo>
                    <a:pt x="3370" y="2649"/>
                    <a:pt x="3370" y="2549"/>
                    <a:pt x="3270" y="2482"/>
                  </a:cubicBezTo>
                  <a:lnTo>
                    <a:pt x="234" y="47"/>
                  </a:lnTo>
                  <a:cubicBezTo>
                    <a:pt x="219" y="17"/>
                    <a:pt x="184" y="0"/>
                    <a:pt x="147"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4"/>
            <p:cNvSpPr/>
            <p:nvPr/>
          </p:nvSpPr>
          <p:spPr>
            <a:xfrm>
              <a:off x="2966450" y="820625"/>
              <a:ext cx="80100" cy="72975"/>
            </a:xfrm>
            <a:custGeom>
              <a:avLst/>
              <a:gdLst/>
              <a:ahLst/>
              <a:cxnLst/>
              <a:rect l="l" t="t" r="r" b="b"/>
              <a:pathLst>
                <a:path w="3204" h="2919" extrusionOk="0">
                  <a:moveTo>
                    <a:pt x="184" y="0"/>
                  </a:moveTo>
                  <a:cubicBezTo>
                    <a:pt x="143" y="0"/>
                    <a:pt x="101" y="17"/>
                    <a:pt x="67" y="50"/>
                  </a:cubicBezTo>
                  <a:cubicBezTo>
                    <a:pt x="1" y="83"/>
                    <a:pt x="1" y="217"/>
                    <a:pt x="67" y="250"/>
                  </a:cubicBezTo>
                  <a:lnTo>
                    <a:pt x="2903" y="2885"/>
                  </a:lnTo>
                  <a:cubicBezTo>
                    <a:pt x="2970" y="2919"/>
                    <a:pt x="3003" y="2919"/>
                    <a:pt x="3036" y="2919"/>
                  </a:cubicBezTo>
                  <a:cubicBezTo>
                    <a:pt x="3103" y="2919"/>
                    <a:pt x="3136" y="2885"/>
                    <a:pt x="3136" y="2885"/>
                  </a:cubicBezTo>
                  <a:cubicBezTo>
                    <a:pt x="3203" y="2852"/>
                    <a:pt x="3203" y="2719"/>
                    <a:pt x="3136" y="2685"/>
                  </a:cubicBezTo>
                  <a:lnTo>
                    <a:pt x="301" y="50"/>
                  </a:lnTo>
                  <a:cubicBezTo>
                    <a:pt x="268" y="17"/>
                    <a:pt x="226" y="0"/>
                    <a:pt x="184"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4"/>
            <p:cNvSpPr/>
            <p:nvPr/>
          </p:nvSpPr>
          <p:spPr>
            <a:xfrm>
              <a:off x="2923100" y="616375"/>
              <a:ext cx="331075" cy="305575"/>
            </a:xfrm>
            <a:custGeom>
              <a:avLst/>
              <a:gdLst/>
              <a:ahLst/>
              <a:cxnLst/>
              <a:rect l="l" t="t" r="r" b="b"/>
              <a:pathLst>
                <a:path w="13243" h="12223" extrusionOk="0">
                  <a:moveTo>
                    <a:pt x="4581" y="0"/>
                  </a:moveTo>
                  <a:cubicBezTo>
                    <a:pt x="4562" y="0"/>
                    <a:pt x="4547" y="4"/>
                    <a:pt x="4537" y="14"/>
                  </a:cubicBezTo>
                  <a:cubicBezTo>
                    <a:pt x="4437" y="48"/>
                    <a:pt x="4270" y="81"/>
                    <a:pt x="4070" y="1582"/>
                  </a:cubicBezTo>
                  <a:cubicBezTo>
                    <a:pt x="3703" y="1348"/>
                    <a:pt x="3002" y="982"/>
                    <a:pt x="2669" y="982"/>
                  </a:cubicBezTo>
                  <a:cubicBezTo>
                    <a:pt x="2569" y="982"/>
                    <a:pt x="2502" y="1015"/>
                    <a:pt x="2435" y="1082"/>
                  </a:cubicBezTo>
                  <a:cubicBezTo>
                    <a:pt x="2235" y="1382"/>
                    <a:pt x="2402" y="2349"/>
                    <a:pt x="2502" y="2850"/>
                  </a:cubicBezTo>
                  <a:cubicBezTo>
                    <a:pt x="2175" y="2773"/>
                    <a:pt x="1683" y="2674"/>
                    <a:pt x="1253" y="2674"/>
                  </a:cubicBezTo>
                  <a:cubicBezTo>
                    <a:pt x="938" y="2674"/>
                    <a:pt x="656" y="2727"/>
                    <a:pt x="501" y="2883"/>
                  </a:cubicBezTo>
                  <a:cubicBezTo>
                    <a:pt x="400" y="2983"/>
                    <a:pt x="200" y="3150"/>
                    <a:pt x="1501" y="4718"/>
                  </a:cubicBezTo>
                  <a:cubicBezTo>
                    <a:pt x="1034" y="4918"/>
                    <a:pt x="200" y="5351"/>
                    <a:pt x="34" y="5518"/>
                  </a:cubicBezTo>
                  <a:cubicBezTo>
                    <a:pt x="0" y="5551"/>
                    <a:pt x="0" y="5585"/>
                    <a:pt x="0" y="5685"/>
                  </a:cubicBezTo>
                  <a:cubicBezTo>
                    <a:pt x="0" y="5885"/>
                    <a:pt x="334" y="6152"/>
                    <a:pt x="1034" y="6686"/>
                  </a:cubicBezTo>
                  <a:cubicBezTo>
                    <a:pt x="1168" y="6752"/>
                    <a:pt x="1334" y="6886"/>
                    <a:pt x="1334" y="6886"/>
                  </a:cubicBezTo>
                  <a:cubicBezTo>
                    <a:pt x="1353" y="6941"/>
                    <a:pt x="1381" y="6966"/>
                    <a:pt x="1420" y="6966"/>
                  </a:cubicBezTo>
                  <a:cubicBezTo>
                    <a:pt x="1451" y="6966"/>
                    <a:pt x="1490" y="6949"/>
                    <a:pt x="1535" y="6919"/>
                  </a:cubicBezTo>
                  <a:cubicBezTo>
                    <a:pt x="1601" y="6886"/>
                    <a:pt x="1601" y="6819"/>
                    <a:pt x="1568" y="6719"/>
                  </a:cubicBezTo>
                  <a:cubicBezTo>
                    <a:pt x="1568" y="6686"/>
                    <a:pt x="1501" y="6652"/>
                    <a:pt x="1234" y="6419"/>
                  </a:cubicBezTo>
                  <a:cubicBezTo>
                    <a:pt x="1001" y="6252"/>
                    <a:pt x="434" y="5852"/>
                    <a:pt x="334" y="5685"/>
                  </a:cubicBezTo>
                  <a:cubicBezTo>
                    <a:pt x="501" y="5518"/>
                    <a:pt x="1201" y="5185"/>
                    <a:pt x="1768" y="4884"/>
                  </a:cubicBezTo>
                  <a:cubicBezTo>
                    <a:pt x="1835" y="4851"/>
                    <a:pt x="1868" y="4818"/>
                    <a:pt x="1868" y="4751"/>
                  </a:cubicBezTo>
                  <a:cubicBezTo>
                    <a:pt x="1868" y="4718"/>
                    <a:pt x="1868" y="4684"/>
                    <a:pt x="1835" y="4651"/>
                  </a:cubicBezTo>
                  <a:cubicBezTo>
                    <a:pt x="1334" y="4017"/>
                    <a:pt x="767" y="3317"/>
                    <a:pt x="701" y="3050"/>
                  </a:cubicBezTo>
                  <a:cubicBezTo>
                    <a:pt x="809" y="2996"/>
                    <a:pt x="984" y="2973"/>
                    <a:pt x="1192" y="2973"/>
                  </a:cubicBezTo>
                  <a:cubicBezTo>
                    <a:pt x="1624" y="2973"/>
                    <a:pt x="2197" y="3070"/>
                    <a:pt x="2602" y="3183"/>
                  </a:cubicBezTo>
                  <a:cubicBezTo>
                    <a:pt x="2702" y="3183"/>
                    <a:pt x="2735" y="3183"/>
                    <a:pt x="2769" y="3150"/>
                  </a:cubicBezTo>
                  <a:cubicBezTo>
                    <a:pt x="2836" y="3083"/>
                    <a:pt x="2836" y="3016"/>
                    <a:pt x="2836" y="2983"/>
                  </a:cubicBezTo>
                  <a:cubicBezTo>
                    <a:pt x="2602" y="2182"/>
                    <a:pt x="2569" y="1382"/>
                    <a:pt x="2669" y="1248"/>
                  </a:cubicBezTo>
                  <a:cubicBezTo>
                    <a:pt x="2869" y="1248"/>
                    <a:pt x="3603" y="1682"/>
                    <a:pt x="4103" y="1982"/>
                  </a:cubicBezTo>
                  <a:cubicBezTo>
                    <a:pt x="4148" y="1982"/>
                    <a:pt x="4192" y="1997"/>
                    <a:pt x="4227" y="1997"/>
                  </a:cubicBezTo>
                  <a:cubicBezTo>
                    <a:pt x="4244" y="1997"/>
                    <a:pt x="4259" y="1993"/>
                    <a:pt x="4270" y="1982"/>
                  </a:cubicBezTo>
                  <a:cubicBezTo>
                    <a:pt x="4337" y="1916"/>
                    <a:pt x="4370" y="1882"/>
                    <a:pt x="4370" y="1849"/>
                  </a:cubicBezTo>
                  <a:cubicBezTo>
                    <a:pt x="4403" y="1248"/>
                    <a:pt x="4537" y="648"/>
                    <a:pt x="4603" y="348"/>
                  </a:cubicBezTo>
                  <a:cubicBezTo>
                    <a:pt x="4870" y="581"/>
                    <a:pt x="5404" y="1082"/>
                    <a:pt x="5771" y="1482"/>
                  </a:cubicBezTo>
                  <a:cubicBezTo>
                    <a:pt x="5838" y="1515"/>
                    <a:pt x="5871" y="1515"/>
                    <a:pt x="5904" y="1515"/>
                  </a:cubicBezTo>
                  <a:cubicBezTo>
                    <a:pt x="5938" y="1515"/>
                    <a:pt x="6004" y="1515"/>
                    <a:pt x="6038" y="1482"/>
                  </a:cubicBezTo>
                  <a:cubicBezTo>
                    <a:pt x="6393" y="1030"/>
                    <a:pt x="6905" y="546"/>
                    <a:pt x="7149" y="546"/>
                  </a:cubicBezTo>
                  <a:cubicBezTo>
                    <a:pt x="7157" y="546"/>
                    <a:pt x="7165" y="547"/>
                    <a:pt x="7172" y="548"/>
                  </a:cubicBezTo>
                  <a:cubicBezTo>
                    <a:pt x="7172" y="548"/>
                    <a:pt x="7205" y="548"/>
                    <a:pt x="7205" y="581"/>
                  </a:cubicBezTo>
                  <a:cubicBezTo>
                    <a:pt x="7439" y="1082"/>
                    <a:pt x="7606" y="1982"/>
                    <a:pt x="7606" y="1982"/>
                  </a:cubicBezTo>
                  <a:cubicBezTo>
                    <a:pt x="7606" y="2016"/>
                    <a:pt x="7672" y="2049"/>
                    <a:pt x="7706" y="2082"/>
                  </a:cubicBezTo>
                  <a:cubicBezTo>
                    <a:pt x="7739" y="2116"/>
                    <a:pt x="7772" y="2132"/>
                    <a:pt x="7802" y="2132"/>
                  </a:cubicBezTo>
                  <a:cubicBezTo>
                    <a:pt x="7831" y="2132"/>
                    <a:pt x="7856" y="2116"/>
                    <a:pt x="7872" y="2082"/>
                  </a:cubicBezTo>
                  <a:cubicBezTo>
                    <a:pt x="8613" y="1638"/>
                    <a:pt x="9381" y="1299"/>
                    <a:pt x="9636" y="1299"/>
                  </a:cubicBezTo>
                  <a:cubicBezTo>
                    <a:pt x="9668" y="1299"/>
                    <a:pt x="9692" y="1304"/>
                    <a:pt x="9707" y="1315"/>
                  </a:cubicBezTo>
                  <a:cubicBezTo>
                    <a:pt x="9874" y="1515"/>
                    <a:pt x="9841" y="2649"/>
                    <a:pt x="9774" y="3350"/>
                  </a:cubicBezTo>
                  <a:cubicBezTo>
                    <a:pt x="9774" y="3383"/>
                    <a:pt x="9774" y="3417"/>
                    <a:pt x="9841" y="3483"/>
                  </a:cubicBezTo>
                  <a:cubicBezTo>
                    <a:pt x="9874" y="3517"/>
                    <a:pt x="9907" y="3517"/>
                    <a:pt x="9941" y="3517"/>
                  </a:cubicBezTo>
                  <a:cubicBezTo>
                    <a:pt x="10521" y="3396"/>
                    <a:pt x="11101" y="3310"/>
                    <a:pt x="11427" y="3310"/>
                  </a:cubicBezTo>
                  <a:cubicBezTo>
                    <a:pt x="11551" y="3310"/>
                    <a:pt x="11638" y="3322"/>
                    <a:pt x="11675" y="3350"/>
                  </a:cubicBezTo>
                  <a:cubicBezTo>
                    <a:pt x="11742" y="3483"/>
                    <a:pt x="11542" y="4150"/>
                    <a:pt x="11242" y="4818"/>
                  </a:cubicBezTo>
                  <a:lnTo>
                    <a:pt x="11242" y="4918"/>
                  </a:lnTo>
                  <a:cubicBezTo>
                    <a:pt x="11242" y="4984"/>
                    <a:pt x="11275" y="5018"/>
                    <a:pt x="11342" y="5018"/>
                  </a:cubicBezTo>
                  <a:cubicBezTo>
                    <a:pt x="11909" y="5185"/>
                    <a:pt x="12576" y="5418"/>
                    <a:pt x="12743" y="5551"/>
                  </a:cubicBezTo>
                  <a:cubicBezTo>
                    <a:pt x="12576" y="5818"/>
                    <a:pt x="12009" y="6485"/>
                    <a:pt x="11442" y="7053"/>
                  </a:cubicBezTo>
                  <a:cubicBezTo>
                    <a:pt x="11408" y="7086"/>
                    <a:pt x="11408" y="7219"/>
                    <a:pt x="11442" y="7253"/>
                  </a:cubicBezTo>
                  <a:cubicBezTo>
                    <a:pt x="11775" y="7720"/>
                    <a:pt x="12109" y="8220"/>
                    <a:pt x="12209" y="8420"/>
                  </a:cubicBezTo>
                  <a:cubicBezTo>
                    <a:pt x="12042" y="8487"/>
                    <a:pt x="11508" y="8587"/>
                    <a:pt x="11041" y="8687"/>
                  </a:cubicBezTo>
                  <a:cubicBezTo>
                    <a:pt x="11008" y="8687"/>
                    <a:pt x="10941" y="8720"/>
                    <a:pt x="10908" y="8754"/>
                  </a:cubicBezTo>
                  <a:cubicBezTo>
                    <a:pt x="10875" y="8854"/>
                    <a:pt x="10875" y="8887"/>
                    <a:pt x="10908" y="8921"/>
                  </a:cubicBezTo>
                  <a:cubicBezTo>
                    <a:pt x="11242" y="9488"/>
                    <a:pt x="11508" y="10088"/>
                    <a:pt x="11508" y="10255"/>
                  </a:cubicBezTo>
                  <a:lnTo>
                    <a:pt x="9907" y="10255"/>
                  </a:lnTo>
                  <a:cubicBezTo>
                    <a:pt x="9874" y="10255"/>
                    <a:pt x="9841" y="10255"/>
                    <a:pt x="9774" y="10322"/>
                  </a:cubicBezTo>
                  <a:cubicBezTo>
                    <a:pt x="9740" y="10355"/>
                    <a:pt x="9740" y="10388"/>
                    <a:pt x="9740" y="10422"/>
                  </a:cubicBezTo>
                  <a:cubicBezTo>
                    <a:pt x="9774" y="10855"/>
                    <a:pt x="9774" y="11489"/>
                    <a:pt x="9707" y="11656"/>
                  </a:cubicBezTo>
                  <a:cubicBezTo>
                    <a:pt x="9699" y="11657"/>
                    <a:pt x="9690" y="11658"/>
                    <a:pt x="9680" y="11658"/>
                  </a:cubicBezTo>
                  <a:cubicBezTo>
                    <a:pt x="9466" y="11658"/>
                    <a:pt x="8701" y="11334"/>
                    <a:pt x="7906" y="10889"/>
                  </a:cubicBezTo>
                  <a:lnTo>
                    <a:pt x="7772" y="10889"/>
                  </a:lnTo>
                  <a:cubicBezTo>
                    <a:pt x="7739" y="10889"/>
                    <a:pt x="7706" y="10922"/>
                    <a:pt x="7706" y="10989"/>
                  </a:cubicBezTo>
                  <a:cubicBezTo>
                    <a:pt x="7572" y="11389"/>
                    <a:pt x="7372" y="11823"/>
                    <a:pt x="7339" y="11856"/>
                  </a:cubicBezTo>
                  <a:cubicBezTo>
                    <a:pt x="7205" y="11856"/>
                    <a:pt x="6672" y="11489"/>
                    <a:pt x="6171" y="11022"/>
                  </a:cubicBezTo>
                  <a:cubicBezTo>
                    <a:pt x="6138" y="10972"/>
                    <a:pt x="6096" y="10947"/>
                    <a:pt x="6054" y="10947"/>
                  </a:cubicBezTo>
                  <a:cubicBezTo>
                    <a:pt x="6013" y="10947"/>
                    <a:pt x="5971" y="10972"/>
                    <a:pt x="5938" y="11022"/>
                  </a:cubicBezTo>
                  <a:cubicBezTo>
                    <a:pt x="5871" y="11055"/>
                    <a:pt x="5871" y="11189"/>
                    <a:pt x="5938" y="11222"/>
                  </a:cubicBezTo>
                  <a:cubicBezTo>
                    <a:pt x="6772" y="12023"/>
                    <a:pt x="7172" y="12156"/>
                    <a:pt x="7339" y="12156"/>
                  </a:cubicBezTo>
                  <a:cubicBezTo>
                    <a:pt x="7372" y="12156"/>
                    <a:pt x="7405" y="12156"/>
                    <a:pt x="7439" y="12223"/>
                  </a:cubicBezTo>
                  <a:cubicBezTo>
                    <a:pt x="7672" y="12089"/>
                    <a:pt x="7872" y="11622"/>
                    <a:pt x="7939" y="11356"/>
                  </a:cubicBezTo>
                  <a:cubicBezTo>
                    <a:pt x="8756" y="11822"/>
                    <a:pt x="9360" y="12044"/>
                    <a:pt x="9707" y="12044"/>
                  </a:cubicBezTo>
                  <a:cubicBezTo>
                    <a:pt x="9856" y="12044"/>
                    <a:pt x="9957" y="12003"/>
                    <a:pt x="10007" y="11923"/>
                  </a:cubicBezTo>
                  <a:cubicBezTo>
                    <a:pt x="10174" y="11656"/>
                    <a:pt x="10107" y="10955"/>
                    <a:pt x="10107" y="10655"/>
                  </a:cubicBezTo>
                  <a:cubicBezTo>
                    <a:pt x="10508" y="10655"/>
                    <a:pt x="11342" y="10655"/>
                    <a:pt x="11608" y="10588"/>
                  </a:cubicBezTo>
                  <a:cubicBezTo>
                    <a:pt x="11709" y="10588"/>
                    <a:pt x="11775" y="10555"/>
                    <a:pt x="11842" y="10488"/>
                  </a:cubicBezTo>
                  <a:cubicBezTo>
                    <a:pt x="11942" y="10221"/>
                    <a:pt x="11608" y="9521"/>
                    <a:pt x="11375" y="9021"/>
                  </a:cubicBezTo>
                  <a:cubicBezTo>
                    <a:pt x="12075" y="8887"/>
                    <a:pt x="12509" y="8754"/>
                    <a:pt x="12576" y="8654"/>
                  </a:cubicBezTo>
                  <a:cubicBezTo>
                    <a:pt x="12609" y="8554"/>
                    <a:pt x="12743" y="8420"/>
                    <a:pt x="11875" y="7219"/>
                  </a:cubicBezTo>
                  <a:cubicBezTo>
                    <a:pt x="12276" y="6752"/>
                    <a:pt x="13110" y="5852"/>
                    <a:pt x="13176" y="5652"/>
                  </a:cubicBezTo>
                  <a:cubicBezTo>
                    <a:pt x="13210" y="5518"/>
                    <a:pt x="13243" y="5318"/>
                    <a:pt x="11675" y="4818"/>
                  </a:cubicBezTo>
                  <a:cubicBezTo>
                    <a:pt x="11909" y="4251"/>
                    <a:pt x="12209" y="3483"/>
                    <a:pt x="12009" y="3216"/>
                  </a:cubicBezTo>
                  <a:cubicBezTo>
                    <a:pt x="11902" y="3109"/>
                    <a:pt x="11661" y="3065"/>
                    <a:pt x="11361" y="3065"/>
                  </a:cubicBezTo>
                  <a:cubicBezTo>
                    <a:pt x="11007" y="3065"/>
                    <a:pt x="10571" y="3126"/>
                    <a:pt x="10174" y="3216"/>
                  </a:cubicBezTo>
                  <a:cubicBezTo>
                    <a:pt x="10207" y="2683"/>
                    <a:pt x="10241" y="1515"/>
                    <a:pt x="10041" y="1182"/>
                  </a:cubicBezTo>
                  <a:cubicBezTo>
                    <a:pt x="9971" y="1086"/>
                    <a:pt x="9857" y="1045"/>
                    <a:pt x="9709" y="1045"/>
                  </a:cubicBezTo>
                  <a:cubicBezTo>
                    <a:pt x="9290" y="1045"/>
                    <a:pt x="8605" y="1379"/>
                    <a:pt x="7939" y="1749"/>
                  </a:cubicBezTo>
                  <a:cubicBezTo>
                    <a:pt x="7872" y="1482"/>
                    <a:pt x="7739" y="881"/>
                    <a:pt x="7539" y="515"/>
                  </a:cubicBezTo>
                  <a:cubicBezTo>
                    <a:pt x="7439" y="381"/>
                    <a:pt x="7372" y="314"/>
                    <a:pt x="7239" y="314"/>
                  </a:cubicBezTo>
                  <a:cubicBezTo>
                    <a:pt x="7221" y="311"/>
                    <a:pt x="7202" y="310"/>
                    <a:pt x="7182" y="310"/>
                  </a:cubicBezTo>
                  <a:cubicBezTo>
                    <a:pt x="6810" y="310"/>
                    <a:pt x="6223" y="896"/>
                    <a:pt x="5938" y="1182"/>
                  </a:cubicBezTo>
                  <a:cubicBezTo>
                    <a:pt x="5604" y="881"/>
                    <a:pt x="4904" y="181"/>
                    <a:pt x="4737" y="48"/>
                  </a:cubicBezTo>
                  <a:cubicBezTo>
                    <a:pt x="4690" y="24"/>
                    <a:pt x="4626" y="0"/>
                    <a:pt x="458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4"/>
            <p:cNvSpPr/>
            <p:nvPr/>
          </p:nvSpPr>
          <p:spPr>
            <a:xfrm>
              <a:off x="1945725" y="436600"/>
              <a:ext cx="552100" cy="209325"/>
            </a:xfrm>
            <a:custGeom>
              <a:avLst/>
              <a:gdLst/>
              <a:ahLst/>
              <a:cxnLst/>
              <a:rect l="l" t="t" r="r" b="b"/>
              <a:pathLst>
                <a:path w="22084" h="8373" extrusionOk="0">
                  <a:moveTo>
                    <a:pt x="16512" y="0"/>
                  </a:moveTo>
                  <a:cubicBezTo>
                    <a:pt x="16446" y="0"/>
                    <a:pt x="16346" y="67"/>
                    <a:pt x="16346" y="167"/>
                  </a:cubicBezTo>
                  <a:cubicBezTo>
                    <a:pt x="16346" y="234"/>
                    <a:pt x="16446" y="334"/>
                    <a:pt x="16512" y="334"/>
                  </a:cubicBezTo>
                  <a:cubicBezTo>
                    <a:pt x="16629" y="300"/>
                    <a:pt x="16729" y="284"/>
                    <a:pt x="16829" y="284"/>
                  </a:cubicBezTo>
                  <a:cubicBezTo>
                    <a:pt x="16929" y="284"/>
                    <a:pt x="17029" y="300"/>
                    <a:pt x="17146" y="334"/>
                  </a:cubicBezTo>
                  <a:cubicBezTo>
                    <a:pt x="17246" y="334"/>
                    <a:pt x="17313" y="234"/>
                    <a:pt x="17313" y="167"/>
                  </a:cubicBezTo>
                  <a:cubicBezTo>
                    <a:pt x="17346" y="67"/>
                    <a:pt x="17280" y="0"/>
                    <a:pt x="17180" y="0"/>
                  </a:cubicBezTo>
                  <a:close/>
                  <a:moveTo>
                    <a:pt x="15812" y="67"/>
                  </a:moveTo>
                  <a:cubicBezTo>
                    <a:pt x="15612" y="100"/>
                    <a:pt x="15412" y="200"/>
                    <a:pt x="15178" y="267"/>
                  </a:cubicBezTo>
                  <a:cubicBezTo>
                    <a:pt x="15111" y="334"/>
                    <a:pt x="15078" y="400"/>
                    <a:pt x="15111" y="500"/>
                  </a:cubicBezTo>
                  <a:cubicBezTo>
                    <a:pt x="15145" y="534"/>
                    <a:pt x="15245" y="567"/>
                    <a:pt x="15278" y="567"/>
                  </a:cubicBezTo>
                  <a:lnTo>
                    <a:pt x="15312" y="567"/>
                  </a:lnTo>
                  <a:cubicBezTo>
                    <a:pt x="15478" y="534"/>
                    <a:pt x="15678" y="434"/>
                    <a:pt x="15912" y="400"/>
                  </a:cubicBezTo>
                  <a:cubicBezTo>
                    <a:pt x="15979" y="367"/>
                    <a:pt x="16012" y="267"/>
                    <a:pt x="16012" y="200"/>
                  </a:cubicBezTo>
                  <a:cubicBezTo>
                    <a:pt x="15979" y="100"/>
                    <a:pt x="15912" y="67"/>
                    <a:pt x="15812" y="67"/>
                  </a:cubicBezTo>
                  <a:close/>
                  <a:moveTo>
                    <a:pt x="17813" y="67"/>
                  </a:moveTo>
                  <a:cubicBezTo>
                    <a:pt x="17747" y="67"/>
                    <a:pt x="17613" y="100"/>
                    <a:pt x="17613" y="200"/>
                  </a:cubicBezTo>
                  <a:cubicBezTo>
                    <a:pt x="17613" y="267"/>
                    <a:pt x="17647" y="400"/>
                    <a:pt x="17747" y="400"/>
                  </a:cubicBezTo>
                  <a:cubicBezTo>
                    <a:pt x="17947" y="434"/>
                    <a:pt x="18147" y="534"/>
                    <a:pt x="18347" y="567"/>
                  </a:cubicBezTo>
                  <a:lnTo>
                    <a:pt x="18414" y="567"/>
                  </a:lnTo>
                  <a:cubicBezTo>
                    <a:pt x="18480" y="567"/>
                    <a:pt x="18514" y="534"/>
                    <a:pt x="18581" y="434"/>
                  </a:cubicBezTo>
                  <a:cubicBezTo>
                    <a:pt x="18581" y="367"/>
                    <a:pt x="18514" y="267"/>
                    <a:pt x="18447" y="234"/>
                  </a:cubicBezTo>
                  <a:cubicBezTo>
                    <a:pt x="18247" y="200"/>
                    <a:pt x="18013" y="100"/>
                    <a:pt x="17813" y="67"/>
                  </a:cubicBezTo>
                  <a:close/>
                  <a:moveTo>
                    <a:pt x="19007" y="521"/>
                  </a:moveTo>
                  <a:cubicBezTo>
                    <a:pt x="18945" y="521"/>
                    <a:pt x="18896" y="552"/>
                    <a:pt x="18847" y="600"/>
                  </a:cubicBezTo>
                  <a:cubicBezTo>
                    <a:pt x="18814" y="701"/>
                    <a:pt x="18847" y="767"/>
                    <a:pt x="18947" y="834"/>
                  </a:cubicBezTo>
                  <a:cubicBezTo>
                    <a:pt x="19114" y="901"/>
                    <a:pt x="19314" y="1034"/>
                    <a:pt x="19481" y="1101"/>
                  </a:cubicBezTo>
                  <a:lnTo>
                    <a:pt x="19581" y="1101"/>
                  </a:lnTo>
                  <a:cubicBezTo>
                    <a:pt x="19648" y="1101"/>
                    <a:pt x="19681" y="1067"/>
                    <a:pt x="19681" y="1034"/>
                  </a:cubicBezTo>
                  <a:cubicBezTo>
                    <a:pt x="19781" y="934"/>
                    <a:pt x="19748" y="867"/>
                    <a:pt x="19648" y="834"/>
                  </a:cubicBezTo>
                  <a:cubicBezTo>
                    <a:pt x="19481" y="701"/>
                    <a:pt x="19281" y="600"/>
                    <a:pt x="19081" y="534"/>
                  </a:cubicBezTo>
                  <a:cubicBezTo>
                    <a:pt x="19054" y="525"/>
                    <a:pt x="19030" y="521"/>
                    <a:pt x="19007" y="521"/>
                  </a:cubicBezTo>
                  <a:close/>
                  <a:moveTo>
                    <a:pt x="10308" y="834"/>
                  </a:moveTo>
                  <a:cubicBezTo>
                    <a:pt x="10241" y="834"/>
                    <a:pt x="10141" y="901"/>
                    <a:pt x="10141" y="1001"/>
                  </a:cubicBezTo>
                  <a:cubicBezTo>
                    <a:pt x="10141" y="1067"/>
                    <a:pt x="10241" y="1134"/>
                    <a:pt x="10308" y="1134"/>
                  </a:cubicBezTo>
                  <a:lnTo>
                    <a:pt x="10575" y="1134"/>
                  </a:lnTo>
                  <a:cubicBezTo>
                    <a:pt x="10742" y="1134"/>
                    <a:pt x="10842" y="1201"/>
                    <a:pt x="10975" y="1201"/>
                  </a:cubicBezTo>
                  <a:cubicBezTo>
                    <a:pt x="11008" y="1201"/>
                    <a:pt x="11109" y="1101"/>
                    <a:pt x="11075" y="1034"/>
                  </a:cubicBezTo>
                  <a:cubicBezTo>
                    <a:pt x="11109" y="934"/>
                    <a:pt x="11008" y="867"/>
                    <a:pt x="10942" y="867"/>
                  </a:cubicBezTo>
                  <a:cubicBezTo>
                    <a:pt x="10808" y="834"/>
                    <a:pt x="10675" y="834"/>
                    <a:pt x="10575" y="834"/>
                  </a:cubicBezTo>
                  <a:close/>
                  <a:moveTo>
                    <a:pt x="9641" y="867"/>
                  </a:moveTo>
                  <a:cubicBezTo>
                    <a:pt x="9374" y="867"/>
                    <a:pt x="9174" y="901"/>
                    <a:pt x="8974" y="934"/>
                  </a:cubicBezTo>
                  <a:cubicBezTo>
                    <a:pt x="8874" y="1001"/>
                    <a:pt x="8840" y="1067"/>
                    <a:pt x="8840" y="1168"/>
                  </a:cubicBezTo>
                  <a:cubicBezTo>
                    <a:pt x="8907" y="1234"/>
                    <a:pt x="8940" y="1268"/>
                    <a:pt x="9007" y="1268"/>
                  </a:cubicBezTo>
                  <a:cubicBezTo>
                    <a:pt x="9274" y="1234"/>
                    <a:pt x="9474" y="1201"/>
                    <a:pt x="9641" y="1201"/>
                  </a:cubicBezTo>
                  <a:cubicBezTo>
                    <a:pt x="9774" y="1201"/>
                    <a:pt x="9808" y="1101"/>
                    <a:pt x="9808" y="1034"/>
                  </a:cubicBezTo>
                  <a:cubicBezTo>
                    <a:pt x="9808" y="901"/>
                    <a:pt x="9708" y="867"/>
                    <a:pt x="9641" y="867"/>
                  </a:cubicBezTo>
                  <a:close/>
                  <a:moveTo>
                    <a:pt x="14693" y="580"/>
                  </a:moveTo>
                  <a:cubicBezTo>
                    <a:pt x="14664" y="580"/>
                    <a:pt x="14635" y="588"/>
                    <a:pt x="14611" y="600"/>
                  </a:cubicBezTo>
                  <a:cubicBezTo>
                    <a:pt x="14411" y="734"/>
                    <a:pt x="14244" y="867"/>
                    <a:pt x="14077" y="1034"/>
                  </a:cubicBezTo>
                  <a:cubicBezTo>
                    <a:pt x="14011" y="1067"/>
                    <a:pt x="14011" y="1168"/>
                    <a:pt x="14077" y="1234"/>
                  </a:cubicBezTo>
                  <a:cubicBezTo>
                    <a:pt x="14111" y="1268"/>
                    <a:pt x="14144" y="1268"/>
                    <a:pt x="14177" y="1268"/>
                  </a:cubicBezTo>
                  <a:cubicBezTo>
                    <a:pt x="14244" y="1268"/>
                    <a:pt x="14277" y="1268"/>
                    <a:pt x="14311" y="1234"/>
                  </a:cubicBezTo>
                  <a:cubicBezTo>
                    <a:pt x="14444" y="1101"/>
                    <a:pt x="14611" y="1001"/>
                    <a:pt x="14778" y="867"/>
                  </a:cubicBezTo>
                  <a:cubicBezTo>
                    <a:pt x="14845" y="834"/>
                    <a:pt x="14845" y="734"/>
                    <a:pt x="14811" y="667"/>
                  </a:cubicBezTo>
                  <a:cubicBezTo>
                    <a:pt x="14790" y="604"/>
                    <a:pt x="14742" y="580"/>
                    <a:pt x="14693" y="580"/>
                  </a:cubicBezTo>
                  <a:close/>
                  <a:moveTo>
                    <a:pt x="11642" y="934"/>
                  </a:moveTo>
                  <a:cubicBezTo>
                    <a:pt x="11509" y="934"/>
                    <a:pt x="11442" y="1001"/>
                    <a:pt x="11442" y="1067"/>
                  </a:cubicBezTo>
                  <a:cubicBezTo>
                    <a:pt x="11442" y="1201"/>
                    <a:pt x="11475" y="1268"/>
                    <a:pt x="11576" y="1268"/>
                  </a:cubicBezTo>
                  <a:cubicBezTo>
                    <a:pt x="11809" y="1334"/>
                    <a:pt x="11976" y="1401"/>
                    <a:pt x="12176" y="1434"/>
                  </a:cubicBezTo>
                  <a:lnTo>
                    <a:pt x="12243" y="1434"/>
                  </a:lnTo>
                  <a:cubicBezTo>
                    <a:pt x="12276" y="1434"/>
                    <a:pt x="12343" y="1401"/>
                    <a:pt x="12409" y="1334"/>
                  </a:cubicBezTo>
                  <a:cubicBezTo>
                    <a:pt x="12409" y="1234"/>
                    <a:pt x="12343" y="1168"/>
                    <a:pt x="12276" y="1101"/>
                  </a:cubicBezTo>
                  <a:cubicBezTo>
                    <a:pt x="12109" y="1034"/>
                    <a:pt x="11842" y="1001"/>
                    <a:pt x="11642" y="934"/>
                  </a:cubicBezTo>
                  <a:close/>
                  <a:moveTo>
                    <a:pt x="8461" y="1088"/>
                  </a:moveTo>
                  <a:cubicBezTo>
                    <a:pt x="8442" y="1088"/>
                    <a:pt x="8423" y="1092"/>
                    <a:pt x="8407" y="1101"/>
                  </a:cubicBezTo>
                  <a:cubicBezTo>
                    <a:pt x="8140" y="1201"/>
                    <a:pt x="7973" y="1268"/>
                    <a:pt x="7773" y="1401"/>
                  </a:cubicBezTo>
                  <a:cubicBezTo>
                    <a:pt x="7739" y="1434"/>
                    <a:pt x="7673" y="1534"/>
                    <a:pt x="7739" y="1601"/>
                  </a:cubicBezTo>
                  <a:cubicBezTo>
                    <a:pt x="7739" y="1668"/>
                    <a:pt x="7806" y="1701"/>
                    <a:pt x="7840" y="1701"/>
                  </a:cubicBezTo>
                  <a:cubicBezTo>
                    <a:pt x="7840" y="1701"/>
                    <a:pt x="7906" y="1701"/>
                    <a:pt x="7973" y="1668"/>
                  </a:cubicBezTo>
                  <a:cubicBezTo>
                    <a:pt x="8140" y="1568"/>
                    <a:pt x="8307" y="1501"/>
                    <a:pt x="8507" y="1401"/>
                  </a:cubicBezTo>
                  <a:cubicBezTo>
                    <a:pt x="8607" y="1368"/>
                    <a:pt x="8640" y="1268"/>
                    <a:pt x="8607" y="1201"/>
                  </a:cubicBezTo>
                  <a:cubicBezTo>
                    <a:pt x="8582" y="1126"/>
                    <a:pt x="8519" y="1088"/>
                    <a:pt x="8461" y="1088"/>
                  </a:cubicBezTo>
                  <a:close/>
                  <a:moveTo>
                    <a:pt x="20115" y="1114"/>
                  </a:moveTo>
                  <a:cubicBezTo>
                    <a:pt x="20064" y="1114"/>
                    <a:pt x="20003" y="1137"/>
                    <a:pt x="19982" y="1201"/>
                  </a:cubicBezTo>
                  <a:cubicBezTo>
                    <a:pt x="19948" y="1234"/>
                    <a:pt x="19948" y="1368"/>
                    <a:pt x="20015" y="1401"/>
                  </a:cubicBezTo>
                  <a:cubicBezTo>
                    <a:pt x="20182" y="1534"/>
                    <a:pt x="20315" y="1701"/>
                    <a:pt x="20482" y="1835"/>
                  </a:cubicBezTo>
                  <a:cubicBezTo>
                    <a:pt x="20515" y="1868"/>
                    <a:pt x="20582" y="1868"/>
                    <a:pt x="20615" y="1868"/>
                  </a:cubicBezTo>
                  <a:cubicBezTo>
                    <a:pt x="20649" y="1868"/>
                    <a:pt x="20682" y="1835"/>
                    <a:pt x="20682" y="1768"/>
                  </a:cubicBezTo>
                  <a:cubicBezTo>
                    <a:pt x="20782" y="1735"/>
                    <a:pt x="20782" y="1601"/>
                    <a:pt x="20682" y="1568"/>
                  </a:cubicBezTo>
                  <a:cubicBezTo>
                    <a:pt x="20515" y="1434"/>
                    <a:pt x="20348" y="1268"/>
                    <a:pt x="20182" y="1134"/>
                  </a:cubicBezTo>
                  <a:cubicBezTo>
                    <a:pt x="20169" y="1122"/>
                    <a:pt x="20144" y="1114"/>
                    <a:pt x="20115" y="1114"/>
                  </a:cubicBezTo>
                  <a:close/>
                  <a:moveTo>
                    <a:pt x="12736" y="1355"/>
                  </a:moveTo>
                  <a:cubicBezTo>
                    <a:pt x="12676" y="1355"/>
                    <a:pt x="12634" y="1386"/>
                    <a:pt x="12610" y="1434"/>
                  </a:cubicBezTo>
                  <a:cubicBezTo>
                    <a:pt x="12576" y="1534"/>
                    <a:pt x="12610" y="1601"/>
                    <a:pt x="12676" y="1668"/>
                  </a:cubicBezTo>
                  <a:cubicBezTo>
                    <a:pt x="12910" y="1735"/>
                    <a:pt x="13043" y="1835"/>
                    <a:pt x="13210" y="1935"/>
                  </a:cubicBezTo>
                  <a:cubicBezTo>
                    <a:pt x="13277" y="2001"/>
                    <a:pt x="13277" y="2001"/>
                    <a:pt x="13310" y="2001"/>
                  </a:cubicBezTo>
                  <a:cubicBezTo>
                    <a:pt x="13310" y="2035"/>
                    <a:pt x="13277" y="2068"/>
                    <a:pt x="13277" y="2102"/>
                  </a:cubicBezTo>
                  <a:cubicBezTo>
                    <a:pt x="13243" y="2202"/>
                    <a:pt x="13277" y="2268"/>
                    <a:pt x="13343" y="2335"/>
                  </a:cubicBezTo>
                  <a:lnTo>
                    <a:pt x="13444" y="2335"/>
                  </a:lnTo>
                  <a:cubicBezTo>
                    <a:pt x="13510" y="2335"/>
                    <a:pt x="13577" y="2335"/>
                    <a:pt x="13510" y="2235"/>
                  </a:cubicBezTo>
                  <a:cubicBezTo>
                    <a:pt x="13610" y="2035"/>
                    <a:pt x="13677" y="1868"/>
                    <a:pt x="13810" y="1701"/>
                  </a:cubicBezTo>
                  <a:cubicBezTo>
                    <a:pt x="13844" y="1668"/>
                    <a:pt x="13844" y="1534"/>
                    <a:pt x="13777" y="1501"/>
                  </a:cubicBezTo>
                  <a:cubicBezTo>
                    <a:pt x="13762" y="1471"/>
                    <a:pt x="13727" y="1455"/>
                    <a:pt x="13687" y="1455"/>
                  </a:cubicBezTo>
                  <a:cubicBezTo>
                    <a:pt x="13637" y="1455"/>
                    <a:pt x="13580" y="1479"/>
                    <a:pt x="13544" y="1534"/>
                  </a:cubicBezTo>
                  <a:cubicBezTo>
                    <a:pt x="13510" y="1601"/>
                    <a:pt x="13477" y="1668"/>
                    <a:pt x="13444" y="1735"/>
                  </a:cubicBezTo>
                  <a:lnTo>
                    <a:pt x="13410" y="1701"/>
                  </a:lnTo>
                  <a:cubicBezTo>
                    <a:pt x="13210" y="1568"/>
                    <a:pt x="13010" y="1434"/>
                    <a:pt x="12810" y="1368"/>
                  </a:cubicBezTo>
                  <a:cubicBezTo>
                    <a:pt x="12783" y="1359"/>
                    <a:pt x="12758" y="1355"/>
                    <a:pt x="12736" y="1355"/>
                  </a:cubicBezTo>
                  <a:close/>
                  <a:moveTo>
                    <a:pt x="7352" y="1743"/>
                  </a:moveTo>
                  <a:cubicBezTo>
                    <a:pt x="7314" y="1743"/>
                    <a:pt x="7272" y="1751"/>
                    <a:pt x="7239" y="1768"/>
                  </a:cubicBezTo>
                  <a:cubicBezTo>
                    <a:pt x="7072" y="1935"/>
                    <a:pt x="6906" y="2102"/>
                    <a:pt x="6772" y="2268"/>
                  </a:cubicBezTo>
                  <a:cubicBezTo>
                    <a:pt x="6739" y="2335"/>
                    <a:pt x="6739" y="2435"/>
                    <a:pt x="6805" y="2502"/>
                  </a:cubicBezTo>
                  <a:cubicBezTo>
                    <a:pt x="6805" y="2535"/>
                    <a:pt x="6839" y="2535"/>
                    <a:pt x="6906" y="2535"/>
                  </a:cubicBezTo>
                  <a:cubicBezTo>
                    <a:pt x="6939" y="2535"/>
                    <a:pt x="6972" y="2535"/>
                    <a:pt x="7006" y="2435"/>
                  </a:cubicBezTo>
                  <a:cubicBezTo>
                    <a:pt x="7139" y="2268"/>
                    <a:pt x="7272" y="2102"/>
                    <a:pt x="7439" y="2001"/>
                  </a:cubicBezTo>
                  <a:cubicBezTo>
                    <a:pt x="7473" y="1935"/>
                    <a:pt x="7473" y="1868"/>
                    <a:pt x="7439" y="1768"/>
                  </a:cubicBezTo>
                  <a:cubicBezTo>
                    <a:pt x="7423" y="1751"/>
                    <a:pt x="7389" y="1743"/>
                    <a:pt x="7352" y="1743"/>
                  </a:cubicBezTo>
                  <a:close/>
                  <a:moveTo>
                    <a:pt x="21089" y="2046"/>
                  </a:moveTo>
                  <a:cubicBezTo>
                    <a:pt x="21059" y="2046"/>
                    <a:pt x="21024" y="2054"/>
                    <a:pt x="20982" y="2068"/>
                  </a:cubicBezTo>
                  <a:cubicBezTo>
                    <a:pt x="20916" y="2102"/>
                    <a:pt x="20916" y="2202"/>
                    <a:pt x="20949" y="2268"/>
                  </a:cubicBezTo>
                  <a:cubicBezTo>
                    <a:pt x="21082" y="2435"/>
                    <a:pt x="21182" y="2602"/>
                    <a:pt x="21282" y="2769"/>
                  </a:cubicBezTo>
                  <a:cubicBezTo>
                    <a:pt x="21282" y="2802"/>
                    <a:pt x="21349" y="2869"/>
                    <a:pt x="21416" y="2869"/>
                  </a:cubicBezTo>
                  <a:lnTo>
                    <a:pt x="21483" y="2869"/>
                  </a:lnTo>
                  <a:cubicBezTo>
                    <a:pt x="21583" y="2835"/>
                    <a:pt x="21616" y="2735"/>
                    <a:pt x="21583" y="2669"/>
                  </a:cubicBezTo>
                  <a:cubicBezTo>
                    <a:pt x="21449" y="2502"/>
                    <a:pt x="21316" y="2268"/>
                    <a:pt x="21182" y="2102"/>
                  </a:cubicBezTo>
                  <a:cubicBezTo>
                    <a:pt x="21163" y="2062"/>
                    <a:pt x="21132" y="2046"/>
                    <a:pt x="21089" y="2046"/>
                  </a:cubicBezTo>
                  <a:close/>
                  <a:moveTo>
                    <a:pt x="13890" y="2118"/>
                  </a:moveTo>
                  <a:cubicBezTo>
                    <a:pt x="13852" y="2118"/>
                    <a:pt x="13810" y="2135"/>
                    <a:pt x="13777" y="2168"/>
                  </a:cubicBezTo>
                  <a:cubicBezTo>
                    <a:pt x="13744" y="2202"/>
                    <a:pt x="13744" y="2268"/>
                    <a:pt x="13777" y="2368"/>
                  </a:cubicBezTo>
                  <a:cubicBezTo>
                    <a:pt x="13911" y="2535"/>
                    <a:pt x="14011" y="2702"/>
                    <a:pt x="14111" y="2869"/>
                  </a:cubicBezTo>
                  <a:cubicBezTo>
                    <a:pt x="14111" y="2902"/>
                    <a:pt x="14177" y="2935"/>
                    <a:pt x="14244" y="2935"/>
                  </a:cubicBezTo>
                  <a:cubicBezTo>
                    <a:pt x="14277" y="2935"/>
                    <a:pt x="14277" y="2935"/>
                    <a:pt x="14311" y="2902"/>
                  </a:cubicBezTo>
                  <a:cubicBezTo>
                    <a:pt x="14411" y="2869"/>
                    <a:pt x="14444" y="2769"/>
                    <a:pt x="14411" y="2702"/>
                  </a:cubicBezTo>
                  <a:cubicBezTo>
                    <a:pt x="14277" y="2535"/>
                    <a:pt x="14144" y="2335"/>
                    <a:pt x="13977" y="2168"/>
                  </a:cubicBezTo>
                  <a:cubicBezTo>
                    <a:pt x="13961" y="2135"/>
                    <a:pt x="13927" y="2118"/>
                    <a:pt x="13890" y="2118"/>
                  </a:cubicBezTo>
                  <a:close/>
                  <a:moveTo>
                    <a:pt x="13310" y="2569"/>
                  </a:moveTo>
                  <a:cubicBezTo>
                    <a:pt x="13210" y="2569"/>
                    <a:pt x="13110" y="2602"/>
                    <a:pt x="13110" y="2702"/>
                  </a:cubicBezTo>
                  <a:cubicBezTo>
                    <a:pt x="13043" y="2902"/>
                    <a:pt x="13010" y="3069"/>
                    <a:pt x="13010" y="3236"/>
                  </a:cubicBezTo>
                  <a:lnTo>
                    <a:pt x="13010" y="3402"/>
                  </a:lnTo>
                  <a:cubicBezTo>
                    <a:pt x="13010" y="3503"/>
                    <a:pt x="13110" y="3569"/>
                    <a:pt x="13177" y="3569"/>
                  </a:cubicBezTo>
                  <a:cubicBezTo>
                    <a:pt x="13277" y="3569"/>
                    <a:pt x="13343" y="3503"/>
                    <a:pt x="13410" y="3369"/>
                  </a:cubicBezTo>
                  <a:lnTo>
                    <a:pt x="13410" y="3236"/>
                  </a:lnTo>
                  <a:cubicBezTo>
                    <a:pt x="13410" y="3102"/>
                    <a:pt x="13410" y="2935"/>
                    <a:pt x="13444" y="2769"/>
                  </a:cubicBezTo>
                  <a:cubicBezTo>
                    <a:pt x="13444" y="2702"/>
                    <a:pt x="13410" y="2569"/>
                    <a:pt x="13310" y="2569"/>
                  </a:cubicBezTo>
                  <a:close/>
                  <a:moveTo>
                    <a:pt x="6537" y="2756"/>
                  </a:moveTo>
                  <a:cubicBezTo>
                    <a:pt x="6474" y="2756"/>
                    <a:pt x="6430" y="2794"/>
                    <a:pt x="6405" y="2869"/>
                  </a:cubicBezTo>
                  <a:lnTo>
                    <a:pt x="6138" y="3503"/>
                  </a:lnTo>
                  <a:cubicBezTo>
                    <a:pt x="6105" y="3569"/>
                    <a:pt x="6138" y="3636"/>
                    <a:pt x="6238" y="3703"/>
                  </a:cubicBezTo>
                  <a:lnTo>
                    <a:pt x="6272" y="3703"/>
                  </a:lnTo>
                  <a:cubicBezTo>
                    <a:pt x="6338" y="3703"/>
                    <a:pt x="6405" y="3669"/>
                    <a:pt x="6439" y="3569"/>
                  </a:cubicBezTo>
                  <a:cubicBezTo>
                    <a:pt x="6505" y="3369"/>
                    <a:pt x="6605" y="3169"/>
                    <a:pt x="6672" y="3002"/>
                  </a:cubicBezTo>
                  <a:cubicBezTo>
                    <a:pt x="6739" y="2902"/>
                    <a:pt x="6672" y="2835"/>
                    <a:pt x="6605" y="2769"/>
                  </a:cubicBezTo>
                  <a:cubicBezTo>
                    <a:pt x="6580" y="2760"/>
                    <a:pt x="6557" y="2756"/>
                    <a:pt x="6537" y="2756"/>
                  </a:cubicBezTo>
                  <a:close/>
                  <a:moveTo>
                    <a:pt x="21636" y="3141"/>
                  </a:moveTo>
                  <a:cubicBezTo>
                    <a:pt x="21608" y="3141"/>
                    <a:pt x="21579" y="3149"/>
                    <a:pt x="21549" y="3169"/>
                  </a:cubicBezTo>
                  <a:cubicBezTo>
                    <a:pt x="21483" y="3202"/>
                    <a:pt x="21449" y="3269"/>
                    <a:pt x="21483" y="3369"/>
                  </a:cubicBezTo>
                  <a:cubicBezTo>
                    <a:pt x="21549" y="3536"/>
                    <a:pt x="21616" y="3736"/>
                    <a:pt x="21649" y="3936"/>
                  </a:cubicBezTo>
                  <a:cubicBezTo>
                    <a:pt x="21683" y="4036"/>
                    <a:pt x="21749" y="4070"/>
                    <a:pt x="21816" y="4070"/>
                  </a:cubicBezTo>
                  <a:cubicBezTo>
                    <a:pt x="21950" y="4036"/>
                    <a:pt x="22016" y="3936"/>
                    <a:pt x="21950" y="3869"/>
                  </a:cubicBezTo>
                  <a:cubicBezTo>
                    <a:pt x="21883" y="3669"/>
                    <a:pt x="21850" y="3436"/>
                    <a:pt x="21783" y="3236"/>
                  </a:cubicBezTo>
                  <a:cubicBezTo>
                    <a:pt x="21759" y="3188"/>
                    <a:pt x="21702" y="3141"/>
                    <a:pt x="21636" y="3141"/>
                  </a:cubicBezTo>
                  <a:close/>
                  <a:moveTo>
                    <a:pt x="14444" y="3236"/>
                  </a:moveTo>
                  <a:cubicBezTo>
                    <a:pt x="14344" y="3236"/>
                    <a:pt x="14311" y="3336"/>
                    <a:pt x="14311" y="3402"/>
                  </a:cubicBezTo>
                  <a:cubicBezTo>
                    <a:pt x="14344" y="3503"/>
                    <a:pt x="14344" y="3569"/>
                    <a:pt x="14344" y="3669"/>
                  </a:cubicBezTo>
                  <a:cubicBezTo>
                    <a:pt x="14344" y="3769"/>
                    <a:pt x="14344" y="3869"/>
                    <a:pt x="14311" y="3936"/>
                  </a:cubicBezTo>
                  <a:cubicBezTo>
                    <a:pt x="14277" y="4036"/>
                    <a:pt x="14311" y="4103"/>
                    <a:pt x="14411" y="4170"/>
                  </a:cubicBezTo>
                  <a:lnTo>
                    <a:pt x="14444" y="4170"/>
                  </a:lnTo>
                  <a:cubicBezTo>
                    <a:pt x="14478" y="4170"/>
                    <a:pt x="14578" y="4103"/>
                    <a:pt x="14611" y="4070"/>
                  </a:cubicBezTo>
                  <a:cubicBezTo>
                    <a:pt x="14644" y="4003"/>
                    <a:pt x="14644" y="3836"/>
                    <a:pt x="14644" y="3703"/>
                  </a:cubicBezTo>
                  <a:cubicBezTo>
                    <a:pt x="14644" y="3569"/>
                    <a:pt x="14611" y="3503"/>
                    <a:pt x="14611" y="3369"/>
                  </a:cubicBezTo>
                  <a:cubicBezTo>
                    <a:pt x="14611" y="3269"/>
                    <a:pt x="14511" y="3236"/>
                    <a:pt x="14444" y="3236"/>
                  </a:cubicBezTo>
                  <a:close/>
                  <a:moveTo>
                    <a:pt x="3303" y="4003"/>
                  </a:moveTo>
                  <a:cubicBezTo>
                    <a:pt x="3069" y="4003"/>
                    <a:pt x="2869" y="4003"/>
                    <a:pt x="2669" y="4036"/>
                  </a:cubicBezTo>
                  <a:cubicBezTo>
                    <a:pt x="2602" y="4036"/>
                    <a:pt x="2536" y="4103"/>
                    <a:pt x="2536" y="4203"/>
                  </a:cubicBezTo>
                  <a:cubicBezTo>
                    <a:pt x="2602" y="4270"/>
                    <a:pt x="2636" y="4336"/>
                    <a:pt x="2736" y="4336"/>
                  </a:cubicBezTo>
                  <a:cubicBezTo>
                    <a:pt x="2834" y="4297"/>
                    <a:pt x="2943" y="4281"/>
                    <a:pt x="3057" y="4281"/>
                  </a:cubicBezTo>
                  <a:cubicBezTo>
                    <a:pt x="3137" y="4281"/>
                    <a:pt x="3220" y="4289"/>
                    <a:pt x="3303" y="4303"/>
                  </a:cubicBezTo>
                  <a:lnTo>
                    <a:pt x="3370" y="4303"/>
                  </a:lnTo>
                  <a:cubicBezTo>
                    <a:pt x="3470" y="4303"/>
                    <a:pt x="3570" y="4236"/>
                    <a:pt x="3570" y="4136"/>
                  </a:cubicBezTo>
                  <a:cubicBezTo>
                    <a:pt x="3570" y="4070"/>
                    <a:pt x="3470" y="4003"/>
                    <a:pt x="3370" y="4003"/>
                  </a:cubicBezTo>
                  <a:close/>
                  <a:moveTo>
                    <a:pt x="3932" y="4028"/>
                  </a:moveTo>
                  <a:cubicBezTo>
                    <a:pt x="3871" y="4028"/>
                    <a:pt x="3803" y="4087"/>
                    <a:pt x="3803" y="4170"/>
                  </a:cubicBezTo>
                  <a:cubicBezTo>
                    <a:pt x="3770" y="4236"/>
                    <a:pt x="3837" y="4336"/>
                    <a:pt x="3937" y="4336"/>
                  </a:cubicBezTo>
                  <a:cubicBezTo>
                    <a:pt x="4137" y="4370"/>
                    <a:pt x="4337" y="4403"/>
                    <a:pt x="4604" y="4437"/>
                  </a:cubicBezTo>
                  <a:cubicBezTo>
                    <a:pt x="4671" y="4437"/>
                    <a:pt x="4771" y="4403"/>
                    <a:pt x="4771" y="4370"/>
                  </a:cubicBezTo>
                  <a:cubicBezTo>
                    <a:pt x="4771" y="4270"/>
                    <a:pt x="4737" y="4170"/>
                    <a:pt x="4637" y="4170"/>
                  </a:cubicBezTo>
                  <a:cubicBezTo>
                    <a:pt x="4404" y="4103"/>
                    <a:pt x="4170" y="4070"/>
                    <a:pt x="3970" y="4036"/>
                  </a:cubicBezTo>
                  <a:cubicBezTo>
                    <a:pt x="3958" y="4030"/>
                    <a:pt x="3945" y="4028"/>
                    <a:pt x="3932" y="4028"/>
                  </a:cubicBezTo>
                  <a:close/>
                  <a:moveTo>
                    <a:pt x="13417" y="3881"/>
                  </a:moveTo>
                  <a:cubicBezTo>
                    <a:pt x="13387" y="3881"/>
                    <a:pt x="13352" y="3889"/>
                    <a:pt x="13310" y="3903"/>
                  </a:cubicBezTo>
                  <a:cubicBezTo>
                    <a:pt x="13243" y="3936"/>
                    <a:pt x="13243" y="4036"/>
                    <a:pt x="13277" y="4103"/>
                  </a:cubicBezTo>
                  <a:cubicBezTo>
                    <a:pt x="13444" y="4336"/>
                    <a:pt x="13644" y="4437"/>
                    <a:pt x="13944" y="4503"/>
                  </a:cubicBezTo>
                  <a:cubicBezTo>
                    <a:pt x="14011" y="4503"/>
                    <a:pt x="14111" y="4403"/>
                    <a:pt x="14077" y="4370"/>
                  </a:cubicBezTo>
                  <a:cubicBezTo>
                    <a:pt x="14111" y="4270"/>
                    <a:pt x="14011" y="4203"/>
                    <a:pt x="13944" y="4203"/>
                  </a:cubicBezTo>
                  <a:cubicBezTo>
                    <a:pt x="13777" y="4170"/>
                    <a:pt x="13610" y="4070"/>
                    <a:pt x="13510" y="3936"/>
                  </a:cubicBezTo>
                  <a:cubicBezTo>
                    <a:pt x="13491" y="3897"/>
                    <a:pt x="13460" y="3881"/>
                    <a:pt x="13417" y="3881"/>
                  </a:cubicBezTo>
                  <a:close/>
                  <a:moveTo>
                    <a:pt x="2076" y="4190"/>
                  </a:moveTo>
                  <a:cubicBezTo>
                    <a:pt x="2053" y="4190"/>
                    <a:pt x="2029" y="4194"/>
                    <a:pt x="2002" y="4203"/>
                  </a:cubicBezTo>
                  <a:cubicBezTo>
                    <a:pt x="1802" y="4270"/>
                    <a:pt x="1602" y="4403"/>
                    <a:pt x="1435" y="4570"/>
                  </a:cubicBezTo>
                  <a:cubicBezTo>
                    <a:pt x="1402" y="4603"/>
                    <a:pt x="1402" y="4703"/>
                    <a:pt x="1435" y="4770"/>
                  </a:cubicBezTo>
                  <a:cubicBezTo>
                    <a:pt x="1468" y="4837"/>
                    <a:pt x="1502" y="4837"/>
                    <a:pt x="1568" y="4837"/>
                  </a:cubicBezTo>
                  <a:lnTo>
                    <a:pt x="1635" y="4837"/>
                  </a:lnTo>
                  <a:cubicBezTo>
                    <a:pt x="1802" y="4703"/>
                    <a:pt x="1969" y="4570"/>
                    <a:pt x="2135" y="4503"/>
                  </a:cubicBezTo>
                  <a:cubicBezTo>
                    <a:pt x="2236" y="4437"/>
                    <a:pt x="2269" y="4370"/>
                    <a:pt x="2236" y="4270"/>
                  </a:cubicBezTo>
                  <a:cubicBezTo>
                    <a:pt x="2187" y="4221"/>
                    <a:pt x="2138" y="4190"/>
                    <a:pt x="2076" y="4190"/>
                  </a:cubicBezTo>
                  <a:close/>
                  <a:moveTo>
                    <a:pt x="6172" y="4003"/>
                  </a:moveTo>
                  <a:cubicBezTo>
                    <a:pt x="6072" y="4003"/>
                    <a:pt x="5972" y="4036"/>
                    <a:pt x="5972" y="4103"/>
                  </a:cubicBezTo>
                  <a:cubicBezTo>
                    <a:pt x="5938" y="4270"/>
                    <a:pt x="5905" y="4403"/>
                    <a:pt x="5905" y="4570"/>
                  </a:cubicBezTo>
                  <a:cubicBezTo>
                    <a:pt x="5738" y="4470"/>
                    <a:pt x="5505" y="4403"/>
                    <a:pt x="5304" y="4336"/>
                  </a:cubicBezTo>
                  <a:cubicBezTo>
                    <a:pt x="5285" y="4317"/>
                    <a:pt x="5262" y="4309"/>
                    <a:pt x="5240" y="4309"/>
                  </a:cubicBezTo>
                  <a:cubicBezTo>
                    <a:pt x="5185" y="4309"/>
                    <a:pt x="5128" y="4356"/>
                    <a:pt x="5104" y="4403"/>
                  </a:cubicBezTo>
                  <a:cubicBezTo>
                    <a:pt x="5071" y="4470"/>
                    <a:pt x="5104" y="4570"/>
                    <a:pt x="5171" y="4603"/>
                  </a:cubicBezTo>
                  <a:cubicBezTo>
                    <a:pt x="5404" y="4703"/>
                    <a:pt x="5605" y="4770"/>
                    <a:pt x="5771" y="4870"/>
                  </a:cubicBezTo>
                  <a:lnTo>
                    <a:pt x="5905" y="4870"/>
                  </a:lnTo>
                  <a:cubicBezTo>
                    <a:pt x="5905" y="4904"/>
                    <a:pt x="5938" y="4937"/>
                    <a:pt x="6005" y="4937"/>
                  </a:cubicBezTo>
                  <a:cubicBezTo>
                    <a:pt x="6105" y="4937"/>
                    <a:pt x="6172" y="4870"/>
                    <a:pt x="6238" y="4837"/>
                  </a:cubicBezTo>
                  <a:cubicBezTo>
                    <a:pt x="6238" y="4603"/>
                    <a:pt x="6272" y="4403"/>
                    <a:pt x="6305" y="4203"/>
                  </a:cubicBezTo>
                  <a:cubicBezTo>
                    <a:pt x="6305" y="4070"/>
                    <a:pt x="6272" y="4003"/>
                    <a:pt x="6172" y="4003"/>
                  </a:cubicBezTo>
                  <a:close/>
                  <a:moveTo>
                    <a:pt x="21916" y="4437"/>
                  </a:moveTo>
                  <a:cubicBezTo>
                    <a:pt x="21816" y="4437"/>
                    <a:pt x="21749" y="4537"/>
                    <a:pt x="21749" y="4603"/>
                  </a:cubicBezTo>
                  <a:lnTo>
                    <a:pt x="21749" y="4703"/>
                  </a:lnTo>
                  <a:cubicBezTo>
                    <a:pt x="21749" y="4870"/>
                    <a:pt x="21749" y="5037"/>
                    <a:pt x="21683" y="5204"/>
                  </a:cubicBezTo>
                  <a:cubicBezTo>
                    <a:pt x="21683" y="5270"/>
                    <a:pt x="21749" y="5371"/>
                    <a:pt x="21850" y="5371"/>
                  </a:cubicBezTo>
                  <a:cubicBezTo>
                    <a:pt x="21950" y="5371"/>
                    <a:pt x="22016" y="5270"/>
                    <a:pt x="22016" y="5270"/>
                  </a:cubicBezTo>
                  <a:cubicBezTo>
                    <a:pt x="22083" y="5070"/>
                    <a:pt x="22083" y="4904"/>
                    <a:pt x="22083" y="4703"/>
                  </a:cubicBezTo>
                  <a:lnTo>
                    <a:pt x="22083" y="4603"/>
                  </a:lnTo>
                  <a:cubicBezTo>
                    <a:pt x="22083" y="4537"/>
                    <a:pt x="21983" y="4437"/>
                    <a:pt x="21916" y="4437"/>
                  </a:cubicBezTo>
                  <a:close/>
                  <a:moveTo>
                    <a:pt x="6393" y="4882"/>
                  </a:moveTo>
                  <a:cubicBezTo>
                    <a:pt x="6345" y="4882"/>
                    <a:pt x="6291" y="4898"/>
                    <a:pt x="6272" y="4937"/>
                  </a:cubicBezTo>
                  <a:cubicBezTo>
                    <a:pt x="6238" y="5004"/>
                    <a:pt x="6238" y="5104"/>
                    <a:pt x="6305" y="5170"/>
                  </a:cubicBezTo>
                  <a:cubicBezTo>
                    <a:pt x="6472" y="5270"/>
                    <a:pt x="6639" y="5404"/>
                    <a:pt x="6772" y="5537"/>
                  </a:cubicBezTo>
                  <a:cubicBezTo>
                    <a:pt x="6805" y="5571"/>
                    <a:pt x="6839" y="5571"/>
                    <a:pt x="6906" y="5571"/>
                  </a:cubicBezTo>
                  <a:cubicBezTo>
                    <a:pt x="6939" y="5571"/>
                    <a:pt x="6972" y="5571"/>
                    <a:pt x="7006" y="5537"/>
                  </a:cubicBezTo>
                  <a:cubicBezTo>
                    <a:pt x="7106" y="5471"/>
                    <a:pt x="7106" y="5404"/>
                    <a:pt x="7006" y="5304"/>
                  </a:cubicBezTo>
                  <a:cubicBezTo>
                    <a:pt x="6839" y="5204"/>
                    <a:pt x="6672" y="5037"/>
                    <a:pt x="6472" y="4904"/>
                  </a:cubicBezTo>
                  <a:cubicBezTo>
                    <a:pt x="6458" y="4890"/>
                    <a:pt x="6427" y="4882"/>
                    <a:pt x="6393" y="4882"/>
                  </a:cubicBezTo>
                  <a:close/>
                  <a:moveTo>
                    <a:pt x="1056" y="5015"/>
                  </a:moveTo>
                  <a:cubicBezTo>
                    <a:pt x="1008" y="5015"/>
                    <a:pt x="954" y="5031"/>
                    <a:pt x="935" y="5070"/>
                  </a:cubicBezTo>
                  <a:cubicBezTo>
                    <a:pt x="801" y="5237"/>
                    <a:pt x="701" y="5437"/>
                    <a:pt x="601" y="5671"/>
                  </a:cubicBezTo>
                  <a:cubicBezTo>
                    <a:pt x="568" y="5737"/>
                    <a:pt x="601" y="5838"/>
                    <a:pt x="668" y="5871"/>
                  </a:cubicBezTo>
                  <a:lnTo>
                    <a:pt x="768" y="5871"/>
                  </a:lnTo>
                  <a:cubicBezTo>
                    <a:pt x="835" y="5871"/>
                    <a:pt x="868" y="5838"/>
                    <a:pt x="835" y="5771"/>
                  </a:cubicBezTo>
                  <a:cubicBezTo>
                    <a:pt x="968" y="5571"/>
                    <a:pt x="1035" y="5404"/>
                    <a:pt x="1168" y="5237"/>
                  </a:cubicBezTo>
                  <a:cubicBezTo>
                    <a:pt x="1201" y="5204"/>
                    <a:pt x="1168" y="5070"/>
                    <a:pt x="1135" y="5037"/>
                  </a:cubicBezTo>
                  <a:cubicBezTo>
                    <a:pt x="1121" y="5023"/>
                    <a:pt x="1090" y="5015"/>
                    <a:pt x="1056" y="5015"/>
                  </a:cubicBezTo>
                  <a:close/>
                  <a:moveTo>
                    <a:pt x="6005" y="5270"/>
                  </a:moveTo>
                  <a:cubicBezTo>
                    <a:pt x="5938" y="5270"/>
                    <a:pt x="5838" y="5371"/>
                    <a:pt x="5838" y="5437"/>
                  </a:cubicBezTo>
                  <a:cubicBezTo>
                    <a:pt x="5905" y="5704"/>
                    <a:pt x="5905" y="5904"/>
                    <a:pt x="5938" y="6104"/>
                  </a:cubicBezTo>
                  <a:cubicBezTo>
                    <a:pt x="5972" y="6204"/>
                    <a:pt x="6005" y="6238"/>
                    <a:pt x="6105" y="6238"/>
                  </a:cubicBezTo>
                  <a:cubicBezTo>
                    <a:pt x="6238" y="6204"/>
                    <a:pt x="6272" y="6104"/>
                    <a:pt x="6272" y="6071"/>
                  </a:cubicBezTo>
                  <a:cubicBezTo>
                    <a:pt x="6238" y="5871"/>
                    <a:pt x="6172" y="5671"/>
                    <a:pt x="6172" y="5437"/>
                  </a:cubicBezTo>
                  <a:cubicBezTo>
                    <a:pt x="6172" y="5371"/>
                    <a:pt x="6105" y="5270"/>
                    <a:pt x="6005" y="5270"/>
                  </a:cubicBezTo>
                  <a:close/>
                  <a:moveTo>
                    <a:pt x="21713" y="5725"/>
                  </a:moveTo>
                  <a:cubicBezTo>
                    <a:pt x="21649" y="5725"/>
                    <a:pt x="21599" y="5762"/>
                    <a:pt x="21549" y="5838"/>
                  </a:cubicBezTo>
                  <a:cubicBezTo>
                    <a:pt x="21483" y="6004"/>
                    <a:pt x="21416" y="6204"/>
                    <a:pt x="21316" y="6371"/>
                  </a:cubicBezTo>
                  <a:cubicBezTo>
                    <a:pt x="21282" y="6438"/>
                    <a:pt x="21316" y="6538"/>
                    <a:pt x="21416" y="6571"/>
                  </a:cubicBezTo>
                  <a:lnTo>
                    <a:pt x="21483" y="6571"/>
                  </a:lnTo>
                  <a:cubicBezTo>
                    <a:pt x="21505" y="6571"/>
                    <a:pt x="21542" y="6557"/>
                    <a:pt x="21574" y="6557"/>
                  </a:cubicBezTo>
                  <a:cubicBezTo>
                    <a:pt x="21590" y="6557"/>
                    <a:pt x="21605" y="6560"/>
                    <a:pt x="21616" y="6571"/>
                  </a:cubicBezTo>
                  <a:lnTo>
                    <a:pt x="21850" y="5938"/>
                  </a:lnTo>
                  <a:cubicBezTo>
                    <a:pt x="21883" y="5871"/>
                    <a:pt x="21850" y="5771"/>
                    <a:pt x="21783" y="5737"/>
                  </a:cubicBezTo>
                  <a:cubicBezTo>
                    <a:pt x="21758" y="5729"/>
                    <a:pt x="21735" y="5725"/>
                    <a:pt x="21713" y="5725"/>
                  </a:cubicBezTo>
                  <a:close/>
                  <a:moveTo>
                    <a:pt x="7304" y="5810"/>
                  </a:moveTo>
                  <a:cubicBezTo>
                    <a:pt x="7281" y="5810"/>
                    <a:pt x="7259" y="5818"/>
                    <a:pt x="7239" y="5838"/>
                  </a:cubicBezTo>
                  <a:cubicBezTo>
                    <a:pt x="7139" y="5871"/>
                    <a:pt x="7106" y="5938"/>
                    <a:pt x="7139" y="6038"/>
                  </a:cubicBezTo>
                  <a:cubicBezTo>
                    <a:pt x="7172" y="6104"/>
                    <a:pt x="7172" y="6138"/>
                    <a:pt x="7172" y="6238"/>
                  </a:cubicBezTo>
                  <a:cubicBezTo>
                    <a:pt x="7172" y="6338"/>
                    <a:pt x="7139" y="6405"/>
                    <a:pt x="7106" y="6505"/>
                  </a:cubicBezTo>
                  <a:cubicBezTo>
                    <a:pt x="7072" y="6538"/>
                    <a:pt x="7072" y="6671"/>
                    <a:pt x="7139" y="6705"/>
                  </a:cubicBezTo>
                  <a:cubicBezTo>
                    <a:pt x="7172" y="6738"/>
                    <a:pt x="7172" y="6738"/>
                    <a:pt x="7239" y="6738"/>
                  </a:cubicBezTo>
                  <a:cubicBezTo>
                    <a:pt x="7272" y="6738"/>
                    <a:pt x="7306" y="6705"/>
                    <a:pt x="7406" y="6671"/>
                  </a:cubicBezTo>
                  <a:cubicBezTo>
                    <a:pt x="7473" y="6538"/>
                    <a:pt x="7506" y="6405"/>
                    <a:pt x="7506" y="6238"/>
                  </a:cubicBezTo>
                  <a:cubicBezTo>
                    <a:pt x="7506" y="6171"/>
                    <a:pt x="7473" y="6038"/>
                    <a:pt x="7439" y="5904"/>
                  </a:cubicBezTo>
                  <a:cubicBezTo>
                    <a:pt x="7416" y="5857"/>
                    <a:pt x="7359" y="5810"/>
                    <a:pt x="7304" y="5810"/>
                  </a:cubicBezTo>
                  <a:close/>
                  <a:moveTo>
                    <a:pt x="494" y="6125"/>
                  </a:moveTo>
                  <a:cubicBezTo>
                    <a:pt x="422" y="6125"/>
                    <a:pt x="359" y="6163"/>
                    <a:pt x="334" y="6238"/>
                  </a:cubicBezTo>
                  <a:cubicBezTo>
                    <a:pt x="301" y="6438"/>
                    <a:pt x="201" y="6671"/>
                    <a:pt x="167" y="6872"/>
                  </a:cubicBezTo>
                  <a:cubicBezTo>
                    <a:pt x="167" y="6938"/>
                    <a:pt x="234" y="7038"/>
                    <a:pt x="334" y="7072"/>
                  </a:cubicBezTo>
                  <a:cubicBezTo>
                    <a:pt x="434" y="7072"/>
                    <a:pt x="468" y="7038"/>
                    <a:pt x="468" y="6938"/>
                  </a:cubicBezTo>
                  <a:cubicBezTo>
                    <a:pt x="501" y="6738"/>
                    <a:pt x="568" y="6571"/>
                    <a:pt x="634" y="6371"/>
                  </a:cubicBezTo>
                  <a:cubicBezTo>
                    <a:pt x="668" y="6271"/>
                    <a:pt x="634" y="6204"/>
                    <a:pt x="568" y="6138"/>
                  </a:cubicBezTo>
                  <a:cubicBezTo>
                    <a:pt x="543" y="6129"/>
                    <a:pt x="518" y="6125"/>
                    <a:pt x="494" y="6125"/>
                  </a:cubicBezTo>
                  <a:close/>
                  <a:moveTo>
                    <a:pt x="6246" y="6525"/>
                  </a:moveTo>
                  <a:cubicBezTo>
                    <a:pt x="6223" y="6525"/>
                    <a:pt x="6198" y="6529"/>
                    <a:pt x="6172" y="6538"/>
                  </a:cubicBezTo>
                  <a:cubicBezTo>
                    <a:pt x="6105" y="6571"/>
                    <a:pt x="6072" y="6671"/>
                    <a:pt x="6105" y="6738"/>
                  </a:cubicBezTo>
                  <a:cubicBezTo>
                    <a:pt x="6238" y="7038"/>
                    <a:pt x="6405" y="7172"/>
                    <a:pt x="6572" y="7172"/>
                  </a:cubicBezTo>
                  <a:lnTo>
                    <a:pt x="6639" y="7172"/>
                  </a:lnTo>
                  <a:cubicBezTo>
                    <a:pt x="6672" y="7172"/>
                    <a:pt x="6739" y="7105"/>
                    <a:pt x="6772" y="7105"/>
                  </a:cubicBezTo>
                  <a:cubicBezTo>
                    <a:pt x="6839" y="7072"/>
                    <a:pt x="6906" y="7005"/>
                    <a:pt x="6839" y="6905"/>
                  </a:cubicBezTo>
                  <a:cubicBezTo>
                    <a:pt x="6815" y="6858"/>
                    <a:pt x="6775" y="6811"/>
                    <a:pt x="6718" y="6811"/>
                  </a:cubicBezTo>
                  <a:cubicBezTo>
                    <a:pt x="6694" y="6811"/>
                    <a:pt x="6668" y="6819"/>
                    <a:pt x="6639" y="6838"/>
                  </a:cubicBezTo>
                  <a:cubicBezTo>
                    <a:pt x="6605" y="6838"/>
                    <a:pt x="6572" y="6872"/>
                    <a:pt x="6572" y="6872"/>
                  </a:cubicBezTo>
                  <a:cubicBezTo>
                    <a:pt x="6572" y="6872"/>
                    <a:pt x="6472" y="6838"/>
                    <a:pt x="6405" y="6605"/>
                  </a:cubicBezTo>
                  <a:cubicBezTo>
                    <a:pt x="6356" y="6556"/>
                    <a:pt x="6307" y="6525"/>
                    <a:pt x="6246" y="6525"/>
                  </a:cubicBezTo>
                  <a:close/>
                  <a:moveTo>
                    <a:pt x="218" y="7397"/>
                  </a:moveTo>
                  <a:cubicBezTo>
                    <a:pt x="146" y="7397"/>
                    <a:pt x="101" y="7456"/>
                    <a:pt x="101" y="7539"/>
                  </a:cubicBezTo>
                  <a:cubicBezTo>
                    <a:pt x="1" y="7906"/>
                    <a:pt x="1" y="8206"/>
                    <a:pt x="1" y="8206"/>
                  </a:cubicBezTo>
                  <a:cubicBezTo>
                    <a:pt x="1" y="8273"/>
                    <a:pt x="101" y="8373"/>
                    <a:pt x="167" y="8373"/>
                  </a:cubicBezTo>
                  <a:cubicBezTo>
                    <a:pt x="267" y="8373"/>
                    <a:pt x="334" y="8273"/>
                    <a:pt x="334" y="8206"/>
                  </a:cubicBezTo>
                  <a:cubicBezTo>
                    <a:pt x="334" y="8206"/>
                    <a:pt x="334" y="7939"/>
                    <a:pt x="401" y="7572"/>
                  </a:cubicBezTo>
                  <a:cubicBezTo>
                    <a:pt x="434" y="7505"/>
                    <a:pt x="334" y="7405"/>
                    <a:pt x="267" y="7405"/>
                  </a:cubicBezTo>
                  <a:cubicBezTo>
                    <a:pt x="250" y="7399"/>
                    <a:pt x="233" y="7397"/>
                    <a:pt x="218" y="7397"/>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4"/>
            <p:cNvSpPr/>
            <p:nvPr/>
          </p:nvSpPr>
          <p:spPr>
            <a:xfrm>
              <a:off x="2573675" y="2094275"/>
              <a:ext cx="531250" cy="127775"/>
            </a:xfrm>
            <a:custGeom>
              <a:avLst/>
              <a:gdLst/>
              <a:ahLst/>
              <a:cxnLst/>
              <a:rect l="l" t="t" r="r" b="b"/>
              <a:pathLst>
                <a:path w="21250" h="5111" extrusionOk="0">
                  <a:moveTo>
                    <a:pt x="301" y="174"/>
                  </a:moveTo>
                  <a:lnTo>
                    <a:pt x="167" y="307"/>
                  </a:lnTo>
                  <a:lnTo>
                    <a:pt x="1" y="307"/>
                  </a:lnTo>
                  <a:cubicBezTo>
                    <a:pt x="1" y="407"/>
                    <a:pt x="67" y="474"/>
                    <a:pt x="167" y="474"/>
                  </a:cubicBezTo>
                  <a:cubicBezTo>
                    <a:pt x="234" y="474"/>
                    <a:pt x="301" y="441"/>
                    <a:pt x="334" y="307"/>
                  </a:cubicBezTo>
                  <a:cubicBezTo>
                    <a:pt x="334" y="274"/>
                    <a:pt x="334" y="207"/>
                    <a:pt x="301" y="174"/>
                  </a:cubicBezTo>
                  <a:close/>
                  <a:moveTo>
                    <a:pt x="8279" y="1"/>
                  </a:moveTo>
                  <a:cubicBezTo>
                    <a:pt x="8266" y="1"/>
                    <a:pt x="8253" y="3"/>
                    <a:pt x="8240" y="7"/>
                  </a:cubicBezTo>
                  <a:cubicBezTo>
                    <a:pt x="8173" y="7"/>
                    <a:pt x="8073" y="107"/>
                    <a:pt x="7940" y="141"/>
                  </a:cubicBezTo>
                  <a:cubicBezTo>
                    <a:pt x="7839" y="241"/>
                    <a:pt x="7739" y="407"/>
                    <a:pt x="7706" y="574"/>
                  </a:cubicBezTo>
                  <a:cubicBezTo>
                    <a:pt x="7706" y="674"/>
                    <a:pt x="7739" y="774"/>
                    <a:pt x="7873" y="774"/>
                  </a:cubicBezTo>
                  <a:cubicBezTo>
                    <a:pt x="7973" y="774"/>
                    <a:pt x="8040" y="741"/>
                    <a:pt x="8006" y="608"/>
                  </a:cubicBezTo>
                  <a:cubicBezTo>
                    <a:pt x="8040" y="508"/>
                    <a:pt x="8073" y="474"/>
                    <a:pt x="8106" y="441"/>
                  </a:cubicBezTo>
                  <a:cubicBezTo>
                    <a:pt x="8206" y="407"/>
                    <a:pt x="8240" y="341"/>
                    <a:pt x="8340" y="341"/>
                  </a:cubicBezTo>
                  <a:cubicBezTo>
                    <a:pt x="8407" y="307"/>
                    <a:pt x="8507" y="241"/>
                    <a:pt x="8440" y="141"/>
                  </a:cubicBezTo>
                  <a:cubicBezTo>
                    <a:pt x="8411" y="83"/>
                    <a:pt x="8357" y="1"/>
                    <a:pt x="8279" y="1"/>
                  </a:cubicBezTo>
                  <a:close/>
                  <a:moveTo>
                    <a:pt x="15526" y="459"/>
                  </a:moveTo>
                  <a:cubicBezTo>
                    <a:pt x="15469" y="459"/>
                    <a:pt x="15409" y="464"/>
                    <a:pt x="15345" y="474"/>
                  </a:cubicBezTo>
                  <a:cubicBezTo>
                    <a:pt x="15245" y="474"/>
                    <a:pt x="15211" y="574"/>
                    <a:pt x="15211" y="641"/>
                  </a:cubicBezTo>
                  <a:cubicBezTo>
                    <a:pt x="15211" y="741"/>
                    <a:pt x="15311" y="774"/>
                    <a:pt x="15378" y="774"/>
                  </a:cubicBezTo>
                  <a:cubicBezTo>
                    <a:pt x="15432" y="765"/>
                    <a:pt x="15481" y="761"/>
                    <a:pt x="15525" y="761"/>
                  </a:cubicBezTo>
                  <a:cubicBezTo>
                    <a:pt x="15647" y="761"/>
                    <a:pt x="15739" y="792"/>
                    <a:pt x="15812" y="841"/>
                  </a:cubicBezTo>
                  <a:cubicBezTo>
                    <a:pt x="15845" y="908"/>
                    <a:pt x="15879" y="941"/>
                    <a:pt x="15912" y="941"/>
                  </a:cubicBezTo>
                  <a:cubicBezTo>
                    <a:pt x="15979" y="941"/>
                    <a:pt x="16012" y="941"/>
                    <a:pt x="16045" y="908"/>
                  </a:cubicBezTo>
                  <a:cubicBezTo>
                    <a:pt x="16145" y="841"/>
                    <a:pt x="16145" y="774"/>
                    <a:pt x="16079" y="674"/>
                  </a:cubicBezTo>
                  <a:cubicBezTo>
                    <a:pt x="16023" y="590"/>
                    <a:pt x="15825" y="459"/>
                    <a:pt x="15526" y="459"/>
                  </a:cubicBezTo>
                  <a:close/>
                  <a:moveTo>
                    <a:pt x="8845" y="265"/>
                  </a:moveTo>
                  <a:cubicBezTo>
                    <a:pt x="8831" y="265"/>
                    <a:pt x="8819" y="268"/>
                    <a:pt x="8807" y="274"/>
                  </a:cubicBezTo>
                  <a:cubicBezTo>
                    <a:pt x="8707" y="307"/>
                    <a:pt x="8640" y="407"/>
                    <a:pt x="8673" y="474"/>
                  </a:cubicBezTo>
                  <a:cubicBezTo>
                    <a:pt x="8707" y="541"/>
                    <a:pt x="8707" y="641"/>
                    <a:pt x="8707" y="741"/>
                  </a:cubicBezTo>
                  <a:cubicBezTo>
                    <a:pt x="8707" y="841"/>
                    <a:pt x="8707" y="941"/>
                    <a:pt x="8673" y="1075"/>
                  </a:cubicBezTo>
                  <a:cubicBezTo>
                    <a:pt x="8673" y="1175"/>
                    <a:pt x="8707" y="1275"/>
                    <a:pt x="8840" y="1275"/>
                  </a:cubicBezTo>
                  <a:cubicBezTo>
                    <a:pt x="8907" y="1275"/>
                    <a:pt x="9007" y="1175"/>
                    <a:pt x="9007" y="1108"/>
                  </a:cubicBezTo>
                  <a:cubicBezTo>
                    <a:pt x="9040" y="975"/>
                    <a:pt x="9040" y="841"/>
                    <a:pt x="9040" y="741"/>
                  </a:cubicBezTo>
                  <a:cubicBezTo>
                    <a:pt x="9040" y="608"/>
                    <a:pt x="9040" y="474"/>
                    <a:pt x="9007" y="407"/>
                  </a:cubicBezTo>
                  <a:cubicBezTo>
                    <a:pt x="8980" y="325"/>
                    <a:pt x="8907" y="265"/>
                    <a:pt x="8845" y="265"/>
                  </a:cubicBezTo>
                  <a:close/>
                  <a:moveTo>
                    <a:pt x="167" y="808"/>
                  </a:moveTo>
                  <a:cubicBezTo>
                    <a:pt x="34" y="808"/>
                    <a:pt x="1" y="908"/>
                    <a:pt x="1" y="975"/>
                  </a:cubicBezTo>
                  <a:cubicBezTo>
                    <a:pt x="34" y="1241"/>
                    <a:pt x="34" y="1442"/>
                    <a:pt x="67" y="1642"/>
                  </a:cubicBezTo>
                  <a:cubicBezTo>
                    <a:pt x="134" y="1742"/>
                    <a:pt x="167" y="1775"/>
                    <a:pt x="234" y="1775"/>
                  </a:cubicBezTo>
                  <a:cubicBezTo>
                    <a:pt x="334" y="1775"/>
                    <a:pt x="401" y="1675"/>
                    <a:pt x="401" y="1608"/>
                  </a:cubicBezTo>
                  <a:cubicBezTo>
                    <a:pt x="367" y="1408"/>
                    <a:pt x="334" y="1175"/>
                    <a:pt x="334" y="975"/>
                  </a:cubicBezTo>
                  <a:cubicBezTo>
                    <a:pt x="334" y="841"/>
                    <a:pt x="234" y="808"/>
                    <a:pt x="167" y="808"/>
                  </a:cubicBezTo>
                  <a:close/>
                  <a:moveTo>
                    <a:pt x="15045" y="941"/>
                  </a:moveTo>
                  <a:cubicBezTo>
                    <a:pt x="14911" y="941"/>
                    <a:pt x="14878" y="1008"/>
                    <a:pt x="14878" y="1108"/>
                  </a:cubicBezTo>
                  <a:cubicBezTo>
                    <a:pt x="14911" y="1308"/>
                    <a:pt x="14978" y="1508"/>
                    <a:pt x="15045" y="1775"/>
                  </a:cubicBezTo>
                  <a:cubicBezTo>
                    <a:pt x="15078" y="1842"/>
                    <a:pt x="15145" y="1909"/>
                    <a:pt x="15211" y="1909"/>
                  </a:cubicBezTo>
                  <a:lnTo>
                    <a:pt x="15245" y="1909"/>
                  </a:lnTo>
                  <a:cubicBezTo>
                    <a:pt x="15345" y="1842"/>
                    <a:pt x="15378" y="1775"/>
                    <a:pt x="15345" y="1675"/>
                  </a:cubicBezTo>
                  <a:cubicBezTo>
                    <a:pt x="15245" y="1475"/>
                    <a:pt x="15211" y="1275"/>
                    <a:pt x="15211" y="1108"/>
                  </a:cubicBezTo>
                  <a:cubicBezTo>
                    <a:pt x="15211" y="975"/>
                    <a:pt x="15111" y="941"/>
                    <a:pt x="15045" y="941"/>
                  </a:cubicBezTo>
                  <a:close/>
                  <a:moveTo>
                    <a:pt x="8024" y="1096"/>
                  </a:moveTo>
                  <a:cubicBezTo>
                    <a:pt x="8006" y="1096"/>
                    <a:pt x="7989" y="1100"/>
                    <a:pt x="7973" y="1108"/>
                  </a:cubicBezTo>
                  <a:cubicBezTo>
                    <a:pt x="7839" y="1141"/>
                    <a:pt x="7806" y="1241"/>
                    <a:pt x="7839" y="1308"/>
                  </a:cubicBezTo>
                  <a:cubicBezTo>
                    <a:pt x="7873" y="1508"/>
                    <a:pt x="7940" y="1742"/>
                    <a:pt x="8073" y="1942"/>
                  </a:cubicBezTo>
                  <a:cubicBezTo>
                    <a:pt x="8073" y="1975"/>
                    <a:pt x="8173" y="2009"/>
                    <a:pt x="8206" y="2009"/>
                  </a:cubicBezTo>
                  <a:cubicBezTo>
                    <a:pt x="8229" y="2009"/>
                    <a:pt x="8236" y="1994"/>
                    <a:pt x="8268" y="1994"/>
                  </a:cubicBezTo>
                  <a:cubicBezTo>
                    <a:pt x="8284" y="1994"/>
                    <a:pt x="8306" y="1997"/>
                    <a:pt x="8340" y="2009"/>
                  </a:cubicBezTo>
                  <a:cubicBezTo>
                    <a:pt x="8407" y="1975"/>
                    <a:pt x="8473" y="1909"/>
                    <a:pt x="8407" y="1808"/>
                  </a:cubicBezTo>
                  <a:cubicBezTo>
                    <a:pt x="8306" y="1608"/>
                    <a:pt x="8206" y="1408"/>
                    <a:pt x="8173" y="1241"/>
                  </a:cubicBezTo>
                  <a:cubicBezTo>
                    <a:pt x="8148" y="1139"/>
                    <a:pt x="8083" y="1096"/>
                    <a:pt x="8024" y="1096"/>
                  </a:cubicBezTo>
                  <a:close/>
                  <a:moveTo>
                    <a:pt x="16045" y="1275"/>
                  </a:moveTo>
                  <a:cubicBezTo>
                    <a:pt x="15912" y="1275"/>
                    <a:pt x="15845" y="1308"/>
                    <a:pt x="15845" y="1408"/>
                  </a:cubicBezTo>
                  <a:cubicBezTo>
                    <a:pt x="15812" y="1608"/>
                    <a:pt x="15712" y="1775"/>
                    <a:pt x="15645" y="1975"/>
                  </a:cubicBezTo>
                  <a:cubicBezTo>
                    <a:pt x="15578" y="2075"/>
                    <a:pt x="15645" y="2142"/>
                    <a:pt x="15712" y="2175"/>
                  </a:cubicBezTo>
                  <a:lnTo>
                    <a:pt x="15812" y="2175"/>
                  </a:lnTo>
                  <a:cubicBezTo>
                    <a:pt x="15845" y="2175"/>
                    <a:pt x="15912" y="2142"/>
                    <a:pt x="15979" y="2109"/>
                  </a:cubicBezTo>
                  <a:cubicBezTo>
                    <a:pt x="16045" y="1909"/>
                    <a:pt x="16145" y="1675"/>
                    <a:pt x="16179" y="1475"/>
                  </a:cubicBezTo>
                  <a:cubicBezTo>
                    <a:pt x="16179" y="1341"/>
                    <a:pt x="16145" y="1275"/>
                    <a:pt x="16045" y="1275"/>
                  </a:cubicBezTo>
                  <a:close/>
                  <a:moveTo>
                    <a:pt x="372" y="2100"/>
                  </a:moveTo>
                  <a:cubicBezTo>
                    <a:pt x="359" y="2100"/>
                    <a:pt x="346" y="2103"/>
                    <a:pt x="334" y="2109"/>
                  </a:cubicBezTo>
                  <a:cubicBezTo>
                    <a:pt x="234" y="2142"/>
                    <a:pt x="167" y="2242"/>
                    <a:pt x="201" y="2309"/>
                  </a:cubicBezTo>
                  <a:cubicBezTo>
                    <a:pt x="234" y="2509"/>
                    <a:pt x="334" y="2742"/>
                    <a:pt x="401" y="2943"/>
                  </a:cubicBezTo>
                  <a:cubicBezTo>
                    <a:pt x="434" y="2976"/>
                    <a:pt x="534" y="3009"/>
                    <a:pt x="568" y="3009"/>
                  </a:cubicBezTo>
                  <a:lnTo>
                    <a:pt x="668" y="3009"/>
                  </a:lnTo>
                  <a:cubicBezTo>
                    <a:pt x="734" y="2976"/>
                    <a:pt x="801" y="2909"/>
                    <a:pt x="734" y="2809"/>
                  </a:cubicBezTo>
                  <a:cubicBezTo>
                    <a:pt x="668" y="2642"/>
                    <a:pt x="568" y="2442"/>
                    <a:pt x="534" y="2242"/>
                  </a:cubicBezTo>
                  <a:cubicBezTo>
                    <a:pt x="507" y="2160"/>
                    <a:pt x="434" y="2100"/>
                    <a:pt x="372" y="2100"/>
                  </a:cubicBezTo>
                  <a:close/>
                  <a:moveTo>
                    <a:pt x="8685" y="1629"/>
                  </a:moveTo>
                  <a:cubicBezTo>
                    <a:pt x="8628" y="1629"/>
                    <a:pt x="8565" y="1667"/>
                    <a:pt x="8540" y="1742"/>
                  </a:cubicBezTo>
                  <a:cubicBezTo>
                    <a:pt x="8440" y="1909"/>
                    <a:pt x="8373" y="2109"/>
                    <a:pt x="8240" y="2275"/>
                  </a:cubicBezTo>
                  <a:cubicBezTo>
                    <a:pt x="8206" y="2342"/>
                    <a:pt x="8206" y="2442"/>
                    <a:pt x="8273" y="2476"/>
                  </a:cubicBezTo>
                  <a:lnTo>
                    <a:pt x="8407" y="2476"/>
                  </a:lnTo>
                  <a:lnTo>
                    <a:pt x="8407" y="2509"/>
                  </a:lnTo>
                  <a:cubicBezTo>
                    <a:pt x="8540" y="2676"/>
                    <a:pt x="8707" y="2843"/>
                    <a:pt x="8840" y="3009"/>
                  </a:cubicBezTo>
                  <a:cubicBezTo>
                    <a:pt x="8874" y="3076"/>
                    <a:pt x="8907" y="3076"/>
                    <a:pt x="8940" y="3076"/>
                  </a:cubicBezTo>
                  <a:cubicBezTo>
                    <a:pt x="9007" y="3076"/>
                    <a:pt x="9040" y="3076"/>
                    <a:pt x="9074" y="3109"/>
                  </a:cubicBezTo>
                  <a:cubicBezTo>
                    <a:pt x="9107" y="3076"/>
                    <a:pt x="9107" y="2976"/>
                    <a:pt x="9074" y="2909"/>
                  </a:cubicBezTo>
                  <a:lnTo>
                    <a:pt x="8707" y="2409"/>
                  </a:lnTo>
                  <a:cubicBezTo>
                    <a:pt x="8707" y="2342"/>
                    <a:pt x="8673" y="2309"/>
                    <a:pt x="8607" y="2309"/>
                  </a:cubicBezTo>
                  <a:cubicBezTo>
                    <a:pt x="8707" y="2142"/>
                    <a:pt x="8773" y="2009"/>
                    <a:pt x="8840" y="1842"/>
                  </a:cubicBezTo>
                  <a:cubicBezTo>
                    <a:pt x="8874" y="1775"/>
                    <a:pt x="8840" y="1675"/>
                    <a:pt x="8740" y="1642"/>
                  </a:cubicBezTo>
                  <a:cubicBezTo>
                    <a:pt x="8723" y="1633"/>
                    <a:pt x="8705" y="1629"/>
                    <a:pt x="8685" y="1629"/>
                  </a:cubicBezTo>
                  <a:close/>
                  <a:moveTo>
                    <a:pt x="15447" y="2163"/>
                  </a:moveTo>
                  <a:cubicBezTo>
                    <a:pt x="15426" y="2163"/>
                    <a:pt x="15403" y="2167"/>
                    <a:pt x="15378" y="2175"/>
                  </a:cubicBezTo>
                  <a:cubicBezTo>
                    <a:pt x="15311" y="2242"/>
                    <a:pt x="15245" y="2309"/>
                    <a:pt x="15311" y="2409"/>
                  </a:cubicBezTo>
                  <a:lnTo>
                    <a:pt x="15311" y="2442"/>
                  </a:lnTo>
                  <a:lnTo>
                    <a:pt x="15311" y="2476"/>
                  </a:lnTo>
                  <a:cubicBezTo>
                    <a:pt x="15211" y="2642"/>
                    <a:pt x="15045" y="2809"/>
                    <a:pt x="14911" y="2976"/>
                  </a:cubicBezTo>
                  <a:cubicBezTo>
                    <a:pt x="14844" y="3009"/>
                    <a:pt x="14844" y="3143"/>
                    <a:pt x="14911" y="3176"/>
                  </a:cubicBezTo>
                  <a:cubicBezTo>
                    <a:pt x="14978" y="3243"/>
                    <a:pt x="15011" y="3243"/>
                    <a:pt x="15045" y="3243"/>
                  </a:cubicBezTo>
                  <a:cubicBezTo>
                    <a:pt x="15145" y="3243"/>
                    <a:pt x="15178" y="3176"/>
                    <a:pt x="15178" y="3143"/>
                  </a:cubicBezTo>
                  <a:cubicBezTo>
                    <a:pt x="15311" y="3009"/>
                    <a:pt x="15378" y="2909"/>
                    <a:pt x="15512" y="2742"/>
                  </a:cubicBezTo>
                  <a:cubicBezTo>
                    <a:pt x="15545" y="2809"/>
                    <a:pt x="15645" y="2909"/>
                    <a:pt x="15678" y="2976"/>
                  </a:cubicBezTo>
                  <a:cubicBezTo>
                    <a:pt x="15697" y="3031"/>
                    <a:pt x="15735" y="3056"/>
                    <a:pt x="15777" y="3056"/>
                  </a:cubicBezTo>
                  <a:cubicBezTo>
                    <a:pt x="15812" y="3056"/>
                    <a:pt x="15849" y="3039"/>
                    <a:pt x="15879" y="3009"/>
                  </a:cubicBezTo>
                  <a:cubicBezTo>
                    <a:pt x="15979" y="2976"/>
                    <a:pt x="15979" y="2909"/>
                    <a:pt x="15912" y="2809"/>
                  </a:cubicBezTo>
                  <a:cubicBezTo>
                    <a:pt x="15812" y="2642"/>
                    <a:pt x="15678" y="2442"/>
                    <a:pt x="15578" y="2275"/>
                  </a:cubicBezTo>
                  <a:cubicBezTo>
                    <a:pt x="15553" y="2200"/>
                    <a:pt x="15510" y="2163"/>
                    <a:pt x="15447" y="2163"/>
                  </a:cubicBezTo>
                  <a:close/>
                  <a:moveTo>
                    <a:pt x="21099" y="2434"/>
                  </a:moveTo>
                  <a:cubicBezTo>
                    <a:pt x="21083" y="2434"/>
                    <a:pt x="21067" y="2436"/>
                    <a:pt x="21049" y="2442"/>
                  </a:cubicBezTo>
                  <a:cubicBezTo>
                    <a:pt x="20982" y="2476"/>
                    <a:pt x="20882" y="2576"/>
                    <a:pt x="20915" y="2642"/>
                  </a:cubicBezTo>
                  <a:lnTo>
                    <a:pt x="20915" y="2742"/>
                  </a:lnTo>
                  <a:cubicBezTo>
                    <a:pt x="20915" y="2809"/>
                    <a:pt x="20882" y="2943"/>
                    <a:pt x="20749" y="3109"/>
                  </a:cubicBezTo>
                  <a:cubicBezTo>
                    <a:pt x="20715" y="3143"/>
                    <a:pt x="20715" y="3276"/>
                    <a:pt x="20815" y="3310"/>
                  </a:cubicBezTo>
                  <a:cubicBezTo>
                    <a:pt x="20815" y="3343"/>
                    <a:pt x="20849" y="3343"/>
                    <a:pt x="20882" y="3343"/>
                  </a:cubicBezTo>
                  <a:cubicBezTo>
                    <a:pt x="20915" y="3343"/>
                    <a:pt x="20982" y="3310"/>
                    <a:pt x="21049" y="3310"/>
                  </a:cubicBezTo>
                  <a:cubicBezTo>
                    <a:pt x="21216" y="3076"/>
                    <a:pt x="21249" y="2843"/>
                    <a:pt x="21249" y="2742"/>
                  </a:cubicBezTo>
                  <a:lnTo>
                    <a:pt x="21249" y="2576"/>
                  </a:lnTo>
                  <a:cubicBezTo>
                    <a:pt x="21222" y="2493"/>
                    <a:pt x="21172" y="2434"/>
                    <a:pt x="21099" y="2434"/>
                  </a:cubicBezTo>
                  <a:close/>
                  <a:moveTo>
                    <a:pt x="8019" y="2696"/>
                  </a:moveTo>
                  <a:cubicBezTo>
                    <a:pt x="7973" y="2696"/>
                    <a:pt x="7925" y="2721"/>
                    <a:pt x="7906" y="2776"/>
                  </a:cubicBezTo>
                  <a:cubicBezTo>
                    <a:pt x="7773" y="2943"/>
                    <a:pt x="7639" y="3076"/>
                    <a:pt x="7506" y="3243"/>
                  </a:cubicBezTo>
                  <a:cubicBezTo>
                    <a:pt x="7406" y="3276"/>
                    <a:pt x="7406" y="3410"/>
                    <a:pt x="7506" y="3443"/>
                  </a:cubicBezTo>
                  <a:cubicBezTo>
                    <a:pt x="7539" y="3476"/>
                    <a:pt x="7573" y="3476"/>
                    <a:pt x="7639" y="3476"/>
                  </a:cubicBezTo>
                  <a:cubicBezTo>
                    <a:pt x="7673" y="3476"/>
                    <a:pt x="7706" y="3476"/>
                    <a:pt x="7739" y="3443"/>
                  </a:cubicBezTo>
                  <a:cubicBezTo>
                    <a:pt x="7873" y="3276"/>
                    <a:pt x="8040" y="3109"/>
                    <a:pt x="8173" y="2943"/>
                  </a:cubicBezTo>
                  <a:cubicBezTo>
                    <a:pt x="8206" y="2909"/>
                    <a:pt x="8206" y="2776"/>
                    <a:pt x="8106" y="2742"/>
                  </a:cubicBezTo>
                  <a:cubicBezTo>
                    <a:pt x="8091" y="2712"/>
                    <a:pt x="8056" y="2696"/>
                    <a:pt x="8019" y="2696"/>
                  </a:cubicBezTo>
                  <a:close/>
                  <a:moveTo>
                    <a:pt x="9407" y="3201"/>
                  </a:moveTo>
                  <a:cubicBezTo>
                    <a:pt x="9366" y="3201"/>
                    <a:pt x="9324" y="3226"/>
                    <a:pt x="9307" y="3276"/>
                  </a:cubicBezTo>
                  <a:cubicBezTo>
                    <a:pt x="9207" y="3310"/>
                    <a:pt x="9207" y="3443"/>
                    <a:pt x="9307" y="3476"/>
                  </a:cubicBezTo>
                  <a:cubicBezTo>
                    <a:pt x="9474" y="3643"/>
                    <a:pt x="9641" y="3777"/>
                    <a:pt x="9808" y="3910"/>
                  </a:cubicBezTo>
                  <a:cubicBezTo>
                    <a:pt x="9808" y="3943"/>
                    <a:pt x="9841" y="3943"/>
                    <a:pt x="9874" y="3943"/>
                  </a:cubicBezTo>
                  <a:cubicBezTo>
                    <a:pt x="9974" y="3943"/>
                    <a:pt x="10008" y="3910"/>
                    <a:pt x="10041" y="3910"/>
                  </a:cubicBezTo>
                  <a:cubicBezTo>
                    <a:pt x="10074" y="3843"/>
                    <a:pt x="10074" y="3743"/>
                    <a:pt x="10008" y="3676"/>
                  </a:cubicBezTo>
                  <a:cubicBezTo>
                    <a:pt x="9841" y="3576"/>
                    <a:pt x="9674" y="3410"/>
                    <a:pt x="9507" y="3276"/>
                  </a:cubicBezTo>
                  <a:cubicBezTo>
                    <a:pt x="9491" y="3226"/>
                    <a:pt x="9449" y="3201"/>
                    <a:pt x="9407" y="3201"/>
                  </a:cubicBezTo>
                  <a:close/>
                  <a:moveTo>
                    <a:pt x="16279" y="3201"/>
                  </a:moveTo>
                  <a:cubicBezTo>
                    <a:pt x="16237" y="3201"/>
                    <a:pt x="16195" y="3226"/>
                    <a:pt x="16179" y="3276"/>
                  </a:cubicBezTo>
                  <a:cubicBezTo>
                    <a:pt x="16079" y="3310"/>
                    <a:pt x="16079" y="3443"/>
                    <a:pt x="16179" y="3476"/>
                  </a:cubicBezTo>
                  <a:cubicBezTo>
                    <a:pt x="16312" y="3643"/>
                    <a:pt x="16512" y="3777"/>
                    <a:pt x="16679" y="3910"/>
                  </a:cubicBezTo>
                  <a:cubicBezTo>
                    <a:pt x="16712" y="3943"/>
                    <a:pt x="16712" y="3943"/>
                    <a:pt x="16746" y="3943"/>
                  </a:cubicBezTo>
                  <a:cubicBezTo>
                    <a:pt x="16813" y="3943"/>
                    <a:pt x="16846" y="3910"/>
                    <a:pt x="16879" y="3843"/>
                  </a:cubicBezTo>
                  <a:cubicBezTo>
                    <a:pt x="16913" y="3810"/>
                    <a:pt x="16913" y="3676"/>
                    <a:pt x="16846" y="3643"/>
                  </a:cubicBezTo>
                  <a:cubicBezTo>
                    <a:pt x="16679" y="3576"/>
                    <a:pt x="16546" y="3443"/>
                    <a:pt x="16379" y="3276"/>
                  </a:cubicBezTo>
                  <a:cubicBezTo>
                    <a:pt x="16362" y="3226"/>
                    <a:pt x="16321" y="3201"/>
                    <a:pt x="16279" y="3201"/>
                  </a:cubicBezTo>
                  <a:close/>
                  <a:moveTo>
                    <a:pt x="20358" y="3454"/>
                  </a:moveTo>
                  <a:cubicBezTo>
                    <a:pt x="20325" y="3454"/>
                    <a:pt x="20290" y="3462"/>
                    <a:pt x="20248" y="3476"/>
                  </a:cubicBezTo>
                  <a:cubicBezTo>
                    <a:pt x="20115" y="3576"/>
                    <a:pt x="19915" y="3643"/>
                    <a:pt x="19715" y="3743"/>
                  </a:cubicBezTo>
                  <a:cubicBezTo>
                    <a:pt x="19648" y="3777"/>
                    <a:pt x="19581" y="3843"/>
                    <a:pt x="19648" y="3943"/>
                  </a:cubicBezTo>
                  <a:cubicBezTo>
                    <a:pt x="19681" y="3977"/>
                    <a:pt x="19715" y="4010"/>
                    <a:pt x="19815" y="4010"/>
                  </a:cubicBezTo>
                  <a:cubicBezTo>
                    <a:pt x="20048" y="3943"/>
                    <a:pt x="20248" y="3843"/>
                    <a:pt x="20415" y="3743"/>
                  </a:cubicBezTo>
                  <a:cubicBezTo>
                    <a:pt x="20515" y="3676"/>
                    <a:pt x="20515" y="3610"/>
                    <a:pt x="20482" y="3510"/>
                  </a:cubicBezTo>
                  <a:cubicBezTo>
                    <a:pt x="20443" y="3471"/>
                    <a:pt x="20404" y="3454"/>
                    <a:pt x="20358" y="3454"/>
                  </a:cubicBezTo>
                  <a:close/>
                  <a:moveTo>
                    <a:pt x="14623" y="3360"/>
                  </a:moveTo>
                  <a:cubicBezTo>
                    <a:pt x="14586" y="3360"/>
                    <a:pt x="14544" y="3376"/>
                    <a:pt x="14511" y="3410"/>
                  </a:cubicBezTo>
                  <a:lnTo>
                    <a:pt x="14011" y="3777"/>
                  </a:lnTo>
                  <a:cubicBezTo>
                    <a:pt x="13910" y="3810"/>
                    <a:pt x="13910" y="3910"/>
                    <a:pt x="13977" y="3977"/>
                  </a:cubicBezTo>
                  <a:cubicBezTo>
                    <a:pt x="13977" y="4010"/>
                    <a:pt x="14044" y="4077"/>
                    <a:pt x="14077" y="4077"/>
                  </a:cubicBezTo>
                  <a:cubicBezTo>
                    <a:pt x="14144" y="4077"/>
                    <a:pt x="14144" y="4077"/>
                    <a:pt x="14177" y="4010"/>
                  </a:cubicBezTo>
                  <a:cubicBezTo>
                    <a:pt x="14377" y="3910"/>
                    <a:pt x="14544" y="3743"/>
                    <a:pt x="14711" y="3610"/>
                  </a:cubicBezTo>
                  <a:cubicBezTo>
                    <a:pt x="14744" y="3576"/>
                    <a:pt x="14744" y="3476"/>
                    <a:pt x="14711" y="3410"/>
                  </a:cubicBezTo>
                  <a:cubicBezTo>
                    <a:pt x="14694" y="3376"/>
                    <a:pt x="14661" y="3360"/>
                    <a:pt x="14623" y="3360"/>
                  </a:cubicBezTo>
                  <a:close/>
                  <a:moveTo>
                    <a:pt x="842" y="3288"/>
                  </a:moveTo>
                  <a:cubicBezTo>
                    <a:pt x="812" y="3288"/>
                    <a:pt x="776" y="3296"/>
                    <a:pt x="734" y="3310"/>
                  </a:cubicBezTo>
                  <a:cubicBezTo>
                    <a:pt x="668" y="3343"/>
                    <a:pt x="668" y="3443"/>
                    <a:pt x="701" y="3510"/>
                  </a:cubicBezTo>
                  <a:cubicBezTo>
                    <a:pt x="834" y="3743"/>
                    <a:pt x="935" y="3910"/>
                    <a:pt x="1101" y="4077"/>
                  </a:cubicBezTo>
                  <a:cubicBezTo>
                    <a:pt x="1168" y="4110"/>
                    <a:pt x="1201" y="4110"/>
                    <a:pt x="1235" y="4110"/>
                  </a:cubicBezTo>
                  <a:cubicBezTo>
                    <a:pt x="1301" y="4110"/>
                    <a:pt x="1335" y="4110"/>
                    <a:pt x="1335" y="4077"/>
                  </a:cubicBezTo>
                  <a:cubicBezTo>
                    <a:pt x="1368" y="4010"/>
                    <a:pt x="1368" y="3943"/>
                    <a:pt x="1335" y="3843"/>
                  </a:cubicBezTo>
                  <a:lnTo>
                    <a:pt x="935" y="3343"/>
                  </a:lnTo>
                  <a:cubicBezTo>
                    <a:pt x="915" y="3304"/>
                    <a:pt x="884" y="3288"/>
                    <a:pt x="842" y="3288"/>
                  </a:cubicBezTo>
                  <a:close/>
                  <a:moveTo>
                    <a:pt x="7132" y="3621"/>
                  </a:moveTo>
                  <a:cubicBezTo>
                    <a:pt x="7100" y="3621"/>
                    <a:pt x="7067" y="3629"/>
                    <a:pt x="7039" y="3643"/>
                  </a:cubicBezTo>
                  <a:lnTo>
                    <a:pt x="6539" y="4010"/>
                  </a:lnTo>
                  <a:cubicBezTo>
                    <a:pt x="6438" y="4077"/>
                    <a:pt x="6438" y="4143"/>
                    <a:pt x="6505" y="4244"/>
                  </a:cubicBezTo>
                  <a:cubicBezTo>
                    <a:pt x="6505" y="4277"/>
                    <a:pt x="6572" y="4310"/>
                    <a:pt x="6639" y="4310"/>
                  </a:cubicBezTo>
                  <a:cubicBezTo>
                    <a:pt x="6672" y="4310"/>
                    <a:pt x="6672" y="4310"/>
                    <a:pt x="6672" y="4277"/>
                  </a:cubicBezTo>
                  <a:cubicBezTo>
                    <a:pt x="6872" y="4177"/>
                    <a:pt x="7039" y="4010"/>
                    <a:pt x="7206" y="3910"/>
                  </a:cubicBezTo>
                  <a:cubicBezTo>
                    <a:pt x="7272" y="3843"/>
                    <a:pt x="7272" y="3777"/>
                    <a:pt x="7239" y="3676"/>
                  </a:cubicBezTo>
                  <a:cubicBezTo>
                    <a:pt x="7219" y="3637"/>
                    <a:pt x="7177" y="3621"/>
                    <a:pt x="7132" y="3621"/>
                  </a:cubicBezTo>
                  <a:close/>
                  <a:moveTo>
                    <a:pt x="17315" y="3916"/>
                  </a:moveTo>
                  <a:cubicBezTo>
                    <a:pt x="17260" y="3916"/>
                    <a:pt x="17203" y="3963"/>
                    <a:pt x="17179" y="4010"/>
                  </a:cubicBezTo>
                  <a:cubicBezTo>
                    <a:pt x="17146" y="4110"/>
                    <a:pt x="17179" y="4177"/>
                    <a:pt x="17246" y="4244"/>
                  </a:cubicBezTo>
                  <a:cubicBezTo>
                    <a:pt x="17480" y="4310"/>
                    <a:pt x="17680" y="4344"/>
                    <a:pt x="17913" y="4410"/>
                  </a:cubicBezTo>
                  <a:cubicBezTo>
                    <a:pt x="18013" y="4410"/>
                    <a:pt x="18080" y="4310"/>
                    <a:pt x="18080" y="4244"/>
                  </a:cubicBezTo>
                  <a:cubicBezTo>
                    <a:pt x="18147" y="4143"/>
                    <a:pt x="18047" y="4077"/>
                    <a:pt x="17980" y="4077"/>
                  </a:cubicBezTo>
                  <a:cubicBezTo>
                    <a:pt x="17747" y="4077"/>
                    <a:pt x="17580" y="4010"/>
                    <a:pt x="17380" y="3943"/>
                  </a:cubicBezTo>
                  <a:cubicBezTo>
                    <a:pt x="17360" y="3924"/>
                    <a:pt x="17338" y="3916"/>
                    <a:pt x="17315" y="3916"/>
                  </a:cubicBezTo>
                  <a:close/>
                  <a:moveTo>
                    <a:pt x="19230" y="3922"/>
                  </a:moveTo>
                  <a:cubicBezTo>
                    <a:pt x="19213" y="3922"/>
                    <a:pt x="19196" y="3928"/>
                    <a:pt x="19181" y="3943"/>
                  </a:cubicBezTo>
                  <a:lnTo>
                    <a:pt x="18681" y="4077"/>
                  </a:lnTo>
                  <a:lnTo>
                    <a:pt x="18547" y="4077"/>
                  </a:lnTo>
                  <a:cubicBezTo>
                    <a:pt x="18480" y="4077"/>
                    <a:pt x="18414" y="4143"/>
                    <a:pt x="18414" y="4244"/>
                  </a:cubicBezTo>
                  <a:cubicBezTo>
                    <a:pt x="18414" y="4310"/>
                    <a:pt x="18514" y="4344"/>
                    <a:pt x="18580" y="4344"/>
                  </a:cubicBezTo>
                  <a:cubicBezTo>
                    <a:pt x="18647" y="4344"/>
                    <a:pt x="18681" y="4344"/>
                    <a:pt x="18714" y="4410"/>
                  </a:cubicBezTo>
                  <a:cubicBezTo>
                    <a:pt x="18914" y="4344"/>
                    <a:pt x="19081" y="4310"/>
                    <a:pt x="19248" y="4277"/>
                  </a:cubicBezTo>
                  <a:cubicBezTo>
                    <a:pt x="19348" y="4244"/>
                    <a:pt x="19414" y="4143"/>
                    <a:pt x="19381" y="4077"/>
                  </a:cubicBezTo>
                  <a:cubicBezTo>
                    <a:pt x="19355" y="3999"/>
                    <a:pt x="19289" y="3922"/>
                    <a:pt x="19230" y="3922"/>
                  </a:cubicBezTo>
                  <a:close/>
                  <a:moveTo>
                    <a:pt x="10439" y="3964"/>
                  </a:moveTo>
                  <a:cubicBezTo>
                    <a:pt x="10377" y="3964"/>
                    <a:pt x="10333" y="4002"/>
                    <a:pt x="10308" y="4077"/>
                  </a:cubicBezTo>
                  <a:cubicBezTo>
                    <a:pt x="10241" y="4143"/>
                    <a:pt x="10308" y="4244"/>
                    <a:pt x="10375" y="4277"/>
                  </a:cubicBezTo>
                  <a:lnTo>
                    <a:pt x="11008" y="4510"/>
                  </a:lnTo>
                  <a:lnTo>
                    <a:pt x="11042" y="4510"/>
                  </a:lnTo>
                  <a:cubicBezTo>
                    <a:pt x="11075" y="4510"/>
                    <a:pt x="11175" y="4477"/>
                    <a:pt x="11175" y="4444"/>
                  </a:cubicBezTo>
                  <a:cubicBezTo>
                    <a:pt x="11209" y="4344"/>
                    <a:pt x="11175" y="4277"/>
                    <a:pt x="11075" y="4244"/>
                  </a:cubicBezTo>
                  <a:cubicBezTo>
                    <a:pt x="10875" y="4143"/>
                    <a:pt x="10675" y="4077"/>
                    <a:pt x="10508" y="3977"/>
                  </a:cubicBezTo>
                  <a:cubicBezTo>
                    <a:pt x="10483" y="3968"/>
                    <a:pt x="10460" y="3964"/>
                    <a:pt x="10439" y="3964"/>
                  </a:cubicBezTo>
                  <a:close/>
                  <a:moveTo>
                    <a:pt x="13542" y="4049"/>
                  </a:moveTo>
                  <a:cubicBezTo>
                    <a:pt x="13519" y="4049"/>
                    <a:pt x="13496" y="4057"/>
                    <a:pt x="13477" y="4077"/>
                  </a:cubicBezTo>
                  <a:cubicBezTo>
                    <a:pt x="13243" y="4143"/>
                    <a:pt x="13077" y="4244"/>
                    <a:pt x="12876" y="4277"/>
                  </a:cubicBezTo>
                  <a:cubicBezTo>
                    <a:pt x="12776" y="4310"/>
                    <a:pt x="12710" y="4410"/>
                    <a:pt x="12743" y="4477"/>
                  </a:cubicBezTo>
                  <a:cubicBezTo>
                    <a:pt x="12776" y="4577"/>
                    <a:pt x="12843" y="4610"/>
                    <a:pt x="12910" y="4610"/>
                  </a:cubicBezTo>
                  <a:cubicBezTo>
                    <a:pt x="12910" y="4610"/>
                    <a:pt x="12939" y="4596"/>
                    <a:pt x="12959" y="4596"/>
                  </a:cubicBezTo>
                  <a:cubicBezTo>
                    <a:pt x="12969" y="4596"/>
                    <a:pt x="12976" y="4599"/>
                    <a:pt x="12976" y="4610"/>
                  </a:cubicBezTo>
                  <a:lnTo>
                    <a:pt x="13577" y="4344"/>
                  </a:lnTo>
                  <a:cubicBezTo>
                    <a:pt x="13677" y="4310"/>
                    <a:pt x="13710" y="4210"/>
                    <a:pt x="13677" y="4143"/>
                  </a:cubicBezTo>
                  <a:cubicBezTo>
                    <a:pt x="13653" y="4096"/>
                    <a:pt x="13596" y="4049"/>
                    <a:pt x="13542" y="4049"/>
                  </a:cubicBezTo>
                  <a:close/>
                  <a:moveTo>
                    <a:pt x="11612" y="4388"/>
                  </a:moveTo>
                  <a:cubicBezTo>
                    <a:pt x="11548" y="4388"/>
                    <a:pt x="11509" y="4459"/>
                    <a:pt x="11509" y="4510"/>
                  </a:cubicBezTo>
                  <a:cubicBezTo>
                    <a:pt x="11442" y="4610"/>
                    <a:pt x="11542" y="4677"/>
                    <a:pt x="11642" y="4677"/>
                  </a:cubicBezTo>
                  <a:cubicBezTo>
                    <a:pt x="11742" y="4744"/>
                    <a:pt x="11909" y="4744"/>
                    <a:pt x="12042" y="4744"/>
                  </a:cubicBezTo>
                  <a:cubicBezTo>
                    <a:pt x="12109" y="4744"/>
                    <a:pt x="12161" y="4714"/>
                    <a:pt x="12208" y="4714"/>
                  </a:cubicBezTo>
                  <a:cubicBezTo>
                    <a:pt x="12231" y="4714"/>
                    <a:pt x="12254" y="4722"/>
                    <a:pt x="12276" y="4744"/>
                  </a:cubicBezTo>
                  <a:cubicBezTo>
                    <a:pt x="12409" y="4744"/>
                    <a:pt x="12476" y="4644"/>
                    <a:pt x="12476" y="4577"/>
                  </a:cubicBezTo>
                  <a:cubicBezTo>
                    <a:pt x="12476" y="4444"/>
                    <a:pt x="12376" y="4410"/>
                    <a:pt x="12276" y="4410"/>
                  </a:cubicBezTo>
                  <a:cubicBezTo>
                    <a:pt x="12176" y="4427"/>
                    <a:pt x="12076" y="4435"/>
                    <a:pt x="11976" y="4435"/>
                  </a:cubicBezTo>
                  <a:cubicBezTo>
                    <a:pt x="11876" y="4435"/>
                    <a:pt x="11776" y="4427"/>
                    <a:pt x="11676" y="4410"/>
                  </a:cubicBezTo>
                  <a:cubicBezTo>
                    <a:pt x="11652" y="4395"/>
                    <a:pt x="11631" y="4388"/>
                    <a:pt x="11612" y="4388"/>
                  </a:cubicBezTo>
                  <a:close/>
                  <a:moveTo>
                    <a:pt x="1781" y="4197"/>
                  </a:moveTo>
                  <a:cubicBezTo>
                    <a:pt x="1735" y="4197"/>
                    <a:pt x="1687" y="4222"/>
                    <a:pt x="1668" y="4277"/>
                  </a:cubicBezTo>
                  <a:cubicBezTo>
                    <a:pt x="1635" y="4310"/>
                    <a:pt x="1635" y="4444"/>
                    <a:pt x="1702" y="4477"/>
                  </a:cubicBezTo>
                  <a:cubicBezTo>
                    <a:pt x="1869" y="4610"/>
                    <a:pt x="2069" y="4744"/>
                    <a:pt x="2302" y="4811"/>
                  </a:cubicBezTo>
                  <a:lnTo>
                    <a:pt x="2336" y="4811"/>
                  </a:lnTo>
                  <a:cubicBezTo>
                    <a:pt x="2369" y="4811"/>
                    <a:pt x="2402" y="4811"/>
                    <a:pt x="2502" y="4711"/>
                  </a:cubicBezTo>
                  <a:cubicBezTo>
                    <a:pt x="2536" y="4644"/>
                    <a:pt x="2502" y="4544"/>
                    <a:pt x="2402" y="4510"/>
                  </a:cubicBezTo>
                  <a:cubicBezTo>
                    <a:pt x="2202" y="4444"/>
                    <a:pt x="2035" y="4344"/>
                    <a:pt x="1869" y="4244"/>
                  </a:cubicBezTo>
                  <a:cubicBezTo>
                    <a:pt x="1854" y="4214"/>
                    <a:pt x="1818" y="4197"/>
                    <a:pt x="1781" y="4197"/>
                  </a:cubicBezTo>
                  <a:close/>
                  <a:moveTo>
                    <a:pt x="6030" y="4264"/>
                  </a:moveTo>
                  <a:cubicBezTo>
                    <a:pt x="6010" y="4264"/>
                    <a:pt x="5989" y="4268"/>
                    <a:pt x="5971" y="4277"/>
                  </a:cubicBezTo>
                  <a:cubicBezTo>
                    <a:pt x="5738" y="4377"/>
                    <a:pt x="5571" y="4444"/>
                    <a:pt x="5371" y="4510"/>
                  </a:cubicBezTo>
                  <a:cubicBezTo>
                    <a:pt x="5304" y="4544"/>
                    <a:pt x="5238" y="4644"/>
                    <a:pt x="5304" y="4711"/>
                  </a:cubicBezTo>
                  <a:cubicBezTo>
                    <a:pt x="5338" y="4811"/>
                    <a:pt x="5371" y="4844"/>
                    <a:pt x="5471" y="4844"/>
                  </a:cubicBezTo>
                  <a:cubicBezTo>
                    <a:pt x="5471" y="4844"/>
                    <a:pt x="5504" y="4844"/>
                    <a:pt x="5471" y="4811"/>
                  </a:cubicBezTo>
                  <a:lnTo>
                    <a:pt x="6072" y="4544"/>
                  </a:lnTo>
                  <a:cubicBezTo>
                    <a:pt x="6172" y="4510"/>
                    <a:pt x="6205" y="4444"/>
                    <a:pt x="6172" y="4344"/>
                  </a:cubicBezTo>
                  <a:cubicBezTo>
                    <a:pt x="6147" y="4295"/>
                    <a:pt x="6087" y="4264"/>
                    <a:pt x="6030" y="4264"/>
                  </a:cubicBezTo>
                  <a:close/>
                  <a:moveTo>
                    <a:pt x="2936" y="4677"/>
                  </a:moveTo>
                  <a:cubicBezTo>
                    <a:pt x="2869" y="4677"/>
                    <a:pt x="2736" y="4744"/>
                    <a:pt x="2736" y="4811"/>
                  </a:cubicBezTo>
                  <a:cubicBezTo>
                    <a:pt x="2736" y="4944"/>
                    <a:pt x="2803" y="5011"/>
                    <a:pt x="2869" y="5011"/>
                  </a:cubicBezTo>
                  <a:cubicBezTo>
                    <a:pt x="3069" y="5077"/>
                    <a:pt x="3303" y="5111"/>
                    <a:pt x="3536" y="5111"/>
                  </a:cubicBezTo>
                  <a:cubicBezTo>
                    <a:pt x="3670" y="5111"/>
                    <a:pt x="3703" y="5011"/>
                    <a:pt x="3737" y="4944"/>
                  </a:cubicBezTo>
                  <a:cubicBezTo>
                    <a:pt x="3737" y="4844"/>
                    <a:pt x="3670" y="4777"/>
                    <a:pt x="3570" y="4777"/>
                  </a:cubicBezTo>
                  <a:cubicBezTo>
                    <a:pt x="3370" y="4777"/>
                    <a:pt x="3169" y="4744"/>
                    <a:pt x="2936" y="4677"/>
                  </a:cubicBezTo>
                  <a:close/>
                  <a:moveTo>
                    <a:pt x="4804" y="4677"/>
                  </a:moveTo>
                  <a:cubicBezTo>
                    <a:pt x="4570" y="4744"/>
                    <a:pt x="4370" y="4777"/>
                    <a:pt x="4170" y="4777"/>
                  </a:cubicBezTo>
                  <a:cubicBezTo>
                    <a:pt x="4070" y="4777"/>
                    <a:pt x="4037" y="4844"/>
                    <a:pt x="4037" y="4944"/>
                  </a:cubicBezTo>
                  <a:cubicBezTo>
                    <a:pt x="4037" y="5011"/>
                    <a:pt x="4137" y="5111"/>
                    <a:pt x="4204" y="5111"/>
                  </a:cubicBezTo>
                  <a:cubicBezTo>
                    <a:pt x="4470" y="5077"/>
                    <a:pt x="4671" y="5077"/>
                    <a:pt x="4871" y="5011"/>
                  </a:cubicBezTo>
                  <a:cubicBezTo>
                    <a:pt x="4971" y="4977"/>
                    <a:pt x="5004" y="4911"/>
                    <a:pt x="5004" y="4811"/>
                  </a:cubicBezTo>
                  <a:cubicBezTo>
                    <a:pt x="4971" y="4744"/>
                    <a:pt x="4871" y="4677"/>
                    <a:pt x="4804" y="4677"/>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4"/>
            <p:cNvSpPr/>
            <p:nvPr/>
          </p:nvSpPr>
          <p:spPr>
            <a:xfrm>
              <a:off x="1673025" y="626725"/>
              <a:ext cx="234375" cy="202400"/>
            </a:xfrm>
            <a:custGeom>
              <a:avLst/>
              <a:gdLst/>
              <a:ahLst/>
              <a:cxnLst/>
              <a:rect l="l" t="t" r="r" b="b"/>
              <a:pathLst>
                <a:path w="9375" h="8096" extrusionOk="0">
                  <a:moveTo>
                    <a:pt x="6139" y="0"/>
                  </a:moveTo>
                  <a:cubicBezTo>
                    <a:pt x="6139" y="0"/>
                    <a:pt x="4738" y="734"/>
                    <a:pt x="5638" y="3236"/>
                  </a:cubicBezTo>
                  <a:cubicBezTo>
                    <a:pt x="5638" y="3236"/>
                    <a:pt x="5097" y="2958"/>
                    <a:pt x="4148" y="2958"/>
                  </a:cubicBezTo>
                  <a:cubicBezTo>
                    <a:pt x="3626" y="2958"/>
                    <a:pt x="2981" y="3042"/>
                    <a:pt x="2236" y="3303"/>
                  </a:cubicBezTo>
                  <a:cubicBezTo>
                    <a:pt x="101" y="4070"/>
                    <a:pt x="1" y="7573"/>
                    <a:pt x="1" y="7573"/>
                  </a:cubicBezTo>
                  <a:cubicBezTo>
                    <a:pt x="1" y="7573"/>
                    <a:pt x="1151" y="8095"/>
                    <a:pt x="2520" y="8095"/>
                  </a:cubicBezTo>
                  <a:cubicBezTo>
                    <a:pt x="3044" y="8095"/>
                    <a:pt x="3601" y="8019"/>
                    <a:pt x="4137" y="7806"/>
                  </a:cubicBezTo>
                  <a:cubicBezTo>
                    <a:pt x="6072" y="7072"/>
                    <a:pt x="6172" y="3903"/>
                    <a:pt x="6172" y="3903"/>
                  </a:cubicBezTo>
                  <a:cubicBezTo>
                    <a:pt x="6172" y="3903"/>
                    <a:pt x="7163" y="4678"/>
                    <a:pt x="8232" y="4678"/>
                  </a:cubicBezTo>
                  <a:cubicBezTo>
                    <a:pt x="8617" y="4678"/>
                    <a:pt x="9012" y="4578"/>
                    <a:pt x="9374" y="4304"/>
                  </a:cubicBezTo>
                  <a:cubicBezTo>
                    <a:pt x="9374" y="4304"/>
                    <a:pt x="8103" y="2851"/>
                    <a:pt x="7071" y="2851"/>
                  </a:cubicBezTo>
                  <a:cubicBezTo>
                    <a:pt x="6932" y="2851"/>
                    <a:pt x="6798" y="2877"/>
                    <a:pt x="6672" y="2936"/>
                  </a:cubicBezTo>
                  <a:cubicBezTo>
                    <a:pt x="6672" y="2936"/>
                    <a:pt x="7306" y="1902"/>
                    <a:pt x="6139" y="0"/>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4"/>
            <p:cNvSpPr/>
            <p:nvPr/>
          </p:nvSpPr>
          <p:spPr>
            <a:xfrm>
              <a:off x="1705550" y="739300"/>
              <a:ext cx="66750" cy="62575"/>
            </a:xfrm>
            <a:custGeom>
              <a:avLst/>
              <a:gdLst/>
              <a:ahLst/>
              <a:cxnLst/>
              <a:rect l="l" t="t" r="r" b="b"/>
              <a:pathLst>
                <a:path w="2670" h="2503" extrusionOk="0">
                  <a:moveTo>
                    <a:pt x="201" y="1"/>
                  </a:moveTo>
                  <a:cubicBezTo>
                    <a:pt x="101" y="1"/>
                    <a:pt x="34" y="67"/>
                    <a:pt x="34" y="134"/>
                  </a:cubicBezTo>
                  <a:cubicBezTo>
                    <a:pt x="1" y="234"/>
                    <a:pt x="67" y="301"/>
                    <a:pt x="168" y="301"/>
                  </a:cubicBezTo>
                  <a:cubicBezTo>
                    <a:pt x="168" y="301"/>
                    <a:pt x="2002" y="634"/>
                    <a:pt x="2336" y="2402"/>
                  </a:cubicBezTo>
                  <a:cubicBezTo>
                    <a:pt x="2369" y="2469"/>
                    <a:pt x="2402" y="2502"/>
                    <a:pt x="2503" y="2502"/>
                  </a:cubicBezTo>
                  <a:cubicBezTo>
                    <a:pt x="2603" y="2502"/>
                    <a:pt x="2669" y="2436"/>
                    <a:pt x="2603" y="2336"/>
                  </a:cubicBezTo>
                  <a:cubicBezTo>
                    <a:pt x="2269" y="401"/>
                    <a:pt x="201" y="1"/>
                    <a:pt x="201"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4"/>
            <p:cNvSpPr/>
            <p:nvPr/>
          </p:nvSpPr>
          <p:spPr>
            <a:xfrm>
              <a:off x="1685550" y="762950"/>
              <a:ext cx="33375" cy="28925"/>
            </a:xfrm>
            <a:custGeom>
              <a:avLst/>
              <a:gdLst/>
              <a:ahLst/>
              <a:cxnLst/>
              <a:rect l="l" t="t" r="r" b="b"/>
              <a:pathLst>
                <a:path w="1335" h="1157" extrusionOk="0">
                  <a:moveTo>
                    <a:pt x="808" y="0"/>
                  </a:moveTo>
                  <a:cubicBezTo>
                    <a:pt x="778" y="0"/>
                    <a:pt x="742" y="8"/>
                    <a:pt x="701" y="22"/>
                  </a:cubicBezTo>
                  <a:cubicBezTo>
                    <a:pt x="601" y="55"/>
                    <a:pt x="601" y="155"/>
                    <a:pt x="667" y="222"/>
                  </a:cubicBezTo>
                  <a:cubicBezTo>
                    <a:pt x="834" y="489"/>
                    <a:pt x="968" y="823"/>
                    <a:pt x="968" y="856"/>
                  </a:cubicBezTo>
                  <a:cubicBezTo>
                    <a:pt x="958" y="858"/>
                    <a:pt x="946" y="860"/>
                    <a:pt x="934" y="860"/>
                  </a:cubicBezTo>
                  <a:cubicBezTo>
                    <a:pt x="785" y="860"/>
                    <a:pt x="481" y="677"/>
                    <a:pt x="234" y="522"/>
                  </a:cubicBezTo>
                  <a:cubicBezTo>
                    <a:pt x="220" y="509"/>
                    <a:pt x="189" y="500"/>
                    <a:pt x="155" y="500"/>
                  </a:cubicBezTo>
                  <a:cubicBezTo>
                    <a:pt x="107" y="500"/>
                    <a:pt x="53" y="517"/>
                    <a:pt x="34" y="556"/>
                  </a:cubicBezTo>
                  <a:cubicBezTo>
                    <a:pt x="0" y="622"/>
                    <a:pt x="0" y="723"/>
                    <a:pt x="67" y="789"/>
                  </a:cubicBezTo>
                  <a:cubicBezTo>
                    <a:pt x="200" y="823"/>
                    <a:pt x="634" y="1156"/>
                    <a:pt x="968" y="1156"/>
                  </a:cubicBezTo>
                  <a:lnTo>
                    <a:pt x="1034" y="1156"/>
                  </a:lnTo>
                  <a:cubicBezTo>
                    <a:pt x="1134" y="1156"/>
                    <a:pt x="1168" y="1056"/>
                    <a:pt x="1201" y="989"/>
                  </a:cubicBezTo>
                  <a:cubicBezTo>
                    <a:pt x="1334" y="689"/>
                    <a:pt x="1001" y="189"/>
                    <a:pt x="901" y="55"/>
                  </a:cubicBezTo>
                  <a:cubicBezTo>
                    <a:pt x="881" y="16"/>
                    <a:pt x="850" y="0"/>
                    <a:pt x="80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4"/>
            <p:cNvSpPr/>
            <p:nvPr/>
          </p:nvSpPr>
          <p:spPr>
            <a:xfrm>
              <a:off x="1690550" y="804025"/>
              <a:ext cx="27550" cy="22025"/>
            </a:xfrm>
            <a:custGeom>
              <a:avLst/>
              <a:gdLst/>
              <a:ahLst/>
              <a:cxnLst/>
              <a:rect l="l" t="t" r="r" b="b"/>
              <a:pathLst>
                <a:path w="1102" h="881" extrusionOk="0">
                  <a:moveTo>
                    <a:pt x="894" y="0"/>
                  </a:moveTo>
                  <a:cubicBezTo>
                    <a:pt x="834" y="0"/>
                    <a:pt x="792" y="31"/>
                    <a:pt x="768" y="80"/>
                  </a:cubicBezTo>
                  <a:cubicBezTo>
                    <a:pt x="561" y="522"/>
                    <a:pt x="329" y="548"/>
                    <a:pt x="232" y="548"/>
                  </a:cubicBezTo>
                  <a:cubicBezTo>
                    <a:pt x="219" y="548"/>
                    <a:pt x="208" y="547"/>
                    <a:pt x="200" y="547"/>
                  </a:cubicBezTo>
                  <a:cubicBezTo>
                    <a:pt x="134" y="547"/>
                    <a:pt x="34" y="581"/>
                    <a:pt x="0" y="681"/>
                  </a:cubicBezTo>
                  <a:cubicBezTo>
                    <a:pt x="0" y="747"/>
                    <a:pt x="34" y="847"/>
                    <a:pt x="134" y="881"/>
                  </a:cubicBezTo>
                  <a:lnTo>
                    <a:pt x="267" y="881"/>
                  </a:lnTo>
                  <a:cubicBezTo>
                    <a:pt x="501" y="881"/>
                    <a:pt x="834" y="747"/>
                    <a:pt x="1034" y="214"/>
                  </a:cubicBezTo>
                  <a:cubicBezTo>
                    <a:pt x="1101" y="114"/>
                    <a:pt x="1034" y="47"/>
                    <a:pt x="968" y="14"/>
                  </a:cubicBezTo>
                  <a:cubicBezTo>
                    <a:pt x="941" y="5"/>
                    <a:pt x="916" y="0"/>
                    <a:pt x="8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4"/>
            <p:cNvSpPr/>
            <p:nvPr/>
          </p:nvSpPr>
          <p:spPr>
            <a:xfrm>
              <a:off x="1743925" y="702575"/>
              <a:ext cx="75900" cy="83450"/>
            </a:xfrm>
            <a:custGeom>
              <a:avLst/>
              <a:gdLst/>
              <a:ahLst/>
              <a:cxnLst/>
              <a:rect l="l" t="t" r="r" b="b"/>
              <a:pathLst>
                <a:path w="3036" h="3338" extrusionOk="0">
                  <a:moveTo>
                    <a:pt x="1099" y="1"/>
                  </a:moveTo>
                  <a:cubicBezTo>
                    <a:pt x="672" y="1"/>
                    <a:pt x="164" y="572"/>
                    <a:pt x="67" y="669"/>
                  </a:cubicBezTo>
                  <a:cubicBezTo>
                    <a:pt x="0" y="736"/>
                    <a:pt x="0" y="836"/>
                    <a:pt x="67" y="903"/>
                  </a:cubicBezTo>
                  <a:cubicBezTo>
                    <a:pt x="100" y="936"/>
                    <a:pt x="142" y="953"/>
                    <a:pt x="184" y="953"/>
                  </a:cubicBezTo>
                  <a:cubicBezTo>
                    <a:pt x="225" y="953"/>
                    <a:pt x="267" y="936"/>
                    <a:pt x="300" y="903"/>
                  </a:cubicBezTo>
                  <a:cubicBezTo>
                    <a:pt x="492" y="647"/>
                    <a:pt x="867" y="300"/>
                    <a:pt x="1045" y="300"/>
                  </a:cubicBezTo>
                  <a:cubicBezTo>
                    <a:pt x="1053" y="300"/>
                    <a:pt x="1060" y="301"/>
                    <a:pt x="1068" y="302"/>
                  </a:cubicBezTo>
                  <a:cubicBezTo>
                    <a:pt x="1068" y="302"/>
                    <a:pt x="1134" y="302"/>
                    <a:pt x="1134" y="336"/>
                  </a:cubicBezTo>
                  <a:cubicBezTo>
                    <a:pt x="1334" y="636"/>
                    <a:pt x="1001" y="1236"/>
                    <a:pt x="867" y="1403"/>
                  </a:cubicBezTo>
                  <a:cubicBezTo>
                    <a:pt x="801" y="1470"/>
                    <a:pt x="834" y="1570"/>
                    <a:pt x="867" y="1603"/>
                  </a:cubicBezTo>
                  <a:cubicBezTo>
                    <a:pt x="884" y="1620"/>
                    <a:pt x="917" y="1628"/>
                    <a:pt x="955" y="1628"/>
                  </a:cubicBezTo>
                  <a:cubicBezTo>
                    <a:pt x="993" y="1628"/>
                    <a:pt x="1034" y="1620"/>
                    <a:pt x="1068" y="1603"/>
                  </a:cubicBezTo>
                  <a:cubicBezTo>
                    <a:pt x="1465" y="1298"/>
                    <a:pt x="1806" y="1132"/>
                    <a:pt x="1938" y="1132"/>
                  </a:cubicBezTo>
                  <a:cubicBezTo>
                    <a:pt x="1950" y="1132"/>
                    <a:pt x="1960" y="1133"/>
                    <a:pt x="1968" y="1136"/>
                  </a:cubicBezTo>
                  <a:cubicBezTo>
                    <a:pt x="2002" y="1236"/>
                    <a:pt x="1801" y="1636"/>
                    <a:pt x="1468" y="2070"/>
                  </a:cubicBezTo>
                  <a:cubicBezTo>
                    <a:pt x="1401" y="2137"/>
                    <a:pt x="1401" y="2237"/>
                    <a:pt x="1468" y="2270"/>
                  </a:cubicBezTo>
                  <a:cubicBezTo>
                    <a:pt x="1491" y="2293"/>
                    <a:pt x="1530" y="2332"/>
                    <a:pt x="1585" y="2332"/>
                  </a:cubicBezTo>
                  <a:cubicBezTo>
                    <a:pt x="1609" y="2332"/>
                    <a:pt x="1637" y="2324"/>
                    <a:pt x="1668" y="2304"/>
                  </a:cubicBezTo>
                  <a:cubicBezTo>
                    <a:pt x="1842" y="2254"/>
                    <a:pt x="2144" y="2168"/>
                    <a:pt x="2357" y="2168"/>
                  </a:cubicBezTo>
                  <a:cubicBezTo>
                    <a:pt x="2430" y="2168"/>
                    <a:pt x="2492" y="2178"/>
                    <a:pt x="2535" y="2204"/>
                  </a:cubicBezTo>
                  <a:cubicBezTo>
                    <a:pt x="2569" y="2204"/>
                    <a:pt x="2569" y="2237"/>
                    <a:pt x="2569" y="2237"/>
                  </a:cubicBezTo>
                  <a:cubicBezTo>
                    <a:pt x="2669" y="2437"/>
                    <a:pt x="2235" y="2804"/>
                    <a:pt x="1968" y="3037"/>
                  </a:cubicBezTo>
                  <a:cubicBezTo>
                    <a:pt x="1868" y="3071"/>
                    <a:pt x="1868" y="3138"/>
                    <a:pt x="1902" y="3238"/>
                  </a:cubicBezTo>
                  <a:cubicBezTo>
                    <a:pt x="1968" y="3271"/>
                    <a:pt x="2002" y="3304"/>
                    <a:pt x="2035" y="3304"/>
                  </a:cubicBezTo>
                  <a:cubicBezTo>
                    <a:pt x="2068" y="3304"/>
                    <a:pt x="2068" y="3304"/>
                    <a:pt x="2135" y="3338"/>
                  </a:cubicBezTo>
                  <a:cubicBezTo>
                    <a:pt x="2202" y="3271"/>
                    <a:pt x="3036" y="2737"/>
                    <a:pt x="2869" y="2170"/>
                  </a:cubicBezTo>
                  <a:cubicBezTo>
                    <a:pt x="2836" y="2070"/>
                    <a:pt x="2802" y="1970"/>
                    <a:pt x="2669" y="1937"/>
                  </a:cubicBezTo>
                  <a:cubicBezTo>
                    <a:pt x="2569" y="1870"/>
                    <a:pt x="2452" y="1845"/>
                    <a:pt x="2335" y="1845"/>
                  </a:cubicBezTo>
                  <a:cubicBezTo>
                    <a:pt x="2218" y="1845"/>
                    <a:pt x="2102" y="1870"/>
                    <a:pt x="2002" y="1903"/>
                  </a:cubicBezTo>
                  <a:cubicBezTo>
                    <a:pt x="2202" y="1603"/>
                    <a:pt x="2369" y="1236"/>
                    <a:pt x="2202" y="1003"/>
                  </a:cubicBezTo>
                  <a:cubicBezTo>
                    <a:pt x="2168" y="936"/>
                    <a:pt x="2068" y="903"/>
                    <a:pt x="2002" y="903"/>
                  </a:cubicBezTo>
                  <a:cubicBezTo>
                    <a:pt x="1965" y="888"/>
                    <a:pt x="1927" y="881"/>
                    <a:pt x="1887" y="881"/>
                  </a:cubicBezTo>
                  <a:cubicBezTo>
                    <a:pt x="1745" y="881"/>
                    <a:pt x="1583" y="965"/>
                    <a:pt x="1401" y="1069"/>
                  </a:cubicBezTo>
                  <a:cubicBezTo>
                    <a:pt x="1501" y="769"/>
                    <a:pt x="1535" y="469"/>
                    <a:pt x="1401" y="235"/>
                  </a:cubicBezTo>
                  <a:cubicBezTo>
                    <a:pt x="1368" y="102"/>
                    <a:pt x="1234" y="2"/>
                    <a:pt x="1134" y="2"/>
                  </a:cubicBezTo>
                  <a:cubicBezTo>
                    <a:pt x="1123" y="1"/>
                    <a:pt x="1111" y="1"/>
                    <a:pt x="109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4"/>
            <p:cNvSpPr/>
            <p:nvPr/>
          </p:nvSpPr>
          <p:spPr>
            <a:xfrm>
              <a:off x="3126300" y="2074725"/>
              <a:ext cx="243800" cy="154000"/>
            </a:xfrm>
            <a:custGeom>
              <a:avLst/>
              <a:gdLst/>
              <a:ahLst/>
              <a:cxnLst/>
              <a:rect l="l" t="t" r="r" b="b"/>
              <a:pathLst>
                <a:path w="9752" h="6160" extrusionOk="0">
                  <a:moveTo>
                    <a:pt x="6212" y="1"/>
                  </a:moveTo>
                  <a:cubicBezTo>
                    <a:pt x="5827" y="1"/>
                    <a:pt x="5443" y="75"/>
                    <a:pt x="5082" y="255"/>
                  </a:cubicBezTo>
                  <a:cubicBezTo>
                    <a:pt x="3080" y="1256"/>
                    <a:pt x="2713" y="2691"/>
                    <a:pt x="2713" y="2691"/>
                  </a:cubicBezTo>
                  <a:cubicBezTo>
                    <a:pt x="1843" y="1088"/>
                    <a:pt x="879" y="837"/>
                    <a:pt x="371" y="837"/>
                  </a:cubicBezTo>
                  <a:cubicBezTo>
                    <a:pt x="138" y="837"/>
                    <a:pt x="1" y="889"/>
                    <a:pt x="11" y="889"/>
                  </a:cubicBezTo>
                  <a:cubicBezTo>
                    <a:pt x="645" y="2991"/>
                    <a:pt x="1813" y="3258"/>
                    <a:pt x="1813" y="3258"/>
                  </a:cubicBezTo>
                  <a:cubicBezTo>
                    <a:pt x="678" y="3725"/>
                    <a:pt x="945" y="6160"/>
                    <a:pt x="945" y="6160"/>
                  </a:cubicBezTo>
                  <a:cubicBezTo>
                    <a:pt x="2613" y="5893"/>
                    <a:pt x="2813" y="3558"/>
                    <a:pt x="2813" y="3558"/>
                  </a:cubicBezTo>
                  <a:cubicBezTo>
                    <a:pt x="2813" y="3558"/>
                    <a:pt x="4410" y="4952"/>
                    <a:pt x="6035" y="4952"/>
                  </a:cubicBezTo>
                  <a:cubicBezTo>
                    <a:pt x="6388" y="4952"/>
                    <a:pt x="6743" y="4886"/>
                    <a:pt x="7083" y="4725"/>
                  </a:cubicBezTo>
                  <a:cubicBezTo>
                    <a:pt x="8984" y="3791"/>
                    <a:pt x="9752" y="1523"/>
                    <a:pt x="9752" y="1523"/>
                  </a:cubicBezTo>
                  <a:cubicBezTo>
                    <a:pt x="9752" y="1523"/>
                    <a:pt x="7960" y="1"/>
                    <a:pt x="6212"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4"/>
            <p:cNvSpPr/>
            <p:nvPr/>
          </p:nvSpPr>
          <p:spPr>
            <a:xfrm>
              <a:off x="3258325" y="2086600"/>
              <a:ext cx="36725" cy="88750"/>
            </a:xfrm>
            <a:custGeom>
              <a:avLst/>
              <a:gdLst/>
              <a:ahLst/>
              <a:cxnLst/>
              <a:rect l="l" t="t" r="r" b="b"/>
              <a:pathLst>
                <a:path w="1469" h="3550" extrusionOk="0">
                  <a:moveTo>
                    <a:pt x="1248" y="1"/>
                  </a:moveTo>
                  <a:cubicBezTo>
                    <a:pt x="1202" y="1"/>
                    <a:pt x="1153" y="26"/>
                    <a:pt x="1135" y="81"/>
                  </a:cubicBezTo>
                  <a:cubicBezTo>
                    <a:pt x="1102" y="81"/>
                    <a:pt x="1" y="1815"/>
                    <a:pt x="1168" y="3450"/>
                  </a:cubicBezTo>
                  <a:cubicBezTo>
                    <a:pt x="1202" y="3483"/>
                    <a:pt x="1268" y="3550"/>
                    <a:pt x="1302" y="3550"/>
                  </a:cubicBezTo>
                  <a:cubicBezTo>
                    <a:pt x="1335" y="3550"/>
                    <a:pt x="1368" y="3550"/>
                    <a:pt x="1368" y="3450"/>
                  </a:cubicBezTo>
                  <a:cubicBezTo>
                    <a:pt x="1468" y="3416"/>
                    <a:pt x="1468" y="3316"/>
                    <a:pt x="1435" y="3250"/>
                  </a:cubicBezTo>
                  <a:cubicBezTo>
                    <a:pt x="368" y="1815"/>
                    <a:pt x="1335" y="314"/>
                    <a:pt x="1368" y="247"/>
                  </a:cubicBezTo>
                  <a:cubicBezTo>
                    <a:pt x="1435" y="214"/>
                    <a:pt x="1435" y="81"/>
                    <a:pt x="1335" y="47"/>
                  </a:cubicBezTo>
                  <a:cubicBezTo>
                    <a:pt x="1320" y="17"/>
                    <a:pt x="1285" y="1"/>
                    <a:pt x="124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4"/>
            <p:cNvSpPr/>
            <p:nvPr/>
          </p:nvSpPr>
          <p:spPr>
            <a:xfrm>
              <a:off x="3305025" y="2096725"/>
              <a:ext cx="29225" cy="30275"/>
            </a:xfrm>
            <a:custGeom>
              <a:avLst/>
              <a:gdLst/>
              <a:ahLst/>
              <a:cxnLst/>
              <a:rect l="l" t="t" r="r" b="b"/>
              <a:pathLst>
                <a:path w="1169" h="1211" extrusionOk="0">
                  <a:moveTo>
                    <a:pt x="964" y="1"/>
                  </a:moveTo>
                  <a:cubicBezTo>
                    <a:pt x="902" y="1"/>
                    <a:pt x="835" y="60"/>
                    <a:pt x="835" y="143"/>
                  </a:cubicBezTo>
                  <a:cubicBezTo>
                    <a:pt x="835" y="476"/>
                    <a:pt x="735" y="843"/>
                    <a:pt x="635" y="877"/>
                  </a:cubicBezTo>
                  <a:cubicBezTo>
                    <a:pt x="568" y="843"/>
                    <a:pt x="434" y="543"/>
                    <a:pt x="334" y="243"/>
                  </a:cubicBezTo>
                  <a:cubicBezTo>
                    <a:pt x="301" y="176"/>
                    <a:pt x="234" y="143"/>
                    <a:pt x="134" y="143"/>
                  </a:cubicBezTo>
                  <a:cubicBezTo>
                    <a:pt x="67" y="176"/>
                    <a:pt x="1" y="243"/>
                    <a:pt x="1" y="343"/>
                  </a:cubicBezTo>
                  <a:cubicBezTo>
                    <a:pt x="67" y="510"/>
                    <a:pt x="234" y="1043"/>
                    <a:pt x="468" y="1177"/>
                  </a:cubicBezTo>
                  <a:cubicBezTo>
                    <a:pt x="501" y="1210"/>
                    <a:pt x="568" y="1210"/>
                    <a:pt x="601" y="1210"/>
                  </a:cubicBezTo>
                  <a:cubicBezTo>
                    <a:pt x="635" y="1210"/>
                    <a:pt x="735" y="1177"/>
                    <a:pt x="735" y="1177"/>
                  </a:cubicBezTo>
                  <a:cubicBezTo>
                    <a:pt x="1068" y="1010"/>
                    <a:pt x="1135" y="309"/>
                    <a:pt x="1135" y="176"/>
                  </a:cubicBezTo>
                  <a:cubicBezTo>
                    <a:pt x="1168" y="76"/>
                    <a:pt x="1102" y="9"/>
                    <a:pt x="1001" y="9"/>
                  </a:cubicBezTo>
                  <a:cubicBezTo>
                    <a:pt x="990" y="3"/>
                    <a:pt x="977" y="1"/>
                    <a:pt x="96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4"/>
            <p:cNvSpPr/>
            <p:nvPr/>
          </p:nvSpPr>
          <p:spPr>
            <a:xfrm>
              <a:off x="3331725" y="2129975"/>
              <a:ext cx="31700" cy="13700"/>
            </a:xfrm>
            <a:custGeom>
              <a:avLst/>
              <a:gdLst/>
              <a:ahLst/>
              <a:cxnLst/>
              <a:rect l="l" t="t" r="r" b="b"/>
              <a:pathLst>
                <a:path w="1268" h="548" extrusionOk="0">
                  <a:moveTo>
                    <a:pt x="1094" y="0"/>
                  </a:moveTo>
                  <a:cubicBezTo>
                    <a:pt x="1032" y="0"/>
                    <a:pt x="983" y="31"/>
                    <a:pt x="934" y="80"/>
                  </a:cubicBezTo>
                  <a:cubicBezTo>
                    <a:pt x="934" y="80"/>
                    <a:pt x="840" y="249"/>
                    <a:pt x="568" y="249"/>
                  </a:cubicBezTo>
                  <a:cubicBezTo>
                    <a:pt x="478" y="249"/>
                    <a:pt x="367" y="230"/>
                    <a:pt x="234" y="180"/>
                  </a:cubicBezTo>
                  <a:cubicBezTo>
                    <a:pt x="216" y="171"/>
                    <a:pt x="196" y="167"/>
                    <a:pt x="175" y="167"/>
                  </a:cubicBezTo>
                  <a:cubicBezTo>
                    <a:pt x="118" y="167"/>
                    <a:pt x="58" y="198"/>
                    <a:pt x="34" y="247"/>
                  </a:cubicBezTo>
                  <a:cubicBezTo>
                    <a:pt x="0" y="347"/>
                    <a:pt x="34" y="414"/>
                    <a:pt x="100" y="481"/>
                  </a:cubicBezTo>
                  <a:cubicBezTo>
                    <a:pt x="267" y="514"/>
                    <a:pt x="434" y="547"/>
                    <a:pt x="567" y="547"/>
                  </a:cubicBezTo>
                  <a:cubicBezTo>
                    <a:pt x="901" y="547"/>
                    <a:pt x="1101" y="347"/>
                    <a:pt x="1234" y="214"/>
                  </a:cubicBezTo>
                  <a:cubicBezTo>
                    <a:pt x="1268" y="147"/>
                    <a:pt x="1234" y="47"/>
                    <a:pt x="1168" y="14"/>
                  </a:cubicBezTo>
                  <a:cubicBezTo>
                    <a:pt x="1141" y="5"/>
                    <a:pt x="1116" y="0"/>
                    <a:pt x="10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4"/>
            <p:cNvSpPr/>
            <p:nvPr/>
          </p:nvSpPr>
          <p:spPr>
            <a:xfrm>
              <a:off x="3214975" y="2100150"/>
              <a:ext cx="47550" cy="84375"/>
            </a:xfrm>
            <a:custGeom>
              <a:avLst/>
              <a:gdLst/>
              <a:ahLst/>
              <a:cxnLst/>
              <a:rect l="l" t="t" r="r" b="b"/>
              <a:pathLst>
                <a:path w="1902" h="3375" extrusionOk="0">
                  <a:moveTo>
                    <a:pt x="998" y="0"/>
                  </a:moveTo>
                  <a:cubicBezTo>
                    <a:pt x="690" y="0"/>
                    <a:pt x="234" y="34"/>
                    <a:pt x="67" y="273"/>
                  </a:cubicBezTo>
                  <a:cubicBezTo>
                    <a:pt x="34" y="406"/>
                    <a:pt x="0" y="539"/>
                    <a:pt x="34" y="673"/>
                  </a:cubicBezTo>
                  <a:cubicBezTo>
                    <a:pt x="100" y="940"/>
                    <a:pt x="367" y="1106"/>
                    <a:pt x="601" y="1240"/>
                  </a:cubicBezTo>
                  <a:cubicBezTo>
                    <a:pt x="400" y="1273"/>
                    <a:pt x="200" y="1407"/>
                    <a:pt x="100" y="1540"/>
                  </a:cubicBezTo>
                  <a:cubicBezTo>
                    <a:pt x="67" y="1607"/>
                    <a:pt x="67" y="1707"/>
                    <a:pt x="67" y="1774"/>
                  </a:cubicBezTo>
                  <a:cubicBezTo>
                    <a:pt x="100" y="2074"/>
                    <a:pt x="534" y="2207"/>
                    <a:pt x="867" y="2241"/>
                  </a:cubicBezTo>
                  <a:cubicBezTo>
                    <a:pt x="701" y="2374"/>
                    <a:pt x="501" y="2574"/>
                    <a:pt x="434" y="2741"/>
                  </a:cubicBezTo>
                  <a:cubicBezTo>
                    <a:pt x="400" y="2874"/>
                    <a:pt x="434" y="3008"/>
                    <a:pt x="501" y="3075"/>
                  </a:cubicBezTo>
                  <a:cubicBezTo>
                    <a:pt x="667" y="3341"/>
                    <a:pt x="1001" y="3375"/>
                    <a:pt x="1268" y="3375"/>
                  </a:cubicBezTo>
                  <a:cubicBezTo>
                    <a:pt x="1568" y="3375"/>
                    <a:pt x="1835" y="3341"/>
                    <a:pt x="1768" y="3341"/>
                  </a:cubicBezTo>
                  <a:cubicBezTo>
                    <a:pt x="1868" y="3275"/>
                    <a:pt x="1902" y="3208"/>
                    <a:pt x="1902" y="3108"/>
                  </a:cubicBezTo>
                  <a:cubicBezTo>
                    <a:pt x="1868" y="3041"/>
                    <a:pt x="1768" y="3008"/>
                    <a:pt x="1701" y="3008"/>
                  </a:cubicBezTo>
                  <a:cubicBezTo>
                    <a:pt x="1557" y="3037"/>
                    <a:pt x="1374" y="3059"/>
                    <a:pt x="1203" y="3059"/>
                  </a:cubicBezTo>
                  <a:cubicBezTo>
                    <a:pt x="980" y="3059"/>
                    <a:pt x="776" y="3021"/>
                    <a:pt x="701" y="2908"/>
                  </a:cubicBezTo>
                  <a:lnTo>
                    <a:pt x="701" y="2841"/>
                  </a:lnTo>
                  <a:cubicBezTo>
                    <a:pt x="767" y="2674"/>
                    <a:pt x="1168" y="2407"/>
                    <a:pt x="1401" y="2274"/>
                  </a:cubicBezTo>
                  <a:cubicBezTo>
                    <a:pt x="1435" y="2274"/>
                    <a:pt x="1501" y="2207"/>
                    <a:pt x="1501" y="2107"/>
                  </a:cubicBezTo>
                  <a:cubicBezTo>
                    <a:pt x="1435" y="2040"/>
                    <a:pt x="1401" y="2007"/>
                    <a:pt x="1301" y="2007"/>
                  </a:cubicBezTo>
                  <a:cubicBezTo>
                    <a:pt x="801" y="2007"/>
                    <a:pt x="367" y="1874"/>
                    <a:pt x="300" y="1740"/>
                  </a:cubicBezTo>
                  <a:cubicBezTo>
                    <a:pt x="367" y="1674"/>
                    <a:pt x="734" y="1507"/>
                    <a:pt x="1234" y="1407"/>
                  </a:cubicBezTo>
                  <a:cubicBezTo>
                    <a:pt x="1301" y="1407"/>
                    <a:pt x="1368" y="1340"/>
                    <a:pt x="1368" y="1240"/>
                  </a:cubicBezTo>
                  <a:cubicBezTo>
                    <a:pt x="1368" y="1173"/>
                    <a:pt x="1301" y="1073"/>
                    <a:pt x="1234" y="1073"/>
                  </a:cubicBezTo>
                  <a:cubicBezTo>
                    <a:pt x="1034" y="1073"/>
                    <a:pt x="400" y="906"/>
                    <a:pt x="300" y="573"/>
                  </a:cubicBezTo>
                  <a:lnTo>
                    <a:pt x="300" y="506"/>
                  </a:lnTo>
                  <a:cubicBezTo>
                    <a:pt x="434" y="373"/>
                    <a:pt x="934" y="339"/>
                    <a:pt x="1268" y="339"/>
                  </a:cubicBezTo>
                  <a:cubicBezTo>
                    <a:pt x="1368" y="339"/>
                    <a:pt x="1435" y="239"/>
                    <a:pt x="1435" y="172"/>
                  </a:cubicBezTo>
                  <a:cubicBezTo>
                    <a:pt x="1435" y="72"/>
                    <a:pt x="1368" y="6"/>
                    <a:pt x="1268" y="6"/>
                  </a:cubicBezTo>
                  <a:cubicBezTo>
                    <a:pt x="1220" y="6"/>
                    <a:pt x="1121" y="0"/>
                    <a:pt x="99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74"/>
          <p:cNvGrpSpPr/>
          <p:nvPr/>
        </p:nvGrpSpPr>
        <p:grpSpPr>
          <a:xfrm>
            <a:off x="4928971" y="2818910"/>
            <a:ext cx="1443873" cy="1473055"/>
            <a:chOff x="4364950" y="557500"/>
            <a:chExt cx="1773800" cy="1809650"/>
          </a:xfrm>
        </p:grpSpPr>
        <p:sp>
          <p:nvSpPr>
            <p:cNvPr id="5081" name="Google Shape;5081;p74"/>
            <p:cNvSpPr/>
            <p:nvPr/>
          </p:nvSpPr>
          <p:spPr>
            <a:xfrm>
              <a:off x="4960375" y="789350"/>
              <a:ext cx="56725" cy="56725"/>
            </a:xfrm>
            <a:custGeom>
              <a:avLst/>
              <a:gdLst/>
              <a:ahLst/>
              <a:cxnLst/>
              <a:rect l="l" t="t" r="r" b="b"/>
              <a:pathLst>
                <a:path w="2269" h="2269" extrusionOk="0">
                  <a:moveTo>
                    <a:pt x="1135" y="334"/>
                  </a:moveTo>
                  <a:cubicBezTo>
                    <a:pt x="1402" y="334"/>
                    <a:pt x="1568" y="434"/>
                    <a:pt x="1702" y="601"/>
                  </a:cubicBezTo>
                  <a:cubicBezTo>
                    <a:pt x="1835" y="734"/>
                    <a:pt x="1935" y="934"/>
                    <a:pt x="1935" y="1134"/>
                  </a:cubicBezTo>
                  <a:cubicBezTo>
                    <a:pt x="1935" y="1601"/>
                    <a:pt x="1568" y="1935"/>
                    <a:pt x="1135" y="1935"/>
                  </a:cubicBezTo>
                  <a:cubicBezTo>
                    <a:pt x="668" y="1935"/>
                    <a:pt x="334" y="1568"/>
                    <a:pt x="334" y="1134"/>
                  </a:cubicBezTo>
                  <a:cubicBezTo>
                    <a:pt x="334" y="667"/>
                    <a:pt x="735" y="334"/>
                    <a:pt x="1135" y="334"/>
                  </a:cubicBezTo>
                  <a:close/>
                  <a:moveTo>
                    <a:pt x="1135" y="0"/>
                  </a:moveTo>
                  <a:cubicBezTo>
                    <a:pt x="501" y="0"/>
                    <a:pt x="1" y="500"/>
                    <a:pt x="1" y="1134"/>
                  </a:cubicBezTo>
                  <a:cubicBezTo>
                    <a:pt x="1" y="1768"/>
                    <a:pt x="501" y="2268"/>
                    <a:pt x="1135" y="2268"/>
                  </a:cubicBezTo>
                  <a:cubicBezTo>
                    <a:pt x="1769" y="2268"/>
                    <a:pt x="2269" y="1768"/>
                    <a:pt x="2269" y="1134"/>
                  </a:cubicBezTo>
                  <a:cubicBezTo>
                    <a:pt x="2269" y="834"/>
                    <a:pt x="2136" y="534"/>
                    <a:pt x="1935" y="334"/>
                  </a:cubicBezTo>
                  <a:cubicBezTo>
                    <a:pt x="1702" y="134"/>
                    <a:pt x="1435" y="0"/>
                    <a:pt x="11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4"/>
            <p:cNvSpPr/>
            <p:nvPr/>
          </p:nvSpPr>
          <p:spPr>
            <a:xfrm>
              <a:off x="5585825" y="1174625"/>
              <a:ext cx="56725" cy="55900"/>
            </a:xfrm>
            <a:custGeom>
              <a:avLst/>
              <a:gdLst/>
              <a:ahLst/>
              <a:cxnLst/>
              <a:rect l="l" t="t" r="r" b="b"/>
              <a:pathLst>
                <a:path w="2269" h="2236" extrusionOk="0">
                  <a:moveTo>
                    <a:pt x="1135" y="334"/>
                  </a:moveTo>
                  <a:cubicBezTo>
                    <a:pt x="1335" y="334"/>
                    <a:pt x="1568" y="400"/>
                    <a:pt x="1668" y="567"/>
                  </a:cubicBezTo>
                  <a:cubicBezTo>
                    <a:pt x="1835" y="701"/>
                    <a:pt x="1935" y="901"/>
                    <a:pt x="1935" y="1101"/>
                  </a:cubicBezTo>
                  <a:cubicBezTo>
                    <a:pt x="1935" y="1568"/>
                    <a:pt x="1568" y="1902"/>
                    <a:pt x="1135" y="1902"/>
                  </a:cubicBezTo>
                  <a:cubicBezTo>
                    <a:pt x="668" y="1902"/>
                    <a:pt x="334" y="1535"/>
                    <a:pt x="334" y="1101"/>
                  </a:cubicBezTo>
                  <a:cubicBezTo>
                    <a:pt x="334" y="667"/>
                    <a:pt x="734" y="334"/>
                    <a:pt x="1135" y="334"/>
                  </a:cubicBezTo>
                  <a:close/>
                  <a:moveTo>
                    <a:pt x="1135" y="0"/>
                  </a:moveTo>
                  <a:cubicBezTo>
                    <a:pt x="501" y="0"/>
                    <a:pt x="1" y="501"/>
                    <a:pt x="1" y="1101"/>
                  </a:cubicBezTo>
                  <a:cubicBezTo>
                    <a:pt x="1" y="1735"/>
                    <a:pt x="501" y="2235"/>
                    <a:pt x="1135" y="2235"/>
                  </a:cubicBezTo>
                  <a:cubicBezTo>
                    <a:pt x="1768" y="2235"/>
                    <a:pt x="2269" y="1735"/>
                    <a:pt x="2269" y="1101"/>
                  </a:cubicBezTo>
                  <a:cubicBezTo>
                    <a:pt x="2269" y="834"/>
                    <a:pt x="2135" y="534"/>
                    <a:pt x="1935" y="334"/>
                  </a:cubicBezTo>
                  <a:cubicBezTo>
                    <a:pt x="1702" y="100"/>
                    <a:pt x="1435" y="0"/>
                    <a:pt x="113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4"/>
            <p:cNvSpPr/>
            <p:nvPr/>
          </p:nvSpPr>
          <p:spPr>
            <a:xfrm>
              <a:off x="4468350" y="2179500"/>
              <a:ext cx="56750" cy="55900"/>
            </a:xfrm>
            <a:custGeom>
              <a:avLst/>
              <a:gdLst/>
              <a:ahLst/>
              <a:cxnLst/>
              <a:rect l="l" t="t" r="r" b="b"/>
              <a:pathLst>
                <a:path w="2270" h="2236" extrusionOk="0">
                  <a:moveTo>
                    <a:pt x="1135" y="368"/>
                  </a:moveTo>
                  <a:cubicBezTo>
                    <a:pt x="1335" y="368"/>
                    <a:pt x="1569" y="434"/>
                    <a:pt x="1702" y="601"/>
                  </a:cubicBezTo>
                  <a:cubicBezTo>
                    <a:pt x="1836" y="734"/>
                    <a:pt x="1936" y="935"/>
                    <a:pt x="1936" y="1168"/>
                  </a:cubicBezTo>
                  <a:cubicBezTo>
                    <a:pt x="1936" y="1602"/>
                    <a:pt x="1569" y="1935"/>
                    <a:pt x="1135" y="1935"/>
                  </a:cubicBezTo>
                  <a:cubicBezTo>
                    <a:pt x="668" y="1935"/>
                    <a:pt x="335" y="1568"/>
                    <a:pt x="335" y="1168"/>
                  </a:cubicBezTo>
                  <a:cubicBezTo>
                    <a:pt x="335" y="701"/>
                    <a:pt x="735" y="368"/>
                    <a:pt x="1135" y="368"/>
                  </a:cubicBezTo>
                  <a:close/>
                  <a:moveTo>
                    <a:pt x="1135" y="1"/>
                  </a:moveTo>
                  <a:cubicBezTo>
                    <a:pt x="501" y="1"/>
                    <a:pt x="1" y="501"/>
                    <a:pt x="1" y="1101"/>
                  </a:cubicBezTo>
                  <a:cubicBezTo>
                    <a:pt x="1" y="1735"/>
                    <a:pt x="501" y="2236"/>
                    <a:pt x="1135" y="2236"/>
                  </a:cubicBezTo>
                  <a:cubicBezTo>
                    <a:pt x="1736" y="2236"/>
                    <a:pt x="2236" y="1735"/>
                    <a:pt x="2269" y="1101"/>
                  </a:cubicBezTo>
                  <a:cubicBezTo>
                    <a:pt x="2269" y="835"/>
                    <a:pt x="2136" y="534"/>
                    <a:pt x="1936" y="334"/>
                  </a:cubicBezTo>
                  <a:cubicBezTo>
                    <a:pt x="1702" y="101"/>
                    <a:pt x="1435" y="1"/>
                    <a:pt x="11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4"/>
            <p:cNvSpPr/>
            <p:nvPr/>
          </p:nvSpPr>
          <p:spPr>
            <a:xfrm>
              <a:off x="6044500" y="1471500"/>
              <a:ext cx="56725" cy="55900"/>
            </a:xfrm>
            <a:custGeom>
              <a:avLst/>
              <a:gdLst/>
              <a:ahLst/>
              <a:cxnLst/>
              <a:rect l="l" t="t" r="r" b="b"/>
              <a:pathLst>
                <a:path w="2269" h="2236" extrusionOk="0">
                  <a:moveTo>
                    <a:pt x="1134" y="367"/>
                  </a:moveTo>
                  <a:cubicBezTo>
                    <a:pt x="1334" y="367"/>
                    <a:pt x="1568" y="467"/>
                    <a:pt x="1701" y="634"/>
                  </a:cubicBezTo>
                  <a:cubicBezTo>
                    <a:pt x="1835" y="734"/>
                    <a:pt x="1935" y="968"/>
                    <a:pt x="1935" y="1168"/>
                  </a:cubicBezTo>
                  <a:cubicBezTo>
                    <a:pt x="1935" y="1635"/>
                    <a:pt x="1568" y="1968"/>
                    <a:pt x="1134" y="1968"/>
                  </a:cubicBezTo>
                  <a:cubicBezTo>
                    <a:pt x="667" y="1968"/>
                    <a:pt x="334" y="1568"/>
                    <a:pt x="334" y="1168"/>
                  </a:cubicBezTo>
                  <a:cubicBezTo>
                    <a:pt x="334" y="701"/>
                    <a:pt x="734" y="367"/>
                    <a:pt x="1134" y="367"/>
                  </a:cubicBezTo>
                  <a:close/>
                  <a:moveTo>
                    <a:pt x="1134" y="0"/>
                  </a:moveTo>
                  <a:cubicBezTo>
                    <a:pt x="500" y="0"/>
                    <a:pt x="0" y="501"/>
                    <a:pt x="0" y="1134"/>
                  </a:cubicBezTo>
                  <a:cubicBezTo>
                    <a:pt x="0" y="1735"/>
                    <a:pt x="500" y="2235"/>
                    <a:pt x="1134" y="2235"/>
                  </a:cubicBezTo>
                  <a:cubicBezTo>
                    <a:pt x="1768" y="2235"/>
                    <a:pt x="2268" y="1735"/>
                    <a:pt x="2268" y="1134"/>
                  </a:cubicBezTo>
                  <a:cubicBezTo>
                    <a:pt x="2268" y="834"/>
                    <a:pt x="2135" y="534"/>
                    <a:pt x="1935" y="334"/>
                  </a:cubicBezTo>
                  <a:cubicBezTo>
                    <a:pt x="1701" y="134"/>
                    <a:pt x="1434" y="0"/>
                    <a:pt x="113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4"/>
            <p:cNvSpPr/>
            <p:nvPr/>
          </p:nvSpPr>
          <p:spPr>
            <a:xfrm>
              <a:off x="4449175" y="1164600"/>
              <a:ext cx="122625" cy="125125"/>
            </a:xfrm>
            <a:custGeom>
              <a:avLst/>
              <a:gdLst/>
              <a:ahLst/>
              <a:cxnLst/>
              <a:rect l="l" t="t" r="r" b="b"/>
              <a:pathLst>
                <a:path w="4905" h="5005" extrusionOk="0">
                  <a:moveTo>
                    <a:pt x="1368" y="468"/>
                  </a:moveTo>
                  <a:cubicBezTo>
                    <a:pt x="1569" y="635"/>
                    <a:pt x="1869" y="902"/>
                    <a:pt x="2169" y="1135"/>
                  </a:cubicBezTo>
                  <a:cubicBezTo>
                    <a:pt x="1935" y="1268"/>
                    <a:pt x="1702" y="1402"/>
                    <a:pt x="1502" y="1502"/>
                  </a:cubicBezTo>
                  <a:cubicBezTo>
                    <a:pt x="1402" y="968"/>
                    <a:pt x="1368" y="635"/>
                    <a:pt x="1368" y="468"/>
                  </a:cubicBezTo>
                  <a:close/>
                  <a:moveTo>
                    <a:pt x="3937" y="735"/>
                  </a:moveTo>
                  <a:lnTo>
                    <a:pt x="3937" y="735"/>
                  </a:lnTo>
                  <a:cubicBezTo>
                    <a:pt x="3870" y="935"/>
                    <a:pt x="3737" y="1268"/>
                    <a:pt x="3503" y="1836"/>
                  </a:cubicBezTo>
                  <a:cubicBezTo>
                    <a:pt x="3270" y="1635"/>
                    <a:pt x="3036" y="1435"/>
                    <a:pt x="2769" y="1235"/>
                  </a:cubicBezTo>
                  <a:cubicBezTo>
                    <a:pt x="3370" y="935"/>
                    <a:pt x="3737" y="768"/>
                    <a:pt x="3937" y="735"/>
                  </a:cubicBezTo>
                  <a:close/>
                  <a:moveTo>
                    <a:pt x="1268" y="2102"/>
                  </a:moveTo>
                  <a:cubicBezTo>
                    <a:pt x="1335" y="2403"/>
                    <a:pt x="1402" y="2669"/>
                    <a:pt x="1435" y="2970"/>
                  </a:cubicBezTo>
                  <a:cubicBezTo>
                    <a:pt x="735" y="2803"/>
                    <a:pt x="501" y="2736"/>
                    <a:pt x="368" y="2669"/>
                  </a:cubicBezTo>
                  <a:cubicBezTo>
                    <a:pt x="501" y="2569"/>
                    <a:pt x="768" y="2336"/>
                    <a:pt x="1268" y="2102"/>
                  </a:cubicBezTo>
                  <a:close/>
                  <a:moveTo>
                    <a:pt x="2503" y="1335"/>
                  </a:moveTo>
                  <a:cubicBezTo>
                    <a:pt x="2836" y="1635"/>
                    <a:pt x="3103" y="1902"/>
                    <a:pt x="3370" y="2136"/>
                  </a:cubicBezTo>
                  <a:cubicBezTo>
                    <a:pt x="3236" y="2469"/>
                    <a:pt x="3070" y="2803"/>
                    <a:pt x="2903" y="3136"/>
                  </a:cubicBezTo>
                  <a:cubicBezTo>
                    <a:pt x="2503" y="3103"/>
                    <a:pt x="2169" y="3003"/>
                    <a:pt x="1835" y="2970"/>
                  </a:cubicBezTo>
                  <a:cubicBezTo>
                    <a:pt x="1735" y="2636"/>
                    <a:pt x="1669" y="2236"/>
                    <a:pt x="1602" y="1836"/>
                  </a:cubicBezTo>
                  <a:lnTo>
                    <a:pt x="2503" y="1335"/>
                  </a:lnTo>
                  <a:close/>
                  <a:moveTo>
                    <a:pt x="3570" y="2403"/>
                  </a:moveTo>
                  <a:cubicBezTo>
                    <a:pt x="4170" y="2936"/>
                    <a:pt x="4371" y="3237"/>
                    <a:pt x="4437" y="3337"/>
                  </a:cubicBezTo>
                  <a:cubicBezTo>
                    <a:pt x="4204" y="3303"/>
                    <a:pt x="3737" y="3270"/>
                    <a:pt x="3203" y="3170"/>
                  </a:cubicBezTo>
                  <a:cubicBezTo>
                    <a:pt x="3336" y="2936"/>
                    <a:pt x="3437" y="2669"/>
                    <a:pt x="3570" y="2403"/>
                  </a:cubicBezTo>
                  <a:close/>
                  <a:moveTo>
                    <a:pt x="1869" y="3337"/>
                  </a:moveTo>
                  <a:lnTo>
                    <a:pt x="1869" y="3337"/>
                  </a:lnTo>
                  <a:cubicBezTo>
                    <a:pt x="2102" y="3403"/>
                    <a:pt x="2402" y="3437"/>
                    <a:pt x="2736" y="3470"/>
                  </a:cubicBezTo>
                  <a:cubicBezTo>
                    <a:pt x="2436" y="4070"/>
                    <a:pt x="2269" y="4404"/>
                    <a:pt x="2169" y="4571"/>
                  </a:cubicBezTo>
                  <a:cubicBezTo>
                    <a:pt x="2069" y="4304"/>
                    <a:pt x="2002" y="3904"/>
                    <a:pt x="1869" y="3337"/>
                  </a:cubicBezTo>
                  <a:close/>
                  <a:moveTo>
                    <a:pt x="1235" y="1"/>
                  </a:moveTo>
                  <a:cubicBezTo>
                    <a:pt x="1202" y="1"/>
                    <a:pt x="1168" y="68"/>
                    <a:pt x="1102" y="101"/>
                  </a:cubicBezTo>
                  <a:cubicBezTo>
                    <a:pt x="1068" y="168"/>
                    <a:pt x="1001" y="268"/>
                    <a:pt x="1235" y="1735"/>
                  </a:cubicBezTo>
                  <a:cubicBezTo>
                    <a:pt x="735" y="2002"/>
                    <a:pt x="168" y="2403"/>
                    <a:pt x="34" y="2603"/>
                  </a:cubicBezTo>
                  <a:cubicBezTo>
                    <a:pt x="1" y="2669"/>
                    <a:pt x="1" y="2736"/>
                    <a:pt x="34" y="2803"/>
                  </a:cubicBezTo>
                  <a:cubicBezTo>
                    <a:pt x="67" y="2936"/>
                    <a:pt x="234" y="3103"/>
                    <a:pt x="1535" y="3303"/>
                  </a:cubicBezTo>
                  <a:cubicBezTo>
                    <a:pt x="1602" y="3904"/>
                    <a:pt x="1835" y="4804"/>
                    <a:pt x="1902" y="4938"/>
                  </a:cubicBezTo>
                  <a:cubicBezTo>
                    <a:pt x="1935" y="4971"/>
                    <a:pt x="2036" y="5004"/>
                    <a:pt x="2069" y="5004"/>
                  </a:cubicBezTo>
                  <a:cubicBezTo>
                    <a:pt x="2202" y="5004"/>
                    <a:pt x="2336" y="5004"/>
                    <a:pt x="3070" y="3470"/>
                  </a:cubicBezTo>
                  <a:cubicBezTo>
                    <a:pt x="3904" y="3570"/>
                    <a:pt x="4604" y="3637"/>
                    <a:pt x="4604" y="3637"/>
                  </a:cubicBezTo>
                  <a:cubicBezTo>
                    <a:pt x="4671" y="3637"/>
                    <a:pt x="4704" y="3637"/>
                    <a:pt x="4737" y="3603"/>
                  </a:cubicBezTo>
                  <a:cubicBezTo>
                    <a:pt x="4904" y="3437"/>
                    <a:pt x="4771" y="3103"/>
                    <a:pt x="3703" y="2069"/>
                  </a:cubicBezTo>
                  <a:cubicBezTo>
                    <a:pt x="3904" y="1602"/>
                    <a:pt x="4204" y="835"/>
                    <a:pt x="4237" y="635"/>
                  </a:cubicBezTo>
                  <a:cubicBezTo>
                    <a:pt x="4237" y="601"/>
                    <a:pt x="4237" y="501"/>
                    <a:pt x="4204" y="468"/>
                  </a:cubicBezTo>
                  <a:cubicBezTo>
                    <a:pt x="4170" y="435"/>
                    <a:pt x="4070" y="368"/>
                    <a:pt x="4004" y="368"/>
                  </a:cubicBezTo>
                  <a:cubicBezTo>
                    <a:pt x="3703" y="368"/>
                    <a:pt x="3036" y="668"/>
                    <a:pt x="2503" y="968"/>
                  </a:cubicBezTo>
                  <a:cubicBezTo>
                    <a:pt x="1869" y="468"/>
                    <a:pt x="1368" y="34"/>
                    <a:pt x="1368" y="34"/>
                  </a:cubicBezTo>
                  <a:cubicBezTo>
                    <a:pt x="1335" y="1"/>
                    <a:pt x="1268" y="1"/>
                    <a:pt x="12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4"/>
            <p:cNvSpPr/>
            <p:nvPr/>
          </p:nvSpPr>
          <p:spPr>
            <a:xfrm>
              <a:off x="5826825" y="605050"/>
              <a:ext cx="119275" cy="125950"/>
            </a:xfrm>
            <a:custGeom>
              <a:avLst/>
              <a:gdLst/>
              <a:ahLst/>
              <a:cxnLst/>
              <a:rect l="l" t="t" r="r" b="b"/>
              <a:pathLst>
                <a:path w="4771" h="5038" extrusionOk="0">
                  <a:moveTo>
                    <a:pt x="2803" y="434"/>
                  </a:moveTo>
                  <a:cubicBezTo>
                    <a:pt x="2803" y="634"/>
                    <a:pt x="2836" y="1001"/>
                    <a:pt x="2870" y="1468"/>
                  </a:cubicBezTo>
                  <a:cubicBezTo>
                    <a:pt x="2636" y="1368"/>
                    <a:pt x="2369" y="1334"/>
                    <a:pt x="2136" y="1268"/>
                  </a:cubicBezTo>
                  <a:cubicBezTo>
                    <a:pt x="2469" y="801"/>
                    <a:pt x="2669" y="534"/>
                    <a:pt x="2803" y="434"/>
                  </a:cubicBezTo>
                  <a:close/>
                  <a:moveTo>
                    <a:pt x="534" y="1268"/>
                  </a:moveTo>
                  <a:cubicBezTo>
                    <a:pt x="701" y="1268"/>
                    <a:pt x="1135" y="1334"/>
                    <a:pt x="1635" y="1468"/>
                  </a:cubicBezTo>
                  <a:lnTo>
                    <a:pt x="1135" y="2202"/>
                  </a:lnTo>
                  <a:cubicBezTo>
                    <a:pt x="701" y="1635"/>
                    <a:pt x="601" y="1368"/>
                    <a:pt x="534" y="1268"/>
                  </a:cubicBezTo>
                  <a:close/>
                  <a:moveTo>
                    <a:pt x="3203" y="1902"/>
                  </a:moveTo>
                  <a:lnTo>
                    <a:pt x="3203" y="1902"/>
                  </a:lnTo>
                  <a:cubicBezTo>
                    <a:pt x="3937" y="2168"/>
                    <a:pt x="4271" y="2302"/>
                    <a:pt x="4337" y="2402"/>
                  </a:cubicBezTo>
                  <a:cubicBezTo>
                    <a:pt x="4170" y="2502"/>
                    <a:pt x="3837" y="2669"/>
                    <a:pt x="3270" y="2869"/>
                  </a:cubicBezTo>
                  <a:cubicBezTo>
                    <a:pt x="3270" y="2602"/>
                    <a:pt x="3270" y="2235"/>
                    <a:pt x="3203" y="1902"/>
                  </a:cubicBezTo>
                  <a:close/>
                  <a:moveTo>
                    <a:pt x="1936" y="1535"/>
                  </a:moveTo>
                  <a:cubicBezTo>
                    <a:pt x="2269" y="1635"/>
                    <a:pt x="2603" y="1768"/>
                    <a:pt x="2870" y="1835"/>
                  </a:cubicBezTo>
                  <a:cubicBezTo>
                    <a:pt x="2903" y="2268"/>
                    <a:pt x="2970" y="2669"/>
                    <a:pt x="2970" y="3002"/>
                  </a:cubicBezTo>
                  <a:cubicBezTo>
                    <a:pt x="2636" y="3136"/>
                    <a:pt x="2269" y="3269"/>
                    <a:pt x="1936" y="3369"/>
                  </a:cubicBezTo>
                  <a:cubicBezTo>
                    <a:pt x="1702" y="3036"/>
                    <a:pt x="1469" y="2769"/>
                    <a:pt x="1302" y="2502"/>
                  </a:cubicBezTo>
                  <a:cubicBezTo>
                    <a:pt x="1502" y="2168"/>
                    <a:pt x="1702" y="1835"/>
                    <a:pt x="1936" y="1535"/>
                  </a:cubicBezTo>
                  <a:close/>
                  <a:moveTo>
                    <a:pt x="1135" y="2802"/>
                  </a:moveTo>
                  <a:cubicBezTo>
                    <a:pt x="1268" y="3002"/>
                    <a:pt x="1435" y="3202"/>
                    <a:pt x="1635" y="3503"/>
                  </a:cubicBezTo>
                  <a:cubicBezTo>
                    <a:pt x="1035" y="3669"/>
                    <a:pt x="668" y="3803"/>
                    <a:pt x="468" y="3836"/>
                  </a:cubicBezTo>
                  <a:cubicBezTo>
                    <a:pt x="601" y="3636"/>
                    <a:pt x="835" y="3269"/>
                    <a:pt x="1135" y="2802"/>
                  </a:cubicBezTo>
                  <a:close/>
                  <a:moveTo>
                    <a:pt x="2970" y="3303"/>
                  </a:moveTo>
                  <a:cubicBezTo>
                    <a:pt x="2970" y="4070"/>
                    <a:pt x="2936" y="4437"/>
                    <a:pt x="2870" y="4603"/>
                  </a:cubicBezTo>
                  <a:cubicBezTo>
                    <a:pt x="2769" y="4437"/>
                    <a:pt x="2469" y="4036"/>
                    <a:pt x="2136" y="3636"/>
                  </a:cubicBezTo>
                  <a:cubicBezTo>
                    <a:pt x="2436" y="3536"/>
                    <a:pt x="2703" y="3436"/>
                    <a:pt x="2970" y="3303"/>
                  </a:cubicBezTo>
                  <a:close/>
                  <a:moveTo>
                    <a:pt x="2870" y="0"/>
                  </a:moveTo>
                  <a:cubicBezTo>
                    <a:pt x="2769" y="0"/>
                    <a:pt x="2669" y="0"/>
                    <a:pt x="1802" y="1201"/>
                  </a:cubicBezTo>
                  <a:cubicBezTo>
                    <a:pt x="1435" y="1134"/>
                    <a:pt x="768" y="968"/>
                    <a:pt x="468" y="968"/>
                  </a:cubicBezTo>
                  <a:lnTo>
                    <a:pt x="334" y="968"/>
                  </a:lnTo>
                  <a:cubicBezTo>
                    <a:pt x="268" y="968"/>
                    <a:pt x="201" y="1001"/>
                    <a:pt x="168" y="1068"/>
                  </a:cubicBezTo>
                  <a:cubicBezTo>
                    <a:pt x="134" y="1201"/>
                    <a:pt x="134" y="1401"/>
                    <a:pt x="868" y="2502"/>
                  </a:cubicBezTo>
                  <a:cubicBezTo>
                    <a:pt x="534" y="3002"/>
                    <a:pt x="34" y="3770"/>
                    <a:pt x="1" y="3903"/>
                  </a:cubicBezTo>
                  <a:cubicBezTo>
                    <a:pt x="1" y="3970"/>
                    <a:pt x="1" y="4036"/>
                    <a:pt x="34" y="4070"/>
                  </a:cubicBezTo>
                  <a:cubicBezTo>
                    <a:pt x="101" y="4136"/>
                    <a:pt x="168" y="4170"/>
                    <a:pt x="268" y="4170"/>
                  </a:cubicBezTo>
                  <a:cubicBezTo>
                    <a:pt x="501" y="4170"/>
                    <a:pt x="1202" y="3970"/>
                    <a:pt x="1835" y="3770"/>
                  </a:cubicBezTo>
                  <a:cubicBezTo>
                    <a:pt x="2336" y="4470"/>
                    <a:pt x="2803" y="5004"/>
                    <a:pt x="2803" y="5004"/>
                  </a:cubicBezTo>
                  <a:cubicBezTo>
                    <a:pt x="2836" y="5004"/>
                    <a:pt x="2870" y="5037"/>
                    <a:pt x="2936" y="5037"/>
                  </a:cubicBezTo>
                  <a:cubicBezTo>
                    <a:pt x="3170" y="5004"/>
                    <a:pt x="3337" y="4704"/>
                    <a:pt x="3303" y="3269"/>
                  </a:cubicBezTo>
                  <a:cubicBezTo>
                    <a:pt x="3770" y="3036"/>
                    <a:pt x="4504" y="2769"/>
                    <a:pt x="4671" y="2635"/>
                  </a:cubicBezTo>
                  <a:cubicBezTo>
                    <a:pt x="4771" y="2602"/>
                    <a:pt x="4771" y="2502"/>
                    <a:pt x="4771" y="2435"/>
                  </a:cubicBezTo>
                  <a:cubicBezTo>
                    <a:pt x="4704" y="2335"/>
                    <a:pt x="4671" y="2135"/>
                    <a:pt x="3170" y="1635"/>
                  </a:cubicBezTo>
                  <a:cubicBezTo>
                    <a:pt x="3136" y="801"/>
                    <a:pt x="3036" y="167"/>
                    <a:pt x="3036" y="167"/>
                  </a:cubicBezTo>
                  <a:cubicBezTo>
                    <a:pt x="3036" y="100"/>
                    <a:pt x="2970" y="0"/>
                    <a:pt x="287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4"/>
            <p:cNvSpPr/>
            <p:nvPr/>
          </p:nvSpPr>
          <p:spPr>
            <a:xfrm>
              <a:off x="5778475" y="2148650"/>
              <a:ext cx="119275" cy="126775"/>
            </a:xfrm>
            <a:custGeom>
              <a:avLst/>
              <a:gdLst/>
              <a:ahLst/>
              <a:cxnLst/>
              <a:rect l="l" t="t" r="r" b="b"/>
              <a:pathLst>
                <a:path w="4771" h="5071" extrusionOk="0">
                  <a:moveTo>
                    <a:pt x="2802" y="467"/>
                  </a:moveTo>
                  <a:cubicBezTo>
                    <a:pt x="2802" y="668"/>
                    <a:pt x="2869" y="1068"/>
                    <a:pt x="2902" y="1501"/>
                  </a:cubicBezTo>
                  <a:cubicBezTo>
                    <a:pt x="2635" y="1435"/>
                    <a:pt x="2402" y="1401"/>
                    <a:pt x="2135" y="1301"/>
                  </a:cubicBezTo>
                  <a:cubicBezTo>
                    <a:pt x="2468" y="834"/>
                    <a:pt x="2635" y="601"/>
                    <a:pt x="2802" y="467"/>
                  </a:cubicBezTo>
                  <a:close/>
                  <a:moveTo>
                    <a:pt x="534" y="1268"/>
                  </a:moveTo>
                  <a:lnTo>
                    <a:pt x="534" y="1268"/>
                  </a:lnTo>
                  <a:cubicBezTo>
                    <a:pt x="734" y="1301"/>
                    <a:pt x="1101" y="1335"/>
                    <a:pt x="1601" y="1468"/>
                  </a:cubicBezTo>
                  <a:lnTo>
                    <a:pt x="1101" y="2235"/>
                  </a:lnTo>
                  <a:cubicBezTo>
                    <a:pt x="667" y="1635"/>
                    <a:pt x="567" y="1401"/>
                    <a:pt x="534" y="1268"/>
                  </a:cubicBezTo>
                  <a:close/>
                  <a:moveTo>
                    <a:pt x="3236" y="1968"/>
                  </a:moveTo>
                  <a:lnTo>
                    <a:pt x="3236" y="1968"/>
                  </a:lnTo>
                  <a:cubicBezTo>
                    <a:pt x="3903" y="2169"/>
                    <a:pt x="4270" y="2335"/>
                    <a:pt x="4370" y="2469"/>
                  </a:cubicBezTo>
                  <a:cubicBezTo>
                    <a:pt x="4203" y="2569"/>
                    <a:pt x="3870" y="2736"/>
                    <a:pt x="3269" y="2936"/>
                  </a:cubicBezTo>
                  <a:cubicBezTo>
                    <a:pt x="3269" y="2636"/>
                    <a:pt x="3269" y="2302"/>
                    <a:pt x="3236" y="1968"/>
                  </a:cubicBezTo>
                  <a:close/>
                  <a:moveTo>
                    <a:pt x="1935" y="1568"/>
                  </a:moveTo>
                  <a:cubicBezTo>
                    <a:pt x="2268" y="1635"/>
                    <a:pt x="2602" y="1768"/>
                    <a:pt x="2902" y="1835"/>
                  </a:cubicBezTo>
                  <a:cubicBezTo>
                    <a:pt x="2935" y="2269"/>
                    <a:pt x="2969" y="2669"/>
                    <a:pt x="2969" y="3003"/>
                  </a:cubicBezTo>
                  <a:cubicBezTo>
                    <a:pt x="2635" y="3136"/>
                    <a:pt x="2268" y="3269"/>
                    <a:pt x="1935" y="3403"/>
                  </a:cubicBezTo>
                  <a:cubicBezTo>
                    <a:pt x="1735" y="3069"/>
                    <a:pt x="1468" y="2769"/>
                    <a:pt x="1301" y="2502"/>
                  </a:cubicBezTo>
                  <a:cubicBezTo>
                    <a:pt x="1534" y="2235"/>
                    <a:pt x="1735" y="1902"/>
                    <a:pt x="1935" y="1568"/>
                  </a:cubicBezTo>
                  <a:close/>
                  <a:moveTo>
                    <a:pt x="1101" y="2802"/>
                  </a:moveTo>
                  <a:cubicBezTo>
                    <a:pt x="1268" y="3003"/>
                    <a:pt x="1434" y="3269"/>
                    <a:pt x="1601" y="3503"/>
                  </a:cubicBezTo>
                  <a:cubicBezTo>
                    <a:pt x="1034" y="3670"/>
                    <a:pt x="634" y="3803"/>
                    <a:pt x="434" y="3836"/>
                  </a:cubicBezTo>
                  <a:cubicBezTo>
                    <a:pt x="567" y="3636"/>
                    <a:pt x="801" y="3269"/>
                    <a:pt x="1101" y="2802"/>
                  </a:cubicBezTo>
                  <a:close/>
                  <a:moveTo>
                    <a:pt x="2969" y="3303"/>
                  </a:moveTo>
                  <a:cubicBezTo>
                    <a:pt x="2969" y="4103"/>
                    <a:pt x="2935" y="4437"/>
                    <a:pt x="2902" y="4604"/>
                  </a:cubicBezTo>
                  <a:cubicBezTo>
                    <a:pt x="2769" y="4437"/>
                    <a:pt x="2468" y="4070"/>
                    <a:pt x="2135" y="3636"/>
                  </a:cubicBezTo>
                  <a:cubicBezTo>
                    <a:pt x="2435" y="3570"/>
                    <a:pt x="2735" y="3470"/>
                    <a:pt x="2969" y="3303"/>
                  </a:cubicBezTo>
                  <a:close/>
                  <a:moveTo>
                    <a:pt x="2902" y="0"/>
                  </a:moveTo>
                  <a:cubicBezTo>
                    <a:pt x="2769" y="0"/>
                    <a:pt x="2702" y="0"/>
                    <a:pt x="1801" y="1235"/>
                  </a:cubicBezTo>
                  <a:cubicBezTo>
                    <a:pt x="1434" y="1135"/>
                    <a:pt x="767" y="968"/>
                    <a:pt x="467" y="968"/>
                  </a:cubicBezTo>
                  <a:lnTo>
                    <a:pt x="334" y="968"/>
                  </a:lnTo>
                  <a:cubicBezTo>
                    <a:pt x="267" y="968"/>
                    <a:pt x="234" y="1001"/>
                    <a:pt x="200" y="1101"/>
                  </a:cubicBezTo>
                  <a:cubicBezTo>
                    <a:pt x="133" y="1235"/>
                    <a:pt x="133" y="1435"/>
                    <a:pt x="901" y="2502"/>
                  </a:cubicBezTo>
                  <a:cubicBezTo>
                    <a:pt x="567" y="3003"/>
                    <a:pt x="67" y="3770"/>
                    <a:pt x="0" y="3937"/>
                  </a:cubicBezTo>
                  <a:cubicBezTo>
                    <a:pt x="0" y="3970"/>
                    <a:pt x="0" y="4070"/>
                    <a:pt x="67" y="4103"/>
                  </a:cubicBezTo>
                  <a:cubicBezTo>
                    <a:pt x="100" y="4137"/>
                    <a:pt x="200" y="4170"/>
                    <a:pt x="267" y="4170"/>
                  </a:cubicBezTo>
                  <a:cubicBezTo>
                    <a:pt x="534" y="4170"/>
                    <a:pt x="1234" y="3970"/>
                    <a:pt x="1868" y="3770"/>
                  </a:cubicBezTo>
                  <a:cubicBezTo>
                    <a:pt x="2335" y="4470"/>
                    <a:pt x="2802" y="5004"/>
                    <a:pt x="2802" y="5004"/>
                  </a:cubicBezTo>
                  <a:cubicBezTo>
                    <a:pt x="2869" y="5004"/>
                    <a:pt x="2902" y="5071"/>
                    <a:pt x="2935" y="5071"/>
                  </a:cubicBezTo>
                  <a:cubicBezTo>
                    <a:pt x="3202" y="5071"/>
                    <a:pt x="3369" y="4737"/>
                    <a:pt x="3302" y="3269"/>
                  </a:cubicBezTo>
                  <a:cubicBezTo>
                    <a:pt x="3769" y="3069"/>
                    <a:pt x="4537" y="2769"/>
                    <a:pt x="4703" y="2636"/>
                  </a:cubicBezTo>
                  <a:cubicBezTo>
                    <a:pt x="4770" y="2602"/>
                    <a:pt x="4770" y="2502"/>
                    <a:pt x="4770" y="2435"/>
                  </a:cubicBezTo>
                  <a:cubicBezTo>
                    <a:pt x="4737" y="2335"/>
                    <a:pt x="4703" y="2135"/>
                    <a:pt x="3169" y="1635"/>
                  </a:cubicBezTo>
                  <a:cubicBezTo>
                    <a:pt x="3136" y="801"/>
                    <a:pt x="3069" y="167"/>
                    <a:pt x="3069" y="167"/>
                  </a:cubicBezTo>
                  <a:cubicBezTo>
                    <a:pt x="3069" y="100"/>
                    <a:pt x="2969" y="0"/>
                    <a:pt x="290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4"/>
            <p:cNvSpPr/>
            <p:nvPr/>
          </p:nvSpPr>
          <p:spPr>
            <a:xfrm>
              <a:off x="4928700" y="915275"/>
              <a:ext cx="8350" cy="76725"/>
            </a:xfrm>
            <a:custGeom>
              <a:avLst/>
              <a:gdLst/>
              <a:ahLst/>
              <a:cxnLst/>
              <a:rect l="l" t="t" r="r" b="b"/>
              <a:pathLst>
                <a:path w="334" h="3069" extrusionOk="0">
                  <a:moveTo>
                    <a:pt x="167" y="0"/>
                  </a:moveTo>
                  <a:cubicBezTo>
                    <a:pt x="67" y="0"/>
                    <a:pt x="0" y="100"/>
                    <a:pt x="0" y="167"/>
                  </a:cubicBezTo>
                  <a:lnTo>
                    <a:pt x="0" y="2902"/>
                  </a:lnTo>
                  <a:cubicBezTo>
                    <a:pt x="0" y="2969"/>
                    <a:pt x="67" y="3069"/>
                    <a:pt x="167" y="3069"/>
                  </a:cubicBezTo>
                  <a:cubicBezTo>
                    <a:pt x="234" y="3069"/>
                    <a:pt x="334" y="3036"/>
                    <a:pt x="334" y="2902"/>
                  </a:cubicBezTo>
                  <a:lnTo>
                    <a:pt x="334" y="167"/>
                  </a:lnTo>
                  <a:cubicBezTo>
                    <a:pt x="334" y="100"/>
                    <a:pt x="234"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4"/>
            <p:cNvSpPr/>
            <p:nvPr/>
          </p:nvSpPr>
          <p:spPr>
            <a:xfrm>
              <a:off x="4901175" y="930550"/>
              <a:ext cx="65075" cy="46450"/>
            </a:xfrm>
            <a:custGeom>
              <a:avLst/>
              <a:gdLst/>
              <a:ahLst/>
              <a:cxnLst/>
              <a:rect l="l" t="t" r="r" b="b"/>
              <a:pathLst>
                <a:path w="2603" h="1858" extrusionOk="0">
                  <a:moveTo>
                    <a:pt x="2428" y="1"/>
                  </a:moveTo>
                  <a:cubicBezTo>
                    <a:pt x="2396" y="1"/>
                    <a:pt x="2363" y="9"/>
                    <a:pt x="2335" y="23"/>
                  </a:cubicBezTo>
                  <a:lnTo>
                    <a:pt x="100" y="1591"/>
                  </a:lnTo>
                  <a:cubicBezTo>
                    <a:pt x="0" y="1624"/>
                    <a:pt x="0" y="1691"/>
                    <a:pt x="34" y="1791"/>
                  </a:cubicBezTo>
                  <a:cubicBezTo>
                    <a:pt x="100" y="1824"/>
                    <a:pt x="134" y="1857"/>
                    <a:pt x="167" y="1857"/>
                  </a:cubicBezTo>
                  <a:cubicBezTo>
                    <a:pt x="200" y="1857"/>
                    <a:pt x="267" y="1857"/>
                    <a:pt x="267" y="1824"/>
                  </a:cubicBezTo>
                  <a:lnTo>
                    <a:pt x="2502" y="290"/>
                  </a:lnTo>
                  <a:cubicBezTo>
                    <a:pt x="2602" y="256"/>
                    <a:pt x="2602" y="156"/>
                    <a:pt x="2535" y="56"/>
                  </a:cubicBezTo>
                  <a:cubicBezTo>
                    <a:pt x="2516" y="17"/>
                    <a:pt x="2474" y="1"/>
                    <a:pt x="242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4"/>
            <p:cNvSpPr/>
            <p:nvPr/>
          </p:nvSpPr>
          <p:spPr>
            <a:xfrm>
              <a:off x="4907850" y="928825"/>
              <a:ext cx="50050" cy="51500"/>
            </a:xfrm>
            <a:custGeom>
              <a:avLst/>
              <a:gdLst/>
              <a:ahLst/>
              <a:cxnLst/>
              <a:rect l="l" t="t" r="r" b="b"/>
              <a:pathLst>
                <a:path w="2002" h="2060" extrusionOk="0">
                  <a:moveTo>
                    <a:pt x="146" y="0"/>
                  </a:moveTo>
                  <a:cubicBezTo>
                    <a:pt x="109" y="0"/>
                    <a:pt x="67" y="8"/>
                    <a:pt x="34" y="25"/>
                  </a:cubicBezTo>
                  <a:cubicBezTo>
                    <a:pt x="0" y="58"/>
                    <a:pt x="0" y="159"/>
                    <a:pt x="34" y="225"/>
                  </a:cubicBezTo>
                  <a:lnTo>
                    <a:pt x="1735" y="2027"/>
                  </a:lnTo>
                  <a:cubicBezTo>
                    <a:pt x="1768" y="2060"/>
                    <a:pt x="1835" y="2060"/>
                    <a:pt x="1868" y="2060"/>
                  </a:cubicBezTo>
                  <a:cubicBezTo>
                    <a:pt x="1902" y="2060"/>
                    <a:pt x="1935" y="2060"/>
                    <a:pt x="1935" y="2027"/>
                  </a:cubicBezTo>
                  <a:cubicBezTo>
                    <a:pt x="2002" y="1993"/>
                    <a:pt x="2002" y="1893"/>
                    <a:pt x="1935" y="1826"/>
                  </a:cubicBezTo>
                  <a:lnTo>
                    <a:pt x="234" y="25"/>
                  </a:lnTo>
                  <a:cubicBezTo>
                    <a:pt x="217" y="8"/>
                    <a:pt x="184" y="0"/>
                    <a:pt x="1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4"/>
            <p:cNvSpPr/>
            <p:nvPr/>
          </p:nvSpPr>
          <p:spPr>
            <a:xfrm>
              <a:off x="4893675" y="947775"/>
              <a:ext cx="73400" cy="10050"/>
            </a:xfrm>
            <a:custGeom>
              <a:avLst/>
              <a:gdLst/>
              <a:ahLst/>
              <a:cxnLst/>
              <a:rect l="l" t="t" r="r" b="b"/>
              <a:pathLst>
                <a:path w="2936" h="402" extrusionOk="0">
                  <a:moveTo>
                    <a:pt x="2769" y="1"/>
                  </a:moveTo>
                  <a:lnTo>
                    <a:pt x="167" y="34"/>
                  </a:lnTo>
                  <a:cubicBezTo>
                    <a:pt x="100" y="34"/>
                    <a:pt x="0" y="134"/>
                    <a:pt x="0" y="201"/>
                  </a:cubicBezTo>
                  <a:cubicBezTo>
                    <a:pt x="0" y="301"/>
                    <a:pt x="100" y="401"/>
                    <a:pt x="167" y="401"/>
                  </a:cubicBezTo>
                  <a:lnTo>
                    <a:pt x="2769" y="335"/>
                  </a:lnTo>
                  <a:cubicBezTo>
                    <a:pt x="2835" y="335"/>
                    <a:pt x="2936" y="268"/>
                    <a:pt x="2936" y="168"/>
                  </a:cubicBezTo>
                  <a:cubicBezTo>
                    <a:pt x="2936" y="101"/>
                    <a:pt x="2835" y="1"/>
                    <a:pt x="27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4"/>
            <p:cNvSpPr/>
            <p:nvPr/>
          </p:nvSpPr>
          <p:spPr>
            <a:xfrm>
              <a:off x="6004450" y="1285525"/>
              <a:ext cx="8375" cy="76750"/>
            </a:xfrm>
            <a:custGeom>
              <a:avLst/>
              <a:gdLst/>
              <a:ahLst/>
              <a:cxnLst/>
              <a:rect l="l" t="t" r="r" b="b"/>
              <a:pathLst>
                <a:path w="335" h="3070" extrusionOk="0">
                  <a:moveTo>
                    <a:pt x="168" y="1"/>
                  </a:moveTo>
                  <a:cubicBezTo>
                    <a:pt x="68" y="1"/>
                    <a:pt x="1" y="101"/>
                    <a:pt x="1" y="167"/>
                  </a:cubicBezTo>
                  <a:lnTo>
                    <a:pt x="1" y="2903"/>
                  </a:lnTo>
                  <a:cubicBezTo>
                    <a:pt x="1" y="2969"/>
                    <a:pt x="68" y="3070"/>
                    <a:pt x="168" y="3070"/>
                  </a:cubicBezTo>
                  <a:cubicBezTo>
                    <a:pt x="234" y="3070"/>
                    <a:pt x="334" y="2969"/>
                    <a:pt x="334" y="2903"/>
                  </a:cubicBezTo>
                  <a:lnTo>
                    <a:pt x="334" y="167"/>
                  </a:lnTo>
                  <a:cubicBezTo>
                    <a:pt x="334" y="101"/>
                    <a:pt x="234" y="1"/>
                    <a:pt x="1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4"/>
            <p:cNvSpPr/>
            <p:nvPr/>
          </p:nvSpPr>
          <p:spPr>
            <a:xfrm>
              <a:off x="5976100" y="1300825"/>
              <a:ext cx="64250" cy="46450"/>
            </a:xfrm>
            <a:custGeom>
              <a:avLst/>
              <a:gdLst/>
              <a:ahLst/>
              <a:cxnLst/>
              <a:rect l="l" t="t" r="r" b="b"/>
              <a:pathLst>
                <a:path w="2570" h="1858" extrusionOk="0">
                  <a:moveTo>
                    <a:pt x="2429" y="1"/>
                  </a:moveTo>
                  <a:cubicBezTo>
                    <a:pt x="2397" y="1"/>
                    <a:pt x="2363" y="9"/>
                    <a:pt x="2336" y="22"/>
                  </a:cubicBezTo>
                  <a:lnTo>
                    <a:pt x="67" y="1557"/>
                  </a:lnTo>
                  <a:cubicBezTo>
                    <a:pt x="1" y="1624"/>
                    <a:pt x="1" y="1690"/>
                    <a:pt x="34" y="1790"/>
                  </a:cubicBezTo>
                  <a:cubicBezTo>
                    <a:pt x="67" y="1824"/>
                    <a:pt x="134" y="1857"/>
                    <a:pt x="168" y="1857"/>
                  </a:cubicBezTo>
                  <a:cubicBezTo>
                    <a:pt x="201" y="1857"/>
                    <a:pt x="234" y="1857"/>
                    <a:pt x="234" y="1824"/>
                  </a:cubicBezTo>
                  <a:lnTo>
                    <a:pt x="2503" y="289"/>
                  </a:lnTo>
                  <a:cubicBezTo>
                    <a:pt x="2569" y="223"/>
                    <a:pt x="2569" y="156"/>
                    <a:pt x="2536" y="56"/>
                  </a:cubicBezTo>
                  <a:cubicBezTo>
                    <a:pt x="2516" y="17"/>
                    <a:pt x="2474" y="1"/>
                    <a:pt x="242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4"/>
            <p:cNvSpPr/>
            <p:nvPr/>
          </p:nvSpPr>
          <p:spPr>
            <a:xfrm>
              <a:off x="5982775" y="1297400"/>
              <a:ext cx="50900" cy="52375"/>
            </a:xfrm>
            <a:custGeom>
              <a:avLst/>
              <a:gdLst/>
              <a:ahLst/>
              <a:cxnLst/>
              <a:rect l="l" t="t" r="r" b="b"/>
              <a:pathLst>
                <a:path w="2036" h="2095" extrusionOk="0">
                  <a:moveTo>
                    <a:pt x="180" y="1"/>
                  </a:moveTo>
                  <a:cubicBezTo>
                    <a:pt x="142" y="1"/>
                    <a:pt x="101" y="9"/>
                    <a:pt x="67" y="26"/>
                  </a:cubicBezTo>
                  <a:cubicBezTo>
                    <a:pt x="1" y="93"/>
                    <a:pt x="1" y="159"/>
                    <a:pt x="67" y="260"/>
                  </a:cubicBezTo>
                  <a:lnTo>
                    <a:pt x="1769" y="2027"/>
                  </a:lnTo>
                  <a:cubicBezTo>
                    <a:pt x="1802" y="2094"/>
                    <a:pt x="1869" y="2094"/>
                    <a:pt x="1902" y="2094"/>
                  </a:cubicBezTo>
                  <a:cubicBezTo>
                    <a:pt x="1935" y="2094"/>
                    <a:pt x="1935" y="2094"/>
                    <a:pt x="1969" y="2027"/>
                  </a:cubicBezTo>
                  <a:cubicBezTo>
                    <a:pt x="2035" y="1994"/>
                    <a:pt x="2035" y="1927"/>
                    <a:pt x="1969" y="1827"/>
                  </a:cubicBezTo>
                  <a:lnTo>
                    <a:pt x="267" y="26"/>
                  </a:lnTo>
                  <a:cubicBezTo>
                    <a:pt x="251" y="9"/>
                    <a:pt x="217" y="1"/>
                    <a:pt x="18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4"/>
            <p:cNvSpPr/>
            <p:nvPr/>
          </p:nvSpPr>
          <p:spPr>
            <a:xfrm>
              <a:off x="5968600" y="1318050"/>
              <a:ext cx="73400" cy="9200"/>
            </a:xfrm>
            <a:custGeom>
              <a:avLst/>
              <a:gdLst/>
              <a:ahLst/>
              <a:cxnLst/>
              <a:rect l="l" t="t" r="r" b="b"/>
              <a:pathLst>
                <a:path w="2936" h="368" extrusionOk="0">
                  <a:moveTo>
                    <a:pt x="2769" y="1"/>
                  </a:moveTo>
                  <a:lnTo>
                    <a:pt x="167" y="34"/>
                  </a:lnTo>
                  <a:cubicBezTo>
                    <a:pt x="101" y="34"/>
                    <a:pt x="1" y="134"/>
                    <a:pt x="1" y="201"/>
                  </a:cubicBezTo>
                  <a:cubicBezTo>
                    <a:pt x="1" y="301"/>
                    <a:pt x="101" y="368"/>
                    <a:pt x="167" y="368"/>
                  </a:cubicBezTo>
                  <a:lnTo>
                    <a:pt x="2769" y="334"/>
                  </a:lnTo>
                  <a:cubicBezTo>
                    <a:pt x="2836" y="334"/>
                    <a:pt x="2936" y="267"/>
                    <a:pt x="2936" y="167"/>
                  </a:cubicBezTo>
                  <a:cubicBezTo>
                    <a:pt x="2936" y="101"/>
                    <a:pt x="2836" y="1"/>
                    <a:pt x="27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4"/>
            <p:cNvSpPr/>
            <p:nvPr/>
          </p:nvSpPr>
          <p:spPr>
            <a:xfrm>
              <a:off x="5530775" y="1019500"/>
              <a:ext cx="90100" cy="90925"/>
            </a:xfrm>
            <a:custGeom>
              <a:avLst/>
              <a:gdLst/>
              <a:ahLst/>
              <a:cxnLst/>
              <a:rect l="l" t="t" r="r" b="b"/>
              <a:pathLst>
                <a:path w="3604" h="3637" extrusionOk="0">
                  <a:moveTo>
                    <a:pt x="1969" y="468"/>
                  </a:moveTo>
                  <a:cubicBezTo>
                    <a:pt x="2002" y="634"/>
                    <a:pt x="2036" y="835"/>
                    <a:pt x="2102" y="968"/>
                  </a:cubicBezTo>
                  <a:cubicBezTo>
                    <a:pt x="2169" y="1335"/>
                    <a:pt x="2203" y="1435"/>
                    <a:pt x="2236" y="1468"/>
                  </a:cubicBezTo>
                  <a:cubicBezTo>
                    <a:pt x="2303" y="1502"/>
                    <a:pt x="2336" y="1568"/>
                    <a:pt x="2703" y="1669"/>
                  </a:cubicBezTo>
                  <a:cubicBezTo>
                    <a:pt x="2836" y="1735"/>
                    <a:pt x="3036" y="1802"/>
                    <a:pt x="3170" y="1835"/>
                  </a:cubicBezTo>
                  <a:cubicBezTo>
                    <a:pt x="2970" y="1969"/>
                    <a:pt x="2636" y="2102"/>
                    <a:pt x="2336" y="2169"/>
                  </a:cubicBezTo>
                  <a:cubicBezTo>
                    <a:pt x="2303" y="2169"/>
                    <a:pt x="2269" y="2236"/>
                    <a:pt x="2269" y="2269"/>
                  </a:cubicBezTo>
                  <a:cubicBezTo>
                    <a:pt x="2102" y="2603"/>
                    <a:pt x="1936" y="2970"/>
                    <a:pt x="1802" y="3203"/>
                  </a:cubicBezTo>
                  <a:cubicBezTo>
                    <a:pt x="1702" y="2970"/>
                    <a:pt x="1602" y="2569"/>
                    <a:pt x="1502" y="2236"/>
                  </a:cubicBezTo>
                  <a:cubicBezTo>
                    <a:pt x="1502" y="2136"/>
                    <a:pt x="1435" y="2102"/>
                    <a:pt x="1369" y="2102"/>
                  </a:cubicBezTo>
                  <a:cubicBezTo>
                    <a:pt x="1035" y="2069"/>
                    <a:pt x="668" y="1935"/>
                    <a:pt x="468" y="1902"/>
                  </a:cubicBezTo>
                  <a:cubicBezTo>
                    <a:pt x="668" y="1769"/>
                    <a:pt x="1102" y="1568"/>
                    <a:pt x="1502" y="1402"/>
                  </a:cubicBezTo>
                  <a:cubicBezTo>
                    <a:pt x="1535" y="1402"/>
                    <a:pt x="1602" y="1335"/>
                    <a:pt x="1602" y="1302"/>
                  </a:cubicBezTo>
                  <a:cubicBezTo>
                    <a:pt x="1702" y="1001"/>
                    <a:pt x="1836" y="668"/>
                    <a:pt x="1969" y="468"/>
                  </a:cubicBezTo>
                  <a:close/>
                  <a:moveTo>
                    <a:pt x="1969" y="1"/>
                  </a:moveTo>
                  <a:cubicBezTo>
                    <a:pt x="1869" y="1"/>
                    <a:pt x="1702" y="1"/>
                    <a:pt x="1302" y="1135"/>
                  </a:cubicBezTo>
                  <a:cubicBezTo>
                    <a:pt x="101" y="1635"/>
                    <a:pt x="1" y="1769"/>
                    <a:pt x="1" y="1835"/>
                  </a:cubicBezTo>
                  <a:cubicBezTo>
                    <a:pt x="1" y="1902"/>
                    <a:pt x="1" y="1969"/>
                    <a:pt x="34" y="2035"/>
                  </a:cubicBezTo>
                  <a:cubicBezTo>
                    <a:pt x="34" y="2069"/>
                    <a:pt x="168" y="2202"/>
                    <a:pt x="1202" y="2402"/>
                  </a:cubicBezTo>
                  <a:cubicBezTo>
                    <a:pt x="1502" y="3637"/>
                    <a:pt x="1635" y="3637"/>
                    <a:pt x="1769" y="3637"/>
                  </a:cubicBezTo>
                  <a:cubicBezTo>
                    <a:pt x="1869" y="3637"/>
                    <a:pt x="2002" y="3603"/>
                    <a:pt x="2503" y="2469"/>
                  </a:cubicBezTo>
                  <a:cubicBezTo>
                    <a:pt x="2836" y="2336"/>
                    <a:pt x="3437" y="2136"/>
                    <a:pt x="3537" y="2035"/>
                  </a:cubicBezTo>
                  <a:cubicBezTo>
                    <a:pt x="3604" y="1969"/>
                    <a:pt x="3604" y="1902"/>
                    <a:pt x="3604" y="1835"/>
                  </a:cubicBezTo>
                  <a:cubicBezTo>
                    <a:pt x="3604" y="1702"/>
                    <a:pt x="3437" y="1602"/>
                    <a:pt x="2803" y="1402"/>
                  </a:cubicBezTo>
                  <a:cubicBezTo>
                    <a:pt x="2670" y="1368"/>
                    <a:pt x="2536" y="1302"/>
                    <a:pt x="2469" y="1268"/>
                  </a:cubicBezTo>
                  <a:cubicBezTo>
                    <a:pt x="2469" y="1202"/>
                    <a:pt x="2436" y="1001"/>
                    <a:pt x="2369" y="901"/>
                  </a:cubicBezTo>
                  <a:cubicBezTo>
                    <a:pt x="2303" y="468"/>
                    <a:pt x="2203" y="234"/>
                    <a:pt x="2136" y="101"/>
                  </a:cubicBezTo>
                  <a:cubicBezTo>
                    <a:pt x="2102" y="67"/>
                    <a:pt x="2002" y="1"/>
                    <a:pt x="196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4"/>
            <p:cNvSpPr/>
            <p:nvPr/>
          </p:nvSpPr>
          <p:spPr>
            <a:xfrm>
              <a:off x="4364950" y="1333900"/>
              <a:ext cx="90100" cy="90925"/>
            </a:xfrm>
            <a:custGeom>
              <a:avLst/>
              <a:gdLst/>
              <a:ahLst/>
              <a:cxnLst/>
              <a:rect l="l" t="t" r="r" b="b"/>
              <a:pathLst>
                <a:path w="3604" h="3637" extrusionOk="0">
                  <a:moveTo>
                    <a:pt x="1935" y="401"/>
                  </a:moveTo>
                  <a:cubicBezTo>
                    <a:pt x="1969" y="567"/>
                    <a:pt x="2002" y="768"/>
                    <a:pt x="2069" y="901"/>
                  </a:cubicBezTo>
                  <a:cubicBezTo>
                    <a:pt x="2136" y="1268"/>
                    <a:pt x="2169" y="1368"/>
                    <a:pt x="2236" y="1401"/>
                  </a:cubicBezTo>
                  <a:cubicBezTo>
                    <a:pt x="2269" y="1435"/>
                    <a:pt x="2302" y="1501"/>
                    <a:pt x="2703" y="1602"/>
                  </a:cubicBezTo>
                  <a:cubicBezTo>
                    <a:pt x="2803" y="1668"/>
                    <a:pt x="3036" y="1735"/>
                    <a:pt x="3136" y="1802"/>
                  </a:cubicBezTo>
                  <a:cubicBezTo>
                    <a:pt x="2936" y="1902"/>
                    <a:pt x="2603" y="2035"/>
                    <a:pt x="2302" y="2102"/>
                  </a:cubicBezTo>
                  <a:cubicBezTo>
                    <a:pt x="2269" y="2102"/>
                    <a:pt x="2236" y="2169"/>
                    <a:pt x="2236" y="2202"/>
                  </a:cubicBezTo>
                  <a:cubicBezTo>
                    <a:pt x="2069" y="2536"/>
                    <a:pt x="1902" y="2902"/>
                    <a:pt x="1769" y="3136"/>
                  </a:cubicBezTo>
                  <a:cubicBezTo>
                    <a:pt x="1702" y="2902"/>
                    <a:pt x="1568" y="2502"/>
                    <a:pt x="1468" y="2169"/>
                  </a:cubicBezTo>
                  <a:cubicBezTo>
                    <a:pt x="1468" y="2069"/>
                    <a:pt x="1402" y="2035"/>
                    <a:pt x="1368" y="2035"/>
                  </a:cubicBezTo>
                  <a:cubicBezTo>
                    <a:pt x="1035" y="2002"/>
                    <a:pt x="634" y="1868"/>
                    <a:pt x="434" y="1835"/>
                  </a:cubicBezTo>
                  <a:cubicBezTo>
                    <a:pt x="634" y="1702"/>
                    <a:pt x="1101" y="1535"/>
                    <a:pt x="1468" y="1335"/>
                  </a:cubicBezTo>
                  <a:cubicBezTo>
                    <a:pt x="1535" y="1335"/>
                    <a:pt x="1568" y="1268"/>
                    <a:pt x="1568" y="1235"/>
                  </a:cubicBezTo>
                  <a:cubicBezTo>
                    <a:pt x="1669" y="934"/>
                    <a:pt x="1802" y="601"/>
                    <a:pt x="1935" y="401"/>
                  </a:cubicBezTo>
                  <a:close/>
                  <a:moveTo>
                    <a:pt x="1969" y="0"/>
                  </a:moveTo>
                  <a:cubicBezTo>
                    <a:pt x="1902" y="0"/>
                    <a:pt x="1735" y="0"/>
                    <a:pt x="1302" y="1101"/>
                  </a:cubicBezTo>
                  <a:cubicBezTo>
                    <a:pt x="101" y="1602"/>
                    <a:pt x="1" y="1735"/>
                    <a:pt x="1" y="1835"/>
                  </a:cubicBezTo>
                  <a:cubicBezTo>
                    <a:pt x="1" y="1868"/>
                    <a:pt x="1" y="1968"/>
                    <a:pt x="67" y="2002"/>
                  </a:cubicBezTo>
                  <a:cubicBezTo>
                    <a:pt x="67" y="2035"/>
                    <a:pt x="201" y="2169"/>
                    <a:pt x="1235" y="2369"/>
                  </a:cubicBezTo>
                  <a:cubicBezTo>
                    <a:pt x="1535" y="3636"/>
                    <a:pt x="1635" y="3636"/>
                    <a:pt x="1769" y="3636"/>
                  </a:cubicBezTo>
                  <a:cubicBezTo>
                    <a:pt x="1869" y="3570"/>
                    <a:pt x="1969" y="3570"/>
                    <a:pt x="2502" y="2435"/>
                  </a:cubicBezTo>
                  <a:cubicBezTo>
                    <a:pt x="2836" y="2335"/>
                    <a:pt x="3436" y="2102"/>
                    <a:pt x="3570" y="2002"/>
                  </a:cubicBezTo>
                  <a:cubicBezTo>
                    <a:pt x="3603" y="1935"/>
                    <a:pt x="3603" y="1868"/>
                    <a:pt x="3603" y="1835"/>
                  </a:cubicBezTo>
                  <a:cubicBezTo>
                    <a:pt x="3603" y="1668"/>
                    <a:pt x="3436" y="1568"/>
                    <a:pt x="2803" y="1368"/>
                  </a:cubicBezTo>
                  <a:cubicBezTo>
                    <a:pt x="2703" y="1335"/>
                    <a:pt x="2569" y="1268"/>
                    <a:pt x="2469" y="1235"/>
                  </a:cubicBezTo>
                  <a:cubicBezTo>
                    <a:pt x="2469" y="1168"/>
                    <a:pt x="2436" y="1001"/>
                    <a:pt x="2402" y="868"/>
                  </a:cubicBezTo>
                  <a:cubicBezTo>
                    <a:pt x="2302" y="434"/>
                    <a:pt x="2236" y="201"/>
                    <a:pt x="2136" y="67"/>
                  </a:cubicBezTo>
                  <a:cubicBezTo>
                    <a:pt x="2102" y="34"/>
                    <a:pt x="2035" y="0"/>
                    <a:pt x="19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4"/>
            <p:cNvSpPr/>
            <p:nvPr/>
          </p:nvSpPr>
          <p:spPr>
            <a:xfrm>
              <a:off x="5950250" y="2137800"/>
              <a:ext cx="89250" cy="90100"/>
            </a:xfrm>
            <a:custGeom>
              <a:avLst/>
              <a:gdLst/>
              <a:ahLst/>
              <a:cxnLst/>
              <a:rect l="l" t="t" r="r" b="b"/>
              <a:pathLst>
                <a:path w="3570" h="3604" extrusionOk="0">
                  <a:moveTo>
                    <a:pt x="1902" y="434"/>
                  </a:moveTo>
                  <a:cubicBezTo>
                    <a:pt x="1935" y="601"/>
                    <a:pt x="2002" y="835"/>
                    <a:pt x="2035" y="935"/>
                  </a:cubicBezTo>
                  <a:cubicBezTo>
                    <a:pt x="2102" y="1335"/>
                    <a:pt x="2136" y="1402"/>
                    <a:pt x="2202" y="1435"/>
                  </a:cubicBezTo>
                  <a:cubicBezTo>
                    <a:pt x="2236" y="1502"/>
                    <a:pt x="2269" y="1535"/>
                    <a:pt x="2669" y="1669"/>
                  </a:cubicBezTo>
                  <a:cubicBezTo>
                    <a:pt x="2769" y="1702"/>
                    <a:pt x="3003" y="1769"/>
                    <a:pt x="3103" y="1835"/>
                  </a:cubicBezTo>
                  <a:cubicBezTo>
                    <a:pt x="2903" y="1935"/>
                    <a:pt x="2569" y="2069"/>
                    <a:pt x="2269" y="2169"/>
                  </a:cubicBezTo>
                  <a:cubicBezTo>
                    <a:pt x="2236" y="2169"/>
                    <a:pt x="2202" y="2202"/>
                    <a:pt x="2202" y="2236"/>
                  </a:cubicBezTo>
                  <a:cubicBezTo>
                    <a:pt x="2035" y="2569"/>
                    <a:pt x="1869" y="2936"/>
                    <a:pt x="1735" y="3170"/>
                  </a:cubicBezTo>
                  <a:cubicBezTo>
                    <a:pt x="1669" y="2936"/>
                    <a:pt x="1535" y="2536"/>
                    <a:pt x="1435" y="2202"/>
                  </a:cubicBezTo>
                  <a:cubicBezTo>
                    <a:pt x="1435" y="2102"/>
                    <a:pt x="1368" y="2069"/>
                    <a:pt x="1335" y="2069"/>
                  </a:cubicBezTo>
                  <a:cubicBezTo>
                    <a:pt x="1001" y="2036"/>
                    <a:pt x="601" y="1902"/>
                    <a:pt x="401" y="1869"/>
                  </a:cubicBezTo>
                  <a:cubicBezTo>
                    <a:pt x="601" y="1735"/>
                    <a:pt x="1068" y="1535"/>
                    <a:pt x="1435" y="1368"/>
                  </a:cubicBezTo>
                  <a:cubicBezTo>
                    <a:pt x="1502" y="1368"/>
                    <a:pt x="1535" y="1335"/>
                    <a:pt x="1535" y="1268"/>
                  </a:cubicBezTo>
                  <a:cubicBezTo>
                    <a:pt x="1669" y="1001"/>
                    <a:pt x="1769" y="668"/>
                    <a:pt x="1902" y="434"/>
                  </a:cubicBezTo>
                  <a:close/>
                  <a:moveTo>
                    <a:pt x="1935" y="1"/>
                  </a:moveTo>
                  <a:cubicBezTo>
                    <a:pt x="1869" y="1"/>
                    <a:pt x="1702" y="1"/>
                    <a:pt x="1268" y="1102"/>
                  </a:cubicBezTo>
                  <a:cubicBezTo>
                    <a:pt x="67" y="1602"/>
                    <a:pt x="1" y="1735"/>
                    <a:pt x="1" y="1835"/>
                  </a:cubicBezTo>
                  <a:cubicBezTo>
                    <a:pt x="1" y="1869"/>
                    <a:pt x="1" y="1935"/>
                    <a:pt x="34" y="2002"/>
                  </a:cubicBezTo>
                  <a:cubicBezTo>
                    <a:pt x="34" y="2036"/>
                    <a:pt x="167" y="2169"/>
                    <a:pt x="1202" y="2369"/>
                  </a:cubicBezTo>
                  <a:cubicBezTo>
                    <a:pt x="1502" y="3603"/>
                    <a:pt x="1602" y="3603"/>
                    <a:pt x="1735" y="3603"/>
                  </a:cubicBezTo>
                  <a:cubicBezTo>
                    <a:pt x="1835" y="3603"/>
                    <a:pt x="1935" y="3603"/>
                    <a:pt x="2502" y="2436"/>
                  </a:cubicBezTo>
                  <a:cubicBezTo>
                    <a:pt x="2836" y="2336"/>
                    <a:pt x="3403" y="2102"/>
                    <a:pt x="3537" y="2002"/>
                  </a:cubicBezTo>
                  <a:cubicBezTo>
                    <a:pt x="3570" y="1935"/>
                    <a:pt x="3570" y="1869"/>
                    <a:pt x="3570" y="1835"/>
                  </a:cubicBezTo>
                  <a:cubicBezTo>
                    <a:pt x="3570" y="1669"/>
                    <a:pt x="3403" y="1569"/>
                    <a:pt x="2769" y="1368"/>
                  </a:cubicBezTo>
                  <a:cubicBezTo>
                    <a:pt x="2669" y="1335"/>
                    <a:pt x="2536" y="1268"/>
                    <a:pt x="2436" y="1235"/>
                  </a:cubicBezTo>
                  <a:cubicBezTo>
                    <a:pt x="2436" y="1168"/>
                    <a:pt x="2402" y="1001"/>
                    <a:pt x="2369" y="868"/>
                  </a:cubicBezTo>
                  <a:cubicBezTo>
                    <a:pt x="2269" y="434"/>
                    <a:pt x="2202" y="201"/>
                    <a:pt x="2102" y="67"/>
                  </a:cubicBezTo>
                  <a:cubicBezTo>
                    <a:pt x="2069" y="34"/>
                    <a:pt x="2002" y="1"/>
                    <a:pt x="19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4"/>
            <p:cNvSpPr/>
            <p:nvPr/>
          </p:nvSpPr>
          <p:spPr>
            <a:xfrm>
              <a:off x="5081475" y="823625"/>
              <a:ext cx="301600" cy="172575"/>
            </a:xfrm>
            <a:custGeom>
              <a:avLst/>
              <a:gdLst/>
              <a:ahLst/>
              <a:cxnLst/>
              <a:rect l="l" t="t" r="r" b="b"/>
              <a:pathLst>
                <a:path w="12064" h="6903" extrusionOk="0">
                  <a:moveTo>
                    <a:pt x="7339" y="0"/>
                  </a:moveTo>
                  <a:cubicBezTo>
                    <a:pt x="6789" y="0"/>
                    <a:pt x="6297" y="302"/>
                    <a:pt x="5956" y="702"/>
                  </a:cubicBezTo>
                  <a:lnTo>
                    <a:pt x="5956" y="702"/>
                  </a:lnTo>
                  <a:cubicBezTo>
                    <a:pt x="5729" y="521"/>
                    <a:pt x="5436" y="358"/>
                    <a:pt x="5064" y="230"/>
                  </a:cubicBezTo>
                  <a:cubicBezTo>
                    <a:pt x="4734" y="117"/>
                    <a:pt x="4458" y="69"/>
                    <a:pt x="4226" y="69"/>
                  </a:cubicBezTo>
                  <a:cubicBezTo>
                    <a:pt x="2816" y="69"/>
                    <a:pt x="3062" y="1865"/>
                    <a:pt x="3062" y="1865"/>
                  </a:cubicBezTo>
                  <a:cubicBezTo>
                    <a:pt x="2914" y="1775"/>
                    <a:pt x="2755" y="1734"/>
                    <a:pt x="2593" y="1734"/>
                  </a:cubicBezTo>
                  <a:cubicBezTo>
                    <a:pt x="1377" y="1734"/>
                    <a:pt x="1" y="4048"/>
                    <a:pt x="1561" y="5167"/>
                  </a:cubicBezTo>
                  <a:cubicBezTo>
                    <a:pt x="2046" y="5531"/>
                    <a:pt x="2511" y="5696"/>
                    <a:pt x="2909" y="5721"/>
                  </a:cubicBezTo>
                  <a:lnTo>
                    <a:pt x="2909" y="5721"/>
                  </a:lnTo>
                  <a:cubicBezTo>
                    <a:pt x="3043" y="6337"/>
                    <a:pt x="3476" y="6877"/>
                    <a:pt x="4397" y="6902"/>
                  </a:cubicBezTo>
                  <a:cubicBezTo>
                    <a:pt x="4434" y="6902"/>
                    <a:pt x="4470" y="6902"/>
                    <a:pt x="4507" y="6902"/>
                  </a:cubicBezTo>
                  <a:cubicBezTo>
                    <a:pt x="5755" y="6902"/>
                    <a:pt x="6591" y="6613"/>
                    <a:pt x="7062" y="6184"/>
                  </a:cubicBezTo>
                  <a:lnTo>
                    <a:pt x="7062" y="6184"/>
                  </a:lnTo>
                  <a:cubicBezTo>
                    <a:pt x="7160" y="6316"/>
                    <a:pt x="7282" y="6446"/>
                    <a:pt x="7432" y="6568"/>
                  </a:cubicBezTo>
                  <a:cubicBezTo>
                    <a:pt x="7645" y="6746"/>
                    <a:pt x="7906" y="6824"/>
                    <a:pt x="8190" y="6824"/>
                  </a:cubicBezTo>
                  <a:cubicBezTo>
                    <a:pt x="9772" y="6824"/>
                    <a:pt x="12064" y="4375"/>
                    <a:pt x="10734" y="2932"/>
                  </a:cubicBezTo>
                  <a:cubicBezTo>
                    <a:pt x="10352" y="2526"/>
                    <a:pt x="9946" y="2372"/>
                    <a:pt x="9568" y="2372"/>
                  </a:cubicBezTo>
                  <a:cubicBezTo>
                    <a:pt x="9528" y="2372"/>
                    <a:pt x="9487" y="2374"/>
                    <a:pt x="9447" y="2378"/>
                  </a:cubicBezTo>
                  <a:lnTo>
                    <a:pt x="9447" y="2378"/>
                  </a:lnTo>
                  <a:cubicBezTo>
                    <a:pt x="9460" y="1679"/>
                    <a:pt x="9115" y="868"/>
                    <a:pt x="8266" y="297"/>
                  </a:cubicBezTo>
                  <a:cubicBezTo>
                    <a:pt x="7950" y="88"/>
                    <a:pt x="7636" y="0"/>
                    <a:pt x="7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4"/>
            <p:cNvSpPr/>
            <p:nvPr/>
          </p:nvSpPr>
          <p:spPr>
            <a:xfrm>
              <a:off x="5095475" y="818525"/>
              <a:ext cx="270225" cy="181000"/>
            </a:xfrm>
            <a:custGeom>
              <a:avLst/>
              <a:gdLst/>
              <a:ahLst/>
              <a:cxnLst/>
              <a:rect l="l" t="t" r="r" b="b"/>
              <a:pathLst>
                <a:path w="10809" h="7240" extrusionOk="0">
                  <a:moveTo>
                    <a:pt x="5404" y="1135"/>
                  </a:moveTo>
                  <a:cubicBezTo>
                    <a:pt x="5871" y="1568"/>
                    <a:pt x="5938" y="2069"/>
                    <a:pt x="5771" y="2336"/>
                  </a:cubicBezTo>
                  <a:cubicBezTo>
                    <a:pt x="5730" y="2522"/>
                    <a:pt x="5611" y="2631"/>
                    <a:pt x="5479" y="2631"/>
                  </a:cubicBezTo>
                  <a:cubicBezTo>
                    <a:pt x="5399" y="2631"/>
                    <a:pt x="5313" y="2591"/>
                    <a:pt x="5238" y="2502"/>
                  </a:cubicBezTo>
                  <a:cubicBezTo>
                    <a:pt x="4937" y="2269"/>
                    <a:pt x="5037" y="1668"/>
                    <a:pt x="5404" y="1135"/>
                  </a:cubicBezTo>
                  <a:close/>
                  <a:moveTo>
                    <a:pt x="8740" y="2769"/>
                  </a:moveTo>
                  <a:lnTo>
                    <a:pt x="8740" y="2769"/>
                  </a:lnTo>
                  <a:cubicBezTo>
                    <a:pt x="8673" y="3336"/>
                    <a:pt x="8273" y="3770"/>
                    <a:pt x="7839" y="3837"/>
                  </a:cubicBezTo>
                  <a:lnTo>
                    <a:pt x="7739" y="3837"/>
                  </a:lnTo>
                  <a:cubicBezTo>
                    <a:pt x="7606" y="3837"/>
                    <a:pt x="7606" y="3803"/>
                    <a:pt x="7606" y="3770"/>
                  </a:cubicBezTo>
                  <a:cubicBezTo>
                    <a:pt x="7573" y="3503"/>
                    <a:pt x="8073" y="2936"/>
                    <a:pt x="8740" y="2769"/>
                  </a:cubicBezTo>
                  <a:close/>
                  <a:moveTo>
                    <a:pt x="3003" y="4237"/>
                  </a:moveTo>
                  <a:cubicBezTo>
                    <a:pt x="3069" y="4237"/>
                    <a:pt x="3169" y="4304"/>
                    <a:pt x="3203" y="4404"/>
                  </a:cubicBezTo>
                  <a:cubicBezTo>
                    <a:pt x="3436" y="4737"/>
                    <a:pt x="3503" y="5004"/>
                    <a:pt x="3370" y="5304"/>
                  </a:cubicBezTo>
                  <a:cubicBezTo>
                    <a:pt x="3236" y="5571"/>
                    <a:pt x="2903" y="5771"/>
                    <a:pt x="2502" y="5771"/>
                  </a:cubicBezTo>
                  <a:cubicBezTo>
                    <a:pt x="2402" y="5238"/>
                    <a:pt x="2569" y="4637"/>
                    <a:pt x="2769" y="4404"/>
                  </a:cubicBezTo>
                  <a:cubicBezTo>
                    <a:pt x="2836" y="4270"/>
                    <a:pt x="2903" y="4237"/>
                    <a:pt x="3003" y="4237"/>
                  </a:cubicBezTo>
                  <a:close/>
                  <a:moveTo>
                    <a:pt x="6605" y="4737"/>
                  </a:moveTo>
                  <a:cubicBezTo>
                    <a:pt x="6672" y="4737"/>
                    <a:pt x="6705" y="4771"/>
                    <a:pt x="6739" y="4937"/>
                  </a:cubicBezTo>
                  <a:cubicBezTo>
                    <a:pt x="6905" y="5404"/>
                    <a:pt x="6839" y="5771"/>
                    <a:pt x="6539" y="6105"/>
                  </a:cubicBezTo>
                  <a:cubicBezTo>
                    <a:pt x="6272" y="5638"/>
                    <a:pt x="6338" y="5171"/>
                    <a:pt x="6438" y="4904"/>
                  </a:cubicBezTo>
                  <a:cubicBezTo>
                    <a:pt x="6539" y="4771"/>
                    <a:pt x="6572" y="4737"/>
                    <a:pt x="6605" y="4737"/>
                  </a:cubicBezTo>
                  <a:close/>
                  <a:moveTo>
                    <a:pt x="6784" y="344"/>
                  </a:moveTo>
                  <a:cubicBezTo>
                    <a:pt x="7060" y="344"/>
                    <a:pt x="7338" y="427"/>
                    <a:pt x="7606" y="601"/>
                  </a:cubicBezTo>
                  <a:cubicBezTo>
                    <a:pt x="8273" y="1001"/>
                    <a:pt x="8707" y="1668"/>
                    <a:pt x="8740" y="2369"/>
                  </a:cubicBezTo>
                  <a:cubicBezTo>
                    <a:pt x="7906" y="2536"/>
                    <a:pt x="7272" y="3303"/>
                    <a:pt x="7272" y="3770"/>
                  </a:cubicBezTo>
                  <a:cubicBezTo>
                    <a:pt x="7272" y="3937"/>
                    <a:pt x="7406" y="4137"/>
                    <a:pt x="7739" y="4137"/>
                  </a:cubicBezTo>
                  <a:lnTo>
                    <a:pt x="7873" y="4137"/>
                  </a:lnTo>
                  <a:cubicBezTo>
                    <a:pt x="8540" y="4037"/>
                    <a:pt x="9007" y="3470"/>
                    <a:pt x="9074" y="2703"/>
                  </a:cubicBezTo>
                  <a:cubicBezTo>
                    <a:pt x="9441" y="2703"/>
                    <a:pt x="9774" y="2869"/>
                    <a:pt x="10074" y="3203"/>
                  </a:cubicBezTo>
                  <a:cubicBezTo>
                    <a:pt x="10608" y="3770"/>
                    <a:pt x="10508" y="4370"/>
                    <a:pt x="10275" y="4837"/>
                  </a:cubicBezTo>
                  <a:cubicBezTo>
                    <a:pt x="9841" y="5838"/>
                    <a:pt x="8573" y="6805"/>
                    <a:pt x="7673" y="6805"/>
                  </a:cubicBezTo>
                  <a:cubicBezTo>
                    <a:pt x="7372" y="6805"/>
                    <a:pt x="7172" y="6705"/>
                    <a:pt x="7006" y="6605"/>
                  </a:cubicBezTo>
                  <a:lnTo>
                    <a:pt x="6739" y="6338"/>
                  </a:lnTo>
                  <a:cubicBezTo>
                    <a:pt x="7106" y="5938"/>
                    <a:pt x="7239" y="5371"/>
                    <a:pt x="7072" y="4837"/>
                  </a:cubicBezTo>
                  <a:cubicBezTo>
                    <a:pt x="6939" y="4437"/>
                    <a:pt x="6739" y="4404"/>
                    <a:pt x="6605" y="4404"/>
                  </a:cubicBezTo>
                  <a:cubicBezTo>
                    <a:pt x="6438" y="4404"/>
                    <a:pt x="6272" y="4504"/>
                    <a:pt x="6172" y="4737"/>
                  </a:cubicBezTo>
                  <a:cubicBezTo>
                    <a:pt x="5938" y="5104"/>
                    <a:pt x="5938" y="5705"/>
                    <a:pt x="6272" y="6305"/>
                  </a:cubicBezTo>
                  <a:cubicBezTo>
                    <a:pt x="5905" y="6605"/>
                    <a:pt x="5204" y="6906"/>
                    <a:pt x="3937" y="6906"/>
                  </a:cubicBezTo>
                  <a:lnTo>
                    <a:pt x="3837" y="6906"/>
                  </a:lnTo>
                  <a:cubicBezTo>
                    <a:pt x="3069" y="6906"/>
                    <a:pt x="2702" y="6472"/>
                    <a:pt x="2569" y="6072"/>
                  </a:cubicBezTo>
                  <a:cubicBezTo>
                    <a:pt x="3069" y="6072"/>
                    <a:pt x="3503" y="5805"/>
                    <a:pt x="3703" y="5338"/>
                  </a:cubicBezTo>
                  <a:cubicBezTo>
                    <a:pt x="3870" y="4937"/>
                    <a:pt x="3770" y="4504"/>
                    <a:pt x="3503" y="4104"/>
                  </a:cubicBezTo>
                  <a:cubicBezTo>
                    <a:pt x="3336" y="3870"/>
                    <a:pt x="3169" y="3837"/>
                    <a:pt x="3036" y="3837"/>
                  </a:cubicBezTo>
                  <a:cubicBezTo>
                    <a:pt x="2869" y="3837"/>
                    <a:pt x="2702" y="3937"/>
                    <a:pt x="2569" y="4104"/>
                  </a:cubicBezTo>
                  <a:cubicBezTo>
                    <a:pt x="2336" y="4370"/>
                    <a:pt x="2102" y="5004"/>
                    <a:pt x="2202" y="5638"/>
                  </a:cubicBezTo>
                  <a:cubicBezTo>
                    <a:pt x="1835" y="5605"/>
                    <a:pt x="1502" y="5371"/>
                    <a:pt x="1101" y="5138"/>
                  </a:cubicBezTo>
                  <a:cubicBezTo>
                    <a:pt x="267" y="4537"/>
                    <a:pt x="434" y="3670"/>
                    <a:pt x="568" y="3336"/>
                  </a:cubicBezTo>
                  <a:cubicBezTo>
                    <a:pt x="834" y="2602"/>
                    <a:pt x="1502" y="2002"/>
                    <a:pt x="2035" y="2002"/>
                  </a:cubicBezTo>
                  <a:cubicBezTo>
                    <a:pt x="2169" y="2002"/>
                    <a:pt x="2269" y="2035"/>
                    <a:pt x="2402" y="2135"/>
                  </a:cubicBezTo>
                  <a:cubicBezTo>
                    <a:pt x="2419" y="2152"/>
                    <a:pt x="2452" y="2161"/>
                    <a:pt x="2486" y="2161"/>
                  </a:cubicBezTo>
                  <a:cubicBezTo>
                    <a:pt x="2519" y="2161"/>
                    <a:pt x="2552" y="2152"/>
                    <a:pt x="2569" y="2135"/>
                  </a:cubicBezTo>
                  <a:cubicBezTo>
                    <a:pt x="2669" y="2102"/>
                    <a:pt x="2669" y="2002"/>
                    <a:pt x="2669" y="1969"/>
                  </a:cubicBezTo>
                  <a:cubicBezTo>
                    <a:pt x="2669" y="1969"/>
                    <a:pt x="2536" y="1135"/>
                    <a:pt x="2936" y="668"/>
                  </a:cubicBezTo>
                  <a:cubicBezTo>
                    <a:pt x="3108" y="476"/>
                    <a:pt x="3346" y="384"/>
                    <a:pt x="3651" y="384"/>
                  </a:cubicBezTo>
                  <a:cubicBezTo>
                    <a:pt x="3876" y="384"/>
                    <a:pt x="4139" y="435"/>
                    <a:pt x="4437" y="534"/>
                  </a:cubicBezTo>
                  <a:cubicBezTo>
                    <a:pt x="4737" y="668"/>
                    <a:pt x="5004" y="801"/>
                    <a:pt x="5204" y="935"/>
                  </a:cubicBezTo>
                  <a:cubicBezTo>
                    <a:pt x="4737" y="1502"/>
                    <a:pt x="4570" y="2336"/>
                    <a:pt x="5071" y="2769"/>
                  </a:cubicBezTo>
                  <a:cubicBezTo>
                    <a:pt x="5204" y="2869"/>
                    <a:pt x="5371" y="2969"/>
                    <a:pt x="5538" y="2969"/>
                  </a:cubicBezTo>
                  <a:cubicBezTo>
                    <a:pt x="5771" y="2969"/>
                    <a:pt x="6005" y="2769"/>
                    <a:pt x="6105" y="2469"/>
                  </a:cubicBezTo>
                  <a:cubicBezTo>
                    <a:pt x="6272" y="2035"/>
                    <a:pt x="6172" y="1435"/>
                    <a:pt x="5605" y="868"/>
                  </a:cubicBezTo>
                  <a:cubicBezTo>
                    <a:pt x="5964" y="528"/>
                    <a:pt x="6371" y="344"/>
                    <a:pt x="6784" y="344"/>
                  </a:cubicBezTo>
                  <a:close/>
                  <a:moveTo>
                    <a:pt x="6772" y="1"/>
                  </a:moveTo>
                  <a:cubicBezTo>
                    <a:pt x="6272" y="1"/>
                    <a:pt x="5771" y="267"/>
                    <a:pt x="5371" y="668"/>
                  </a:cubicBezTo>
                  <a:cubicBezTo>
                    <a:pt x="5104" y="501"/>
                    <a:pt x="4871" y="368"/>
                    <a:pt x="4537" y="267"/>
                  </a:cubicBezTo>
                  <a:cubicBezTo>
                    <a:pt x="4223" y="167"/>
                    <a:pt x="3938" y="119"/>
                    <a:pt x="3684" y="119"/>
                  </a:cubicBezTo>
                  <a:cubicBezTo>
                    <a:pt x="3264" y="119"/>
                    <a:pt x="2931" y="251"/>
                    <a:pt x="2702" y="501"/>
                  </a:cubicBezTo>
                  <a:cubicBezTo>
                    <a:pt x="2369" y="868"/>
                    <a:pt x="2336" y="1468"/>
                    <a:pt x="2336" y="1802"/>
                  </a:cubicBezTo>
                  <a:cubicBezTo>
                    <a:pt x="2235" y="1769"/>
                    <a:pt x="2102" y="1769"/>
                    <a:pt x="2035" y="1769"/>
                  </a:cubicBezTo>
                  <a:cubicBezTo>
                    <a:pt x="1368" y="1769"/>
                    <a:pt x="568" y="2436"/>
                    <a:pt x="267" y="3303"/>
                  </a:cubicBezTo>
                  <a:cubicBezTo>
                    <a:pt x="1" y="4170"/>
                    <a:pt x="201" y="4971"/>
                    <a:pt x="901" y="5471"/>
                  </a:cubicBezTo>
                  <a:cubicBezTo>
                    <a:pt x="1368" y="5805"/>
                    <a:pt x="1835" y="6005"/>
                    <a:pt x="2235" y="6072"/>
                  </a:cubicBezTo>
                  <a:cubicBezTo>
                    <a:pt x="2436" y="6805"/>
                    <a:pt x="3036" y="7239"/>
                    <a:pt x="3870" y="7239"/>
                  </a:cubicBezTo>
                  <a:lnTo>
                    <a:pt x="4003" y="7239"/>
                  </a:lnTo>
                  <a:cubicBezTo>
                    <a:pt x="5071" y="7239"/>
                    <a:pt x="5938" y="7006"/>
                    <a:pt x="6438" y="6539"/>
                  </a:cubicBezTo>
                  <a:cubicBezTo>
                    <a:pt x="6539" y="6672"/>
                    <a:pt x="6605" y="6772"/>
                    <a:pt x="6739" y="6839"/>
                  </a:cubicBezTo>
                  <a:cubicBezTo>
                    <a:pt x="6939" y="7039"/>
                    <a:pt x="7239" y="7139"/>
                    <a:pt x="7573" y="7139"/>
                  </a:cubicBezTo>
                  <a:cubicBezTo>
                    <a:pt x="8607" y="7139"/>
                    <a:pt x="9974" y="6138"/>
                    <a:pt x="10475" y="4971"/>
                  </a:cubicBezTo>
                  <a:cubicBezTo>
                    <a:pt x="10808" y="4204"/>
                    <a:pt x="10742" y="3503"/>
                    <a:pt x="10241" y="2969"/>
                  </a:cubicBezTo>
                  <a:cubicBezTo>
                    <a:pt x="9908" y="2602"/>
                    <a:pt x="9474" y="2369"/>
                    <a:pt x="9040" y="2369"/>
                  </a:cubicBezTo>
                  <a:cubicBezTo>
                    <a:pt x="9040" y="1602"/>
                    <a:pt x="8540" y="835"/>
                    <a:pt x="7773" y="334"/>
                  </a:cubicBezTo>
                  <a:cubicBezTo>
                    <a:pt x="7439" y="134"/>
                    <a:pt x="7106" y="1"/>
                    <a:pt x="677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4"/>
            <p:cNvSpPr/>
            <p:nvPr/>
          </p:nvSpPr>
          <p:spPr>
            <a:xfrm>
              <a:off x="4542475" y="2190350"/>
              <a:ext cx="301775" cy="172650"/>
            </a:xfrm>
            <a:custGeom>
              <a:avLst/>
              <a:gdLst/>
              <a:ahLst/>
              <a:cxnLst/>
              <a:rect l="l" t="t" r="r" b="b"/>
              <a:pathLst>
                <a:path w="12071" h="6906" extrusionOk="0">
                  <a:moveTo>
                    <a:pt x="7345" y="1"/>
                  </a:moveTo>
                  <a:cubicBezTo>
                    <a:pt x="6793" y="1"/>
                    <a:pt x="6301" y="306"/>
                    <a:pt x="5960" y="711"/>
                  </a:cubicBezTo>
                  <a:lnTo>
                    <a:pt x="5960" y="711"/>
                  </a:lnTo>
                  <a:cubicBezTo>
                    <a:pt x="5729" y="526"/>
                    <a:pt x="5427" y="360"/>
                    <a:pt x="5042" y="234"/>
                  </a:cubicBezTo>
                  <a:cubicBezTo>
                    <a:pt x="4708" y="119"/>
                    <a:pt x="4429" y="70"/>
                    <a:pt x="4196" y="70"/>
                  </a:cubicBezTo>
                  <a:cubicBezTo>
                    <a:pt x="2795" y="70"/>
                    <a:pt x="3040" y="1835"/>
                    <a:pt x="3040" y="1835"/>
                  </a:cubicBezTo>
                  <a:cubicBezTo>
                    <a:pt x="2901" y="1752"/>
                    <a:pt x="2752" y="1714"/>
                    <a:pt x="2599" y="1714"/>
                  </a:cubicBezTo>
                  <a:cubicBezTo>
                    <a:pt x="1402" y="1714"/>
                    <a:pt x="0" y="4046"/>
                    <a:pt x="1539" y="5171"/>
                  </a:cubicBezTo>
                  <a:cubicBezTo>
                    <a:pt x="2029" y="5531"/>
                    <a:pt x="2495" y="5697"/>
                    <a:pt x="2895" y="5724"/>
                  </a:cubicBezTo>
                  <a:lnTo>
                    <a:pt x="2895" y="5724"/>
                  </a:lnTo>
                  <a:cubicBezTo>
                    <a:pt x="3025" y="6340"/>
                    <a:pt x="3453" y="6881"/>
                    <a:pt x="4375" y="6905"/>
                  </a:cubicBezTo>
                  <a:cubicBezTo>
                    <a:pt x="4412" y="6906"/>
                    <a:pt x="4448" y="6906"/>
                    <a:pt x="4485" y="6906"/>
                  </a:cubicBezTo>
                  <a:cubicBezTo>
                    <a:pt x="5739" y="6906"/>
                    <a:pt x="6585" y="6615"/>
                    <a:pt x="7063" y="6183"/>
                  </a:cubicBezTo>
                  <a:lnTo>
                    <a:pt x="7063" y="6183"/>
                  </a:lnTo>
                  <a:cubicBezTo>
                    <a:pt x="7163" y="6318"/>
                    <a:pt x="7288" y="6449"/>
                    <a:pt x="7443" y="6572"/>
                  </a:cubicBezTo>
                  <a:cubicBezTo>
                    <a:pt x="7656" y="6749"/>
                    <a:pt x="7917" y="6828"/>
                    <a:pt x="8201" y="6828"/>
                  </a:cubicBezTo>
                  <a:cubicBezTo>
                    <a:pt x="9782" y="6828"/>
                    <a:pt x="12070" y="4378"/>
                    <a:pt x="10712" y="2936"/>
                  </a:cubicBezTo>
                  <a:cubicBezTo>
                    <a:pt x="10338" y="2529"/>
                    <a:pt x="9938" y="2376"/>
                    <a:pt x="9564" y="2376"/>
                  </a:cubicBezTo>
                  <a:cubicBezTo>
                    <a:pt x="9528" y="2376"/>
                    <a:pt x="9491" y="2377"/>
                    <a:pt x="9455" y="2380"/>
                  </a:cubicBezTo>
                  <a:lnTo>
                    <a:pt x="9455" y="2380"/>
                  </a:lnTo>
                  <a:cubicBezTo>
                    <a:pt x="9471" y="1682"/>
                    <a:pt x="9126" y="871"/>
                    <a:pt x="8277" y="300"/>
                  </a:cubicBezTo>
                  <a:cubicBezTo>
                    <a:pt x="7958" y="90"/>
                    <a:pt x="7643" y="1"/>
                    <a:pt x="7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4"/>
            <p:cNvSpPr/>
            <p:nvPr/>
          </p:nvSpPr>
          <p:spPr>
            <a:xfrm>
              <a:off x="4555925" y="2186175"/>
              <a:ext cx="271050" cy="180975"/>
            </a:xfrm>
            <a:custGeom>
              <a:avLst/>
              <a:gdLst/>
              <a:ahLst/>
              <a:cxnLst/>
              <a:rect l="l" t="t" r="r" b="b"/>
              <a:pathLst>
                <a:path w="10842" h="7239" extrusionOk="0">
                  <a:moveTo>
                    <a:pt x="5471" y="1135"/>
                  </a:moveTo>
                  <a:cubicBezTo>
                    <a:pt x="5905" y="1568"/>
                    <a:pt x="5971" y="2002"/>
                    <a:pt x="5838" y="2335"/>
                  </a:cubicBezTo>
                  <a:cubicBezTo>
                    <a:pt x="5797" y="2522"/>
                    <a:pt x="5678" y="2631"/>
                    <a:pt x="5546" y="2631"/>
                  </a:cubicBezTo>
                  <a:cubicBezTo>
                    <a:pt x="5465" y="2631"/>
                    <a:pt x="5380" y="2591"/>
                    <a:pt x="5304" y="2502"/>
                  </a:cubicBezTo>
                  <a:cubicBezTo>
                    <a:pt x="5004" y="2269"/>
                    <a:pt x="5104" y="1668"/>
                    <a:pt x="5471" y="1135"/>
                  </a:cubicBezTo>
                  <a:close/>
                  <a:moveTo>
                    <a:pt x="8773" y="2736"/>
                  </a:moveTo>
                  <a:cubicBezTo>
                    <a:pt x="8673" y="3303"/>
                    <a:pt x="8306" y="3770"/>
                    <a:pt x="7839" y="3803"/>
                  </a:cubicBezTo>
                  <a:lnTo>
                    <a:pt x="7773" y="3803"/>
                  </a:lnTo>
                  <a:cubicBezTo>
                    <a:pt x="7639" y="3803"/>
                    <a:pt x="7639" y="3770"/>
                    <a:pt x="7639" y="3736"/>
                  </a:cubicBezTo>
                  <a:cubicBezTo>
                    <a:pt x="7606" y="3470"/>
                    <a:pt x="8106" y="2903"/>
                    <a:pt x="8773" y="2736"/>
                  </a:cubicBezTo>
                  <a:close/>
                  <a:moveTo>
                    <a:pt x="3069" y="4237"/>
                  </a:moveTo>
                  <a:cubicBezTo>
                    <a:pt x="3136" y="4237"/>
                    <a:pt x="3169" y="4304"/>
                    <a:pt x="3269" y="4404"/>
                  </a:cubicBezTo>
                  <a:cubicBezTo>
                    <a:pt x="3503" y="4737"/>
                    <a:pt x="3570" y="5004"/>
                    <a:pt x="3436" y="5304"/>
                  </a:cubicBezTo>
                  <a:cubicBezTo>
                    <a:pt x="3303" y="5571"/>
                    <a:pt x="2969" y="5771"/>
                    <a:pt x="2569" y="5771"/>
                  </a:cubicBezTo>
                  <a:cubicBezTo>
                    <a:pt x="2469" y="5238"/>
                    <a:pt x="2636" y="4637"/>
                    <a:pt x="2836" y="4404"/>
                  </a:cubicBezTo>
                  <a:cubicBezTo>
                    <a:pt x="2903" y="4270"/>
                    <a:pt x="2969" y="4237"/>
                    <a:pt x="3069" y="4237"/>
                  </a:cubicBezTo>
                  <a:close/>
                  <a:moveTo>
                    <a:pt x="6639" y="4670"/>
                  </a:moveTo>
                  <a:cubicBezTo>
                    <a:pt x="6672" y="4670"/>
                    <a:pt x="6772" y="4771"/>
                    <a:pt x="6772" y="4904"/>
                  </a:cubicBezTo>
                  <a:cubicBezTo>
                    <a:pt x="6939" y="5338"/>
                    <a:pt x="6839" y="5738"/>
                    <a:pt x="6572" y="6071"/>
                  </a:cubicBezTo>
                  <a:cubicBezTo>
                    <a:pt x="6305" y="5604"/>
                    <a:pt x="6338" y="5137"/>
                    <a:pt x="6472" y="4837"/>
                  </a:cubicBezTo>
                  <a:cubicBezTo>
                    <a:pt x="6572" y="4737"/>
                    <a:pt x="6605" y="4670"/>
                    <a:pt x="6639" y="4670"/>
                  </a:cubicBezTo>
                  <a:close/>
                  <a:moveTo>
                    <a:pt x="6817" y="344"/>
                  </a:moveTo>
                  <a:cubicBezTo>
                    <a:pt x="7093" y="344"/>
                    <a:pt x="7372" y="427"/>
                    <a:pt x="7639" y="601"/>
                  </a:cubicBezTo>
                  <a:cubicBezTo>
                    <a:pt x="8306" y="1001"/>
                    <a:pt x="8740" y="1668"/>
                    <a:pt x="8773" y="2369"/>
                  </a:cubicBezTo>
                  <a:cubicBezTo>
                    <a:pt x="7939" y="2536"/>
                    <a:pt x="7306" y="3303"/>
                    <a:pt x="7306" y="3770"/>
                  </a:cubicBezTo>
                  <a:cubicBezTo>
                    <a:pt x="7306" y="3937"/>
                    <a:pt x="7439" y="4137"/>
                    <a:pt x="7773" y="4137"/>
                  </a:cubicBezTo>
                  <a:lnTo>
                    <a:pt x="7906" y="4137"/>
                  </a:lnTo>
                  <a:cubicBezTo>
                    <a:pt x="8573" y="4037"/>
                    <a:pt x="9007" y="3470"/>
                    <a:pt x="9107" y="2702"/>
                  </a:cubicBezTo>
                  <a:cubicBezTo>
                    <a:pt x="9474" y="2702"/>
                    <a:pt x="9807" y="2869"/>
                    <a:pt x="10108" y="3203"/>
                  </a:cubicBezTo>
                  <a:cubicBezTo>
                    <a:pt x="10641" y="3770"/>
                    <a:pt x="10508" y="4370"/>
                    <a:pt x="10308" y="4837"/>
                  </a:cubicBezTo>
                  <a:cubicBezTo>
                    <a:pt x="9841" y="5838"/>
                    <a:pt x="8607" y="6805"/>
                    <a:pt x="7673" y="6805"/>
                  </a:cubicBezTo>
                  <a:cubicBezTo>
                    <a:pt x="7406" y="6805"/>
                    <a:pt x="7172" y="6705"/>
                    <a:pt x="7005" y="6605"/>
                  </a:cubicBezTo>
                  <a:lnTo>
                    <a:pt x="6772" y="6338"/>
                  </a:lnTo>
                  <a:cubicBezTo>
                    <a:pt x="7139" y="5938"/>
                    <a:pt x="7272" y="5404"/>
                    <a:pt x="7106" y="4837"/>
                  </a:cubicBezTo>
                  <a:cubicBezTo>
                    <a:pt x="6972" y="4437"/>
                    <a:pt x="6772" y="4370"/>
                    <a:pt x="6639" y="4370"/>
                  </a:cubicBezTo>
                  <a:cubicBezTo>
                    <a:pt x="6472" y="4370"/>
                    <a:pt x="6305" y="4504"/>
                    <a:pt x="6172" y="4737"/>
                  </a:cubicBezTo>
                  <a:cubicBezTo>
                    <a:pt x="5971" y="5104"/>
                    <a:pt x="5971" y="5738"/>
                    <a:pt x="6305" y="6305"/>
                  </a:cubicBezTo>
                  <a:cubicBezTo>
                    <a:pt x="5938" y="6605"/>
                    <a:pt x="5238" y="6905"/>
                    <a:pt x="3970" y="6905"/>
                  </a:cubicBezTo>
                  <a:lnTo>
                    <a:pt x="3837" y="6905"/>
                  </a:lnTo>
                  <a:cubicBezTo>
                    <a:pt x="3103" y="6905"/>
                    <a:pt x="2736" y="6472"/>
                    <a:pt x="2602" y="6071"/>
                  </a:cubicBezTo>
                  <a:cubicBezTo>
                    <a:pt x="3103" y="6005"/>
                    <a:pt x="3503" y="5771"/>
                    <a:pt x="3736" y="5338"/>
                  </a:cubicBezTo>
                  <a:cubicBezTo>
                    <a:pt x="3903" y="4937"/>
                    <a:pt x="3803" y="4504"/>
                    <a:pt x="3503" y="4103"/>
                  </a:cubicBezTo>
                  <a:cubicBezTo>
                    <a:pt x="3336" y="3870"/>
                    <a:pt x="3169" y="3837"/>
                    <a:pt x="3069" y="3837"/>
                  </a:cubicBezTo>
                  <a:cubicBezTo>
                    <a:pt x="2903" y="3837"/>
                    <a:pt x="2736" y="3937"/>
                    <a:pt x="2602" y="4103"/>
                  </a:cubicBezTo>
                  <a:cubicBezTo>
                    <a:pt x="2335" y="4370"/>
                    <a:pt x="2135" y="5004"/>
                    <a:pt x="2235" y="5638"/>
                  </a:cubicBezTo>
                  <a:cubicBezTo>
                    <a:pt x="1835" y="5604"/>
                    <a:pt x="1502" y="5371"/>
                    <a:pt x="1135" y="5137"/>
                  </a:cubicBezTo>
                  <a:cubicBezTo>
                    <a:pt x="301" y="4537"/>
                    <a:pt x="467" y="3670"/>
                    <a:pt x="601" y="3336"/>
                  </a:cubicBezTo>
                  <a:cubicBezTo>
                    <a:pt x="834" y="2602"/>
                    <a:pt x="1502" y="2002"/>
                    <a:pt x="2069" y="2002"/>
                  </a:cubicBezTo>
                  <a:cubicBezTo>
                    <a:pt x="2169" y="2002"/>
                    <a:pt x="2302" y="2035"/>
                    <a:pt x="2436" y="2135"/>
                  </a:cubicBezTo>
                  <a:cubicBezTo>
                    <a:pt x="2452" y="2152"/>
                    <a:pt x="2486" y="2160"/>
                    <a:pt x="2519" y="2160"/>
                  </a:cubicBezTo>
                  <a:cubicBezTo>
                    <a:pt x="2552" y="2160"/>
                    <a:pt x="2586" y="2152"/>
                    <a:pt x="2602" y="2135"/>
                  </a:cubicBezTo>
                  <a:cubicBezTo>
                    <a:pt x="2669" y="2102"/>
                    <a:pt x="2669" y="2002"/>
                    <a:pt x="2669" y="1969"/>
                  </a:cubicBezTo>
                  <a:cubicBezTo>
                    <a:pt x="2669" y="1969"/>
                    <a:pt x="2569" y="1135"/>
                    <a:pt x="2969" y="668"/>
                  </a:cubicBezTo>
                  <a:cubicBezTo>
                    <a:pt x="3142" y="476"/>
                    <a:pt x="3380" y="384"/>
                    <a:pt x="3684" y="384"/>
                  </a:cubicBezTo>
                  <a:cubicBezTo>
                    <a:pt x="3910" y="384"/>
                    <a:pt x="4172" y="435"/>
                    <a:pt x="4470" y="534"/>
                  </a:cubicBezTo>
                  <a:cubicBezTo>
                    <a:pt x="4771" y="668"/>
                    <a:pt x="5004" y="801"/>
                    <a:pt x="5238" y="934"/>
                  </a:cubicBezTo>
                  <a:cubicBezTo>
                    <a:pt x="4771" y="1502"/>
                    <a:pt x="4604" y="2335"/>
                    <a:pt x="5104" y="2769"/>
                  </a:cubicBezTo>
                  <a:cubicBezTo>
                    <a:pt x="5238" y="2869"/>
                    <a:pt x="5404" y="2969"/>
                    <a:pt x="5571" y="2969"/>
                  </a:cubicBezTo>
                  <a:cubicBezTo>
                    <a:pt x="5805" y="2969"/>
                    <a:pt x="6005" y="2769"/>
                    <a:pt x="6138" y="2469"/>
                  </a:cubicBezTo>
                  <a:cubicBezTo>
                    <a:pt x="6305" y="2035"/>
                    <a:pt x="6172" y="1435"/>
                    <a:pt x="5638" y="868"/>
                  </a:cubicBezTo>
                  <a:cubicBezTo>
                    <a:pt x="5997" y="528"/>
                    <a:pt x="6405" y="344"/>
                    <a:pt x="6817" y="344"/>
                  </a:cubicBezTo>
                  <a:close/>
                  <a:moveTo>
                    <a:pt x="6805" y="0"/>
                  </a:moveTo>
                  <a:cubicBezTo>
                    <a:pt x="6305" y="0"/>
                    <a:pt x="5805" y="267"/>
                    <a:pt x="5371" y="668"/>
                  </a:cubicBezTo>
                  <a:cubicBezTo>
                    <a:pt x="5137" y="501"/>
                    <a:pt x="4904" y="401"/>
                    <a:pt x="4537" y="267"/>
                  </a:cubicBezTo>
                  <a:cubicBezTo>
                    <a:pt x="4223" y="167"/>
                    <a:pt x="3942" y="118"/>
                    <a:pt x="3694" y="118"/>
                  </a:cubicBezTo>
                  <a:cubicBezTo>
                    <a:pt x="3284" y="118"/>
                    <a:pt x="2965" y="251"/>
                    <a:pt x="2736" y="501"/>
                  </a:cubicBezTo>
                  <a:cubicBezTo>
                    <a:pt x="2402" y="901"/>
                    <a:pt x="2335" y="1468"/>
                    <a:pt x="2335" y="1802"/>
                  </a:cubicBezTo>
                  <a:cubicBezTo>
                    <a:pt x="2269" y="1768"/>
                    <a:pt x="2135" y="1768"/>
                    <a:pt x="2069" y="1768"/>
                  </a:cubicBezTo>
                  <a:cubicBezTo>
                    <a:pt x="1401" y="1768"/>
                    <a:pt x="601" y="2436"/>
                    <a:pt x="301" y="3303"/>
                  </a:cubicBezTo>
                  <a:cubicBezTo>
                    <a:pt x="0" y="4170"/>
                    <a:pt x="234" y="4971"/>
                    <a:pt x="934" y="5471"/>
                  </a:cubicBezTo>
                  <a:cubicBezTo>
                    <a:pt x="1401" y="5805"/>
                    <a:pt x="1835" y="6005"/>
                    <a:pt x="2269" y="6038"/>
                  </a:cubicBezTo>
                  <a:cubicBezTo>
                    <a:pt x="2469" y="6805"/>
                    <a:pt x="3069" y="7239"/>
                    <a:pt x="3903" y="7239"/>
                  </a:cubicBezTo>
                  <a:lnTo>
                    <a:pt x="4003" y="7239"/>
                  </a:lnTo>
                  <a:cubicBezTo>
                    <a:pt x="5104" y="7239"/>
                    <a:pt x="5971" y="6972"/>
                    <a:pt x="6472" y="6572"/>
                  </a:cubicBezTo>
                  <a:cubicBezTo>
                    <a:pt x="6538" y="6672"/>
                    <a:pt x="6639" y="6772"/>
                    <a:pt x="6772" y="6839"/>
                  </a:cubicBezTo>
                  <a:cubicBezTo>
                    <a:pt x="6972" y="7072"/>
                    <a:pt x="7272" y="7139"/>
                    <a:pt x="7606" y="7139"/>
                  </a:cubicBezTo>
                  <a:cubicBezTo>
                    <a:pt x="8640" y="7139"/>
                    <a:pt x="10008" y="6138"/>
                    <a:pt x="10508" y="4971"/>
                  </a:cubicBezTo>
                  <a:cubicBezTo>
                    <a:pt x="10842" y="4237"/>
                    <a:pt x="10775" y="3503"/>
                    <a:pt x="10274" y="2969"/>
                  </a:cubicBezTo>
                  <a:cubicBezTo>
                    <a:pt x="9941" y="2602"/>
                    <a:pt x="9507" y="2402"/>
                    <a:pt x="9040" y="2402"/>
                  </a:cubicBezTo>
                  <a:cubicBezTo>
                    <a:pt x="9040" y="1602"/>
                    <a:pt x="8540" y="834"/>
                    <a:pt x="7806" y="334"/>
                  </a:cubicBezTo>
                  <a:cubicBezTo>
                    <a:pt x="7472" y="134"/>
                    <a:pt x="7139" y="0"/>
                    <a:pt x="680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4"/>
            <p:cNvSpPr/>
            <p:nvPr/>
          </p:nvSpPr>
          <p:spPr>
            <a:xfrm>
              <a:off x="5409875" y="685725"/>
              <a:ext cx="70900" cy="66125"/>
            </a:xfrm>
            <a:custGeom>
              <a:avLst/>
              <a:gdLst/>
              <a:ahLst/>
              <a:cxnLst/>
              <a:rect l="l" t="t" r="r" b="b"/>
              <a:pathLst>
                <a:path w="2836" h="2645" extrusionOk="0">
                  <a:moveTo>
                    <a:pt x="1818" y="0"/>
                  </a:moveTo>
                  <a:cubicBezTo>
                    <a:pt x="1776" y="0"/>
                    <a:pt x="1735" y="26"/>
                    <a:pt x="1701" y="76"/>
                  </a:cubicBezTo>
                  <a:cubicBezTo>
                    <a:pt x="1201" y="643"/>
                    <a:pt x="0" y="2044"/>
                    <a:pt x="334" y="2544"/>
                  </a:cubicBezTo>
                  <a:cubicBezTo>
                    <a:pt x="367" y="2611"/>
                    <a:pt x="467" y="2644"/>
                    <a:pt x="601" y="2644"/>
                  </a:cubicBezTo>
                  <a:cubicBezTo>
                    <a:pt x="1134" y="2644"/>
                    <a:pt x="2469" y="1310"/>
                    <a:pt x="2769" y="876"/>
                  </a:cubicBezTo>
                  <a:cubicBezTo>
                    <a:pt x="2836" y="809"/>
                    <a:pt x="2836" y="709"/>
                    <a:pt x="2769" y="643"/>
                  </a:cubicBezTo>
                  <a:cubicBezTo>
                    <a:pt x="2735" y="609"/>
                    <a:pt x="2694" y="593"/>
                    <a:pt x="2652" y="593"/>
                  </a:cubicBezTo>
                  <a:cubicBezTo>
                    <a:pt x="2610" y="593"/>
                    <a:pt x="2569" y="609"/>
                    <a:pt x="2535" y="643"/>
                  </a:cubicBezTo>
                  <a:cubicBezTo>
                    <a:pt x="1686" y="1590"/>
                    <a:pt x="804" y="2378"/>
                    <a:pt x="549" y="2378"/>
                  </a:cubicBezTo>
                  <a:cubicBezTo>
                    <a:pt x="544" y="2378"/>
                    <a:pt x="539" y="2378"/>
                    <a:pt x="534" y="2377"/>
                  </a:cubicBezTo>
                  <a:cubicBezTo>
                    <a:pt x="467" y="2144"/>
                    <a:pt x="1101" y="1210"/>
                    <a:pt x="1935" y="276"/>
                  </a:cubicBezTo>
                  <a:cubicBezTo>
                    <a:pt x="2002" y="242"/>
                    <a:pt x="2002" y="109"/>
                    <a:pt x="1935" y="76"/>
                  </a:cubicBezTo>
                  <a:cubicBezTo>
                    <a:pt x="1902" y="26"/>
                    <a:pt x="1860" y="0"/>
                    <a:pt x="181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4"/>
            <p:cNvSpPr/>
            <p:nvPr/>
          </p:nvSpPr>
          <p:spPr>
            <a:xfrm>
              <a:off x="5559150" y="726800"/>
              <a:ext cx="35050" cy="76750"/>
            </a:xfrm>
            <a:custGeom>
              <a:avLst/>
              <a:gdLst/>
              <a:ahLst/>
              <a:cxnLst/>
              <a:rect l="l" t="t" r="r" b="b"/>
              <a:pathLst>
                <a:path w="1402" h="3070" extrusionOk="0">
                  <a:moveTo>
                    <a:pt x="167" y="0"/>
                  </a:moveTo>
                  <a:cubicBezTo>
                    <a:pt x="67" y="0"/>
                    <a:pt x="0" y="100"/>
                    <a:pt x="0" y="167"/>
                  </a:cubicBezTo>
                  <a:cubicBezTo>
                    <a:pt x="33" y="768"/>
                    <a:pt x="134" y="2669"/>
                    <a:pt x="534" y="3002"/>
                  </a:cubicBezTo>
                  <a:cubicBezTo>
                    <a:pt x="567" y="3002"/>
                    <a:pt x="634" y="3069"/>
                    <a:pt x="701" y="3069"/>
                  </a:cubicBezTo>
                  <a:lnTo>
                    <a:pt x="834" y="3069"/>
                  </a:lnTo>
                  <a:cubicBezTo>
                    <a:pt x="1368" y="2936"/>
                    <a:pt x="1401" y="1101"/>
                    <a:pt x="1401" y="301"/>
                  </a:cubicBezTo>
                  <a:cubicBezTo>
                    <a:pt x="1401" y="234"/>
                    <a:pt x="1334" y="134"/>
                    <a:pt x="1234" y="134"/>
                  </a:cubicBezTo>
                  <a:cubicBezTo>
                    <a:pt x="1168" y="134"/>
                    <a:pt x="1068" y="234"/>
                    <a:pt x="1068" y="301"/>
                  </a:cubicBezTo>
                  <a:cubicBezTo>
                    <a:pt x="1068" y="1568"/>
                    <a:pt x="901" y="2736"/>
                    <a:pt x="734" y="2769"/>
                  </a:cubicBezTo>
                  <a:cubicBezTo>
                    <a:pt x="534" y="2669"/>
                    <a:pt x="367" y="1468"/>
                    <a:pt x="334" y="167"/>
                  </a:cubicBezTo>
                  <a:cubicBezTo>
                    <a:pt x="334" y="100"/>
                    <a:pt x="234"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4"/>
            <p:cNvSpPr/>
            <p:nvPr/>
          </p:nvSpPr>
          <p:spPr>
            <a:xfrm>
              <a:off x="5447400" y="557500"/>
              <a:ext cx="175975" cy="160975"/>
            </a:xfrm>
            <a:custGeom>
              <a:avLst/>
              <a:gdLst/>
              <a:ahLst/>
              <a:cxnLst/>
              <a:rect l="l" t="t" r="r" b="b"/>
              <a:pathLst>
                <a:path w="7039" h="6439" extrusionOk="0">
                  <a:moveTo>
                    <a:pt x="4089" y="333"/>
                  </a:moveTo>
                  <a:cubicBezTo>
                    <a:pt x="4105" y="333"/>
                    <a:pt x="4121" y="334"/>
                    <a:pt x="4137" y="334"/>
                  </a:cubicBezTo>
                  <a:cubicBezTo>
                    <a:pt x="4337" y="334"/>
                    <a:pt x="4503" y="368"/>
                    <a:pt x="4704" y="468"/>
                  </a:cubicBezTo>
                  <a:cubicBezTo>
                    <a:pt x="6472" y="1569"/>
                    <a:pt x="5471" y="5338"/>
                    <a:pt x="5204" y="6105"/>
                  </a:cubicBezTo>
                  <a:lnTo>
                    <a:pt x="367" y="4437"/>
                  </a:lnTo>
                  <a:cubicBezTo>
                    <a:pt x="764" y="3678"/>
                    <a:pt x="2469" y="333"/>
                    <a:pt x="4089" y="333"/>
                  </a:cubicBezTo>
                  <a:close/>
                  <a:moveTo>
                    <a:pt x="4137" y="1"/>
                  </a:moveTo>
                  <a:cubicBezTo>
                    <a:pt x="2102" y="1"/>
                    <a:pt x="100" y="4337"/>
                    <a:pt x="0" y="4504"/>
                  </a:cubicBezTo>
                  <a:lnTo>
                    <a:pt x="0" y="4604"/>
                  </a:lnTo>
                  <a:cubicBezTo>
                    <a:pt x="0" y="4671"/>
                    <a:pt x="34" y="4704"/>
                    <a:pt x="100" y="4704"/>
                  </a:cubicBezTo>
                  <a:lnTo>
                    <a:pt x="5271" y="6439"/>
                  </a:lnTo>
                  <a:lnTo>
                    <a:pt x="5371" y="6439"/>
                  </a:lnTo>
                  <a:cubicBezTo>
                    <a:pt x="5437" y="6439"/>
                    <a:pt x="5471" y="6405"/>
                    <a:pt x="5471" y="6372"/>
                  </a:cubicBezTo>
                  <a:cubicBezTo>
                    <a:pt x="5538" y="6172"/>
                    <a:pt x="7039" y="1569"/>
                    <a:pt x="4870" y="201"/>
                  </a:cubicBezTo>
                  <a:cubicBezTo>
                    <a:pt x="4670" y="68"/>
                    <a:pt x="4370" y="1"/>
                    <a:pt x="413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4"/>
            <p:cNvSpPr/>
            <p:nvPr/>
          </p:nvSpPr>
          <p:spPr>
            <a:xfrm>
              <a:off x="5389850" y="629225"/>
              <a:ext cx="262725" cy="117425"/>
            </a:xfrm>
            <a:custGeom>
              <a:avLst/>
              <a:gdLst/>
              <a:ahLst/>
              <a:cxnLst/>
              <a:rect l="l" t="t" r="r" b="b"/>
              <a:pathLst>
                <a:path w="10509" h="4697" extrusionOk="0">
                  <a:moveTo>
                    <a:pt x="3069" y="1"/>
                  </a:moveTo>
                  <a:lnTo>
                    <a:pt x="1" y="201"/>
                  </a:lnTo>
                  <a:cubicBezTo>
                    <a:pt x="1802" y="3899"/>
                    <a:pt x="4951" y="4696"/>
                    <a:pt x="7334" y="4696"/>
                  </a:cubicBezTo>
                  <a:cubicBezTo>
                    <a:pt x="9142" y="4696"/>
                    <a:pt x="10508" y="4237"/>
                    <a:pt x="10508" y="4237"/>
                  </a:cubicBezTo>
                  <a:lnTo>
                    <a:pt x="8173" y="1835"/>
                  </a:lnTo>
                  <a:lnTo>
                    <a:pt x="3069" y="1"/>
                  </a:ln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4"/>
            <p:cNvSpPr/>
            <p:nvPr/>
          </p:nvSpPr>
          <p:spPr>
            <a:xfrm>
              <a:off x="5552475" y="578875"/>
              <a:ext cx="33375" cy="46200"/>
            </a:xfrm>
            <a:custGeom>
              <a:avLst/>
              <a:gdLst/>
              <a:ahLst/>
              <a:cxnLst/>
              <a:rect l="l" t="t" r="r" b="b"/>
              <a:pathLst>
                <a:path w="1335" h="1848" extrusionOk="0">
                  <a:moveTo>
                    <a:pt x="194" y="0"/>
                  </a:moveTo>
                  <a:cubicBezTo>
                    <a:pt x="134" y="0"/>
                    <a:pt x="91" y="31"/>
                    <a:pt x="67" y="80"/>
                  </a:cubicBezTo>
                  <a:cubicBezTo>
                    <a:pt x="0" y="180"/>
                    <a:pt x="67" y="247"/>
                    <a:pt x="134" y="313"/>
                  </a:cubicBezTo>
                  <a:cubicBezTo>
                    <a:pt x="134" y="347"/>
                    <a:pt x="1068" y="814"/>
                    <a:pt x="734" y="1648"/>
                  </a:cubicBezTo>
                  <a:cubicBezTo>
                    <a:pt x="667" y="1714"/>
                    <a:pt x="734" y="1814"/>
                    <a:pt x="801" y="1848"/>
                  </a:cubicBezTo>
                  <a:lnTo>
                    <a:pt x="834" y="1848"/>
                  </a:lnTo>
                  <a:cubicBezTo>
                    <a:pt x="934" y="1848"/>
                    <a:pt x="968" y="1814"/>
                    <a:pt x="1001" y="1714"/>
                  </a:cubicBezTo>
                  <a:cubicBezTo>
                    <a:pt x="1335" y="847"/>
                    <a:pt x="667" y="213"/>
                    <a:pt x="267" y="13"/>
                  </a:cubicBezTo>
                  <a:cubicBezTo>
                    <a:pt x="240" y="4"/>
                    <a:pt x="216" y="0"/>
                    <a:pt x="19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4"/>
            <p:cNvSpPr/>
            <p:nvPr/>
          </p:nvSpPr>
          <p:spPr>
            <a:xfrm>
              <a:off x="5466575" y="605875"/>
              <a:ext cx="135125" cy="69250"/>
            </a:xfrm>
            <a:custGeom>
              <a:avLst/>
              <a:gdLst/>
              <a:ahLst/>
              <a:cxnLst/>
              <a:rect l="l" t="t" r="r" b="b"/>
              <a:pathLst>
                <a:path w="5405" h="2770" extrusionOk="0">
                  <a:moveTo>
                    <a:pt x="601" y="1"/>
                  </a:moveTo>
                  <a:lnTo>
                    <a:pt x="0" y="935"/>
                  </a:lnTo>
                  <a:lnTo>
                    <a:pt x="5171" y="2769"/>
                  </a:lnTo>
                  <a:lnTo>
                    <a:pt x="5404" y="1768"/>
                  </a:lnTo>
                  <a:lnTo>
                    <a:pt x="601" y="1"/>
                  </a:lnTo>
                  <a:close/>
                </a:path>
              </a:pathLst>
            </a:custGeom>
            <a:solidFill>
              <a:srgbClr val="D7B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4"/>
            <p:cNvSpPr/>
            <p:nvPr/>
          </p:nvSpPr>
          <p:spPr>
            <a:xfrm>
              <a:off x="5438225" y="644875"/>
              <a:ext cx="42550" cy="38575"/>
            </a:xfrm>
            <a:custGeom>
              <a:avLst/>
              <a:gdLst/>
              <a:ahLst/>
              <a:cxnLst/>
              <a:rect l="l" t="t" r="r" b="b"/>
              <a:pathLst>
                <a:path w="1702" h="1543" extrusionOk="0">
                  <a:moveTo>
                    <a:pt x="801" y="275"/>
                  </a:moveTo>
                  <a:cubicBezTo>
                    <a:pt x="834" y="275"/>
                    <a:pt x="901" y="275"/>
                    <a:pt x="934" y="342"/>
                  </a:cubicBezTo>
                  <a:cubicBezTo>
                    <a:pt x="1168" y="409"/>
                    <a:pt x="1301" y="675"/>
                    <a:pt x="1201" y="909"/>
                  </a:cubicBezTo>
                  <a:cubicBezTo>
                    <a:pt x="1146" y="1074"/>
                    <a:pt x="956" y="1193"/>
                    <a:pt x="760" y="1193"/>
                  </a:cubicBezTo>
                  <a:cubicBezTo>
                    <a:pt x="718" y="1193"/>
                    <a:pt x="675" y="1188"/>
                    <a:pt x="634" y="1176"/>
                  </a:cubicBezTo>
                  <a:cubicBezTo>
                    <a:pt x="501" y="1109"/>
                    <a:pt x="401" y="1042"/>
                    <a:pt x="367" y="909"/>
                  </a:cubicBezTo>
                  <a:cubicBezTo>
                    <a:pt x="334" y="842"/>
                    <a:pt x="334" y="709"/>
                    <a:pt x="367" y="575"/>
                  </a:cubicBezTo>
                  <a:cubicBezTo>
                    <a:pt x="401" y="409"/>
                    <a:pt x="567" y="275"/>
                    <a:pt x="801" y="275"/>
                  </a:cubicBezTo>
                  <a:close/>
                  <a:moveTo>
                    <a:pt x="829" y="1"/>
                  </a:moveTo>
                  <a:cubicBezTo>
                    <a:pt x="519" y="1"/>
                    <a:pt x="199" y="192"/>
                    <a:pt x="67" y="509"/>
                  </a:cubicBezTo>
                  <a:cubicBezTo>
                    <a:pt x="0" y="675"/>
                    <a:pt x="0" y="876"/>
                    <a:pt x="67" y="1076"/>
                  </a:cubicBezTo>
                  <a:cubicBezTo>
                    <a:pt x="167" y="1276"/>
                    <a:pt x="301" y="1409"/>
                    <a:pt x="501" y="1509"/>
                  </a:cubicBezTo>
                  <a:cubicBezTo>
                    <a:pt x="567" y="1543"/>
                    <a:pt x="701" y="1543"/>
                    <a:pt x="801" y="1543"/>
                  </a:cubicBezTo>
                  <a:cubicBezTo>
                    <a:pt x="1134" y="1543"/>
                    <a:pt x="1401" y="1343"/>
                    <a:pt x="1535" y="1042"/>
                  </a:cubicBezTo>
                  <a:cubicBezTo>
                    <a:pt x="1702" y="675"/>
                    <a:pt x="1501" y="208"/>
                    <a:pt x="1068" y="42"/>
                  </a:cubicBezTo>
                  <a:cubicBezTo>
                    <a:pt x="991" y="14"/>
                    <a:pt x="910" y="1"/>
                    <a:pt x="82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4"/>
            <p:cNvSpPr/>
            <p:nvPr/>
          </p:nvSpPr>
          <p:spPr>
            <a:xfrm>
              <a:off x="5497425" y="680300"/>
              <a:ext cx="40050" cy="38175"/>
            </a:xfrm>
            <a:custGeom>
              <a:avLst/>
              <a:gdLst/>
              <a:ahLst/>
              <a:cxnLst/>
              <a:rect l="l" t="t" r="r" b="b"/>
              <a:pathLst>
                <a:path w="1602" h="1527" extrusionOk="0">
                  <a:moveTo>
                    <a:pt x="801" y="293"/>
                  </a:moveTo>
                  <a:cubicBezTo>
                    <a:pt x="835" y="293"/>
                    <a:pt x="868" y="326"/>
                    <a:pt x="968" y="326"/>
                  </a:cubicBezTo>
                  <a:cubicBezTo>
                    <a:pt x="1101" y="359"/>
                    <a:pt x="1168" y="459"/>
                    <a:pt x="1202" y="593"/>
                  </a:cubicBezTo>
                  <a:cubicBezTo>
                    <a:pt x="1268" y="659"/>
                    <a:pt x="1268" y="793"/>
                    <a:pt x="1202" y="926"/>
                  </a:cubicBezTo>
                  <a:cubicBezTo>
                    <a:pt x="1150" y="1080"/>
                    <a:pt x="982" y="1194"/>
                    <a:pt x="801" y="1194"/>
                  </a:cubicBezTo>
                  <a:cubicBezTo>
                    <a:pt x="746" y="1194"/>
                    <a:pt x="689" y="1183"/>
                    <a:pt x="634" y="1160"/>
                  </a:cubicBezTo>
                  <a:cubicBezTo>
                    <a:pt x="501" y="1126"/>
                    <a:pt x="434" y="1026"/>
                    <a:pt x="368" y="926"/>
                  </a:cubicBezTo>
                  <a:cubicBezTo>
                    <a:pt x="334" y="826"/>
                    <a:pt x="334" y="693"/>
                    <a:pt x="368" y="593"/>
                  </a:cubicBezTo>
                  <a:cubicBezTo>
                    <a:pt x="434" y="426"/>
                    <a:pt x="601" y="293"/>
                    <a:pt x="801" y="293"/>
                  </a:cubicBezTo>
                  <a:close/>
                  <a:moveTo>
                    <a:pt x="892" y="0"/>
                  </a:moveTo>
                  <a:cubicBezTo>
                    <a:pt x="559" y="0"/>
                    <a:pt x="239" y="189"/>
                    <a:pt x="101" y="493"/>
                  </a:cubicBezTo>
                  <a:cubicBezTo>
                    <a:pt x="1" y="659"/>
                    <a:pt x="1" y="860"/>
                    <a:pt x="101" y="1093"/>
                  </a:cubicBezTo>
                  <a:cubicBezTo>
                    <a:pt x="167" y="1293"/>
                    <a:pt x="301" y="1427"/>
                    <a:pt x="501" y="1493"/>
                  </a:cubicBezTo>
                  <a:cubicBezTo>
                    <a:pt x="601" y="1527"/>
                    <a:pt x="701" y="1527"/>
                    <a:pt x="801" y="1527"/>
                  </a:cubicBezTo>
                  <a:cubicBezTo>
                    <a:pt x="1101" y="1527"/>
                    <a:pt x="1368" y="1327"/>
                    <a:pt x="1502" y="1026"/>
                  </a:cubicBezTo>
                  <a:cubicBezTo>
                    <a:pt x="1602" y="860"/>
                    <a:pt x="1602" y="659"/>
                    <a:pt x="1502" y="459"/>
                  </a:cubicBezTo>
                  <a:cubicBezTo>
                    <a:pt x="1435" y="259"/>
                    <a:pt x="1302" y="126"/>
                    <a:pt x="1101" y="26"/>
                  </a:cubicBezTo>
                  <a:cubicBezTo>
                    <a:pt x="1032" y="8"/>
                    <a:pt x="962" y="0"/>
                    <a:pt x="89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4"/>
            <p:cNvSpPr/>
            <p:nvPr/>
          </p:nvSpPr>
          <p:spPr>
            <a:xfrm>
              <a:off x="5558300" y="695825"/>
              <a:ext cx="40900" cy="38500"/>
            </a:xfrm>
            <a:custGeom>
              <a:avLst/>
              <a:gdLst/>
              <a:ahLst/>
              <a:cxnLst/>
              <a:rect l="l" t="t" r="r" b="b"/>
              <a:pathLst>
                <a:path w="1636" h="1540" extrusionOk="0">
                  <a:moveTo>
                    <a:pt x="901" y="305"/>
                  </a:moveTo>
                  <a:cubicBezTo>
                    <a:pt x="1001" y="305"/>
                    <a:pt x="1035" y="305"/>
                    <a:pt x="1068" y="339"/>
                  </a:cubicBezTo>
                  <a:cubicBezTo>
                    <a:pt x="1202" y="372"/>
                    <a:pt x="1268" y="472"/>
                    <a:pt x="1335" y="572"/>
                  </a:cubicBezTo>
                  <a:cubicBezTo>
                    <a:pt x="1368" y="672"/>
                    <a:pt x="1368" y="806"/>
                    <a:pt x="1335" y="906"/>
                  </a:cubicBezTo>
                  <a:cubicBezTo>
                    <a:pt x="1255" y="1092"/>
                    <a:pt x="1091" y="1193"/>
                    <a:pt x="893" y="1193"/>
                  </a:cubicBezTo>
                  <a:cubicBezTo>
                    <a:pt x="842" y="1193"/>
                    <a:pt x="789" y="1186"/>
                    <a:pt x="735" y="1173"/>
                  </a:cubicBezTo>
                  <a:cubicBezTo>
                    <a:pt x="534" y="1073"/>
                    <a:pt x="401" y="839"/>
                    <a:pt x="501" y="572"/>
                  </a:cubicBezTo>
                  <a:cubicBezTo>
                    <a:pt x="534" y="405"/>
                    <a:pt x="701" y="305"/>
                    <a:pt x="901" y="305"/>
                  </a:cubicBezTo>
                  <a:close/>
                  <a:moveTo>
                    <a:pt x="914" y="1"/>
                  </a:moveTo>
                  <a:cubicBezTo>
                    <a:pt x="600" y="1"/>
                    <a:pt x="275" y="210"/>
                    <a:pt x="168" y="505"/>
                  </a:cubicBezTo>
                  <a:cubicBezTo>
                    <a:pt x="1" y="872"/>
                    <a:pt x="201" y="1339"/>
                    <a:pt x="601" y="1506"/>
                  </a:cubicBezTo>
                  <a:cubicBezTo>
                    <a:pt x="701" y="1540"/>
                    <a:pt x="835" y="1540"/>
                    <a:pt x="901" y="1540"/>
                  </a:cubicBezTo>
                  <a:cubicBezTo>
                    <a:pt x="1235" y="1540"/>
                    <a:pt x="1535" y="1339"/>
                    <a:pt x="1569" y="1039"/>
                  </a:cubicBezTo>
                  <a:cubicBezTo>
                    <a:pt x="1635" y="872"/>
                    <a:pt x="1635" y="672"/>
                    <a:pt x="1569" y="472"/>
                  </a:cubicBezTo>
                  <a:cubicBezTo>
                    <a:pt x="1502" y="239"/>
                    <a:pt x="1368" y="139"/>
                    <a:pt x="1135" y="38"/>
                  </a:cubicBezTo>
                  <a:cubicBezTo>
                    <a:pt x="1064" y="13"/>
                    <a:pt x="989" y="1"/>
                    <a:pt x="9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4"/>
            <p:cNvSpPr/>
            <p:nvPr/>
          </p:nvSpPr>
          <p:spPr>
            <a:xfrm>
              <a:off x="4448350" y="595875"/>
              <a:ext cx="200175" cy="161800"/>
            </a:xfrm>
            <a:custGeom>
              <a:avLst/>
              <a:gdLst/>
              <a:ahLst/>
              <a:cxnLst/>
              <a:rect l="l" t="t" r="r" b="b"/>
              <a:pathLst>
                <a:path w="8007" h="6472" extrusionOk="0">
                  <a:moveTo>
                    <a:pt x="4770" y="334"/>
                  </a:moveTo>
                  <a:cubicBezTo>
                    <a:pt x="4937" y="567"/>
                    <a:pt x="4937" y="1401"/>
                    <a:pt x="4904" y="2035"/>
                  </a:cubicBezTo>
                  <a:cubicBezTo>
                    <a:pt x="3403" y="3236"/>
                    <a:pt x="1702" y="4637"/>
                    <a:pt x="734" y="5471"/>
                  </a:cubicBezTo>
                  <a:cubicBezTo>
                    <a:pt x="1735" y="3870"/>
                    <a:pt x="4370" y="634"/>
                    <a:pt x="4770" y="334"/>
                  </a:cubicBezTo>
                  <a:close/>
                  <a:moveTo>
                    <a:pt x="5438" y="3703"/>
                  </a:moveTo>
                  <a:cubicBezTo>
                    <a:pt x="6372" y="4303"/>
                    <a:pt x="7306" y="5004"/>
                    <a:pt x="7439" y="5237"/>
                  </a:cubicBezTo>
                  <a:cubicBezTo>
                    <a:pt x="6805" y="5504"/>
                    <a:pt x="2602" y="6038"/>
                    <a:pt x="868" y="6138"/>
                  </a:cubicBezTo>
                  <a:cubicBezTo>
                    <a:pt x="2102" y="5538"/>
                    <a:pt x="4470" y="4237"/>
                    <a:pt x="5438" y="3703"/>
                  </a:cubicBezTo>
                  <a:close/>
                  <a:moveTo>
                    <a:pt x="4804" y="0"/>
                  </a:moveTo>
                  <a:cubicBezTo>
                    <a:pt x="4670" y="0"/>
                    <a:pt x="4504" y="67"/>
                    <a:pt x="4103" y="534"/>
                  </a:cubicBezTo>
                  <a:cubicBezTo>
                    <a:pt x="3069" y="1668"/>
                    <a:pt x="167" y="5538"/>
                    <a:pt x="0" y="6205"/>
                  </a:cubicBezTo>
                  <a:lnTo>
                    <a:pt x="0" y="6238"/>
                  </a:lnTo>
                  <a:lnTo>
                    <a:pt x="0" y="6305"/>
                  </a:lnTo>
                  <a:lnTo>
                    <a:pt x="0" y="6338"/>
                  </a:lnTo>
                  <a:cubicBezTo>
                    <a:pt x="100" y="6405"/>
                    <a:pt x="234" y="6472"/>
                    <a:pt x="567" y="6472"/>
                  </a:cubicBezTo>
                  <a:cubicBezTo>
                    <a:pt x="1535" y="6472"/>
                    <a:pt x="7639" y="5871"/>
                    <a:pt x="7839" y="5371"/>
                  </a:cubicBezTo>
                  <a:cubicBezTo>
                    <a:pt x="7906" y="5304"/>
                    <a:pt x="8006" y="4970"/>
                    <a:pt x="5571" y="3369"/>
                  </a:cubicBezTo>
                  <a:cubicBezTo>
                    <a:pt x="5538" y="3353"/>
                    <a:pt x="5504" y="3344"/>
                    <a:pt x="5475" y="3344"/>
                  </a:cubicBezTo>
                  <a:cubicBezTo>
                    <a:pt x="5446" y="3344"/>
                    <a:pt x="5421" y="3353"/>
                    <a:pt x="5404" y="3369"/>
                  </a:cubicBezTo>
                  <a:cubicBezTo>
                    <a:pt x="3970" y="4170"/>
                    <a:pt x="1835" y="5337"/>
                    <a:pt x="801" y="5838"/>
                  </a:cubicBezTo>
                  <a:cubicBezTo>
                    <a:pt x="1735" y="5004"/>
                    <a:pt x="3803" y="3336"/>
                    <a:pt x="5171" y="2235"/>
                  </a:cubicBezTo>
                  <a:cubicBezTo>
                    <a:pt x="5171" y="2202"/>
                    <a:pt x="5237" y="2168"/>
                    <a:pt x="5237" y="2135"/>
                  </a:cubicBezTo>
                  <a:cubicBezTo>
                    <a:pt x="5237" y="1835"/>
                    <a:pt x="5304" y="401"/>
                    <a:pt x="4937" y="34"/>
                  </a:cubicBezTo>
                  <a:cubicBezTo>
                    <a:pt x="4937" y="0"/>
                    <a:pt x="4871" y="0"/>
                    <a:pt x="480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4"/>
            <p:cNvSpPr/>
            <p:nvPr/>
          </p:nvSpPr>
          <p:spPr>
            <a:xfrm>
              <a:off x="4570100" y="643925"/>
              <a:ext cx="64250" cy="57050"/>
            </a:xfrm>
            <a:custGeom>
              <a:avLst/>
              <a:gdLst/>
              <a:ahLst/>
              <a:cxnLst/>
              <a:rect l="l" t="t" r="r" b="b"/>
              <a:pathLst>
                <a:path w="2570" h="2282" extrusionOk="0">
                  <a:moveTo>
                    <a:pt x="179" y="0"/>
                  </a:moveTo>
                  <a:cubicBezTo>
                    <a:pt x="121" y="0"/>
                    <a:pt x="59" y="38"/>
                    <a:pt x="34" y="113"/>
                  </a:cubicBezTo>
                  <a:cubicBezTo>
                    <a:pt x="1" y="213"/>
                    <a:pt x="34" y="280"/>
                    <a:pt x="101" y="313"/>
                  </a:cubicBezTo>
                  <a:cubicBezTo>
                    <a:pt x="1035" y="747"/>
                    <a:pt x="2069" y="1281"/>
                    <a:pt x="2235" y="1447"/>
                  </a:cubicBezTo>
                  <a:cubicBezTo>
                    <a:pt x="2169" y="1581"/>
                    <a:pt x="1735" y="1781"/>
                    <a:pt x="1268" y="1948"/>
                  </a:cubicBezTo>
                  <a:cubicBezTo>
                    <a:pt x="1201" y="1981"/>
                    <a:pt x="1168" y="2081"/>
                    <a:pt x="1201" y="2148"/>
                  </a:cubicBezTo>
                  <a:cubicBezTo>
                    <a:pt x="1235" y="2248"/>
                    <a:pt x="1268" y="2281"/>
                    <a:pt x="1368" y="2281"/>
                  </a:cubicBezTo>
                  <a:cubicBezTo>
                    <a:pt x="1402" y="2281"/>
                    <a:pt x="1402" y="2281"/>
                    <a:pt x="1368" y="2248"/>
                  </a:cubicBezTo>
                  <a:cubicBezTo>
                    <a:pt x="1602" y="2148"/>
                    <a:pt x="2402" y="1881"/>
                    <a:pt x="2536" y="1581"/>
                  </a:cubicBezTo>
                  <a:cubicBezTo>
                    <a:pt x="2569" y="1481"/>
                    <a:pt x="2536" y="1414"/>
                    <a:pt x="2536" y="1381"/>
                  </a:cubicBezTo>
                  <a:cubicBezTo>
                    <a:pt x="2436" y="1080"/>
                    <a:pt x="1235" y="480"/>
                    <a:pt x="234" y="13"/>
                  </a:cubicBezTo>
                  <a:cubicBezTo>
                    <a:pt x="217" y="5"/>
                    <a:pt x="199" y="0"/>
                    <a:pt x="1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4"/>
            <p:cNvSpPr/>
            <p:nvPr/>
          </p:nvSpPr>
          <p:spPr>
            <a:xfrm>
              <a:off x="5514100" y="2164500"/>
              <a:ext cx="190175" cy="157625"/>
            </a:xfrm>
            <a:custGeom>
              <a:avLst/>
              <a:gdLst/>
              <a:ahLst/>
              <a:cxnLst/>
              <a:rect l="l" t="t" r="r" b="b"/>
              <a:pathLst>
                <a:path w="7607" h="6305" extrusionOk="0">
                  <a:moveTo>
                    <a:pt x="434" y="334"/>
                  </a:moveTo>
                  <a:cubicBezTo>
                    <a:pt x="1135" y="334"/>
                    <a:pt x="4771" y="1735"/>
                    <a:pt x="6472" y="2535"/>
                  </a:cubicBezTo>
                  <a:cubicBezTo>
                    <a:pt x="5205" y="2335"/>
                    <a:pt x="3103" y="2035"/>
                    <a:pt x="1202" y="1835"/>
                  </a:cubicBezTo>
                  <a:cubicBezTo>
                    <a:pt x="868" y="1368"/>
                    <a:pt x="468" y="634"/>
                    <a:pt x="434" y="334"/>
                  </a:cubicBezTo>
                  <a:close/>
                  <a:moveTo>
                    <a:pt x="6806" y="3202"/>
                  </a:moveTo>
                  <a:lnTo>
                    <a:pt x="6806" y="3202"/>
                  </a:lnTo>
                  <a:cubicBezTo>
                    <a:pt x="5338" y="4036"/>
                    <a:pt x="1435" y="5838"/>
                    <a:pt x="701" y="5971"/>
                  </a:cubicBezTo>
                  <a:cubicBezTo>
                    <a:pt x="701" y="5638"/>
                    <a:pt x="1168" y="4503"/>
                    <a:pt x="1635" y="3536"/>
                  </a:cubicBezTo>
                  <a:cubicBezTo>
                    <a:pt x="4537" y="3436"/>
                    <a:pt x="6038" y="3303"/>
                    <a:pt x="6806" y="3202"/>
                  </a:cubicBezTo>
                  <a:close/>
                  <a:moveTo>
                    <a:pt x="468" y="0"/>
                  </a:moveTo>
                  <a:cubicBezTo>
                    <a:pt x="268" y="0"/>
                    <a:pt x="201" y="100"/>
                    <a:pt x="168" y="167"/>
                  </a:cubicBezTo>
                  <a:cubicBezTo>
                    <a:pt x="1" y="667"/>
                    <a:pt x="835" y="1835"/>
                    <a:pt x="1002" y="2102"/>
                  </a:cubicBezTo>
                  <a:cubicBezTo>
                    <a:pt x="1035" y="2135"/>
                    <a:pt x="1102" y="2168"/>
                    <a:pt x="1135" y="2168"/>
                  </a:cubicBezTo>
                  <a:cubicBezTo>
                    <a:pt x="2936" y="2369"/>
                    <a:pt x="5538" y="2702"/>
                    <a:pt x="6772" y="2936"/>
                  </a:cubicBezTo>
                  <a:cubicBezTo>
                    <a:pt x="5538" y="3036"/>
                    <a:pt x="3170" y="3169"/>
                    <a:pt x="1535" y="3269"/>
                  </a:cubicBezTo>
                  <a:cubicBezTo>
                    <a:pt x="1502" y="3269"/>
                    <a:pt x="1469" y="3303"/>
                    <a:pt x="1435" y="3336"/>
                  </a:cubicBezTo>
                  <a:cubicBezTo>
                    <a:pt x="168" y="5971"/>
                    <a:pt x="468" y="6171"/>
                    <a:pt x="535" y="6271"/>
                  </a:cubicBezTo>
                  <a:cubicBezTo>
                    <a:pt x="601" y="6305"/>
                    <a:pt x="635" y="6305"/>
                    <a:pt x="668" y="6305"/>
                  </a:cubicBezTo>
                  <a:cubicBezTo>
                    <a:pt x="1302" y="6305"/>
                    <a:pt x="7039" y="3636"/>
                    <a:pt x="7540" y="3069"/>
                  </a:cubicBezTo>
                  <a:cubicBezTo>
                    <a:pt x="7540" y="3036"/>
                    <a:pt x="7606" y="3036"/>
                    <a:pt x="7606" y="3002"/>
                  </a:cubicBezTo>
                  <a:lnTo>
                    <a:pt x="7606" y="2969"/>
                  </a:lnTo>
                  <a:lnTo>
                    <a:pt x="7606" y="2936"/>
                  </a:lnTo>
                  <a:lnTo>
                    <a:pt x="7606" y="2869"/>
                  </a:lnTo>
                  <a:lnTo>
                    <a:pt x="7606" y="2836"/>
                  </a:lnTo>
                  <a:lnTo>
                    <a:pt x="7606" y="2802"/>
                  </a:lnTo>
                  <a:cubicBezTo>
                    <a:pt x="7006" y="2268"/>
                    <a:pt x="1335" y="0"/>
                    <a:pt x="4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4"/>
            <p:cNvSpPr/>
            <p:nvPr/>
          </p:nvSpPr>
          <p:spPr>
            <a:xfrm>
              <a:off x="5504925" y="2211700"/>
              <a:ext cx="40900" cy="66225"/>
            </a:xfrm>
            <a:custGeom>
              <a:avLst/>
              <a:gdLst/>
              <a:ahLst/>
              <a:cxnLst/>
              <a:rect l="l" t="t" r="r" b="b"/>
              <a:pathLst>
                <a:path w="1636" h="2649" extrusionOk="0">
                  <a:moveTo>
                    <a:pt x="1415" y="0"/>
                  </a:moveTo>
                  <a:cubicBezTo>
                    <a:pt x="1369" y="0"/>
                    <a:pt x="1320" y="25"/>
                    <a:pt x="1302" y="80"/>
                  </a:cubicBezTo>
                  <a:cubicBezTo>
                    <a:pt x="701" y="981"/>
                    <a:pt x="1" y="2115"/>
                    <a:pt x="34" y="2415"/>
                  </a:cubicBezTo>
                  <a:cubicBezTo>
                    <a:pt x="34" y="2449"/>
                    <a:pt x="68" y="2549"/>
                    <a:pt x="168" y="2582"/>
                  </a:cubicBezTo>
                  <a:cubicBezTo>
                    <a:pt x="234" y="2649"/>
                    <a:pt x="401" y="2649"/>
                    <a:pt x="568" y="2649"/>
                  </a:cubicBezTo>
                  <a:cubicBezTo>
                    <a:pt x="968" y="2649"/>
                    <a:pt x="1369" y="2582"/>
                    <a:pt x="1502" y="2549"/>
                  </a:cubicBezTo>
                  <a:cubicBezTo>
                    <a:pt x="1569" y="2482"/>
                    <a:pt x="1635" y="2415"/>
                    <a:pt x="1635" y="2315"/>
                  </a:cubicBezTo>
                  <a:cubicBezTo>
                    <a:pt x="1569" y="2248"/>
                    <a:pt x="1502" y="2215"/>
                    <a:pt x="1402" y="2215"/>
                  </a:cubicBezTo>
                  <a:cubicBezTo>
                    <a:pt x="1089" y="2287"/>
                    <a:pt x="759" y="2342"/>
                    <a:pt x="537" y="2342"/>
                  </a:cubicBezTo>
                  <a:cubicBezTo>
                    <a:pt x="451" y="2342"/>
                    <a:pt x="381" y="2334"/>
                    <a:pt x="334" y="2315"/>
                  </a:cubicBezTo>
                  <a:cubicBezTo>
                    <a:pt x="401" y="2048"/>
                    <a:pt x="1002" y="1081"/>
                    <a:pt x="1535" y="247"/>
                  </a:cubicBezTo>
                  <a:cubicBezTo>
                    <a:pt x="1569" y="214"/>
                    <a:pt x="1569" y="80"/>
                    <a:pt x="1502" y="47"/>
                  </a:cubicBezTo>
                  <a:cubicBezTo>
                    <a:pt x="1487" y="17"/>
                    <a:pt x="1452" y="0"/>
                    <a:pt x="141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4"/>
            <p:cNvSpPr/>
            <p:nvPr/>
          </p:nvSpPr>
          <p:spPr>
            <a:xfrm>
              <a:off x="5655875" y="785175"/>
              <a:ext cx="343600" cy="344425"/>
            </a:xfrm>
            <a:custGeom>
              <a:avLst/>
              <a:gdLst/>
              <a:ahLst/>
              <a:cxnLst/>
              <a:rect l="l" t="t" r="r" b="b"/>
              <a:pathLst>
                <a:path w="13744" h="13777" extrusionOk="0">
                  <a:moveTo>
                    <a:pt x="6872" y="0"/>
                  </a:moveTo>
                  <a:cubicBezTo>
                    <a:pt x="3069" y="0"/>
                    <a:pt x="1" y="3103"/>
                    <a:pt x="1" y="6905"/>
                  </a:cubicBezTo>
                  <a:cubicBezTo>
                    <a:pt x="1" y="10675"/>
                    <a:pt x="3069" y="13777"/>
                    <a:pt x="6872" y="13777"/>
                  </a:cubicBezTo>
                  <a:cubicBezTo>
                    <a:pt x="10675" y="13777"/>
                    <a:pt x="13744" y="10675"/>
                    <a:pt x="13744" y="6905"/>
                  </a:cubicBezTo>
                  <a:cubicBezTo>
                    <a:pt x="13744" y="3103"/>
                    <a:pt x="10675" y="0"/>
                    <a:pt x="6872" y="0"/>
                  </a:cubicBezTo>
                  <a:close/>
                </a:path>
              </a:pathLst>
            </a:custGeom>
            <a:solidFill>
              <a:srgbClr val="A88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4"/>
            <p:cNvSpPr/>
            <p:nvPr/>
          </p:nvSpPr>
          <p:spPr>
            <a:xfrm>
              <a:off x="5522450" y="859400"/>
              <a:ext cx="616300" cy="196275"/>
            </a:xfrm>
            <a:custGeom>
              <a:avLst/>
              <a:gdLst/>
              <a:ahLst/>
              <a:cxnLst/>
              <a:rect l="l" t="t" r="r" b="b"/>
              <a:pathLst>
                <a:path w="24652" h="7851" extrusionOk="0">
                  <a:moveTo>
                    <a:pt x="6338" y="0"/>
                  </a:moveTo>
                  <a:lnTo>
                    <a:pt x="6338" y="0"/>
                  </a:lnTo>
                  <a:cubicBezTo>
                    <a:pt x="6338" y="0"/>
                    <a:pt x="0" y="367"/>
                    <a:pt x="2102" y="3036"/>
                  </a:cubicBezTo>
                  <a:cubicBezTo>
                    <a:pt x="3782" y="5239"/>
                    <a:pt x="15032" y="7851"/>
                    <a:pt x="19995" y="7851"/>
                  </a:cubicBezTo>
                  <a:cubicBezTo>
                    <a:pt x="21044" y="7851"/>
                    <a:pt x="21812" y="7734"/>
                    <a:pt x="22150" y="7472"/>
                  </a:cubicBezTo>
                  <a:cubicBezTo>
                    <a:pt x="24651" y="5504"/>
                    <a:pt x="19181" y="3336"/>
                    <a:pt x="19181" y="3336"/>
                  </a:cubicBezTo>
                  <a:lnTo>
                    <a:pt x="19114" y="4837"/>
                  </a:lnTo>
                  <a:cubicBezTo>
                    <a:pt x="19114" y="4837"/>
                    <a:pt x="22350" y="6004"/>
                    <a:pt x="19948" y="6271"/>
                  </a:cubicBezTo>
                  <a:cubicBezTo>
                    <a:pt x="19935" y="6272"/>
                    <a:pt x="19920" y="6273"/>
                    <a:pt x="19903" y="6273"/>
                  </a:cubicBezTo>
                  <a:cubicBezTo>
                    <a:pt x="18589" y="6273"/>
                    <a:pt x="4827" y="3754"/>
                    <a:pt x="4037" y="2535"/>
                  </a:cubicBezTo>
                  <a:cubicBezTo>
                    <a:pt x="3269" y="1334"/>
                    <a:pt x="5971" y="1168"/>
                    <a:pt x="5971" y="1168"/>
                  </a:cubicBezTo>
                  <a:lnTo>
                    <a:pt x="63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4"/>
            <p:cNvSpPr/>
            <p:nvPr/>
          </p:nvSpPr>
          <p:spPr>
            <a:xfrm>
              <a:off x="5556650" y="855225"/>
              <a:ext cx="541225" cy="204325"/>
            </a:xfrm>
            <a:custGeom>
              <a:avLst/>
              <a:gdLst/>
              <a:ahLst/>
              <a:cxnLst/>
              <a:rect l="l" t="t" r="r" b="b"/>
              <a:pathLst>
                <a:path w="21649" h="8173" extrusionOk="0">
                  <a:moveTo>
                    <a:pt x="4737" y="334"/>
                  </a:moveTo>
                  <a:lnTo>
                    <a:pt x="4437" y="1134"/>
                  </a:lnTo>
                  <a:cubicBezTo>
                    <a:pt x="4003" y="1134"/>
                    <a:pt x="2735" y="1301"/>
                    <a:pt x="2402" y="1935"/>
                  </a:cubicBezTo>
                  <a:cubicBezTo>
                    <a:pt x="2268" y="2169"/>
                    <a:pt x="2302" y="2435"/>
                    <a:pt x="2468" y="2702"/>
                  </a:cubicBezTo>
                  <a:cubicBezTo>
                    <a:pt x="3302" y="4003"/>
                    <a:pt x="17146" y="6505"/>
                    <a:pt x="18447" y="6505"/>
                  </a:cubicBezTo>
                  <a:lnTo>
                    <a:pt x="18513" y="6505"/>
                  </a:lnTo>
                  <a:cubicBezTo>
                    <a:pt x="19247" y="6472"/>
                    <a:pt x="19514" y="6305"/>
                    <a:pt x="19581" y="6038"/>
                  </a:cubicBezTo>
                  <a:cubicBezTo>
                    <a:pt x="19614" y="5538"/>
                    <a:pt x="18480" y="5037"/>
                    <a:pt x="17846" y="4837"/>
                  </a:cubicBezTo>
                  <a:lnTo>
                    <a:pt x="17946" y="3703"/>
                  </a:lnTo>
                  <a:cubicBezTo>
                    <a:pt x="18647" y="4037"/>
                    <a:pt x="21082" y="5171"/>
                    <a:pt x="21215" y="6372"/>
                  </a:cubicBezTo>
                  <a:cubicBezTo>
                    <a:pt x="21315" y="6805"/>
                    <a:pt x="21115" y="7139"/>
                    <a:pt x="20648" y="7506"/>
                  </a:cubicBezTo>
                  <a:cubicBezTo>
                    <a:pt x="20481" y="7639"/>
                    <a:pt x="19948" y="7839"/>
                    <a:pt x="18613" y="7839"/>
                  </a:cubicBezTo>
                  <a:cubicBezTo>
                    <a:pt x="13810" y="7839"/>
                    <a:pt x="2502" y="5304"/>
                    <a:pt x="801" y="3136"/>
                  </a:cubicBezTo>
                  <a:cubicBezTo>
                    <a:pt x="467" y="2636"/>
                    <a:pt x="334" y="2202"/>
                    <a:pt x="500" y="1868"/>
                  </a:cubicBezTo>
                  <a:cubicBezTo>
                    <a:pt x="967" y="868"/>
                    <a:pt x="3503" y="434"/>
                    <a:pt x="4737" y="334"/>
                  </a:cubicBezTo>
                  <a:close/>
                  <a:moveTo>
                    <a:pt x="4970" y="0"/>
                  </a:moveTo>
                  <a:cubicBezTo>
                    <a:pt x="4803" y="0"/>
                    <a:pt x="901" y="234"/>
                    <a:pt x="234" y="1735"/>
                  </a:cubicBezTo>
                  <a:cubicBezTo>
                    <a:pt x="0" y="2202"/>
                    <a:pt x="100" y="2702"/>
                    <a:pt x="567" y="3303"/>
                  </a:cubicBezTo>
                  <a:cubicBezTo>
                    <a:pt x="2335" y="5571"/>
                    <a:pt x="13643" y="8173"/>
                    <a:pt x="18613" y="8173"/>
                  </a:cubicBezTo>
                  <a:cubicBezTo>
                    <a:pt x="19748" y="8173"/>
                    <a:pt x="20515" y="8006"/>
                    <a:pt x="20848" y="7773"/>
                  </a:cubicBezTo>
                  <a:cubicBezTo>
                    <a:pt x="21415" y="7339"/>
                    <a:pt x="21649" y="6839"/>
                    <a:pt x="21582" y="6338"/>
                  </a:cubicBezTo>
                  <a:cubicBezTo>
                    <a:pt x="21315" y="4704"/>
                    <a:pt x="17980" y="3369"/>
                    <a:pt x="17846" y="3336"/>
                  </a:cubicBezTo>
                  <a:cubicBezTo>
                    <a:pt x="17829" y="3319"/>
                    <a:pt x="17813" y="3311"/>
                    <a:pt x="17796" y="3311"/>
                  </a:cubicBezTo>
                  <a:cubicBezTo>
                    <a:pt x="17779" y="3311"/>
                    <a:pt x="17763" y="3319"/>
                    <a:pt x="17746" y="3336"/>
                  </a:cubicBezTo>
                  <a:cubicBezTo>
                    <a:pt x="17679" y="3369"/>
                    <a:pt x="17646" y="3403"/>
                    <a:pt x="17646" y="3469"/>
                  </a:cubicBezTo>
                  <a:lnTo>
                    <a:pt x="17579" y="4971"/>
                  </a:lnTo>
                  <a:cubicBezTo>
                    <a:pt x="17579" y="5037"/>
                    <a:pt x="17613" y="5071"/>
                    <a:pt x="17679" y="5137"/>
                  </a:cubicBezTo>
                  <a:cubicBezTo>
                    <a:pt x="18580" y="5404"/>
                    <a:pt x="19314" y="5838"/>
                    <a:pt x="19314" y="6005"/>
                  </a:cubicBezTo>
                  <a:cubicBezTo>
                    <a:pt x="19314" y="6005"/>
                    <a:pt x="19281" y="6138"/>
                    <a:pt x="18580" y="6205"/>
                  </a:cubicBezTo>
                  <a:lnTo>
                    <a:pt x="18513" y="6205"/>
                  </a:lnTo>
                  <a:cubicBezTo>
                    <a:pt x="16779" y="6205"/>
                    <a:pt x="3503" y="3636"/>
                    <a:pt x="2835" y="2569"/>
                  </a:cubicBezTo>
                  <a:cubicBezTo>
                    <a:pt x="2735" y="2402"/>
                    <a:pt x="2669" y="2235"/>
                    <a:pt x="2769" y="2135"/>
                  </a:cubicBezTo>
                  <a:cubicBezTo>
                    <a:pt x="2969" y="1668"/>
                    <a:pt x="4170" y="1535"/>
                    <a:pt x="4637" y="1501"/>
                  </a:cubicBezTo>
                  <a:cubicBezTo>
                    <a:pt x="4670" y="1501"/>
                    <a:pt x="4770" y="1468"/>
                    <a:pt x="4770" y="1368"/>
                  </a:cubicBezTo>
                  <a:lnTo>
                    <a:pt x="5137" y="200"/>
                  </a:lnTo>
                  <a:cubicBezTo>
                    <a:pt x="5137" y="134"/>
                    <a:pt x="5137" y="67"/>
                    <a:pt x="5104" y="34"/>
                  </a:cubicBezTo>
                  <a:cubicBezTo>
                    <a:pt x="5037" y="0"/>
                    <a:pt x="5004" y="0"/>
                    <a:pt x="497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4"/>
            <p:cNvSpPr/>
            <p:nvPr/>
          </p:nvSpPr>
          <p:spPr>
            <a:xfrm>
              <a:off x="5931075" y="850225"/>
              <a:ext cx="15875" cy="21700"/>
            </a:xfrm>
            <a:custGeom>
              <a:avLst/>
              <a:gdLst/>
              <a:ahLst/>
              <a:cxnLst/>
              <a:rect l="l" t="t" r="r" b="b"/>
              <a:pathLst>
                <a:path w="635" h="868" extrusionOk="0">
                  <a:moveTo>
                    <a:pt x="0" y="0"/>
                  </a:moveTo>
                  <a:lnTo>
                    <a:pt x="534" y="867"/>
                  </a:lnTo>
                  <a:cubicBezTo>
                    <a:pt x="634" y="501"/>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4"/>
            <p:cNvSpPr/>
            <p:nvPr/>
          </p:nvSpPr>
          <p:spPr>
            <a:xfrm>
              <a:off x="5926075" y="846325"/>
              <a:ext cx="22525" cy="29775"/>
            </a:xfrm>
            <a:custGeom>
              <a:avLst/>
              <a:gdLst/>
              <a:ahLst/>
              <a:cxnLst/>
              <a:rect l="l" t="t" r="r" b="b"/>
              <a:pathLst>
                <a:path w="901" h="1191" extrusionOk="0">
                  <a:moveTo>
                    <a:pt x="155" y="1"/>
                  </a:moveTo>
                  <a:cubicBezTo>
                    <a:pt x="107" y="1"/>
                    <a:pt x="53" y="17"/>
                    <a:pt x="34" y="56"/>
                  </a:cubicBezTo>
                  <a:cubicBezTo>
                    <a:pt x="0" y="123"/>
                    <a:pt x="0" y="223"/>
                    <a:pt x="67" y="290"/>
                  </a:cubicBezTo>
                  <a:cubicBezTo>
                    <a:pt x="301" y="390"/>
                    <a:pt x="634" y="790"/>
                    <a:pt x="567" y="990"/>
                  </a:cubicBezTo>
                  <a:cubicBezTo>
                    <a:pt x="567" y="1124"/>
                    <a:pt x="634" y="1190"/>
                    <a:pt x="734" y="1190"/>
                  </a:cubicBezTo>
                  <a:cubicBezTo>
                    <a:pt x="834" y="1190"/>
                    <a:pt x="901" y="1157"/>
                    <a:pt x="834" y="1023"/>
                  </a:cubicBezTo>
                  <a:cubicBezTo>
                    <a:pt x="901" y="556"/>
                    <a:pt x="334" y="56"/>
                    <a:pt x="234" y="23"/>
                  </a:cubicBezTo>
                  <a:cubicBezTo>
                    <a:pt x="220" y="9"/>
                    <a:pt x="189" y="1"/>
                    <a:pt x="15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4"/>
            <p:cNvSpPr/>
            <p:nvPr/>
          </p:nvSpPr>
          <p:spPr>
            <a:xfrm>
              <a:off x="5926900" y="893575"/>
              <a:ext cx="15875" cy="22550"/>
            </a:xfrm>
            <a:custGeom>
              <a:avLst/>
              <a:gdLst/>
              <a:ahLst/>
              <a:cxnLst/>
              <a:rect l="l" t="t" r="r" b="b"/>
              <a:pathLst>
                <a:path w="635" h="902" extrusionOk="0">
                  <a:moveTo>
                    <a:pt x="1" y="1"/>
                  </a:moveTo>
                  <a:lnTo>
                    <a:pt x="534" y="901"/>
                  </a:lnTo>
                  <a:cubicBezTo>
                    <a:pt x="634" y="50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4"/>
            <p:cNvSpPr/>
            <p:nvPr/>
          </p:nvSpPr>
          <p:spPr>
            <a:xfrm>
              <a:off x="5921900" y="888875"/>
              <a:ext cx="22550" cy="29750"/>
            </a:xfrm>
            <a:custGeom>
              <a:avLst/>
              <a:gdLst/>
              <a:ahLst/>
              <a:cxnLst/>
              <a:rect l="l" t="t" r="r" b="b"/>
              <a:pathLst>
                <a:path w="902" h="1190" extrusionOk="0">
                  <a:moveTo>
                    <a:pt x="155" y="0"/>
                  </a:moveTo>
                  <a:cubicBezTo>
                    <a:pt x="107" y="0"/>
                    <a:pt x="53" y="16"/>
                    <a:pt x="34" y="55"/>
                  </a:cubicBezTo>
                  <a:cubicBezTo>
                    <a:pt x="1" y="122"/>
                    <a:pt x="1" y="222"/>
                    <a:pt x="67" y="289"/>
                  </a:cubicBezTo>
                  <a:cubicBezTo>
                    <a:pt x="301" y="422"/>
                    <a:pt x="634" y="789"/>
                    <a:pt x="568" y="989"/>
                  </a:cubicBezTo>
                  <a:cubicBezTo>
                    <a:pt x="568" y="1123"/>
                    <a:pt x="634" y="1189"/>
                    <a:pt x="734" y="1189"/>
                  </a:cubicBezTo>
                  <a:cubicBezTo>
                    <a:pt x="834" y="1189"/>
                    <a:pt x="868" y="1156"/>
                    <a:pt x="834" y="1023"/>
                  </a:cubicBezTo>
                  <a:cubicBezTo>
                    <a:pt x="901" y="556"/>
                    <a:pt x="334" y="55"/>
                    <a:pt x="234" y="22"/>
                  </a:cubicBezTo>
                  <a:cubicBezTo>
                    <a:pt x="220" y="8"/>
                    <a:pt x="189" y="0"/>
                    <a:pt x="15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4"/>
            <p:cNvSpPr/>
            <p:nvPr/>
          </p:nvSpPr>
          <p:spPr>
            <a:xfrm>
              <a:off x="5965275" y="912750"/>
              <a:ext cx="12525" cy="24225"/>
            </a:xfrm>
            <a:custGeom>
              <a:avLst/>
              <a:gdLst/>
              <a:ahLst/>
              <a:cxnLst/>
              <a:rect l="l" t="t" r="r" b="b"/>
              <a:pathLst>
                <a:path w="501" h="969" extrusionOk="0">
                  <a:moveTo>
                    <a:pt x="0" y="1"/>
                  </a:moveTo>
                  <a:lnTo>
                    <a:pt x="400" y="968"/>
                  </a:lnTo>
                  <a:cubicBezTo>
                    <a:pt x="500" y="568"/>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4"/>
            <p:cNvSpPr/>
            <p:nvPr/>
          </p:nvSpPr>
          <p:spPr>
            <a:xfrm>
              <a:off x="5961925" y="909625"/>
              <a:ext cx="20875" cy="31525"/>
            </a:xfrm>
            <a:custGeom>
              <a:avLst/>
              <a:gdLst/>
              <a:ahLst/>
              <a:cxnLst/>
              <a:rect l="l" t="t" r="r" b="b"/>
              <a:pathLst>
                <a:path w="835" h="1261" extrusionOk="0">
                  <a:moveTo>
                    <a:pt x="180" y="1"/>
                  </a:moveTo>
                  <a:cubicBezTo>
                    <a:pt x="142" y="1"/>
                    <a:pt x="101" y="9"/>
                    <a:pt x="67" y="26"/>
                  </a:cubicBezTo>
                  <a:cubicBezTo>
                    <a:pt x="1" y="59"/>
                    <a:pt x="1" y="159"/>
                    <a:pt x="67" y="259"/>
                  </a:cubicBezTo>
                  <a:cubicBezTo>
                    <a:pt x="201" y="426"/>
                    <a:pt x="468" y="826"/>
                    <a:pt x="401" y="1027"/>
                  </a:cubicBezTo>
                  <a:cubicBezTo>
                    <a:pt x="368" y="1127"/>
                    <a:pt x="401" y="1193"/>
                    <a:pt x="468" y="1260"/>
                  </a:cubicBezTo>
                  <a:lnTo>
                    <a:pt x="534" y="1260"/>
                  </a:lnTo>
                  <a:cubicBezTo>
                    <a:pt x="601" y="1260"/>
                    <a:pt x="701" y="1193"/>
                    <a:pt x="701" y="1160"/>
                  </a:cubicBezTo>
                  <a:cubicBezTo>
                    <a:pt x="835" y="693"/>
                    <a:pt x="301" y="126"/>
                    <a:pt x="268" y="26"/>
                  </a:cubicBezTo>
                  <a:cubicBezTo>
                    <a:pt x="251" y="9"/>
                    <a:pt x="217" y="1"/>
                    <a:pt x="18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4"/>
            <p:cNvSpPr/>
            <p:nvPr/>
          </p:nvSpPr>
          <p:spPr>
            <a:xfrm>
              <a:off x="5887700" y="861900"/>
              <a:ext cx="15050" cy="21700"/>
            </a:xfrm>
            <a:custGeom>
              <a:avLst/>
              <a:gdLst/>
              <a:ahLst/>
              <a:cxnLst/>
              <a:rect l="l" t="t" r="r" b="b"/>
              <a:pathLst>
                <a:path w="602" h="868" extrusionOk="0">
                  <a:moveTo>
                    <a:pt x="1" y="0"/>
                  </a:moveTo>
                  <a:lnTo>
                    <a:pt x="535" y="867"/>
                  </a:lnTo>
                  <a:cubicBezTo>
                    <a:pt x="601" y="5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4"/>
            <p:cNvSpPr/>
            <p:nvPr/>
          </p:nvSpPr>
          <p:spPr>
            <a:xfrm>
              <a:off x="5881875" y="857400"/>
              <a:ext cx="23375" cy="30375"/>
            </a:xfrm>
            <a:custGeom>
              <a:avLst/>
              <a:gdLst/>
              <a:ahLst/>
              <a:cxnLst/>
              <a:rect l="l" t="t" r="r" b="b"/>
              <a:pathLst>
                <a:path w="935" h="1215" extrusionOk="0">
                  <a:moveTo>
                    <a:pt x="180" y="0"/>
                  </a:moveTo>
                  <a:cubicBezTo>
                    <a:pt x="134" y="0"/>
                    <a:pt x="85" y="25"/>
                    <a:pt x="67" y="80"/>
                  </a:cubicBezTo>
                  <a:cubicBezTo>
                    <a:pt x="0" y="113"/>
                    <a:pt x="0" y="247"/>
                    <a:pt x="100" y="280"/>
                  </a:cubicBezTo>
                  <a:cubicBezTo>
                    <a:pt x="301" y="414"/>
                    <a:pt x="634" y="781"/>
                    <a:pt x="601" y="1014"/>
                  </a:cubicBezTo>
                  <a:cubicBezTo>
                    <a:pt x="601" y="1114"/>
                    <a:pt x="634" y="1214"/>
                    <a:pt x="768" y="1214"/>
                  </a:cubicBezTo>
                  <a:cubicBezTo>
                    <a:pt x="834" y="1214"/>
                    <a:pt x="934" y="1181"/>
                    <a:pt x="834" y="1047"/>
                  </a:cubicBezTo>
                  <a:cubicBezTo>
                    <a:pt x="934" y="580"/>
                    <a:pt x="334" y="80"/>
                    <a:pt x="267" y="47"/>
                  </a:cubicBezTo>
                  <a:cubicBezTo>
                    <a:pt x="252" y="17"/>
                    <a:pt x="217" y="0"/>
                    <a:pt x="18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4"/>
            <p:cNvSpPr/>
            <p:nvPr/>
          </p:nvSpPr>
          <p:spPr>
            <a:xfrm>
              <a:off x="5881875" y="822700"/>
              <a:ext cx="18375" cy="18375"/>
            </a:xfrm>
            <a:custGeom>
              <a:avLst/>
              <a:gdLst/>
              <a:ahLst/>
              <a:cxnLst/>
              <a:rect l="l" t="t" r="r" b="b"/>
              <a:pathLst>
                <a:path w="735" h="735" extrusionOk="0">
                  <a:moveTo>
                    <a:pt x="0" y="0"/>
                  </a:moveTo>
                  <a:lnTo>
                    <a:pt x="734" y="734"/>
                  </a:lnTo>
                  <a:cubicBezTo>
                    <a:pt x="734" y="334"/>
                    <a:pt x="1" y="1"/>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4"/>
            <p:cNvSpPr/>
            <p:nvPr/>
          </p:nvSpPr>
          <p:spPr>
            <a:xfrm>
              <a:off x="5876875" y="818225"/>
              <a:ext cx="27525" cy="27025"/>
            </a:xfrm>
            <a:custGeom>
              <a:avLst/>
              <a:gdLst/>
              <a:ahLst/>
              <a:cxnLst/>
              <a:rect l="l" t="t" r="r" b="b"/>
              <a:pathLst>
                <a:path w="1101" h="1081" extrusionOk="0">
                  <a:moveTo>
                    <a:pt x="198" y="0"/>
                  </a:moveTo>
                  <a:cubicBezTo>
                    <a:pt x="134" y="0"/>
                    <a:pt x="84" y="38"/>
                    <a:pt x="34" y="113"/>
                  </a:cubicBezTo>
                  <a:cubicBezTo>
                    <a:pt x="0" y="179"/>
                    <a:pt x="34" y="279"/>
                    <a:pt x="134" y="313"/>
                  </a:cubicBezTo>
                  <a:cubicBezTo>
                    <a:pt x="334" y="413"/>
                    <a:pt x="767" y="680"/>
                    <a:pt x="767" y="913"/>
                  </a:cubicBezTo>
                  <a:cubicBezTo>
                    <a:pt x="767" y="980"/>
                    <a:pt x="834" y="1080"/>
                    <a:pt x="934" y="1080"/>
                  </a:cubicBezTo>
                  <a:cubicBezTo>
                    <a:pt x="1001" y="1080"/>
                    <a:pt x="1101" y="980"/>
                    <a:pt x="1101" y="913"/>
                  </a:cubicBezTo>
                  <a:cubicBezTo>
                    <a:pt x="1034" y="413"/>
                    <a:pt x="334" y="79"/>
                    <a:pt x="267" y="13"/>
                  </a:cubicBezTo>
                  <a:cubicBezTo>
                    <a:pt x="242" y="4"/>
                    <a:pt x="219" y="0"/>
                    <a:pt x="19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4"/>
            <p:cNvSpPr/>
            <p:nvPr/>
          </p:nvSpPr>
          <p:spPr>
            <a:xfrm>
              <a:off x="4551750" y="951125"/>
              <a:ext cx="104275" cy="96900"/>
            </a:xfrm>
            <a:custGeom>
              <a:avLst/>
              <a:gdLst/>
              <a:ahLst/>
              <a:cxnLst/>
              <a:rect l="l" t="t" r="r" b="b"/>
              <a:pathLst>
                <a:path w="4171" h="3876" extrusionOk="0">
                  <a:moveTo>
                    <a:pt x="1068" y="0"/>
                  </a:moveTo>
                  <a:cubicBezTo>
                    <a:pt x="1068" y="0"/>
                    <a:pt x="1" y="934"/>
                    <a:pt x="134" y="1301"/>
                  </a:cubicBezTo>
                  <a:cubicBezTo>
                    <a:pt x="264" y="1658"/>
                    <a:pt x="2349" y="3875"/>
                    <a:pt x="2709" y="3875"/>
                  </a:cubicBezTo>
                  <a:cubicBezTo>
                    <a:pt x="2720" y="3875"/>
                    <a:pt x="2729" y="3874"/>
                    <a:pt x="2736" y="3870"/>
                  </a:cubicBezTo>
                  <a:cubicBezTo>
                    <a:pt x="2969" y="3770"/>
                    <a:pt x="4170" y="2536"/>
                    <a:pt x="4170" y="2536"/>
                  </a:cubicBezTo>
                  <a:lnTo>
                    <a:pt x="10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4"/>
            <p:cNvSpPr/>
            <p:nvPr/>
          </p:nvSpPr>
          <p:spPr>
            <a:xfrm>
              <a:off x="4546750" y="946325"/>
              <a:ext cx="111775" cy="105725"/>
            </a:xfrm>
            <a:custGeom>
              <a:avLst/>
              <a:gdLst/>
              <a:ahLst/>
              <a:cxnLst/>
              <a:rect l="l" t="t" r="r" b="b"/>
              <a:pathLst>
                <a:path w="4471" h="4229" extrusionOk="0">
                  <a:moveTo>
                    <a:pt x="1268" y="393"/>
                  </a:moveTo>
                  <a:lnTo>
                    <a:pt x="4103" y="2728"/>
                  </a:lnTo>
                  <a:cubicBezTo>
                    <a:pt x="3636" y="3161"/>
                    <a:pt x="3036" y="3728"/>
                    <a:pt x="2836" y="3895"/>
                  </a:cubicBezTo>
                  <a:cubicBezTo>
                    <a:pt x="2469" y="3728"/>
                    <a:pt x="601" y="1794"/>
                    <a:pt x="468" y="1460"/>
                  </a:cubicBezTo>
                  <a:cubicBezTo>
                    <a:pt x="434" y="1327"/>
                    <a:pt x="801" y="826"/>
                    <a:pt x="1268" y="393"/>
                  </a:cubicBezTo>
                  <a:close/>
                  <a:moveTo>
                    <a:pt x="1235" y="1"/>
                  </a:moveTo>
                  <a:cubicBezTo>
                    <a:pt x="1193" y="1"/>
                    <a:pt x="1151" y="9"/>
                    <a:pt x="1135" y="26"/>
                  </a:cubicBezTo>
                  <a:cubicBezTo>
                    <a:pt x="868" y="259"/>
                    <a:pt x="1" y="1060"/>
                    <a:pt x="167" y="1527"/>
                  </a:cubicBezTo>
                  <a:cubicBezTo>
                    <a:pt x="301" y="1894"/>
                    <a:pt x="2402" y="4229"/>
                    <a:pt x="2869" y="4229"/>
                  </a:cubicBezTo>
                  <a:cubicBezTo>
                    <a:pt x="2936" y="4229"/>
                    <a:pt x="2969" y="4229"/>
                    <a:pt x="2969" y="4195"/>
                  </a:cubicBezTo>
                  <a:cubicBezTo>
                    <a:pt x="3169" y="4062"/>
                    <a:pt x="4204" y="3028"/>
                    <a:pt x="4437" y="2828"/>
                  </a:cubicBezTo>
                  <a:cubicBezTo>
                    <a:pt x="4470" y="2761"/>
                    <a:pt x="4470" y="2728"/>
                    <a:pt x="4470" y="2694"/>
                  </a:cubicBezTo>
                  <a:cubicBezTo>
                    <a:pt x="4470" y="2661"/>
                    <a:pt x="4470" y="2594"/>
                    <a:pt x="4437" y="2561"/>
                  </a:cubicBezTo>
                  <a:lnTo>
                    <a:pt x="1335" y="26"/>
                  </a:lnTo>
                  <a:cubicBezTo>
                    <a:pt x="1318" y="9"/>
                    <a:pt x="1276" y="1"/>
                    <a:pt x="123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4"/>
            <p:cNvSpPr/>
            <p:nvPr/>
          </p:nvSpPr>
          <p:spPr>
            <a:xfrm>
              <a:off x="4468350" y="837850"/>
              <a:ext cx="165150" cy="92475"/>
            </a:xfrm>
            <a:custGeom>
              <a:avLst/>
              <a:gdLst/>
              <a:ahLst/>
              <a:cxnLst/>
              <a:rect l="l" t="t" r="r" b="b"/>
              <a:pathLst>
                <a:path w="6606" h="3699" extrusionOk="0">
                  <a:moveTo>
                    <a:pt x="4822" y="1"/>
                  </a:moveTo>
                  <a:cubicBezTo>
                    <a:pt x="3945" y="1"/>
                    <a:pt x="2840" y="365"/>
                    <a:pt x="1736" y="1696"/>
                  </a:cubicBezTo>
                  <a:cubicBezTo>
                    <a:pt x="1" y="3697"/>
                    <a:pt x="2970" y="2697"/>
                    <a:pt x="3904" y="3564"/>
                  </a:cubicBezTo>
                  <a:cubicBezTo>
                    <a:pt x="3996" y="3657"/>
                    <a:pt x="4098" y="3698"/>
                    <a:pt x="4207" y="3698"/>
                  </a:cubicBezTo>
                  <a:cubicBezTo>
                    <a:pt x="5155" y="3698"/>
                    <a:pt x="6606" y="529"/>
                    <a:pt x="6606" y="529"/>
                  </a:cubicBezTo>
                  <a:cubicBezTo>
                    <a:pt x="6606" y="529"/>
                    <a:pt x="5879" y="1"/>
                    <a:pt x="4822" y="1"/>
                  </a:cubicBezTo>
                  <a:close/>
                </a:path>
              </a:pathLst>
            </a:custGeom>
            <a:solidFill>
              <a:srgbClr val="BF5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4"/>
            <p:cNvSpPr/>
            <p:nvPr/>
          </p:nvSpPr>
          <p:spPr>
            <a:xfrm>
              <a:off x="4646825" y="967800"/>
              <a:ext cx="140125" cy="128025"/>
            </a:xfrm>
            <a:custGeom>
              <a:avLst/>
              <a:gdLst/>
              <a:ahLst/>
              <a:cxnLst/>
              <a:rect l="l" t="t" r="r" b="b"/>
              <a:pathLst>
                <a:path w="5605" h="5121" extrusionOk="0">
                  <a:moveTo>
                    <a:pt x="4137" y="1"/>
                  </a:moveTo>
                  <a:cubicBezTo>
                    <a:pt x="4136" y="1"/>
                    <a:pt x="0" y="1335"/>
                    <a:pt x="801" y="2336"/>
                  </a:cubicBezTo>
                  <a:cubicBezTo>
                    <a:pt x="1441" y="3163"/>
                    <a:pt x="716" y="5120"/>
                    <a:pt x="1509" y="5120"/>
                  </a:cubicBezTo>
                  <a:cubicBezTo>
                    <a:pt x="1708" y="5120"/>
                    <a:pt x="2001" y="4998"/>
                    <a:pt x="2435" y="4704"/>
                  </a:cubicBezTo>
                  <a:cubicBezTo>
                    <a:pt x="5604" y="2602"/>
                    <a:pt x="4137" y="1"/>
                    <a:pt x="4137" y="1"/>
                  </a:cubicBezTo>
                  <a:close/>
                </a:path>
              </a:pathLst>
            </a:custGeom>
            <a:solidFill>
              <a:srgbClr val="BF5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4"/>
            <p:cNvSpPr/>
            <p:nvPr/>
          </p:nvSpPr>
          <p:spPr>
            <a:xfrm>
              <a:off x="4544625" y="813700"/>
              <a:ext cx="270950" cy="234650"/>
            </a:xfrm>
            <a:custGeom>
              <a:avLst/>
              <a:gdLst/>
              <a:ahLst/>
              <a:cxnLst/>
              <a:rect l="l" t="t" r="r" b="b"/>
              <a:pathLst>
                <a:path w="10838" h="9386" extrusionOk="0">
                  <a:moveTo>
                    <a:pt x="7218" y="1"/>
                  </a:moveTo>
                  <a:cubicBezTo>
                    <a:pt x="4280" y="1"/>
                    <a:pt x="0" y="4406"/>
                    <a:pt x="186" y="4830"/>
                  </a:cubicBezTo>
                  <a:cubicBezTo>
                    <a:pt x="186" y="4830"/>
                    <a:pt x="3888" y="9000"/>
                    <a:pt x="4722" y="9367"/>
                  </a:cubicBezTo>
                  <a:cubicBezTo>
                    <a:pt x="4749" y="9380"/>
                    <a:pt x="4780" y="9386"/>
                    <a:pt x="4815" y="9386"/>
                  </a:cubicBezTo>
                  <a:cubicBezTo>
                    <a:pt x="5887" y="9386"/>
                    <a:pt x="10837" y="3612"/>
                    <a:pt x="9125" y="1028"/>
                  </a:cubicBezTo>
                  <a:cubicBezTo>
                    <a:pt x="8646" y="295"/>
                    <a:pt x="7977" y="1"/>
                    <a:pt x="7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4"/>
            <p:cNvSpPr/>
            <p:nvPr/>
          </p:nvSpPr>
          <p:spPr>
            <a:xfrm>
              <a:off x="4542575" y="810200"/>
              <a:ext cx="253550" cy="241850"/>
            </a:xfrm>
            <a:custGeom>
              <a:avLst/>
              <a:gdLst/>
              <a:ahLst/>
              <a:cxnLst/>
              <a:rect l="l" t="t" r="r" b="b"/>
              <a:pathLst>
                <a:path w="10142" h="9674" extrusionOk="0">
                  <a:moveTo>
                    <a:pt x="7306" y="300"/>
                  </a:moveTo>
                  <a:cubicBezTo>
                    <a:pt x="8107" y="300"/>
                    <a:pt x="8674" y="634"/>
                    <a:pt x="9107" y="1268"/>
                  </a:cubicBezTo>
                  <a:cubicBezTo>
                    <a:pt x="9641" y="2135"/>
                    <a:pt x="9441" y="3569"/>
                    <a:pt x="8507" y="5270"/>
                  </a:cubicBezTo>
                  <a:cubicBezTo>
                    <a:pt x="7306" y="7505"/>
                    <a:pt x="5338" y="9340"/>
                    <a:pt x="4871" y="9340"/>
                  </a:cubicBezTo>
                  <a:cubicBezTo>
                    <a:pt x="4270" y="9040"/>
                    <a:pt x="1502" y="6038"/>
                    <a:pt x="434" y="4870"/>
                  </a:cubicBezTo>
                  <a:cubicBezTo>
                    <a:pt x="635" y="4236"/>
                    <a:pt x="4604" y="300"/>
                    <a:pt x="7306" y="300"/>
                  </a:cubicBezTo>
                  <a:close/>
                  <a:moveTo>
                    <a:pt x="7306" y="0"/>
                  </a:moveTo>
                  <a:cubicBezTo>
                    <a:pt x="4604" y="0"/>
                    <a:pt x="1001" y="3436"/>
                    <a:pt x="268" y="4503"/>
                  </a:cubicBezTo>
                  <a:cubicBezTo>
                    <a:pt x="34" y="4770"/>
                    <a:pt x="1" y="4904"/>
                    <a:pt x="34" y="5004"/>
                  </a:cubicBezTo>
                  <a:lnTo>
                    <a:pt x="101" y="5070"/>
                  </a:lnTo>
                  <a:cubicBezTo>
                    <a:pt x="268" y="5237"/>
                    <a:pt x="3870" y="9273"/>
                    <a:pt x="4704" y="9640"/>
                  </a:cubicBezTo>
                  <a:cubicBezTo>
                    <a:pt x="4771" y="9674"/>
                    <a:pt x="4838" y="9674"/>
                    <a:pt x="4871" y="9674"/>
                  </a:cubicBezTo>
                  <a:cubicBezTo>
                    <a:pt x="5638" y="9674"/>
                    <a:pt x="7706" y="7439"/>
                    <a:pt x="8807" y="5471"/>
                  </a:cubicBezTo>
                  <a:cubicBezTo>
                    <a:pt x="9474" y="4170"/>
                    <a:pt x="10141" y="2402"/>
                    <a:pt x="9341" y="1134"/>
                  </a:cubicBezTo>
                  <a:cubicBezTo>
                    <a:pt x="8874" y="400"/>
                    <a:pt x="8173" y="0"/>
                    <a:pt x="730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4"/>
            <p:cNvSpPr/>
            <p:nvPr/>
          </p:nvSpPr>
          <p:spPr>
            <a:xfrm>
              <a:off x="4659000" y="801550"/>
              <a:ext cx="159625" cy="137100"/>
            </a:xfrm>
            <a:custGeom>
              <a:avLst/>
              <a:gdLst/>
              <a:ahLst/>
              <a:cxnLst/>
              <a:rect l="l" t="t" r="r" b="b"/>
              <a:pathLst>
                <a:path w="6385" h="5484" extrusionOk="0">
                  <a:moveTo>
                    <a:pt x="3414" y="1"/>
                  </a:moveTo>
                  <a:cubicBezTo>
                    <a:pt x="1895" y="1"/>
                    <a:pt x="0" y="798"/>
                    <a:pt x="47" y="1080"/>
                  </a:cubicBezTo>
                  <a:cubicBezTo>
                    <a:pt x="147" y="1447"/>
                    <a:pt x="4384" y="5483"/>
                    <a:pt x="4384" y="5483"/>
                  </a:cubicBezTo>
                  <a:cubicBezTo>
                    <a:pt x="4550" y="5183"/>
                    <a:pt x="6385" y="2181"/>
                    <a:pt x="4951" y="513"/>
                  </a:cubicBezTo>
                  <a:cubicBezTo>
                    <a:pt x="4617" y="139"/>
                    <a:pt x="4048" y="1"/>
                    <a:pt x="3414" y="1"/>
                  </a:cubicBezTo>
                  <a:close/>
                </a:path>
              </a:pathLst>
            </a:custGeom>
            <a:solidFill>
              <a:srgbClr val="BF5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4"/>
            <p:cNvSpPr/>
            <p:nvPr/>
          </p:nvSpPr>
          <p:spPr>
            <a:xfrm>
              <a:off x="4617625" y="884400"/>
              <a:ext cx="93425" cy="94275"/>
            </a:xfrm>
            <a:custGeom>
              <a:avLst/>
              <a:gdLst/>
              <a:ahLst/>
              <a:cxnLst/>
              <a:rect l="l" t="t" r="r" b="b"/>
              <a:pathLst>
                <a:path w="3737" h="3771" extrusionOk="0">
                  <a:moveTo>
                    <a:pt x="1869" y="1"/>
                  </a:moveTo>
                  <a:cubicBezTo>
                    <a:pt x="835" y="1"/>
                    <a:pt x="1" y="835"/>
                    <a:pt x="1" y="1869"/>
                  </a:cubicBezTo>
                  <a:cubicBezTo>
                    <a:pt x="1" y="2903"/>
                    <a:pt x="835" y="3770"/>
                    <a:pt x="1869" y="3770"/>
                  </a:cubicBezTo>
                  <a:cubicBezTo>
                    <a:pt x="2903" y="3770"/>
                    <a:pt x="3737" y="2903"/>
                    <a:pt x="3737" y="1869"/>
                  </a:cubicBezTo>
                  <a:cubicBezTo>
                    <a:pt x="3737" y="835"/>
                    <a:pt x="2903" y="1"/>
                    <a:pt x="1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4"/>
            <p:cNvSpPr/>
            <p:nvPr/>
          </p:nvSpPr>
          <p:spPr>
            <a:xfrm>
              <a:off x="4608450" y="881075"/>
              <a:ext cx="112625" cy="101750"/>
            </a:xfrm>
            <a:custGeom>
              <a:avLst/>
              <a:gdLst/>
              <a:ahLst/>
              <a:cxnLst/>
              <a:rect l="l" t="t" r="r" b="b"/>
              <a:pathLst>
                <a:path w="4505" h="4070" extrusionOk="0">
                  <a:moveTo>
                    <a:pt x="2236" y="301"/>
                  </a:moveTo>
                  <a:cubicBezTo>
                    <a:pt x="2736" y="301"/>
                    <a:pt x="3203" y="501"/>
                    <a:pt x="3537" y="901"/>
                  </a:cubicBezTo>
                  <a:cubicBezTo>
                    <a:pt x="4171" y="1602"/>
                    <a:pt x="4137" y="2669"/>
                    <a:pt x="3403" y="3303"/>
                  </a:cubicBezTo>
                  <a:cubicBezTo>
                    <a:pt x="3137" y="3570"/>
                    <a:pt x="2703" y="3736"/>
                    <a:pt x="2303" y="3736"/>
                  </a:cubicBezTo>
                  <a:cubicBezTo>
                    <a:pt x="1802" y="3736"/>
                    <a:pt x="1335" y="3503"/>
                    <a:pt x="1002" y="3136"/>
                  </a:cubicBezTo>
                  <a:cubicBezTo>
                    <a:pt x="368" y="2435"/>
                    <a:pt x="401" y="1335"/>
                    <a:pt x="1135" y="734"/>
                  </a:cubicBezTo>
                  <a:cubicBezTo>
                    <a:pt x="1402" y="467"/>
                    <a:pt x="1836" y="301"/>
                    <a:pt x="2236" y="301"/>
                  </a:cubicBezTo>
                  <a:close/>
                  <a:moveTo>
                    <a:pt x="2236" y="0"/>
                  </a:moveTo>
                  <a:cubicBezTo>
                    <a:pt x="1736" y="0"/>
                    <a:pt x="1269" y="167"/>
                    <a:pt x="902" y="501"/>
                  </a:cubicBezTo>
                  <a:cubicBezTo>
                    <a:pt x="68" y="1268"/>
                    <a:pt x="1" y="2569"/>
                    <a:pt x="735" y="3403"/>
                  </a:cubicBezTo>
                  <a:cubicBezTo>
                    <a:pt x="1135" y="3803"/>
                    <a:pt x="1669" y="4070"/>
                    <a:pt x="2236" y="4070"/>
                  </a:cubicBezTo>
                  <a:cubicBezTo>
                    <a:pt x="2736" y="4070"/>
                    <a:pt x="3237" y="3836"/>
                    <a:pt x="3570" y="3570"/>
                  </a:cubicBezTo>
                  <a:cubicBezTo>
                    <a:pt x="4404" y="2802"/>
                    <a:pt x="4504" y="1501"/>
                    <a:pt x="3737" y="668"/>
                  </a:cubicBezTo>
                  <a:cubicBezTo>
                    <a:pt x="3370" y="267"/>
                    <a:pt x="2836" y="0"/>
                    <a:pt x="223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4"/>
            <p:cNvSpPr/>
            <p:nvPr/>
          </p:nvSpPr>
          <p:spPr>
            <a:xfrm>
              <a:off x="4438350" y="998675"/>
              <a:ext cx="175150" cy="142125"/>
            </a:xfrm>
            <a:custGeom>
              <a:avLst/>
              <a:gdLst/>
              <a:ahLst/>
              <a:cxnLst/>
              <a:rect l="l" t="t" r="r" b="b"/>
              <a:pathLst>
                <a:path w="7006" h="5685" extrusionOk="0">
                  <a:moveTo>
                    <a:pt x="3380" y="0"/>
                  </a:moveTo>
                  <a:cubicBezTo>
                    <a:pt x="2909" y="0"/>
                    <a:pt x="2407" y="216"/>
                    <a:pt x="1768" y="667"/>
                  </a:cubicBezTo>
                  <a:cubicBezTo>
                    <a:pt x="0" y="1834"/>
                    <a:pt x="701" y="4970"/>
                    <a:pt x="867" y="5470"/>
                  </a:cubicBezTo>
                  <a:cubicBezTo>
                    <a:pt x="914" y="5610"/>
                    <a:pt x="1274" y="5685"/>
                    <a:pt x="1788" y="5685"/>
                  </a:cubicBezTo>
                  <a:cubicBezTo>
                    <a:pt x="3113" y="5685"/>
                    <a:pt x="5465" y="5189"/>
                    <a:pt x="6138" y="4036"/>
                  </a:cubicBezTo>
                  <a:cubicBezTo>
                    <a:pt x="7005" y="2401"/>
                    <a:pt x="5938" y="1701"/>
                    <a:pt x="5938" y="1701"/>
                  </a:cubicBezTo>
                  <a:cubicBezTo>
                    <a:pt x="4854" y="597"/>
                    <a:pt x="4162" y="0"/>
                    <a:pt x="3380" y="0"/>
                  </a:cubicBezTo>
                  <a:close/>
                </a:path>
              </a:pathLst>
            </a:custGeom>
            <a:solidFill>
              <a:srgbClr val="BF5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4"/>
            <p:cNvSpPr/>
            <p:nvPr/>
          </p:nvSpPr>
          <p:spPr>
            <a:xfrm>
              <a:off x="4492550" y="1018650"/>
              <a:ext cx="91750" cy="73025"/>
            </a:xfrm>
            <a:custGeom>
              <a:avLst/>
              <a:gdLst/>
              <a:ahLst/>
              <a:cxnLst/>
              <a:rect l="l" t="t" r="r" b="b"/>
              <a:pathLst>
                <a:path w="3670" h="2921" extrusionOk="0">
                  <a:moveTo>
                    <a:pt x="1783" y="1"/>
                  </a:moveTo>
                  <a:cubicBezTo>
                    <a:pt x="1538" y="1"/>
                    <a:pt x="1274" y="109"/>
                    <a:pt x="934" y="335"/>
                  </a:cubicBezTo>
                  <a:cubicBezTo>
                    <a:pt x="0" y="935"/>
                    <a:pt x="367" y="2570"/>
                    <a:pt x="467" y="2803"/>
                  </a:cubicBezTo>
                  <a:cubicBezTo>
                    <a:pt x="486" y="2880"/>
                    <a:pt x="677" y="2920"/>
                    <a:pt x="950" y="2920"/>
                  </a:cubicBezTo>
                  <a:cubicBezTo>
                    <a:pt x="1634" y="2920"/>
                    <a:pt x="2836" y="2665"/>
                    <a:pt x="3169" y="2069"/>
                  </a:cubicBezTo>
                  <a:cubicBezTo>
                    <a:pt x="3670" y="1236"/>
                    <a:pt x="3103" y="835"/>
                    <a:pt x="3103" y="835"/>
                  </a:cubicBezTo>
                  <a:cubicBezTo>
                    <a:pt x="2542" y="295"/>
                    <a:pt x="2188" y="1"/>
                    <a:pt x="1783" y="1"/>
                  </a:cubicBezTo>
                  <a:close/>
                </a:path>
              </a:pathLst>
            </a:custGeom>
            <a:solidFill>
              <a:srgbClr val="DCB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4"/>
            <p:cNvSpPr/>
            <p:nvPr/>
          </p:nvSpPr>
          <p:spPr>
            <a:xfrm>
              <a:off x="4683525" y="914425"/>
              <a:ext cx="20850" cy="35050"/>
            </a:xfrm>
            <a:custGeom>
              <a:avLst/>
              <a:gdLst/>
              <a:ahLst/>
              <a:cxnLst/>
              <a:rect l="l" t="t" r="r" b="b"/>
              <a:pathLst>
                <a:path w="834" h="1402" extrusionOk="0">
                  <a:moveTo>
                    <a:pt x="0" y="1"/>
                  </a:moveTo>
                  <a:lnTo>
                    <a:pt x="167" y="1402"/>
                  </a:lnTo>
                  <a:cubicBezTo>
                    <a:pt x="834" y="601"/>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4"/>
            <p:cNvSpPr/>
            <p:nvPr/>
          </p:nvSpPr>
          <p:spPr>
            <a:xfrm>
              <a:off x="4679350" y="911600"/>
              <a:ext cx="20025" cy="41225"/>
            </a:xfrm>
            <a:custGeom>
              <a:avLst/>
              <a:gdLst/>
              <a:ahLst/>
              <a:cxnLst/>
              <a:rect l="l" t="t" r="r" b="b"/>
              <a:pathLst>
                <a:path w="801" h="1649" extrusionOk="0">
                  <a:moveTo>
                    <a:pt x="146" y="0"/>
                  </a:moveTo>
                  <a:cubicBezTo>
                    <a:pt x="101" y="0"/>
                    <a:pt x="52" y="25"/>
                    <a:pt x="34" y="80"/>
                  </a:cubicBezTo>
                  <a:cubicBezTo>
                    <a:pt x="0" y="114"/>
                    <a:pt x="0" y="247"/>
                    <a:pt x="67" y="280"/>
                  </a:cubicBezTo>
                  <a:cubicBezTo>
                    <a:pt x="67" y="280"/>
                    <a:pt x="401" y="514"/>
                    <a:pt x="467" y="814"/>
                  </a:cubicBezTo>
                  <a:cubicBezTo>
                    <a:pt x="501" y="1014"/>
                    <a:pt x="401" y="1214"/>
                    <a:pt x="234" y="1415"/>
                  </a:cubicBezTo>
                  <a:cubicBezTo>
                    <a:pt x="167" y="1448"/>
                    <a:pt x="167" y="1581"/>
                    <a:pt x="234" y="1615"/>
                  </a:cubicBezTo>
                  <a:cubicBezTo>
                    <a:pt x="234" y="1648"/>
                    <a:pt x="301" y="1648"/>
                    <a:pt x="334" y="1648"/>
                  </a:cubicBezTo>
                  <a:cubicBezTo>
                    <a:pt x="367" y="1648"/>
                    <a:pt x="401" y="1615"/>
                    <a:pt x="467" y="1615"/>
                  </a:cubicBezTo>
                  <a:cubicBezTo>
                    <a:pt x="701" y="1381"/>
                    <a:pt x="801" y="1081"/>
                    <a:pt x="734" y="781"/>
                  </a:cubicBezTo>
                  <a:cubicBezTo>
                    <a:pt x="667" y="347"/>
                    <a:pt x="234" y="47"/>
                    <a:pt x="234" y="47"/>
                  </a:cubicBezTo>
                  <a:cubicBezTo>
                    <a:pt x="219" y="17"/>
                    <a:pt x="184" y="0"/>
                    <a:pt x="1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4"/>
            <p:cNvSpPr/>
            <p:nvPr/>
          </p:nvSpPr>
          <p:spPr>
            <a:xfrm>
              <a:off x="4760225" y="828675"/>
              <a:ext cx="25050" cy="66600"/>
            </a:xfrm>
            <a:custGeom>
              <a:avLst/>
              <a:gdLst/>
              <a:ahLst/>
              <a:cxnLst/>
              <a:rect l="l" t="t" r="r" b="b"/>
              <a:pathLst>
                <a:path w="1002" h="2664" extrusionOk="0">
                  <a:moveTo>
                    <a:pt x="414" y="1"/>
                  </a:moveTo>
                  <a:cubicBezTo>
                    <a:pt x="390" y="1"/>
                    <a:pt x="364" y="9"/>
                    <a:pt x="335" y="28"/>
                  </a:cubicBezTo>
                  <a:cubicBezTo>
                    <a:pt x="268" y="62"/>
                    <a:pt x="201" y="128"/>
                    <a:pt x="268" y="228"/>
                  </a:cubicBezTo>
                  <a:cubicBezTo>
                    <a:pt x="301" y="228"/>
                    <a:pt x="668" y="1429"/>
                    <a:pt x="68" y="2397"/>
                  </a:cubicBezTo>
                  <a:cubicBezTo>
                    <a:pt x="1" y="2430"/>
                    <a:pt x="1" y="2563"/>
                    <a:pt x="101" y="2597"/>
                  </a:cubicBezTo>
                  <a:cubicBezTo>
                    <a:pt x="134" y="2663"/>
                    <a:pt x="134" y="2663"/>
                    <a:pt x="168" y="2663"/>
                  </a:cubicBezTo>
                  <a:cubicBezTo>
                    <a:pt x="234" y="2663"/>
                    <a:pt x="301" y="2597"/>
                    <a:pt x="301" y="2563"/>
                  </a:cubicBezTo>
                  <a:cubicBezTo>
                    <a:pt x="1002" y="1496"/>
                    <a:pt x="535" y="162"/>
                    <a:pt x="535" y="95"/>
                  </a:cubicBezTo>
                  <a:cubicBezTo>
                    <a:pt x="511" y="48"/>
                    <a:pt x="471" y="1"/>
                    <a:pt x="41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4"/>
            <p:cNvSpPr/>
            <p:nvPr/>
          </p:nvSpPr>
          <p:spPr>
            <a:xfrm>
              <a:off x="4408325" y="1817625"/>
              <a:ext cx="1642850" cy="323525"/>
            </a:xfrm>
            <a:custGeom>
              <a:avLst/>
              <a:gdLst/>
              <a:ahLst/>
              <a:cxnLst/>
              <a:rect l="l" t="t" r="r" b="b"/>
              <a:pathLst>
                <a:path w="65714" h="12941" extrusionOk="0">
                  <a:moveTo>
                    <a:pt x="49999" y="1"/>
                  </a:moveTo>
                  <a:cubicBezTo>
                    <a:pt x="30728" y="1"/>
                    <a:pt x="0" y="1299"/>
                    <a:pt x="0" y="1299"/>
                  </a:cubicBezTo>
                  <a:cubicBezTo>
                    <a:pt x="0" y="1299"/>
                    <a:pt x="401" y="11006"/>
                    <a:pt x="401" y="12508"/>
                  </a:cubicBezTo>
                  <a:cubicBezTo>
                    <a:pt x="393" y="12818"/>
                    <a:pt x="3308" y="12940"/>
                    <a:pt x="7907" y="12940"/>
                  </a:cubicBezTo>
                  <a:cubicBezTo>
                    <a:pt x="25052" y="12940"/>
                    <a:pt x="65614" y="11240"/>
                    <a:pt x="65614" y="11240"/>
                  </a:cubicBezTo>
                  <a:cubicBezTo>
                    <a:pt x="65614" y="11240"/>
                    <a:pt x="65714" y="3468"/>
                    <a:pt x="65214" y="1033"/>
                  </a:cubicBezTo>
                  <a:cubicBezTo>
                    <a:pt x="65058" y="265"/>
                    <a:pt x="58695" y="1"/>
                    <a:pt x="49999"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4"/>
            <p:cNvSpPr/>
            <p:nvPr/>
          </p:nvSpPr>
          <p:spPr>
            <a:xfrm>
              <a:off x="5294975" y="1066200"/>
              <a:ext cx="194975" cy="344950"/>
            </a:xfrm>
            <a:custGeom>
              <a:avLst/>
              <a:gdLst/>
              <a:ahLst/>
              <a:cxnLst/>
              <a:rect l="l" t="t" r="r" b="b"/>
              <a:pathLst>
                <a:path w="7799" h="13798" extrusionOk="0">
                  <a:moveTo>
                    <a:pt x="927" y="1"/>
                  </a:moveTo>
                  <a:cubicBezTo>
                    <a:pt x="927" y="1"/>
                    <a:pt x="1" y="13798"/>
                    <a:pt x="3398" y="13798"/>
                  </a:cubicBezTo>
                  <a:cubicBezTo>
                    <a:pt x="3473" y="13798"/>
                    <a:pt x="3550" y="13791"/>
                    <a:pt x="3629" y="13777"/>
                  </a:cubicBezTo>
                  <a:cubicBezTo>
                    <a:pt x="7298" y="13177"/>
                    <a:pt x="7798" y="6072"/>
                    <a:pt x="5630" y="2836"/>
                  </a:cubicBezTo>
                  <a:cubicBezTo>
                    <a:pt x="3929" y="268"/>
                    <a:pt x="927" y="1"/>
                    <a:pt x="927"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4"/>
            <p:cNvSpPr/>
            <p:nvPr/>
          </p:nvSpPr>
          <p:spPr>
            <a:xfrm>
              <a:off x="4912000" y="1539875"/>
              <a:ext cx="184325" cy="194600"/>
            </a:xfrm>
            <a:custGeom>
              <a:avLst/>
              <a:gdLst/>
              <a:ahLst/>
              <a:cxnLst/>
              <a:rect l="l" t="t" r="r" b="b"/>
              <a:pathLst>
                <a:path w="7373" h="7784" extrusionOk="0">
                  <a:moveTo>
                    <a:pt x="6739" y="1"/>
                  </a:moveTo>
                  <a:lnTo>
                    <a:pt x="6739" y="1"/>
                  </a:lnTo>
                  <a:cubicBezTo>
                    <a:pt x="6739" y="1"/>
                    <a:pt x="4204" y="634"/>
                    <a:pt x="2770" y="1502"/>
                  </a:cubicBezTo>
                  <a:cubicBezTo>
                    <a:pt x="1369" y="2402"/>
                    <a:pt x="1" y="6439"/>
                    <a:pt x="1" y="6439"/>
                  </a:cubicBezTo>
                  <a:cubicBezTo>
                    <a:pt x="1" y="6439"/>
                    <a:pt x="3163" y="7783"/>
                    <a:pt x="5013" y="7783"/>
                  </a:cubicBezTo>
                  <a:cubicBezTo>
                    <a:pt x="5304" y="7783"/>
                    <a:pt x="5563" y="7750"/>
                    <a:pt x="5772" y="7673"/>
                  </a:cubicBezTo>
                  <a:cubicBezTo>
                    <a:pt x="7373" y="7139"/>
                    <a:pt x="6739" y="1"/>
                    <a:pt x="6739"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4"/>
            <p:cNvSpPr/>
            <p:nvPr/>
          </p:nvSpPr>
          <p:spPr>
            <a:xfrm>
              <a:off x="5459075" y="1543225"/>
              <a:ext cx="183475" cy="195500"/>
            </a:xfrm>
            <a:custGeom>
              <a:avLst/>
              <a:gdLst/>
              <a:ahLst/>
              <a:cxnLst/>
              <a:rect l="l" t="t" r="r" b="b"/>
              <a:pathLst>
                <a:path w="7339" h="7820" extrusionOk="0">
                  <a:moveTo>
                    <a:pt x="701" y="0"/>
                  </a:moveTo>
                  <a:cubicBezTo>
                    <a:pt x="701" y="0"/>
                    <a:pt x="0" y="7138"/>
                    <a:pt x="1501" y="7706"/>
                  </a:cubicBezTo>
                  <a:cubicBezTo>
                    <a:pt x="1717" y="7785"/>
                    <a:pt x="1987" y="7819"/>
                    <a:pt x="2292" y="7819"/>
                  </a:cubicBezTo>
                  <a:cubicBezTo>
                    <a:pt x="4160" y="7819"/>
                    <a:pt x="7339" y="6538"/>
                    <a:pt x="7339" y="6538"/>
                  </a:cubicBezTo>
                  <a:cubicBezTo>
                    <a:pt x="7339" y="6538"/>
                    <a:pt x="6038" y="2468"/>
                    <a:pt x="4637" y="1601"/>
                  </a:cubicBezTo>
                  <a:cubicBezTo>
                    <a:pt x="3203" y="667"/>
                    <a:pt x="701" y="0"/>
                    <a:pt x="701" y="0"/>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4"/>
            <p:cNvSpPr/>
            <p:nvPr/>
          </p:nvSpPr>
          <p:spPr>
            <a:xfrm>
              <a:off x="4975400" y="1363400"/>
              <a:ext cx="516775" cy="527275"/>
            </a:xfrm>
            <a:custGeom>
              <a:avLst/>
              <a:gdLst/>
              <a:ahLst/>
              <a:cxnLst/>
              <a:rect l="l" t="t" r="r" b="b"/>
              <a:pathLst>
                <a:path w="20671" h="21091" extrusionOk="0">
                  <a:moveTo>
                    <a:pt x="14445" y="0"/>
                  </a:moveTo>
                  <a:cubicBezTo>
                    <a:pt x="13202" y="0"/>
                    <a:pt x="10141" y="3557"/>
                    <a:pt x="10141" y="3557"/>
                  </a:cubicBezTo>
                  <a:cubicBezTo>
                    <a:pt x="10141" y="3557"/>
                    <a:pt x="10141" y="8494"/>
                    <a:pt x="9674" y="8494"/>
                  </a:cubicBezTo>
                  <a:cubicBezTo>
                    <a:pt x="8339" y="8527"/>
                    <a:pt x="4670" y="8661"/>
                    <a:pt x="2735" y="10462"/>
                  </a:cubicBezTo>
                  <a:cubicBezTo>
                    <a:pt x="0" y="13031"/>
                    <a:pt x="7772" y="18835"/>
                    <a:pt x="10341" y="20369"/>
                  </a:cubicBezTo>
                  <a:cubicBezTo>
                    <a:pt x="11169" y="20870"/>
                    <a:pt x="11950" y="21091"/>
                    <a:pt x="12682" y="21091"/>
                  </a:cubicBezTo>
                  <a:cubicBezTo>
                    <a:pt x="17992" y="21091"/>
                    <a:pt x="20671" y="9467"/>
                    <a:pt x="19381" y="9028"/>
                  </a:cubicBezTo>
                  <a:cubicBezTo>
                    <a:pt x="18543" y="8742"/>
                    <a:pt x="17565" y="8631"/>
                    <a:pt x="16712" y="8631"/>
                  </a:cubicBezTo>
                  <a:cubicBezTo>
                    <a:pt x="16069" y="8631"/>
                    <a:pt x="15498" y="8694"/>
                    <a:pt x="15111" y="8794"/>
                  </a:cubicBezTo>
                  <a:cubicBezTo>
                    <a:pt x="15110" y="8794"/>
                    <a:pt x="15109" y="8795"/>
                    <a:pt x="15108" y="8795"/>
                  </a:cubicBezTo>
                  <a:cubicBezTo>
                    <a:pt x="14852" y="8795"/>
                    <a:pt x="15774" y="653"/>
                    <a:pt x="14677" y="55"/>
                  </a:cubicBezTo>
                  <a:cubicBezTo>
                    <a:pt x="14610" y="18"/>
                    <a:pt x="14532" y="0"/>
                    <a:pt x="14445" y="0"/>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4"/>
            <p:cNvSpPr/>
            <p:nvPr/>
          </p:nvSpPr>
          <p:spPr>
            <a:xfrm>
              <a:off x="5008750" y="1515325"/>
              <a:ext cx="563750" cy="365825"/>
            </a:xfrm>
            <a:custGeom>
              <a:avLst/>
              <a:gdLst/>
              <a:ahLst/>
              <a:cxnLst/>
              <a:rect l="l" t="t" r="r" b="b"/>
              <a:pathLst>
                <a:path w="22550" h="14633" extrusionOk="0">
                  <a:moveTo>
                    <a:pt x="14145" y="0"/>
                  </a:moveTo>
                  <a:cubicBezTo>
                    <a:pt x="13744" y="0"/>
                    <a:pt x="13354" y="141"/>
                    <a:pt x="12976" y="482"/>
                  </a:cubicBezTo>
                  <a:cubicBezTo>
                    <a:pt x="12112" y="1263"/>
                    <a:pt x="11079" y="1490"/>
                    <a:pt x="10169" y="1490"/>
                  </a:cubicBezTo>
                  <a:cubicBezTo>
                    <a:pt x="8901" y="1490"/>
                    <a:pt x="7873" y="1049"/>
                    <a:pt x="7873" y="1049"/>
                  </a:cubicBezTo>
                  <a:cubicBezTo>
                    <a:pt x="7206" y="1049"/>
                    <a:pt x="2335" y="2784"/>
                    <a:pt x="1168" y="4085"/>
                  </a:cubicBezTo>
                  <a:cubicBezTo>
                    <a:pt x="0" y="5419"/>
                    <a:pt x="401" y="12791"/>
                    <a:pt x="501" y="13959"/>
                  </a:cubicBezTo>
                  <a:cubicBezTo>
                    <a:pt x="530" y="14465"/>
                    <a:pt x="4653" y="14633"/>
                    <a:pt x="9313" y="14633"/>
                  </a:cubicBezTo>
                  <a:cubicBezTo>
                    <a:pt x="15392" y="14633"/>
                    <a:pt x="22383" y="14348"/>
                    <a:pt x="22383" y="14159"/>
                  </a:cubicBezTo>
                  <a:cubicBezTo>
                    <a:pt x="22383" y="13825"/>
                    <a:pt x="22550" y="3451"/>
                    <a:pt x="20015" y="3117"/>
                  </a:cubicBezTo>
                  <a:cubicBezTo>
                    <a:pt x="17943" y="2818"/>
                    <a:pt x="15938" y="0"/>
                    <a:pt x="14145" y="0"/>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4"/>
            <p:cNvSpPr/>
            <p:nvPr/>
          </p:nvSpPr>
          <p:spPr>
            <a:xfrm>
              <a:off x="4967875" y="1056175"/>
              <a:ext cx="375025" cy="365125"/>
            </a:xfrm>
            <a:custGeom>
              <a:avLst/>
              <a:gdLst/>
              <a:ahLst/>
              <a:cxnLst/>
              <a:rect l="l" t="t" r="r" b="b"/>
              <a:pathLst>
                <a:path w="15001" h="14605" extrusionOk="0">
                  <a:moveTo>
                    <a:pt x="7476" y="0"/>
                  </a:moveTo>
                  <a:cubicBezTo>
                    <a:pt x="6548" y="0"/>
                    <a:pt x="5418" y="456"/>
                    <a:pt x="4104" y="1803"/>
                  </a:cubicBezTo>
                  <a:cubicBezTo>
                    <a:pt x="1" y="5972"/>
                    <a:pt x="1135" y="12677"/>
                    <a:pt x="4938" y="14412"/>
                  </a:cubicBezTo>
                  <a:cubicBezTo>
                    <a:pt x="5226" y="14543"/>
                    <a:pt x="5532" y="14605"/>
                    <a:pt x="5848" y="14605"/>
                  </a:cubicBezTo>
                  <a:cubicBezTo>
                    <a:pt x="9639" y="14605"/>
                    <a:pt x="15000" y="5789"/>
                    <a:pt x="10475" y="2003"/>
                  </a:cubicBezTo>
                  <a:cubicBezTo>
                    <a:pt x="10475" y="2003"/>
                    <a:pt x="9420" y="0"/>
                    <a:pt x="7476" y="0"/>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4"/>
            <p:cNvSpPr/>
            <p:nvPr/>
          </p:nvSpPr>
          <p:spPr>
            <a:xfrm>
              <a:off x="5370675" y="1262500"/>
              <a:ext cx="89250" cy="122900"/>
            </a:xfrm>
            <a:custGeom>
              <a:avLst/>
              <a:gdLst/>
              <a:ahLst/>
              <a:cxnLst/>
              <a:rect l="l" t="t" r="r" b="b"/>
              <a:pathLst>
                <a:path w="3570" h="4916" extrusionOk="0">
                  <a:moveTo>
                    <a:pt x="1601" y="1"/>
                  </a:moveTo>
                  <a:cubicBezTo>
                    <a:pt x="667" y="1"/>
                    <a:pt x="0" y="2022"/>
                    <a:pt x="0" y="2022"/>
                  </a:cubicBezTo>
                  <a:cubicBezTo>
                    <a:pt x="0" y="2022"/>
                    <a:pt x="201" y="4915"/>
                    <a:pt x="1557" y="4915"/>
                  </a:cubicBezTo>
                  <a:cubicBezTo>
                    <a:pt x="1665" y="4915"/>
                    <a:pt x="1779" y="4897"/>
                    <a:pt x="1902" y="4858"/>
                  </a:cubicBezTo>
                  <a:cubicBezTo>
                    <a:pt x="3570" y="4324"/>
                    <a:pt x="3570" y="1756"/>
                    <a:pt x="2269" y="355"/>
                  </a:cubicBezTo>
                  <a:cubicBezTo>
                    <a:pt x="2036" y="103"/>
                    <a:pt x="1812" y="1"/>
                    <a:pt x="1601" y="1"/>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4"/>
            <p:cNvSpPr/>
            <p:nvPr/>
          </p:nvSpPr>
          <p:spPr>
            <a:xfrm>
              <a:off x="5397350" y="1300150"/>
              <a:ext cx="38400" cy="51275"/>
            </a:xfrm>
            <a:custGeom>
              <a:avLst/>
              <a:gdLst/>
              <a:ahLst/>
              <a:cxnLst/>
              <a:rect l="l" t="t" r="r" b="b"/>
              <a:pathLst>
                <a:path w="1536" h="2051" extrusionOk="0">
                  <a:moveTo>
                    <a:pt x="729" y="1"/>
                  </a:moveTo>
                  <a:cubicBezTo>
                    <a:pt x="698" y="1"/>
                    <a:pt x="666" y="6"/>
                    <a:pt x="635" y="16"/>
                  </a:cubicBezTo>
                  <a:cubicBezTo>
                    <a:pt x="268" y="83"/>
                    <a:pt x="101" y="1217"/>
                    <a:pt x="1" y="1884"/>
                  </a:cubicBezTo>
                  <a:cubicBezTo>
                    <a:pt x="1" y="1984"/>
                    <a:pt x="34" y="2051"/>
                    <a:pt x="168" y="2051"/>
                  </a:cubicBezTo>
                  <a:cubicBezTo>
                    <a:pt x="268" y="2051"/>
                    <a:pt x="334" y="2018"/>
                    <a:pt x="334" y="1884"/>
                  </a:cubicBezTo>
                  <a:cubicBezTo>
                    <a:pt x="434" y="1117"/>
                    <a:pt x="601" y="383"/>
                    <a:pt x="701" y="283"/>
                  </a:cubicBezTo>
                  <a:cubicBezTo>
                    <a:pt x="801" y="283"/>
                    <a:pt x="1035" y="583"/>
                    <a:pt x="1202" y="1017"/>
                  </a:cubicBezTo>
                  <a:cubicBezTo>
                    <a:pt x="1251" y="1066"/>
                    <a:pt x="1299" y="1097"/>
                    <a:pt x="1361" y="1097"/>
                  </a:cubicBezTo>
                  <a:cubicBezTo>
                    <a:pt x="1384" y="1097"/>
                    <a:pt x="1408" y="1092"/>
                    <a:pt x="1435" y="1084"/>
                  </a:cubicBezTo>
                  <a:cubicBezTo>
                    <a:pt x="1502" y="1050"/>
                    <a:pt x="1535" y="950"/>
                    <a:pt x="1502" y="883"/>
                  </a:cubicBezTo>
                  <a:cubicBezTo>
                    <a:pt x="1440" y="668"/>
                    <a:pt x="1096" y="1"/>
                    <a:pt x="72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4"/>
            <p:cNvSpPr/>
            <p:nvPr/>
          </p:nvSpPr>
          <p:spPr>
            <a:xfrm>
              <a:off x="5007925" y="1297950"/>
              <a:ext cx="89250" cy="122150"/>
            </a:xfrm>
            <a:custGeom>
              <a:avLst/>
              <a:gdLst/>
              <a:ahLst/>
              <a:cxnLst/>
              <a:rect l="l" t="t" r="r" b="b"/>
              <a:pathLst>
                <a:path w="3570" h="4886" extrusionOk="0">
                  <a:moveTo>
                    <a:pt x="1896" y="0"/>
                  </a:moveTo>
                  <a:cubicBezTo>
                    <a:pt x="1671" y="0"/>
                    <a:pt x="1437" y="116"/>
                    <a:pt x="1201" y="404"/>
                  </a:cubicBezTo>
                  <a:cubicBezTo>
                    <a:pt x="0" y="1839"/>
                    <a:pt x="167" y="4441"/>
                    <a:pt x="1835" y="4841"/>
                  </a:cubicBezTo>
                  <a:cubicBezTo>
                    <a:pt x="1947" y="4871"/>
                    <a:pt x="2052" y="4885"/>
                    <a:pt x="2151" y="4885"/>
                  </a:cubicBezTo>
                  <a:cubicBezTo>
                    <a:pt x="3569" y="4885"/>
                    <a:pt x="3569" y="1939"/>
                    <a:pt x="3569" y="1939"/>
                  </a:cubicBezTo>
                  <a:cubicBezTo>
                    <a:pt x="3569" y="1939"/>
                    <a:pt x="2815" y="0"/>
                    <a:pt x="1896" y="0"/>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4"/>
            <p:cNvSpPr/>
            <p:nvPr/>
          </p:nvSpPr>
          <p:spPr>
            <a:xfrm>
              <a:off x="5030425" y="1335450"/>
              <a:ext cx="41725" cy="51850"/>
            </a:xfrm>
            <a:custGeom>
              <a:avLst/>
              <a:gdLst/>
              <a:ahLst/>
              <a:cxnLst/>
              <a:rect l="l" t="t" r="r" b="b"/>
              <a:pathLst>
                <a:path w="1669" h="2074" extrusionOk="0">
                  <a:moveTo>
                    <a:pt x="817" y="1"/>
                  </a:moveTo>
                  <a:cubicBezTo>
                    <a:pt x="439" y="1"/>
                    <a:pt x="130" y="684"/>
                    <a:pt x="34" y="939"/>
                  </a:cubicBezTo>
                  <a:cubicBezTo>
                    <a:pt x="1" y="1006"/>
                    <a:pt x="34" y="1106"/>
                    <a:pt x="134" y="1139"/>
                  </a:cubicBezTo>
                  <a:cubicBezTo>
                    <a:pt x="152" y="1148"/>
                    <a:pt x="172" y="1152"/>
                    <a:pt x="193" y="1152"/>
                  </a:cubicBezTo>
                  <a:cubicBezTo>
                    <a:pt x="250" y="1152"/>
                    <a:pt x="310" y="1121"/>
                    <a:pt x="334" y="1073"/>
                  </a:cubicBezTo>
                  <a:cubicBezTo>
                    <a:pt x="501" y="672"/>
                    <a:pt x="701" y="339"/>
                    <a:pt x="801" y="339"/>
                  </a:cubicBezTo>
                  <a:cubicBezTo>
                    <a:pt x="968" y="439"/>
                    <a:pt x="1168" y="1173"/>
                    <a:pt x="1302" y="1940"/>
                  </a:cubicBezTo>
                  <a:cubicBezTo>
                    <a:pt x="1335" y="2007"/>
                    <a:pt x="1368" y="2073"/>
                    <a:pt x="1468" y="2073"/>
                  </a:cubicBezTo>
                  <a:cubicBezTo>
                    <a:pt x="1602" y="2073"/>
                    <a:pt x="1669" y="1973"/>
                    <a:pt x="1602" y="1840"/>
                  </a:cubicBezTo>
                  <a:cubicBezTo>
                    <a:pt x="1502" y="1173"/>
                    <a:pt x="1268" y="105"/>
                    <a:pt x="868" y="5"/>
                  </a:cubicBezTo>
                  <a:cubicBezTo>
                    <a:pt x="851" y="2"/>
                    <a:pt x="834" y="1"/>
                    <a:pt x="81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4"/>
            <p:cNvSpPr/>
            <p:nvPr/>
          </p:nvSpPr>
          <p:spPr>
            <a:xfrm>
              <a:off x="5068800" y="1149150"/>
              <a:ext cx="352775" cy="378250"/>
            </a:xfrm>
            <a:custGeom>
              <a:avLst/>
              <a:gdLst/>
              <a:ahLst/>
              <a:cxnLst/>
              <a:rect l="l" t="t" r="r" b="b"/>
              <a:pathLst>
                <a:path w="14111" h="15130" extrusionOk="0">
                  <a:moveTo>
                    <a:pt x="7795" y="1"/>
                  </a:moveTo>
                  <a:cubicBezTo>
                    <a:pt x="5532" y="1"/>
                    <a:pt x="2407" y="424"/>
                    <a:pt x="1001" y="2554"/>
                  </a:cubicBezTo>
                  <a:cubicBezTo>
                    <a:pt x="0" y="4055"/>
                    <a:pt x="567" y="11693"/>
                    <a:pt x="2569" y="13962"/>
                  </a:cubicBezTo>
                  <a:cubicBezTo>
                    <a:pt x="3302" y="14862"/>
                    <a:pt x="7072" y="15129"/>
                    <a:pt x="7939" y="15129"/>
                  </a:cubicBezTo>
                  <a:cubicBezTo>
                    <a:pt x="14110" y="14962"/>
                    <a:pt x="13076" y="9425"/>
                    <a:pt x="13076" y="9425"/>
                  </a:cubicBezTo>
                  <a:cubicBezTo>
                    <a:pt x="13076" y="9425"/>
                    <a:pt x="13777" y="352"/>
                    <a:pt x="10408" y="185"/>
                  </a:cubicBezTo>
                  <a:cubicBezTo>
                    <a:pt x="10408" y="185"/>
                    <a:pt x="9289" y="1"/>
                    <a:pt x="7795" y="1"/>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4"/>
            <p:cNvSpPr/>
            <p:nvPr/>
          </p:nvSpPr>
          <p:spPr>
            <a:xfrm>
              <a:off x="5313975" y="1299700"/>
              <a:ext cx="47550" cy="65900"/>
            </a:xfrm>
            <a:custGeom>
              <a:avLst/>
              <a:gdLst/>
              <a:ahLst/>
              <a:cxnLst/>
              <a:rect l="l" t="t" r="r" b="b"/>
              <a:pathLst>
                <a:path w="1902" h="2636" extrusionOk="0">
                  <a:moveTo>
                    <a:pt x="167" y="1"/>
                  </a:moveTo>
                  <a:cubicBezTo>
                    <a:pt x="67" y="1"/>
                    <a:pt x="0" y="67"/>
                    <a:pt x="0" y="168"/>
                  </a:cubicBezTo>
                  <a:cubicBezTo>
                    <a:pt x="0" y="935"/>
                    <a:pt x="33" y="2369"/>
                    <a:pt x="334" y="2569"/>
                  </a:cubicBezTo>
                  <a:cubicBezTo>
                    <a:pt x="367" y="2603"/>
                    <a:pt x="434" y="2603"/>
                    <a:pt x="467" y="2603"/>
                  </a:cubicBezTo>
                  <a:cubicBezTo>
                    <a:pt x="467" y="2603"/>
                    <a:pt x="500" y="2603"/>
                    <a:pt x="500" y="2636"/>
                  </a:cubicBezTo>
                  <a:cubicBezTo>
                    <a:pt x="867" y="2569"/>
                    <a:pt x="1501" y="1235"/>
                    <a:pt x="1868" y="434"/>
                  </a:cubicBezTo>
                  <a:cubicBezTo>
                    <a:pt x="1901" y="368"/>
                    <a:pt x="1868" y="268"/>
                    <a:pt x="1801" y="234"/>
                  </a:cubicBezTo>
                  <a:cubicBezTo>
                    <a:pt x="1776" y="226"/>
                    <a:pt x="1753" y="222"/>
                    <a:pt x="1732" y="222"/>
                  </a:cubicBezTo>
                  <a:cubicBezTo>
                    <a:pt x="1668" y="222"/>
                    <a:pt x="1618" y="259"/>
                    <a:pt x="1568" y="334"/>
                  </a:cubicBezTo>
                  <a:cubicBezTo>
                    <a:pt x="1201" y="1102"/>
                    <a:pt x="701" y="2069"/>
                    <a:pt x="500" y="2269"/>
                  </a:cubicBezTo>
                  <a:cubicBezTo>
                    <a:pt x="400" y="2002"/>
                    <a:pt x="334" y="1001"/>
                    <a:pt x="334" y="168"/>
                  </a:cubicBezTo>
                  <a:cubicBezTo>
                    <a:pt x="334" y="67"/>
                    <a:pt x="234"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4"/>
            <p:cNvSpPr/>
            <p:nvPr/>
          </p:nvSpPr>
          <p:spPr>
            <a:xfrm>
              <a:off x="5155525" y="1308875"/>
              <a:ext cx="41725" cy="66750"/>
            </a:xfrm>
            <a:custGeom>
              <a:avLst/>
              <a:gdLst/>
              <a:ahLst/>
              <a:cxnLst/>
              <a:rect l="l" t="t" r="r" b="b"/>
              <a:pathLst>
                <a:path w="1669" h="2670" extrusionOk="0">
                  <a:moveTo>
                    <a:pt x="1268" y="1"/>
                  </a:moveTo>
                  <a:cubicBezTo>
                    <a:pt x="1168" y="1"/>
                    <a:pt x="1134" y="67"/>
                    <a:pt x="1134" y="167"/>
                  </a:cubicBezTo>
                  <a:cubicBezTo>
                    <a:pt x="1201" y="968"/>
                    <a:pt x="1268" y="1902"/>
                    <a:pt x="1201" y="2236"/>
                  </a:cubicBezTo>
                  <a:cubicBezTo>
                    <a:pt x="1001" y="2002"/>
                    <a:pt x="634" y="1235"/>
                    <a:pt x="334" y="568"/>
                  </a:cubicBezTo>
                  <a:cubicBezTo>
                    <a:pt x="309" y="519"/>
                    <a:pt x="249" y="488"/>
                    <a:pt x="193" y="488"/>
                  </a:cubicBezTo>
                  <a:cubicBezTo>
                    <a:pt x="172" y="488"/>
                    <a:pt x="152" y="492"/>
                    <a:pt x="134" y="501"/>
                  </a:cubicBezTo>
                  <a:cubicBezTo>
                    <a:pt x="34" y="534"/>
                    <a:pt x="0" y="634"/>
                    <a:pt x="34" y="701"/>
                  </a:cubicBezTo>
                  <a:cubicBezTo>
                    <a:pt x="200" y="1068"/>
                    <a:pt x="834" y="2469"/>
                    <a:pt x="1168" y="2636"/>
                  </a:cubicBezTo>
                  <a:cubicBezTo>
                    <a:pt x="1201" y="2669"/>
                    <a:pt x="1268" y="2669"/>
                    <a:pt x="1301" y="2669"/>
                  </a:cubicBezTo>
                  <a:cubicBezTo>
                    <a:pt x="1335" y="2669"/>
                    <a:pt x="1368" y="2669"/>
                    <a:pt x="1335" y="2636"/>
                  </a:cubicBezTo>
                  <a:cubicBezTo>
                    <a:pt x="1435" y="2536"/>
                    <a:pt x="1668" y="2402"/>
                    <a:pt x="1435" y="134"/>
                  </a:cubicBezTo>
                  <a:cubicBezTo>
                    <a:pt x="1435" y="34"/>
                    <a:pt x="1335" y="1"/>
                    <a:pt x="12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4"/>
            <p:cNvSpPr/>
            <p:nvPr/>
          </p:nvSpPr>
          <p:spPr>
            <a:xfrm>
              <a:off x="5211400" y="1417075"/>
              <a:ext cx="84250" cy="66950"/>
            </a:xfrm>
            <a:custGeom>
              <a:avLst/>
              <a:gdLst/>
              <a:ahLst/>
              <a:cxnLst/>
              <a:rect l="l" t="t" r="r" b="b"/>
              <a:pathLst>
                <a:path w="3370" h="2678" extrusionOk="0">
                  <a:moveTo>
                    <a:pt x="238" y="0"/>
                  </a:moveTo>
                  <a:cubicBezTo>
                    <a:pt x="225" y="0"/>
                    <a:pt x="212" y="3"/>
                    <a:pt x="200" y="9"/>
                  </a:cubicBezTo>
                  <a:cubicBezTo>
                    <a:pt x="100" y="42"/>
                    <a:pt x="0" y="143"/>
                    <a:pt x="67" y="209"/>
                  </a:cubicBezTo>
                  <a:cubicBezTo>
                    <a:pt x="134" y="476"/>
                    <a:pt x="734" y="2678"/>
                    <a:pt x="1735" y="2678"/>
                  </a:cubicBezTo>
                  <a:cubicBezTo>
                    <a:pt x="2369" y="2678"/>
                    <a:pt x="2869" y="1877"/>
                    <a:pt x="3369" y="309"/>
                  </a:cubicBezTo>
                  <a:cubicBezTo>
                    <a:pt x="3369" y="209"/>
                    <a:pt x="3303" y="143"/>
                    <a:pt x="3236" y="76"/>
                  </a:cubicBezTo>
                  <a:cubicBezTo>
                    <a:pt x="3136" y="76"/>
                    <a:pt x="3069" y="143"/>
                    <a:pt x="3036" y="209"/>
                  </a:cubicBezTo>
                  <a:cubicBezTo>
                    <a:pt x="2435" y="2077"/>
                    <a:pt x="1968" y="2377"/>
                    <a:pt x="1735" y="2377"/>
                  </a:cubicBezTo>
                  <a:cubicBezTo>
                    <a:pt x="1201" y="2377"/>
                    <a:pt x="634" y="1010"/>
                    <a:pt x="400" y="143"/>
                  </a:cubicBezTo>
                  <a:cubicBezTo>
                    <a:pt x="373" y="60"/>
                    <a:pt x="300" y="0"/>
                    <a:pt x="23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4"/>
            <p:cNvSpPr/>
            <p:nvPr/>
          </p:nvSpPr>
          <p:spPr>
            <a:xfrm>
              <a:off x="5174725" y="1063475"/>
              <a:ext cx="284850" cy="215925"/>
            </a:xfrm>
            <a:custGeom>
              <a:avLst/>
              <a:gdLst/>
              <a:ahLst/>
              <a:cxnLst/>
              <a:rect l="l" t="t" r="r" b="b"/>
              <a:pathLst>
                <a:path w="11394" h="8637" extrusionOk="0">
                  <a:moveTo>
                    <a:pt x="4332" y="1"/>
                  </a:moveTo>
                  <a:cubicBezTo>
                    <a:pt x="2011" y="1"/>
                    <a:pt x="1" y="1286"/>
                    <a:pt x="433" y="3546"/>
                  </a:cubicBezTo>
                  <a:cubicBezTo>
                    <a:pt x="1234" y="7815"/>
                    <a:pt x="4700" y="8636"/>
                    <a:pt x="7247" y="8636"/>
                  </a:cubicBezTo>
                  <a:cubicBezTo>
                    <a:pt x="8840" y="8636"/>
                    <a:pt x="10073" y="8316"/>
                    <a:pt x="10073" y="8316"/>
                  </a:cubicBezTo>
                  <a:cubicBezTo>
                    <a:pt x="11393" y="2492"/>
                    <a:pt x="7562" y="1"/>
                    <a:pt x="4332"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4"/>
            <p:cNvSpPr/>
            <p:nvPr/>
          </p:nvSpPr>
          <p:spPr>
            <a:xfrm>
              <a:off x="5038775" y="1099475"/>
              <a:ext cx="125950" cy="175250"/>
            </a:xfrm>
            <a:custGeom>
              <a:avLst/>
              <a:gdLst/>
              <a:ahLst/>
              <a:cxnLst/>
              <a:rect l="l" t="t" r="r" b="b"/>
              <a:pathLst>
                <a:path w="5038" h="7010" extrusionOk="0">
                  <a:moveTo>
                    <a:pt x="4716" y="1"/>
                  </a:moveTo>
                  <a:cubicBezTo>
                    <a:pt x="4222" y="1"/>
                    <a:pt x="2659" y="96"/>
                    <a:pt x="1501" y="1338"/>
                  </a:cubicBezTo>
                  <a:cubicBezTo>
                    <a:pt x="367" y="2506"/>
                    <a:pt x="0" y="4374"/>
                    <a:pt x="334" y="6876"/>
                  </a:cubicBezTo>
                  <a:cubicBezTo>
                    <a:pt x="334" y="6942"/>
                    <a:pt x="434" y="7009"/>
                    <a:pt x="501" y="7009"/>
                  </a:cubicBezTo>
                  <a:cubicBezTo>
                    <a:pt x="601" y="7009"/>
                    <a:pt x="667" y="6909"/>
                    <a:pt x="667" y="6842"/>
                  </a:cubicBezTo>
                  <a:cubicBezTo>
                    <a:pt x="334" y="4407"/>
                    <a:pt x="701" y="2673"/>
                    <a:pt x="1768" y="1538"/>
                  </a:cubicBezTo>
                  <a:cubicBezTo>
                    <a:pt x="2825" y="427"/>
                    <a:pt x="4275" y="334"/>
                    <a:pt x="4729" y="334"/>
                  </a:cubicBezTo>
                  <a:cubicBezTo>
                    <a:pt x="4819" y="334"/>
                    <a:pt x="4870" y="338"/>
                    <a:pt x="4870" y="338"/>
                  </a:cubicBezTo>
                  <a:cubicBezTo>
                    <a:pt x="4970" y="338"/>
                    <a:pt x="5037" y="238"/>
                    <a:pt x="5037" y="171"/>
                  </a:cubicBezTo>
                  <a:cubicBezTo>
                    <a:pt x="5037" y="71"/>
                    <a:pt x="4970" y="4"/>
                    <a:pt x="4870" y="4"/>
                  </a:cubicBezTo>
                  <a:cubicBezTo>
                    <a:pt x="4860" y="4"/>
                    <a:pt x="4806" y="1"/>
                    <a:pt x="4716"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4"/>
            <p:cNvSpPr/>
            <p:nvPr/>
          </p:nvSpPr>
          <p:spPr>
            <a:xfrm>
              <a:off x="5217225" y="1130425"/>
              <a:ext cx="139300" cy="100925"/>
            </a:xfrm>
            <a:custGeom>
              <a:avLst/>
              <a:gdLst/>
              <a:ahLst/>
              <a:cxnLst/>
              <a:rect l="l" t="t" r="r" b="b"/>
              <a:pathLst>
                <a:path w="5572" h="4037" extrusionOk="0">
                  <a:moveTo>
                    <a:pt x="167" y="0"/>
                  </a:moveTo>
                  <a:cubicBezTo>
                    <a:pt x="67" y="0"/>
                    <a:pt x="1" y="100"/>
                    <a:pt x="1" y="167"/>
                  </a:cubicBezTo>
                  <a:cubicBezTo>
                    <a:pt x="1" y="200"/>
                    <a:pt x="1" y="1501"/>
                    <a:pt x="1068" y="2602"/>
                  </a:cubicBezTo>
                  <a:cubicBezTo>
                    <a:pt x="2035" y="3536"/>
                    <a:pt x="3470" y="4003"/>
                    <a:pt x="5371" y="4003"/>
                  </a:cubicBezTo>
                  <a:cubicBezTo>
                    <a:pt x="5371" y="4003"/>
                    <a:pt x="5405" y="4003"/>
                    <a:pt x="5405" y="4036"/>
                  </a:cubicBezTo>
                  <a:cubicBezTo>
                    <a:pt x="5505" y="4036"/>
                    <a:pt x="5571" y="3970"/>
                    <a:pt x="5571" y="3870"/>
                  </a:cubicBezTo>
                  <a:cubicBezTo>
                    <a:pt x="5571" y="3803"/>
                    <a:pt x="5505" y="3703"/>
                    <a:pt x="5405" y="3703"/>
                  </a:cubicBezTo>
                  <a:lnTo>
                    <a:pt x="5371" y="3703"/>
                  </a:lnTo>
                  <a:cubicBezTo>
                    <a:pt x="3570" y="3703"/>
                    <a:pt x="2202" y="3269"/>
                    <a:pt x="1335" y="2369"/>
                  </a:cubicBezTo>
                  <a:cubicBezTo>
                    <a:pt x="334" y="1368"/>
                    <a:pt x="334" y="167"/>
                    <a:pt x="334" y="167"/>
                  </a:cubicBezTo>
                  <a:cubicBezTo>
                    <a:pt x="334" y="100"/>
                    <a:pt x="234" y="0"/>
                    <a:pt x="167"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4"/>
            <p:cNvSpPr/>
            <p:nvPr/>
          </p:nvSpPr>
          <p:spPr>
            <a:xfrm>
              <a:off x="5225575" y="1101950"/>
              <a:ext cx="201825" cy="97700"/>
            </a:xfrm>
            <a:custGeom>
              <a:avLst/>
              <a:gdLst/>
              <a:ahLst/>
              <a:cxnLst/>
              <a:rect l="l" t="t" r="r" b="b"/>
              <a:pathLst>
                <a:path w="8073" h="3908" extrusionOk="0">
                  <a:moveTo>
                    <a:pt x="518" y="0"/>
                  </a:moveTo>
                  <a:cubicBezTo>
                    <a:pt x="295" y="0"/>
                    <a:pt x="167" y="5"/>
                    <a:pt x="167" y="5"/>
                  </a:cubicBezTo>
                  <a:cubicBezTo>
                    <a:pt x="34" y="5"/>
                    <a:pt x="0" y="105"/>
                    <a:pt x="0" y="172"/>
                  </a:cubicBezTo>
                  <a:cubicBezTo>
                    <a:pt x="0" y="272"/>
                    <a:pt x="67" y="339"/>
                    <a:pt x="167" y="339"/>
                  </a:cubicBezTo>
                  <a:cubicBezTo>
                    <a:pt x="177" y="339"/>
                    <a:pt x="338" y="331"/>
                    <a:pt x="607" y="331"/>
                  </a:cubicBezTo>
                  <a:cubicBezTo>
                    <a:pt x="2125" y="331"/>
                    <a:pt x="7087" y="572"/>
                    <a:pt x="7739" y="3774"/>
                  </a:cubicBezTo>
                  <a:cubicBezTo>
                    <a:pt x="7806" y="3841"/>
                    <a:pt x="7839" y="3908"/>
                    <a:pt x="7906" y="3908"/>
                  </a:cubicBezTo>
                  <a:cubicBezTo>
                    <a:pt x="8039" y="3908"/>
                    <a:pt x="8073" y="3808"/>
                    <a:pt x="8073" y="3674"/>
                  </a:cubicBezTo>
                  <a:cubicBezTo>
                    <a:pt x="7739" y="2007"/>
                    <a:pt x="6238" y="839"/>
                    <a:pt x="3803" y="305"/>
                  </a:cubicBezTo>
                  <a:cubicBezTo>
                    <a:pt x="2458" y="36"/>
                    <a:pt x="1130" y="0"/>
                    <a:pt x="518"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4"/>
            <p:cNvSpPr/>
            <p:nvPr/>
          </p:nvSpPr>
          <p:spPr>
            <a:xfrm>
              <a:off x="5267275" y="1137100"/>
              <a:ext cx="130100" cy="89250"/>
            </a:xfrm>
            <a:custGeom>
              <a:avLst/>
              <a:gdLst/>
              <a:ahLst/>
              <a:cxnLst/>
              <a:rect l="l" t="t" r="r" b="b"/>
              <a:pathLst>
                <a:path w="5204" h="3570" extrusionOk="0">
                  <a:moveTo>
                    <a:pt x="200" y="0"/>
                  </a:moveTo>
                  <a:cubicBezTo>
                    <a:pt x="67" y="0"/>
                    <a:pt x="0" y="33"/>
                    <a:pt x="0" y="100"/>
                  </a:cubicBezTo>
                  <a:cubicBezTo>
                    <a:pt x="0" y="200"/>
                    <a:pt x="33" y="334"/>
                    <a:pt x="134" y="334"/>
                  </a:cubicBezTo>
                  <a:cubicBezTo>
                    <a:pt x="3069" y="1001"/>
                    <a:pt x="4870" y="3436"/>
                    <a:pt x="4870" y="3503"/>
                  </a:cubicBezTo>
                  <a:cubicBezTo>
                    <a:pt x="4904" y="3536"/>
                    <a:pt x="4970" y="3569"/>
                    <a:pt x="5004" y="3569"/>
                  </a:cubicBezTo>
                  <a:cubicBezTo>
                    <a:pt x="5037" y="3569"/>
                    <a:pt x="5070" y="3569"/>
                    <a:pt x="5137" y="3503"/>
                  </a:cubicBezTo>
                  <a:cubicBezTo>
                    <a:pt x="5204" y="3436"/>
                    <a:pt x="5204" y="3369"/>
                    <a:pt x="5170" y="3269"/>
                  </a:cubicBezTo>
                  <a:cubicBezTo>
                    <a:pt x="5070" y="3202"/>
                    <a:pt x="3302" y="667"/>
                    <a:pt x="200"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4"/>
            <p:cNvSpPr/>
            <p:nvPr/>
          </p:nvSpPr>
          <p:spPr>
            <a:xfrm>
              <a:off x="5093800" y="1259675"/>
              <a:ext cx="141800" cy="141800"/>
            </a:xfrm>
            <a:custGeom>
              <a:avLst/>
              <a:gdLst/>
              <a:ahLst/>
              <a:cxnLst/>
              <a:rect l="l" t="t" r="r" b="b"/>
              <a:pathLst>
                <a:path w="5672" h="5672" extrusionOk="0">
                  <a:moveTo>
                    <a:pt x="2836" y="301"/>
                  </a:moveTo>
                  <a:cubicBezTo>
                    <a:pt x="4237" y="301"/>
                    <a:pt x="5305" y="1368"/>
                    <a:pt x="5338" y="2769"/>
                  </a:cubicBezTo>
                  <a:cubicBezTo>
                    <a:pt x="5405" y="3436"/>
                    <a:pt x="5138" y="4037"/>
                    <a:pt x="4671" y="4537"/>
                  </a:cubicBezTo>
                  <a:cubicBezTo>
                    <a:pt x="4237" y="5038"/>
                    <a:pt x="3603" y="5338"/>
                    <a:pt x="2936" y="5338"/>
                  </a:cubicBezTo>
                  <a:lnTo>
                    <a:pt x="2836" y="5338"/>
                  </a:lnTo>
                  <a:cubicBezTo>
                    <a:pt x="1469" y="5338"/>
                    <a:pt x="401" y="4270"/>
                    <a:pt x="334" y="2869"/>
                  </a:cubicBezTo>
                  <a:cubicBezTo>
                    <a:pt x="301" y="2202"/>
                    <a:pt x="568" y="1602"/>
                    <a:pt x="1002" y="1101"/>
                  </a:cubicBezTo>
                  <a:cubicBezTo>
                    <a:pt x="1469" y="601"/>
                    <a:pt x="2102" y="301"/>
                    <a:pt x="2769" y="301"/>
                  </a:cubicBezTo>
                  <a:close/>
                  <a:moveTo>
                    <a:pt x="2769" y="1"/>
                  </a:moveTo>
                  <a:cubicBezTo>
                    <a:pt x="2002" y="1"/>
                    <a:pt x="1302" y="334"/>
                    <a:pt x="801" y="868"/>
                  </a:cubicBezTo>
                  <a:cubicBezTo>
                    <a:pt x="268" y="1468"/>
                    <a:pt x="1" y="2169"/>
                    <a:pt x="1" y="2936"/>
                  </a:cubicBezTo>
                  <a:cubicBezTo>
                    <a:pt x="68" y="4470"/>
                    <a:pt x="1302" y="5671"/>
                    <a:pt x="2836" y="5671"/>
                  </a:cubicBezTo>
                  <a:lnTo>
                    <a:pt x="2936" y="5671"/>
                  </a:lnTo>
                  <a:cubicBezTo>
                    <a:pt x="3670" y="5671"/>
                    <a:pt x="4404" y="5338"/>
                    <a:pt x="4904" y="4804"/>
                  </a:cubicBezTo>
                  <a:cubicBezTo>
                    <a:pt x="5438" y="4204"/>
                    <a:pt x="5672" y="3503"/>
                    <a:pt x="5672" y="2769"/>
                  </a:cubicBezTo>
                  <a:cubicBezTo>
                    <a:pt x="5638" y="1201"/>
                    <a:pt x="4371" y="1"/>
                    <a:pt x="2836"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4"/>
            <p:cNvSpPr/>
            <p:nvPr/>
          </p:nvSpPr>
          <p:spPr>
            <a:xfrm>
              <a:off x="5252250" y="1256350"/>
              <a:ext cx="141800" cy="141775"/>
            </a:xfrm>
            <a:custGeom>
              <a:avLst/>
              <a:gdLst/>
              <a:ahLst/>
              <a:cxnLst/>
              <a:rect l="l" t="t" r="r" b="b"/>
              <a:pathLst>
                <a:path w="5672" h="5671" extrusionOk="0">
                  <a:moveTo>
                    <a:pt x="2836" y="334"/>
                  </a:moveTo>
                  <a:cubicBezTo>
                    <a:pt x="4237" y="334"/>
                    <a:pt x="5338" y="1435"/>
                    <a:pt x="5338" y="2802"/>
                  </a:cubicBezTo>
                  <a:cubicBezTo>
                    <a:pt x="5405" y="3469"/>
                    <a:pt x="5138" y="4103"/>
                    <a:pt x="4671" y="4603"/>
                  </a:cubicBezTo>
                  <a:cubicBezTo>
                    <a:pt x="4237" y="5104"/>
                    <a:pt x="3603" y="5404"/>
                    <a:pt x="2936" y="5404"/>
                  </a:cubicBezTo>
                  <a:lnTo>
                    <a:pt x="2836" y="5404"/>
                  </a:lnTo>
                  <a:cubicBezTo>
                    <a:pt x="1468" y="5404"/>
                    <a:pt x="401" y="4303"/>
                    <a:pt x="334" y="2936"/>
                  </a:cubicBezTo>
                  <a:cubicBezTo>
                    <a:pt x="301" y="2268"/>
                    <a:pt x="568" y="1635"/>
                    <a:pt x="1001" y="1134"/>
                  </a:cubicBezTo>
                  <a:cubicBezTo>
                    <a:pt x="1468" y="634"/>
                    <a:pt x="2102" y="334"/>
                    <a:pt x="2769" y="334"/>
                  </a:cubicBezTo>
                  <a:close/>
                  <a:moveTo>
                    <a:pt x="2769" y="0"/>
                  </a:moveTo>
                  <a:cubicBezTo>
                    <a:pt x="2002" y="0"/>
                    <a:pt x="1302" y="334"/>
                    <a:pt x="801" y="901"/>
                  </a:cubicBezTo>
                  <a:cubicBezTo>
                    <a:pt x="268" y="1468"/>
                    <a:pt x="1" y="2168"/>
                    <a:pt x="1" y="2936"/>
                  </a:cubicBezTo>
                  <a:cubicBezTo>
                    <a:pt x="67" y="4470"/>
                    <a:pt x="1302" y="5671"/>
                    <a:pt x="2836" y="5671"/>
                  </a:cubicBezTo>
                  <a:lnTo>
                    <a:pt x="2936" y="5671"/>
                  </a:lnTo>
                  <a:cubicBezTo>
                    <a:pt x="3670" y="5671"/>
                    <a:pt x="4404" y="5337"/>
                    <a:pt x="4904" y="4804"/>
                  </a:cubicBezTo>
                  <a:cubicBezTo>
                    <a:pt x="5438" y="4237"/>
                    <a:pt x="5671" y="3503"/>
                    <a:pt x="5671" y="2769"/>
                  </a:cubicBezTo>
                  <a:cubicBezTo>
                    <a:pt x="5638" y="1234"/>
                    <a:pt x="4370" y="0"/>
                    <a:pt x="2836"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4"/>
            <p:cNvSpPr/>
            <p:nvPr/>
          </p:nvSpPr>
          <p:spPr>
            <a:xfrm>
              <a:off x="5233900" y="1339425"/>
              <a:ext cx="45075" cy="87075"/>
            </a:xfrm>
            <a:custGeom>
              <a:avLst/>
              <a:gdLst/>
              <a:ahLst/>
              <a:cxnLst/>
              <a:rect l="l" t="t" r="r" b="b"/>
              <a:pathLst>
                <a:path w="1803" h="3483" extrusionOk="0">
                  <a:moveTo>
                    <a:pt x="603" y="0"/>
                  </a:moveTo>
                  <a:cubicBezTo>
                    <a:pt x="583" y="0"/>
                    <a:pt x="560" y="5"/>
                    <a:pt x="535" y="13"/>
                  </a:cubicBezTo>
                  <a:cubicBezTo>
                    <a:pt x="468" y="46"/>
                    <a:pt x="401" y="146"/>
                    <a:pt x="468" y="213"/>
                  </a:cubicBezTo>
                  <a:cubicBezTo>
                    <a:pt x="901" y="1381"/>
                    <a:pt x="1335" y="2815"/>
                    <a:pt x="1302" y="3148"/>
                  </a:cubicBezTo>
                  <a:cubicBezTo>
                    <a:pt x="835" y="3048"/>
                    <a:pt x="234" y="2815"/>
                    <a:pt x="234" y="2815"/>
                  </a:cubicBezTo>
                  <a:cubicBezTo>
                    <a:pt x="218" y="2807"/>
                    <a:pt x="199" y="2802"/>
                    <a:pt x="180" y="2802"/>
                  </a:cubicBezTo>
                  <a:cubicBezTo>
                    <a:pt x="122" y="2802"/>
                    <a:pt x="59" y="2840"/>
                    <a:pt x="34" y="2915"/>
                  </a:cubicBezTo>
                  <a:cubicBezTo>
                    <a:pt x="1" y="2982"/>
                    <a:pt x="34" y="3082"/>
                    <a:pt x="134" y="3115"/>
                  </a:cubicBezTo>
                  <a:cubicBezTo>
                    <a:pt x="134" y="3115"/>
                    <a:pt x="801" y="3415"/>
                    <a:pt x="1335" y="3482"/>
                  </a:cubicBezTo>
                  <a:cubicBezTo>
                    <a:pt x="1402" y="3482"/>
                    <a:pt x="1502" y="3449"/>
                    <a:pt x="1535" y="3349"/>
                  </a:cubicBezTo>
                  <a:cubicBezTo>
                    <a:pt x="1802" y="3015"/>
                    <a:pt x="1168" y="1180"/>
                    <a:pt x="735" y="113"/>
                  </a:cubicBezTo>
                  <a:cubicBezTo>
                    <a:pt x="710" y="38"/>
                    <a:pt x="666" y="0"/>
                    <a:pt x="60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4"/>
            <p:cNvSpPr/>
            <p:nvPr/>
          </p:nvSpPr>
          <p:spPr>
            <a:xfrm>
              <a:off x="4895325" y="1471825"/>
              <a:ext cx="346125" cy="500975"/>
            </a:xfrm>
            <a:custGeom>
              <a:avLst/>
              <a:gdLst/>
              <a:ahLst/>
              <a:cxnLst/>
              <a:rect l="l" t="t" r="r" b="b"/>
              <a:pathLst>
                <a:path w="13845" h="20039" extrusionOk="0">
                  <a:moveTo>
                    <a:pt x="8838" y="0"/>
                  </a:moveTo>
                  <a:cubicBezTo>
                    <a:pt x="7412" y="0"/>
                    <a:pt x="5772" y="2856"/>
                    <a:pt x="5772" y="2856"/>
                  </a:cubicBezTo>
                  <a:cubicBezTo>
                    <a:pt x="4371" y="5291"/>
                    <a:pt x="1" y="16032"/>
                    <a:pt x="334" y="17166"/>
                  </a:cubicBezTo>
                  <a:cubicBezTo>
                    <a:pt x="562" y="18271"/>
                    <a:pt x="1390" y="20039"/>
                    <a:pt x="2911" y="20039"/>
                  </a:cubicBezTo>
                  <a:cubicBezTo>
                    <a:pt x="2953" y="20039"/>
                    <a:pt x="2994" y="20038"/>
                    <a:pt x="3036" y="20035"/>
                  </a:cubicBezTo>
                  <a:cubicBezTo>
                    <a:pt x="10041" y="19668"/>
                    <a:pt x="9074" y="8794"/>
                    <a:pt x="9574" y="7726"/>
                  </a:cubicBezTo>
                  <a:cubicBezTo>
                    <a:pt x="10575" y="5625"/>
                    <a:pt x="13844" y="3156"/>
                    <a:pt x="13244" y="2356"/>
                  </a:cubicBezTo>
                  <a:cubicBezTo>
                    <a:pt x="12992" y="2000"/>
                    <a:pt x="12661" y="1901"/>
                    <a:pt x="12370" y="1901"/>
                  </a:cubicBezTo>
                  <a:cubicBezTo>
                    <a:pt x="12008" y="1901"/>
                    <a:pt x="11709" y="2055"/>
                    <a:pt x="11709" y="2055"/>
                  </a:cubicBezTo>
                  <a:cubicBezTo>
                    <a:pt x="11709" y="2055"/>
                    <a:pt x="12176" y="1488"/>
                    <a:pt x="11342" y="955"/>
                  </a:cubicBezTo>
                  <a:cubicBezTo>
                    <a:pt x="10913" y="663"/>
                    <a:pt x="10580" y="592"/>
                    <a:pt x="10359" y="592"/>
                  </a:cubicBezTo>
                  <a:cubicBezTo>
                    <a:pt x="10151" y="592"/>
                    <a:pt x="10041" y="654"/>
                    <a:pt x="10041" y="654"/>
                  </a:cubicBezTo>
                  <a:cubicBezTo>
                    <a:pt x="10041" y="654"/>
                    <a:pt x="10508" y="321"/>
                    <a:pt x="9041" y="21"/>
                  </a:cubicBezTo>
                  <a:cubicBezTo>
                    <a:pt x="8974" y="7"/>
                    <a:pt x="8906" y="0"/>
                    <a:pt x="8838" y="0"/>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4"/>
            <p:cNvSpPr/>
            <p:nvPr/>
          </p:nvSpPr>
          <p:spPr>
            <a:xfrm>
              <a:off x="5279775" y="1464050"/>
              <a:ext cx="403650" cy="485600"/>
            </a:xfrm>
            <a:custGeom>
              <a:avLst/>
              <a:gdLst/>
              <a:ahLst/>
              <a:cxnLst/>
              <a:rect l="l" t="t" r="r" b="b"/>
              <a:pathLst>
                <a:path w="16146" h="19424" extrusionOk="0">
                  <a:moveTo>
                    <a:pt x="4882" y="1"/>
                  </a:moveTo>
                  <a:cubicBezTo>
                    <a:pt x="4799" y="1"/>
                    <a:pt x="4717" y="11"/>
                    <a:pt x="4637" y="31"/>
                  </a:cubicBezTo>
                  <a:cubicBezTo>
                    <a:pt x="3169" y="432"/>
                    <a:pt x="3670" y="699"/>
                    <a:pt x="3670" y="699"/>
                  </a:cubicBezTo>
                  <a:cubicBezTo>
                    <a:pt x="3670" y="699"/>
                    <a:pt x="3574" y="654"/>
                    <a:pt x="3399" y="654"/>
                  </a:cubicBezTo>
                  <a:cubicBezTo>
                    <a:pt x="3175" y="654"/>
                    <a:pt x="2819" y="728"/>
                    <a:pt x="2369" y="1066"/>
                  </a:cubicBezTo>
                  <a:cubicBezTo>
                    <a:pt x="1568" y="1666"/>
                    <a:pt x="1735" y="2000"/>
                    <a:pt x="1735" y="2000"/>
                  </a:cubicBezTo>
                  <a:cubicBezTo>
                    <a:pt x="1735" y="2000"/>
                    <a:pt x="1661" y="1977"/>
                    <a:pt x="1542" y="1977"/>
                  </a:cubicBezTo>
                  <a:cubicBezTo>
                    <a:pt x="1305" y="1977"/>
                    <a:pt x="890" y="2066"/>
                    <a:pt x="534" y="2600"/>
                  </a:cubicBezTo>
                  <a:cubicBezTo>
                    <a:pt x="0" y="3434"/>
                    <a:pt x="3370" y="5669"/>
                    <a:pt x="4504" y="7737"/>
                  </a:cubicBezTo>
                  <a:cubicBezTo>
                    <a:pt x="5037" y="8771"/>
                    <a:pt x="5971" y="16477"/>
                    <a:pt x="11742" y="19145"/>
                  </a:cubicBezTo>
                  <a:cubicBezTo>
                    <a:pt x="12171" y="19339"/>
                    <a:pt x="12626" y="19424"/>
                    <a:pt x="13071" y="19424"/>
                  </a:cubicBezTo>
                  <a:cubicBezTo>
                    <a:pt x="14461" y="19424"/>
                    <a:pt x="15760" y="18603"/>
                    <a:pt x="15912" y="17744"/>
                  </a:cubicBezTo>
                  <a:cubicBezTo>
                    <a:pt x="16145" y="16610"/>
                    <a:pt x="9541" y="5002"/>
                    <a:pt x="8006" y="2700"/>
                  </a:cubicBezTo>
                  <a:cubicBezTo>
                    <a:pt x="8006" y="2700"/>
                    <a:pt x="6256" y="1"/>
                    <a:pt x="4882" y="1"/>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4"/>
            <p:cNvSpPr/>
            <p:nvPr/>
          </p:nvSpPr>
          <p:spPr>
            <a:xfrm>
              <a:off x="5072125" y="1463700"/>
              <a:ext cx="161800" cy="217975"/>
            </a:xfrm>
            <a:custGeom>
              <a:avLst/>
              <a:gdLst/>
              <a:ahLst/>
              <a:cxnLst/>
              <a:rect l="l" t="t" r="r" b="b"/>
              <a:pathLst>
                <a:path w="6472" h="8719" extrusionOk="0">
                  <a:moveTo>
                    <a:pt x="2048" y="1"/>
                  </a:moveTo>
                  <a:cubicBezTo>
                    <a:pt x="1010" y="1"/>
                    <a:pt x="88" y="1232"/>
                    <a:pt x="34" y="1313"/>
                  </a:cubicBezTo>
                  <a:cubicBezTo>
                    <a:pt x="1" y="1346"/>
                    <a:pt x="1" y="1480"/>
                    <a:pt x="101" y="1513"/>
                  </a:cubicBezTo>
                  <a:cubicBezTo>
                    <a:pt x="114" y="1527"/>
                    <a:pt x="145" y="1535"/>
                    <a:pt x="179" y="1535"/>
                  </a:cubicBezTo>
                  <a:cubicBezTo>
                    <a:pt x="227" y="1535"/>
                    <a:pt x="281" y="1519"/>
                    <a:pt x="301" y="1480"/>
                  </a:cubicBezTo>
                  <a:cubicBezTo>
                    <a:pt x="301" y="1480"/>
                    <a:pt x="1136" y="329"/>
                    <a:pt x="2026" y="329"/>
                  </a:cubicBezTo>
                  <a:cubicBezTo>
                    <a:pt x="2218" y="329"/>
                    <a:pt x="2413" y="382"/>
                    <a:pt x="2602" y="512"/>
                  </a:cubicBezTo>
                  <a:cubicBezTo>
                    <a:pt x="2803" y="646"/>
                    <a:pt x="2869" y="779"/>
                    <a:pt x="2869" y="879"/>
                  </a:cubicBezTo>
                  <a:cubicBezTo>
                    <a:pt x="2869" y="1013"/>
                    <a:pt x="2769" y="1113"/>
                    <a:pt x="2769" y="1113"/>
                  </a:cubicBezTo>
                  <a:cubicBezTo>
                    <a:pt x="2702" y="1146"/>
                    <a:pt x="2669" y="1213"/>
                    <a:pt x="2702" y="1313"/>
                  </a:cubicBezTo>
                  <a:cubicBezTo>
                    <a:pt x="2750" y="1337"/>
                    <a:pt x="2797" y="1360"/>
                    <a:pt x="2856" y="1360"/>
                  </a:cubicBezTo>
                  <a:cubicBezTo>
                    <a:pt x="2880" y="1360"/>
                    <a:pt x="2907" y="1356"/>
                    <a:pt x="2936" y="1346"/>
                  </a:cubicBezTo>
                  <a:cubicBezTo>
                    <a:pt x="3180" y="1200"/>
                    <a:pt x="3801" y="910"/>
                    <a:pt x="4260" y="910"/>
                  </a:cubicBezTo>
                  <a:cubicBezTo>
                    <a:pt x="4427" y="910"/>
                    <a:pt x="4573" y="948"/>
                    <a:pt x="4671" y="1046"/>
                  </a:cubicBezTo>
                  <a:cubicBezTo>
                    <a:pt x="5104" y="1480"/>
                    <a:pt x="4304" y="2314"/>
                    <a:pt x="4304" y="2314"/>
                  </a:cubicBezTo>
                  <a:cubicBezTo>
                    <a:pt x="4270" y="2347"/>
                    <a:pt x="4270" y="2447"/>
                    <a:pt x="4304" y="2514"/>
                  </a:cubicBezTo>
                  <a:cubicBezTo>
                    <a:pt x="4320" y="2531"/>
                    <a:pt x="4354" y="2539"/>
                    <a:pt x="4391" y="2539"/>
                  </a:cubicBezTo>
                  <a:cubicBezTo>
                    <a:pt x="4429" y="2539"/>
                    <a:pt x="4470" y="2531"/>
                    <a:pt x="4504" y="2514"/>
                  </a:cubicBezTo>
                  <a:cubicBezTo>
                    <a:pt x="4504" y="2514"/>
                    <a:pt x="4963" y="2156"/>
                    <a:pt x="5347" y="2156"/>
                  </a:cubicBezTo>
                  <a:cubicBezTo>
                    <a:pt x="5401" y="2156"/>
                    <a:pt x="5454" y="2164"/>
                    <a:pt x="5504" y="2180"/>
                  </a:cubicBezTo>
                  <a:cubicBezTo>
                    <a:pt x="5705" y="2280"/>
                    <a:pt x="5838" y="2447"/>
                    <a:pt x="5971" y="2714"/>
                  </a:cubicBezTo>
                  <a:cubicBezTo>
                    <a:pt x="6138" y="3148"/>
                    <a:pt x="5471" y="3815"/>
                    <a:pt x="4704" y="4615"/>
                  </a:cubicBezTo>
                  <a:cubicBezTo>
                    <a:pt x="3770" y="5649"/>
                    <a:pt x="2502" y="6884"/>
                    <a:pt x="2002" y="8518"/>
                  </a:cubicBezTo>
                  <a:cubicBezTo>
                    <a:pt x="2002" y="8585"/>
                    <a:pt x="2035" y="8685"/>
                    <a:pt x="2135" y="8718"/>
                  </a:cubicBezTo>
                  <a:lnTo>
                    <a:pt x="2169" y="8718"/>
                  </a:lnTo>
                  <a:cubicBezTo>
                    <a:pt x="2269" y="8718"/>
                    <a:pt x="2302" y="8685"/>
                    <a:pt x="2302" y="8652"/>
                  </a:cubicBezTo>
                  <a:cubicBezTo>
                    <a:pt x="2769" y="7117"/>
                    <a:pt x="3970" y="5883"/>
                    <a:pt x="4937" y="4882"/>
                  </a:cubicBezTo>
                  <a:cubicBezTo>
                    <a:pt x="5838" y="3982"/>
                    <a:pt x="6472" y="3314"/>
                    <a:pt x="6272" y="2681"/>
                  </a:cubicBezTo>
                  <a:cubicBezTo>
                    <a:pt x="6138" y="2247"/>
                    <a:pt x="5871" y="2014"/>
                    <a:pt x="5605" y="1913"/>
                  </a:cubicBezTo>
                  <a:cubicBezTo>
                    <a:pt x="5519" y="1901"/>
                    <a:pt x="5438" y="1894"/>
                    <a:pt x="5360" y="1894"/>
                  </a:cubicBezTo>
                  <a:cubicBezTo>
                    <a:pt x="5225" y="1894"/>
                    <a:pt x="5098" y="1917"/>
                    <a:pt x="4971" y="1980"/>
                  </a:cubicBezTo>
                  <a:cubicBezTo>
                    <a:pt x="5171" y="1647"/>
                    <a:pt x="5271" y="1213"/>
                    <a:pt x="4937" y="879"/>
                  </a:cubicBezTo>
                  <a:cubicBezTo>
                    <a:pt x="4757" y="699"/>
                    <a:pt x="4513" y="634"/>
                    <a:pt x="4254" y="634"/>
                  </a:cubicBezTo>
                  <a:cubicBezTo>
                    <a:pt x="3890" y="634"/>
                    <a:pt x="3495" y="762"/>
                    <a:pt x="3203" y="879"/>
                  </a:cubicBezTo>
                  <a:cubicBezTo>
                    <a:pt x="3203" y="679"/>
                    <a:pt x="3036" y="479"/>
                    <a:pt x="2803" y="246"/>
                  </a:cubicBezTo>
                  <a:cubicBezTo>
                    <a:pt x="2551" y="72"/>
                    <a:pt x="2296" y="1"/>
                    <a:pt x="204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4"/>
            <p:cNvSpPr/>
            <p:nvPr/>
          </p:nvSpPr>
          <p:spPr>
            <a:xfrm>
              <a:off x="5280600" y="1460525"/>
              <a:ext cx="159325" cy="210300"/>
            </a:xfrm>
            <a:custGeom>
              <a:avLst/>
              <a:gdLst/>
              <a:ahLst/>
              <a:cxnLst/>
              <a:rect l="l" t="t" r="r" b="b"/>
              <a:pathLst>
                <a:path w="6373" h="8412" extrusionOk="0">
                  <a:moveTo>
                    <a:pt x="4298" y="1"/>
                  </a:moveTo>
                  <a:cubicBezTo>
                    <a:pt x="3799" y="1"/>
                    <a:pt x="3490" y="136"/>
                    <a:pt x="3370" y="406"/>
                  </a:cubicBezTo>
                  <a:cubicBezTo>
                    <a:pt x="3303" y="573"/>
                    <a:pt x="3337" y="773"/>
                    <a:pt x="3370" y="940"/>
                  </a:cubicBezTo>
                  <a:cubicBezTo>
                    <a:pt x="3158" y="851"/>
                    <a:pt x="2889" y="772"/>
                    <a:pt x="2629" y="772"/>
                  </a:cubicBezTo>
                  <a:cubicBezTo>
                    <a:pt x="2398" y="772"/>
                    <a:pt x="2175" y="834"/>
                    <a:pt x="2002" y="1006"/>
                  </a:cubicBezTo>
                  <a:cubicBezTo>
                    <a:pt x="1602" y="1440"/>
                    <a:pt x="1669" y="1974"/>
                    <a:pt x="1802" y="2307"/>
                  </a:cubicBezTo>
                  <a:cubicBezTo>
                    <a:pt x="1740" y="2302"/>
                    <a:pt x="1671" y="2298"/>
                    <a:pt x="1600" y="2298"/>
                  </a:cubicBezTo>
                  <a:cubicBezTo>
                    <a:pt x="1251" y="2298"/>
                    <a:pt x="823" y="2387"/>
                    <a:pt x="601" y="2774"/>
                  </a:cubicBezTo>
                  <a:cubicBezTo>
                    <a:pt x="1" y="3608"/>
                    <a:pt x="835" y="4309"/>
                    <a:pt x="1835" y="5109"/>
                  </a:cubicBezTo>
                  <a:cubicBezTo>
                    <a:pt x="2803" y="5843"/>
                    <a:pt x="4004" y="6811"/>
                    <a:pt x="4437" y="8278"/>
                  </a:cubicBezTo>
                  <a:cubicBezTo>
                    <a:pt x="4471" y="8345"/>
                    <a:pt x="4504" y="8412"/>
                    <a:pt x="4604" y="8412"/>
                  </a:cubicBezTo>
                  <a:cubicBezTo>
                    <a:pt x="4604" y="8412"/>
                    <a:pt x="4637" y="8412"/>
                    <a:pt x="4671" y="8345"/>
                  </a:cubicBezTo>
                  <a:cubicBezTo>
                    <a:pt x="4738" y="8312"/>
                    <a:pt x="4838" y="8245"/>
                    <a:pt x="4804" y="8145"/>
                  </a:cubicBezTo>
                  <a:cubicBezTo>
                    <a:pt x="4337" y="6610"/>
                    <a:pt x="3070" y="5610"/>
                    <a:pt x="2102" y="4809"/>
                  </a:cubicBezTo>
                  <a:cubicBezTo>
                    <a:pt x="1002" y="3975"/>
                    <a:pt x="468" y="3475"/>
                    <a:pt x="868" y="2908"/>
                  </a:cubicBezTo>
                  <a:cubicBezTo>
                    <a:pt x="1041" y="2649"/>
                    <a:pt x="1347" y="2586"/>
                    <a:pt x="1603" y="2586"/>
                  </a:cubicBezTo>
                  <a:cubicBezTo>
                    <a:pt x="1841" y="2586"/>
                    <a:pt x="2036" y="2641"/>
                    <a:pt x="2036" y="2641"/>
                  </a:cubicBezTo>
                  <a:cubicBezTo>
                    <a:pt x="2055" y="2651"/>
                    <a:pt x="2075" y="2655"/>
                    <a:pt x="2093" y="2655"/>
                  </a:cubicBezTo>
                  <a:cubicBezTo>
                    <a:pt x="2139" y="2655"/>
                    <a:pt x="2179" y="2631"/>
                    <a:pt x="2202" y="2608"/>
                  </a:cubicBezTo>
                  <a:cubicBezTo>
                    <a:pt x="2269" y="2574"/>
                    <a:pt x="2269" y="2474"/>
                    <a:pt x="2202" y="2441"/>
                  </a:cubicBezTo>
                  <a:cubicBezTo>
                    <a:pt x="2202" y="2441"/>
                    <a:pt x="1769" y="1740"/>
                    <a:pt x="2202" y="1273"/>
                  </a:cubicBezTo>
                  <a:cubicBezTo>
                    <a:pt x="2319" y="1176"/>
                    <a:pt x="2471" y="1139"/>
                    <a:pt x="2636" y="1139"/>
                  </a:cubicBezTo>
                  <a:cubicBezTo>
                    <a:pt x="3039" y="1139"/>
                    <a:pt x="3514" y="1365"/>
                    <a:pt x="3703" y="1507"/>
                  </a:cubicBezTo>
                  <a:cubicBezTo>
                    <a:pt x="3735" y="1527"/>
                    <a:pt x="3762" y="1535"/>
                    <a:pt x="3788" y="1535"/>
                  </a:cubicBezTo>
                  <a:cubicBezTo>
                    <a:pt x="3845" y="1535"/>
                    <a:pt x="3891" y="1496"/>
                    <a:pt x="3937" y="1473"/>
                  </a:cubicBezTo>
                  <a:cubicBezTo>
                    <a:pt x="3970" y="1440"/>
                    <a:pt x="3970" y="1307"/>
                    <a:pt x="3937" y="1273"/>
                  </a:cubicBezTo>
                  <a:cubicBezTo>
                    <a:pt x="3837" y="1140"/>
                    <a:pt x="3603" y="773"/>
                    <a:pt x="3670" y="573"/>
                  </a:cubicBezTo>
                  <a:cubicBezTo>
                    <a:pt x="3703" y="439"/>
                    <a:pt x="4004" y="339"/>
                    <a:pt x="4437" y="339"/>
                  </a:cubicBezTo>
                  <a:cubicBezTo>
                    <a:pt x="5772" y="406"/>
                    <a:pt x="6005" y="1273"/>
                    <a:pt x="6005" y="1307"/>
                  </a:cubicBezTo>
                  <a:cubicBezTo>
                    <a:pt x="6033" y="1389"/>
                    <a:pt x="6105" y="1449"/>
                    <a:pt x="6167" y="1449"/>
                  </a:cubicBezTo>
                  <a:cubicBezTo>
                    <a:pt x="6181" y="1449"/>
                    <a:pt x="6193" y="1446"/>
                    <a:pt x="6205" y="1440"/>
                  </a:cubicBezTo>
                  <a:cubicBezTo>
                    <a:pt x="6305" y="1407"/>
                    <a:pt x="6372" y="1307"/>
                    <a:pt x="6339" y="1240"/>
                  </a:cubicBezTo>
                  <a:cubicBezTo>
                    <a:pt x="6339" y="1140"/>
                    <a:pt x="6005" y="72"/>
                    <a:pt x="4471" y="6"/>
                  </a:cubicBezTo>
                  <a:cubicBezTo>
                    <a:pt x="4411" y="2"/>
                    <a:pt x="4353" y="1"/>
                    <a:pt x="429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4"/>
            <p:cNvSpPr/>
            <p:nvPr/>
          </p:nvSpPr>
          <p:spPr>
            <a:xfrm>
              <a:off x="4828625" y="1699125"/>
              <a:ext cx="229350" cy="267750"/>
            </a:xfrm>
            <a:custGeom>
              <a:avLst/>
              <a:gdLst/>
              <a:ahLst/>
              <a:cxnLst/>
              <a:rect l="l" t="t" r="r" b="b"/>
              <a:pathLst>
                <a:path w="9174" h="10710" extrusionOk="0">
                  <a:moveTo>
                    <a:pt x="5595" y="1"/>
                  </a:moveTo>
                  <a:cubicBezTo>
                    <a:pt x="4404" y="1"/>
                    <a:pt x="3336" y="35"/>
                    <a:pt x="3336" y="35"/>
                  </a:cubicBezTo>
                  <a:cubicBezTo>
                    <a:pt x="0" y="7574"/>
                    <a:pt x="4670" y="10476"/>
                    <a:pt x="5004" y="10710"/>
                  </a:cubicBezTo>
                  <a:cubicBezTo>
                    <a:pt x="5004" y="10710"/>
                    <a:pt x="9173" y="769"/>
                    <a:pt x="8773" y="269"/>
                  </a:cubicBezTo>
                  <a:cubicBezTo>
                    <a:pt x="8628" y="50"/>
                    <a:pt x="7023" y="1"/>
                    <a:pt x="5595" y="1"/>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4"/>
            <p:cNvSpPr/>
            <p:nvPr/>
          </p:nvSpPr>
          <p:spPr>
            <a:xfrm>
              <a:off x="5522450" y="1681550"/>
              <a:ext cx="251025" cy="266150"/>
            </a:xfrm>
            <a:custGeom>
              <a:avLst/>
              <a:gdLst/>
              <a:ahLst/>
              <a:cxnLst/>
              <a:rect l="l" t="t" r="r" b="b"/>
              <a:pathLst>
                <a:path w="10041" h="10646" extrusionOk="0">
                  <a:moveTo>
                    <a:pt x="1825" y="1"/>
                  </a:moveTo>
                  <a:cubicBezTo>
                    <a:pt x="1098" y="1"/>
                    <a:pt x="464" y="56"/>
                    <a:pt x="334" y="238"/>
                  </a:cubicBezTo>
                  <a:cubicBezTo>
                    <a:pt x="0" y="671"/>
                    <a:pt x="3970" y="10645"/>
                    <a:pt x="3970" y="10645"/>
                  </a:cubicBezTo>
                  <a:cubicBezTo>
                    <a:pt x="4303" y="10445"/>
                    <a:pt x="10041" y="9411"/>
                    <a:pt x="4337" y="138"/>
                  </a:cubicBezTo>
                  <a:cubicBezTo>
                    <a:pt x="4337" y="138"/>
                    <a:pt x="2967" y="1"/>
                    <a:pt x="1825" y="1"/>
                  </a:cubicBezTo>
                  <a:close/>
                </a:path>
              </a:pathLst>
            </a:custGeom>
            <a:solidFill>
              <a:srgbClr val="CC7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4"/>
            <p:cNvSpPr/>
            <p:nvPr/>
          </p:nvSpPr>
          <p:spPr>
            <a:xfrm>
              <a:off x="4909500" y="1691950"/>
              <a:ext cx="67575" cy="160675"/>
            </a:xfrm>
            <a:custGeom>
              <a:avLst/>
              <a:gdLst/>
              <a:ahLst/>
              <a:cxnLst/>
              <a:rect l="l" t="t" r="r" b="b"/>
              <a:pathLst>
                <a:path w="2703" h="6427" extrusionOk="0">
                  <a:moveTo>
                    <a:pt x="2543" y="0"/>
                  </a:moveTo>
                  <a:cubicBezTo>
                    <a:pt x="2498" y="0"/>
                    <a:pt x="2456" y="16"/>
                    <a:pt x="2436" y="55"/>
                  </a:cubicBezTo>
                  <a:cubicBezTo>
                    <a:pt x="1769" y="1189"/>
                    <a:pt x="134" y="6026"/>
                    <a:pt x="34" y="6226"/>
                  </a:cubicBezTo>
                  <a:cubicBezTo>
                    <a:pt x="1" y="6326"/>
                    <a:pt x="34" y="6393"/>
                    <a:pt x="134" y="6427"/>
                  </a:cubicBezTo>
                  <a:lnTo>
                    <a:pt x="168" y="6427"/>
                  </a:lnTo>
                  <a:cubicBezTo>
                    <a:pt x="268" y="6427"/>
                    <a:pt x="301" y="6393"/>
                    <a:pt x="334" y="6326"/>
                  </a:cubicBezTo>
                  <a:cubicBezTo>
                    <a:pt x="334" y="6260"/>
                    <a:pt x="2002" y="1323"/>
                    <a:pt x="2669" y="222"/>
                  </a:cubicBezTo>
                  <a:cubicBezTo>
                    <a:pt x="2703" y="155"/>
                    <a:pt x="2703" y="55"/>
                    <a:pt x="2636" y="22"/>
                  </a:cubicBezTo>
                  <a:cubicBezTo>
                    <a:pt x="2608" y="8"/>
                    <a:pt x="2575" y="0"/>
                    <a:pt x="254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4"/>
            <p:cNvSpPr/>
            <p:nvPr/>
          </p:nvSpPr>
          <p:spPr>
            <a:xfrm>
              <a:off x="5051275" y="1296050"/>
              <a:ext cx="49225" cy="28700"/>
            </a:xfrm>
            <a:custGeom>
              <a:avLst/>
              <a:gdLst/>
              <a:ahLst/>
              <a:cxnLst/>
              <a:rect l="l" t="t" r="r" b="b"/>
              <a:pathLst>
                <a:path w="1969" h="1148" extrusionOk="0">
                  <a:moveTo>
                    <a:pt x="194" y="0"/>
                  </a:moveTo>
                  <a:cubicBezTo>
                    <a:pt x="132" y="0"/>
                    <a:pt x="83" y="31"/>
                    <a:pt x="34" y="80"/>
                  </a:cubicBezTo>
                  <a:cubicBezTo>
                    <a:pt x="1" y="180"/>
                    <a:pt x="34" y="247"/>
                    <a:pt x="134" y="314"/>
                  </a:cubicBezTo>
                  <a:lnTo>
                    <a:pt x="1702" y="1147"/>
                  </a:lnTo>
                  <a:lnTo>
                    <a:pt x="1802" y="1147"/>
                  </a:lnTo>
                  <a:cubicBezTo>
                    <a:pt x="1869" y="1147"/>
                    <a:pt x="1935" y="1147"/>
                    <a:pt x="1935" y="1047"/>
                  </a:cubicBezTo>
                  <a:cubicBezTo>
                    <a:pt x="1969" y="981"/>
                    <a:pt x="1935" y="881"/>
                    <a:pt x="1835" y="847"/>
                  </a:cubicBezTo>
                  <a:lnTo>
                    <a:pt x="267" y="13"/>
                  </a:lnTo>
                  <a:cubicBezTo>
                    <a:pt x="241" y="4"/>
                    <a:pt x="216" y="0"/>
                    <a:pt x="194"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4"/>
            <p:cNvSpPr/>
            <p:nvPr/>
          </p:nvSpPr>
          <p:spPr>
            <a:xfrm>
              <a:off x="5227225" y="1323050"/>
              <a:ext cx="31725" cy="10050"/>
            </a:xfrm>
            <a:custGeom>
              <a:avLst/>
              <a:gdLst/>
              <a:ahLst/>
              <a:cxnLst/>
              <a:rect l="l" t="t" r="r" b="b"/>
              <a:pathLst>
                <a:path w="1269" h="402" extrusionOk="0">
                  <a:moveTo>
                    <a:pt x="1102" y="1"/>
                  </a:moveTo>
                  <a:lnTo>
                    <a:pt x="168" y="34"/>
                  </a:lnTo>
                  <a:cubicBezTo>
                    <a:pt x="101" y="34"/>
                    <a:pt x="1" y="134"/>
                    <a:pt x="1" y="234"/>
                  </a:cubicBezTo>
                  <a:cubicBezTo>
                    <a:pt x="1" y="301"/>
                    <a:pt x="101" y="401"/>
                    <a:pt x="168" y="401"/>
                  </a:cubicBezTo>
                  <a:lnTo>
                    <a:pt x="1102" y="334"/>
                  </a:lnTo>
                  <a:cubicBezTo>
                    <a:pt x="1168" y="334"/>
                    <a:pt x="1269" y="268"/>
                    <a:pt x="1269" y="168"/>
                  </a:cubicBezTo>
                  <a:cubicBezTo>
                    <a:pt x="1269" y="101"/>
                    <a:pt x="1168" y="1"/>
                    <a:pt x="1102"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4"/>
            <p:cNvSpPr/>
            <p:nvPr/>
          </p:nvSpPr>
          <p:spPr>
            <a:xfrm>
              <a:off x="5381525" y="1274975"/>
              <a:ext cx="28375" cy="21425"/>
            </a:xfrm>
            <a:custGeom>
              <a:avLst/>
              <a:gdLst/>
              <a:ahLst/>
              <a:cxnLst/>
              <a:rect l="l" t="t" r="r" b="b"/>
              <a:pathLst>
                <a:path w="1135" h="857" extrusionOk="0">
                  <a:moveTo>
                    <a:pt x="994" y="0"/>
                  </a:moveTo>
                  <a:cubicBezTo>
                    <a:pt x="962" y="0"/>
                    <a:pt x="928" y="9"/>
                    <a:pt x="901" y="22"/>
                  </a:cubicBezTo>
                  <a:lnTo>
                    <a:pt x="100" y="589"/>
                  </a:lnTo>
                  <a:cubicBezTo>
                    <a:pt x="0" y="656"/>
                    <a:pt x="0" y="723"/>
                    <a:pt x="67" y="823"/>
                  </a:cubicBezTo>
                  <a:cubicBezTo>
                    <a:pt x="100" y="823"/>
                    <a:pt x="133" y="856"/>
                    <a:pt x="167" y="856"/>
                  </a:cubicBezTo>
                  <a:cubicBezTo>
                    <a:pt x="211" y="856"/>
                    <a:pt x="241" y="841"/>
                    <a:pt x="256" y="841"/>
                  </a:cubicBezTo>
                  <a:cubicBezTo>
                    <a:pt x="263" y="841"/>
                    <a:pt x="267" y="845"/>
                    <a:pt x="267" y="856"/>
                  </a:cubicBezTo>
                  <a:lnTo>
                    <a:pt x="1067" y="256"/>
                  </a:lnTo>
                  <a:cubicBezTo>
                    <a:pt x="1134" y="223"/>
                    <a:pt x="1134" y="156"/>
                    <a:pt x="1101" y="56"/>
                  </a:cubicBezTo>
                  <a:cubicBezTo>
                    <a:pt x="1081" y="17"/>
                    <a:pt x="1039" y="0"/>
                    <a:pt x="994"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4"/>
            <p:cNvSpPr/>
            <p:nvPr/>
          </p:nvSpPr>
          <p:spPr>
            <a:xfrm>
              <a:off x="5099650" y="1137975"/>
              <a:ext cx="79250" cy="45000"/>
            </a:xfrm>
            <a:custGeom>
              <a:avLst/>
              <a:gdLst/>
              <a:ahLst/>
              <a:cxnLst/>
              <a:rect l="l" t="t" r="r" b="b"/>
              <a:pathLst>
                <a:path w="3170" h="1800" extrusionOk="0">
                  <a:moveTo>
                    <a:pt x="2309" y="0"/>
                  </a:moveTo>
                  <a:cubicBezTo>
                    <a:pt x="1695" y="0"/>
                    <a:pt x="796" y="263"/>
                    <a:pt x="34" y="1533"/>
                  </a:cubicBezTo>
                  <a:cubicBezTo>
                    <a:pt x="0" y="1633"/>
                    <a:pt x="0" y="1700"/>
                    <a:pt x="67" y="1733"/>
                  </a:cubicBezTo>
                  <a:cubicBezTo>
                    <a:pt x="100" y="1800"/>
                    <a:pt x="100" y="1800"/>
                    <a:pt x="167" y="1800"/>
                  </a:cubicBezTo>
                  <a:cubicBezTo>
                    <a:pt x="200" y="1800"/>
                    <a:pt x="234" y="1733"/>
                    <a:pt x="301" y="1700"/>
                  </a:cubicBezTo>
                  <a:cubicBezTo>
                    <a:pt x="999" y="529"/>
                    <a:pt x="1811" y="294"/>
                    <a:pt x="2339" y="294"/>
                  </a:cubicBezTo>
                  <a:cubicBezTo>
                    <a:pt x="2670" y="294"/>
                    <a:pt x="2890" y="386"/>
                    <a:pt x="2902" y="399"/>
                  </a:cubicBezTo>
                  <a:cubicBezTo>
                    <a:pt x="2922" y="418"/>
                    <a:pt x="2944" y="426"/>
                    <a:pt x="2967" y="426"/>
                  </a:cubicBezTo>
                  <a:cubicBezTo>
                    <a:pt x="3022" y="426"/>
                    <a:pt x="3079" y="379"/>
                    <a:pt x="3103" y="332"/>
                  </a:cubicBezTo>
                  <a:cubicBezTo>
                    <a:pt x="3169" y="232"/>
                    <a:pt x="3103" y="165"/>
                    <a:pt x="3036" y="132"/>
                  </a:cubicBezTo>
                  <a:cubicBezTo>
                    <a:pt x="3036" y="132"/>
                    <a:pt x="2744" y="0"/>
                    <a:pt x="2309"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4"/>
            <p:cNvSpPr/>
            <p:nvPr/>
          </p:nvSpPr>
          <p:spPr>
            <a:xfrm>
              <a:off x="5013750" y="1834650"/>
              <a:ext cx="542925" cy="247225"/>
            </a:xfrm>
            <a:custGeom>
              <a:avLst/>
              <a:gdLst/>
              <a:ahLst/>
              <a:cxnLst/>
              <a:rect l="l" t="t" r="r" b="b"/>
              <a:pathLst>
                <a:path w="21717" h="9889" extrusionOk="0">
                  <a:moveTo>
                    <a:pt x="11401" y="1"/>
                  </a:moveTo>
                  <a:cubicBezTo>
                    <a:pt x="6704" y="1"/>
                    <a:pt x="1564" y="67"/>
                    <a:pt x="1101" y="352"/>
                  </a:cubicBezTo>
                  <a:cubicBezTo>
                    <a:pt x="201" y="885"/>
                    <a:pt x="1" y="8391"/>
                    <a:pt x="34" y="9225"/>
                  </a:cubicBezTo>
                  <a:cubicBezTo>
                    <a:pt x="34" y="9653"/>
                    <a:pt x="5412" y="9888"/>
                    <a:pt x="10720" y="9888"/>
                  </a:cubicBezTo>
                  <a:cubicBezTo>
                    <a:pt x="15737" y="9888"/>
                    <a:pt x="20690" y="9678"/>
                    <a:pt x="20982" y="9225"/>
                  </a:cubicBezTo>
                  <a:cubicBezTo>
                    <a:pt x="21616" y="8291"/>
                    <a:pt x="21716" y="218"/>
                    <a:pt x="19281" y="51"/>
                  </a:cubicBezTo>
                  <a:cubicBezTo>
                    <a:pt x="19281" y="51"/>
                    <a:pt x="15511" y="1"/>
                    <a:pt x="11401" y="1"/>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4"/>
            <p:cNvSpPr/>
            <p:nvPr/>
          </p:nvSpPr>
          <p:spPr>
            <a:xfrm>
              <a:off x="5017925" y="1803575"/>
              <a:ext cx="517450" cy="252525"/>
            </a:xfrm>
            <a:custGeom>
              <a:avLst/>
              <a:gdLst/>
              <a:ahLst/>
              <a:cxnLst/>
              <a:rect l="l" t="t" r="r" b="b"/>
              <a:pathLst>
                <a:path w="20698" h="10101" extrusionOk="0">
                  <a:moveTo>
                    <a:pt x="4482" y="0"/>
                  </a:moveTo>
                  <a:cubicBezTo>
                    <a:pt x="3674" y="0"/>
                    <a:pt x="2931" y="165"/>
                    <a:pt x="2369" y="594"/>
                  </a:cubicBezTo>
                  <a:cubicBezTo>
                    <a:pt x="0" y="2429"/>
                    <a:pt x="868" y="9700"/>
                    <a:pt x="868" y="9700"/>
                  </a:cubicBezTo>
                  <a:cubicBezTo>
                    <a:pt x="868" y="9700"/>
                    <a:pt x="2706" y="8963"/>
                    <a:pt x="5197" y="8963"/>
                  </a:cubicBezTo>
                  <a:cubicBezTo>
                    <a:pt x="6704" y="8963"/>
                    <a:pt x="8451" y="9233"/>
                    <a:pt x="10174" y="10101"/>
                  </a:cubicBezTo>
                  <a:cubicBezTo>
                    <a:pt x="10174" y="10101"/>
                    <a:pt x="12916" y="9267"/>
                    <a:pt x="15621" y="9267"/>
                  </a:cubicBezTo>
                  <a:cubicBezTo>
                    <a:pt x="16817" y="9267"/>
                    <a:pt x="18006" y="9430"/>
                    <a:pt x="18947" y="9901"/>
                  </a:cubicBezTo>
                  <a:cubicBezTo>
                    <a:pt x="19036" y="9946"/>
                    <a:pt x="19120" y="9967"/>
                    <a:pt x="19199" y="9967"/>
                  </a:cubicBezTo>
                  <a:cubicBezTo>
                    <a:pt x="20698" y="9967"/>
                    <a:pt x="20532" y="2245"/>
                    <a:pt x="20215" y="1294"/>
                  </a:cubicBezTo>
                  <a:cubicBezTo>
                    <a:pt x="19975" y="641"/>
                    <a:pt x="17662" y="88"/>
                    <a:pt x="15500" y="88"/>
                  </a:cubicBezTo>
                  <a:cubicBezTo>
                    <a:pt x="14348" y="88"/>
                    <a:pt x="13239" y="245"/>
                    <a:pt x="12509" y="627"/>
                  </a:cubicBezTo>
                  <a:lnTo>
                    <a:pt x="10474" y="1761"/>
                  </a:lnTo>
                  <a:cubicBezTo>
                    <a:pt x="10474" y="1761"/>
                    <a:pt x="7128" y="0"/>
                    <a:pt x="4482"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4"/>
            <p:cNvSpPr/>
            <p:nvPr/>
          </p:nvSpPr>
          <p:spPr>
            <a:xfrm>
              <a:off x="5268100" y="1861450"/>
              <a:ext cx="23375" cy="178800"/>
            </a:xfrm>
            <a:custGeom>
              <a:avLst/>
              <a:gdLst/>
              <a:ahLst/>
              <a:cxnLst/>
              <a:rect l="l" t="t" r="r" b="b"/>
              <a:pathLst>
                <a:path w="935" h="7152" extrusionOk="0">
                  <a:moveTo>
                    <a:pt x="747" y="0"/>
                  </a:moveTo>
                  <a:cubicBezTo>
                    <a:pt x="701" y="0"/>
                    <a:pt x="653" y="25"/>
                    <a:pt x="634" y="80"/>
                  </a:cubicBezTo>
                  <a:cubicBezTo>
                    <a:pt x="301" y="581"/>
                    <a:pt x="34" y="5918"/>
                    <a:pt x="0" y="6985"/>
                  </a:cubicBezTo>
                  <a:cubicBezTo>
                    <a:pt x="0" y="7085"/>
                    <a:pt x="101" y="7152"/>
                    <a:pt x="167" y="7152"/>
                  </a:cubicBezTo>
                  <a:cubicBezTo>
                    <a:pt x="267" y="7152"/>
                    <a:pt x="334" y="7119"/>
                    <a:pt x="301" y="6952"/>
                  </a:cubicBezTo>
                  <a:cubicBezTo>
                    <a:pt x="434" y="3916"/>
                    <a:pt x="668" y="547"/>
                    <a:pt x="868" y="247"/>
                  </a:cubicBezTo>
                  <a:cubicBezTo>
                    <a:pt x="934" y="214"/>
                    <a:pt x="934" y="80"/>
                    <a:pt x="834" y="47"/>
                  </a:cubicBezTo>
                  <a:cubicBezTo>
                    <a:pt x="819" y="17"/>
                    <a:pt x="784" y="0"/>
                    <a:pt x="74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4"/>
            <p:cNvSpPr/>
            <p:nvPr/>
          </p:nvSpPr>
          <p:spPr>
            <a:xfrm>
              <a:off x="5062125" y="1971025"/>
              <a:ext cx="194325" cy="54225"/>
            </a:xfrm>
            <a:custGeom>
              <a:avLst/>
              <a:gdLst/>
              <a:ahLst/>
              <a:cxnLst/>
              <a:rect l="l" t="t" r="r" b="b"/>
              <a:pathLst>
                <a:path w="7773" h="2169" extrusionOk="0">
                  <a:moveTo>
                    <a:pt x="100" y="0"/>
                  </a:moveTo>
                  <a:cubicBezTo>
                    <a:pt x="34" y="0"/>
                    <a:pt x="0" y="67"/>
                    <a:pt x="0" y="167"/>
                  </a:cubicBezTo>
                  <a:cubicBezTo>
                    <a:pt x="0" y="167"/>
                    <a:pt x="34" y="567"/>
                    <a:pt x="367" y="834"/>
                  </a:cubicBezTo>
                  <a:cubicBezTo>
                    <a:pt x="550" y="991"/>
                    <a:pt x="836" y="1046"/>
                    <a:pt x="1144" y="1046"/>
                  </a:cubicBezTo>
                  <a:cubicBezTo>
                    <a:pt x="1229" y="1046"/>
                    <a:pt x="1315" y="1042"/>
                    <a:pt x="1401" y="1034"/>
                  </a:cubicBezTo>
                  <a:cubicBezTo>
                    <a:pt x="1902" y="1001"/>
                    <a:pt x="2269" y="834"/>
                    <a:pt x="2535" y="701"/>
                  </a:cubicBezTo>
                  <a:cubicBezTo>
                    <a:pt x="2725" y="615"/>
                    <a:pt x="2852" y="546"/>
                    <a:pt x="2972" y="546"/>
                  </a:cubicBezTo>
                  <a:cubicBezTo>
                    <a:pt x="3085" y="546"/>
                    <a:pt x="3191" y="606"/>
                    <a:pt x="3336" y="768"/>
                  </a:cubicBezTo>
                  <a:cubicBezTo>
                    <a:pt x="3736" y="1285"/>
                    <a:pt x="4286" y="1521"/>
                    <a:pt x="4985" y="1521"/>
                  </a:cubicBezTo>
                  <a:cubicBezTo>
                    <a:pt x="5277" y="1521"/>
                    <a:pt x="5594" y="1480"/>
                    <a:pt x="5938" y="1401"/>
                  </a:cubicBezTo>
                  <a:cubicBezTo>
                    <a:pt x="6038" y="1380"/>
                    <a:pt x="6133" y="1370"/>
                    <a:pt x="6224" y="1370"/>
                  </a:cubicBezTo>
                  <a:cubicBezTo>
                    <a:pt x="6980" y="1370"/>
                    <a:pt x="7409" y="2039"/>
                    <a:pt x="7439" y="2068"/>
                  </a:cubicBezTo>
                  <a:cubicBezTo>
                    <a:pt x="7439" y="2102"/>
                    <a:pt x="7539" y="2169"/>
                    <a:pt x="7572" y="2169"/>
                  </a:cubicBezTo>
                  <a:cubicBezTo>
                    <a:pt x="7606" y="2169"/>
                    <a:pt x="7672" y="2169"/>
                    <a:pt x="7706" y="2068"/>
                  </a:cubicBezTo>
                  <a:cubicBezTo>
                    <a:pt x="7772" y="2035"/>
                    <a:pt x="7772" y="1935"/>
                    <a:pt x="7739" y="1868"/>
                  </a:cubicBezTo>
                  <a:cubicBezTo>
                    <a:pt x="7709" y="1839"/>
                    <a:pt x="7152" y="992"/>
                    <a:pt x="6232" y="992"/>
                  </a:cubicBezTo>
                  <a:cubicBezTo>
                    <a:pt x="6117" y="992"/>
                    <a:pt x="5997" y="1005"/>
                    <a:pt x="5871" y="1034"/>
                  </a:cubicBezTo>
                  <a:cubicBezTo>
                    <a:pt x="5570" y="1102"/>
                    <a:pt x="5288" y="1137"/>
                    <a:pt x="5028" y="1137"/>
                  </a:cubicBezTo>
                  <a:cubicBezTo>
                    <a:pt x="4396" y="1137"/>
                    <a:pt x="3891" y="936"/>
                    <a:pt x="3536" y="534"/>
                  </a:cubicBezTo>
                  <a:cubicBezTo>
                    <a:pt x="3303" y="284"/>
                    <a:pt x="3111" y="200"/>
                    <a:pt x="2927" y="200"/>
                  </a:cubicBezTo>
                  <a:cubicBezTo>
                    <a:pt x="2744" y="200"/>
                    <a:pt x="2569" y="284"/>
                    <a:pt x="2369" y="367"/>
                  </a:cubicBezTo>
                  <a:cubicBezTo>
                    <a:pt x="2102" y="501"/>
                    <a:pt x="1768" y="601"/>
                    <a:pt x="1335" y="701"/>
                  </a:cubicBezTo>
                  <a:cubicBezTo>
                    <a:pt x="1245" y="719"/>
                    <a:pt x="1158" y="727"/>
                    <a:pt x="1076" y="727"/>
                  </a:cubicBezTo>
                  <a:cubicBezTo>
                    <a:pt x="850" y="727"/>
                    <a:pt x="656" y="665"/>
                    <a:pt x="534" y="567"/>
                  </a:cubicBezTo>
                  <a:cubicBezTo>
                    <a:pt x="334" y="401"/>
                    <a:pt x="267" y="100"/>
                    <a:pt x="267" y="100"/>
                  </a:cubicBezTo>
                  <a:cubicBezTo>
                    <a:pt x="267" y="34"/>
                    <a:pt x="200" y="0"/>
                    <a:pt x="10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4"/>
            <p:cNvSpPr/>
            <p:nvPr/>
          </p:nvSpPr>
          <p:spPr>
            <a:xfrm>
              <a:off x="5045450" y="1926500"/>
              <a:ext cx="202650" cy="37050"/>
            </a:xfrm>
            <a:custGeom>
              <a:avLst/>
              <a:gdLst/>
              <a:ahLst/>
              <a:cxnLst/>
              <a:rect l="l" t="t" r="r" b="b"/>
              <a:pathLst>
                <a:path w="8106" h="1482" extrusionOk="0">
                  <a:moveTo>
                    <a:pt x="1133" y="1"/>
                  </a:moveTo>
                  <a:cubicBezTo>
                    <a:pt x="919" y="1"/>
                    <a:pt x="728" y="51"/>
                    <a:pt x="567" y="147"/>
                  </a:cubicBezTo>
                  <a:cubicBezTo>
                    <a:pt x="100" y="447"/>
                    <a:pt x="33" y="947"/>
                    <a:pt x="33" y="981"/>
                  </a:cubicBezTo>
                  <a:cubicBezTo>
                    <a:pt x="0" y="1047"/>
                    <a:pt x="67" y="1148"/>
                    <a:pt x="167" y="1148"/>
                  </a:cubicBezTo>
                  <a:cubicBezTo>
                    <a:pt x="179" y="1153"/>
                    <a:pt x="192" y="1156"/>
                    <a:pt x="205" y="1156"/>
                  </a:cubicBezTo>
                  <a:cubicBezTo>
                    <a:pt x="266" y="1156"/>
                    <a:pt x="334" y="1096"/>
                    <a:pt x="334" y="1014"/>
                  </a:cubicBezTo>
                  <a:cubicBezTo>
                    <a:pt x="334" y="1014"/>
                    <a:pt x="367" y="614"/>
                    <a:pt x="701" y="447"/>
                  </a:cubicBezTo>
                  <a:cubicBezTo>
                    <a:pt x="836" y="372"/>
                    <a:pt x="978" y="337"/>
                    <a:pt x="1133" y="337"/>
                  </a:cubicBezTo>
                  <a:cubicBezTo>
                    <a:pt x="1322" y="337"/>
                    <a:pt x="1530" y="389"/>
                    <a:pt x="1768" y="480"/>
                  </a:cubicBezTo>
                  <a:cubicBezTo>
                    <a:pt x="2265" y="693"/>
                    <a:pt x="2602" y="765"/>
                    <a:pt x="2858" y="765"/>
                  </a:cubicBezTo>
                  <a:cubicBezTo>
                    <a:pt x="3083" y="765"/>
                    <a:pt x="3247" y="710"/>
                    <a:pt x="3403" y="647"/>
                  </a:cubicBezTo>
                  <a:cubicBezTo>
                    <a:pt x="3595" y="575"/>
                    <a:pt x="3735" y="520"/>
                    <a:pt x="3949" y="520"/>
                  </a:cubicBezTo>
                  <a:cubicBezTo>
                    <a:pt x="4031" y="520"/>
                    <a:pt x="4125" y="528"/>
                    <a:pt x="4236" y="547"/>
                  </a:cubicBezTo>
                  <a:cubicBezTo>
                    <a:pt x="5004" y="681"/>
                    <a:pt x="5204" y="881"/>
                    <a:pt x="5404" y="1047"/>
                  </a:cubicBezTo>
                  <a:cubicBezTo>
                    <a:pt x="5671" y="1281"/>
                    <a:pt x="5871" y="1448"/>
                    <a:pt x="6538" y="1481"/>
                  </a:cubicBezTo>
                  <a:lnTo>
                    <a:pt x="6905" y="1481"/>
                  </a:lnTo>
                  <a:cubicBezTo>
                    <a:pt x="7839" y="1481"/>
                    <a:pt x="8039" y="1281"/>
                    <a:pt x="8073" y="1181"/>
                  </a:cubicBezTo>
                  <a:cubicBezTo>
                    <a:pt x="8106" y="1148"/>
                    <a:pt x="8106" y="1014"/>
                    <a:pt x="8039" y="981"/>
                  </a:cubicBezTo>
                  <a:cubicBezTo>
                    <a:pt x="7998" y="967"/>
                    <a:pt x="7962" y="959"/>
                    <a:pt x="7932" y="959"/>
                  </a:cubicBezTo>
                  <a:cubicBezTo>
                    <a:pt x="7890" y="959"/>
                    <a:pt x="7859" y="975"/>
                    <a:pt x="7839" y="1014"/>
                  </a:cubicBezTo>
                  <a:cubicBezTo>
                    <a:pt x="7839" y="1014"/>
                    <a:pt x="7646" y="1152"/>
                    <a:pt x="6809" y="1152"/>
                  </a:cubicBezTo>
                  <a:cubicBezTo>
                    <a:pt x="6725" y="1152"/>
                    <a:pt x="6635" y="1151"/>
                    <a:pt x="6538" y="1148"/>
                  </a:cubicBezTo>
                  <a:cubicBezTo>
                    <a:pt x="5938" y="1114"/>
                    <a:pt x="5838" y="981"/>
                    <a:pt x="5604" y="814"/>
                  </a:cubicBezTo>
                  <a:cubicBezTo>
                    <a:pt x="5371" y="614"/>
                    <a:pt x="5104" y="347"/>
                    <a:pt x="4270" y="213"/>
                  </a:cubicBezTo>
                  <a:cubicBezTo>
                    <a:pt x="4149" y="195"/>
                    <a:pt x="4041" y="187"/>
                    <a:pt x="3943" y="187"/>
                  </a:cubicBezTo>
                  <a:cubicBezTo>
                    <a:pt x="3690" y="187"/>
                    <a:pt x="3504" y="241"/>
                    <a:pt x="3336" y="314"/>
                  </a:cubicBezTo>
                  <a:cubicBezTo>
                    <a:pt x="3181" y="375"/>
                    <a:pt x="3041" y="423"/>
                    <a:pt x="2852" y="423"/>
                  </a:cubicBezTo>
                  <a:cubicBezTo>
                    <a:pt x="2633" y="423"/>
                    <a:pt x="2349" y="359"/>
                    <a:pt x="1901" y="180"/>
                  </a:cubicBezTo>
                  <a:cubicBezTo>
                    <a:pt x="1624" y="59"/>
                    <a:pt x="1365" y="1"/>
                    <a:pt x="113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4"/>
            <p:cNvSpPr/>
            <p:nvPr/>
          </p:nvSpPr>
          <p:spPr>
            <a:xfrm>
              <a:off x="5068800" y="1879375"/>
              <a:ext cx="178475" cy="38300"/>
            </a:xfrm>
            <a:custGeom>
              <a:avLst/>
              <a:gdLst/>
              <a:ahLst/>
              <a:cxnLst/>
              <a:rect l="l" t="t" r="r" b="b"/>
              <a:pathLst>
                <a:path w="7139" h="1532" extrusionOk="0">
                  <a:moveTo>
                    <a:pt x="2770" y="1"/>
                  </a:moveTo>
                  <a:cubicBezTo>
                    <a:pt x="2476" y="1"/>
                    <a:pt x="2213" y="141"/>
                    <a:pt x="1968" y="264"/>
                  </a:cubicBezTo>
                  <a:cubicBezTo>
                    <a:pt x="1668" y="431"/>
                    <a:pt x="1434" y="564"/>
                    <a:pt x="1101" y="564"/>
                  </a:cubicBezTo>
                  <a:cubicBezTo>
                    <a:pt x="467" y="564"/>
                    <a:pt x="334" y="197"/>
                    <a:pt x="334" y="197"/>
                  </a:cubicBezTo>
                  <a:cubicBezTo>
                    <a:pt x="300" y="97"/>
                    <a:pt x="234" y="64"/>
                    <a:pt x="134" y="64"/>
                  </a:cubicBezTo>
                  <a:cubicBezTo>
                    <a:pt x="67" y="97"/>
                    <a:pt x="0" y="197"/>
                    <a:pt x="0" y="264"/>
                  </a:cubicBezTo>
                  <a:cubicBezTo>
                    <a:pt x="0" y="297"/>
                    <a:pt x="134" y="898"/>
                    <a:pt x="1068" y="898"/>
                  </a:cubicBezTo>
                  <a:cubicBezTo>
                    <a:pt x="1100" y="901"/>
                    <a:pt x="1131" y="902"/>
                    <a:pt x="1163" y="902"/>
                  </a:cubicBezTo>
                  <a:cubicBezTo>
                    <a:pt x="1492" y="902"/>
                    <a:pt x="1794" y="750"/>
                    <a:pt x="2068" y="597"/>
                  </a:cubicBezTo>
                  <a:cubicBezTo>
                    <a:pt x="2315" y="499"/>
                    <a:pt x="2507" y="382"/>
                    <a:pt x="2712" y="382"/>
                  </a:cubicBezTo>
                  <a:cubicBezTo>
                    <a:pt x="2784" y="382"/>
                    <a:pt x="2858" y="396"/>
                    <a:pt x="2936" y="431"/>
                  </a:cubicBezTo>
                  <a:cubicBezTo>
                    <a:pt x="3136" y="531"/>
                    <a:pt x="3236" y="631"/>
                    <a:pt x="3302" y="764"/>
                  </a:cubicBezTo>
                  <a:cubicBezTo>
                    <a:pt x="3469" y="1031"/>
                    <a:pt x="3636" y="1231"/>
                    <a:pt x="4236" y="1231"/>
                  </a:cubicBezTo>
                  <a:cubicBezTo>
                    <a:pt x="4503" y="1198"/>
                    <a:pt x="4770" y="1198"/>
                    <a:pt x="5004" y="1131"/>
                  </a:cubicBezTo>
                  <a:cubicBezTo>
                    <a:pt x="5244" y="1108"/>
                    <a:pt x="5484" y="1085"/>
                    <a:pt x="5712" y="1085"/>
                  </a:cubicBezTo>
                  <a:cubicBezTo>
                    <a:pt x="6149" y="1085"/>
                    <a:pt x="6542" y="1169"/>
                    <a:pt x="6805" y="1498"/>
                  </a:cubicBezTo>
                  <a:cubicBezTo>
                    <a:pt x="6838" y="1531"/>
                    <a:pt x="6905" y="1531"/>
                    <a:pt x="6938" y="1531"/>
                  </a:cubicBezTo>
                  <a:cubicBezTo>
                    <a:pt x="6972" y="1531"/>
                    <a:pt x="7005" y="1531"/>
                    <a:pt x="7105" y="1498"/>
                  </a:cubicBezTo>
                  <a:cubicBezTo>
                    <a:pt x="7139" y="1431"/>
                    <a:pt x="7139" y="1365"/>
                    <a:pt x="7105" y="1265"/>
                  </a:cubicBezTo>
                  <a:cubicBezTo>
                    <a:pt x="6762" y="900"/>
                    <a:pt x="6308" y="797"/>
                    <a:pt x="5823" y="797"/>
                  </a:cubicBezTo>
                  <a:cubicBezTo>
                    <a:pt x="5555" y="797"/>
                    <a:pt x="5277" y="829"/>
                    <a:pt x="5004" y="864"/>
                  </a:cubicBezTo>
                  <a:cubicBezTo>
                    <a:pt x="4770" y="864"/>
                    <a:pt x="4503" y="898"/>
                    <a:pt x="4270" y="898"/>
                  </a:cubicBezTo>
                  <a:cubicBezTo>
                    <a:pt x="3836" y="898"/>
                    <a:pt x="3769" y="764"/>
                    <a:pt x="3636" y="564"/>
                  </a:cubicBezTo>
                  <a:cubicBezTo>
                    <a:pt x="3569" y="397"/>
                    <a:pt x="3436" y="197"/>
                    <a:pt x="3102" y="64"/>
                  </a:cubicBezTo>
                  <a:cubicBezTo>
                    <a:pt x="2987" y="19"/>
                    <a:pt x="2877" y="1"/>
                    <a:pt x="27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4"/>
            <p:cNvSpPr/>
            <p:nvPr/>
          </p:nvSpPr>
          <p:spPr>
            <a:xfrm>
              <a:off x="5318975" y="1880950"/>
              <a:ext cx="174300" cy="29225"/>
            </a:xfrm>
            <a:custGeom>
              <a:avLst/>
              <a:gdLst/>
              <a:ahLst/>
              <a:cxnLst/>
              <a:rect l="l" t="t" r="r" b="b"/>
              <a:pathLst>
                <a:path w="6972" h="1169" extrusionOk="0">
                  <a:moveTo>
                    <a:pt x="3630" y="0"/>
                  </a:moveTo>
                  <a:cubicBezTo>
                    <a:pt x="3315" y="0"/>
                    <a:pt x="3042" y="175"/>
                    <a:pt x="2769" y="334"/>
                  </a:cubicBezTo>
                  <a:cubicBezTo>
                    <a:pt x="2469" y="501"/>
                    <a:pt x="2168" y="701"/>
                    <a:pt x="1735" y="801"/>
                  </a:cubicBezTo>
                  <a:cubicBezTo>
                    <a:pt x="1565" y="841"/>
                    <a:pt x="1411" y="858"/>
                    <a:pt x="1273" y="858"/>
                  </a:cubicBezTo>
                  <a:cubicBezTo>
                    <a:pt x="599" y="858"/>
                    <a:pt x="300" y="462"/>
                    <a:pt x="300" y="434"/>
                  </a:cubicBezTo>
                  <a:cubicBezTo>
                    <a:pt x="279" y="371"/>
                    <a:pt x="231" y="348"/>
                    <a:pt x="182" y="348"/>
                  </a:cubicBezTo>
                  <a:cubicBezTo>
                    <a:pt x="154" y="348"/>
                    <a:pt x="125" y="355"/>
                    <a:pt x="100" y="368"/>
                  </a:cubicBezTo>
                  <a:cubicBezTo>
                    <a:pt x="0" y="434"/>
                    <a:pt x="0" y="501"/>
                    <a:pt x="67" y="601"/>
                  </a:cubicBezTo>
                  <a:cubicBezTo>
                    <a:pt x="67" y="601"/>
                    <a:pt x="434" y="1168"/>
                    <a:pt x="1301" y="1168"/>
                  </a:cubicBezTo>
                  <a:cubicBezTo>
                    <a:pt x="1468" y="1168"/>
                    <a:pt x="1635" y="1135"/>
                    <a:pt x="1835" y="1068"/>
                  </a:cubicBezTo>
                  <a:cubicBezTo>
                    <a:pt x="2335" y="1001"/>
                    <a:pt x="2669" y="768"/>
                    <a:pt x="2969" y="601"/>
                  </a:cubicBezTo>
                  <a:cubicBezTo>
                    <a:pt x="3223" y="416"/>
                    <a:pt x="3430" y="279"/>
                    <a:pt x="3654" y="279"/>
                  </a:cubicBezTo>
                  <a:cubicBezTo>
                    <a:pt x="3754" y="279"/>
                    <a:pt x="3857" y="306"/>
                    <a:pt x="3970" y="368"/>
                  </a:cubicBezTo>
                  <a:cubicBezTo>
                    <a:pt x="4187" y="484"/>
                    <a:pt x="4428" y="518"/>
                    <a:pt x="4679" y="518"/>
                  </a:cubicBezTo>
                  <a:cubicBezTo>
                    <a:pt x="4929" y="518"/>
                    <a:pt x="5187" y="484"/>
                    <a:pt x="5437" y="468"/>
                  </a:cubicBezTo>
                  <a:cubicBezTo>
                    <a:pt x="5653" y="453"/>
                    <a:pt x="5869" y="433"/>
                    <a:pt x="6069" y="433"/>
                  </a:cubicBezTo>
                  <a:cubicBezTo>
                    <a:pt x="6333" y="433"/>
                    <a:pt x="6568" y="468"/>
                    <a:pt x="6738" y="601"/>
                  </a:cubicBezTo>
                  <a:cubicBezTo>
                    <a:pt x="6751" y="613"/>
                    <a:pt x="6776" y="621"/>
                    <a:pt x="6805" y="621"/>
                  </a:cubicBezTo>
                  <a:cubicBezTo>
                    <a:pt x="6856" y="621"/>
                    <a:pt x="6917" y="598"/>
                    <a:pt x="6939" y="534"/>
                  </a:cubicBezTo>
                  <a:cubicBezTo>
                    <a:pt x="6972" y="501"/>
                    <a:pt x="6972" y="368"/>
                    <a:pt x="6905" y="334"/>
                  </a:cubicBezTo>
                  <a:cubicBezTo>
                    <a:pt x="6676" y="162"/>
                    <a:pt x="6391" y="111"/>
                    <a:pt x="6090" y="111"/>
                  </a:cubicBezTo>
                  <a:cubicBezTo>
                    <a:pt x="5865" y="111"/>
                    <a:pt x="5632" y="139"/>
                    <a:pt x="5404" y="167"/>
                  </a:cubicBezTo>
                  <a:cubicBezTo>
                    <a:pt x="5171" y="218"/>
                    <a:pt x="4929" y="251"/>
                    <a:pt x="4704" y="251"/>
                  </a:cubicBezTo>
                  <a:cubicBezTo>
                    <a:pt x="4478" y="251"/>
                    <a:pt x="4270" y="218"/>
                    <a:pt x="4103" y="134"/>
                  </a:cubicBezTo>
                  <a:cubicBezTo>
                    <a:pt x="3933" y="39"/>
                    <a:pt x="3777" y="0"/>
                    <a:pt x="363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4"/>
            <p:cNvSpPr/>
            <p:nvPr/>
          </p:nvSpPr>
          <p:spPr>
            <a:xfrm>
              <a:off x="5330650" y="1840700"/>
              <a:ext cx="158475" cy="20275"/>
            </a:xfrm>
            <a:custGeom>
              <a:avLst/>
              <a:gdLst/>
              <a:ahLst/>
              <a:cxnLst/>
              <a:rect l="l" t="t" r="r" b="b"/>
              <a:pathLst>
                <a:path w="6339" h="811" extrusionOk="0">
                  <a:moveTo>
                    <a:pt x="5883" y="1"/>
                  </a:moveTo>
                  <a:cubicBezTo>
                    <a:pt x="5625" y="1"/>
                    <a:pt x="5339" y="63"/>
                    <a:pt x="5037" y="110"/>
                  </a:cubicBezTo>
                  <a:cubicBezTo>
                    <a:pt x="4790" y="192"/>
                    <a:pt x="4517" y="249"/>
                    <a:pt x="4266" y="249"/>
                  </a:cubicBezTo>
                  <a:cubicBezTo>
                    <a:pt x="4111" y="249"/>
                    <a:pt x="3964" y="227"/>
                    <a:pt x="3836" y="176"/>
                  </a:cubicBezTo>
                  <a:cubicBezTo>
                    <a:pt x="3531" y="65"/>
                    <a:pt x="3313" y="6"/>
                    <a:pt x="3094" y="6"/>
                  </a:cubicBezTo>
                  <a:cubicBezTo>
                    <a:pt x="2787" y="6"/>
                    <a:pt x="2481" y="123"/>
                    <a:pt x="1935" y="376"/>
                  </a:cubicBezTo>
                  <a:cubicBezTo>
                    <a:pt x="1687" y="486"/>
                    <a:pt x="1439" y="524"/>
                    <a:pt x="1213" y="524"/>
                  </a:cubicBezTo>
                  <a:cubicBezTo>
                    <a:pt x="679" y="524"/>
                    <a:pt x="267" y="310"/>
                    <a:pt x="267" y="310"/>
                  </a:cubicBezTo>
                  <a:cubicBezTo>
                    <a:pt x="242" y="301"/>
                    <a:pt x="219" y="297"/>
                    <a:pt x="198" y="297"/>
                  </a:cubicBezTo>
                  <a:cubicBezTo>
                    <a:pt x="134" y="297"/>
                    <a:pt x="84" y="335"/>
                    <a:pt x="34" y="410"/>
                  </a:cubicBezTo>
                  <a:cubicBezTo>
                    <a:pt x="0" y="477"/>
                    <a:pt x="34" y="577"/>
                    <a:pt x="134" y="610"/>
                  </a:cubicBezTo>
                  <a:cubicBezTo>
                    <a:pt x="134" y="610"/>
                    <a:pt x="601" y="810"/>
                    <a:pt x="1168" y="810"/>
                  </a:cubicBezTo>
                  <a:cubicBezTo>
                    <a:pt x="1435" y="810"/>
                    <a:pt x="1768" y="743"/>
                    <a:pt x="2002" y="643"/>
                  </a:cubicBezTo>
                  <a:cubicBezTo>
                    <a:pt x="2547" y="429"/>
                    <a:pt x="2797" y="329"/>
                    <a:pt x="3050" y="329"/>
                  </a:cubicBezTo>
                  <a:cubicBezTo>
                    <a:pt x="3230" y="329"/>
                    <a:pt x="3412" y="379"/>
                    <a:pt x="3703" y="477"/>
                  </a:cubicBezTo>
                  <a:cubicBezTo>
                    <a:pt x="3884" y="541"/>
                    <a:pt x="4065" y="566"/>
                    <a:pt x="4246" y="566"/>
                  </a:cubicBezTo>
                  <a:cubicBezTo>
                    <a:pt x="4532" y="566"/>
                    <a:pt x="4818" y="504"/>
                    <a:pt x="5104" y="443"/>
                  </a:cubicBezTo>
                  <a:cubicBezTo>
                    <a:pt x="5359" y="397"/>
                    <a:pt x="5615" y="334"/>
                    <a:pt x="5848" y="334"/>
                  </a:cubicBezTo>
                  <a:cubicBezTo>
                    <a:pt x="5949" y="334"/>
                    <a:pt x="6047" y="346"/>
                    <a:pt x="6138" y="376"/>
                  </a:cubicBezTo>
                  <a:cubicBezTo>
                    <a:pt x="6205" y="376"/>
                    <a:pt x="6305" y="310"/>
                    <a:pt x="6338" y="243"/>
                  </a:cubicBezTo>
                  <a:cubicBezTo>
                    <a:pt x="6338" y="143"/>
                    <a:pt x="6305" y="76"/>
                    <a:pt x="6205" y="43"/>
                  </a:cubicBezTo>
                  <a:cubicBezTo>
                    <a:pt x="6103" y="13"/>
                    <a:pt x="5996" y="1"/>
                    <a:pt x="5883"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4"/>
            <p:cNvSpPr/>
            <p:nvPr/>
          </p:nvSpPr>
          <p:spPr>
            <a:xfrm>
              <a:off x="5092150" y="1833925"/>
              <a:ext cx="154300" cy="38725"/>
            </a:xfrm>
            <a:custGeom>
              <a:avLst/>
              <a:gdLst/>
              <a:ahLst/>
              <a:cxnLst/>
              <a:rect l="l" t="t" r="r" b="b"/>
              <a:pathLst>
                <a:path w="6172" h="1549" extrusionOk="0">
                  <a:moveTo>
                    <a:pt x="175" y="1"/>
                  </a:moveTo>
                  <a:cubicBezTo>
                    <a:pt x="118" y="1"/>
                    <a:pt x="58" y="32"/>
                    <a:pt x="33" y="80"/>
                  </a:cubicBezTo>
                  <a:cubicBezTo>
                    <a:pt x="0" y="180"/>
                    <a:pt x="33" y="247"/>
                    <a:pt x="134" y="314"/>
                  </a:cubicBezTo>
                  <a:cubicBezTo>
                    <a:pt x="167" y="314"/>
                    <a:pt x="967" y="748"/>
                    <a:pt x="2135" y="814"/>
                  </a:cubicBezTo>
                  <a:cubicBezTo>
                    <a:pt x="2368" y="848"/>
                    <a:pt x="2635" y="848"/>
                    <a:pt x="2802" y="848"/>
                  </a:cubicBezTo>
                  <a:cubicBezTo>
                    <a:pt x="3369" y="848"/>
                    <a:pt x="3536" y="848"/>
                    <a:pt x="3836" y="1148"/>
                  </a:cubicBezTo>
                  <a:cubicBezTo>
                    <a:pt x="4136" y="1381"/>
                    <a:pt x="4570" y="1381"/>
                    <a:pt x="5037" y="1381"/>
                  </a:cubicBezTo>
                  <a:cubicBezTo>
                    <a:pt x="5371" y="1381"/>
                    <a:pt x="5738" y="1381"/>
                    <a:pt x="5904" y="1515"/>
                  </a:cubicBezTo>
                  <a:cubicBezTo>
                    <a:pt x="5971" y="1548"/>
                    <a:pt x="6004" y="1548"/>
                    <a:pt x="6038" y="1548"/>
                  </a:cubicBezTo>
                  <a:cubicBezTo>
                    <a:pt x="6071" y="1548"/>
                    <a:pt x="6138" y="1515"/>
                    <a:pt x="6071" y="1481"/>
                  </a:cubicBezTo>
                  <a:cubicBezTo>
                    <a:pt x="6171" y="1415"/>
                    <a:pt x="6171" y="1315"/>
                    <a:pt x="6071" y="1248"/>
                  </a:cubicBezTo>
                  <a:cubicBezTo>
                    <a:pt x="5838" y="1048"/>
                    <a:pt x="5404" y="1048"/>
                    <a:pt x="5004" y="1048"/>
                  </a:cubicBezTo>
                  <a:cubicBezTo>
                    <a:pt x="4637" y="1048"/>
                    <a:pt x="4203" y="1048"/>
                    <a:pt x="4036" y="881"/>
                  </a:cubicBezTo>
                  <a:cubicBezTo>
                    <a:pt x="3669" y="514"/>
                    <a:pt x="3403" y="514"/>
                    <a:pt x="2802" y="514"/>
                  </a:cubicBezTo>
                  <a:cubicBezTo>
                    <a:pt x="2635" y="481"/>
                    <a:pt x="2368" y="481"/>
                    <a:pt x="2135" y="481"/>
                  </a:cubicBezTo>
                  <a:cubicBezTo>
                    <a:pt x="1034" y="414"/>
                    <a:pt x="234" y="14"/>
                    <a:pt x="234" y="14"/>
                  </a:cubicBezTo>
                  <a:cubicBezTo>
                    <a:pt x="216" y="5"/>
                    <a:pt x="195" y="1"/>
                    <a:pt x="17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4"/>
            <p:cNvSpPr/>
            <p:nvPr/>
          </p:nvSpPr>
          <p:spPr>
            <a:xfrm>
              <a:off x="5306450" y="1978325"/>
              <a:ext cx="181000" cy="26075"/>
            </a:xfrm>
            <a:custGeom>
              <a:avLst/>
              <a:gdLst/>
              <a:ahLst/>
              <a:cxnLst/>
              <a:rect l="l" t="t" r="r" b="b"/>
              <a:pathLst>
                <a:path w="7240" h="1043" extrusionOk="0">
                  <a:moveTo>
                    <a:pt x="6051" y="0"/>
                  </a:moveTo>
                  <a:cubicBezTo>
                    <a:pt x="5680" y="0"/>
                    <a:pt x="5305" y="92"/>
                    <a:pt x="4938" y="175"/>
                  </a:cubicBezTo>
                  <a:cubicBezTo>
                    <a:pt x="4671" y="275"/>
                    <a:pt x="4437" y="309"/>
                    <a:pt x="4171" y="375"/>
                  </a:cubicBezTo>
                  <a:cubicBezTo>
                    <a:pt x="3763" y="419"/>
                    <a:pt x="3514" y="444"/>
                    <a:pt x="3305" y="444"/>
                  </a:cubicBezTo>
                  <a:cubicBezTo>
                    <a:pt x="3035" y="444"/>
                    <a:pt x="2831" y="403"/>
                    <a:pt x="2436" y="309"/>
                  </a:cubicBezTo>
                  <a:cubicBezTo>
                    <a:pt x="2323" y="285"/>
                    <a:pt x="2196" y="275"/>
                    <a:pt x="2062" y="275"/>
                  </a:cubicBezTo>
                  <a:cubicBezTo>
                    <a:pt x="1249" y="275"/>
                    <a:pt x="163" y="652"/>
                    <a:pt x="134" y="709"/>
                  </a:cubicBezTo>
                  <a:cubicBezTo>
                    <a:pt x="68" y="742"/>
                    <a:pt x="1" y="809"/>
                    <a:pt x="68" y="909"/>
                  </a:cubicBezTo>
                  <a:cubicBezTo>
                    <a:pt x="101" y="976"/>
                    <a:pt x="134" y="1043"/>
                    <a:pt x="234" y="1043"/>
                  </a:cubicBezTo>
                  <a:cubicBezTo>
                    <a:pt x="268" y="1043"/>
                    <a:pt x="268" y="1043"/>
                    <a:pt x="268" y="943"/>
                  </a:cubicBezTo>
                  <a:cubicBezTo>
                    <a:pt x="268" y="914"/>
                    <a:pt x="1299" y="542"/>
                    <a:pt x="2013" y="542"/>
                  </a:cubicBezTo>
                  <a:cubicBezTo>
                    <a:pt x="2131" y="542"/>
                    <a:pt x="2241" y="552"/>
                    <a:pt x="2336" y="576"/>
                  </a:cubicBezTo>
                  <a:cubicBezTo>
                    <a:pt x="2758" y="686"/>
                    <a:pt x="2989" y="735"/>
                    <a:pt x="3277" y="735"/>
                  </a:cubicBezTo>
                  <a:cubicBezTo>
                    <a:pt x="3513" y="735"/>
                    <a:pt x="3787" y="702"/>
                    <a:pt x="4237" y="642"/>
                  </a:cubicBezTo>
                  <a:cubicBezTo>
                    <a:pt x="4504" y="609"/>
                    <a:pt x="4771" y="509"/>
                    <a:pt x="5004" y="476"/>
                  </a:cubicBezTo>
                  <a:cubicBezTo>
                    <a:pt x="5381" y="390"/>
                    <a:pt x="5722" y="304"/>
                    <a:pt x="6051" y="304"/>
                  </a:cubicBezTo>
                  <a:cubicBezTo>
                    <a:pt x="6363" y="304"/>
                    <a:pt x="6664" y="381"/>
                    <a:pt x="6973" y="609"/>
                  </a:cubicBezTo>
                  <a:cubicBezTo>
                    <a:pt x="6986" y="623"/>
                    <a:pt x="7017" y="631"/>
                    <a:pt x="7051" y="631"/>
                  </a:cubicBezTo>
                  <a:cubicBezTo>
                    <a:pt x="7099" y="631"/>
                    <a:pt x="7153" y="615"/>
                    <a:pt x="7173" y="576"/>
                  </a:cubicBezTo>
                  <a:cubicBezTo>
                    <a:pt x="7239" y="542"/>
                    <a:pt x="7239" y="409"/>
                    <a:pt x="7139" y="375"/>
                  </a:cubicBezTo>
                  <a:cubicBezTo>
                    <a:pt x="6789" y="92"/>
                    <a:pt x="6422" y="0"/>
                    <a:pt x="605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4"/>
            <p:cNvSpPr/>
            <p:nvPr/>
          </p:nvSpPr>
          <p:spPr>
            <a:xfrm>
              <a:off x="5307300" y="1923475"/>
              <a:ext cx="180975" cy="27550"/>
            </a:xfrm>
            <a:custGeom>
              <a:avLst/>
              <a:gdLst/>
              <a:ahLst/>
              <a:cxnLst/>
              <a:rect l="l" t="t" r="r" b="b"/>
              <a:pathLst>
                <a:path w="7239" h="1102" extrusionOk="0">
                  <a:moveTo>
                    <a:pt x="4804" y="1"/>
                  </a:moveTo>
                  <a:cubicBezTo>
                    <a:pt x="4403" y="1"/>
                    <a:pt x="3970" y="234"/>
                    <a:pt x="3603" y="401"/>
                  </a:cubicBezTo>
                  <a:cubicBezTo>
                    <a:pt x="3247" y="567"/>
                    <a:pt x="2890" y="717"/>
                    <a:pt x="2594" y="717"/>
                  </a:cubicBezTo>
                  <a:cubicBezTo>
                    <a:pt x="2475" y="717"/>
                    <a:pt x="2365" y="692"/>
                    <a:pt x="2269" y="635"/>
                  </a:cubicBezTo>
                  <a:cubicBezTo>
                    <a:pt x="2065" y="505"/>
                    <a:pt x="1814" y="458"/>
                    <a:pt x="1558" y="458"/>
                  </a:cubicBezTo>
                  <a:cubicBezTo>
                    <a:pt x="891" y="458"/>
                    <a:pt x="182" y="777"/>
                    <a:pt x="134" y="802"/>
                  </a:cubicBezTo>
                  <a:cubicBezTo>
                    <a:pt x="67" y="835"/>
                    <a:pt x="0" y="935"/>
                    <a:pt x="67" y="1002"/>
                  </a:cubicBezTo>
                  <a:cubicBezTo>
                    <a:pt x="67" y="1068"/>
                    <a:pt x="134" y="1102"/>
                    <a:pt x="200" y="1102"/>
                  </a:cubicBezTo>
                  <a:lnTo>
                    <a:pt x="300" y="1102"/>
                  </a:lnTo>
                  <a:cubicBezTo>
                    <a:pt x="300" y="1077"/>
                    <a:pt x="960" y="759"/>
                    <a:pt x="1560" y="759"/>
                  </a:cubicBezTo>
                  <a:cubicBezTo>
                    <a:pt x="1769" y="759"/>
                    <a:pt x="1971" y="798"/>
                    <a:pt x="2135" y="902"/>
                  </a:cubicBezTo>
                  <a:cubicBezTo>
                    <a:pt x="2282" y="980"/>
                    <a:pt x="2437" y="1012"/>
                    <a:pt x="2596" y="1012"/>
                  </a:cubicBezTo>
                  <a:cubicBezTo>
                    <a:pt x="2981" y="1012"/>
                    <a:pt x="3392" y="823"/>
                    <a:pt x="3770" y="635"/>
                  </a:cubicBezTo>
                  <a:cubicBezTo>
                    <a:pt x="4103" y="468"/>
                    <a:pt x="4470" y="301"/>
                    <a:pt x="4804" y="301"/>
                  </a:cubicBezTo>
                  <a:cubicBezTo>
                    <a:pt x="5137" y="301"/>
                    <a:pt x="5404" y="435"/>
                    <a:pt x="5638" y="601"/>
                  </a:cubicBezTo>
                  <a:cubicBezTo>
                    <a:pt x="5950" y="772"/>
                    <a:pt x="6286" y="990"/>
                    <a:pt x="6810" y="990"/>
                  </a:cubicBezTo>
                  <a:cubicBezTo>
                    <a:pt x="6902" y="990"/>
                    <a:pt x="7001" y="983"/>
                    <a:pt x="7105" y="968"/>
                  </a:cubicBezTo>
                  <a:cubicBezTo>
                    <a:pt x="7172" y="968"/>
                    <a:pt x="7239" y="902"/>
                    <a:pt x="7239" y="802"/>
                  </a:cubicBezTo>
                  <a:cubicBezTo>
                    <a:pt x="7239" y="735"/>
                    <a:pt x="7139" y="668"/>
                    <a:pt x="7072" y="668"/>
                  </a:cubicBezTo>
                  <a:cubicBezTo>
                    <a:pt x="6981" y="678"/>
                    <a:pt x="6897" y="683"/>
                    <a:pt x="6817" y="683"/>
                  </a:cubicBezTo>
                  <a:cubicBezTo>
                    <a:pt x="6371" y="683"/>
                    <a:pt x="6088" y="533"/>
                    <a:pt x="5804" y="334"/>
                  </a:cubicBezTo>
                  <a:cubicBezTo>
                    <a:pt x="5504" y="168"/>
                    <a:pt x="5237" y="1"/>
                    <a:pt x="4804"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4"/>
            <p:cNvSpPr/>
            <p:nvPr/>
          </p:nvSpPr>
          <p:spPr>
            <a:xfrm>
              <a:off x="5559975" y="1676300"/>
              <a:ext cx="79250" cy="170500"/>
            </a:xfrm>
            <a:custGeom>
              <a:avLst/>
              <a:gdLst/>
              <a:ahLst/>
              <a:cxnLst/>
              <a:rect l="l" t="t" r="r" b="b"/>
              <a:pathLst>
                <a:path w="3170" h="6820" extrusionOk="0">
                  <a:moveTo>
                    <a:pt x="165" y="0"/>
                  </a:moveTo>
                  <a:cubicBezTo>
                    <a:pt x="143" y="0"/>
                    <a:pt x="120" y="4"/>
                    <a:pt x="101" y="14"/>
                  </a:cubicBezTo>
                  <a:cubicBezTo>
                    <a:pt x="34" y="48"/>
                    <a:pt x="0" y="148"/>
                    <a:pt x="34" y="214"/>
                  </a:cubicBezTo>
                  <a:cubicBezTo>
                    <a:pt x="101" y="281"/>
                    <a:pt x="2869" y="5051"/>
                    <a:pt x="2802" y="6652"/>
                  </a:cubicBezTo>
                  <a:cubicBezTo>
                    <a:pt x="2802" y="6719"/>
                    <a:pt x="2869" y="6819"/>
                    <a:pt x="2969" y="6819"/>
                  </a:cubicBezTo>
                  <a:cubicBezTo>
                    <a:pt x="3036" y="6819"/>
                    <a:pt x="3136" y="6719"/>
                    <a:pt x="3103" y="6652"/>
                  </a:cubicBezTo>
                  <a:cubicBezTo>
                    <a:pt x="3169" y="4984"/>
                    <a:pt x="434" y="281"/>
                    <a:pt x="301" y="48"/>
                  </a:cubicBezTo>
                  <a:cubicBezTo>
                    <a:pt x="277" y="24"/>
                    <a:pt x="220" y="0"/>
                    <a:pt x="16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4"/>
            <p:cNvSpPr/>
            <p:nvPr/>
          </p:nvSpPr>
          <p:spPr>
            <a:xfrm>
              <a:off x="5218075" y="1561225"/>
              <a:ext cx="73400" cy="14525"/>
            </a:xfrm>
            <a:custGeom>
              <a:avLst/>
              <a:gdLst/>
              <a:ahLst/>
              <a:cxnLst/>
              <a:rect l="l" t="t" r="r" b="b"/>
              <a:pathLst>
                <a:path w="2936" h="581" extrusionOk="0">
                  <a:moveTo>
                    <a:pt x="2770" y="1"/>
                  </a:moveTo>
                  <a:cubicBezTo>
                    <a:pt x="2735" y="1"/>
                    <a:pt x="2699" y="17"/>
                    <a:pt x="2669" y="47"/>
                  </a:cubicBezTo>
                  <a:cubicBezTo>
                    <a:pt x="2424" y="192"/>
                    <a:pt x="2068" y="240"/>
                    <a:pt x="1703" y="240"/>
                  </a:cubicBezTo>
                  <a:cubicBezTo>
                    <a:pt x="971" y="240"/>
                    <a:pt x="200" y="47"/>
                    <a:pt x="200" y="47"/>
                  </a:cubicBezTo>
                  <a:cubicBezTo>
                    <a:pt x="133" y="47"/>
                    <a:pt x="33" y="81"/>
                    <a:pt x="0" y="147"/>
                  </a:cubicBezTo>
                  <a:cubicBezTo>
                    <a:pt x="0" y="247"/>
                    <a:pt x="33" y="314"/>
                    <a:pt x="133" y="381"/>
                  </a:cubicBezTo>
                  <a:cubicBezTo>
                    <a:pt x="167" y="381"/>
                    <a:pt x="967" y="581"/>
                    <a:pt x="1701" y="581"/>
                  </a:cubicBezTo>
                  <a:cubicBezTo>
                    <a:pt x="2135" y="581"/>
                    <a:pt x="2502" y="514"/>
                    <a:pt x="2835" y="281"/>
                  </a:cubicBezTo>
                  <a:cubicBezTo>
                    <a:pt x="2935" y="247"/>
                    <a:pt x="2935" y="147"/>
                    <a:pt x="2869" y="81"/>
                  </a:cubicBezTo>
                  <a:cubicBezTo>
                    <a:pt x="2850" y="26"/>
                    <a:pt x="2812" y="1"/>
                    <a:pt x="27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4"/>
            <p:cNvSpPr/>
            <p:nvPr/>
          </p:nvSpPr>
          <p:spPr>
            <a:xfrm>
              <a:off x="5143000" y="1771700"/>
              <a:ext cx="254375" cy="31725"/>
            </a:xfrm>
            <a:custGeom>
              <a:avLst/>
              <a:gdLst/>
              <a:ahLst/>
              <a:cxnLst/>
              <a:rect l="l" t="t" r="r" b="b"/>
              <a:pathLst>
                <a:path w="10175" h="1269" extrusionOk="0">
                  <a:moveTo>
                    <a:pt x="10008" y="1"/>
                  </a:moveTo>
                  <a:cubicBezTo>
                    <a:pt x="9975" y="1"/>
                    <a:pt x="7306" y="435"/>
                    <a:pt x="5004" y="868"/>
                  </a:cubicBezTo>
                  <a:cubicBezTo>
                    <a:pt x="4585" y="943"/>
                    <a:pt x="4158" y="974"/>
                    <a:pt x="3740" y="974"/>
                  </a:cubicBezTo>
                  <a:cubicBezTo>
                    <a:pt x="1930" y="974"/>
                    <a:pt x="295" y="401"/>
                    <a:pt x="268" y="401"/>
                  </a:cubicBezTo>
                  <a:cubicBezTo>
                    <a:pt x="243" y="393"/>
                    <a:pt x="220" y="389"/>
                    <a:pt x="198" y="389"/>
                  </a:cubicBezTo>
                  <a:cubicBezTo>
                    <a:pt x="134" y="389"/>
                    <a:pt x="84" y="426"/>
                    <a:pt x="34" y="501"/>
                  </a:cubicBezTo>
                  <a:cubicBezTo>
                    <a:pt x="1" y="568"/>
                    <a:pt x="34" y="668"/>
                    <a:pt x="134" y="701"/>
                  </a:cubicBezTo>
                  <a:cubicBezTo>
                    <a:pt x="201" y="701"/>
                    <a:pt x="1836" y="1268"/>
                    <a:pt x="3704" y="1268"/>
                  </a:cubicBezTo>
                  <a:cubicBezTo>
                    <a:pt x="4137" y="1268"/>
                    <a:pt x="4604" y="1268"/>
                    <a:pt x="5038" y="1168"/>
                  </a:cubicBezTo>
                  <a:cubicBezTo>
                    <a:pt x="7373" y="801"/>
                    <a:pt x="10008" y="301"/>
                    <a:pt x="10041" y="301"/>
                  </a:cubicBezTo>
                  <a:cubicBezTo>
                    <a:pt x="10141" y="301"/>
                    <a:pt x="10175" y="201"/>
                    <a:pt x="10175" y="134"/>
                  </a:cubicBezTo>
                  <a:cubicBezTo>
                    <a:pt x="10175" y="34"/>
                    <a:pt x="10108" y="1"/>
                    <a:pt x="1000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4"/>
            <p:cNvSpPr/>
            <p:nvPr/>
          </p:nvSpPr>
          <p:spPr>
            <a:xfrm>
              <a:off x="5506600" y="1627125"/>
              <a:ext cx="23375" cy="28700"/>
            </a:xfrm>
            <a:custGeom>
              <a:avLst/>
              <a:gdLst/>
              <a:ahLst/>
              <a:cxnLst/>
              <a:rect l="l" t="t" r="r" b="b"/>
              <a:pathLst>
                <a:path w="935" h="1148" extrusionOk="0">
                  <a:moveTo>
                    <a:pt x="199" y="1"/>
                  </a:moveTo>
                  <a:cubicBezTo>
                    <a:pt x="136" y="1"/>
                    <a:pt x="92" y="38"/>
                    <a:pt x="67" y="113"/>
                  </a:cubicBezTo>
                  <a:cubicBezTo>
                    <a:pt x="1" y="180"/>
                    <a:pt x="67" y="280"/>
                    <a:pt x="134" y="313"/>
                  </a:cubicBezTo>
                  <a:cubicBezTo>
                    <a:pt x="167" y="313"/>
                    <a:pt x="501" y="447"/>
                    <a:pt x="568" y="1014"/>
                  </a:cubicBezTo>
                  <a:cubicBezTo>
                    <a:pt x="568" y="1114"/>
                    <a:pt x="634" y="1147"/>
                    <a:pt x="734" y="1147"/>
                  </a:cubicBezTo>
                  <a:cubicBezTo>
                    <a:pt x="835" y="1114"/>
                    <a:pt x="935" y="1081"/>
                    <a:pt x="901" y="1014"/>
                  </a:cubicBezTo>
                  <a:cubicBezTo>
                    <a:pt x="801" y="247"/>
                    <a:pt x="301" y="13"/>
                    <a:pt x="267" y="13"/>
                  </a:cubicBezTo>
                  <a:cubicBezTo>
                    <a:pt x="242" y="5"/>
                    <a:pt x="220" y="1"/>
                    <a:pt x="19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4"/>
            <p:cNvSpPr/>
            <p:nvPr/>
          </p:nvSpPr>
          <p:spPr>
            <a:xfrm>
              <a:off x="5497425" y="1656325"/>
              <a:ext cx="21700" cy="28675"/>
            </a:xfrm>
            <a:custGeom>
              <a:avLst/>
              <a:gdLst/>
              <a:ahLst/>
              <a:cxnLst/>
              <a:rect l="l" t="t" r="r" b="b"/>
              <a:pathLst>
                <a:path w="868" h="1147" extrusionOk="0">
                  <a:moveTo>
                    <a:pt x="198" y="0"/>
                  </a:moveTo>
                  <a:cubicBezTo>
                    <a:pt x="134" y="0"/>
                    <a:pt x="84" y="38"/>
                    <a:pt x="34" y="113"/>
                  </a:cubicBezTo>
                  <a:cubicBezTo>
                    <a:pt x="1" y="179"/>
                    <a:pt x="34" y="279"/>
                    <a:pt x="134" y="313"/>
                  </a:cubicBezTo>
                  <a:cubicBezTo>
                    <a:pt x="167" y="313"/>
                    <a:pt x="501" y="446"/>
                    <a:pt x="534" y="1013"/>
                  </a:cubicBezTo>
                  <a:cubicBezTo>
                    <a:pt x="534" y="1113"/>
                    <a:pt x="634" y="1147"/>
                    <a:pt x="701" y="1147"/>
                  </a:cubicBezTo>
                  <a:cubicBezTo>
                    <a:pt x="801" y="1113"/>
                    <a:pt x="868" y="1013"/>
                    <a:pt x="868" y="1013"/>
                  </a:cubicBezTo>
                  <a:cubicBezTo>
                    <a:pt x="801" y="246"/>
                    <a:pt x="301" y="13"/>
                    <a:pt x="268" y="13"/>
                  </a:cubicBezTo>
                  <a:cubicBezTo>
                    <a:pt x="243" y="4"/>
                    <a:pt x="220" y="0"/>
                    <a:pt x="19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4"/>
            <p:cNvSpPr/>
            <p:nvPr/>
          </p:nvSpPr>
          <p:spPr>
            <a:xfrm>
              <a:off x="5524950" y="1668000"/>
              <a:ext cx="21700" cy="28675"/>
            </a:xfrm>
            <a:custGeom>
              <a:avLst/>
              <a:gdLst/>
              <a:ahLst/>
              <a:cxnLst/>
              <a:rect l="l" t="t" r="r" b="b"/>
              <a:pathLst>
                <a:path w="868" h="1147" extrusionOk="0">
                  <a:moveTo>
                    <a:pt x="179" y="0"/>
                  </a:moveTo>
                  <a:cubicBezTo>
                    <a:pt x="121" y="0"/>
                    <a:pt x="59" y="38"/>
                    <a:pt x="34" y="113"/>
                  </a:cubicBezTo>
                  <a:cubicBezTo>
                    <a:pt x="0" y="179"/>
                    <a:pt x="34" y="279"/>
                    <a:pt x="101" y="313"/>
                  </a:cubicBezTo>
                  <a:cubicBezTo>
                    <a:pt x="167" y="313"/>
                    <a:pt x="501" y="413"/>
                    <a:pt x="534" y="1013"/>
                  </a:cubicBezTo>
                  <a:cubicBezTo>
                    <a:pt x="534" y="1113"/>
                    <a:pt x="601" y="1147"/>
                    <a:pt x="701" y="1147"/>
                  </a:cubicBezTo>
                  <a:cubicBezTo>
                    <a:pt x="768" y="1147"/>
                    <a:pt x="868" y="1047"/>
                    <a:pt x="868" y="1013"/>
                  </a:cubicBezTo>
                  <a:cubicBezTo>
                    <a:pt x="768" y="213"/>
                    <a:pt x="267" y="13"/>
                    <a:pt x="234" y="13"/>
                  </a:cubicBezTo>
                  <a:cubicBezTo>
                    <a:pt x="217" y="4"/>
                    <a:pt x="199" y="0"/>
                    <a:pt x="17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4"/>
            <p:cNvSpPr/>
            <p:nvPr/>
          </p:nvSpPr>
          <p:spPr>
            <a:xfrm>
              <a:off x="5516600" y="1703475"/>
              <a:ext cx="21725" cy="28225"/>
            </a:xfrm>
            <a:custGeom>
              <a:avLst/>
              <a:gdLst/>
              <a:ahLst/>
              <a:cxnLst/>
              <a:rect l="l" t="t" r="r" b="b"/>
              <a:pathLst>
                <a:path w="869" h="1129" extrusionOk="0">
                  <a:moveTo>
                    <a:pt x="170" y="0"/>
                  </a:moveTo>
                  <a:cubicBezTo>
                    <a:pt x="115" y="0"/>
                    <a:pt x="58" y="48"/>
                    <a:pt x="34" y="95"/>
                  </a:cubicBezTo>
                  <a:cubicBezTo>
                    <a:pt x="1" y="195"/>
                    <a:pt x="34" y="261"/>
                    <a:pt x="101" y="295"/>
                  </a:cubicBezTo>
                  <a:cubicBezTo>
                    <a:pt x="168" y="295"/>
                    <a:pt x="501" y="428"/>
                    <a:pt x="535" y="1029"/>
                  </a:cubicBezTo>
                  <a:cubicBezTo>
                    <a:pt x="535" y="1095"/>
                    <a:pt x="601" y="1129"/>
                    <a:pt x="701" y="1129"/>
                  </a:cubicBezTo>
                  <a:cubicBezTo>
                    <a:pt x="768" y="1129"/>
                    <a:pt x="868" y="1062"/>
                    <a:pt x="868" y="1029"/>
                  </a:cubicBezTo>
                  <a:cubicBezTo>
                    <a:pt x="768" y="228"/>
                    <a:pt x="268" y="28"/>
                    <a:pt x="234" y="28"/>
                  </a:cubicBezTo>
                  <a:cubicBezTo>
                    <a:pt x="215" y="8"/>
                    <a:pt x="192" y="0"/>
                    <a:pt x="17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4"/>
            <p:cNvSpPr/>
            <p:nvPr/>
          </p:nvSpPr>
          <p:spPr>
            <a:xfrm>
              <a:off x="5538300" y="1708850"/>
              <a:ext cx="21700" cy="28700"/>
            </a:xfrm>
            <a:custGeom>
              <a:avLst/>
              <a:gdLst/>
              <a:ahLst/>
              <a:cxnLst/>
              <a:rect l="l" t="t" r="r" b="b"/>
              <a:pathLst>
                <a:path w="868" h="1148" extrusionOk="0">
                  <a:moveTo>
                    <a:pt x="175" y="0"/>
                  </a:moveTo>
                  <a:cubicBezTo>
                    <a:pt x="118" y="0"/>
                    <a:pt x="58" y="31"/>
                    <a:pt x="34" y="80"/>
                  </a:cubicBezTo>
                  <a:cubicBezTo>
                    <a:pt x="0" y="180"/>
                    <a:pt x="34" y="247"/>
                    <a:pt x="134" y="313"/>
                  </a:cubicBezTo>
                  <a:cubicBezTo>
                    <a:pt x="167" y="313"/>
                    <a:pt x="501" y="413"/>
                    <a:pt x="534" y="1014"/>
                  </a:cubicBezTo>
                  <a:cubicBezTo>
                    <a:pt x="534" y="1081"/>
                    <a:pt x="634" y="1147"/>
                    <a:pt x="701" y="1147"/>
                  </a:cubicBezTo>
                  <a:cubicBezTo>
                    <a:pt x="801" y="1147"/>
                    <a:pt x="867" y="1047"/>
                    <a:pt x="867" y="1014"/>
                  </a:cubicBezTo>
                  <a:cubicBezTo>
                    <a:pt x="801" y="213"/>
                    <a:pt x="300" y="13"/>
                    <a:pt x="234" y="13"/>
                  </a:cubicBezTo>
                  <a:cubicBezTo>
                    <a:pt x="216" y="4"/>
                    <a:pt x="196" y="0"/>
                    <a:pt x="17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4"/>
            <p:cNvSpPr/>
            <p:nvPr/>
          </p:nvSpPr>
          <p:spPr>
            <a:xfrm>
              <a:off x="5010425" y="1639625"/>
              <a:ext cx="19200" cy="31200"/>
            </a:xfrm>
            <a:custGeom>
              <a:avLst/>
              <a:gdLst/>
              <a:ahLst/>
              <a:cxnLst/>
              <a:rect l="l" t="t" r="r" b="b"/>
              <a:pathLst>
                <a:path w="768" h="1248" extrusionOk="0">
                  <a:moveTo>
                    <a:pt x="570" y="1"/>
                  </a:moveTo>
                  <a:cubicBezTo>
                    <a:pt x="548" y="1"/>
                    <a:pt x="526" y="5"/>
                    <a:pt x="500" y="13"/>
                  </a:cubicBezTo>
                  <a:cubicBezTo>
                    <a:pt x="467" y="13"/>
                    <a:pt x="0" y="280"/>
                    <a:pt x="0" y="1081"/>
                  </a:cubicBezTo>
                  <a:cubicBezTo>
                    <a:pt x="0" y="1148"/>
                    <a:pt x="100" y="1248"/>
                    <a:pt x="167" y="1248"/>
                  </a:cubicBezTo>
                  <a:cubicBezTo>
                    <a:pt x="267" y="1248"/>
                    <a:pt x="334" y="1181"/>
                    <a:pt x="300" y="1081"/>
                  </a:cubicBezTo>
                  <a:cubicBezTo>
                    <a:pt x="300" y="514"/>
                    <a:pt x="634" y="314"/>
                    <a:pt x="634" y="314"/>
                  </a:cubicBezTo>
                  <a:cubicBezTo>
                    <a:pt x="734" y="280"/>
                    <a:pt x="767" y="180"/>
                    <a:pt x="734" y="114"/>
                  </a:cubicBezTo>
                  <a:cubicBezTo>
                    <a:pt x="684" y="38"/>
                    <a:pt x="634" y="1"/>
                    <a:pt x="5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4"/>
            <p:cNvSpPr/>
            <p:nvPr/>
          </p:nvSpPr>
          <p:spPr>
            <a:xfrm>
              <a:off x="5024600" y="1667975"/>
              <a:ext cx="18375" cy="30375"/>
            </a:xfrm>
            <a:custGeom>
              <a:avLst/>
              <a:gdLst/>
              <a:ahLst/>
              <a:cxnLst/>
              <a:rect l="l" t="t" r="r" b="b"/>
              <a:pathLst>
                <a:path w="735" h="1215" extrusionOk="0">
                  <a:moveTo>
                    <a:pt x="559" y="1"/>
                  </a:moveTo>
                  <a:cubicBezTo>
                    <a:pt x="539" y="1"/>
                    <a:pt x="518" y="5"/>
                    <a:pt x="501" y="14"/>
                  </a:cubicBezTo>
                  <a:cubicBezTo>
                    <a:pt x="434" y="14"/>
                    <a:pt x="0" y="247"/>
                    <a:pt x="0" y="1048"/>
                  </a:cubicBezTo>
                  <a:cubicBezTo>
                    <a:pt x="0" y="1148"/>
                    <a:pt x="67" y="1214"/>
                    <a:pt x="167" y="1214"/>
                  </a:cubicBezTo>
                  <a:cubicBezTo>
                    <a:pt x="234" y="1214"/>
                    <a:pt x="334" y="1148"/>
                    <a:pt x="267" y="1048"/>
                  </a:cubicBezTo>
                  <a:cubicBezTo>
                    <a:pt x="267" y="514"/>
                    <a:pt x="601" y="314"/>
                    <a:pt x="601" y="314"/>
                  </a:cubicBezTo>
                  <a:cubicBezTo>
                    <a:pt x="701" y="247"/>
                    <a:pt x="734" y="180"/>
                    <a:pt x="701" y="80"/>
                  </a:cubicBezTo>
                  <a:cubicBezTo>
                    <a:pt x="676" y="31"/>
                    <a:pt x="616" y="1"/>
                    <a:pt x="55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4"/>
            <p:cNvSpPr/>
            <p:nvPr/>
          </p:nvSpPr>
          <p:spPr>
            <a:xfrm>
              <a:off x="4999575" y="1682625"/>
              <a:ext cx="18375" cy="30725"/>
            </a:xfrm>
            <a:custGeom>
              <a:avLst/>
              <a:gdLst/>
              <a:ahLst/>
              <a:cxnLst/>
              <a:rect l="l" t="t" r="r" b="b"/>
              <a:pathLst>
                <a:path w="735" h="1229" extrusionOk="0">
                  <a:moveTo>
                    <a:pt x="566" y="0"/>
                  </a:moveTo>
                  <a:cubicBezTo>
                    <a:pt x="543" y="0"/>
                    <a:pt x="520" y="9"/>
                    <a:pt x="501" y="28"/>
                  </a:cubicBezTo>
                  <a:cubicBezTo>
                    <a:pt x="434" y="28"/>
                    <a:pt x="0" y="262"/>
                    <a:pt x="0" y="1062"/>
                  </a:cubicBezTo>
                  <a:cubicBezTo>
                    <a:pt x="0" y="1129"/>
                    <a:pt x="67" y="1229"/>
                    <a:pt x="167" y="1229"/>
                  </a:cubicBezTo>
                  <a:cubicBezTo>
                    <a:pt x="234" y="1229"/>
                    <a:pt x="334" y="1196"/>
                    <a:pt x="267" y="1062"/>
                  </a:cubicBezTo>
                  <a:cubicBezTo>
                    <a:pt x="267" y="495"/>
                    <a:pt x="601" y="295"/>
                    <a:pt x="601" y="295"/>
                  </a:cubicBezTo>
                  <a:cubicBezTo>
                    <a:pt x="701" y="262"/>
                    <a:pt x="734" y="161"/>
                    <a:pt x="701" y="95"/>
                  </a:cubicBezTo>
                  <a:cubicBezTo>
                    <a:pt x="677" y="48"/>
                    <a:pt x="620" y="0"/>
                    <a:pt x="56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4"/>
            <p:cNvSpPr/>
            <p:nvPr/>
          </p:nvSpPr>
          <p:spPr>
            <a:xfrm>
              <a:off x="5012075" y="1718000"/>
              <a:ext cx="18375" cy="30375"/>
            </a:xfrm>
            <a:custGeom>
              <a:avLst/>
              <a:gdLst/>
              <a:ahLst/>
              <a:cxnLst/>
              <a:rect l="l" t="t" r="r" b="b"/>
              <a:pathLst>
                <a:path w="735" h="1215" extrusionOk="0">
                  <a:moveTo>
                    <a:pt x="560" y="1"/>
                  </a:moveTo>
                  <a:cubicBezTo>
                    <a:pt x="539" y="1"/>
                    <a:pt x="519" y="5"/>
                    <a:pt x="501" y="14"/>
                  </a:cubicBezTo>
                  <a:cubicBezTo>
                    <a:pt x="434" y="14"/>
                    <a:pt x="1" y="281"/>
                    <a:pt x="1" y="1048"/>
                  </a:cubicBezTo>
                  <a:cubicBezTo>
                    <a:pt x="1" y="1148"/>
                    <a:pt x="68" y="1215"/>
                    <a:pt x="168" y="1215"/>
                  </a:cubicBezTo>
                  <a:cubicBezTo>
                    <a:pt x="234" y="1215"/>
                    <a:pt x="334" y="1148"/>
                    <a:pt x="268" y="1048"/>
                  </a:cubicBezTo>
                  <a:cubicBezTo>
                    <a:pt x="268" y="514"/>
                    <a:pt x="601" y="314"/>
                    <a:pt x="601" y="314"/>
                  </a:cubicBezTo>
                  <a:cubicBezTo>
                    <a:pt x="701" y="281"/>
                    <a:pt x="735" y="181"/>
                    <a:pt x="701" y="81"/>
                  </a:cubicBezTo>
                  <a:cubicBezTo>
                    <a:pt x="677" y="32"/>
                    <a:pt x="617" y="1"/>
                    <a:pt x="56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4"/>
            <p:cNvSpPr/>
            <p:nvPr/>
          </p:nvSpPr>
          <p:spPr>
            <a:xfrm>
              <a:off x="4989575" y="1725525"/>
              <a:ext cx="19200" cy="30375"/>
            </a:xfrm>
            <a:custGeom>
              <a:avLst/>
              <a:gdLst/>
              <a:ahLst/>
              <a:cxnLst/>
              <a:rect l="l" t="t" r="r" b="b"/>
              <a:pathLst>
                <a:path w="768" h="1215" extrusionOk="0">
                  <a:moveTo>
                    <a:pt x="574" y="0"/>
                  </a:moveTo>
                  <a:cubicBezTo>
                    <a:pt x="552" y="0"/>
                    <a:pt x="527" y="4"/>
                    <a:pt x="501" y="13"/>
                  </a:cubicBezTo>
                  <a:cubicBezTo>
                    <a:pt x="467" y="13"/>
                    <a:pt x="0" y="247"/>
                    <a:pt x="0" y="1047"/>
                  </a:cubicBezTo>
                  <a:cubicBezTo>
                    <a:pt x="0" y="1147"/>
                    <a:pt x="100" y="1214"/>
                    <a:pt x="167" y="1214"/>
                  </a:cubicBezTo>
                  <a:cubicBezTo>
                    <a:pt x="300" y="1214"/>
                    <a:pt x="334" y="1147"/>
                    <a:pt x="300" y="1047"/>
                  </a:cubicBezTo>
                  <a:cubicBezTo>
                    <a:pt x="300" y="514"/>
                    <a:pt x="634" y="280"/>
                    <a:pt x="634" y="280"/>
                  </a:cubicBezTo>
                  <a:cubicBezTo>
                    <a:pt x="734" y="247"/>
                    <a:pt x="767" y="180"/>
                    <a:pt x="734" y="80"/>
                  </a:cubicBezTo>
                  <a:cubicBezTo>
                    <a:pt x="685" y="31"/>
                    <a:pt x="636" y="0"/>
                    <a:pt x="57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4"/>
            <p:cNvSpPr/>
            <p:nvPr/>
          </p:nvSpPr>
          <p:spPr>
            <a:xfrm>
              <a:off x="4393300" y="1689450"/>
              <a:ext cx="462875" cy="157800"/>
            </a:xfrm>
            <a:custGeom>
              <a:avLst/>
              <a:gdLst/>
              <a:ahLst/>
              <a:cxnLst/>
              <a:rect l="l" t="t" r="r" b="b"/>
              <a:pathLst>
                <a:path w="18515" h="6312" extrusionOk="0">
                  <a:moveTo>
                    <a:pt x="15011" y="1"/>
                  </a:moveTo>
                  <a:cubicBezTo>
                    <a:pt x="10911" y="1"/>
                    <a:pt x="4604" y="322"/>
                    <a:pt x="4604" y="322"/>
                  </a:cubicBezTo>
                  <a:cubicBezTo>
                    <a:pt x="4604" y="322"/>
                    <a:pt x="2269" y="355"/>
                    <a:pt x="1102" y="1823"/>
                  </a:cubicBezTo>
                  <a:cubicBezTo>
                    <a:pt x="134" y="3024"/>
                    <a:pt x="1" y="5659"/>
                    <a:pt x="2503" y="6160"/>
                  </a:cubicBezTo>
                  <a:cubicBezTo>
                    <a:pt x="3125" y="6278"/>
                    <a:pt x="6324" y="6311"/>
                    <a:pt x="9687" y="6311"/>
                  </a:cubicBezTo>
                  <a:cubicBezTo>
                    <a:pt x="13889" y="6311"/>
                    <a:pt x="18347" y="6260"/>
                    <a:pt x="18347" y="6260"/>
                  </a:cubicBezTo>
                  <a:cubicBezTo>
                    <a:pt x="18347" y="6260"/>
                    <a:pt x="18514" y="756"/>
                    <a:pt x="18447" y="289"/>
                  </a:cubicBezTo>
                  <a:cubicBezTo>
                    <a:pt x="18415" y="74"/>
                    <a:pt x="16963" y="1"/>
                    <a:pt x="15011"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4"/>
            <p:cNvSpPr/>
            <p:nvPr/>
          </p:nvSpPr>
          <p:spPr>
            <a:xfrm>
              <a:off x="4425000" y="1721075"/>
              <a:ext cx="429500" cy="105450"/>
            </a:xfrm>
            <a:custGeom>
              <a:avLst/>
              <a:gdLst/>
              <a:ahLst/>
              <a:cxnLst/>
              <a:rect l="l" t="t" r="r" b="b"/>
              <a:pathLst>
                <a:path w="17180" h="4218" extrusionOk="0">
                  <a:moveTo>
                    <a:pt x="12877" y="1"/>
                  </a:moveTo>
                  <a:cubicBezTo>
                    <a:pt x="9489" y="1"/>
                    <a:pt x="5017" y="100"/>
                    <a:pt x="3303" y="258"/>
                  </a:cubicBezTo>
                  <a:cubicBezTo>
                    <a:pt x="367" y="592"/>
                    <a:pt x="0" y="2359"/>
                    <a:pt x="1401" y="3527"/>
                  </a:cubicBezTo>
                  <a:cubicBezTo>
                    <a:pt x="2071" y="4072"/>
                    <a:pt x="5551" y="4217"/>
                    <a:pt x="9074" y="4217"/>
                  </a:cubicBezTo>
                  <a:cubicBezTo>
                    <a:pt x="13099" y="4217"/>
                    <a:pt x="17179" y="4027"/>
                    <a:pt x="17179" y="4027"/>
                  </a:cubicBezTo>
                  <a:cubicBezTo>
                    <a:pt x="17179" y="4027"/>
                    <a:pt x="17179" y="391"/>
                    <a:pt x="17079" y="158"/>
                  </a:cubicBezTo>
                  <a:cubicBezTo>
                    <a:pt x="17052" y="49"/>
                    <a:pt x="15225" y="1"/>
                    <a:pt x="128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4"/>
            <p:cNvSpPr/>
            <p:nvPr/>
          </p:nvSpPr>
          <p:spPr>
            <a:xfrm>
              <a:off x="4433325" y="1716675"/>
              <a:ext cx="425350" cy="113425"/>
            </a:xfrm>
            <a:custGeom>
              <a:avLst/>
              <a:gdLst/>
              <a:ahLst/>
              <a:cxnLst/>
              <a:rect l="l" t="t" r="r" b="b"/>
              <a:pathLst>
                <a:path w="17014" h="4537" extrusionOk="0">
                  <a:moveTo>
                    <a:pt x="12410" y="367"/>
                  </a:moveTo>
                  <a:cubicBezTo>
                    <a:pt x="14912" y="367"/>
                    <a:pt x="16313" y="401"/>
                    <a:pt x="16579" y="467"/>
                  </a:cubicBezTo>
                  <a:cubicBezTo>
                    <a:pt x="16613" y="934"/>
                    <a:pt x="16613" y="2802"/>
                    <a:pt x="16613" y="4070"/>
                  </a:cubicBezTo>
                  <a:cubicBezTo>
                    <a:pt x="15846" y="4070"/>
                    <a:pt x="12176" y="4237"/>
                    <a:pt x="8607" y="4237"/>
                  </a:cubicBezTo>
                  <a:cubicBezTo>
                    <a:pt x="2836" y="4237"/>
                    <a:pt x="1435" y="3870"/>
                    <a:pt x="1168" y="3603"/>
                  </a:cubicBezTo>
                  <a:cubicBezTo>
                    <a:pt x="568" y="3103"/>
                    <a:pt x="335" y="2535"/>
                    <a:pt x="501" y="1968"/>
                  </a:cubicBezTo>
                  <a:cubicBezTo>
                    <a:pt x="701" y="1268"/>
                    <a:pt x="1602" y="768"/>
                    <a:pt x="3003" y="634"/>
                  </a:cubicBezTo>
                  <a:cubicBezTo>
                    <a:pt x="4671" y="434"/>
                    <a:pt x="9141" y="367"/>
                    <a:pt x="12410" y="367"/>
                  </a:cubicBezTo>
                  <a:close/>
                  <a:moveTo>
                    <a:pt x="12410" y="0"/>
                  </a:moveTo>
                  <a:cubicBezTo>
                    <a:pt x="9041" y="0"/>
                    <a:pt x="4671" y="100"/>
                    <a:pt x="2970" y="267"/>
                  </a:cubicBezTo>
                  <a:cubicBezTo>
                    <a:pt x="1469" y="434"/>
                    <a:pt x="468" y="1034"/>
                    <a:pt x="201" y="1868"/>
                  </a:cubicBezTo>
                  <a:cubicBezTo>
                    <a:pt x="1" y="2535"/>
                    <a:pt x="301" y="3236"/>
                    <a:pt x="1002" y="3836"/>
                  </a:cubicBezTo>
                  <a:cubicBezTo>
                    <a:pt x="1202" y="3970"/>
                    <a:pt x="1869" y="4537"/>
                    <a:pt x="8674" y="4537"/>
                  </a:cubicBezTo>
                  <a:cubicBezTo>
                    <a:pt x="12677" y="4537"/>
                    <a:pt x="16813" y="4370"/>
                    <a:pt x="16846" y="4337"/>
                  </a:cubicBezTo>
                  <a:cubicBezTo>
                    <a:pt x="16913" y="4337"/>
                    <a:pt x="17013" y="4237"/>
                    <a:pt x="17013" y="4170"/>
                  </a:cubicBezTo>
                  <a:cubicBezTo>
                    <a:pt x="17013" y="3570"/>
                    <a:pt x="16980" y="534"/>
                    <a:pt x="16913" y="267"/>
                  </a:cubicBezTo>
                  <a:cubicBezTo>
                    <a:pt x="16880" y="100"/>
                    <a:pt x="16846" y="0"/>
                    <a:pt x="124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4"/>
            <p:cNvSpPr/>
            <p:nvPr/>
          </p:nvSpPr>
          <p:spPr>
            <a:xfrm>
              <a:off x="4446675" y="1740850"/>
              <a:ext cx="412825" cy="13375"/>
            </a:xfrm>
            <a:custGeom>
              <a:avLst/>
              <a:gdLst/>
              <a:ahLst/>
              <a:cxnLst/>
              <a:rect l="l" t="t" r="r" b="b"/>
              <a:pathLst>
                <a:path w="16513" h="535" extrusionOk="0">
                  <a:moveTo>
                    <a:pt x="16346" y="1"/>
                  </a:moveTo>
                  <a:lnTo>
                    <a:pt x="167" y="201"/>
                  </a:lnTo>
                  <a:cubicBezTo>
                    <a:pt x="101" y="201"/>
                    <a:pt x="1" y="268"/>
                    <a:pt x="1" y="368"/>
                  </a:cubicBezTo>
                  <a:cubicBezTo>
                    <a:pt x="1" y="434"/>
                    <a:pt x="101" y="534"/>
                    <a:pt x="167" y="534"/>
                  </a:cubicBezTo>
                  <a:lnTo>
                    <a:pt x="16346" y="368"/>
                  </a:lnTo>
                  <a:cubicBezTo>
                    <a:pt x="16446" y="368"/>
                    <a:pt x="16512" y="268"/>
                    <a:pt x="16512" y="201"/>
                  </a:cubicBezTo>
                  <a:cubicBezTo>
                    <a:pt x="16512" y="101"/>
                    <a:pt x="16446" y="1"/>
                    <a:pt x="1634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4"/>
            <p:cNvSpPr/>
            <p:nvPr/>
          </p:nvSpPr>
          <p:spPr>
            <a:xfrm>
              <a:off x="4438350" y="1767550"/>
              <a:ext cx="416975" cy="12525"/>
            </a:xfrm>
            <a:custGeom>
              <a:avLst/>
              <a:gdLst/>
              <a:ahLst/>
              <a:cxnLst/>
              <a:rect l="l" t="t" r="r" b="b"/>
              <a:pathLst>
                <a:path w="16679" h="501" extrusionOk="0">
                  <a:moveTo>
                    <a:pt x="167" y="0"/>
                  </a:moveTo>
                  <a:cubicBezTo>
                    <a:pt x="100" y="0"/>
                    <a:pt x="0" y="67"/>
                    <a:pt x="0" y="167"/>
                  </a:cubicBezTo>
                  <a:cubicBezTo>
                    <a:pt x="0" y="234"/>
                    <a:pt x="100" y="334"/>
                    <a:pt x="167" y="334"/>
                  </a:cubicBezTo>
                  <a:lnTo>
                    <a:pt x="16512" y="500"/>
                  </a:lnTo>
                  <a:cubicBezTo>
                    <a:pt x="16612" y="500"/>
                    <a:pt x="16679" y="400"/>
                    <a:pt x="16679" y="334"/>
                  </a:cubicBezTo>
                  <a:cubicBezTo>
                    <a:pt x="16679" y="234"/>
                    <a:pt x="16612" y="167"/>
                    <a:pt x="16512" y="167"/>
                  </a:cubicBezTo>
                  <a:lnTo>
                    <a:pt x="167"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4"/>
            <p:cNvSpPr/>
            <p:nvPr/>
          </p:nvSpPr>
          <p:spPr>
            <a:xfrm>
              <a:off x="4450025" y="1791725"/>
              <a:ext cx="409475" cy="18375"/>
            </a:xfrm>
            <a:custGeom>
              <a:avLst/>
              <a:gdLst/>
              <a:ahLst/>
              <a:cxnLst/>
              <a:rect l="l" t="t" r="r" b="b"/>
              <a:pathLst>
                <a:path w="16379" h="735" extrusionOk="0">
                  <a:moveTo>
                    <a:pt x="167" y="0"/>
                  </a:moveTo>
                  <a:cubicBezTo>
                    <a:pt x="67" y="0"/>
                    <a:pt x="0" y="67"/>
                    <a:pt x="0" y="167"/>
                  </a:cubicBezTo>
                  <a:cubicBezTo>
                    <a:pt x="0" y="234"/>
                    <a:pt x="67" y="334"/>
                    <a:pt x="167" y="334"/>
                  </a:cubicBezTo>
                  <a:lnTo>
                    <a:pt x="16212" y="734"/>
                  </a:lnTo>
                  <a:cubicBezTo>
                    <a:pt x="16312" y="734"/>
                    <a:pt x="16378" y="668"/>
                    <a:pt x="16378" y="568"/>
                  </a:cubicBezTo>
                  <a:cubicBezTo>
                    <a:pt x="16378" y="467"/>
                    <a:pt x="16312" y="401"/>
                    <a:pt x="16212" y="401"/>
                  </a:cubicBezTo>
                  <a:lnTo>
                    <a:pt x="167"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4"/>
            <p:cNvSpPr/>
            <p:nvPr/>
          </p:nvSpPr>
          <p:spPr>
            <a:xfrm>
              <a:off x="4445850" y="1579500"/>
              <a:ext cx="403650" cy="119675"/>
            </a:xfrm>
            <a:custGeom>
              <a:avLst/>
              <a:gdLst/>
              <a:ahLst/>
              <a:cxnLst/>
              <a:rect l="l" t="t" r="r" b="b"/>
              <a:pathLst>
                <a:path w="16146" h="4787" extrusionOk="0">
                  <a:moveTo>
                    <a:pt x="11632" y="0"/>
                  </a:moveTo>
                  <a:cubicBezTo>
                    <a:pt x="6996" y="0"/>
                    <a:pt x="401" y="184"/>
                    <a:pt x="401" y="184"/>
                  </a:cubicBezTo>
                  <a:cubicBezTo>
                    <a:pt x="401" y="184"/>
                    <a:pt x="0" y="4787"/>
                    <a:pt x="868" y="4787"/>
                  </a:cubicBezTo>
                  <a:cubicBezTo>
                    <a:pt x="2035" y="4753"/>
                    <a:pt x="16012" y="4520"/>
                    <a:pt x="16012" y="4520"/>
                  </a:cubicBezTo>
                  <a:cubicBezTo>
                    <a:pt x="16012" y="4520"/>
                    <a:pt x="16145" y="550"/>
                    <a:pt x="16078" y="217"/>
                  </a:cubicBezTo>
                  <a:cubicBezTo>
                    <a:pt x="16055" y="53"/>
                    <a:pt x="14128" y="0"/>
                    <a:pt x="11632" y="0"/>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4"/>
            <p:cNvSpPr/>
            <p:nvPr/>
          </p:nvSpPr>
          <p:spPr>
            <a:xfrm>
              <a:off x="4509225" y="1605750"/>
              <a:ext cx="296075" cy="70075"/>
            </a:xfrm>
            <a:custGeom>
              <a:avLst/>
              <a:gdLst/>
              <a:ahLst/>
              <a:cxnLst/>
              <a:rect l="l" t="t" r="r" b="b"/>
              <a:pathLst>
                <a:path w="11843" h="2803" extrusionOk="0">
                  <a:moveTo>
                    <a:pt x="334" y="434"/>
                  </a:moveTo>
                  <a:lnTo>
                    <a:pt x="11342" y="468"/>
                  </a:lnTo>
                  <a:lnTo>
                    <a:pt x="11509" y="2503"/>
                  </a:lnTo>
                  <a:lnTo>
                    <a:pt x="467" y="2136"/>
                  </a:lnTo>
                  <a:lnTo>
                    <a:pt x="334" y="434"/>
                  </a:lnTo>
                  <a:close/>
                  <a:moveTo>
                    <a:pt x="167" y="1"/>
                  </a:moveTo>
                  <a:cubicBezTo>
                    <a:pt x="134" y="1"/>
                    <a:pt x="101" y="1"/>
                    <a:pt x="34" y="34"/>
                  </a:cubicBezTo>
                  <a:cubicBezTo>
                    <a:pt x="0" y="101"/>
                    <a:pt x="0" y="134"/>
                    <a:pt x="0" y="168"/>
                  </a:cubicBezTo>
                  <a:lnTo>
                    <a:pt x="167" y="2269"/>
                  </a:lnTo>
                  <a:cubicBezTo>
                    <a:pt x="167" y="2336"/>
                    <a:pt x="267" y="2436"/>
                    <a:pt x="334" y="2436"/>
                  </a:cubicBezTo>
                  <a:lnTo>
                    <a:pt x="11675" y="2803"/>
                  </a:lnTo>
                  <a:cubicBezTo>
                    <a:pt x="11776" y="2803"/>
                    <a:pt x="11842" y="2769"/>
                    <a:pt x="11842" y="2569"/>
                  </a:cubicBezTo>
                  <a:lnTo>
                    <a:pt x="11842" y="2536"/>
                  </a:lnTo>
                  <a:lnTo>
                    <a:pt x="11675" y="201"/>
                  </a:lnTo>
                  <a:cubicBezTo>
                    <a:pt x="11675" y="134"/>
                    <a:pt x="11609" y="34"/>
                    <a:pt x="11509" y="34"/>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4"/>
            <p:cNvSpPr/>
            <p:nvPr/>
          </p:nvSpPr>
          <p:spPr>
            <a:xfrm>
              <a:off x="4480025" y="1579075"/>
              <a:ext cx="12550" cy="116775"/>
            </a:xfrm>
            <a:custGeom>
              <a:avLst/>
              <a:gdLst/>
              <a:ahLst/>
              <a:cxnLst/>
              <a:rect l="l" t="t" r="r" b="b"/>
              <a:pathLst>
                <a:path w="502" h="4671" extrusionOk="0">
                  <a:moveTo>
                    <a:pt x="168" y="0"/>
                  </a:moveTo>
                  <a:cubicBezTo>
                    <a:pt x="101" y="0"/>
                    <a:pt x="1" y="67"/>
                    <a:pt x="1" y="167"/>
                  </a:cubicBezTo>
                  <a:lnTo>
                    <a:pt x="168" y="4504"/>
                  </a:lnTo>
                  <a:cubicBezTo>
                    <a:pt x="168" y="4570"/>
                    <a:pt x="268" y="4670"/>
                    <a:pt x="335" y="4670"/>
                  </a:cubicBezTo>
                  <a:cubicBezTo>
                    <a:pt x="435" y="4670"/>
                    <a:pt x="501" y="4570"/>
                    <a:pt x="501" y="4504"/>
                  </a:cubicBezTo>
                  <a:lnTo>
                    <a:pt x="335" y="167"/>
                  </a:lnTo>
                  <a:cubicBezTo>
                    <a:pt x="335" y="67"/>
                    <a:pt x="268"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4"/>
            <p:cNvSpPr/>
            <p:nvPr/>
          </p:nvSpPr>
          <p:spPr>
            <a:xfrm>
              <a:off x="4820275" y="1583250"/>
              <a:ext cx="10875" cy="109250"/>
            </a:xfrm>
            <a:custGeom>
              <a:avLst/>
              <a:gdLst/>
              <a:ahLst/>
              <a:cxnLst/>
              <a:rect l="l" t="t" r="r" b="b"/>
              <a:pathLst>
                <a:path w="435" h="4370" extrusionOk="0">
                  <a:moveTo>
                    <a:pt x="167" y="0"/>
                  </a:moveTo>
                  <a:cubicBezTo>
                    <a:pt x="67" y="0"/>
                    <a:pt x="1" y="67"/>
                    <a:pt x="1" y="167"/>
                  </a:cubicBezTo>
                  <a:lnTo>
                    <a:pt x="101" y="4203"/>
                  </a:lnTo>
                  <a:cubicBezTo>
                    <a:pt x="101" y="4270"/>
                    <a:pt x="201" y="4370"/>
                    <a:pt x="268" y="4370"/>
                  </a:cubicBezTo>
                  <a:cubicBezTo>
                    <a:pt x="368" y="4370"/>
                    <a:pt x="401" y="4270"/>
                    <a:pt x="434" y="4203"/>
                  </a:cubicBezTo>
                  <a:lnTo>
                    <a:pt x="301" y="167"/>
                  </a:lnTo>
                  <a:cubicBezTo>
                    <a:pt x="301" y="67"/>
                    <a:pt x="234"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4"/>
            <p:cNvSpPr/>
            <p:nvPr/>
          </p:nvSpPr>
          <p:spPr>
            <a:xfrm>
              <a:off x="4542575" y="1621950"/>
              <a:ext cx="230200" cy="30525"/>
            </a:xfrm>
            <a:custGeom>
              <a:avLst/>
              <a:gdLst/>
              <a:ahLst/>
              <a:cxnLst/>
              <a:rect l="l" t="t" r="r" b="b"/>
              <a:pathLst>
                <a:path w="9208" h="1221" extrusionOk="0">
                  <a:moveTo>
                    <a:pt x="1046" y="0"/>
                  </a:moveTo>
                  <a:cubicBezTo>
                    <a:pt x="977" y="0"/>
                    <a:pt x="908" y="8"/>
                    <a:pt x="835" y="20"/>
                  </a:cubicBezTo>
                  <a:cubicBezTo>
                    <a:pt x="334" y="153"/>
                    <a:pt x="34" y="720"/>
                    <a:pt x="34" y="787"/>
                  </a:cubicBezTo>
                  <a:cubicBezTo>
                    <a:pt x="1" y="854"/>
                    <a:pt x="34" y="954"/>
                    <a:pt x="134" y="987"/>
                  </a:cubicBezTo>
                  <a:cubicBezTo>
                    <a:pt x="151" y="996"/>
                    <a:pt x="170" y="1000"/>
                    <a:pt x="189" y="1000"/>
                  </a:cubicBezTo>
                  <a:cubicBezTo>
                    <a:pt x="247" y="1000"/>
                    <a:pt x="309" y="962"/>
                    <a:pt x="334" y="887"/>
                  </a:cubicBezTo>
                  <a:cubicBezTo>
                    <a:pt x="434" y="787"/>
                    <a:pt x="635" y="387"/>
                    <a:pt x="935" y="320"/>
                  </a:cubicBezTo>
                  <a:cubicBezTo>
                    <a:pt x="976" y="306"/>
                    <a:pt x="1018" y="298"/>
                    <a:pt x="1061" y="298"/>
                  </a:cubicBezTo>
                  <a:cubicBezTo>
                    <a:pt x="1123" y="298"/>
                    <a:pt x="1190" y="314"/>
                    <a:pt x="1268" y="354"/>
                  </a:cubicBezTo>
                  <a:cubicBezTo>
                    <a:pt x="1502" y="487"/>
                    <a:pt x="1635" y="654"/>
                    <a:pt x="1769" y="787"/>
                  </a:cubicBezTo>
                  <a:cubicBezTo>
                    <a:pt x="1954" y="1003"/>
                    <a:pt x="2139" y="1191"/>
                    <a:pt x="2563" y="1191"/>
                  </a:cubicBezTo>
                  <a:cubicBezTo>
                    <a:pt x="2597" y="1191"/>
                    <a:pt x="2632" y="1190"/>
                    <a:pt x="2669" y="1187"/>
                  </a:cubicBezTo>
                  <a:cubicBezTo>
                    <a:pt x="3003" y="1154"/>
                    <a:pt x="3203" y="954"/>
                    <a:pt x="3470" y="720"/>
                  </a:cubicBezTo>
                  <a:cubicBezTo>
                    <a:pt x="3724" y="492"/>
                    <a:pt x="3901" y="340"/>
                    <a:pt x="4133" y="340"/>
                  </a:cubicBezTo>
                  <a:cubicBezTo>
                    <a:pt x="4205" y="340"/>
                    <a:pt x="4283" y="355"/>
                    <a:pt x="4371" y="387"/>
                  </a:cubicBezTo>
                  <a:cubicBezTo>
                    <a:pt x="4704" y="487"/>
                    <a:pt x="4804" y="587"/>
                    <a:pt x="4938" y="720"/>
                  </a:cubicBezTo>
                  <a:cubicBezTo>
                    <a:pt x="5104" y="954"/>
                    <a:pt x="5271" y="1154"/>
                    <a:pt x="6038" y="1221"/>
                  </a:cubicBezTo>
                  <a:lnTo>
                    <a:pt x="6339" y="1221"/>
                  </a:lnTo>
                  <a:cubicBezTo>
                    <a:pt x="6972" y="1221"/>
                    <a:pt x="7306" y="987"/>
                    <a:pt x="7539" y="687"/>
                  </a:cubicBezTo>
                  <a:cubicBezTo>
                    <a:pt x="7749" y="538"/>
                    <a:pt x="7904" y="415"/>
                    <a:pt x="8078" y="415"/>
                  </a:cubicBezTo>
                  <a:cubicBezTo>
                    <a:pt x="8099" y="415"/>
                    <a:pt x="8119" y="417"/>
                    <a:pt x="8140" y="420"/>
                  </a:cubicBezTo>
                  <a:cubicBezTo>
                    <a:pt x="8707" y="520"/>
                    <a:pt x="8874" y="1021"/>
                    <a:pt x="8874" y="1021"/>
                  </a:cubicBezTo>
                  <a:cubicBezTo>
                    <a:pt x="8921" y="1068"/>
                    <a:pt x="8968" y="1115"/>
                    <a:pt x="9027" y="1115"/>
                  </a:cubicBezTo>
                  <a:cubicBezTo>
                    <a:pt x="9052" y="1115"/>
                    <a:pt x="9078" y="1107"/>
                    <a:pt x="9107" y="1087"/>
                  </a:cubicBezTo>
                  <a:cubicBezTo>
                    <a:pt x="9174" y="1054"/>
                    <a:pt x="9207" y="987"/>
                    <a:pt x="9174" y="887"/>
                  </a:cubicBezTo>
                  <a:cubicBezTo>
                    <a:pt x="9174" y="854"/>
                    <a:pt x="8940" y="220"/>
                    <a:pt x="8173" y="87"/>
                  </a:cubicBezTo>
                  <a:cubicBezTo>
                    <a:pt x="8146" y="84"/>
                    <a:pt x="8119" y="83"/>
                    <a:pt x="8094" y="83"/>
                  </a:cubicBezTo>
                  <a:cubicBezTo>
                    <a:pt x="7776" y="83"/>
                    <a:pt x="7586" y="266"/>
                    <a:pt x="7339" y="420"/>
                  </a:cubicBezTo>
                  <a:cubicBezTo>
                    <a:pt x="7074" y="656"/>
                    <a:pt x="6835" y="865"/>
                    <a:pt x="6324" y="865"/>
                  </a:cubicBezTo>
                  <a:cubicBezTo>
                    <a:pt x="6256" y="865"/>
                    <a:pt x="6183" y="862"/>
                    <a:pt x="6105" y="854"/>
                  </a:cubicBezTo>
                  <a:cubicBezTo>
                    <a:pt x="5471" y="821"/>
                    <a:pt x="5338" y="654"/>
                    <a:pt x="5171" y="487"/>
                  </a:cubicBezTo>
                  <a:cubicBezTo>
                    <a:pt x="5038" y="354"/>
                    <a:pt x="4938" y="187"/>
                    <a:pt x="4504" y="53"/>
                  </a:cubicBezTo>
                  <a:cubicBezTo>
                    <a:pt x="4398" y="20"/>
                    <a:pt x="4299" y="6"/>
                    <a:pt x="4205" y="6"/>
                  </a:cubicBezTo>
                  <a:cubicBezTo>
                    <a:pt x="3827" y="6"/>
                    <a:pt x="3544" y="246"/>
                    <a:pt x="3303" y="487"/>
                  </a:cubicBezTo>
                  <a:cubicBezTo>
                    <a:pt x="3103" y="654"/>
                    <a:pt x="2936" y="821"/>
                    <a:pt x="2669" y="854"/>
                  </a:cubicBezTo>
                  <a:cubicBezTo>
                    <a:pt x="2635" y="857"/>
                    <a:pt x="2603" y="859"/>
                    <a:pt x="2572" y="859"/>
                  </a:cubicBezTo>
                  <a:cubicBezTo>
                    <a:pt x="2308" y="859"/>
                    <a:pt x="2182" y="733"/>
                    <a:pt x="2002" y="554"/>
                  </a:cubicBezTo>
                  <a:cubicBezTo>
                    <a:pt x="1835" y="420"/>
                    <a:pt x="1669" y="253"/>
                    <a:pt x="1435" y="87"/>
                  </a:cubicBezTo>
                  <a:cubicBezTo>
                    <a:pt x="1287" y="23"/>
                    <a:pt x="1166" y="0"/>
                    <a:pt x="104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4"/>
            <p:cNvSpPr/>
            <p:nvPr/>
          </p:nvSpPr>
          <p:spPr>
            <a:xfrm>
              <a:off x="4441675" y="1828875"/>
              <a:ext cx="403650" cy="168025"/>
            </a:xfrm>
            <a:custGeom>
              <a:avLst/>
              <a:gdLst/>
              <a:ahLst/>
              <a:cxnLst/>
              <a:rect l="l" t="t" r="r" b="b"/>
              <a:pathLst>
                <a:path w="16146" h="6721" extrusionOk="0">
                  <a:moveTo>
                    <a:pt x="11478" y="1"/>
                  </a:moveTo>
                  <a:cubicBezTo>
                    <a:pt x="6852" y="1"/>
                    <a:pt x="401" y="249"/>
                    <a:pt x="401" y="249"/>
                  </a:cubicBezTo>
                  <a:cubicBezTo>
                    <a:pt x="401" y="249"/>
                    <a:pt x="1" y="6720"/>
                    <a:pt x="868" y="6720"/>
                  </a:cubicBezTo>
                  <a:cubicBezTo>
                    <a:pt x="2035" y="6720"/>
                    <a:pt x="16012" y="6353"/>
                    <a:pt x="16012" y="6353"/>
                  </a:cubicBezTo>
                  <a:cubicBezTo>
                    <a:pt x="16012" y="6353"/>
                    <a:pt x="16145" y="783"/>
                    <a:pt x="16079" y="316"/>
                  </a:cubicBezTo>
                  <a:cubicBezTo>
                    <a:pt x="16055" y="78"/>
                    <a:pt x="14048" y="1"/>
                    <a:pt x="11478" y="1"/>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4"/>
            <p:cNvSpPr/>
            <p:nvPr/>
          </p:nvSpPr>
          <p:spPr>
            <a:xfrm>
              <a:off x="4504225" y="1867600"/>
              <a:ext cx="293575" cy="82600"/>
            </a:xfrm>
            <a:custGeom>
              <a:avLst/>
              <a:gdLst/>
              <a:ahLst/>
              <a:cxnLst/>
              <a:rect l="l" t="t" r="r" b="b"/>
              <a:pathLst>
                <a:path w="11743" h="3304" extrusionOk="0">
                  <a:moveTo>
                    <a:pt x="334" y="368"/>
                  </a:moveTo>
                  <a:lnTo>
                    <a:pt x="11342" y="468"/>
                  </a:lnTo>
                  <a:lnTo>
                    <a:pt x="11408" y="3003"/>
                  </a:lnTo>
                  <a:lnTo>
                    <a:pt x="501" y="2970"/>
                  </a:lnTo>
                  <a:lnTo>
                    <a:pt x="334" y="368"/>
                  </a:lnTo>
                  <a:close/>
                  <a:moveTo>
                    <a:pt x="167" y="1"/>
                  </a:moveTo>
                  <a:cubicBezTo>
                    <a:pt x="134" y="1"/>
                    <a:pt x="67" y="1"/>
                    <a:pt x="34" y="34"/>
                  </a:cubicBezTo>
                  <a:cubicBezTo>
                    <a:pt x="0" y="68"/>
                    <a:pt x="0" y="134"/>
                    <a:pt x="0" y="168"/>
                  </a:cubicBezTo>
                  <a:lnTo>
                    <a:pt x="167" y="3070"/>
                  </a:lnTo>
                  <a:cubicBezTo>
                    <a:pt x="167" y="3170"/>
                    <a:pt x="234" y="3237"/>
                    <a:pt x="334" y="3237"/>
                  </a:cubicBezTo>
                  <a:lnTo>
                    <a:pt x="11575" y="3303"/>
                  </a:lnTo>
                  <a:cubicBezTo>
                    <a:pt x="11709" y="3303"/>
                    <a:pt x="11742" y="3237"/>
                    <a:pt x="11742" y="3070"/>
                  </a:cubicBezTo>
                  <a:lnTo>
                    <a:pt x="11742" y="3037"/>
                  </a:lnTo>
                  <a:lnTo>
                    <a:pt x="11675" y="234"/>
                  </a:lnTo>
                  <a:cubicBezTo>
                    <a:pt x="11675" y="168"/>
                    <a:pt x="11575" y="68"/>
                    <a:pt x="11509" y="68"/>
                  </a:cubicBezTo>
                  <a:lnTo>
                    <a:pt x="167" y="1"/>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4"/>
            <p:cNvSpPr/>
            <p:nvPr/>
          </p:nvSpPr>
          <p:spPr>
            <a:xfrm>
              <a:off x="4475875" y="1830075"/>
              <a:ext cx="12525" cy="160150"/>
            </a:xfrm>
            <a:custGeom>
              <a:avLst/>
              <a:gdLst/>
              <a:ahLst/>
              <a:cxnLst/>
              <a:rect l="l" t="t" r="r" b="b"/>
              <a:pathLst>
                <a:path w="501" h="6406" extrusionOk="0">
                  <a:moveTo>
                    <a:pt x="167" y="1"/>
                  </a:moveTo>
                  <a:cubicBezTo>
                    <a:pt x="100" y="1"/>
                    <a:pt x="0" y="68"/>
                    <a:pt x="0" y="168"/>
                  </a:cubicBezTo>
                  <a:lnTo>
                    <a:pt x="167" y="6239"/>
                  </a:lnTo>
                  <a:cubicBezTo>
                    <a:pt x="167" y="6339"/>
                    <a:pt x="267" y="6406"/>
                    <a:pt x="334" y="6406"/>
                  </a:cubicBezTo>
                  <a:cubicBezTo>
                    <a:pt x="434" y="6406"/>
                    <a:pt x="501" y="6339"/>
                    <a:pt x="501" y="6239"/>
                  </a:cubicBezTo>
                  <a:lnTo>
                    <a:pt x="334" y="168"/>
                  </a:lnTo>
                  <a:cubicBezTo>
                    <a:pt x="334" y="68"/>
                    <a:pt x="267" y="1"/>
                    <a:pt x="16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4"/>
            <p:cNvSpPr/>
            <p:nvPr/>
          </p:nvSpPr>
          <p:spPr>
            <a:xfrm>
              <a:off x="4816100" y="1835925"/>
              <a:ext cx="10875" cy="150125"/>
            </a:xfrm>
            <a:custGeom>
              <a:avLst/>
              <a:gdLst/>
              <a:ahLst/>
              <a:cxnLst/>
              <a:rect l="l" t="t" r="r" b="b"/>
              <a:pathLst>
                <a:path w="435" h="6005" extrusionOk="0">
                  <a:moveTo>
                    <a:pt x="168" y="0"/>
                  </a:moveTo>
                  <a:cubicBezTo>
                    <a:pt x="68" y="0"/>
                    <a:pt x="1" y="100"/>
                    <a:pt x="1" y="167"/>
                  </a:cubicBezTo>
                  <a:lnTo>
                    <a:pt x="101" y="5838"/>
                  </a:lnTo>
                  <a:cubicBezTo>
                    <a:pt x="101" y="5938"/>
                    <a:pt x="201" y="6005"/>
                    <a:pt x="268" y="6005"/>
                  </a:cubicBezTo>
                  <a:cubicBezTo>
                    <a:pt x="368" y="6005"/>
                    <a:pt x="435" y="5938"/>
                    <a:pt x="435" y="5838"/>
                  </a:cubicBezTo>
                  <a:lnTo>
                    <a:pt x="334" y="167"/>
                  </a:lnTo>
                  <a:cubicBezTo>
                    <a:pt x="334" y="100"/>
                    <a:pt x="234" y="0"/>
                    <a:pt x="16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4"/>
            <p:cNvSpPr/>
            <p:nvPr/>
          </p:nvSpPr>
          <p:spPr>
            <a:xfrm>
              <a:off x="4562600" y="1891450"/>
              <a:ext cx="183475" cy="34625"/>
            </a:xfrm>
            <a:custGeom>
              <a:avLst/>
              <a:gdLst/>
              <a:ahLst/>
              <a:cxnLst/>
              <a:rect l="l" t="t" r="r" b="b"/>
              <a:pathLst>
                <a:path w="7339" h="1385" extrusionOk="0">
                  <a:moveTo>
                    <a:pt x="4456" y="0"/>
                  </a:moveTo>
                  <a:cubicBezTo>
                    <a:pt x="4081" y="0"/>
                    <a:pt x="3682" y="336"/>
                    <a:pt x="3303" y="615"/>
                  </a:cubicBezTo>
                  <a:cubicBezTo>
                    <a:pt x="3002" y="848"/>
                    <a:pt x="2702" y="1082"/>
                    <a:pt x="2535" y="1082"/>
                  </a:cubicBezTo>
                  <a:cubicBezTo>
                    <a:pt x="2369" y="1082"/>
                    <a:pt x="2335" y="1048"/>
                    <a:pt x="2202" y="782"/>
                  </a:cubicBezTo>
                  <a:cubicBezTo>
                    <a:pt x="2135" y="581"/>
                    <a:pt x="2002" y="348"/>
                    <a:pt x="1668" y="181"/>
                  </a:cubicBezTo>
                  <a:cubicBezTo>
                    <a:pt x="1553" y="118"/>
                    <a:pt x="1436" y="92"/>
                    <a:pt x="1319" y="92"/>
                  </a:cubicBezTo>
                  <a:cubicBezTo>
                    <a:pt x="692" y="92"/>
                    <a:pt x="90" y="864"/>
                    <a:pt x="34" y="948"/>
                  </a:cubicBezTo>
                  <a:cubicBezTo>
                    <a:pt x="0" y="1015"/>
                    <a:pt x="0" y="1115"/>
                    <a:pt x="67" y="1182"/>
                  </a:cubicBezTo>
                  <a:cubicBezTo>
                    <a:pt x="91" y="1194"/>
                    <a:pt x="120" y="1202"/>
                    <a:pt x="150" y="1202"/>
                  </a:cubicBezTo>
                  <a:cubicBezTo>
                    <a:pt x="203" y="1202"/>
                    <a:pt x="258" y="1179"/>
                    <a:pt x="301" y="1115"/>
                  </a:cubicBezTo>
                  <a:cubicBezTo>
                    <a:pt x="475" y="911"/>
                    <a:pt x="980" y="378"/>
                    <a:pt x="1372" y="378"/>
                  </a:cubicBezTo>
                  <a:cubicBezTo>
                    <a:pt x="1429" y="378"/>
                    <a:pt x="1484" y="389"/>
                    <a:pt x="1535" y="415"/>
                  </a:cubicBezTo>
                  <a:cubicBezTo>
                    <a:pt x="1802" y="548"/>
                    <a:pt x="1868" y="748"/>
                    <a:pt x="1968" y="915"/>
                  </a:cubicBezTo>
                  <a:cubicBezTo>
                    <a:pt x="2063" y="1105"/>
                    <a:pt x="2188" y="1385"/>
                    <a:pt x="2571" y="1385"/>
                  </a:cubicBezTo>
                  <a:cubicBezTo>
                    <a:pt x="2591" y="1385"/>
                    <a:pt x="2613" y="1384"/>
                    <a:pt x="2636" y="1382"/>
                  </a:cubicBezTo>
                  <a:cubicBezTo>
                    <a:pt x="2869" y="1315"/>
                    <a:pt x="3203" y="1082"/>
                    <a:pt x="3536" y="848"/>
                  </a:cubicBezTo>
                  <a:cubicBezTo>
                    <a:pt x="3827" y="584"/>
                    <a:pt x="4180" y="278"/>
                    <a:pt x="4447" y="278"/>
                  </a:cubicBezTo>
                  <a:cubicBezTo>
                    <a:pt x="4517" y="278"/>
                    <a:pt x="4581" y="299"/>
                    <a:pt x="4637" y="348"/>
                  </a:cubicBezTo>
                  <a:cubicBezTo>
                    <a:pt x="4837" y="515"/>
                    <a:pt x="4870" y="615"/>
                    <a:pt x="4904" y="782"/>
                  </a:cubicBezTo>
                  <a:cubicBezTo>
                    <a:pt x="4971" y="1015"/>
                    <a:pt x="5037" y="1215"/>
                    <a:pt x="5504" y="1349"/>
                  </a:cubicBezTo>
                  <a:cubicBezTo>
                    <a:pt x="5571" y="1382"/>
                    <a:pt x="5671" y="1382"/>
                    <a:pt x="5704" y="1382"/>
                  </a:cubicBezTo>
                  <a:cubicBezTo>
                    <a:pt x="6138" y="1382"/>
                    <a:pt x="6405" y="1048"/>
                    <a:pt x="6705" y="782"/>
                  </a:cubicBezTo>
                  <a:cubicBezTo>
                    <a:pt x="6799" y="687"/>
                    <a:pt x="6982" y="445"/>
                    <a:pt x="7059" y="445"/>
                  </a:cubicBezTo>
                  <a:cubicBezTo>
                    <a:pt x="7064" y="445"/>
                    <a:pt x="7068" y="446"/>
                    <a:pt x="7072" y="448"/>
                  </a:cubicBezTo>
                  <a:cubicBezTo>
                    <a:pt x="7101" y="468"/>
                    <a:pt x="7128" y="476"/>
                    <a:pt x="7152" y="476"/>
                  </a:cubicBezTo>
                  <a:cubicBezTo>
                    <a:pt x="7211" y="476"/>
                    <a:pt x="7258" y="428"/>
                    <a:pt x="7306" y="381"/>
                  </a:cubicBezTo>
                  <a:cubicBezTo>
                    <a:pt x="7339" y="281"/>
                    <a:pt x="7306" y="214"/>
                    <a:pt x="7205" y="181"/>
                  </a:cubicBezTo>
                  <a:cubicBezTo>
                    <a:pt x="7161" y="166"/>
                    <a:pt x="7119" y="160"/>
                    <a:pt x="7078" y="160"/>
                  </a:cubicBezTo>
                  <a:cubicBezTo>
                    <a:pt x="6845" y="160"/>
                    <a:pt x="6670" y="383"/>
                    <a:pt x="6472" y="581"/>
                  </a:cubicBezTo>
                  <a:cubicBezTo>
                    <a:pt x="6238" y="815"/>
                    <a:pt x="5979" y="1100"/>
                    <a:pt x="5694" y="1100"/>
                  </a:cubicBezTo>
                  <a:cubicBezTo>
                    <a:pt x="5653" y="1100"/>
                    <a:pt x="5612" y="1094"/>
                    <a:pt x="5571" y="1082"/>
                  </a:cubicBezTo>
                  <a:cubicBezTo>
                    <a:pt x="5304" y="1015"/>
                    <a:pt x="5237" y="915"/>
                    <a:pt x="5204" y="748"/>
                  </a:cubicBezTo>
                  <a:cubicBezTo>
                    <a:pt x="5171" y="581"/>
                    <a:pt x="5071" y="381"/>
                    <a:pt x="4804" y="114"/>
                  </a:cubicBezTo>
                  <a:cubicBezTo>
                    <a:pt x="4691" y="34"/>
                    <a:pt x="4575" y="0"/>
                    <a:pt x="445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4"/>
            <p:cNvSpPr/>
            <p:nvPr/>
          </p:nvSpPr>
          <p:spPr>
            <a:xfrm>
              <a:off x="4625975" y="1097825"/>
              <a:ext cx="267725" cy="264450"/>
            </a:xfrm>
            <a:custGeom>
              <a:avLst/>
              <a:gdLst/>
              <a:ahLst/>
              <a:cxnLst/>
              <a:rect l="l" t="t" r="r" b="b"/>
              <a:pathLst>
                <a:path w="10709" h="10578" extrusionOk="0">
                  <a:moveTo>
                    <a:pt x="7320" y="1"/>
                  </a:moveTo>
                  <a:cubicBezTo>
                    <a:pt x="6567" y="1"/>
                    <a:pt x="5758" y="211"/>
                    <a:pt x="4971" y="804"/>
                  </a:cubicBezTo>
                  <a:cubicBezTo>
                    <a:pt x="4370" y="1238"/>
                    <a:pt x="4137" y="1638"/>
                    <a:pt x="4137" y="2105"/>
                  </a:cubicBezTo>
                  <a:cubicBezTo>
                    <a:pt x="4137" y="2905"/>
                    <a:pt x="5137" y="3506"/>
                    <a:pt x="6105" y="4106"/>
                  </a:cubicBezTo>
                  <a:cubicBezTo>
                    <a:pt x="6805" y="4573"/>
                    <a:pt x="7539" y="4974"/>
                    <a:pt x="7639" y="5407"/>
                  </a:cubicBezTo>
                  <a:cubicBezTo>
                    <a:pt x="7673" y="5641"/>
                    <a:pt x="7639" y="5841"/>
                    <a:pt x="7506" y="6074"/>
                  </a:cubicBezTo>
                  <a:cubicBezTo>
                    <a:pt x="7039" y="6675"/>
                    <a:pt x="5504" y="7108"/>
                    <a:pt x="2836" y="7275"/>
                  </a:cubicBezTo>
                  <a:cubicBezTo>
                    <a:pt x="1802" y="7342"/>
                    <a:pt x="1035" y="7675"/>
                    <a:pt x="634" y="8309"/>
                  </a:cubicBezTo>
                  <a:cubicBezTo>
                    <a:pt x="0" y="9243"/>
                    <a:pt x="367" y="10411"/>
                    <a:pt x="367" y="10444"/>
                  </a:cubicBezTo>
                  <a:cubicBezTo>
                    <a:pt x="434" y="10511"/>
                    <a:pt x="467" y="10578"/>
                    <a:pt x="534" y="10578"/>
                  </a:cubicBezTo>
                  <a:lnTo>
                    <a:pt x="534" y="10477"/>
                  </a:lnTo>
                  <a:cubicBezTo>
                    <a:pt x="668" y="10444"/>
                    <a:pt x="701" y="10344"/>
                    <a:pt x="668" y="10277"/>
                  </a:cubicBezTo>
                  <a:cubicBezTo>
                    <a:pt x="668" y="10277"/>
                    <a:pt x="334" y="9177"/>
                    <a:pt x="868" y="8409"/>
                  </a:cubicBezTo>
                  <a:cubicBezTo>
                    <a:pt x="1268" y="7909"/>
                    <a:pt x="1868" y="7609"/>
                    <a:pt x="2836" y="7509"/>
                  </a:cubicBezTo>
                  <a:cubicBezTo>
                    <a:pt x="5671" y="7309"/>
                    <a:pt x="7206" y="6908"/>
                    <a:pt x="7773" y="6141"/>
                  </a:cubicBezTo>
                  <a:cubicBezTo>
                    <a:pt x="7973" y="5908"/>
                    <a:pt x="8006" y="5574"/>
                    <a:pt x="7939" y="5240"/>
                  </a:cubicBezTo>
                  <a:cubicBezTo>
                    <a:pt x="7806" y="4740"/>
                    <a:pt x="7039" y="4273"/>
                    <a:pt x="6272" y="3773"/>
                  </a:cubicBezTo>
                  <a:cubicBezTo>
                    <a:pt x="5438" y="3272"/>
                    <a:pt x="4470" y="2672"/>
                    <a:pt x="4437" y="2071"/>
                  </a:cubicBezTo>
                  <a:cubicBezTo>
                    <a:pt x="4437" y="1771"/>
                    <a:pt x="4670" y="1438"/>
                    <a:pt x="5137" y="1071"/>
                  </a:cubicBezTo>
                  <a:cubicBezTo>
                    <a:pt x="5881" y="506"/>
                    <a:pt x="6639" y="306"/>
                    <a:pt x="7341" y="306"/>
                  </a:cubicBezTo>
                  <a:cubicBezTo>
                    <a:pt x="9001" y="306"/>
                    <a:pt x="10347" y="1424"/>
                    <a:pt x="10441" y="1471"/>
                  </a:cubicBezTo>
                  <a:cubicBezTo>
                    <a:pt x="10458" y="1521"/>
                    <a:pt x="10500" y="1546"/>
                    <a:pt x="10541" y="1546"/>
                  </a:cubicBezTo>
                  <a:cubicBezTo>
                    <a:pt x="10583" y="1546"/>
                    <a:pt x="10625" y="1521"/>
                    <a:pt x="10641" y="1471"/>
                  </a:cubicBezTo>
                  <a:cubicBezTo>
                    <a:pt x="10708" y="1438"/>
                    <a:pt x="10708" y="1304"/>
                    <a:pt x="10641" y="1271"/>
                  </a:cubicBezTo>
                  <a:cubicBezTo>
                    <a:pt x="10641" y="1247"/>
                    <a:pt x="9150" y="1"/>
                    <a:pt x="732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4"/>
            <p:cNvSpPr/>
            <p:nvPr/>
          </p:nvSpPr>
          <p:spPr>
            <a:xfrm>
              <a:off x="4672675" y="1200050"/>
              <a:ext cx="207675" cy="164725"/>
            </a:xfrm>
            <a:custGeom>
              <a:avLst/>
              <a:gdLst/>
              <a:ahLst/>
              <a:cxnLst/>
              <a:rect l="l" t="t" r="r" b="b"/>
              <a:pathLst>
                <a:path w="8307" h="6589" extrusionOk="0">
                  <a:moveTo>
                    <a:pt x="7005" y="1"/>
                  </a:moveTo>
                  <a:cubicBezTo>
                    <a:pt x="6964" y="1"/>
                    <a:pt x="6922" y="17"/>
                    <a:pt x="6905" y="51"/>
                  </a:cubicBezTo>
                  <a:cubicBezTo>
                    <a:pt x="6805" y="84"/>
                    <a:pt x="6805" y="217"/>
                    <a:pt x="6905" y="251"/>
                  </a:cubicBezTo>
                  <a:cubicBezTo>
                    <a:pt x="7739" y="1051"/>
                    <a:pt x="8006" y="1852"/>
                    <a:pt x="7739" y="2586"/>
                  </a:cubicBezTo>
                  <a:cubicBezTo>
                    <a:pt x="7265" y="3755"/>
                    <a:pt x="5444" y="4595"/>
                    <a:pt x="3467" y="4595"/>
                  </a:cubicBezTo>
                  <a:cubicBezTo>
                    <a:pt x="3357" y="4595"/>
                    <a:pt x="3247" y="4592"/>
                    <a:pt x="3136" y="4587"/>
                  </a:cubicBezTo>
                  <a:cubicBezTo>
                    <a:pt x="3060" y="4585"/>
                    <a:pt x="2985" y="4584"/>
                    <a:pt x="2912" y="4584"/>
                  </a:cubicBezTo>
                  <a:cubicBezTo>
                    <a:pt x="1666" y="4584"/>
                    <a:pt x="810" y="4852"/>
                    <a:pt x="401" y="5388"/>
                  </a:cubicBezTo>
                  <a:cubicBezTo>
                    <a:pt x="0" y="5888"/>
                    <a:pt x="134" y="6422"/>
                    <a:pt x="134" y="6489"/>
                  </a:cubicBezTo>
                  <a:cubicBezTo>
                    <a:pt x="167" y="6555"/>
                    <a:pt x="234" y="6589"/>
                    <a:pt x="301" y="6589"/>
                  </a:cubicBezTo>
                  <a:cubicBezTo>
                    <a:pt x="434" y="6555"/>
                    <a:pt x="467" y="6489"/>
                    <a:pt x="434" y="6422"/>
                  </a:cubicBezTo>
                  <a:cubicBezTo>
                    <a:pt x="434" y="6422"/>
                    <a:pt x="334" y="6022"/>
                    <a:pt x="634" y="5655"/>
                  </a:cubicBezTo>
                  <a:cubicBezTo>
                    <a:pt x="912" y="5346"/>
                    <a:pt x="1476" y="4980"/>
                    <a:pt x="2800" y="4980"/>
                  </a:cubicBezTo>
                  <a:cubicBezTo>
                    <a:pt x="2907" y="4980"/>
                    <a:pt x="3019" y="4982"/>
                    <a:pt x="3136" y="4987"/>
                  </a:cubicBezTo>
                  <a:cubicBezTo>
                    <a:pt x="3175" y="4988"/>
                    <a:pt x="3215" y="4988"/>
                    <a:pt x="3254" y="4988"/>
                  </a:cubicBezTo>
                  <a:cubicBezTo>
                    <a:pt x="5476" y="4988"/>
                    <a:pt x="7482" y="4064"/>
                    <a:pt x="8006" y="2753"/>
                  </a:cubicBezTo>
                  <a:cubicBezTo>
                    <a:pt x="8273" y="2152"/>
                    <a:pt x="8306" y="1185"/>
                    <a:pt x="7106" y="51"/>
                  </a:cubicBezTo>
                  <a:cubicBezTo>
                    <a:pt x="7089" y="17"/>
                    <a:pt x="7047" y="1"/>
                    <a:pt x="700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4"/>
            <p:cNvSpPr/>
            <p:nvPr/>
          </p:nvSpPr>
          <p:spPr>
            <a:xfrm>
              <a:off x="5773450" y="1319725"/>
              <a:ext cx="108450" cy="206000"/>
            </a:xfrm>
            <a:custGeom>
              <a:avLst/>
              <a:gdLst/>
              <a:ahLst/>
              <a:cxnLst/>
              <a:rect l="l" t="t" r="r" b="b"/>
              <a:pathLst>
                <a:path w="4338" h="8240" extrusionOk="0">
                  <a:moveTo>
                    <a:pt x="2378" y="0"/>
                  </a:moveTo>
                  <a:cubicBezTo>
                    <a:pt x="1635" y="0"/>
                    <a:pt x="868" y="34"/>
                    <a:pt x="601" y="100"/>
                  </a:cubicBezTo>
                  <a:cubicBezTo>
                    <a:pt x="1" y="234"/>
                    <a:pt x="468" y="8240"/>
                    <a:pt x="468" y="8240"/>
                  </a:cubicBezTo>
                  <a:cubicBezTo>
                    <a:pt x="468" y="8240"/>
                    <a:pt x="3670" y="8240"/>
                    <a:pt x="4004" y="8106"/>
                  </a:cubicBezTo>
                  <a:cubicBezTo>
                    <a:pt x="4337" y="7973"/>
                    <a:pt x="4337" y="234"/>
                    <a:pt x="4004" y="100"/>
                  </a:cubicBezTo>
                  <a:cubicBezTo>
                    <a:pt x="3837" y="34"/>
                    <a:pt x="3120" y="0"/>
                    <a:pt x="2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4"/>
            <p:cNvSpPr/>
            <p:nvPr/>
          </p:nvSpPr>
          <p:spPr>
            <a:xfrm>
              <a:off x="5775125" y="1317225"/>
              <a:ext cx="108450" cy="212675"/>
            </a:xfrm>
            <a:custGeom>
              <a:avLst/>
              <a:gdLst/>
              <a:ahLst/>
              <a:cxnLst/>
              <a:rect l="l" t="t" r="r" b="b"/>
              <a:pathLst>
                <a:path w="4338" h="8507" extrusionOk="0">
                  <a:moveTo>
                    <a:pt x="2269" y="300"/>
                  </a:moveTo>
                  <a:cubicBezTo>
                    <a:pt x="3069" y="300"/>
                    <a:pt x="3603" y="334"/>
                    <a:pt x="3770" y="367"/>
                  </a:cubicBezTo>
                  <a:cubicBezTo>
                    <a:pt x="4037" y="1034"/>
                    <a:pt x="4037" y="7406"/>
                    <a:pt x="3770" y="8073"/>
                  </a:cubicBezTo>
                  <a:cubicBezTo>
                    <a:pt x="3436" y="8139"/>
                    <a:pt x="1702" y="8173"/>
                    <a:pt x="534" y="8173"/>
                  </a:cubicBezTo>
                  <a:cubicBezTo>
                    <a:pt x="368" y="4637"/>
                    <a:pt x="334" y="801"/>
                    <a:pt x="568" y="367"/>
                  </a:cubicBezTo>
                  <a:cubicBezTo>
                    <a:pt x="868" y="334"/>
                    <a:pt x="1535" y="300"/>
                    <a:pt x="2269" y="300"/>
                  </a:cubicBezTo>
                  <a:close/>
                  <a:moveTo>
                    <a:pt x="2269" y="0"/>
                  </a:moveTo>
                  <a:cubicBezTo>
                    <a:pt x="1602" y="0"/>
                    <a:pt x="768" y="0"/>
                    <a:pt x="434" y="67"/>
                  </a:cubicBezTo>
                  <a:cubicBezTo>
                    <a:pt x="267" y="134"/>
                    <a:pt x="1" y="167"/>
                    <a:pt x="67" y="4337"/>
                  </a:cubicBezTo>
                  <a:cubicBezTo>
                    <a:pt x="101" y="6305"/>
                    <a:pt x="234" y="8340"/>
                    <a:pt x="234" y="8340"/>
                  </a:cubicBezTo>
                  <a:cubicBezTo>
                    <a:pt x="234" y="8406"/>
                    <a:pt x="334" y="8506"/>
                    <a:pt x="401" y="8506"/>
                  </a:cubicBezTo>
                  <a:cubicBezTo>
                    <a:pt x="935" y="8506"/>
                    <a:pt x="3603" y="8506"/>
                    <a:pt x="3937" y="8406"/>
                  </a:cubicBezTo>
                  <a:cubicBezTo>
                    <a:pt x="4070" y="8373"/>
                    <a:pt x="4337" y="8306"/>
                    <a:pt x="4337" y="4237"/>
                  </a:cubicBezTo>
                  <a:cubicBezTo>
                    <a:pt x="4337" y="200"/>
                    <a:pt x="4070" y="134"/>
                    <a:pt x="3937" y="67"/>
                  </a:cubicBezTo>
                  <a:cubicBezTo>
                    <a:pt x="3703" y="0"/>
                    <a:pt x="2602" y="0"/>
                    <a:pt x="22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4"/>
            <p:cNvSpPr/>
            <p:nvPr/>
          </p:nvSpPr>
          <p:spPr>
            <a:xfrm>
              <a:off x="5692575" y="1456475"/>
              <a:ext cx="279375" cy="77600"/>
            </a:xfrm>
            <a:custGeom>
              <a:avLst/>
              <a:gdLst/>
              <a:ahLst/>
              <a:cxnLst/>
              <a:rect l="l" t="t" r="r" b="b"/>
              <a:pathLst>
                <a:path w="11175" h="3104" extrusionOk="0">
                  <a:moveTo>
                    <a:pt x="200" y="1"/>
                  </a:moveTo>
                  <a:cubicBezTo>
                    <a:pt x="0" y="334"/>
                    <a:pt x="1835" y="2770"/>
                    <a:pt x="2335" y="2903"/>
                  </a:cubicBezTo>
                  <a:cubicBezTo>
                    <a:pt x="2736" y="2970"/>
                    <a:pt x="9007" y="3103"/>
                    <a:pt x="9007" y="3103"/>
                  </a:cubicBezTo>
                  <a:cubicBezTo>
                    <a:pt x="9007" y="3103"/>
                    <a:pt x="10741" y="935"/>
                    <a:pt x="10975" y="468"/>
                  </a:cubicBezTo>
                  <a:cubicBezTo>
                    <a:pt x="11175" y="1"/>
                    <a:pt x="201" y="1"/>
                    <a:pt x="200"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4"/>
            <p:cNvSpPr/>
            <p:nvPr/>
          </p:nvSpPr>
          <p:spPr>
            <a:xfrm>
              <a:off x="5738425" y="1196300"/>
              <a:ext cx="169825" cy="112975"/>
            </a:xfrm>
            <a:custGeom>
              <a:avLst/>
              <a:gdLst/>
              <a:ahLst/>
              <a:cxnLst/>
              <a:rect l="l" t="t" r="r" b="b"/>
              <a:pathLst>
                <a:path w="6793" h="4519" extrusionOk="0">
                  <a:moveTo>
                    <a:pt x="3203" y="0"/>
                  </a:moveTo>
                  <a:cubicBezTo>
                    <a:pt x="3203" y="0"/>
                    <a:pt x="1" y="4237"/>
                    <a:pt x="3203" y="4504"/>
                  </a:cubicBezTo>
                  <a:cubicBezTo>
                    <a:pt x="3326" y="4513"/>
                    <a:pt x="3441" y="4518"/>
                    <a:pt x="3550" y="4518"/>
                  </a:cubicBezTo>
                  <a:cubicBezTo>
                    <a:pt x="6793" y="4518"/>
                    <a:pt x="4139" y="323"/>
                    <a:pt x="3203" y="0"/>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4"/>
            <p:cNvSpPr/>
            <p:nvPr/>
          </p:nvSpPr>
          <p:spPr>
            <a:xfrm>
              <a:off x="5785125" y="1243825"/>
              <a:ext cx="75125" cy="58925"/>
            </a:xfrm>
            <a:custGeom>
              <a:avLst/>
              <a:gdLst/>
              <a:ahLst/>
              <a:cxnLst/>
              <a:rect l="l" t="t" r="r" b="b"/>
              <a:pathLst>
                <a:path w="3005" h="2357" extrusionOk="0">
                  <a:moveTo>
                    <a:pt x="1635" y="1"/>
                  </a:moveTo>
                  <a:cubicBezTo>
                    <a:pt x="1635" y="1"/>
                    <a:pt x="1" y="2069"/>
                    <a:pt x="1635" y="2336"/>
                  </a:cubicBezTo>
                  <a:cubicBezTo>
                    <a:pt x="1712" y="2350"/>
                    <a:pt x="1781" y="2356"/>
                    <a:pt x="1845" y="2356"/>
                  </a:cubicBezTo>
                  <a:cubicBezTo>
                    <a:pt x="3004" y="2356"/>
                    <a:pt x="2110" y="159"/>
                    <a:pt x="1635" y="1"/>
                  </a:cubicBezTo>
                  <a:close/>
                </a:path>
              </a:pathLst>
            </a:custGeom>
            <a:solidFill>
              <a:srgbClr val="D6B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4"/>
            <p:cNvSpPr/>
            <p:nvPr/>
          </p:nvSpPr>
          <p:spPr>
            <a:xfrm>
              <a:off x="5627525" y="1527375"/>
              <a:ext cx="386125" cy="170150"/>
            </a:xfrm>
            <a:custGeom>
              <a:avLst/>
              <a:gdLst/>
              <a:ahLst/>
              <a:cxnLst/>
              <a:rect l="l" t="t" r="r" b="b"/>
              <a:pathLst>
                <a:path w="15445" h="6806" extrusionOk="0">
                  <a:moveTo>
                    <a:pt x="301" y="0"/>
                  </a:moveTo>
                  <a:lnTo>
                    <a:pt x="301" y="0"/>
                  </a:lnTo>
                  <a:cubicBezTo>
                    <a:pt x="301" y="0"/>
                    <a:pt x="0" y="6772"/>
                    <a:pt x="801" y="6805"/>
                  </a:cubicBezTo>
                  <a:cubicBezTo>
                    <a:pt x="1835" y="6805"/>
                    <a:pt x="8340" y="6772"/>
                    <a:pt x="8340" y="6772"/>
                  </a:cubicBezTo>
                  <a:cubicBezTo>
                    <a:pt x="8340" y="6772"/>
                    <a:pt x="8480" y="6776"/>
                    <a:pt x="8719" y="6776"/>
                  </a:cubicBezTo>
                  <a:cubicBezTo>
                    <a:pt x="10061" y="6776"/>
                    <a:pt x="14520" y="6656"/>
                    <a:pt x="14944" y="5071"/>
                  </a:cubicBezTo>
                  <a:cubicBezTo>
                    <a:pt x="15445" y="3269"/>
                    <a:pt x="15445" y="601"/>
                    <a:pt x="12309" y="401"/>
                  </a:cubicBezTo>
                  <a:cubicBezTo>
                    <a:pt x="11642" y="334"/>
                    <a:pt x="301" y="0"/>
                    <a:pt x="301" y="0"/>
                  </a:cubicBezTo>
                  <a:close/>
                </a:path>
              </a:pathLst>
            </a:custGeom>
            <a:solidFill>
              <a:srgbClr val="A272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4"/>
            <p:cNvSpPr/>
            <p:nvPr/>
          </p:nvSpPr>
          <p:spPr>
            <a:xfrm>
              <a:off x="5630850" y="1560275"/>
              <a:ext cx="373775" cy="114725"/>
            </a:xfrm>
            <a:custGeom>
              <a:avLst/>
              <a:gdLst/>
              <a:ahLst/>
              <a:cxnLst/>
              <a:rect l="l" t="t" r="r" b="b"/>
              <a:pathLst>
                <a:path w="14951" h="4589" extrusionOk="0">
                  <a:moveTo>
                    <a:pt x="9794" y="1"/>
                  </a:moveTo>
                  <a:cubicBezTo>
                    <a:pt x="9510" y="1"/>
                    <a:pt x="9204" y="7"/>
                    <a:pt x="8874" y="19"/>
                  </a:cubicBezTo>
                  <a:cubicBezTo>
                    <a:pt x="8440" y="19"/>
                    <a:pt x="334" y="152"/>
                    <a:pt x="334" y="152"/>
                  </a:cubicBezTo>
                  <a:cubicBezTo>
                    <a:pt x="334" y="152"/>
                    <a:pt x="1" y="4588"/>
                    <a:pt x="701" y="4588"/>
                  </a:cubicBezTo>
                  <a:cubicBezTo>
                    <a:pt x="1669" y="4588"/>
                    <a:pt x="8373" y="4255"/>
                    <a:pt x="8373" y="4255"/>
                  </a:cubicBezTo>
                  <a:cubicBezTo>
                    <a:pt x="8373" y="4255"/>
                    <a:pt x="8563" y="4264"/>
                    <a:pt x="8873" y="4264"/>
                  </a:cubicBezTo>
                  <a:cubicBezTo>
                    <a:pt x="10419" y="4264"/>
                    <a:pt x="14950" y="4033"/>
                    <a:pt x="13644" y="1253"/>
                  </a:cubicBezTo>
                  <a:cubicBezTo>
                    <a:pt x="13489" y="943"/>
                    <a:pt x="13478" y="1"/>
                    <a:pt x="97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4"/>
            <p:cNvSpPr/>
            <p:nvPr/>
          </p:nvSpPr>
          <p:spPr>
            <a:xfrm>
              <a:off x="5628350" y="1555225"/>
              <a:ext cx="356125" cy="123100"/>
            </a:xfrm>
            <a:custGeom>
              <a:avLst/>
              <a:gdLst/>
              <a:ahLst/>
              <a:cxnLst/>
              <a:rect l="l" t="t" r="r" b="b"/>
              <a:pathLst>
                <a:path w="14245" h="4924" extrusionOk="0">
                  <a:moveTo>
                    <a:pt x="9992" y="365"/>
                  </a:moveTo>
                  <a:cubicBezTo>
                    <a:pt x="13136" y="365"/>
                    <a:pt x="13420" y="1055"/>
                    <a:pt x="13510" y="1388"/>
                  </a:cubicBezTo>
                  <a:cubicBezTo>
                    <a:pt x="13510" y="1455"/>
                    <a:pt x="13577" y="1488"/>
                    <a:pt x="13577" y="1521"/>
                  </a:cubicBezTo>
                  <a:cubicBezTo>
                    <a:pt x="13877" y="2155"/>
                    <a:pt x="13877" y="2622"/>
                    <a:pt x="13611" y="3023"/>
                  </a:cubicBezTo>
                  <a:cubicBezTo>
                    <a:pt x="12877" y="4223"/>
                    <a:pt x="9875" y="4323"/>
                    <a:pt x="8940" y="4323"/>
                  </a:cubicBezTo>
                  <a:lnTo>
                    <a:pt x="8440" y="4323"/>
                  </a:lnTo>
                  <a:cubicBezTo>
                    <a:pt x="8373" y="4323"/>
                    <a:pt x="1735" y="4657"/>
                    <a:pt x="768" y="4657"/>
                  </a:cubicBezTo>
                  <a:cubicBezTo>
                    <a:pt x="534" y="4524"/>
                    <a:pt x="434" y="2656"/>
                    <a:pt x="568" y="521"/>
                  </a:cubicBezTo>
                  <a:cubicBezTo>
                    <a:pt x="1735" y="487"/>
                    <a:pt x="8574" y="387"/>
                    <a:pt x="8940" y="387"/>
                  </a:cubicBezTo>
                  <a:cubicBezTo>
                    <a:pt x="9323" y="372"/>
                    <a:pt x="9672" y="365"/>
                    <a:pt x="9992" y="365"/>
                  </a:cubicBezTo>
                  <a:close/>
                  <a:moveTo>
                    <a:pt x="9981" y="0"/>
                  </a:moveTo>
                  <a:cubicBezTo>
                    <a:pt x="9671" y="0"/>
                    <a:pt x="9336" y="7"/>
                    <a:pt x="8974" y="20"/>
                  </a:cubicBezTo>
                  <a:cubicBezTo>
                    <a:pt x="8507" y="20"/>
                    <a:pt x="501" y="154"/>
                    <a:pt x="434" y="154"/>
                  </a:cubicBezTo>
                  <a:cubicBezTo>
                    <a:pt x="368" y="154"/>
                    <a:pt x="268" y="221"/>
                    <a:pt x="268" y="321"/>
                  </a:cubicBezTo>
                  <a:cubicBezTo>
                    <a:pt x="234" y="988"/>
                    <a:pt x="1" y="4223"/>
                    <a:pt x="568" y="4824"/>
                  </a:cubicBezTo>
                  <a:cubicBezTo>
                    <a:pt x="635" y="4924"/>
                    <a:pt x="735" y="4924"/>
                    <a:pt x="801" y="4924"/>
                  </a:cubicBezTo>
                  <a:cubicBezTo>
                    <a:pt x="1769" y="4924"/>
                    <a:pt x="8207" y="4657"/>
                    <a:pt x="8473" y="4557"/>
                  </a:cubicBezTo>
                  <a:lnTo>
                    <a:pt x="8974" y="4557"/>
                  </a:lnTo>
                  <a:cubicBezTo>
                    <a:pt x="10208" y="4557"/>
                    <a:pt x="13110" y="4390"/>
                    <a:pt x="13944" y="3089"/>
                  </a:cubicBezTo>
                  <a:cubicBezTo>
                    <a:pt x="14244" y="2589"/>
                    <a:pt x="14244" y="2022"/>
                    <a:pt x="13911" y="1321"/>
                  </a:cubicBezTo>
                  <a:cubicBezTo>
                    <a:pt x="13911" y="1255"/>
                    <a:pt x="13844" y="1255"/>
                    <a:pt x="13844" y="1221"/>
                  </a:cubicBezTo>
                  <a:cubicBezTo>
                    <a:pt x="13722" y="793"/>
                    <a:pt x="13403" y="0"/>
                    <a:pt x="9981"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4"/>
            <p:cNvSpPr/>
            <p:nvPr/>
          </p:nvSpPr>
          <p:spPr>
            <a:xfrm>
              <a:off x="5633350" y="1581575"/>
              <a:ext cx="335275" cy="15875"/>
            </a:xfrm>
            <a:custGeom>
              <a:avLst/>
              <a:gdLst/>
              <a:ahLst/>
              <a:cxnLst/>
              <a:rect l="l" t="t" r="r" b="b"/>
              <a:pathLst>
                <a:path w="13411" h="635" extrusionOk="0">
                  <a:moveTo>
                    <a:pt x="168" y="0"/>
                  </a:moveTo>
                  <a:cubicBezTo>
                    <a:pt x="68" y="0"/>
                    <a:pt x="1" y="101"/>
                    <a:pt x="1" y="167"/>
                  </a:cubicBezTo>
                  <a:cubicBezTo>
                    <a:pt x="1" y="267"/>
                    <a:pt x="68" y="334"/>
                    <a:pt x="168" y="334"/>
                  </a:cubicBezTo>
                  <a:lnTo>
                    <a:pt x="13244" y="634"/>
                  </a:lnTo>
                  <a:cubicBezTo>
                    <a:pt x="13377" y="634"/>
                    <a:pt x="13411" y="601"/>
                    <a:pt x="13411" y="467"/>
                  </a:cubicBezTo>
                  <a:cubicBezTo>
                    <a:pt x="13411" y="367"/>
                    <a:pt x="13344" y="301"/>
                    <a:pt x="13244" y="301"/>
                  </a:cubicBezTo>
                  <a:lnTo>
                    <a:pt x="168"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4"/>
            <p:cNvSpPr/>
            <p:nvPr/>
          </p:nvSpPr>
          <p:spPr>
            <a:xfrm>
              <a:off x="5638375" y="1604925"/>
              <a:ext cx="339425" cy="21700"/>
            </a:xfrm>
            <a:custGeom>
              <a:avLst/>
              <a:gdLst/>
              <a:ahLst/>
              <a:cxnLst/>
              <a:rect l="l" t="t" r="r" b="b"/>
              <a:pathLst>
                <a:path w="13577" h="868" extrusionOk="0">
                  <a:moveTo>
                    <a:pt x="13410" y="0"/>
                  </a:moveTo>
                  <a:lnTo>
                    <a:pt x="167" y="534"/>
                  </a:lnTo>
                  <a:cubicBezTo>
                    <a:pt x="67" y="534"/>
                    <a:pt x="0" y="634"/>
                    <a:pt x="0" y="701"/>
                  </a:cubicBezTo>
                  <a:cubicBezTo>
                    <a:pt x="0" y="801"/>
                    <a:pt x="67" y="868"/>
                    <a:pt x="167" y="868"/>
                  </a:cubicBezTo>
                  <a:lnTo>
                    <a:pt x="13410" y="334"/>
                  </a:lnTo>
                  <a:cubicBezTo>
                    <a:pt x="13510" y="334"/>
                    <a:pt x="13576" y="234"/>
                    <a:pt x="13576" y="167"/>
                  </a:cubicBezTo>
                  <a:cubicBezTo>
                    <a:pt x="13576" y="67"/>
                    <a:pt x="13510" y="0"/>
                    <a:pt x="13410"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4"/>
            <p:cNvSpPr/>
            <p:nvPr/>
          </p:nvSpPr>
          <p:spPr>
            <a:xfrm>
              <a:off x="5635850" y="1624950"/>
              <a:ext cx="340275" cy="29200"/>
            </a:xfrm>
            <a:custGeom>
              <a:avLst/>
              <a:gdLst/>
              <a:ahLst/>
              <a:cxnLst/>
              <a:rect l="l" t="t" r="r" b="b"/>
              <a:pathLst>
                <a:path w="13611" h="1168" extrusionOk="0">
                  <a:moveTo>
                    <a:pt x="13444" y="0"/>
                  </a:moveTo>
                  <a:lnTo>
                    <a:pt x="168" y="834"/>
                  </a:lnTo>
                  <a:cubicBezTo>
                    <a:pt x="68" y="834"/>
                    <a:pt x="1" y="901"/>
                    <a:pt x="1" y="1001"/>
                  </a:cubicBezTo>
                  <a:cubicBezTo>
                    <a:pt x="1" y="1067"/>
                    <a:pt x="101" y="1168"/>
                    <a:pt x="168" y="1168"/>
                  </a:cubicBezTo>
                  <a:lnTo>
                    <a:pt x="13444" y="334"/>
                  </a:lnTo>
                  <a:cubicBezTo>
                    <a:pt x="13544" y="334"/>
                    <a:pt x="13611" y="234"/>
                    <a:pt x="13611" y="167"/>
                  </a:cubicBezTo>
                  <a:cubicBezTo>
                    <a:pt x="13611" y="33"/>
                    <a:pt x="13511" y="0"/>
                    <a:pt x="1344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4"/>
            <p:cNvSpPr/>
            <p:nvPr/>
          </p:nvSpPr>
          <p:spPr>
            <a:xfrm>
              <a:off x="5660050" y="1815075"/>
              <a:ext cx="384450" cy="170150"/>
            </a:xfrm>
            <a:custGeom>
              <a:avLst/>
              <a:gdLst/>
              <a:ahLst/>
              <a:cxnLst/>
              <a:rect l="l" t="t" r="r" b="b"/>
              <a:pathLst>
                <a:path w="15378" h="6806" extrusionOk="0">
                  <a:moveTo>
                    <a:pt x="14611" y="0"/>
                  </a:moveTo>
                  <a:cubicBezTo>
                    <a:pt x="13543" y="0"/>
                    <a:pt x="7039" y="134"/>
                    <a:pt x="7039" y="134"/>
                  </a:cubicBezTo>
                  <a:cubicBezTo>
                    <a:pt x="7039" y="134"/>
                    <a:pt x="7012" y="134"/>
                    <a:pt x="6961" y="134"/>
                  </a:cubicBezTo>
                  <a:cubicBezTo>
                    <a:pt x="6254" y="134"/>
                    <a:pt x="934" y="192"/>
                    <a:pt x="467" y="1935"/>
                  </a:cubicBezTo>
                  <a:cubicBezTo>
                    <a:pt x="0" y="3703"/>
                    <a:pt x="34" y="6405"/>
                    <a:pt x="3169" y="6572"/>
                  </a:cubicBezTo>
                  <a:cubicBezTo>
                    <a:pt x="3836" y="6605"/>
                    <a:pt x="15178" y="6805"/>
                    <a:pt x="15178" y="6805"/>
                  </a:cubicBezTo>
                  <a:cubicBezTo>
                    <a:pt x="15178" y="6805"/>
                    <a:pt x="15378" y="67"/>
                    <a:pt x="14611" y="0"/>
                  </a:cubicBezTo>
                  <a:close/>
                </a:path>
              </a:pathLst>
            </a:custGeom>
            <a:solidFill>
              <a:srgbClr val="76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4"/>
            <p:cNvSpPr/>
            <p:nvPr/>
          </p:nvSpPr>
          <p:spPr>
            <a:xfrm>
              <a:off x="5665675" y="1836750"/>
              <a:ext cx="374675" cy="118275"/>
            </a:xfrm>
            <a:custGeom>
              <a:avLst/>
              <a:gdLst/>
              <a:ahLst/>
              <a:cxnLst/>
              <a:rect l="l" t="t" r="r" b="b"/>
              <a:pathLst>
                <a:path w="14987" h="4731" extrusionOk="0">
                  <a:moveTo>
                    <a:pt x="14286" y="1"/>
                  </a:moveTo>
                  <a:cubicBezTo>
                    <a:pt x="13318" y="1"/>
                    <a:pt x="6614" y="434"/>
                    <a:pt x="6614" y="434"/>
                  </a:cubicBezTo>
                  <a:cubicBezTo>
                    <a:pt x="6614" y="434"/>
                    <a:pt x="6483" y="429"/>
                    <a:pt x="6263" y="429"/>
                  </a:cubicBezTo>
                  <a:cubicBezTo>
                    <a:pt x="4888" y="429"/>
                    <a:pt x="1" y="628"/>
                    <a:pt x="1410" y="3503"/>
                  </a:cubicBezTo>
                  <a:cubicBezTo>
                    <a:pt x="1562" y="3868"/>
                    <a:pt x="1603" y="4730"/>
                    <a:pt x="5086" y="4730"/>
                  </a:cubicBezTo>
                  <a:cubicBezTo>
                    <a:pt x="5427" y="4730"/>
                    <a:pt x="5802" y="4722"/>
                    <a:pt x="6213" y="4704"/>
                  </a:cubicBezTo>
                  <a:cubicBezTo>
                    <a:pt x="6647" y="4704"/>
                    <a:pt x="14753" y="4471"/>
                    <a:pt x="14753" y="4471"/>
                  </a:cubicBezTo>
                  <a:cubicBezTo>
                    <a:pt x="14753" y="4471"/>
                    <a:pt x="14986" y="34"/>
                    <a:pt x="14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4"/>
            <p:cNvSpPr/>
            <p:nvPr/>
          </p:nvSpPr>
          <p:spPr>
            <a:xfrm>
              <a:off x="5689225" y="1833425"/>
              <a:ext cx="354450" cy="125100"/>
            </a:xfrm>
            <a:custGeom>
              <a:avLst/>
              <a:gdLst/>
              <a:ahLst/>
              <a:cxnLst/>
              <a:rect l="l" t="t" r="r" b="b"/>
              <a:pathLst>
                <a:path w="14178" h="5004" extrusionOk="0">
                  <a:moveTo>
                    <a:pt x="13310" y="267"/>
                  </a:moveTo>
                  <a:cubicBezTo>
                    <a:pt x="13611" y="401"/>
                    <a:pt x="13711" y="2269"/>
                    <a:pt x="13611" y="4404"/>
                  </a:cubicBezTo>
                  <a:cubicBezTo>
                    <a:pt x="12476" y="4437"/>
                    <a:pt x="5638" y="4604"/>
                    <a:pt x="5205" y="4604"/>
                  </a:cubicBezTo>
                  <a:cubicBezTo>
                    <a:pt x="4804" y="4670"/>
                    <a:pt x="4437" y="4670"/>
                    <a:pt x="4037" y="4670"/>
                  </a:cubicBezTo>
                  <a:cubicBezTo>
                    <a:pt x="1002" y="4670"/>
                    <a:pt x="768" y="4003"/>
                    <a:pt x="635" y="3636"/>
                  </a:cubicBezTo>
                  <a:cubicBezTo>
                    <a:pt x="635" y="3636"/>
                    <a:pt x="601" y="3603"/>
                    <a:pt x="601" y="3570"/>
                  </a:cubicBezTo>
                  <a:cubicBezTo>
                    <a:pt x="301" y="2936"/>
                    <a:pt x="301" y="2502"/>
                    <a:pt x="535" y="2068"/>
                  </a:cubicBezTo>
                  <a:cubicBezTo>
                    <a:pt x="1335" y="834"/>
                    <a:pt x="4471" y="734"/>
                    <a:pt x="5371" y="734"/>
                  </a:cubicBezTo>
                  <a:cubicBezTo>
                    <a:pt x="5605" y="734"/>
                    <a:pt x="5705" y="734"/>
                    <a:pt x="5638" y="701"/>
                  </a:cubicBezTo>
                  <a:cubicBezTo>
                    <a:pt x="5705" y="701"/>
                    <a:pt x="12376" y="267"/>
                    <a:pt x="13310" y="267"/>
                  </a:cubicBezTo>
                  <a:close/>
                  <a:moveTo>
                    <a:pt x="13377" y="0"/>
                  </a:moveTo>
                  <a:cubicBezTo>
                    <a:pt x="12443" y="0"/>
                    <a:pt x="5972" y="401"/>
                    <a:pt x="5705" y="401"/>
                  </a:cubicBezTo>
                  <a:lnTo>
                    <a:pt x="5371" y="401"/>
                  </a:lnTo>
                  <a:cubicBezTo>
                    <a:pt x="4137" y="401"/>
                    <a:pt x="1135" y="534"/>
                    <a:pt x="301" y="1902"/>
                  </a:cubicBezTo>
                  <a:cubicBezTo>
                    <a:pt x="1" y="2402"/>
                    <a:pt x="1" y="3002"/>
                    <a:pt x="334" y="3703"/>
                  </a:cubicBezTo>
                  <a:cubicBezTo>
                    <a:pt x="334" y="3736"/>
                    <a:pt x="368" y="3736"/>
                    <a:pt x="368" y="3770"/>
                  </a:cubicBezTo>
                  <a:cubicBezTo>
                    <a:pt x="535" y="4203"/>
                    <a:pt x="835" y="5004"/>
                    <a:pt x="4104" y="5004"/>
                  </a:cubicBezTo>
                  <a:lnTo>
                    <a:pt x="5271" y="5004"/>
                  </a:lnTo>
                  <a:cubicBezTo>
                    <a:pt x="5705" y="5004"/>
                    <a:pt x="13711" y="4770"/>
                    <a:pt x="13811" y="4770"/>
                  </a:cubicBezTo>
                  <a:cubicBezTo>
                    <a:pt x="13877" y="4770"/>
                    <a:pt x="13978" y="4704"/>
                    <a:pt x="13978" y="4604"/>
                  </a:cubicBezTo>
                  <a:cubicBezTo>
                    <a:pt x="14011" y="3936"/>
                    <a:pt x="14178" y="701"/>
                    <a:pt x="13644" y="100"/>
                  </a:cubicBezTo>
                  <a:cubicBezTo>
                    <a:pt x="13544" y="0"/>
                    <a:pt x="13477" y="0"/>
                    <a:pt x="1337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4"/>
            <p:cNvSpPr/>
            <p:nvPr/>
          </p:nvSpPr>
          <p:spPr>
            <a:xfrm>
              <a:off x="5705075" y="1917650"/>
              <a:ext cx="335275" cy="10875"/>
            </a:xfrm>
            <a:custGeom>
              <a:avLst/>
              <a:gdLst/>
              <a:ahLst/>
              <a:cxnLst/>
              <a:rect l="l" t="t" r="r" b="b"/>
              <a:pathLst>
                <a:path w="13411" h="435" extrusionOk="0">
                  <a:moveTo>
                    <a:pt x="167" y="0"/>
                  </a:moveTo>
                  <a:cubicBezTo>
                    <a:pt x="67" y="0"/>
                    <a:pt x="1" y="67"/>
                    <a:pt x="1" y="167"/>
                  </a:cubicBezTo>
                  <a:cubicBezTo>
                    <a:pt x="1" y="234"/>
                    <a:pt x="67" y="334"/>
                    <a:pt x="167" y="334"/>
                  </a:cubicBezTo>
                  <a:lnTo>
                    <a:pt x="13243" y="434"/>
                  </a:lnTo>
                  <a:cubicBezTo>
                    <a:pt x="13344" y="434"/>
                    <a:pt x="13377" y="401"/>
                    <a:pt x="13410" y="267"/>
                  </a:cubicBezTo>
                  <a:cubicBezTo>
                    <a:pt x="13410" y="201"/>
                    <a:pt x="13344" y="100"/>
                    <a:pt x="13243" y="100"/>
                  </a:cubicBezTo>
                  <a:lnTo>
                    <a:pt x="167" y="0"/>
                  </a:ln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4"/>
            <p:cNvSpPr/>
            <p:nvPr/>
          </p:nvSpPr>
          <p:spPr>
            <a:xfrm>
              <a:off x="5694225" y="1885125"/>
              <a:ext cx="340275" cy="25875"/>
            </a:xfrm>
            <a:custGeom>
              <a:avLst/>
              <a:gdLst/>
              <a:ahLst/>
              <a:cxnLst/>
              <a:rect l="l" t="t" r="r" b="b"/>
              <a:pathLst>
                <a:path w="13611" h="1035" extrusionOk="0">
                  <a:moveTo>
                    <a:pt x="13444" y="0"/>
                  </a:moveTo>
                  <a:lnTo>
                    <a:pt x="168" y="701"/>
                  </a:lnTo>
                  <a:cubicBezTo>
                    <a:pt x="101" y="701"/>
                    <a:pt x="1" y="801"/>
                    <a:pt x="1" y="868"/>
                  </a:cubicBezTo>
                  <a:cubicBezTo>
                    <a:pt x="1" y="968"/>
                    <a:pt x="101" y="1035"/>
                    <a:pt x="168" y="1035"/>
                  </a:cubicBezTo>
                  <a:lnTo>
                    <a:pt x="13444" y="334"/>
                  </a:lnTo>
                  <a:cubicBezTo>
                    <a:pt x="13511" y="334"/>
                    <a:pt x="13611" y="267"/>
                    <a:pt x="13611" y="167"/>
                  </a:cubicBezTo>
                  <a:cubicBezTo>
                    <a:pt x="13611" y="67"/>
                    <a:pt x="13511" y="0"/>
                    <a:pt x="1344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4"/>
            <p:cNvSpPr/>
            <p:nvPr/>
          </p:nvSpPr>
          <p:spPr>
            <a:xfrm>
              <a:off x="5696750" y="1857600"/>
              <a:ext cx="339425" cy="32550"/>
            </a:xfrm>
            <a:custGeom>
              <a:avLst/>
              <a:gdLst/>
              <a:ahLst/>
              <a:cxnLst/>
              <a:rect l="l" t="t" r="r" b="b"/>
              <a:pathLst>
                <a:path w="13577" h="1302" extrusionOk="0">
                  <a:moveTo>
                    <a:pt x="13410" y="1"/>
                  </a:moveTo>
                  <a:lnTo>
                    <a:pt x="167" y="968"/>
                  </a:lnTo>
                  <a:cubicBezTo>
                    <a:pt x="33" y="968"/>
                    <a:pt x="0" y="1068"/>
                    <a:pt x="0" y="1135"/>
                  </a:cubicBezTo>
                  <a:cubicBezTo>
                    <a:pt x="0" y="1235"/>
                    <a:pt x="67" y="1302"/>
                    <a:pt x="167" y="1302"/>
                  </a:cubicBezTo>
                  <a:lnTo>
                    <a:pt x="13410" y="334"/>
                  </a:lnTo>
                  <a:cubicBezTo>
                    <a:pt x="13543" y="334"/>
                    <a:pt x="13576" y="268"/>
                    <a:pt x="13576" y="167"/>
                  </a:cubicBezTo>
                  <a:cubicBezTo>
                    <a:pt x="13576" y="67"/>
                    <a:pt x="13510" y="1"/>
                    <a:pt x="1341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4"/>
            <p:cNvSpPr/>
            <p:nvPr/>
          </p:nvSpPr>
          <p:spPr>
            <a:xfrm>
              <a:off x="5781800" y="1356100"/>
              <a:ext cx="93425" cy="33825"/>
            </a:xfrm>
            <a:custGeom>
              <a:avLst/>
              <a:gdLst/>
              <a:ahLst/>
              <a:cxnLst/>
              <a:rect l="l" t="t" r="r" b="b"/>
              <a:pathLst>
                <a:path w="3737" h="1353" extrusionOk="0">
                  <a:moveTo>
                    <a:pt x="1480" y="194"/>
                  </a:moveTo>
                  <a:lnTo>
                    <a:pt x="0" y="247"/>
                  </a:lnTo>
                  <a:cubicBezTo>
                    <a:pt x="0" y="247"/>
                    <a:pt x="67" y="1114"/>
                    <a:pt x="734" y="1247"/>
                  </a:cubicBezTo>
                  <a:cubicBezTo>
                    <a:pt x="756" y="1250"/>
                    <a:pt x="777" y="1252"/>
                    <a:pt x="797" y="1252"/>
                  </a:cubicBezTo>
                  <a:cubicBezTo>
                    <a:pt x="1222" y="1252"/>
                    <a:pt x="1305" y="545"/>
                    <a:pt x="1480" y="194"/>
                  </a:cubicBezTo>
                  <a:close/>
                  <a:moveTo>
                    <a:pt x="1699" y="0"/>
                  </a:moveTo>
                  <a:cubicBezTo>
                    <a:pt x="1606" y="0"/>
                    <a:pt x="1538" y="77"/>
                    <a:pt x="1480" y="194"/>
                  </a:cubicBezTo>
                  <a:lnTo>
                    <a:pt x="1480" y="194"/>
                  </a:lnTo>
                  <a:lnTo>
                    <a:pt x="1964" y="176"/>
                  </a:lnTo>
                  <a:lnTo>
                    <a:pt x="1964" y="176"/>
                  </a:lnTo>
                  <a:cubicBezTo>
                    <a:pt x="2205" y="534"/>
                    <a:pt x="2197" y="1292"/>
                    <a:pt x="2802" y="1347"/>
                  </a:cubicBezTo>
                  <a:cubicBezTo>
                    <a:pt x="2830" y="1351"/>
                    <a:pt x="2857" y="1353"/>
                    <a:pt x="2883" y="1353"/>
                  </a:cubicBezTo>
                  <a:cubicBezTo>
                    <a:pt x="3582" y="1353"/>
                    <a:pt x="3736" y="113"/>
                    <a:pt x="3737" y="113"/>
                  </a:cubicBezTo>
                  <a:lnTo>
                    <a:pt x="3737" y="113"/>
                  </a:lnTo>
                  <a:lnTo>
                    <a:pt x="1964" y="176"/>
                  </a:lnTo>
                  <a:lnTo>
                    <a:pt x="1964" y="176"/>
                  </a:lnTo>
                  <a:cubicBezTo>
                    <a:pt x="1913" y="100"/>
                    <a:pt x="1850" y="42"/>
                    <a:pt x="1768" y="13"/>
                  </a:cubicBezTo>
                  <a:cubicBezTo>
                    <a:pt x="1744" y="4"/>
                    <a:pt x="1721" y="0"/>
                    <a:pt x="16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4"/>
            <p:cNvSpPr/>
            <p:nvPr/>
          </p:nvSpPr>
          <p:spPr>
            <a:xfrm>
              <a:off x="5780125" y="1354125"/>
              <a:ext cx="101775" cy="39850"/>
            </a:xfrm>
            <a:custGeom>
              <a:avLst/>
              <a:gdLst/>
              <a:ahLst/>
              <a:cxnLst/>
              <a:rect l="l" t="t" r="r" b="b"/>
              <a:pathLst>
                <a:path w="4071" h="1594" extrusionOk="0">
                  <a:moveTo>
                    <a:pt x="1869" y="0"/>
                  </a:moveTo>
                  <a:cubicBezTo>
                    <a:pt x="1827" y="0"/>
                    <a:pt x="1785" y="9"/>
                    <a:pt x="1735" y="25"/>
                  </a:cubicBezTo>
                  <a:cubicBezTo>
                    <a:pt x="1535" y="92"/>
                    <a:pt x="1435" y="359"/>
                    <a:pt x="1368" y="592"/>
                  </a:cubicBezTo>
                  <a:cubicBezTo>
                    <a:pt x="1243" y="967"/>
                    <a:pt x="1118" y="1196"/>
                    <a:pt x="939" y="1196"/>
                  </a:cubicBezTo>
                  <a:cubicBezTo>
                    <a:pt x="926" y="1196"/>
                    <a:pt x="914" y="1195"/>
                    <a:pt x="901" y="1193"/>
                  </a:cubicBezTo>
                  <a:cubicBezTo>
                    <a:pt x="368" y="1093"/>
                    <a:pt x="334" y="359"/>
                    <a:pt x="334" y="359"/>
                  </a:cubicBezTo>
                  <a:cubicBezTo>
                    <a:pt x="334" y="225"/>
                    <a:pt x="234" y="192"/>
                    <a:pt x="168" y="192"/>
                  </a:cubicBezTo>
                  <a:cubicBezTo>
                    <a:pt x="34" y="192"/>
                    <a:pt x="1" y="259"/>
                    <a:pt x="1" y="359"/>
                  </a:cubicBezTo>
                  <a:cubicBezTo>
                    <a:pt x="1" y="392"/>
                    <a:pt x="34" y="1360"/>
                    <a:pt x="835" y="1493"/>
                  </a:cubicBezTo>
                  <a:cubicBezTo>
                    <a:pt x="861" y="1497"/>
                    <a:pt x="887" y="1499"/>
                    <a:pt x="912" y="1499"/>
                  </a:cubicBezTo>
                  <a:cubicBezTo>
                    <a:pt x="1296" y="1499"/>
                    <a:pt x="1508" y="1037"/>
                    <a:pt x="1602" y="692"/>
                  </a:cubicBezTo>
                  <a:cubicBezTo>
                    <a:pt x="1669" y="526"/>
                    <a:pt x="1735" y="326"/>
                    <a:pt x="1835" y="259"/>
                  </a:cubicBezTo>
                  <a:cubicBezTo>
                    <a:pt x="1935" y="326"/>
                    <a:pt x="2002" y="526"/>
                    <a:pt x="2069" y="726"/>
                  </a:cubicBezTo>
                  <a:cubicBezTo>
                    <a:pt x="2202" y="1059"/>
                    <a:pt x="2369" y="1560"/>
                    <a:pt x="2903" y="1593"/>
                  </a:cubicBezTo>
                  <a:lnTo>
                    <a:pt x="2970" y="1593"/>
                  </a:lnTo>
                  <a:cubicBezTo>
                    <a:pt x="3793" y="1593"/>
                    <a:pt x="3999" y="258"/>
                    <a:pt x="4036" y="258"/>
                  </a:cubicBezTo>
                  <a:cubicBezTo>
                    <a:pt x="4036" y="258"/>
                    <a:pt x="4037" y="258"/>
                    <a:pt x="4037" y="259"/>
                  </a:cubicBezTo>
                  <a:cubicBezTo>
                    <a:pt x="4070" y="192"/>
                    <a:pt x="4004" y="92"/>
                    <a:pt x="3904" y="92"/>
                  </a:cubicBezTo>
                  <a:cubicBezTo>
                    <a:pt x="3894" y="87"/>
                    <a:pt x="3885" y="85"/>
                    <a:pt x="3875" y="85"/>
                  </a:cubicBezTo>
                  <a:cubicBezTo>
                    <a:pt x="3811" y="85"/>
                    <a:pt x="3737" y="168"/>
                    <a:pt x="3737" y="225"/>
                  </a:cubicBezTo>
                  <a:cubicBezTo>
                    <a:pt x="3737" y="225"/>
                    <a:pt x="3603" y="1360"/>
                    <a:pt x="3036" y="1360"/>
                  </a:cubicBezTo>
                  <a:lnTo>
                    <a:pt x="3003" y="1360"/>
                  </a:lnTo>
                  <a:cubicBezTo>
                    <a:pt x="2703" y="1326"/>
                    <a:pt x="2569" y="1059"/>
                    <a:pt x="2436" y="692"/>
                  </a:cubicBezTo>
                  <a:cubicBezTo>
                    <a:pt x="2336" y="392"/>
                    <a:pt x="2236" y="92"/>
                    <a:pt x="2002" y="25"/>
                  </a:cubicBezTo>
                  <a:cubicBezTo>
                    <a:pt x="1952" y="9"/>
                    <a:pt x="1910" y="0"/>
                    <a:pt x="186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4"/>
            <p:cNvSpPr/>
            <p:nvPr/>
          </p:nvSpPr>
          <p:spPr>
            <a:xfrm>
              <a:off x="5714250" y="1483175"/>
              <a:ext cx="233525" cy="850"/>
            </a:xfrm>
            <a:custGeom>
              <a:avLst/>
              <a:gdLst/>
              <a:ahLst/>
              <a:cxnLst/>
              <a:rect l="l" t="t" r="r" b="b"/>
              <a:pathLst>
                <a:path w="9341" h="34" extrusionOk="0">
                  <a:moveTo>
                    <a:pt x="9341" y="0"/>
                  </a:moveTo>
                  <a:cubicBezTo>
                    <a:pt x="8774" y="0"/>
                    <a:pt x="1" y="34"/>
                    <a:pt x="1" y="34"/>
                  </a:cubicBezTo>
                  <a:lnTo>
                    <a:pt x="93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4"/>
            <p:cNvSpPr/>
            <p:nvPr/>
          </p:nvSpPr>
          <p:spPr>
            <a:xfrm>
              <a:off x="5710075" y="1479000"/>
              <a:ext cx="241875" cy="9200"/>
            </a:xfrm>
            <a:custGeom>
              <a:avLst/>
              <a:gdLst/>
              <a:ahLst/>
              <a:cxnLst/>
              <a:rect l="l" t="t" r="r" b="b"/>
              <a:pathLst>
                <a:path w="9675" h="368" extrusionOk="0">
                  <a:moveTo>
                    <a:pt x="9508" y="1"/>
                  </a:moveTo>
                  <a:cubicBezTo>
                    <a:pt x="8974" y="1"/>
                    <a:pt x="268" y="34"/>
                    <a:pt x="168" y="34"/>
                  </a:cubicBezTo>
                  <a:cubicBezTo>
                    <a:pt x="101" y="34"/>
                    <a:pt x="1" y="101"/>
                    <a:pt x="1" y="201"/>
                  </a:cubicBezTo>
                  <a:cubicBezTo>
                    <a:pt x="1" y="267"/>
                    <a:pt x="101" y="367"/>
                    <a:pt x="168" y="367"/>
                  </a:cubicBezTo>
                  <a:cubicBezTo>
                    <a:pt x="268" y="367"/>
                    <a:pt x="8941" y="334"/>
                    <a:pt x="9508" y="334"/>
                  </a:cubicBezTo>
                  <a:cubicBezTo>
                    <a:pt x="9608" y="334"/>
                    <a:pt x="9674" y="234"/>
                    <a:pt x="9674" y="167"/>
                  </a:cubicBezTo>
                  <a:cubicBezTo>
                    <a:pt x="9674" y="67"/>
                    <a:pt x="9608" y="1"/>
                    <a:pt x="950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4"/>
            <p:cNvSpPr/>
            <p:nvPr/>
          </p:nvSpPr>
          <p:spPr>
            <a:xfrm>
              <a:off x="5659200" y="1686225"/>
              <a:ext cx="387825" cy="141375"/>
            </a:xfrm>
            <a:custGeom>
              <a:avLst/>
              <a:gdLst/>
              <a:ahLst/>
              <a:cxnLst/>
              <a:rect l="l" t="t" r="r" b="b"/>
              <a:pathLst>
                <a:path w="15513" h="5655" extrusionOk="0">
                  <a:moveTo>
                    <a:pt x="9327" y="1"/>
                  </a:moveTo>
                  <a:cubicBezTo>
                    <a:pt x="5145" y="1"/>
                    <a:pt x="368" y="118"/>
                    <a:pt x="368" y="118"/>
                  </a:cubicBezTo>
                  <a:cubicBezTo>
                    <a:pt x="368" y="118"/>
                    <a:pt x="1" y="5655"/>
                    <a:pt x="802" y="5655"/>
                  </a:cubicBezTo>
                  <a:cubicBezTo>
                    <a:pt x="1902" y="5655"/>
                    <a:pt x="15379" y="5455"/>
                    <a:pt x="15379" y="5455"/>
                  </a:cubicBezTo>
                  <a:cubicBezTo>
                    <a:pt x="15379" y="5455"/>
                    <a:pt x="15512" y="718"/>
                    <a:pt x="15479" y="318"/>
                  </a:cubicBezTo>
                  <a:cubicBezTo>
                    <a:pt x="15435" y="71"/>
                    <a:pt x="12558" y="1"/>
                    <a:pt x="9327" y="1"/>
                  </a:cubicBezTo>
                  <a:close/>
                </a:path>
              </a:pathLst>
            </a:custGeom>
            <a:solidFill>
              <a:srgbClr val="CA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4"/>
            <p:cNvSpPr/>
            <p:nvPr/>
          </p:nvSpPr>
          <p:spPr>
            <a:xfrm>
              <a:off x="5715075" y="1696650"/>
              <a:ext cx="8375" cy="125950"/>
            </a:xfrm>
            <a:custGeom>
              <a:avLst/>
              <a:gdLst/>
              <a:ahLst/>
              <a:cxnLst/>
              <a:rect l="l" t="t" r="r" b="b"/>
              <a:pathLst>
                <a:path w="335" h="5038" extrusionOk="0">
                  <a:moveTo>
                    <a:pt x="168" y="1"/>
                  </a:moveTo>
                  <a:cubicBezTo>
                    <a:pt x="101" y="1"/>
                    <a:pt x="1" y="67"/>
                    <a:pt x="1" y="168"/>
                  </a:cubicBezTo>
                  <a:lnTo>
                    <a:pt x="1" y="4871"/>
                  </a:lnTo>
                  <a:cubicBezTo>
                    <a:pt x="1" y="4971"/>
                    <a:pt x="101" y="5038"/>
                    <a:pt x="168" y="5038"/>
                  </a:cubicBezTo>
                  <a:cubicBezTo>
                    <a:pt x="268" y="5038"/>
                    <a:pt x="334" y="4971"/>
                    <a:pt x="334" y="4871"/>
                  </a:cubicBezTo>
                  <a:lnTo>
                    <a:pt x="334" y="168"/>
                  </a:lnTo>
                  <a:cubicBezTo>
                    <a:pt x="334" y="67"/>
                    <a:pt x="268" y="1"/>
                    <a:pt x="168"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4"/>
            <p:cNvSpPr/>
            <p:nvPr/>
          </p:nvSpPr>
          <p:spPr>
            <a:xfrm>
              <a:off x="5989450" y="1688325"/>
              <a:ext cx="11700" cy="129275"/>
            </a:xfrm>
            <a:custGeom>
              <a:avLst/>
              <a:gdLst/>
              <a:ahLst/>
              <a:cxnLst/>
              <a:rect l="l" t="t" r="r" b="b"/>
              <a:pathLst>
                <a:path w="468" h="5171" extrusionOk="0">
                  <a:moveTo>
                    <a:pt x="167" y="0"/>
                  </a:moveTo>
                  <a:cubicBezTo>
                    <a:pt x="101" y="0"/>
                    <a:pt x="0" y="67"/>
                    <a:pt x="0" y="167"/>
                  </a:cubicBezTo>
                  <a:lnTo>
                    <a:pt x="134" y="5004"/>
                  </a:lnTo>
                  <a:cubicBezTo>
                    <a:pt x="134" y="5070"/>
                    <a:pt x="201" y="5171"/>
                    <a:pt x="301" y="5171"/>
                  </a:cubicBezTo>
                  <a:cubicBezTo>
                    <a:pt x="367" y="5171"/>
                    <a:pt x="467" y="5070"/>
                    <a:pt x="467" y="5004"/>
                  </a:cubicBezTo>
                  <a:lnTo>
                    <a:pt x="334" y="167"/>
                  </a:lnTo>
                  <a:cubicBezTo>
                    <a:pt x="334" y="67"/>
                    <a:pt x="267" y="0"/>
                    <a:pt x="167"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4"/>
            <p:cNvSpPr/>
            <p:nvPr/>
          </p:nvSpPr>
          <p:spPr>
            <a:xfrm>
              <a:off x="5756775" y="1713325"/>
              <a:ext cx="216850" cy="76750"/>
            </a:xfrm>
            <a:custGeom>
              <a:avLst/>
              <a:gdLst/>
              <a:ahLst/>
              <a:cxnLst/>
              <a:rect l="l" t="t" r="r" b="b"/>
              <a:pathLst>
                <a:path w="8674" h="3070" extrusionOk="0">
                  <a:moveTo>
                    <a:pt x="8273" y="334"/>
                  </a:moveTo>
                  <a:lnTo>
                    <a:pt x="8340" y="2736"/>
                  </a:lnTo>
                  <a:lnTo>
                    <a:pt x="434" y="2736"/>
                  </a:lnTo>
                  <a:lnTo>
                    <a:pt x="334" y="668"/>
                  </a:lnTo>
                  <a:lnTo>
                    <a:pt x="8273" y="334"/>
                  </a:lnTo>
                  <a:close/>
                  <a:moveTo>
                    <a:pt x="8407" y="1"/>
                  </a:moveTo>
                  <a:lnTo>
                    <a:pt x="168" y="334"/>
                  </a:lnTo>
                  <a:cubicBezTo>
                    <a:pt x="134" y="334"/>
                    <a:pt x="101" y="334"/>
                    <a:pt x="67" y="368"/>
                  </a:cubicBezTo>
                  <a:cubicBezTo>
                    <a:pt x="1" y="401"/>
                    <a:pt x="1" y="468"/>
                    <a:pt x="1" y="501"/>
                  </a:cubicBezTo>
                  <a:lnTo>
                    <a:pt x="134" y="2903"/>
                  </a:lnTo>
                  <a:cubicBezTo>
                    <a:pt x="134" y="3003"/>
                    <a:pt x="234" y="3070"/>
                    <a:pt x="301" y="3070"/>
                  </a:cubicBezTo>
                  <a:lnTo>
                    <a:pt x="8507" y="3070"/>
                  </a:lnTo>
                  <a:cubicBezTo>
                    <a:pt x="8607" y="3070"/>
                    <a:pt x="8640" y="3003"/>
                    <a:pt x="8674" y="2903"/>
                  </a:cubicBezTo>
                  <a:lnTo>
                    <a:pt x="8674" y="2870"/>
                  </a:lnTo>
                  <a:lnTo>
                    <a:pt x="8574" y="168"/>
                  </a:lnTo>
                  <a:cubicBezTo>
                    <a:pt x="8574" y="101"/>
                    <a:pt x="8574" y="68"/>
                    <a:pt x="8507" y="34"/>
                  </a:cubicBezTo>
                  <a:cubicBezTo>
                    <a:pt x="8474" y="1"/>
                    <a:pt x="8440" y="1"/>
                    <a:pt x="840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4"/>
            <p:cNvSpPr/>
            <p:nvPr/>
          </p:nvSpPr>
          <p:spPr>
            <a:xfrm>
              <a:off x="5785975" y="1726375"/>
              <a:ext cx="160125" cy="42850"/>
            </a:xfrm>
            <a:custGeom>
              <a:avLst/>
              <a:gdLst/>
              <a:ahLst/>
              <a:cxnLst/>
              <a:rect l="l" t="t" r="r" b="b"/>
              <a:pathLst>
                <a:path w="6405" h="1714" extrusionOk="0">
                  <a:moveTo>
                    <a:pt x="6203" y="0"/>
                  </a:moveTo>
                  <a:cubicBezTo>
                    <a:pt x="6140" y="0"/>
                    <a:pt x="6096" y="38"/>
                    <a:pt x="6071" y="113"/>
                  </a:cubicBezTo>
                  <a:cubicBezTo>
                    <a:pt x="5905" y="380"/>
                    <a:pt x="5438" y="1147"/>
                    <a:pt x="5104" y="1314"/>
                  </a:cubicBezTo>
                  <a:cubicBezTo>
                    <a:pt x="5044" y="1344"/>
                    <a:pt x="4989" y="1358"/>
                    <a:pt x="4937" y="1358"/>
                  </a:cubicBezTo>
                  <a:cubicBezTo>
                    <a:pt x="4757" y="1358"/>
                    <a:pt x="4610" y="1183"/>
                    <a:pt x="4403" y="847"/>
                  </a:cubicBezTo>
                  <a:cubicBezTo>
                    <a:pt x="4303" y="780"/>
                    <a:pt x="4237" y="646"/>
                    <a:pt x="4137" y="546"/>
                  </a:cubicBezTo>
                  <a:cubicBezTo>
                    <a:pt x="4070" y="446"/>
                    <a:pt x="3970" y="380"/>
                    <a:pt x="3836" y="380"/>
                  </a:cubicBezTo>
                  <a:cubicBezTo>
                    <a:pt x="3603" y="380"/>
                    <a:pt x="3403" y="613"/>
                    <a:pt x="3136" y="847"/>
                  </a:cubicBezTo>
                  <a:cubicBezTo>
                    <a:pt x="2969" y="1047"/>
                    <a:pt x="2736" y="1280"/>
                    <a:pt x="2502" y="1314"/>
                  </a:cubicBezTo>
                  <a:cubicBezTo>
                    <a:pt x="2472" y="1319"/>
                    <a:pt x="2445" y="1321"/>
                    <a:pt x="2422" y="1321"/>
                  </a:cubicBezTo>
                  <a:cubicBezTo>
                    <a:pt x="2290" y="1321"/>
                    <a:pt x="2248" y="1235"/>
                    <a:pt x="2135" y="980"/>
                  </a:cubicBezTo>
                  <a:cubicBezTo>
                    <a:pt x="2068" y="813"/>
                    <a:pt x="1968" y="546"/>
                    <a:pt x="1768" y="380"/>
                  </a:cubicBezTo>
                  <a:cubicBezTo>
                    <a:pt x="1676" y="306"/>
                    <a:pt x="1569" y="275"/>
                    <a:pt x="1453" y="275"/>
                  </a:cubicBezTo>
                  <a:cubicBezTo>
                    <a:pt x="938" y="275"/>
                    <a:pt x="264" y="883"/>
                    <a:pt x="100" y="1047"/>
                  </a:cubicBezTo>
                  <a:cubicBezTo>
                    <a:pt x="0" y="1113"/>
                    <a:pt x="0" y="1180"/>
                    <a:pt x="100" y="1280"/>
                  </a:cubicBezTo>
                  <a:cubicBezTo>
                    <a:pt x="117" y="1314"/>
                    <a:pt x="150" y="1330"/>
                    <a:pt x="188" y="1330"/>
                  </a:cubicBezTo>
                  <a:cubicBezTo>
                    <a:pt x="225" y="1330"/>
                    <a:pt x="267" y="1314"/>
                    <a:pt x="300" y="1280"/>
                  </a:cubicBezTo>
                  <a:cubicBezTo>
                    <a:pt x="576" y="949"/>
                    <a:pt x="1079" y="596"/>
                    <a:pt x="1359" y="596"/>
                  </a:cubicBezTo>
                  <a:cubicBezTo>
                    <a:pt x="1418" y="596"/>
                    <a:pt x="1467" y="612"/>
                    <a:pt x="1501" y="646"/>
                  </a:cubicBezTo>
                  <a:cubicBezTo>
                    <a:pt x="1668" y="780"/>
                    <a:pt x="1735" y="947"/>
                    <a:pt x="1802" y="1113"/>
                  </a:cubicBezTo>
                  <a:cubicBezTo>
                    <a:pt x="1893" y="1357"/>
                    <a:pt x="1984" y="1656"/>
                    <a:pt x="2379" y="1656"/>
                  </a:cubicBezTo>
                  <a:cubicBezTo>
                    <a:pt x="2417" y="1656"/>
                    <a:pt x="2458" y="1653"/>
                    <a:pt x="2502" y="1647"/>
                  </a:cubicBezTo>
                  <a:cubicBezTo>
                    <a:pt x="2802" y="1614"/>
                    <a:pt x="3069" y="1347"/>
                    <a:pt x="3303" y="1113"/>
                  </a:cubicBezTo>
                  <a:cubicBezTo>
                    <a:pt x="3469" y="980"/>
                    <a:pt x="3636" y="780"/>
                    <a:pt x="3770" y="780"/>
                  </a:cubicBezTo>
                  <a:cubicBezTo>
                    <a:pt x="3803" y="780"/>
                    <a:pt x="3803" y="780"/>
                    <a:pt x="3836" y="813"/>
                  </a:cubicBezTo>
                  <a:cubicBezTo>
                    <a:pt x="3903" y="880"/>
                    <a:pt x="3970" y="1013"/>
                    <a:pt x="4070" y="1113"/>
                  </a:cubicBezTo>
                  <a:cubicBezTo>
                    <a:pt x="4303" y="1380"/>
                    <a:pt x="4570" y="1714"/>
                    <a:pt x="4904" y="1714"/>
                  </a:cubicBezTo>
                  <a:cubicBezTo>
                    <a:pt x="4971" y="1714"/>
                    <a:pt x="5071" y="1680"/>
                    <a:pt x="5271" y="1614"/>
                  </a:cubicBezTo>
                  <a:cubicBezTo>
                    <a:pt x="5771" y="1347"/>
                    <a:pt x="6305" y="346"/>
                    <a:pt x="6338" y="213"/>
                  </a:cubicBezTo>
                  <a:cubicBezTo>
                    <a:pt x="6405" y="146"/>
                    <a:pt x="6338" y="46"/>
                    <a:pt x="6271" y="13"/>
                  </a:cubicBezTo>
                  <a:cubicBezTo>
                    <a:pt x="6246" y="4"/>
                    <a:pt x="6223" y="0"/>
                    <a:pt x="6203"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4"/>
            <p:cNvSpPr/>
            <p:nvPr/>
          </p:nvSpPr>
          <p:spPr>
            <a:xfrm>
              <a:off x="4601800" y="2050175"/>
              <a:ext cx="38375" cy="12600"/>
            </a:xfrm>
            <a:custGeom>
              <a:avLst/>
              <a:gdLst/>
              <a:ahLst/>
              <a:cxnLst/>
              <a:rect l="l" t="t" r="r" b="b"/>
              <a:pathLst>
                <a:path w="1535" h="504" extrusionOk="0">
                  <a:moveTo>
                    <a:pt x="952" y="0"/>
                  </a:moveTo>
                  <a:cubicBezTo>
                    <a:pt x="554" y="0"/>
                    <a:pt x="156" y="203"/>
                    <a:pt x="134" y="203"/>
                  </a:cubicBezTo>
                  <a:cubicBezTo>
                    <a:pt x="33" y="237"/>
                    <a:pt x="0" y="337"/>
                    <a:pt x="33" y="404"/>
                  </a:cubicBezTo>
                  <a:cubicBezTo>
                    <a:pt x="33" y="437"/>
                    <a:pt x="134" y="504"/>
                    <a:pt x="167" y="504"/>
                  </a:cubicBezTo>
                  <a:lnTo>
                    <a:pt x="300" y="504"/>
                  </a:lnTo>
                  <a:cubicBezTo>
                    <a:pt x="412" y="415"/>
                    <a:pt x="686" y="311"/>
                    <a:pt x="945" y="311"/>
                  </a:cubicBezTo>
                  <a:cubicBezTo>
                    <a:pt x="1075" y="311"/>
                    <a:pt x="1201" y="337"/>
                    <a:pt x="1301" y="404"/>
                  </a:cubicBezTo>
                  <a:cubicBezTo>
                    <a:pt x="1315" y="417"/>
                    <a:pt x="1346" y="425"/>
                    <a:pt x="1380" y="425"/>
                  </a:cubicBezTo>
                  <a:cubicBezTo>
                    <a:pt x="1428" y="425"/>
                    <a:pt x="1482" y="409"/>
                    <a:pt x="1501" y="370"/>
                  </a:cubicBezTo>
                  <a:cubicBezTo>
                    <a:pt x="1535" y="337"/>
                    <a:pt x="1535" y="203"/>
                    <a:pt x="1468" y="170"/>
                  </a:cubicBezTo>
                  <a:cubicBezTo>
                    <a:pt x="1320" y="44"/>
                    <a:pt x="1136" y="0"/>
                    <a:pt x="952"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4"/>
            <p:cNvSpPr/>
            <p:nvPr/>
          </p:nvSpPr>
          <p:spPr>
            <a:xfrm>
              <a:off x="4576775" y="2076400"/>
              <a:ext cx="39225" cy="12225"/>
            </a:xfrm>
            <a:custGeom>
              <a:avLst/>
              <a:gdLst/>
              <a:ahLst/>
              <a:cxnLst/>
              <a:rect l="l" t="t" r="r" b="b"/>
              <a:pathLst>
                <a:path w="1569" h="489" extrusionOk="0">
                  <a:moveTo>
                    <a:pt x="955" y="0"/>
                  </a:moveTo>
                  <a:cubicBezTo>
                    <a:pt x="556" y="0"/>
                    <a:pt x="157" y="188"/>
                    <a:pt x="134" y="188"/>
                  </a:cubicBezTo>
                  <a:cubicBezTo>
                    <a:pt x="67" y="222"/>
                    <a:pt x="0" y="322"/>
                    <a:pt x="67" y="389"/>
                  </a:cubicBezTo>
                  <a:cubicBezTo>
                    <a:pt x="67" y="455"/>
                    <a:pt x="134" y="489"/>
                    <a:pt x="167" y="489"/>
                  </a:cubicBezTo>
                  <a:cubicBezTo>
                    <a:pt x="189" y="489"/>
                    <a:pt x="197" y="474"/>
                    <a:pt x="229" y="474"/>
                  </a:cubicBezTo>
                  <a:cubicBezTo>
                    <a:pt x="245" y="474"/>
                    <a:pt x="267" y="478"/>
                    <a:pt x="301" y="489"/>
                  </a:cubicBezTo>
                  <a:cubicBezTo>
                    <a:pt x="412" y="400"/>
                    <a:pt x="686" y="296"/>
                    <a:pt x="946" y="296"/>
                  </a:cubicBezTo>
                  <a:cubicBezTo>
                    <a:pt x="1075" y="296"/>
                    <a:pt x="1201" y="322"/>
                    <a:pt x="1301" y="389"/>
                  </a:cubicBezTo>
                  <a:cubicBezTo>
                    <a:pt x="1316" y="419"/>
                    <a:pt x="1352" y="435"/>
                    <a:pt x="1389" y="435"/>
                  </a:cubicBezTo>
                  <a:cubicBezTo>
                    <a:pt x="1434" y="435"/>
                    <a:pt x="1483" y="410"/>
                    <a:pt x="1501" y="355"/>
                  </a:cubicBezTo>
                  <a:cubicBezTo>
                    <a:pt x="1568" y="322"/>
                    <a:pt x="1568" y="188"/>
                    <a:pt x="1468" y="155"/>
                  </a:cubicBezTo>
                  <a:cubicBezTo>
                    <a:pt x="1321" y="40"/>
                    <a:pt x="1138" y="0"/>
                    <a:pt x="95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4"/>
            <p:cNvSpPr/>
            <p:nvPr/>
          </p:nvSpPr>
          <p:spPr>
            <a:xfrm>
              <a:off x="4547575" y="2051375"/>
              <a:ext cx="38400" cy="12225"/>
            </a:xfrm>
            <a:custGeom>
              <a:avLst/>
              <a:gdLst/>
              <a:ahLst/>
              <a:cxnLst/>
              <a:rect l="l" t="t" r="r" b="b"/>
              <a:pathLst>
                <a:path w="1536" h="489" extrusionOk="0">
                  <a:moveTo>
                    <a:pt x="956" y="1"/>
                  </a:moveTo>
                  <a:cubicBezTo>
                    <a:pt x="557" y="1"/>
                    <a:pt x="157" y="189"/>
                    <a:pt x="134" y="189"/>
                  </a:cubicBezTo>
                  <a:cubicBezTo>
                    <a:pt x="68" y="222"/>
                    <a:pt x="1" y="322"/>
                    <a:pt x="68" y="389"/>
                  </a:cubicBezTo>
                  <a:cubicBezTo>
                    <a:pt x="68" y="456"/>
                    <a:pt x="134" y="489"/>
                    <a:pt x="168" y="489"/>
                  </a:cubicBezTo>
                  <a:lnTo>
                    <a:pt x="301" y="489"/>
                  </a:lnTo>
                  <a:cubicBezTo>
                    <a:pt x="412" y="400"/>
                    <a:pt x="687" y="296"/>
                    <a:pt x="946" y="296"/>
                  </a:cubicBezTo>
                  <a:cubicBezTo>
                    <a:pt x="1076" y="296"/>
                    <a:pt x="1202" y="322"/>
                    <a:pt x="1302" y="389"/>
                  </a:cubicBezTo>
                  <a:cubicBezTo>
                    <a:pt x="1317" y="419"/>
                    <a:pt x="1352" y="435"/>
                    <a:pt x="1389" y="435"/>
                  </a:cubicBezTo>
                  <a:cubicBezTo>
                    <a:pt x="1435" y="435"/>
                    <a:pt x="1484" y="411"/>
                    <a:pt x="1502" y="356"/>
                  </a:cubicBezTo>
                  <a:cubicBezTo>
                    <a:pt x="1535" y="322"/>
                    <a:pt x="1535" y="189"/>
                    <a:pt x="1469" y="155"/>
                  </a:cubicBezTo>
                  <a:cubicBezTo>
                    <a:pt x="1322" y="40"/>
                    <a:pt x="1139" y="1"/>
                    <a:pt x="956"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4"/>
            <p:cNvSpPr/>
            <p:nvPr/>
          </p:nvSpPr>
          <p:spPr>
            <a:xfrm>
              <a:off x="4627650" y="2075200"/>
              <a:ext cx="39200" cy="12600"/>
            </a:xfrm>
            <a:custGeom>
              <a:avLst/>
              <a:gdLst/>
              <a:ahLst/>
              <a:cxnLst/>
              <a:rect l="l" t="t" r="r" b="b"/>
              <a:pathLst>
                <a:path w="1568" h="504" extrusionOk="0">
                  <a:moveTo>
                    <a:pt x="974" y="0"/>
                  </a:moveTo>
                  <a:cubicBezTo>
                    <a:pt x="584" y="0"/>
                    <a:pt x="179" y="203"/>
                    <a:pt x="134" y="203"/>
                  </a:cubicBezTo>
                  <a:cubicBezTo>
                    <a:pt x="67" y="236"/>
                    <a:pt x="0" y="337"/>
                    <a:pt x="67" y="403"/>
                  </a:cubicBezTo>
                  <a:cubicBezTo>
                    <a:pt x="67" y="437"/>
                    <a:pt x="134" y="503"/>
                    <a:pt x="200" y="503"/>
                  </a:cubicBezTo>
                  <a:lnTo>
                    <a:pt x="300" y="503"/>
                  </a:lnTo>
                  <a:cubicBezTo>
                    <a:pt x="412" y="414"/>
                    <a:pt x="701" y="311"/>
                    <a:pt x="960" y="311"/>
                  </a:cubicBezTo>
                  <a:cubicBezTo>
                    <a:pt x="1090" y="311"/>
                    <a:pt x="1212" y="337"/>
                    <a:pt x="1301" y="403"/>
                  </a:cubicBezTo>
                  <a:cubicBezTo>
                    <a:pt x="1329" y="417"/>
                    <a:pt x="1362" y="425"/>
                    <a:pt x="1396" y="425"/>
                  </a:cubicBezTo>
                  <a:cubicBezTo>
                    <a:pt x="1445" y="425"/>
                    <a:pt x="1496" y="409"/>
                    <a:pt x="1535" y="370"/>
                  </a:cubicBezTo>
                  <a:cubicBezTo>
                    <a:pt x="1568" y="337"/>
                    <a:pt x="1568" y="203"/>
                    <a:pt x="1468" y="170"/>
                  </a:cubicBezTo>
                  <a:cubicBezTo>
                    <a:pt x="1331" y="43"/>
                    <a:pt x="1154" y="0"/>
                    <a:pt x="974"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4"/>
            <p:cNvSpPr/>
            <p:nvPr/>
          </p:nvSpPr>
          <p:spPr>
            <a:xfrm>
              <a:off x="4674350" y="2076175"/>
              <a:ext cx="38375" cy="12450"/>
            </a:xfrm>
            <a:custGeom>
              <a:avLst/>
              <a:gdLst/>
              <a:ahLst/>
              <a:cxnLst/>
              <a:rect l="l" t="t" r="r" b="b"/>
              <a:pathLst>
                <a:path w="1535" h="498" extrusionOk="0">
                  <a:moveTo>
                    <a:pt x="839" y="0"/>
                  </a:moveTo>
                  <a:cubicBezTo>
                    <a:pt x="483" y="0"/>
                    <a:pt x="142" y="131"/>
                    <a:pt x="100" y="131"/>
                  </a:cubicBezTo>
                  <a:cubicBezTo>
                    <a:pt x="34" y="164"/>
                    <a:pt x="0" y="231"/>
                    <a:pt x="34" y="331"/>
                  </a:cubicBezTo>
                  <a:cubicBezTo>
                    <a:pt x="57" y="378"/>
                    <a:pt x="114" y="425"/>
                    <a:pt x="169" y="425"/>
                  </a:cubicBezTo>
                  <a:cubicBezTo>
                    <a:pt x="192" y="425"/>
                    <a:pt x="214" y="417"/>
                    <a:pt x="234" y="398"/>
                  </a:cubicBezTo>
                  <a:cubicBezTo>
                    <a:pt x="234" y="398"/>
                    <a:pt x="493" y="311"/>
                    <a:pt x="764" y="311"/>
                  </a:cubicBezTo>
                  <a:cubicBezTo>
                    <a:pt x="938" y="311"/>
                    <a:pt x="1117" y="347"/>
                    <a:pt x="1234" y="464"/>
                  </a:cubicBezTo>
                  <a:cubicBezTo>
                    <a:pt x="1268" y="498"/>
                    <a:pt x="1334" y="498"/>
                    <a:pt x="1368" y="498"/>
                  </a:cubicBezTo>
                  <a:cubicBezTo>
                    <a:pt x="1401" y="498"/>
                    <a:pt x="1435" y="498"/>
                    <a:pt x="1435" y="398"/>
                  </a:cubicBezTo>
                  <a:cubicBezTo>
                    <a:pt x="1535" y="364"/>
                    <a:pt x="1535" y="231"/>
                    <a:pt x="1435" y="197"/>
                  </a:cubicBezTo>
                  <a:cubicBezTo>
                    <a:pt x="1272" y="47"/>
                    <a:pt x="1053" y="0"/>
                    <a:pt x="8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4"/>
            <p:cNvSpPr/>
            <p:nvPr/>
          </p:nvSpPr>
          <p:spPr>
            <a:xfrm>
              <a:off x="4655150" y="2048875"/>
              <a:ext cx="36725" cy="15575"/>
            </a:xfrm>
            <a:custGeom>
              <a:avLst/>
              <a:gdLst/>
              <a:ahLst/>
              <a:cxnLst/>
              <a:rect l="l" t="t" r="r" b="b"/>
              <a:pathLst>
                <a:path w="1469" h="623" extrusionOk="0">
                  <a:moveTo>
                    <a:pt x="607" y="1"/>
                  </a:moveTo>
                  <a:cubicBezTo>
                    <a:pt x="353" y="1"/>
                    <a:pt x="151" y="55"/>
                    <a:pt x="134" y="55"/>
                  </a:cubicBezTo>
                  <a:cubicBezTo>
                    <a:pt x="34" y="89"/>
                    <a:pt x="1" y="155"/>
                    <a:pt x="1" y="255"/>
                  </a:cubicBezTo>
                  <a:cubicBezTo>
                    <a:pt x="34" y="322"/>
                    <a:pt x="134" y="389"/>
                    <a:pt x="201" y="389"/>
                  </a:cubicBezTo>
                  <a:cubicBezTo>
                    <a:pt x="201" y="389"/>
                    <a:pt x="333" y="362"/>
                    <a:pt x="506" y="362"/>
                  </a:cubicBezTo>
                  <a:cubicBezTo>
                    <a:pt x="722" y="362"/>
                    <a:pt x="1002" y="404"/>
                    <a:pt x="1168" y="589"/>
                  </a:cubicBezTo>
                  <a:cubicBezTo>
                    <a:pt x="1202" y="622"/>
                    <a:pt x="1269" y="622"/>
                    <a:pt x="1302" y="622"/>
                  </a:cubicBezTo>
                  <a:cubicBezTo>
                    <a:pt x="1335" y="622"/>
                    <a:pt x="1369" y="622"/>
                    <a:pt x="1369" y="522"/>
                  </a:cubicBezTo>
                  <a:cubicBezTo>
                    <a:pt x="1469" y="489"/>
                    <a:pt x="1469" y="422"/>
                    <a:pt x="1435" y="322"/>
                  </a:cubicBezTo>
                  <a:cubicBezTo>
                    <a:pt x="1211" y="63"/>
                    <a:pt x="880" y="1"/>
                    <a:pt x="60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4"/>
            <p:cNvSpPr/>
            <p:nvPr/>
          </p:nvSpPr>
          <p:spPr>
            <a:xfrm>
              <a:off x="4704375" y="2058350"/>
              <a:ext cx="36700" cy="15275"/>
            </a:xfrm>
            <a:custGeom>
              <a:avLst/>
              <a:gdLst/>
              <a:ahLst/>
              <a:cxnLst/>
              <a:rect l="l" t="t" r="r" b="b"/>
              <a:pathLst>
                <a:path w="1468" h="611" extrusionOk="0">
                  <a:moveTo>
                    <a:pt x="570" y="1"/>
                  </a:moveTo>
                  <a:cubicBezTo>
                    <a:pt x="335" y="1"/>
                    <a:pt x="149" y="43"/>
                    <a:pt x="133" y="43"/>
                  </a:cubicBezTo>
                  <a:cubicBezTo>
                    <a:pt x="33" y="77"/>
                    <a:pt x="0" y="177"/>
                    <a:pt x="0" y="243"/>
                  </a:cubicBezTo>
                  <a:cubicBezTo>
                    <a:pt x="33" y="343"/>
                    <a:pt x="133" y="377"/>
                    <a:pt x="200" y="377"/>
                  </a:cubicBezTo>
                  <a:cubicBezTo>
                    <a:pt x="200" y="377"/>
                    <a:pt x="332" y="350"/>
                    <a:pt x="505" y="350"/>
                  </a:cubicBezTo>
                  <a:cubicBezTo>
                    <a:pt x="721" y="350"/>
                    <a:pt x="1001" y="392"/>
                    <a:pt x="1168" y="577"/>
                  </a:cubicBezTo>
                  <a:cubicBezTo>
                    <a:pt x="1201" y="610"/>
                    <a:pt x="1234" y="610"/>
                    <a:pt x="1301" y="610"/>
                  </a:cubicBezTo>
                  <a:cubicBezTo>
                    <a:pt x="1334" y="610"/>
                    <a:pt x="1368" y="610"/>
                    <a:pt x="1368" y="544"/>
                  </a:cubicBezTo>
                  <a:cubicBezTo>
                    <a:pt x="1468" y="510"/>
                    <a:pt x="1468" y="410"/>
                    <a:pt x="1401" y="310"/>
                  </a:cubicBezTo>
                  <a:cubicBezTo>
                    <a:pt x="1186" y="59"/>
                    <a:pt x="844" y="1"/>
                    <a:pt x="570"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4"/>
            <p:cNvSpPr/>
            <p:nvPr/>
          </p:nvSpPr>
          <p:spPr>
            <a:xfrm>
              <a:off x="5821825" y="2035525"/>
              <a:ext cx="38400" cy="12250"/>
            </a:xfrm>
            <a:custGeom>
              <a:avLst/>
              <a:gdLst/>
              <a:ahLst/>
              <a:cxnLst/>
              <a:rect l="l" t="t" r="r" b="b"/>
              <a:pathLst>
                <a:path w="1536" h="490" extrusionOk="0">
                  <a:moveTo>
                    <a:pt x="945" y="1"/>
                  </a:moveTo>
                  <a:cubicBezTo>
                    <a:pt x="556" y="1"/>
                    <a:pt x="157" y="189"/>
                    <a:pt x="134" y="189"/>
                  </a:cubicBezTo>
                  <a:cubicBezTo>
                    <a:pt x="34" y="256"/>
                    <a:pt x="1" y="322"/>
                    <a:pt x="34" y="422"/>
                  </a:cubicBezTo>
                  <a:cubicBezTo>
                    <a:pt x="34" y="456"/>
                    <a:pt x="134" y="489"/>
                    <a:pt x="167" y="489"/>
                  </a:cubicBezTo>
                  <a:lnTo>
                    <a:pt x="301" y="489"/>
                  </a:lnTo>
                  <a:cubicBezTo>
                    <a:pt x="407" y="404"/>
                    <a:pt x="662" y="306"/>
                    <a:pt x="911" y="306"/>
                  </a:cubicBezTo>
                  <a:cubicBezTo>
                    <a:pt x="1053" y="306"/>
                    <a:pt x="1193" y="338"/>
                    <a:pt x="1302" y="422"/>
                  </a:cubicBezTo>
                  <a:cubicBezTo>
                    <a:pt x="1314" y="435"/>
                    <a:pt x="1335" y="442"/>
                    <a:pt x="1360" y="442"/>
                  </a:cubicBezTo>
                  <a:cubicBezTo>
                    <a:pt x="1404" y="442"/>
                    <a:pt x="1459" y="419"/>
                    <a:pt x="1502" y="356"/>
                  </a:cubicBezTo>
                  <a:cubicBezTo>
                    <a:pt x="1535" y="322"/>
                    <a:pt x="1535" y="189"/>
                    <a:pt x="1435" y="156"/>
                  </a:cubicBezTo>
                  <a:cubicBezTo>
                    <a:pt x="1299" y="40"/>
                    <a:pt x="1123" y="1"/>
                    <a:pt x="945"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4"/>
            <p:cNvSpPr/>
            <p:nvPr/>
          </p:nvSpPr>
          <p:spPr>
            <a:xfrm>
              <a:off x="5796800" y="2060550"/>
              <a:ext cx="38400" cy="12225"/>
            </a:xfrm>
            <a:custGeom>
              <a:avLst/>
              <a:gdLst/>
              <a:ahLst/>
              <a:cxnLst/>
              <a:rect l="l" t="t" r="r" b="b"/>
              <a:pathLst>
                <a:path w="1536" h="489" extrusionOk="0">
                  <a:moveTo>
                    <a:pt x="956" y="0"/>
                  </a:moveTo>
                  <a:cubicBezTo>
                    <a:pt x="557" y="0"/>
                    <a:pt x="157" y="189"/>
                    <a:pt x="134" y="189"/>
                  </a:cubicBezTo>
                  <a:cubicBezTo>
                    <a:pt x="34" y="255"/>
                    <a:pt x="1" y="322"/>
                    <a:pt x="34" y="422"/>
                  </a:cubicBezTo>
                  <a:cubicBezTo>
                    <a:pt x="34" y="456"/>
                    <a:pt x="134" y="489"/>
                    <a:pt x="168" y="489"/>
                  </a:cubicBezTo>
                  <a:lnTo>
                    <a:pt x="301" y="489"/>
                  </a:lnTo>
                  <a:cubicBezTo>
                    <a:pt x="407" y="404"/>
                    <a:pt x="662" y="305"/>
                    <a:pt x="911" y="305"/>
                  </a:cubicBezTo>
                  <a:cubicBezTo>
                    <a:pt x="1053" y="305"/>
                    <a:pt x="1193" y="337"/>
                    <a:pt x="1302" y="422"/>
                  </a:cubicBezTo>
                  <a:cubicBezTo>
                    <a:pt x="1314" y="434"/>
                    <a:pt x="1340" y="442"/>
                    <a:pt x="1369" y="442"/>
                  </a:cubicBezTo>
                  <a:cubicBezTo>
                    <a:pt x="1419" y="442"/>
                    <a:pt x="1481" y="419"/>
                    <a:pt x="1502" y="355"/>
                  </a:cubicBezTo>
                  <a:cubicBezTo>
                    <a:pt x="1535" y="322"/>
                    <a:pt x="1535" y="189"/>
                    <a:pt x="1469" y="155"/>
                  </a:cubicBezTo>
                  <a:cubicBezTo>
                    <a:pt x="1322" y="40"/>
                    <a:pt x="1139" y="0"/>
                    <a:pt x="956"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4"/>
            <p:cNvSpPr/>
            <p:nvPr/>
          </p:nvSpPr>
          <p:spPr>
            <a:xfrm>
              <a:off x="5765950" y="2035525"/>
              <a:ext cx="39225" cy="12250"/>
            </a:xfrm>
            <a:custGeom>
              <a:avLst/>
              <a:gdLst/>
              <a:ahLst/>
              <a:cxnLst/>
              <a:rect l="l" t="t" r="r" b="b"/>
              <a:pathLst>
                <a:path w="1569" h="490" extrusionOk="0">
                  <a:moveTo>
                    <a:pt x="977" y="1"/>
                  </a:moveTo>
                  <a:cubicBezTo>
                    <a:pt x="586" y="1"/>
                    <a:pt x="180" y="189"/>
                    <a:pt x="134" y="189"/>
                  </a:cubicBezTo>
                  <a:cubicBezTo>
                    <a:pt x="67" y="256"/>
                    <a:pt x="1" y="322"/>
                    <a:pt x="67" y="422"/>
                  </a:cubicBezTo>
                  <a:cubicBezTo>
                    <a:pt x="67" y="456"/>
                    <a:pt x="134" y="489"/>
                    <a:pt x="201" y="489"/>
                  </a:cubicBezTo>
                  <a:lnTo>
                    <a:pt x="301" y="489"/>
                  </a:lnTo>
                  <a:cubicBezTo>
                    <a:pt x="407" y="404"/>
                    <a:pt x="676" y="306"/>
                    <a:pt x="926" y="306"/>
                  </a:cubicBezTo>
                  <a:cubicBezTo>
                    <a:pt x="1068" y="306"/>
                    <a:pt x="1205" y="338"/>
                    <a:pt x="1302" y="422"/>
                  </a:cubicBezTo>
                  <a:cubicBezTo>
                    <a:pt x="1326" y="435"/>
                    <a:pt x="1355" y="442"/>
                    <a:pt x="1385" y="442"/>
                  </a:cubicBezTo>
                  <a:cubicBezTo>
                    <a:pt x="1437" y="442"/>
                    <a:pt x="1493" y="419"/>
                    <a:pt x="1535" y="356"/>
                  </a:cubicBezTo>
                  <a:cubicBezTo>
                    <a:pt x="1568" y="322"/>
                    <a:pt x="1568" y="189"/>
                    <a:pt x="1468" y="156"/>
                  </a:cubicBezTo>
                  <a:cubicBezTo>
                    <a:pt x="1332" y="40"/>
                    <a:pt x="1156" y="1"/>
                    <a:pt x="977"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4"/>
            <p:cNvSpPr/>
            <p:nvPr/>
          </p:nvSpPr>
          <p:spPr>
            <a:xfrm>
              <a:off x="5846850" y="2060550"/>
              <a:ext cx="38375" cy="12225"/>
            </a:xfrm>
            <a:custGeom>
              <a:avLst/>
              <a:gdLst/>
              <a:ahLst/>
              <a:cxnLst/>
              <a:rect l="l" t="t" r="r" b="b"/>
              <a:pathLst>
                <a:path w="1535" h="489" extrusionOk="0">
                  <a:moveTo>
                    <a:pt x="955" y="0"/>
                  </a:moveTo>
                  <a:cubicBezTo>
                    <a:pt x="556" y="0"/>
                    <a:pt x="157" y="189"/>
                    <a:pt x="134" y="189"/>
                  </a:cubicBezTo>
                  <a:cubicBezTo>
                    <a:pt x="34" y="255"/>
                    <a:pt x="0" y="322"/>
                    <a:pt x="34" y="422"/>
                  </a:cubicBezTo>
                  <a:cubicBezTo>
                    <a:pt x="34" y="456"/>
                    <a:pt x="134" y="489"/>
                    <a:pt x="167" y="489"/>
                  </a:cubicBezTo>
                  <a:cubicBezTo>
                    <a:pt x="189" y="489"/>
                    <a:pt x="197" y="474"/>
                    <a:pt x="229" y="474"/>
                  </a:cubicBezTo>
                  <a:cubicBezTo>
                    <a:pt x="245" y="474"/>
                    <a:pt x="267" y="478"/>
                    <a:pt x="301" y="489"/>
                  </a:cubicBezTo>
                  <a:cubicBezTo>
                    <a:pt x="407" y="404"/>
                    <a:pt x="662" y="305"/>
                    <a:pt x="911" y="305"/>
                  </a:cubicBezTo>
                  <a:cubicBezTo>
                    <a:pt x="1053" y="305"/>
                    <a:pt x="1192" y="337"/>
                    <a:pt x="1301" y="422"/>
                  </a:cubicBezTo>
                  <a:cubicBezTo>
                    <a:pt x="1313" y="434"/>
                    <a:pt x="1339" y="442"/>
                    <a:pt x="1368" y="442"/>
                  </a:cubicBezTo>
                  <a:cubicBezTo>
                    <a:pt x="1419" y="442"/>
                    <a:pt x="1480" y="419"/>
                    <a:pt x="1501" y="355"/>
                  </a:cubicBezTo>
                  <a:cubicBezTo>
                    <a:pt x="1535" y="322"/>
                    <a:pt x="1535" y="189"/>
                    <a:pt x="1468" y="155"/>
                  </a:cubicBezTo>
                  <a:cubicBezTo>
                    <a:pt x="1321" y="40"/>
                    <a:pt x="1138" y="0"/>
                    <a:pt x="955"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4"/>
            <p:cNvSpPr/>
            <p:nvPr/>
          </p:nvSpPr>
          <p:spPr>
            <a:xfrm>
              <a:off x="5893550" y="2060325"/>
              <a:ext cx="38375" cy="12450"/>
            </a:xfrm>
            <a:custGeom>
              <a:avLst/>
              <a:gdLst/>
              <a:ahLst/>
              <a:cxnLst/>
              <a:rect l="l" t="t" r="r" b="b"/>
              <a:pathLst>
                <a:path w="1535" h="498" extrusionOk="0">
                  <a:moveTo>
                    <a:pt x="849" y="1"/>
                  </a:moveTo>
                  <a:cubicBezTo>
                    <a:pt x="488" y="1"/>
                    <a:pt x="155" y="131"/>
                    <a:pt x="134" y="131"/>
                  </a:cubicBezTo>
                  <a:cubicBezTo>
                    <a:pt x="34" y="164"/>
                    <a:pt x="0" y="264"/>
                    <a:pt x="34" y="331"/>
                  </a:cubicBezTo>
                  <a:cubicBezTo>
                    <a:pt x="84" y="406"/>
                    <a:pt x="134" y="444"/>
                    <a:pt x="198" y="444"/>
                  </a:cubicBezTo>
                  <a:cubicBezTo>
                    <a:pt x="219" y="444"/>
                    <a:pt x="242" y="439"/>
                    <a:pt x="267" y="431"/>
                  </a:cubicBezTo>
                  <a:cubicBezTo>
                    <a:pt x="267" y="431"/>
                    <a:pt x="554" y="322"/>
                    <a:pt x="839" y="322"/>
                  </a:cubicBezTo>
                  <a:cubicBezTo>
                    <a:pt x="1000" y="322"/>
                    <a:pt x="1160" y="356"/>
                    <a:pt x="1268" y="465"/>
                  </a:cubicBezTo>
                  <a:cubicBezTo>
                    <a:pt x="1301" y="498"/>
                    <a:pt x="1335" y="498"/>
                    <a:pt x="1368" y="498"/>
                  </a:cubicBezTo>
                  <a:cubicBezTo>
                    <a:pt x="1435" y="498"/>
                    <a:pt x="1468" y="498"/>
                    <a:pt x="1468" y="431"/>
                  </a:cubicBezTo>
                  <a:cubicBezTo>
                    <a:pt x="1535" y="364"/>
                    <a:pt x="1535" y="264"/>
                    <a:pt x="1468" y="198"/>
                  </a:cubicBezTo>
                  <a:cubicBezTo>
                    <a:pt x="1293" y="48"/>
                    <a:pt x="1066" y="1"/>
                    <a:pt x="849"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4"/>
            <p:cNvSpPr/>
            <p:nvPr/>
          </p:nvSpPr>
          <p:spPr>
            <a:xfrm>
              <a:off x="5875200" y="2034250"/>
              <a:ext cx="35875" cy="16025"/>
            </a:xfrm>
            <a:custGeom>
              <a:avLst/>
              <a:gdLst/>
              <a:ahLst/>
              <a:cxnLst/>
              <a:rect l="l" t="t" r="r" b="b"/>
              <a:pathLst>
                <a:path w="1435" h="641" extrusionOk="0">
                  <a:moveTo>
                    <a:pt x="539" y="0"/>
                  </a:moveTo>
                  <a:cubicBezTo>
                    <a:pt x="311" y="0"/>
                    <a:pt x="130" y="40"/>
                    <a:pt x="101" y="40"/>
                  </a:cubicBezTo>
                  <a:cubicBezTo>
                    <a:pt x="34" y="73"/>
                    <a:pt x="1" y="173"/>
                    <a:pt x="1" y="240"/>
                  </a:cubicBezTo>
                  <a:cubicBezTo>
                    <a:pt x="34" y="340"/>
                    <a:pt x="101" y="373"/>
                    <a:pt x="201" y="373"/>
                  </a:cubicBezTo>
                  <a:cubicBezTo>
                    <a:pt x="201" y="373"/>
                    <a:pt x="332" y="347"/>
                    <a:pt x="505" y="347"/>
                  </a:cubicBezTo>
                  <a:cubicBezTo>
                    <a:pt x="721" y="347"/>
                    <a:pt x="1001" y="388"/>
                    <a:pt x="1168" y="574"/>
                  </a:cubicBezTo>
                  <a:cubicBezTo>
                    <a:pt x="1201" y="640"/>
                    <a:pt x="1235" y="640"/>
                    <a:pt x="1268" y="640"/>
                  </a:cubicBezTo>
                  <a:cubicBezTo>
                    <a:pt x="1335" y="640"/>
                    <a:pt x="1368" y="574"/>
                    <a:pt x="1368" y="540"/>
                  </a:cubicBezTo>
                  <a:cubicBezTo>
                    <a:pt x="1435" y="507"/>
                    <a:pt x="1435" y="407"/>
                    <a:pt x="1402" y="340"/>
                  </a:cubicBezTo>
                  <a:cubicBezTo>
                    <a:pt x="1179" y="62"/>
                    <a:pt x="823" y="0"/>
                    <a:pt x="539"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4"/>
            <p:cNvSpPr/>
            <p:nvPr/>
          </p:nvSpPr>
          <p:spPr>
            <a:xfrm>
              <a:off x="5922725" y="2043425"/>
              <a:ext cx="36725" cy="16025"/>
            </a:xfrm>
            <a:custGeom>
              <a:avLst/>
              <a:gdLst/>
              <a:ahLst/>
              <a:cxnLst/>
              <a:rect l="l" t="t" r="r" b="b"/>
              <a:pathLst>
                <a:path w="1469" h="641" extrusionOk="0">
                  <a:moveTo>
                    <a:pt x="548" y="0"/>
                  </a:moveTo>
                  <a:cubicBezTo>
                    <a:pt x="322" y="0"/>
                    <a:pt x="149" y="40"/>
                    <a:pt x="134" y="40"/>
                  </a:cubicBezTo>
                  <a:cubicBezTo>
                    <a:pt x="34" y="73"/>
                    <a:pt x="1" y="173"/>
                    <a:pt x="1" y="273"/>
                  </a:cubicBezTo>
                  <a:cubicBezTo>
                    <a:pt x="26" y="324"/>
                    <a:pt x="91" y="395"/>
                    <a:pt x="150" y="395"/>
                  </a:cubicBezTo>
                  <a:cubicBezTo>
                    <a:pt x="168" y="395"/>
                    <a:pt x="185" y="389"/>
                    <a:pt x="201" y="373"/>
                  </a:cubicBezTo>
                  <a:cubicBezTo>
                    <a:pt x="201" y="373"/>
                    <a:pt x="295" y="359"/>
                    <a:pt x="428" y="359"/>
                  </a:cubicBezTo>
                  <a:cubicBezTo>
                    <a:pt x="650" y="359"/>
                    <a:pt x="981" y="398"/>
                    <a:pt x="1168" y="607"/>
                  </a:cubicBezTo>
                  <a:cubicBezTo>
                    <a:pt x="1202" y="640"/>
                    <a:pt x="1268" y="640"/>
                    <a:pt x="1302" y="640"/>
                  </a:cubicBezTo>
                  <a:cubicBezTo>
                    <a:pt x="1335" y="640"/>
                    <a:pt x="1369" y="607"/>
                    <a:pt x="1369" y="540"/>
                  </a:cubicBezTo>
                  <a:cubicBezTo>
                    <a:pt x="1469" y="507"/>
                    <a:pt x="1469" y="407"/>
                    <a:pt x="1435" y="340"/>
                  </a:cubicBezTo>
                  <a:cubicBezTo>
                    <a:pt x="1194" y="62"/>
                    <a:pt x="830" y="0"/>
                    <a:pt x="548" y="0"/>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4"/>
            <p:cNvSpPr/>
            <p:nvPr/>
          </p:nvSpPr>
          <p:spPr>
            <a:xfrm>
              <a:off x="4573425" y="1399175"/>
              <a:ext cx="222700" cy="188000"/>
            </a:xfrm>
            <a:custGeom>
              <a:avLst/>
              <a:gdLst/>
              <a:ahLst/>
              <a:cxnLst/>
              <a:rect l="l" t="t" r="r" b="b"/>
              <a:pathLst>
                <a:path w="8908" h="7520" extrusionOk="0">
                  <a:moveTo>
                    <a:pt x="3618" y="1"/>
                  </a:moveTo>
                  <a:cubicBezTo>
                    <a:pt x="2075" y="1"/>
                    <a:pt x="768" y="25"/>
                    <a:pt x="768" y="25"/>
                  </a:cubicBezTo>
                  <a:cubicBezTo>
                    <a:pt x="134" y="25"/>
                    <a:pt x="1" y="7230"/>
                    <a:pt x="401" y="7363"/>
                  </a:cubicBezTo>
                  <a:cubicBezTo>
                    <a:pt x="658" y="7433"/>
                    <a:pt x="4289" y="7519"/>
                    <a:pt x="6565" y="7519"/>
                  </a:cubicBezTo>
                  <a:cubicBezTo>
                    <a:pt x="7544" y="7519"/>
                    <a:pt x="8273" y="7503"/>
                    <a:pt x="8374" y="7463"/>
                  </a:cubicBezTo>
                  <a:cubicBezTo>
                    <a:pt x="8707" y="7363"/>
                    <a:pt x="8907" y="625"/>
                    <a:pt x="8540" y="258"/>
                  </a:cubicBezTo>
                  <a:cubicBezTo>
                    <a:pt x="8309" y="46"/>
                    <a:pt x="5740" y="1"/>
                    <a:pt x="3618" y="1"/>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4"/>
            <p:cNvSpPr/>
            <p:nvPr/>
          </p:nvSpPr>
          <p:spPr>
            <a:xfrm>
              <a:off x="4489075" y="1425550"/>
              <a:ext cx="165275" cy="138950"/>
            </a:xfrm>
            <a:custGeom>
              <a:avLst/>
              <a:gdLst/>
              <a:ahLst/>
              <a:cxnLst/>
              <a:rect l="l" t="t" r="r" b="b"/>
              <a:pathLst>
                <a:path w="6611" h="5558" extrusionOk="0">
                  <a:moveTo>
                    <a:pt x="3575" y="0"/>
                  </a:moveTo>
                  <a:cubicBezTo>
                    <a:pt x="2749" y="0"/>
                    <a:pt x="1290" y="194"/>
                    <a:pt x="640" y="1471"/>
                  </a:cubicBezTo>
                  <a:cubicBezTo>
                    <a:pt x="1" y="2749"/>
                    <a:pt x="249" y="5558"/>
                    <a:pt x="3642" y="5558"/>
                  </a:cubicBezTo>
                  <a:cubicBezTo>
                    <a:pt x="3792" y="5558"/>
                    <a:pt x="3947" y="5552"/>
                    <a:pt x="4109" y="5541"/>
                  </a:cubicBezTo>
                  <a:cubicBezTo>
                    <a:pt x="6611" y="5374"/>
                    <a:pt x="4676" y="4374"/>
                    <a:pt x="4676" y="4373"/>
                  </a:cubicBezTo>
                  <a:lnTo>
                    <a:pt x="4676" y="4373"/>
                  </a:lnTo>
                  <a:cubicBezTo>
                    <a:pt x="4676" y="4373"/>
                    <a:pt x="4595" y="4378"/>
                    <a:pt x="4461" y="4378"/>
                  </a:cubicBezTo>
                  <a:cubicBezTo>
                    <a:pt x="3787" y="4378"/>
                    <a:pt x="1763" y="4262"/>
                    <a:pt x="1707" y="2872"/>
                  </a:cubicBezTo>
                  <a:cubicBezTo>
                    <a:pt x="1689" y="1608"/>
                    <a:pt x="2355" y="1469"/>
                    <a:pt x="3007" y="1469"/>
                  </a:cubicBezTo>
                  <a:cubicBezTo>
                    <a:pt x="3193" y="1469"/>
                    <a:pt x="3377" y="1480"/>
                    <a:pt x="3544" y="1480"/>
                  </a:cubicBezTo>
                  <a:cubicBezTo>
                    <a:pt x="3875" y="1480"/>
                    <a:pt x="4138" y="1435"/>
                    <a:pt x="4209" y="1171"/>
                  </a:cubicBezTo>
                  <a:cubicBezTo>
                    <a:pt x="4476" y="304"/>
                    <a:pt x="4176" y="37"/>
                    <a:pt x="4176" y="37"/>
                  </a:cubicBezTo>
                  <a:cubicBezTo>
                    <a:pt x="4176" y="37"/>
                    <a:pt x="3935" y="0"/>
                    <a:pt x="3575" y="0"/>
                  </a:cubicBezTo>
                  <a:close/>
                </a:path>
              </a:pathLst>
            </a:custGeom>
            <a:solidFill>
              <a:srgbClr val="BB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4"/>
            <p:cNvSpPr/>
            <p:nvPr/>
          </p:nvSpPr>
          <p:spPr>
            <a:xfrm>
              <a:off x="4600950" y="1418650"/>
              <a:ext cx="165975" cy="58175"/>
            </a:xfrm>
            <a:custGeom>
              <a:avLst/>
              <a:gdLst/>
              <a:ahLst/>
              <a:cxnLst/>
              <a:rect l="l" t="t" r="r" b="b"/>
              <a:pathLst>
                <a:path w="6639" h="2327" extrusionOk="0">
                  <a:moveTo>
                    <a:pt x="4443" y="0"/>
                  </a:moveTo>
                  <a:cubicBezTo>
                    <a:pt x="2788" y="0"/>
                    <a:pt x="801" y="80"/>
                    <a:pt x="801" y="80"/>
                  </a:cubicBezTo>
                  <a:cubicBezTo>
                    <a:pt x="1" y="264"/>
                    <a:pt x="1958" y="2326"/>
                    <a:pt x="3681" y="2326"/>
                  </a:cubicBezTo>
                  <a:cubicBezTo>
                    <a:pt x="3824" y="2326"/>
                    <a:pt x="3966" y="2312"/>
                    <a:pt x="4104" y="2281"/>
                  </a:cubicBezTo>
                  <a:cubicBezTo>
                    <a:pt x="5872" y="1847"/>
                    <a:pt x="6639" y="480"/>
                    <a:pt x="6639" y="180"/>
                  </a:cubicBezTo>
                  <a:cubicBezTo>
                    <a:pt x="6639" y="41"/>
                    <a:pt x="5625" y="0"/>
                    <a:pt x="4443" y="0"/>
                  </a:cubicBezTo>
                  <a:close/>
                </a:path>
              </a:pathLst>
            </a:custGeom>
            <a:solidFill>
              <a:srgbClr val="212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4"/>
            <p:cNvSpPr/>
            <p:nvPr/>
          </p:nvSpPr>
          <p:spPr>
            <a:xfrm>
              <a:off x="4651825" y="1425300"/>
              <a:ext cx="76750" cy="14525"/>
            </a:xfrm>
            <a:custGeom>
              <a:avLst/>
              <a:gdLst/>
              <a:ahLst/>
              <a:cxnLst/>
              <a:rect l="l" t="t" r="r" b="b"/>
              <a:pathLst>
                <a:path w="3070" h="581" extrusionOk="0">
                  <a:moveTo>
                    <a:pt x="2876" y="1"/>
                  </a:moveTo>
                  <a:cubicBezTo>
                    <a:pt x="2854" y="1"/>
                    <a:pt x="2829" y="5"/>
                    <a:pt x="2803" y="14"/>
                  </a:cubicBezTo>
                  <a:cubicBezTo>
                    <a:pt x="2305" y="208"/>
                    <a:pt x="1834" y="270"/>
                    <a:pt x="1436" y="270"/>
                  </a:cubicBezTo>
                  <a:cubicBezTo>
                    <a:pt x="740" y="270"/>
                    <a:pt x="267" y="80"/>
                    <a:pt x="267" y="80"/>
                  </a:cubicBezTo>
                  <a:cubicBezTo>
                    <a:pt x="242" y="72"/>
                    <a:pt x="219" y="68"/>
                    <a:pt x="199" y="68"/>
                  </a:cubicBezTo>
                  <a:cubicBezTo>
                    <a:pt x="136" y="68"/>
                    <a:pt x="92" y="105"/>
                    <a:pt x="67" y="180"/>
                  </a:cubicBezTo>
                  <a:cubicBezTo>
                    <a:pt x="1" y="247"/>
                    <a:pt x="67" y="347"/>
                    <a:pt x="134" y="381"/>
                  </a:cubicBezTo>
                  <a:cubicBezTo>
                    <a:pt x="167" y="381"/>
                    <a:pt x="668" y="581"/>
                    <a:pt x="1435" y="581"/>
                  </a:cubicBezTo>
                  <a:cubicBezTo>
                    <a:pt x="1902" y="581"/>
                    <a:pt x="2402" y="514"/>
                    <a:pt x="2936" y="314"/>
                  </a:cubicBezTo>
                  <a:cubicBezTo>
                    <a:pt x="3003" y="247"/>
                    <a:pt x="3069" y="180"/>
                    <a:pt x="3003" y="80"/>
                  </a:cubicBezTo>
                  <a:cubicBezTo>
                    <a:pt x="2978" y="32"/>
                    <a:pt x="2936" y="1"/>
                    <a:pt x="2876" y="1"/>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4"/>
            <p:cNvSpPr/>
            <p:nvPr/>
          </p:nvSpPr>
          <p:spPr>
            <a:xfrm>
              <a:off x="4658500" y="1449125"/>
              <a:ext cx="64225" cy="13225"/>
            </a:xfrm>
            <a:custGeom>
              <a:avLst/>
              <a:gdLst/>
              <a:ahLst/>
              <a:cxnLst/>
              <a:rect l="l" t="t" r="r" b="b"/>
              <a:pathLst>
                <a:path w="2569" h="529" extrusionOk="0">
                  <a:moveTo>
                    <a:pt x="169" y="0"/>
                  </a:moveTo>
                  <a:cubicBezTo>
                    <a:pt x="114" y="0"/>
                    <a:pt x="57" y="48"/>
                    <a:pt x="34" y="95"/>
                  </a:cubicBezTo>
                  <a:cubicBezTo>
                    <a:pt x="0" y="195"/>
                    <a:pt x="34" y="262"/>
                    <a:pt x="134" y="295"/>
                  </a:cubicBezTo>
                  <a:cubicBezTo>
                    <a:pt x="167" y="295"/>
                    <a:pt x="701" y="528"/>
                    <a:pt x="1368" y="528"/>
                  </a:cubicBezTo>
                  <a:cubicBezTo>
                    <a:pt x="1702" y="528"/>
                    <a:pt x="2069" y="462"/>
                    <a:pt x="2469" y="295"/>
                  </a:cubicBezTo>
                  <a:cubicBezTo>
                    <a:pt x="2536" y="262"/>
                    <a:pt x="2569" y="195"/>
                    <a:pt x="2536" y="95"/>
                  </a:cubicBezTo>
                  <a:cubicBezTo>
                    <a:pt x="2512" y="48"/>
                    <a:pt x="2455" y="0"/>
                    <a:pt x="2400" y="0"/>
                  </a:cubicBezTo>
                  <a:cubicBezTo>
                    <a:pt x="2377" y="0"/>
                    <a:pt x="2355" y="8"/>
                    <a:pt x="2335" y="28"/>
                  </a:cubicBezTo>
                  <a:cubicBezTo>
                    <a:pt x="2013" y="161"/>
                    <a:pt x="1672" y="206"/>
                    <a:pt x="1361" y="206"/>
                  </a:cubicBezTo>
                  <a:cubicBezTo>
                    <a:pt x="738" y="206"/>
                    <a:pt x="234" y="28"/>
                    <a:pt x="234" y="28"/>
                  </a:cubicBezTo>
                  <a:cubicBezTo>
                    <a:pt x="214" y="8"/>
                    <a:pt x="192" y="0"/>
                    <a:pt x="169" y="0"/>
                  </a:cubicBezTo>
                  <a:close/>
                </a:path>
              </a:pathLst>
            </a:custGeom>
            <a:solidFill>
              <a:srgbClr val="FC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4"/>
            <p:cNvSpPr/>
            <p:nvPr/>
          </p:nvSpPr>
          <p:spPr>
            <a:xfrm>
              <a:off x="4595950" y="1560175"/>
              <a:ext cx="182650" cy="10575"/>
            </a:xfrm>
            <a:custGeom>
              <a:avLst/>
              <a:gdLst/>
              <a:ahLst/>
              <a:cxnLst/>
              <a:rect l="l" t="t" r="r" b="b"/>
              <a:pathLst>
                <a:path w="7306" h="423" extrusionOk="0">
                  <a:moveTo>
                    <a:pt x="3992" y="1"/>
                  </a:moveTo>
                  <a:cubicBezTo>
                    <a:pt x="2188" y="1"/>
                    <a:pt x="301" y="23"/>
                    <a:pt x="167" y="23"/>
                  </a:cubicBezTo>
                  <a:cubicBezTo>
                    <a:pt x="67" y="23"/>
                    <a:pt x="1" y="123"/>
                    <a:pt x="1" y="189"/>
                  </a:cubicBezTo>
                  <a:cubicBezTo>
                    <a:pt x="1" y="289"/>
                    <a:pt x="67" y="356"/>
                    <a:pt x="167" y="356"/>
                  </a:cubicBezTo>
                  <a:cubicBezTo>
                    <a:pt x="201" y="356"/>
                    <a:pt x="1660" y="339"/>
                    <a:pt x="3253" y="339"/>
                  </a:cubicBezTo>
                  <a:cubicBezTo>
                    <a:pt x="4846" y="339"/>
                    <a:pt x="6572" y="356"/>
                    <a:pt x="7139" y="423"/>
                  </a:cubicBezTo>
                  <a:cubicBezTo>
                    <a:pt x="7206" y="423"/>
                    <a:pt x="7239" y="323"/>
                    <a:pt x="7239" y="256"/>
                  </a:cubicBezTo>
                  <a:cubicBezTo>
                    <a:pt x="7306" y="156"/>
                    <a:pt x="7206" y="56"/>
                    <a:pt x="7139" y="56"/>
                  </a:cubicBezTo>
                  <a:cubicBezTo>
                    <a:pt x="6653" y="13"/>
                    <a:pt x="5346" y="1"/>
                    <a:pt x="3992" y="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4"/>
            <p:cNvSpPr/>
            <p:nvPr/>
          </p:nvSpPr>
          <p:spPr>
            <a:xfrm>
              <a:off x="4693525" y="559175"/>
              <a:ext cx="594625" cy="175975"/>
            </a:xfrm>
            <a:custGeom>
              <a:avLst/>
              <a:gdLst/>
              <a:ahLst/>
              <a:cxnLst/>
              <a:rect l="l" t="t" r="r" b="b"/>
              <a:pathLst>
                <a:path w="23785" h="7039" extrusionOk="0">
                  <a:moveTo>
                    <a:pt x="11575" y="1"/>
                  </a:moveTo>
                  <a:cubicBezTo>
                    <a:pt x="11442" y="1"/>
                    <a:pt x="11409" y="101"/>
                    <a:pt x="11409" y="167"/>
                  </a:cubicBezTo>
                  <a:cubicBezTo>
                    <a:pt x="11409" y="267"/>
                    <a:pt x="11475" y="334"/>
                    <a:pt x="11575" y="334"/>
                  </a:cubicBezTo>
                  <a:cubicBezTo>
                    <a:pt x="11742" y="334"/>
                    <a:pt x="11942" y="367"/>
                    <a:pt x="12176" y="434"/>
                  </a:cubicBezTo>
                  <a:cubicBezTo>
                    <a:pt x="12242" y="434"/>
                    <a:pt x="12309" y="334"/>
                    <a:pt x="12343" y="301"/>
                  </a:cubicBezTo>
                  <a:cubicBezTo>
                    <a:pt x="12343" y="201"/>
                    <a:pt x="12309" y="101"/>
                    <a:pt x="12242" y="101"/>
                  </a:cubicBezTo>
                  <a:cubicBezTo>
                    <a:pt x="12009" y="34"/>
                    <a:pt x="11775" y="1"/>
                    <a:pt x="11575" y="1"/>
                  </a:cubicBezTo>
                  <a:close/>
                  <a:moveTo>
                    <a:pt x="10841" y="1"/>
                  </a:moveTo>
                  <a:cubicBezTo>
                    <a:pt x="10608" y="34"/>
                    <a:pt x="10408" y="101"/>
                    <a:pt x="10174" y="167"/>
                  </a:cubicBezTo>
                  <a:cubicBezTo>
                    <a:pt x="10108" y="201"/>
                    <a:pt x="10074" y="301"/>
                    <a:pt x="10108" y="367"/>
                  </a:cubicBezTo>
                  <a:cubicBezTo>
                    <a:pt x="10141" y="468"/>
                    <a:pt x="10174" y="501"/>
                    <a:pt x="10274" y="501"/>
                  </a:cubicBezTo>
                  <a:cubicBezTo>
                    <a:pt x="10274" y="501"/>
                    <a:pt x="10308" y="501"/>
                    <a:pt x="10308" y="434"/>
                  </a:cubicBezTo>
                  <a:cubicBezTo>
                    <a:pt x="10475" y="367"/>
                    <a:pt x="10675" y="334"/>
                    <a:pt x="10908" y="301"/>
                  </a:cubicBezTo>
                  <a:cubicBezTo>
                    <a:pt x="10975" y="301"/>
                    <a:pt x="11008" y="201"/>
                    <a:pt x="11008" y="134"/>
                  </a:cubicBezTo>
                  <a:cubicBezTo>
                    <a:pt x="11008" y="34"/>
                    <a:pt x="10942" y="1"/>
                    <a:pt x="10841" y="1"/>
                  </a:cubicBezTo>
                  <a:close/>
                  <a:moveTo>
                    <a:pt x="12788" y="222"/>
                  </a:moveTo>
                  <a:cubicBezTo>
                    <a:pt x="12730" y="222"/>
                    <a:pt x="12668" y="259"/>
                    <a:pt x="12643" y="334"/>
                  </a:cubicBezTo>
                  <a:cubicBezTo>
                    <a:pt x="12609" y="401"/>
                    <a:pt x="12643" y="501"/>
                    <a:pt x="12743" y="534"/>
                  </a:cubicBezTo>
                  <a:cubicBezTo>
                    <a:pt x="12910" y="634"/>
                    <a:pt x="13110" y="701"/>
                    <a:pt x="13277" y="834"/>
                  </a:cubicBezTo>
                  <a:cubicBezTo>
                    <a:pt x="13310" y="868"/>
                    <a:pt x="13310" y="868"/>
                    <a:pt x="13343" y="868"/>
                  </a:cubicBezTo>
                  <a:cubicBezTo>
                    <a:pt x="13410" y="868"/>
                    <a:pt x="13477" y="868"/>
                    <a:pt x="13477" y="734"/>
                  </a:cubicBezTo>
                  <a:cubicBezTo>
                    <a:pt x="13510" y="668"/>
                    <a:pt x="13510" y="568"/>
                    <a:pt x="13443" y="534"/>
                  </a:cubicBezTo>
                  <a:cubicBezTo>
                    <a:pt x="13277" y="401"/>
                    <a:pt x="13076" y="334"/>
                    <a:pt x="12843" y="234"/>
                  </a:cubicBezTo>
                  <a:cubicBezTo>
                    <a:pt x="12826" y="226"/>
                    <a:pt x="12807" y="222"/>
                    <a:pt x="12788" y="222"/>
                  </a:cubicBezTo>
                  <a:close/>
                  <a:moveTo>
                    <a:pt x="9662" y="388"/>
                  </a:moveTo>
                  <a:cubicBezTo>
                    <a:pt x="9643" y="388"/>
                    <a:pt x="9624" y="392"/>
                    <a:pt x="9607" y="401"/>
                  </a:cubicBezTo>
                  <a:cubicBezTo>
                    <a:pt x="9440" y="534"/>
                    <a:pt x="9240" y="668"/>
                    <a:pt x="9074" y="801"/>
                  </a:cubicBezTo>
                  <a:cubicBezTo>
                    <a:pt x="8973" y="834"/>
                    <a:pt x="8973" y="901"/>
                    <a:pt x="9007" y="1001"/>
                  </a:cubicBezTo>
                  <a:cubicBezTo>
                    <a:pt x="9074" y="1035"/>
                    <a:pt x="9107" y="1101"/>
                    <a:pt x="9140" y="1101"/>
                  </a:cubicBezTo>
                  <a:cubicBezTo>
                    <a:pt x="9174" y="1101"/>
                    <a:pt x="9240" y="1101"/>
                    <a:pt x="9240" y="1035"/>
                  </a:cubicBezTo>
                  <a:cubicBezTo>
                    <a:pt x="9407" y="935"/>
                    <a:pt x="9574" y="801"/>
                    <a:pt x="9741" y="701"/>
                  </a:cubicBezTo>
                  <a:cubicBezTo>
                    <a:pt x="9807" y="668"/>
                    <a:pt x="9841" y="568"/>
                    <a:pt x="9807" y="501"/>
                  </a:cubicBezTo>
                  <a:cubicBezTo>
                    <a:pt x="9782" y="426"/>
                    <a:pt x="9720" y="388"/>
                    <a:pt x="9662" y="388"/>
                  </a:cubicBezTo>
                  <a:close/>
                  <a:moveTo>
                    <a:pt x="19981" y="801"/>
                  </a:moveTo>
                  <a:cubicBezTo>
                    <a:pt x="19781" y="801"/>
                    <a:pt x="19514" y="834"/>
                    <a:pt x="19314" y="868"/>
                  </a:cubicBezTo>
                  <a:cubicBezTo>
                    <a:pt x="19247" y="935"/>
                    <a:pt x="19181" y="1001"/>
                    <a:pt x="19181" y="1101"/>
                  </a:cubicBezTo>
                  <a:cubicBezTo>
                    <a:pt x="19247" y="1168"/>
                    <a:pt x="19281" y="1201"/>
                    <a:pt x="19348" y="1201"/>
                  </a:cubicBezTo>
                  <a:cubicBezTo>
                    <a:pt x="19614" y="1168"/>
                    <a:pt x="19815" y="1135"/>
                    <a:pt x="19981" y="1135"/>
                  </a:cubicBezTo>
                  <a:cubicBezTo>
                    <a:pt x="20115" y="1135"/>
                    <a:pt x="20148" y="1035"/>
                    <a:pt x="20148" y="968"/>
                  </a:cubicBezTo>
                  <a:cubicBezTo>
                    <a:pt x="20148" y="834"/>
                    <a:pt x="20081" y="801"/>
                    <a:pt x="19981" y="801"/>
                  </a:cubicBezTo>
                  <a:close/>
                  <a:moveTo>
                    <a:pt x="20648" y="801"/>
                  </a:moveTo>
                  <a:cubicBezTo>
                    <a:pt x="20582" y="801"/>
                    <a:pt x="20482" y="868"/>
                    <a:pt x="20482" y="968"/>
                  </a:cubicBezTo>
                  <a:cubicBezTo>
                    <a:pt x="20482" y="1035"/>
                    <a:pt x="20582" y="1135"/>
                    <a:pt x="20648" y="1135"/>
                  </a:cubicBezTo>
                  <a:cubicBezTo>
                    <a:pt x="20849" y="1135"/>
                    <a:pt x="21015" y="1168"/>
                    <a:pt x="21282" y="1201"/>
                  </a:cubicBezTo>
                  <a:cubicBezTo>
                    <a:pt x="21349" y="1201"/>
                    <a:pt x="21416" y="1168"/>
                    <a:pt x="21449" y="1135"/>
                  </a:cubicBezTo>
                  <a:cubicBezTo>
                    <a:pt x="21449" y="1035"/>
                    <a:pt x="21416" y="968"/>
                    <a:pt x="21316" y="935"/>
                  </a:cubicBezTo>
                  <a:cubicBezTo>
                    <a:pt x="21115" y="834"/>
                    <a:pt x="20849" y="801"/>
                    <a:pt x="20648" y="801"/>
                  </a:cubicBezTo>
                  <a:close/>
                  <a:moveTo>
                    <a:pt x="3836" y="834"/>
                  </a:moveTo>
                  <a:cubicBezTo>
                    <a:pt x="3770" y="834"/>
                    <a:pt x="3670" y="901"/>
                    <a:pt x="3670" y="1001"/>
                  </a:cubicBezTo>
                  <a:cubicBezTo>
                    <a:pt x="3670" y="1068"/>
                    <a:pt x="3770" y="1168"/>
                    <a:pt x="3836" y="1168"/>
                  </a:cubicBezTo>
                  <a:cubicBezTo>
                    <a:pt x="4003" y="1168"/>
                    <a:pt x="4237" y="1201"/>
                    <a:pt x="4470" y="1235"/>
                  </a:cubicBezTo>
                  <a:cubicBezTo>
                    <a:pt x="4504" y="1235"/>
                    <a:pt x="4604" y="1201"/>
                    <a:pt x="4637" y="1135"/>
                  </a:cubicBezTo>
                  <a:cubicBezTo>
                    <a:pt x="4637" y="1001"/>
                    <a:pt x="4604" y="935"/>
                    <a:pt x="4504" y="935"/>
                  </a:cubicBezTo>
                  <a:cubicBezTo>
                    <a:pt x="4303" y="868"/>
                    <a:pt x="4070" y="834"/>
                    <a:pt x="3836" y="834"/>
                  </a:cubicBezTo>
                  <a:close/>
                  <a:moveTo>
                    <a:pt x="3103" y="968"/>
                  </a:moveTo>
                  <a:cubicBezTo>
                    <a:pt x="2902" y="1001"/>
                    <a:pt x="2669" y="1068"/>
                    <a:pt x="2469" y="1168"/>
                  </a:cubicBezTo>
                  <a:cubicBezTo>
                    <a:pt x="2402" y="1201"/>
                    <a:pt x="2335" y="1301"/>
                    <a:pt x="2402" y="1368"/>
                  </a:cubicBezTo>
                  <a:cubicBezTo>
                    <a:pt x="2435" y="1402"/>
                    <a:pt x="2469" y="1468"/>
                    <a:pt x="2569" y="1468"/>
                  </a:cubicBezTo>
                  <a:cubicBezTo>
                    <a:pt x="2591" y="1468"/>
                    <a:pt x="2599" y="1453"/>
                    <a:pt x="2601" y="1453"/>
                  </a:cubicBezTo>
                  <a:cubicBezTo>
                    <a:pt x="2602" y="1453"/>
                    <a:pt x="2602" y="1457"/>
                    <a:pt x="2602" y="1468"/>
                  </a:cubicBezTo>
                  <a:cubicBezTo>
                    <a:pt x="2802" y="1368"/>
                    <a:pt x="2969" y="1335"/>
                    <a:pt x="3169" y="1301"/>
                  </a:cubicBezTo>
                  <a:cubicBezTo>
                    <a:pt x="3269" y="1235"/>
                    <a:pt x="3303" y="1168"/>
                    <a:pt x="3303" y="1068"/>
                  </a:cubicBezTo>
                  <a:cubicBezTo>
                    <a:pt x="3269" y="1001"/>
                    <a:pt x="3169" y="968"/>
                    <a:pt x="3103" y="968"/>
                  </a:cubicBezTo>
                  <a:close/>
                  <a:moveTo>
                    <a:pt x="18812" y="1074"/>
                  </a:moveTo>
                  <a:cubicBezTo>
                    <a:pt x="18789" y="1074"/>
                    <a:pt x="18767" y="1082"/>
                    <a:pt x="18747" y="1101"/>
                  </a:cubicBezTo>
                  <a:lnTo>
                    <a:pt x="18113" y="1335"/>
                  </a:lnTo>
                  <a:cubicBezTo>
                    <a:pt x="18013" y="1368"/>
                    <a:pt x="17980" y="1468"/>
                    <a:pt x="18013" y="1535"/>
                  </a:cubicBezTo>
                  <a:cubicBezTo>
                    <a:pt x="18013" y="1602"/>
                    <a:pt x="18113" y="1635"/>
                    <a:pt x="18147" y="1635"/>
                  </a:cubicBezTo>
                  <a:lnTo>
                    <a:pt x="18280" y="1635"/>
                  </a:lnTo>
                  <a:cubicBezTo>
                    <a:pt x="18480" y="1502"/>
                    <a:pt x="18647" y="1468"/>
                    <a:pt x="18847" y="1368"/>
                  </a:cubicBezTo>
                  <a:cubicBezTo>
                    <a:pt x="18947" y="1335"/>
                    <a:pt x="18981" y="1268"/>
                    <a:pt x="18947" y="1168"/>
                  </a:cubicBezTo>
                  <a:cubicBezTo>
                    <a:pt x="18924" y="1121"/>
                    <a:pt x="18867" y="1074"/>
                    <a:pt x="18812" y="1074"/>
                  </a:cubicBezTo>
                  <a:close/>
                  <a:moveTo>
                    <a:pt x="5079" y="1122"/>
                  </a:moveTo>
                  <a:cubicBezTo>
                    <a:pt x="5022" y="1122"/>
                    <a:pt x="4962" y="1153"/>
                    <a:pt x="4937" y="1201"/>
                  </a:cubicBezTo>
                  <a:cubicBezTo>
                    <a:pt x="4904" y="1301"/>
                    <a:pt x="4937" y="1368"/>
                    <a:pt x="5004" y="1402"/>
                  </a:cubicBezTo>
                  <a:cubicBezTo>
                    <a:pt x="5237" y="1502"/>
                    <a:pt x="5438" y="1568"/>
                    <a:pt x="5604" y="1668"/>
                  </a:cubicBezTo>
                  <a:lnTo>
                    <a:pt x="5671" y="1668"/>
                  </a:lnTo>
                  <a:cubicBezTo>
                    <a:pt x="5738" y="1668"/>
                    <a:pt x="5805" y="1635"/>
                    <a:pt x="5838" y="1568"/>
                  </a:cubicBezTo>
                  <a:cubicBezTo>
                    <a:pt x="5905" y="1502"/>
                    <a:pt x="5838" y="1402"/>
                    <a:pt x="5771" y="1368"/>
                  </a:cubicBezTo>
                  <a:lnTo>
                    <a:pt x="5137" y="1135"/>
                  </a:lnTo>
                  <a:cubicBezTo>
                    <a:pt x="5120" y="1126"/>
                    <a:pt x="5099" y="1122"/>
                    <a:pt x="5079" y="1122"/>
                  </a:cubicBezTo>
                  <a:close/>
                  <a:moveTo>
                    <a:pt x="13840" y="921"/>
                  </a:moveTo>
                  <a:cubicBezTo>
                    <a:pt x="13794" y="921"/>
                    <a:pt x="13747" y="946"/>
                    <a:pt x="13710" y="1001"/>
                  </a:cubicBezTo>
                  <a:cubicBezTo>
                    <a:pt x="13677" y="1035"/>
                    <a:pt x="13677" y="1168"/>
                    <a:pt x="13777" y="1201"/>
                  </a:cubicBezTo>
                  <a:cubicBezTo>
                    <a:pt x="13944" y="1335"/>
                    <a:pt x="14077" y="1468"/>
                    <a:pt x="14244" y="1635"/>
                  </a:cubicBezTo>
                  <a:cubicBezTo>
                    <a:pt x="14277" y="1668"/>
                    <a:pt x="14311" y="1668"/>
                    <a:pt x="14344" y="1668"/>
                  </a:cubicBezTo>
                  <a:cubicBezTo>
                    <a:pt x="14411" y="1668"/>
                    <a:pt x="14444" y="1668"/>
                    <a:pt x="14444" y="1568"/>
                  </a:cubicBezTo>
                  <a:cubicBezTo>
                    <a:pt x="14511" y="1535"/>
                    <a:pt x="14511" y="1402"/>
                    <a:pt x="14444" y="1368"/>
                  </a:cubicBezTo>
                  <a:cubicBezTo>
                    <a:pt x="14277" y="1235"/>
                    <a:pt x="14110" y="1068"/>
                    <a:pt x="13944" y="968"/>
                  </a:cubicBezTo>
                  <a:cubicBezTo>
                    <a:pt x="13914" y="938"/>
                    <a:pt x="13877" y="921"/>
                    <a:pt x="13840" y="921"/>
                  </a:cubicBezTo>
                  <a:close/>
                  <a:moveTo>
                    <a:pt x="21918" y="1074"/>
                  </a:moveTo>
                  <a:cubicBezTo>
                    <a:pt x="21863" y="1074"/>
                    <a:pt x="21806" y="1121"/>
                    <a:pt x="21783" y="1168"/>
                  </a:cubicBezTo>
                  <a:cubicBezTo>
                    <a:pt x="21749" y="1268"/>
                    <a:pt x="21783" y="1335"/>
                    <a:pt x="21849" y="1368"/>
                  </a:cubicBezTo>
                  <a:cubicBezTo>
                    <a:pt x="22016" y="1502"/>
                    <a:pt x="22183" y="1602"/>
                    <a:pt x="22350" y="1702"/>
                  </a:cubicBezTo>
                  <a:cubicBezTo>
                    <a:pt x="22350" y="1768"/>
                    <a:pt x="22383" y="1768"/>
                    <a:pt x="22450" y="1768"/>
                  </a:cubicBezTo>
                  <a:cubicBezTo>
                    <a:pt x="22483" y="1768"/>
                    <a:pt x="22516" y="1768"/>
                    <a:pt x="22617" y="1635"/>
                  </a:cubicBezTo>
                  <a:cubicBezTo>
                    <a:pt x="22650" y="1568"/>
                    <a:pt x="22650" y="1468"/>
                    <a:pt x="22583" y="1402"/>
                  </a:cubicBezTo>
                  <a:cubicBezTo>
                    <a:pt x="22416" y="1301"/>
                    <a:pt x="22183" y="1168"/>
                    <a:pt x="21983" y="1101"/>
                  </a:cubicBezTo>
                  <a:cubicBezTo>
                    <a:pt x="21963" y="1082"/>
                    <a:pt x="21941" y="1074"/>
                    <a:pt x="21918" y="1074"/>
                  </a:cubicBezTo>
                  <a:close/>
                  <a:moveTo>
                    <a:pt x="8668" y="1196"/>
                  </a:moveTo>
                  <a:cubicBezTo>
                    <a:pt x="8636" y="1196"/>
                    <a:pt x="8601" y="1207"/>
                    <a:pt x="8573" y="1235"/>
                  </a:cubicBezTo>
                  <a:cubicBezTo>
                    <a:pt x="8406" y="1435"/>
                    <a:pt x="8240" y="1602"/>
                    <a:pt x="8106" y="1768"/>
                  </a:cubicBezTo>
                  <a:cubicBezTo>
                    <a:pt x="8073" y="1802"/>
                    <a:pt x="8073" y="1935"/>
                    <a:pt x="8140" y="1969"/>
                  </a:cubicBezTo>
                  <a:cubicBezTo>
                    <a:pt x="8140" y="2002"/>
                    <a:pt x="8173" y="2002"/>
                    <a:pt x="8240" y="2002"/>
                  </a:cubicBezTo>
                  <a:cubicBezTo>
                    <a:pt x="8273" y="2002"/>
                    <a:pt x="8306" y="2002"/>
                    <a:pt x="8340" y="1935"/>
                  </a:cubicBezTo>
                  <a:cubicBezTo>
                    <a:pt x="8473" y="1768"/>
                    <a:pt x="8640" y="1568"/>
                    <a:pt x="8773" y="1468"/>
                  </a:cubicBezTo>
                  <a:cubicBezTo>
                    <a:pt x="8807" y="1402"/>
                    <a:pt x="8807" y="1335"/>
                    <a:pt x="8773" y="1235"/>
                  </a:cubicBezTo>
                  <a:cubicBezTo>
                    <a:pt x="8754" y="1215"/>
                    <a:pt x="8713" y="1196"/>
                    <a:pt x="8668" y="1196"/>
                  </a:cubicBezTo>
                  <a:close/>
                  <a:moveTo>
                    <a:pt x="1985" y="1480"/>
                  </a:moveTo>
                  <a:cubicBezTo>
                    <a:pt x="1957" y="1480"/>
                    <a:pt x="1929" y="1488"/>
                    <a:pt x="1902" y="1502"/>
                  </a:cubicBezTo>
                  <a:cubicBezTo>
                    <a:pt x="1735" y="1635"/>
                    <a:pt x="1535" y="1768"/>
                    <a:pt x="1401" y="1935"/>
                  </a:cubicBezTo>
                  <a:cubicBezTo>
                    <a:pt x="1335" y="1969"/>
                    <a:pt x="1335" y="2035"/>
                    <a:pt x="1401" y="2135"/>
                  </a:cubicBezTo>
                  <a:cubicBezTo>
                    <a:pt x="1435" y="2169"/>
                    <a:pt x="1468" y="2169"/>
                    <a:pt x="1501" y="2169"/>
                  </a:cubicBezTo>
                  <a:cubicBezTo>
                    <a:pt x="1568" y="2169"/>
                    <a:pt x="1602" y="2135"/>
                    <a:pt x="1602" y="2135"/>
                  </a:cubicBezTo>
                  <a:cubicBezTo>
                    <a:pt x="1702" y="2002"/>
                    <a:pt x="1902" y="1869"/>
                    <a:pt x="2035" y="1768"/>
                  </a:cubicBezTo>
                  <a:cubicBezTo>
                    <a:pt x="2135" y="1702"/>
                    <a:pt x="2135" y="1635"/>
                    <a:pt x="2102" y="1535"/>
                  </a:cubicBezTo>
                  <a:cubicBezTo>
                    <a:pt x="2063" y="1496"/>
                    <a:pt x="2024" y="1480"/>
                    <a:pt x="1985" y="1480"/>
                  </a:cubicBezTo>
                  <a:close/>
                  <a:moveTo>
                    <a:pt x="17622" y="1646"/>
                  </a:moveTo>
                  <a:cubicBezTo>
                    <a:pt x="17590" y="1646"/>
                    <a:pt x="17554" y="1655"/>
                    <a:pt x="17513" y="1668"/>
                  </a:cubicBezTo>
                  <a:cubicBezTo>
                    <a:pt x="17313" y="1735"/>
                    <a:pt x="17146" y="1935"/>
                    <a:pt x="16979" y="2035"/>
                  </a:cubicBezTo>
                  <a:cubicBezTo>
                    <a:pt x="16912" y="2069"/>
                    <a:pt x="16912" y="2169"/>
                    <a:pt x="16946" y="2235"/>
                  </a:cubicBezTo>
                  <a:cubicBezTo>
                    <a:pt x="16979" y="2302"/>
                    <a:pt x="17013" y="2302"/>
                    <a:pt x="17079" y="2302"/>
                  </a:cubicBezTo>
                  <a:lnTo>
                    <a:pt x="17179" y="2302"/>
                  </a:lnTo>
                  <a:lnTo>
                    <a:pt x="17680" y="1935"/>
                  </a:lnTo>
                  <a:cubicBezTo>
                    <a:pt x="17780" y="1869"/>
                    <a:pt x="17780" y="1802"/>
                    <a:pt x="17746" y="1702"/>
                  </a:cubicBezTo>
                  <a:cubicBezTo>
                    <a:pt x="17707" y="1663"/>
                    <a:pt x="17668" y="1646"/>
                    <a:pt x="17622" y="1646"/>
                  </a:cubicBezTo>
                  <a:close/>
                  <a:moveTo>
                    <a:pt x="6271" y="1682"/>
                  </a:moveTo>
                  <a:cubicBezTo>
                    <a:pt x="6221" y="1682"/>
                    <a:pt x="6159" y="1705"/>
                    <a:pt x="6138" y="1768"/>
                  </a:cubicBezTo>
                  <a:cubicBezTo>
                    <a:pt x="6105" y="1802"/>
                    <a:pt x="6105" y="1935"/>
                    <a:pt x="6171" y="1969"/>
                  </a:cubicBezTo>
                  <a:lnTo>
                    <a:pt x="6672" y="2336"/>
                  </a:lnTo>
                  <a:cubicBezTo>
                    <a:pt x="6672" y="2369"/>
                    <a:pt x="6739" y="2369"/>
                    <a:pt x="6772" y="2369"/>
                  </a:cubicBezTo>
                  <a:cubicBezTo>
                    <a:pt x="6805" y="2369"/>
                    <a:pt x="6839" y="2336"/>
                    <a:pt x="6905" y="2302"/>
                  </a:cubicBezTo>
                  <a:cubicBezTo>
                    <a:pt x="6972" y="2235"/>
                    <a:pt x="6972" y="2135"/>
                    <a:pt x="6905" y="2069"/>
                  </a:cubicBezTo>
                  <a:cubicBezTo>
                    <a:pt x="6739" y="1969"/>
                    <a:pt x="6505" y="1835"/>
                    <a:pt x="6338" y="1702"/>
                  </a:cubicBezTo>
                  <a:cubicBezTo>
                    <a:pt x="6326" y="1690"/>
                    <a:pt x="6300" y="1682"/>
                    <a:pt x="6271" y="1682"/>
                  </a:cubicBezTo>
                  <a:close/>
                  <a:moveTo>
                    <a:pt x="14807" y="1844"/>
                  </a:moveTo>
                  <a:cubicBezTo>
                    <a:pt x="14769" y="1844"/>
                    <a:pt x="14728" y="1852"/>
                    <a:pt x="14678" y="1869"/>
                  </a:cubicBezTo>
                  <a:cubicBezTo>
                    <a:pt x="14644" y="1935"/>
                    <a:pt x="14644" y="2002"/>
                    <a:pt x="14678" y="2069"/>
                  </a:cubicBezTo>
                  <a:lnTo>
                    <a:pt x="15078" y="2602"/>
                  </a:lnTo>
                  <a:cubicBezTo>
                    <a:pt x="15111" y="2636"/>
                    <a:pt x="15145" y="2669"/>
                    <a:pt x="15178" y="2669"/>
                  </a:cubicBezTo>
                  <a:cubicBezTo>
                    <a:pt x="15245" y="2669"/>
                    <a:pt x="15278" y="2636"/>
                    <a:pt x="15278" y="2602"/>
                  </a:cubicBezTo>
                  <a:cubicBezTo>
                    <a:pt x="15345" y="2536"/>
                    <a:pt x="15345" y="2469"/>
                    <a:pt x="15311" y="2369"/>
                  </a:cubicBezTo>
                  <a:cubicBezTo>
                    <a:pt x="15178" y="2202"/>
                    <a:pt x="15011" y="2035"/>
                    <a:pt x="14911" y="1869"/>
                  </a:cubicBezTo>
                  <a:cubicBezTo>
                    <a:pt x="14878" y="1852"/>
                    <a:pt x="14844" y="1844"/>
                    <a:pt x="14807" y="1844"/>
                  </a:cubicBezTo>
                  <a:close/>
                  <a:moveTo>
                    <a:pt x="22896" y="1919"/>
                  </a:moveTo>
                  <a:cubicBezTo>
                    <a:pt x="22858" y="1919"/>
                    <a:pt x="22817" y="1935"/>
                    <a:pt x="22783" y="1969"/>
                  </a:cubicBezTo>
                  <a:cubicBezTo>
                    <a:pt x="22750" y="2002"/>
                    <a:pt x="22750" y="2069"/>
                    <a:pt x="22783" y="2169"/>
                  </a:cubicBezTo>
                  <a:cubicBezTo>
                    <a:pt x="22917" y="2336"/>
                    <a:pt x="23017" y="2502"/>
                    <a:pt x="23117" y="2669"/>
                  </a:cubicBezTo>
                  <a:cubicBezTo>
                    <a:pt x="23117" y="2702"/>
                    <a:pt x="23184" y="2769"/>
                    <a:pt x="23250" y="2769"/>
                  </a:cubicBezTo>
                  <a:cubicBezTo>
                    <a:pt x="23284" y="2769"/>
                    <a:pt x="23317" y="2769"/>
                    <a:pt x="23284" y="2702"/>
                  </a:cubicBezTo>
                  <a:cubicBezTo>
                    <a:pt x="23350" y="2669"/>
                    <a:pt x="23417" y="2569"/>
                    <a:pt x="23350" y="2502"/>
                  </a:cubicBezTo>
                  <a:cubicBezTo>
                    <a:pt x="23250" y="2336"/>
                    <a:pt x="23117" y="2135"/>
                    <a:pt x="22983" y="1969"/>
                  </a:cubicBezTo>
                  <a:cubicBezTo>
                    <a:pt x="22967" y="1935"/>
                    <a:pt x="22933" y="1919"/>
                    <a:pt x="22896" y="1919"/>
                  </a:cubicBezTo>
                  <a:close/>
                  <a:moveTo>
                    <a:pt x="1089" y="2314"/>
                  </a:moveTo>
                  <a:cubicBezTo>
                    <a:pt x="1041" y="2314"/>
                    <a:pt x="987" y="2330"/>
                    <a:pt x="968" y="2369"/>
                  </a:cubicBezTo>
                  <a:cubicBezTo>
                    <a:pt x="834" y="2536"/>
                    <a:pt x="734" y="2702"/>
                    <a:pt x="601" y="2903"/>
                  </a:cubicBezTo>
                  <a:cubicBezTo>
                    <a:pt x="567" y="3003"/>
                    <a:pt x="567" y="3069"/>
                    <a:pt x="634" y="3136"/>
                  </a:cubicBezTo>
                  <a:cubicBezTo>
                    <a:pt x="668" y="3169"/>
                    <a:pt x="668" y="3169"/>
                    <a:pt x="734" y="3169"/>
                  </a:cubicBezTo>
                  <a:cubicBezTo>
                    <a:pt x="768" y="3169"/>
                    <a:pt x="801" y="3136"/>
                    <a:pt x="901" y="3036"/>
                  </a:cubicBezTo>
                  <a:cubicBezTo>
                    <a:pt x="968" y="2869"/>
                    <a:pt x="1101" y="2702"/>
                    <a:pt x="1235" y="2536"/>
                  </a:cubicBezTo>
                  <a:cubicBezTo>
                    <a:pt x="1268" y="2502"/>
                    <a:pt x="1268" y="2369"/>
                    <a:pt x="1168" y="2336"/>
                  </a:cubicBezTo>
                  <a:cubicBezTo>
                    <a:pt x="1154" y="2322"/>
                    <a:pt x="1123" y="2314"/>
                    <a:pt x="1089" y="2314"/>
                  </a:cubicBezTo>
                  <a:close/>
                  <a:moveTo>
                    <a:pt x="16579" y="2427"/>
                  </a:moveTo>
                  <a:cubicBezTo>
                    <a:pt x="16537" y="2427"/>
                    <a:pt x="16496" y="2452"/>
                    <a:pt x="16479" y="2502"/>
                  </a:cubicBezTo>
                  <a:cubicBezTo>
                    <a:pt x="16345" y="2669"/>
                    <a:pt x="16179" y="2836"/>
                    <a:pt x="16079" y="3003"/>
                  </a:cubicBezTo>
                  <a:cubicBezTo>
                    <a:pt x="16012" y="3036"/>
                    <a:pt x="16012" y="3169"/>
                    <a:pt x="16112" y="3203"/>
                  </a:cubicBezTo>
                  <a:cubicBezTo>
                    <a:pt x="16112" y="3270"/>
                    <a:pt x="16145" y="3270"/>
                    <a:pt x="16179" y="3270"/>
                  </a:cubicBezTo>
                  <a:cubicBezTo>
                    <a:pt x="16245" y="3270"/>
                    <a:pt x="16279" y="3203"/>
                    <a:pt x="16279" y="3169"/>
                  </a:cubicBezTo>
                  <a:cubicBezTo>
                    <a:pt x="16412" y="3003"/>
                    <a:pt x="16546" y="2869"/>
                    <a:pt x="16679" y="2702"/>
                  </a:cubicBezTo>
                  <a:cubicBezTo>
                    <a:pt x="16779" y="2669"/>
                    <a:pt x="16779" y="2536"/>
                    <a:pt x="16679" y="2502"/>
                  </a:cubicBezTo>
                  <a:cubicBezTo>
                    <a:pt x="16662" y="2452"/>
                    <a:pt x="16621" y="2427"/>
                    <a:pt x="16579" y="2427"/>
                  </a:cubicBezTo>
                  <a:close/>
                  <a:moveTo>
                    <a:pt x="7858" y="2216"/>
                  </a:moveTo>
                  <a:cubicBezTo>
                    <a:pt x="7808" y="2216"/>
                    <a:pt x="7760" y="2239"/>
                    <a:pt x="7739" y="2302"/>
                  </a:cubicBezTo>
                  <a:cubicBezTo>
                    <a:pt x="7639" y="2402"/>
                    <a:pt x="7539" y="2602"/>
                    <a:pt x="7472" y="2702"/>
                  </a:cubicBezTo>
                  <a:cubicBezTo>
                    <a:pt x="7372" y="2669"/>
                    <a:pt x="7339" y="2602"/>
                    <a:pt x="7306" y="2536"/>
                  </a:cubicBezTo>
                  <a:cubicBezTo>
                    <a:pt x="7289" y="2519"/>
                    <a:pt x="7256" y="2511"/>
                    <a:pt x="7218" y="2511"/>
                  </a:cubicBezTo>
                  <a:cubicBezTo>
                    <a:pt x="7181" y="2511"/>
                    <a:pt x="7139" y="2519"/>
                    <a:pt x="7105" y="2536"/>
                  </a:cubicBezTo>
                  <a:cubicBezTo>
                    <a:pt x="7039" y="2602"/>
                    <a:pt x="7039" y="2669"/>
                    <a:pt x="7105" y="2769"/>
                  </a:cubicBezTo>
                  <a:cubicBezTo>
                    <a:pt x="7272" y="2869"/>
                    <a:pt x="7372" y="3036"/>
                    <a:pt x="7506" y="3203"/>
                  </a:cubicBezTo>
                  <a:cubicBezTo>
                    <a:pt x="7572" y="3270"/>
                    <a:pt x="7606" y="3303"/>
                    <a:pt x="7639" y="3303"/>
                  </a:cubicBezTo>
                  <a:lnTo>
                    <a:pt x="7673" y="3303"/>
                  </a:lnTo>
                  <a:cubicBezTo>
                    <a:pt x="7773" y="3236"/>
                    <a:pt x="7773" y="3169"/>
                    <a:pt x="7739" y="3069"/>
                  </a:cubicBezTo>
                  <a:cubicBezTo>
                    <a:pt x="7739" y="3036"/>
                    <a:pt x="7673" y="3036"/>
                    <a:pt x="7673" y="3003"/>
                  </a:cubicBezTo>
                  <a:cubicBezTo>
                    <a:pt x="7773" y="2803"/>
                    <a:pt x="7839" y="2636"/>
                    <a:pt x="7973" y="2469"/>
                  </a:cubicBezTo>
                  <a:cubicBezTo>
                    <a:pt x="8006" y="2402"/>
                    <a:pt x="8006" y="2302"/>
                    <a:pt x="7939" y="2235"/>
                  </a:cubicBezTo>
                  <a:cubicBezTo>
                    <a:pt x="7915" y="2223"/>
                    <a:pt x="7886" y="2216"/>
                    <a:pt x="7858" y="2216"/>
                  </a:cubicBezTo>
                  <a:close/>
                  <a:moveTo>
                    <a:pt x="23479" y="3029"/>
                  </a:moveTo>
                  <a:cubicBezTo>
                    <a:pt x="23469" y="3029"/>
                    <a:pt x="23460" y="3031"/>
                    <a:pt x="23450" y="3036"/>
                  </a:cubicBezTo>
                  <a:cubicBezTo>
                    <a:pt x="23350" y="3103"/>
                    <a:pt x="23284" y="3169"/>
                    <a:pt x="23317" y="3270"/>
                  </a:cubicBezTo>
                  <a:cubicBezTo>
                    <a:pt x="23417" y="3436"/>
                    <a:pt x="23450" y="3636"/>
                    <a:pt x="23450" y="3837"/>
                  </a:cubicBezTo>
                  <a:cubicBezTo>
                    <a:pt x="23450" y="3903"/>
                    <a:pt x="23517" y="3970"/>
                    <a:pt x="23617" y="3970"/>
                  </a:cubicBezTo>
                  <a:cubicBezTo>
                    <a:pt x="23751" y="3970"/>
                    <a:pt x="23784" y="3870"/>
                    <a:pt x="23784" y="3837"/>
                  </a:cubicBezTo>
                  <a:cubicBezTo>
                    <a:pt x="23784" y="3603"/>
                    <a:pt x="23684" y="3370"/>
                    <a:pt x="23651" y="3169"/>
                  </a:cubicBezTo>
                  <a:cubicBezTo>
                    <a:pt x="23622" y="3112"/>
                    <a:pt x="23543" y="3029"/>
                    <a:pt x="23479" y="3029"/>
                  </a:cubicBezTo>
                  <a:close/>
                  <a:moveTo>
                    <a:pt x="403" y="3409"/>
                  </a:moveTo>
                  <a:cubicBezTo>
                    <a:pt x="348" y="3409"/>
                    <a:pt x="291" y="3456"/>
                    <a:pt x="267" y="3503"/>
                  </a:cubicBezTo>
                  <a:cubicBezTo>
                    <a:pt x="100" y="3870"/>
                    <a:pt x="0" y="4137"/>
                    <a:pt x="0" y="4137"/>
                  </a:cubicBezTo>
                  <a:cubicBezTo>
                    <a:pt x="0" y="4204"/>
                    <a:pt x="67" y="4304"/>
                    <a:pt x="134" y="4337"/>
                  </a:cubicBezTo>
                  <a:lnTo>
                    <a:pt x="167" y="4337"/>
                  </a:lnTo>
                  <a:cubicBezTo>
                    <a:pt x="234" y="4337"/>
                    <a:pt x="301" y="4304"/>
                    <a:pt x="301" y="4204"/>
                  </a:cubicBezTo>
                  <a:cubicBezTo>
                    <a:pt x="301" y="4204"/>
                    <a:pt x="401" y="3970"/>
                    <a:pt x="567" y="3636"/>
                  </a:cubicBezTo>
                  <a:cubicBezTo>
                    <a:pt x="601" y="3536"/>
                    <a:pt x="567" y="3470"/>
                    <a:pt x="467" y="3436"/>
                  </a:cubicBezTo>
                  <a:cubicBezTo>
                    <a:pt x="448" y="3417"/>
                    <a:pt x="425" y="3409"/>
                    <a:pt x="403" y="3409"/>
                  </a:cubicBezTo>
                  <a:close/>
                  <a:moveTo>
                    <a:pt x="7274" y="3409"/>
                  </a:moveTo>
                  <a:cubicBezTo>
                    <a:pt x="7219" y="3409"/>
                    <a:pt x="7162" y="3456"/>
                    <a:pt x="7139" y="3503"/>
                  </a:cubicBezTo>
                  <a:cubicBezTo>
                    <a:pt x="7072" y="3770"/>
                    <a:pt x="7005" y="3970"/>
                    <a:pt x="6972" y="4170"/>
                  </a:cubicBezTo>
                  <a:cubicBezTo>
                    <a:pt x="6972" y="4270"/>
                    <a:pt x="7005" y="4337"/>
                    <a:pt x="7139" y="4337"/>
                  </a:cubicBezTo>
                  <a:cubicBezTo>
                    <a:pt x="7239" y="4337"/>
                    <a:pt x="7306" y="4270"/>
                    <a:pt x="7272" y="4204"/>
                  </a:cubicBezTo>
                  <a:cubicBezTo>
                    <a:pt x="7306" y="4037"/>
                    <a:pt x="7339" y="3837"/>
                    <a:pt x="7439" y="3636"/>
                  </a:cubicBezTo>
                  <a:cubicBezTo>
                    <a:pt x="7472" y="3536"/>
                    <a:pt x="7439" y="3470"/>
                    <a:pt x="7339" y="3436"/>
                  </a:cubicBezTo>
                  <a:cubicBezTo>
                    <a:pt x="7319" y="3417"/>
                    <a:pt x="7297" y="3409"/>
                    <a:pt x="7274" y="3409"/>
                  </a:cubicBezTo>
                  <a:close/>
                  <a:moveTo>
                    <a:pt x="15626" y="2889"/>
                  </a:moveTo>
                  <a:cubicBezTo>
                    <a:pt x="15595" y="2889"/>
                    <a:pt x="15556" y="2906"/>
                    <a:pt x="15511" y="2936"/>
                  </a:cubicBezTo>
                  <a:cubicBezTo>
                    <a:pt x="15445" y="2969"/>
                    <a:pt x="15445" y="3036"/>
                    <a:pt x="15478" y="3136"/>
                  </a:cubicBezTo>
                  <a:cubicBezTo>
                    <a:pt x="15578" y="3270"/>
                    <a:pt x="15645" y="3436"/>
                    <a:pt x="15712" y="3536"/>
                  </a:cubicBezTo>
                  <a:cubicBezTo>
                    <a:pt x="15612" y="3770"/>
                    <a:pt x="15511" y="3937"/>
                    <a:pt x="15445" y="4137"/>
                  </a:cubicBezTo>
                  <a:cubicBezTo>
                    <a:pt x="15378" y="4204"/>
                    <a:pt x="15445" y="4304"/>
                    <a:pt x="15511" y="4337"/>
                  </a:cubicBezTo>
                  <a:lnTo>
                    <a:pt x="15578" y="4337"/>
                  </a:lnTo>
                  <a:cubicBezTo>
                    <a:pt x="15612" y="4337"/>
                    <a:pt x="15678" y="4304"/>
                    <a:pt x="15678" y="4270"/>
                  </a:cubicBezTo>
                  <a:lnTo>
                    <a:pt x="15945" y="3770"/>
                  </a:lnTo>
                  <a:lnTo>
                    <a:pt x="15978" y="3770"/>
                  </a:lnTo>
                  <a:cubicBezTo>
                    <a:pt x="16079" y="3703"/>
                    <a:pt x="16112" y="3636"/>
                    <a:pt x="16079" y="3536"/>
                  </a:cubicBezTo>
                  <a:cubicBezTo>
                    <a:pt x="15945" y="3336"/>
                    <a:pt x="15845" y="3169"/>
                    <a:pt x="15712" y="2969"/>
                  </a:cubicBezTo>
                  <a:cubicBezTo>
                    <a:pt x="15693" y="2914"/>
                    <a:pt x="15665" y="2889"/>
                    <a:pt x="15626" y="2889"/>
                  </a:cubicBezTo>
                  <a:close/>
                  <a:moveTo>
                    <a:pt x="7961" y="3524"/>
                  </a:moveTo>
                  <a:cubicBezTo>
                    <a:pt x="7942" y="3524"/>
                    <a:pt x="7923" y="3528"/>
                    <a:pt x="7906" y="3536"/>
                  </a:cubicBezTo>
                  <a:cubicBezTo>
                    <a:pt x="7806" y="3603"/>
                    <a:pt x="7773" y="3670"/>
                    <a:pt x="7806" y="3770"/>
                  </a:cubicBezTo>
                  <a:cubicBezTo>
                    <a:pt x="7939" y="3937"/>
                    <a:pt x="8006" y="4137"/>
                    <a:pt x="8073" y="4304"/>
                  </a:cubicBezTo>
                  <a:cubicBezTo>
                    <a:pt x="8106" y="4370"/>
                    <a:pt x="8140" y="4437"/>
                    <a:pt x="8240" y="4437"/>
                  </a:cubicBezTo>
                  <a:cubicBezTo>
                    <a:pt x="8273" y="4437"/>
                    <a:pt x="8273" y="4437"/>
                    <a:pt x="8306" y="4470"/>
                  </a:cubicBezTo>
                  <a:cubicBezTo>
                    <a:pt x="8406" y="4437"/>
                    <a:pt x="8440" y="4337"/>
                    <a:pt x="8406" y="4270"/>
                  </a:cubicBezTo>
                  <a:cubicBezTo>
                    <a:pt x="8306" y="4037"/>
                    <a:pt x="8240" y="3837"/>
                    <a:pt x="8106" y="3636"/>
                  </a:cubicBezTo>
                  <a:cubicBezTo>
                    <a:pt x="8081" y="3561"/>
                    <a:pt x="8019" y="3524"/>
                    <a:pt x="7961" y="3524"/>
                  </a:cubicBezTo>
                  <a:close/>
                  <a:moveTo>
                    <a:pt x="16133" y="4024"/>
                  </a:moveTo>
                  <a:cubicBezTo>
                    <a:pt x="16114" y="4024"/>
                    <a:pt x="16095" y="4028"/>
                    <a:pt x="16079" y="4037"/>
                  </a:cubicBezTo>
                  <a:cubicBezTo>
                    <a:pt x="15978" y="4103"/>
                    <a:pt x="15945" y="4170"/>
                    <a:pt x="15978" y="4270"/>
                  </a:cubicBezTo>
                  <a:cubicBezTo>
                    <a:pt x="16079" y="4470"/>
                    <a:pt x="16145" y="4671"/>
                    <a:pt x="16179" y="4837"/>
                  </a:cubicBezTo>
                  <a:cubicBezTo>
                    <a:pt x="16245" y="4937"/>
                    <a:pt x="16279" y="4971"/>
                    <a:pt x="16345" y="4971"/>
                  </a:cubicBezTo>
                  <a:cubicBezTo>
                    <a:pt x="16479" y="4937"/>
                    <a:pt x="16512" y="4837"/>
                    <a:pt x="16479" y="4771"/>
                  </a:cubicBezTo>
                  <a:cubicBezTo>
                    <a:pt x="16445" y="4604"/>
                    <a:pt x="16345" y="4337"/>
                    <a:pt x="16279" y="4137"/>
                  </a:cubicBezTo>
                  <a:cubicBezTo>
                    <a:pt x="16254" y="4062"/>
                    <a:pt x="16191" y="4024"/>
                    <a:pt x="16133" y="4024"/>
                  </a:cubicBezTo>
                  <a:close/>
                  <a:moveTo>
                    <a:pt x="23567" y="4328"/>
                  </a:moveTo>
                  <a:cubicBezTo>
                    <a:pt x="23496" y="4328"/>
                    <a:pt x="23450" y="4388"/>
                    <a:pt x="23450" y="4470"/>
                  </a:cubicBezTo>
                  <a:cubicBezTo>
                    <a:pt x="23384" y="4637"/>
                    <a:pt x="23350" y="4837"/>
                    <a:pt x="23317" y="5037"/>
                  </a:cubicBezTo>
                  <a:cubicBezTo>
                    <a:pt x="23317" y="5138"/>
                    <a:pt x="23350" y="5204"/>
                    <a:pt x="23450" y="5271"/>
                  </a:cubicBezTo>
                  <a:lnTo>
                    <a:pt x="23484" y="5271"/>
                  </a:lnTo>
                  <a:cubicBezTo>
                    <a:pt x="23584" y="5271"/>
                    <a:pt x="23651" y="5204"/>
                    <a:pt x="23617" y="5171"/>
                  </a:cubicBezTo>
                  <a:cubicBezTo>
                    <a:pt x="23684" y="4971"/>
                    <a:pt x="23717" y="4704"/>
                    <a:pt x="23717" y="4504"/>
                  </a:cubicBezTo>
                  <a:cubicBezTo>
                    <a:pt x="23784" y="4437"/>
                    <a:pt x="23684" y="4337"/>
                    <a:pt x="23617" y="4337"/>
                  </a:cubicBezTo>
                  <a:cubicBezTo>
                    <a:pt x="23600" y="4331"/>
                    <a:pt x="23583" y="4328"/>
                    <a:pt x="23567" y="4328"/>
                  </a:cubicBezTo>
                  <a:close/>
                  <a:moveTo>
                    <a:pt x="7139" y="4637"/>
                  </a:moveTo>
                  <a:cubicBezTo>
                    <a:pt x="7072" y="4637"/>
                    <a:pt x="7005" y="4704"/>
                    <a:pt x="7005" y="4804"/>
                  </a:cubicBezTo>
                  <a:cubicBezTo>
                    <a:pt x="7072" y="5104"/>
                    <a:pt x="7172" y="5338"/>
                    <a:pt x="7339" y="5471"/>
                  </a:cubicBezTo>
                  <a:cubicBezTo>
                    <a:pt x="7339" y="5504"/>
                    <a:pt x="7372" y="5504"/>
                    <a:pt x="7439" y="5504"/>
                  </a:cubicBezTo>
                  <a:cubicBezTo>
                    <a:pt x="7472" y="5504"/>
                    <a:pt x="7506" y="5504"/>
                    <a:pt x="7572" y="5438"/>
                  </a:cubicBezTo>
                  <a:cubicBezTo>
                    <a:pt x="7606" y="5371"/>
                    <a:pt x="7606" y="5271"/>
                    <a:pt x="7506" y="5204"/>
                  </a:cubicBezTo>
                  <a:cubicBezTo>
                    <a:pt x="7372" y="5071"/>
                    <a:pt x="7339" y="4904"/>
                    <a:pt x="7306" y="4771"/>
                  </a:cubicBezTo>
                  <a:cubicBezTo>
                    <a:pt x="7306" y="4671"/>
                    <a:pt x="7239" y="4637"/>
                    <a:pt x="7139" y="4637"/>
                  </a:cubicBezTo>
                  <a:close/>
                  <a:moveTo>
                    <a:pt x="8340" y="4771"/>
                  </a:moveTo>
                  <a:cubicBezTo>
                    <a:pt x="8273" y="4771"/>
                    <a:pt x="8173" y="4837"/>
                    <a:pt x="8173" y="4937"/>
                  </a:cubicBezTo>
                  <a:cubicBezTo>
                    <a:pt x="8173" y="5138"/>
                    <a:pt x="8106" y="5271"/>
                    <a:pt x="7973" y="5304"/>
                  </a:cubicBezTo>
                  <a:cubicBezTo>
                    <a:pt x="7906" y="5338"/>
                    <a:pt x="7839" y="5438"/>
                    <a:pt x="7906" y="5504"/>
                  </a:cubicBezTo>
                  <a:cubicBezTo>
                    <a:pt x="7939" y="5538"/>
                    <a:pt x="7973" y="5605"/>
                    <a:pt x="8073" y="5605"/>
                  </a:cubicBezTo>
                  <a:lnTo>
                    <a:pt x="8106" y="5605"/>
                  </a:lnTo>
                  <a:cubicBezTo>
                    <a:pt x="8340" y="5504"/>
                    <a:pt x="8506" y="5271"/>
                    <a:pt x="8506" y="4937"/>
                  </a:cubicBezTo>
                  <a:cubicBezTo>
                    <a:pt x="8506" y="4837"/>
                    <a:pt x="8440" y="4771"/>
                    <a:pt x="8340" y="4771"/>
                  </a:cubicBezTo>
                  <a:close/>
                  <a:moveTo>
                    <a:pt x="15343" y="4662"/>
                  </a:moveTo>
                  <a:cubicBezTo>
                    <a:pt x="15290" y="4662"/>
                    <a:pt x="15245" y="4722"/>
                    <a:pt x="15245" y="4804"/>
                  </a:cubicBezTo>
                  <a:lnTo>
                    <a:pt x="15245" y="5004"/>
                  </a:lnTo>
                  <a:cubicBezTo>
                    <a:pt x="15245" y="5171"/>
                    <a:pt x="15278" y="5371"/>
                    <a:pt x="15345" y="5504"/>
                  </a:cubicBezTo>
                  <a:cubicBezTo>
                    <a:pt x="15345" y="5538"/>
                    <a:pt x="15445" y="5605"/>
                    <a:pt x="15478" y="5605"/>
                  </a:cubicBezTo>
                  <a:lnTo>
                    <a:pt x="15511" y="5605"/>
                  </a:lnTo>
                  <a:cubicBezTo>
                    <a:pt x="15612" y="5538"/>
                    <a:pt x="15645" y="5471"/>
                    <a:pt x="15612" y="5371"/>
                  </a:cubicBezTo>
                  <a:cubicBezTo>
                    <a:pt x="15578" y="5304"/>
                    <a:pt x="15511" y="5171"/>
                    <a:pt x="15511" y="5004"/>
                  </a:cubicBezTo>
                  <a:lnTo>
                    <a:pt x="15511" y="4837"/>
                  </a:lnTo>
                  <a:cubicBezTo>
                    <a:pt x="15545" y="4771"/>
                    <a:pt x="15478" y="4671"/>
                    <a:pt x="15378" y="4671"/>
                  </a:cubicBezTo>
                  <a:cubicBezTo>
                    <a:pt x="15366" y="4665"/>
                    <a:pt x="15354" y="4662"/>
                    <a:pt x="15343" y="4662"/>
                  </a:cubicBezTo>
                  <a:close/>
                  <a:moveTo>
                    <a:pt x="16396" y="5329"/>
                  </a:moveTo>
                  <a:cubicBezTo>
                    <a:pt x="16324" y="5329"/>
                    <a:pt x="16279" y="5389"/>
                    <a:pt x="16279" y="5471"/>
                  </a:cubicBezTo>
                  <a:cubicBezTo>
                    <a:pt x="16245" y="5671"/>
                    <a:pt x="16112" y="5671"/>
                    <a:pt x="16079" y="5671"/>
                  </a:cubicBezTo>
                  <a:lnTo>
                    <a:pt x="16012" y="5671"/>
                  </a:lnTo>
                  <a:cubicBezTo>
                    <a:pt x="16000" y="5665"/>
                    <a:pt x="15987" y="5663"/>
                    <a:pt x="15974" y="5663"/>
                  </a:cubicBezTo>
                  <a:cubicBezTo>
                    <a:pt x="15913" y="5663"/>
                    <a:pt x="15845" y="5722"/>
                    <a:pt x="15845" y="5805"/>
                  </a:cubicBezTo>
                  <a:cubicBezTo>
                    <a:pt x="15812" y="5871"/>
                    <a:pt x="15912" y="5971"/>
                    <a:pt x="15978" y="5971"/>
                  </a:cubicBezTo>
                  <a:lnTo>
                    <a:pt x="16079" y="5971"/>
                  </a:lnTo>
                  <a:cubicBezTo>
                    <a:pt x="16312" y="5971"/>
                    <a:pt x="16512" y="5771"/>
                    <a:pt x="16579" y="5504"/>
                  </a:cubicBezTo>
                  <a:cubicBezTo>
                    <a:pt x="16612" y="5438"/>
                    <a:pt x="16512" y="5338"/>
                    <a:pt x="16445" y="5338"/>
                  </a:cubicBezTo>
                  <a:cubicBezTo>
                    <a:pt x="16428" y="5332"/>
                    <a:pt x="16411" y="5329"/>
                    <a:pt x="16396" y="5329"/>
                  </a:cubicBezTo>
                  <a:close/>
                  <a:moveTo>
                    <a:pt x="23296" y="5525"/>
                  </a:moveTo>
                  <a:cubicBezTo>
                    <a:pt x="23238" y="5525"/>
                    <a:pt x="23175" y="5563"/>
                    <a:pt x="23150" y="5638"/>
                  </a:cubicBezTo>
                  <a:cubicBezTo>
                    <a:pt x="23084" y="5805"/>
                    <a:pt x="22950" y="5971"/>
                    <a:pt x="22817" y="6138"/>
                  </a:cubicBezTo>
                  <a:cubicBezTo>
                    <a:pt x="22750" y="6172"/>
                    <a:pt x="22750" y="6305"/>
                    <a:pt x="22817" y="6338"/>
                  </a:cubicBezTo>
                  <a:cubicBezTo>
                    <a:pt x="22817" y="6372"/>
                    <a:pt x="22850" y="6372"/>
                    <a:pt x="22917" y="6372"/>
                  </a:cubicBezTo>
                  <a:cubicBezTo>
                    <a:pt x="22950" y="6372"/>
                    <a:pt x="22983" y="6372"/>
                    <a:pt x="23084" y="6338"/>
                  </a:cubicBezTo>
                  <a:cubicBezTo>
                    <a:pt x="23184" y="6138"/>
                    <a:pt x="23317" y="5971"/>
                    <a:pt x="23450" y="5738"/>
                  </a:cubicBezTo>
                  <a:cubicBezTo>
                    <a:pt x="23484" y="5671"/>
                    <a:pt x="23450" y="5605"/>
                    <a:pt x="23350" y="5538"/>
                  </a:cubicBezTo>
                  <a:cubicBezTo>
                    <a:pt x="23334" y="5529"/>
                    <a:pt x="23315" y="5525"/>
                    <a:pt x="23296" y="5525"/>
                  </a:cubicBezTo>
                  <a:close/>
                  <a:moveTo>
                    <a:pt x="22457" y="6483"/>
                  </a:moveTo>
                  <a:cubicBezTo>
                    <a:pt x="22427" y="6483"/>
                    <a:pt x="22391" y="6491"/>
                    <a:pt x="22350" y="6505"/>
                  </a:cubicBezTo>
                  <a:cubicBezTo>
                    <a:pt x="22250" y="6639"/>
                    <a:pt x="22116" y="6672"/>
                    <a:pt x="21983" y="6772"/>
                  </a:cubicBezTo>
                  <a:cubicBezTo>
                    <a:pt x="21916" y="6805"/>
                    <a:pt x="21849" y="6872"/>
                    <a:pt x="21916" y="6972"/>
                  </a:cubicBezTo>
                  <a:cubicBezTo>
                    <a:pt x="21916" y="7006"/>
                    <a:pt x="21983" y="7039"/>
                    <a:pt x="22016" y="7039"/>
                  </a:cubicBezTo>
                  <a:cubicBezTo>
                    <a:pt x="22083" y="7039"/>
                    <a:pt x="22083" y="7039"/>
                    <a:pt x="22116" y="7006"/>
                  </a:cubicBezTo>
                  <a:cubicBezTo>
                    <a:pt x="22216" y="6939"/>
                    <a:pt x="22383" y="6839"/>
                    <a:pt x="22516" y="6772"/>
                  </a:cubicBezTo>
                  <a:cubicBezTo>
                    <a:pt x="22617" y="6705"/>
                    <a:pt x="22617" y="6639"/>
                    <a:pt x="22550" y="6539"/>
                  </a:cubicBezTo>
                  <a:cubicBezTo>
                    <a:pt x="22530" y="6499"/>
                    <a:pt x="22499" y="6483"/>
                    <a:pt x="22457" y="6483"/>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4"/>
            <p:cNvSpPr/>
            <p:nvPr/>
          </p:nvSpPr>
          <p:spPr>
            <a:xfrm>
              <a:off x="4950375" y="2188675"/>
              <a:ext cx="520400" cy="145125"/>
            </a:xfrm>
            <a:custGeom>
              <a:avLst/>
              <a:gdLst/>
              <a:ahLst/>
              <a:cxnLst/>
              <a:rect l="l" t="t" r="r" b="b"/>
              <a:pathLst>
                <a:path w="20816" h="5805" extrusionOk="0">
                  <a:moveTo>
                    <a:pt x="13744" y="1"/>
                  </a:moveTo>
                  <a:cubicBezTo>
                    <a:pt x="13643" y="1"/>
                    <a:pt x="13410" y="34"/>
                    <a:pt x="13343" y="334"/>
                  </a:cubicBezTo>
                  <a:cubicBezTo>
                    <a:pt x="13310" y="401"/>
                    <a:pt x="13343" y="501"/>
                    <a:pt x="13410" y="534"/>
                  </a:cubicBezTo>
                  <a:lnTo>
                    <a:pt x="13477" y="534"/>
                  </a:lnTo>
                  <a:cubicBezTo>
                    <a:pt x="13543" y="534"/>
                    <a:pt x="13577" y="501"/>
                    <a:pt x="13677" y="401"/>
                  </a:cubicBezTo>
                  <a:cubicBezTo>
                    <a:pt x="13677" y="301"/>
                    <a:pt x="13744" y="301"/>
                    <a:pt x="13744" y="301"/>
                  </a:cubicBezTo>
                  <a:lnTo>
                    <a:pt x="13910" y="367"/>
                  </a:lnTo>
                  <a:cubicBezTo>
                    <a:pt x="13938" y="381"/>
                    <a:pt x="13971" y="389"/>
                    <a:pt x="14006" y="389"/>
                  </a:cubicBezTo>
                  <a:cubicBezTo>
                    <a:pt x="14054" y="389"/>
                    <a:pt x="14105" y="373"/>
                    <a:pt x="14144" y="334"/>
                  </a:cubicBezTo>
                  <a:cubicBezTo>
                    <a:pt x="14177" y="301"/>
                    <a:pt x="14177" y="167"/>
                    <a:pt x="14077" y="134"/>
                  </a:cubicBezTo>
                  <a:cubicBezTo>
                    <a:pt x="13977" y="34"/>
                    <a:pt x="13877" y="1"/>
                    <a:pt x="13744" y="1"/>
                  </a:cubicBezTo>
                  <a:close/>
                  <a:moveTo>
                    <a:pt x="14395" y="612"/>
                  </a:moveTo>
                  <a:cubicBezTo>
                    <a:pt x="14377" y="612"/>
                    <a:pt x="14359" y="619"/>
                    <a:pt x="14344" y="634"/>
                  </a:cubicBezTo>
                  <a:cubicBezTo>
                    <a:pt x="14244" y="668"/>
                    <a:pt x="14177" y="734"/>
                    <a:pt x="14211" y="834"/>
                  </a:cubicBezTo>
                  <a:cubicBezTo>
                    <a:pt x="14244" y="968"/>
                    <a:pt x="14244" y="1068"/>
                    <a:pt x="14244" y="1235"/>
                  </a:cubicBezTo>
                  <a:lnTo>
                    <a:pt x="14244" y="1402"/>
                  </a:lnTo>
                  <a:cubicBezTo>
                    <a:pt x="14244" y="1502"/>
                    <a:pt x="14344" y="1568"/>
                    <a:pt x="14411" y="1568"/>
                  </a:cubicBezTo>
                  <a:cubicBezTo>
                    <a:pt x="14511" y="1568"/>
                    <a:pt x="14577" y="1502"/>
                    <a:pt x="14644" y="1402"/>
                  </a:cubicBezTo>
                  <a:lnTo>
                    <a:pt x="14644" y="1235"/>
                  </a:lnTo>
                  <a:cubicBezTo>
                    <a:pt x="14644" y="1068"/>
                    <a:pt x="14577" y="901"/>
                    <a:pt x="14544" y="734"/>
                  </a:cubicBezTo>
                  <a:cubicBezTo>
                    <a:pt x="14519" y="683"/>
                    <a:pt x="14454" y="612"/>
                    <a:pt x="14395" y="612"/>
                  </a:cubicBezTo>
                  <a:close/>
                  <a:moveTo>
                    <a:pt x="13377" y="868"/>
                  </a:moveTo>
                  <a:cubicBezTo>
                    <a:pt x="13310" y="868"/>
                    <a:pt x="13243" y="968"/>
                    <a:pt x="13243" y="1035"/>
                  </a:cubicBezTo>
                  <a:cubicBezTo>
                    <a:pt x="13243" y="1235"/>
                    <a:pt x="13310" y="1468"/>
                    <a:pt x="13377" y="1702"/>
                  </a:cubicBezTo>
                  <a:cubicBezTo>
                    <a:pt x="13410" y="1802"/>
                    <a:pt x="13477" y="1835"/>
                    <a:pt x="13543" y="1835"/>
                  </a:cubicBezTo>
                  <a:cubicBezTo>
                    <a:pt x="13643" y="1802"/>
                    <a:pt x="13710" y="1702"/>
                    <a:pt x="13677" y="1635"/>
                  </a:cubicBezTo>
                  <a:cubicBezTo>
                    <a:pt x="13577" y="1368"/>
                    <a:pt x="13543" y="1168"/>
                    <a:pt x="13543" y="1001"/>
                  </a:cubicBezTo>
                  <a:cubicBezTo>
                    <a:pt x="13543" y="901"/>
                    <a:pt x="13477" y="868"/>
                    <a:pt x="13377" y="868"/>
                  </a:cubicBezTo>
                  <a:close/>
                  <a:moveTo>
                    <a:pt x="6638" y="1335"/>
                  </a:moveTo>
                  <a:cubicBezTo>
                    <a:pt x="6505" y="1335"/>
                    <a:pt x="6338" y="1368"/>
                    <a:pt x="6338" y="1835"/>
                  </a:cubicBezTo>
                  <a:lnTo>
                    <a:pt x="6338" y="1869"/>
                  </a:lnTo>
                  <a:cubicBezTo>
                    <a:pt x="6338" y="1969"/>
                    <a:pt x="6405" y="2035"/>
                    <a:pt x="6505" y="2035"/>
                  </a:cubicBezTo>
                  <a:cubicBezTo>
                    <a:pt x="6572" y="2035"/>
                    <a:pt x="6672" y="1969"/>
                    <a:pt x="6638" y="1869"/>
                  </a:cubicBezTo>
                  <a:lnTo>
                    <a:pt x="6638" y="1835"/>
                  </a:lnTo>
                  <a:lnTo>
                    <a:pt x="6638" y="1702"/>
                  </a:lnTo>
                  <a:cubicBezTo>
                    <a:pt x="6655" y="1718"/>
                    <a:pt x="6697" y="1727"/>
                    <a:pt x="6739" y="1727"/>
                  </a:cubicBezTo>
                  <a:cubicBezTo>
                    <a:pt x="6780" y="1727"/>
                    <a:pt x="6822" y="1718"/>
                    <a:pt x="6839" y="1702"/>
                  </a:cubicBezTo>
                  <a:cubicBezTo>
                    <a:pt x="6905" y="1668"/>
                    <a:pt x="6905" y="1568"/>
                    <a:pt x="6872" y="1502"/>
                  </a:cubicBezTo>
                  <a:cubicBezTo>
                    <a:pt x="6805" y="1368"/>
                    <a:pt x="6705" y="1335"/>
                    <a:pt x="6638" y="1335"/>
                  </a:cubicBezTo>
                  <a:close/>
                  <a:moveTo>
                    <a:pt x="372" y="1179"/>
                  </a:moveTo>
                  <a:cubicBezTo>
                    <a:pt x="324" y="1179"/>
                    <a:pt x="273" y="1196"/>
                    <a:pt x="234" y="1235"/>
                  </a:cubicBezTo>
                  <a:cubicBezTo>
                    <a:pt x="134" y="1402"/>
                    <a:pt x="34" y="1668"/>
                    <a:pt x="0" y="1902"/>
                  </a:cubicBezTo>
                  <a:cubicBezTo>
                    <a:pt x="0" y="2002"/>
                    <a:pt x="34" y="2069"/>
                    <a:pt x="167" y="2069"/>
                  </a:cubicBezTo>
                  <a:cubicBezTo>
                    <a:pt x="234" y="2069"/>
                    <a:pt x="334" y="2035"/>
                    <a:pt x="301" y="1902"/>
                  </a:cubicBezTo>
                  <a:cubicBezTo>
                    <a:pt x="334" y="1702"/>
                    <a:pt x="367" y="1535"/>
                    <a:pt x="501" y="1402"/>
                  </a:cubicBezTo>
                  <a:cubicBezTo>
                    <a:pt x="534" y="1368"/>
                    <a:pt x="534" y="1235"/>
                    <a:pt x="467" y="1201"/>
                  </a:cubicBezTo>
                  <a:cubicBezTo>
                    <a:pt x="440" y="1188"/>
                    <a:pt x="406" y="1179"/>
                    <a:pt x="372" y="1179"/>
                  </a:cubicBezTo>
                  <a:close/>
                  <a:moveTo>
                    <a:pt x="14344" y="1869"/>
                  </a:moveTo>
                  <a:cubicBezTo>
                    <a:pt x="14244" y="1869"/>
                    <a:pt x="14177" y="1902"/>
                    <a:pt x="14144" y="2002"/>
                  </a:cubicBezTo>
                  <a:cubicBezTo>
                    <a:pt x="14077" y="2135"/>
                    <a:pt x="14044" y="2302"/>
                    <a:pt x="14010" y="2402"/>
                  </a:cubicBezTo>
                  <a:cubicBezTo>
                    <a:pt x="13977" y="2336"/>
                    <a:pt x="13977" y="2302"/>
                    <a:pt x="13910" y="2202"/>
                  </a:cubicBezTo>
                  <a:cubicBezTo>
                    <a:pt x="13887" y="2155"/>
                    <a:pt x="13830" y="2108"/>
                    <a:pt x="13775" y="2108"/>
                  </a:cubicBezTo>
                  <a:cubicBezTo>
                    <a:pt x="13752" y="2108"/>
                    <a:pt x="13730" y="2116"/>
                    <a:pt x="13710" y="2135"/>
                  </a:cubicBezTo>
                  <a:cubicBezTo>
                    <a:pt x="13643" y="2169"/>
                    <a:pt x="13577" y="2235"/>
                    <a:pt x="13643" y="2336"/>
                  </a:cubicBezTo>
                  <a:cubicBezTo>
                    <a:pt x="13710" y="2536"/>
                    <a:pt x="13777" y="2702"/>
                    <a:pt x="13910" y="2903"/>
                  </a:cubicBezTo>
                  <a:cubicBezTo>
                    <a:pt x="13910" y="2969"/>
                    <a:pt x="14010" y="3003"/>
                    <a:pt x="14044" y="3003"/>
                  </a:cubicBezTo>
                  <a:cubicBezTo>
                    <a:pt x="14077" y="3003"/>
                    <a:pt x="14077" y="3003"/>
                    <a:pt x="14144" y="2969"/>
                  </a:cubicBezTo>
                  <a:cubicBezTo>
                    <a:pt x="14211" y="2903"/>
                    <a:pt x="14244" y="2836"/>
                    <a:pt x="14211" y="2736"/>
                  </a:cubicBezTo>
                  <a:cubicBezTo>
                    <a:pt x="14211" y="2736"/>
                    <a:pt x="14244" y="2736"/>
                    <a:pt x="14244" y="2702"/>
                  </a:cubicBezTo>
                  <a:cubicBezTo>
                    <a:pt x="14344" y="2502"/>
                    <a:pt x="14411" y="2302"/>
                    <a:pt x="14477" y="2069"/>
                  </a:cubicBezTo>
                  <a:cubicBezTo>
                    <a:pt x="14477" y="2002"/>
                    <a:pt x="14411" y="1902"/>
                    <a:pt x="14344" y="1869"/>
                  </a:cubicBezTo>
                  <a:close/>
                  <a:moveTo>
                    <a:pt x="240" y="2396"/>
                  </a:moveTo>
                  <a:cubicBezTo>
                    <a:pt x="227" y="2396"/>
                    <a:pt x="214" y="2398"/>
                    <a:pt x="201" y="2402"/>
                  </a:cubicBezTo>
                  <a:cubicBezTo>
                    <a:pt x="134" y="2469"/>
                    <a:pt x="34" y="2536"/>
                    <a:pt x="67" y="2636"/>
                  </a:cubicBezTo>
                  <a:cubicBezTo>
                    <a:pt x="167" y="2836"/>
                    <a:pt x="201" y="3036"/>
                    <a:pt x="334" y="3236"/>
                  </a:cubicBezTo>
                  <a:cubicBezTo>
                    <a:pt x="334" y="3303"/>
                    <a:pt x="401" y="3336"/>
                    <a:pt x="467" y="3336"/>
                  </a:cubicBezTo>
                  <a:lnTo>
                    <a:pt x="534" y="3336"/>
                  </a:lnTo>
                  <a:cubicBezTo>
                    <a:pt x="634" y="3303"/>
                    <a:pt x="668" y="3203"/>
                    <a:pt x="634" y="3136"/>
                  </a:cubicBezTo>
                  <a:cubicBezTo>
                    <a:pt x="534" y="2903"/>
                    <a:pt x="467" y="2702"/>
                    <a:pt x="401" y="2536"/>
                  </a:cubicBezTo>
                  <a:cubicBezTo>
                    <a:pt x="372" y="2478"/>
                    <a:pt x="318" y="2396"/>
                    <a:pt x="240" y="2396"/>
                  </a:cubicBezTo>
                  <a:close/>
                  <a:moveTo>
                    <a:pt x="20622" y="2847"/>
                  </a:moveTo>
                  <a:cubicBezTo>
                    <a:pt x="20577" y="2847"/>
                    <a:pt x="20535" y="2864"/>
                    <a:pt x="20515" y="2903"/>
                  </a:cubicBezTo>
                  <a:cubicBezTo>
                    <a:pt x="20515" y="2903"/>
                    <a:pt x="20382" y="3069"/>
                    <a:pt x="20081" y="3336"/>
                  </a:cubicBezTo>
                  <a:cubicBezTo>
                    <a:pt x="20015" y="3370"/>
                    <a:pt x="20015" y="3470"/>
                    <a:pt x="20048" y="3536"/>
                  </a:cubicBezTo>
                  <a:cubicBezTo>
                    <a:pt x="20081" y="3570"/>
                    <a:pt x="20148" y="3636"/>
                    <a:pt x="20181" y="3636"/>
                  </a:cubicBezTo>
                  <a:cubicBezTo>
                    <a:pt x="20181" y="3636"/>
                    <a:pt x="20215" y="3636"/>
                    <a:pt x="20248" y="3570"/>
                  </a:cubicBezTo>
                  <a:cubicBezTo>
                    <a:pt x="20648" y="3303"/>
                    <a:pt x="20749" y="3136"/>
                    <a:pt x="20749" y="3069"/>
                  </a:cubicBezTo>
                  <a:cubicBezTo>
                    <a:pt x="20815" y="3003"/>
                    <a:pt x="20815" y="2903"/>
                    <a:pt x="20715" y="2869"/>
                  </a:cubicBezTo>
                  <a:cubicBezTo>
                    <a:pt x="20688" y="2855"/>
                    <a:pt x="20654" y="2847"/>
                    <a:pt x="20622" y="2847"/>
                  </a:cubicBezTo>
                  <a:close/>
                  <a:moveTo>
                    <a:pt x="13747" y="3049"/>
                  </a:moveTo>
                  <a:cubicBezTo>
                    <a:pt x="13699" y="3049"/>
                    <a:pt x="13665" y="3073"/>
                    <a:pt x="13643" y="3136"/>
                  </a:cubicBezTo>
                  <a:cubicBezTo>
                    <a:pt x="13543" y="3336"/>
                    <a:pt x="13410" y="3503"/>
                    <a:pt x="13310" y="3670"/>
                  </a:cubicBezTo>
                  <a:cubicBezTo>
                    <a:pt x="13243" y="3703"/>
                    <a:pt x="13243" y="3837"/>
                    <a:pt x="13343" y="3870"/>
                  </a:cubicBezTo>
                  <a:cubicBezTo>
                    <a:pt x="13343" y="3903"/>
                    <a:pt x="13377" y="3903"/>
                    <a:pt x="13410" y="3903"/>
                  </a:cubicBezTo>
                  <a:cubicBezTo>
                    <a:pt x="13510" y="3903"/>
                    <a:pt x="13543" y="3870"/>
                    <a:pt x="13510" y="3837"/>
                  </a:cubicBezTo>
                  <a:cubicBezTo>
                    <a:pt x="13643" y="3670"/>
                    <a:pt x="13744" y="3503"/>
                    <a:pt x="13877" y="3303"/>
                  </a:cubicBezTo>
                  <a:cubicBezTo>
                    <a:pt x="13910" y="3203"/>
                    <a:pt x="13910" y="3136"/>
                    <a:pt x="13844" y="3069"/>
                  </a:cubicBezTo>
                  <a:cubicBezTo>
                    <a:pt x="13807" y="3057"/>
                    <a:pt x="13775" y="3049"/>
                    <a:pt x="13747" y="3049"/>
                  </a:cubicBezTo>
                  <a:close/>
                  <a:moveTo>
                    <a:pt x="7005" y="2035"/>
                  </a:moveTo>
                  <a:cubicBezTo>
                    <a:pt x="6905" y="2035"/>
                    <a:pt x="6872" y="2135"/>
                    <a:pt x="6872" y="2202"/>
                  </a:cubicBezTo>
                  <a:lnTo>
                    <a:pt x="6872" y="2369"/>
                  </a:lnTo>
                  <a:cubicBezTo>
                    <a:pt x="6872" y="2469"/>
                    <a:pt x="6872" y="2569"/>
                    <a:pt x="6839" y="2702"/>
                  </a:cubicBezTo>
                  <a:cubicBezTo>
                    <a:pt x="6772" y="2636"/>
                    <a:pt x="6739" y="2536"/>
                    <a:pt x="6739" y="2469"/>
                  </a:cubicBezTo>
                  <a:cubicBezTo>
                    <a:pt x="6711" y="2387"/>
                    <a:pt x="6638" y="2327"/>
                    <a:pt x="6576" y="2327"/>
                  </a:cubicBezTo>
                  <a:cubicBezTo>
                    <a:pt x="6563" y="2327"/>
                    <a:pt x="6550" y="2330"/>
                    <a:pt x="6538" y="2336"/>
                  </a:cubicBezTo>
                  <a:cubicBezTo>
                    <a:pt x="6438" y="2369"/>
                    <a:pt x="6372" y="2469"/>
                    <a:pt x="6405" y="2536"/>
                  </a:cubicBezTo>
                  <a:cubicBezTo>
                    <a:pt x="6438" y="2736"/>
                    <a:pt x="6538" y="2969"/>
                    <a:pt x="6605" y="3169"/>
                  </a:cubicBezTo>
                  <a:cubicBezTo>
                    <a:pt x="6672" y="3169"/>
                    <a:pt x="6672" y="3203"/>
                    <a:pt x="6672" y="3203"/>
                  </a:cubicBezTo>
                  <a:cubicBezTo>
                    <a:pt x="6638" y="3203"/>
                    <a:pt x="6638" y="3236"/>
                    <a:pt x="6572" y="3303"/>
                  </a:cubicBezTo>
                  <a:lnTo>
                    <a:pt x="6205" y="3803"/>
                  </a:lnTo>
                  <a:cubicBezTo>
                    <a:pt x="6138" y="3837"/>
                    <a:pt x="6138" y="3970"/>
                    <a:pt x="6205" y="4003"/>
                  </a:cubicBezTo>
                  <a:cubicBezTo>
                    <a:pt x="6238" y="4037"/>
                    <a:pt x="6272" y="4037"/>
                    <a:pt x="6338" y="4037"/>
                  </a:cubicBezTo>
                  <a:cubicBezTo>
                    <a:pt x="6372" y="4037"/>
                    <a:pt x="6405" y="4037"/>
                    <a:pt x="6372" y="4003"/>
                  </a:cubicBezTo>
                  <a:cubicBezTo>
                    <a:pt x="6538" y="3837"/>
                    <a:pt x="6672" y="3670"/>
                    <a:pt x="6772" y="3470"/>
                  </a:cubicBezTo>
                  <a:cubicBezTo>
                    <a:pt x="6839" y="3403"/>
                    <a:pt x="6839" y="3336"/>
                    <a:pt x="6772" y="3303"/>
                  </a:cubicBezTo>
                  <a:lnTo>
                    <a:pt x="6839" y="3303"/>
                  </a:lnTo>
                  <a:cubicBezTo>
                    <a:pt x="6905" y="3236"/>
                    <a:pt x="6939" y="3169"/>
                    <a:pt x="6905" y="3069"/>
                  </a:cubicBezTo>
                  <a:cubicBezTo>
                    <a:pt x="6905" y="3036"/>
                    <a:pt x="6872" y="3003"/>
                    <a:pt x="6872" y="2969"/>
                  </a:cubicBezTo>
                  <a:lnTo>
                    <a:pt x="6905" y="2969"/>
                  </a:lnTo>
                  <a:cubicBezTo>
                    <a:pt x="7005" y="2969"/>
                    <a:pt x="7072" y="2903"/>
                    <a:pt x="7105" y="2836"/>
                  </a:cubicBezTo>
                  <a:cubicBezTo>
                    <a:pt x="7172" y="2669"/>
                    <a:pt x="7172" y="2536"/>
                    <a:pt x="7172" y="2369"/>
                  </a:cubicBezTo>
                  <a:lnTo>
                    <a:pt x="7172" y="2169"/>
                  </a:lnTo>
                  <a:cubicBezTo>
                    <a:pt x="7172" y="2069"/>
                    <a:pt x="7072" y="2035"/>
                    <a:pt x="7005" y="2035"/>
                  </a:cubicBezTo>
                  <a:close/>
                  <a:moveTo>
                    <a:pt x="14445" y="3256"/>
                  </a:moveTo>
                  <a:cubicBezTo>
                    <a:pt x="14411" y="3256"/>
                    <a:pt x="14374" y="3273"/>
                    <a:pt x="14344" y="3303"/>
                  </a:cubicBezTo>
                  <a:cubicBezTo>
                    <a:pt x="14244" y="3336"/>
                    <a:pt x="14244" y="3403"/>
                    <a:pt x="14311" y="3503"/>
                  </a:cubicBezTo>
                  <a:cubicBezTo>
                    <a:pt x="14411" y="3670"/>
                    <a:pt x="14544" y="3837"/>
                    <a:pt x="14711" y="4003"/>
                  </a:cubicBezTo>
                  <a:cubicBezTo>
                    <a:pt x="14744" y="4037"/>
                    <a:pt x="14811" y="4037"/>
                    <a:pt x="14844" y="4037"/>
                  </a:cubicBezTo>
                  <a:cubicBezTo>
                    <a:pt x="14878" y="4037"/>
                    <a:pt x="14911" y="4003"/>
                    <a:pt x="14978" y="4003"/>
                  </a:cubicBezTo>
                  <a:cubicBezTo>
                    <a:pt x="15044" y="3970"/>
                    <a:pt x="15044" y="3837"/>
                    <a:pt x="14978" y="3803"/>
                  </a:cubicBezTo>
                  <a:cubicBezTo>
                    <a:pt x="14811" y="3670"/>
                    <a:pt x="14678" y="3503"/>
                    <a:pt x="14544" y="3336"/>
                  </a:cubicBezTo>
                  <a:cubicBezTo>
                    <a:pt x="14526" y="3281"/>
                    <a:pt x="14487" y="3256"/>
                    <a:pt x="14445" y="3256"/>
                  </a:cubicBezTo>
                  <a:close/>
                  <a:moveTo>
                    <a:pt x="19569" y="3691"/>
                  </a:moveTo>
                  <a:cubicBezTo>
                    <a:pt x="19550" y="3691"/>
                    <a:pt x="19531" y="3695"/>
                    <a:pt x="19514" y="3703"/>
                  </a:cubicBezTo>
                  <a:cubicBezTo>
                    <a:pt x="19314" y="3803"/>
                    <a:pt x="19147" y="3870"/>
                    <a:pt x="18914" y="3970"/>
                  </a:cubicBezTo>
                  <a:cubicBezTo>
                    <a:pt x="18847" y="4003"/>
                    <a:pt x="18814" y="4070"/>
                    <a:pt x="18847" y="4170"/>
                  </a:cubicBezTo>
                  <a:cubicBezTo>
                    <a:pt x="18881" y="4204"/>
                    <a:pt x="18914" y="4237"/>
                    <a:pt x="19014" y="4237"/>
                  </a:cubicBezTo>
                  <a:cubicBezTo>
                    <a:pt x="19047" y="4237"/>
                    <a:pt x="19047" y="4237"/>
                    <a:pt x="19047" y="4304"/>
                  </a:cubicBezTo>
                  <a:cubicBezTo>
                    <a:pt x="19247" y="4204"/>
                    <a:pt x="19481" y="4070"/>
                    <a:pt x="19648" y="4003"/>
                  </a:cubicBezTo>
                  <a:cubicBezTo>
                    <a:pt x="19714" y="3970"/>
                    <a:pt x="19748" y="3870"/>
                    <a:pt x="19714" y="3803"/>
                  </a:cubicBezTo>
                  <a:cubicBezTo>
                    <a:pt x="19689" y="3728"/>
                    <a:pt x="19627" y="3691"/>
                    <a:pt x="19569" y="3691"/>
                  </a:cubicBezTo>
                  <a:close/>
                  <a:moveTo>
                    <a:pt x="816" y="3590"/>
                  </a:moveTo>
                  <a:cubicBezTo>
                    <a:pt x="784" y="3590"/>
                    <a:pt x="746" y="3606"/>
                    <a:pt x="701" y="3636"/>
                  </a:cubicBezTo>
                  <a:cubicBezTo>
                    <a:pt x="634" y="3670"/>
                    <a:pt x="634" y="3737"/>
                    <a:pt x="668" y="3837"/>
                  </a:cubicBezTo>
                  <a:cubicBezTo>
                    <a:pt x="801" y="4003"/>
                    <a:pt x="901" y="4170"/>
                    <a:pt x="1068" y="4337"/>
                  </a:cubicBezTo>
                  <a:cubicBezTo>
                    <a:pt x="1135" y="4370"/>
                    <a:pt x="1168" y="4370"/>
                    <a:pt x="1201" y="4370"/>
                  </a:cubicBezTo>
                  <a:cubicBezTo>
                    <a:pt x="1235" y="4370"/>
                    <a:pt x="1301" y="4337"/>
                    <a:pt x="1335" y="4337"/>
                  </a:cubicBezTo>
                  <a:cubicBezTo>
                    <a:pt x="1401" y="4304"/>
                    <a:pt x="1401" y="4170"/>
                    <a:pt x="1335" y="4137"/>
                  </a:cubicBezTo>
                  <a:cubicBezTo>
                    <a:pt x="1168" y="4003"/>
                    <a:pt x="1034" y="3837"/>
                    <a:pt x="901" y="3670"/>
                  </a:cubicBezTo>
                  <a:cubicBezTo>
                    <a:pt x="883" y="3615"/>
                    <a:pt x="854" y="3590"/>
                    <a:pt x="816" y="3590"/>
                  </a:cubicBezTo>
                  <a:close/>
                  <a:moveTo>
                    <a:pt x="7064" y="3557"/>
                  </a:moveTo>
                  <a:cubicBezTo>
                    <a:pt x="7044" y="3557"/>
                    <a:pt x="7023" y="3561"/>
                    <a:pt x="7005" y="3570"/>
                  </a:cubicBezTo>
                  <a:cubicBezTo>
                    <a:pt x="6972" y="3636"/>
                    <a:pt x="6905" y="3703"/>
                    <a:pt x="6972" y="3803"/>
                  </a:cubicBezTo>
                  <a:cubicBezTo>
                    <a:pt x="7072" y="3970"/>
                    <a:pt x="7206" y="4170"/>
                    <a:pt x="7339" y="4337"/>
                  </a:cubicBezTo>
                  <a:cubicBezTo>
                    <a:pt x="7372" y="4370"/>
                    <a:pt x="7406" y="4370"/>
                    <a:pt x="7472" y="4370"/>
                  </a:cubicBezTo>
                  <a:cubicBezTo>
                    <a:pt x="7506" y="4370"/>
                    <a:pt x="7539" y="4370"/>
                    <a:pt x="7506" y="4337"/>
                  </a:cubicBezTo>
                  <a:cubicBezTo>
                    <a:pt x="7572" y="4270"/>
                    <a:pt x="7572" y="4204"/>
                    <a:pt x="7539" y="4103"/>
                  </a:cubicBezTo>
                  <a:cubicBezTo>
                    <a:pt x="7406" y="3970"/>
                    <a:pt x="7339" y="3803"/>
                    <a:pt x="7206" y="3636"/>
                  </a:cubicBezTo>
                  <a:cubicBezTo>
                    <a:pt x="7181" y="3588"/>
                    <a:pt x="7121" y="3557"/>
                    <a:pt x="7064" y="3557"/>
                  </a:cubicBezTo>
                  <a:close/>
                  <a:moveTo>
                    <a:pt x="18419" y="4097"/>
                  </a:moveTo>
                  <a:cubicBezTo>
                    <a:pt x="18407" y="4097"/>
                    <a:pt x="18394" y="4099"/>
                    <a:pt x="18380" y="4103"/>
                  </a:cubicBezTo>
                  <a:cubicBezTo>
                    <a:pt x="18180" y="4170"/>
                    <a:pt x="17980" y="4237"/>
                    <a:pt x="17746" y="4270"/>
                  </a:cubicBezTo>
                  <a:cubicBezTo>
                    <a:pt x="17680" y="4337"/>
                    <a:pt x="17646" y="4404"/>
                    <a:pt x="17646" y="4504"/>
                  </a:cubicBezTo>
                  <a:cubicBezTo>
                    <a:pt x="17680" y="4570"/>
                    <a:pt x="17713" y="4637"/>
                    <a:pt x="17813" y="4637"/>
                  </a:cubicBezTo>
                  <a:cubicBezTo>
                    <a:pt x="18047" y="4537"/>
                    <a:pt x="18247" y="4504"/>
                    <a:pt x="18480" y="4470"/>
                  </a:cubicBezTo>
                  <a:cubicBezTo>
                    <a:pt x="18547" y="4404"/>
                    <a:pt x="18647" y="4337"/>
                    <a:pt x="18580" y="4237"/>
                  </a:cubicBezTo>
                  <a:cubicBezTo>
                    <a:pt x="18552" y="4179"/>
                    <a:pt x="18498" y="4097"/>
                    <a:pt x="18419" y="4097"/>
                  </a:cubicBezTo>
                  <a:close/>
                  <a:moveTo>
                    <a:pt x="15299" y="4148"/>
                  </a:moveTo>
                  <a:cubicBezTo>
                    <a:pt x="15251" y="4148"/>
                    <a:pt x="15197" y="4164"/>
                    <a:pt x="15178" y="4204"/>
                  </a:cubicBezTo>
                  <a:cubicBezTo>
                    <a:pt x="15145" y="4237"/>
                    <a:pt x="15145" y="4370"/>
                    <a:pt x="15211" y="4404"/>
                  </a:cubicBezTo>
                  <a:cubicBezTo>
                    <a:pt x="15411" y="4537"/>
                    <a:pt x="15645" y="4637"/>
                    <a:pt x="15845" y="4704"/>
                  </a:cubicBezTo>
                  <a:lnTo>
                    <a:pt x="15878" y="4704"/>
                  </a:lnTo>
                  <a:cubicBezTo>
                    <a:pt x="15978" y="4704"/>
                    <a:pt x="16045" y="4671"/>
                    <a:pt x="16045" y="4637"/>
                  </a:cubicBezTo>
                  <a:cubicBezTo>
                    <a:pt x="16045" y="4537"/>
                    <a:pt x="16012" y="4470"/>
                    <a:pt x="15912" y="4404"/>
                  </a:cubicBezTo>
                  <a:cubicBezTo>
                    <a:pt x="15745" y="4370"/>
                    <a:pt x="15545" y="4304"/>
                    <a:pt x="15378" y="4170"/>
                  </a:cubicBezTo>
                  <a:cubicBezTo>
                    <a:pt x="15364" y="4156"/>
                    <a:pt x="15333" y="4148"/>
                    <a:pt x="15299" y="4148"/>
                  </a:cubicBezTo>
                  <a:close/>
                  <a:moveTo>
                    <a:pt x="17146" y="4370"/>
                  </a:moveTo>
                  <a:cubicBezTo>
                    <a:pt x="17046" y="4370"/>
                    <a:pt x="16979" y="4404"/>
                    <a:pt x="16879" y="4404"/>
                  </a:cubicBezTo>
                  <a:cubicBezTo>
                    <a:pt x="16812" y="4470"/>
                    <a:pt x="16679" y="4470"/>
                    <a:pt x="16546" y="4470"/>
                  </a:cubicBezTo>
                  <a:lnTo>
                    <a:pt x="16546" y="4637"/>
                  </a:lnTo>
                  <a:lnTo>
                    <a:pt x="16546" y="4804"/>
                  </a:lnTo>
                  <a:cubicBezTo>
                    <a:pt x="16679" y="4804"/>
                    <a:pt x="16812" y="4804"/>
                    <a:pt x="16912" y="4704"/>
                  </a:cubicBezTo>
                  <a:cubicBezTo>
                    <a:pt x="17013" y="4704"/>
                    <a:pt x="17079" y="4671"/>
                    <a:pt x="17179" y="4671"/>
                  </a:cubicBezTo>
                  <a:cubicBezTo>
                    <a:pt x="17246" y="4671"/>
                    <a:pt x="17313" y="4570"/>
                    <a:pt x="17313" y="4504"/>
                  </a:cubicBezTo>
                  <a:cubicBezTo>
                    <a:pt x="17313" y="4404"/>
                    <a:pt x="17213" y="4370"/>
                    <a:pt x="17146" y="4370"/>
                  </a:cubicBezTo>
                  <a:close/>
                  <a:moveTo>
                    <a:pt x="5931" y="4182"/>
                  </a:moveTo>
                  <a:cubicBezTo>
                    <a:pt x="5899" y="4182"/>
                    <a:pt x="5866" y="4190"/>
                    <a:pt x="5838" y="4204"/>
                  </a:cubicBezTo>
                  <a:cubicBezTo>
                    <a:pt x="5671" y="4337"/>
                    <a:pt x="5504" y="4470"/>
                    <a:pt x="5304" y="4537"/>
                  </a:cubicBezTo>
                  <a:cubicBezTo>
                    <a:pt x="5204" y="4570"/>
                    <a:pt x="5171" y="4671"/>
                    <a:pt x="5204" y="4737"/>
                  </a:cubicBezTo>
                  <a:cubicBezTo>
                    <a:pt x="5204" y="4804"/>
                    <a:pt x="5304" y="4837"/>
                    <a:pt x="5338" y="4837"/>
                  </a:cubicBezTo>
                  <a:cubicBezTo>
                    <a:pt x="5338" y="4837"/>
                    <a:pt x="5371" y="4837"/>
                    <a:pt x="5404" y="4804"/>
                  </a:cubicBezTo>
                  <a:cubicBezTo>
                    <a:pt x="5638" y="4704"/>
                    <a:pt x="5838" y="4570"/>
                    <a:pt x="6005" y="4470"/>
                  </a:cubicBezTo>
                  <a:cubicBezTo>
                    <a:pt x="6071" y="4404"/>
                    <a:pt x="6071" y="4337"/>
                    <a:pt x="6038" y="4237"/>
                  </a:cubicBezTo>
                  <a:cubicBezTo>
                    <a:pt x="6019" y="4198"/>
                    <a:pt x="5976" y="4182"/>
                    <a:pt x="5931" y="4182"/>
                  </a:cubicBezTo>
                  <a:close/>
                  <a:moveTo>
                    <a:pt x="13026" y="4153"/>
                  </a:moveTo>
                  <a:cubicBezTo>
                    <a:pt x="12985" y="4153"/>
                    <a:pt x="12943" y="4170"/>
                    <a:pt x="12910" y="4204"/>
                  </a:cubicBezTo>
                  <a:cubicBezTo>
                    <a:pt x="12743" y="4337"/>
                    <a:pt x="12609" y="4504"/>
                    <a:pt x="12476" y="4637"/>
                  </a:cubicBezTo>
                  <a:cubicBezTo>
                    <a:pt x="12409" y="4671"/>
                    <a:pt x="12409" y="4737"/>
                    <a:pt x="12476" y="4837"/>
                  </a:cubicBezTo>
                  <a:cubicBezTo>
                    <a:pt x="12509" y="4871"/>
                    <a:pt x="12543" y="4871"/>
                    <a:pt x="12576" y="4871"/>
                  </a:cubicBezTo>
                  <a:cubicBezTo>
                    <a:pt x="12576" y="4871"/>
                    <a:pt x="12606" y="4856"/>
                    <a:pt x="12635" y="4856"/>
                  </a:cubicBezTo>
                  <a:cubicBezTo>
                    <a:pt x="12650" y="4856"/>
                    <a:pt x="12665" y="4860"/>
                    <a:pt x="12676" y="4871"/>
                  </a:cubicBezTo>
                  <a:cubicBezTo>
                    <a:pt x="12843" y="4737"/>
                    <a:pt x="12976" y="4570"/>
                    <a:pt x="13143" y="4404"/>
                  </a:cubicBezTo>
                  <a:cubicBezTo>
                    <a:pt x="13210" y="4370"/>
                    <a:pt x="13210" y="4237"/>
                    <a:pt x="13143" y="4204"/>
                  </a:cubicBezTo>
                  <a:cubicBezTo>
                    <a:pt x="13110" y="4170"/>
                    <a:pt x="13068" y="4153"/>
                    <a:pt x="13026" y="4153"/>
                  </a:cubicBezTo>
                  <a:close/>
                  <a:moveTo>
                    <a:pt x="1656" y="4482"/>
                  </a:moveTo>
                  <a:cubicBezTo>
                    <a:pt x="1608" y="4482"/>
                    <a:pt x="1554" y="4498"/>
                    <a:pt x="1535" y="4537"/>
                  </a:cubicBezTo>
                  <a:cubicBezTo>
                    <a:pt x="1501" y="4570"/>
                    <a:pt x="1501" y="4704"/>
                    <a:pt x="1568" y="4737"/>
                  </a:cubicBezTo>
                  <a:cubicBezTo>
                    <a:pt x="1802" y="4871"/>
                    <a:pt x="1968" y="5004"/>
                    <a:pt x="2169" y="5071"/>
                  </a:cubicBezTo>
                  <a:lnTo>
                    <a:pt x="2235" y="5071"/>
                  </a:lnTo>
                  <a:cubicBezTo>
                    <a:pt x="2302" y="5071"/>
                    <a:pt x="2369" y="5071"/>
                    <a:pt x="2369" y="5004"/>
                  </a:cubicBezTo>
                  <a:cubicBezTo>
                    <a:pt x="2402" y="4904"/>
                    <a:pt x="2369" y="4837"/>
                    <a:pt x="2302" y="4804"/>
                  </a:cubicBezTo>
                  <a:cubicBezTo>
                    <a:pt x="2069" y="4704"/>
                    <a:pt x="1902" y="4637"/>
                    <a:pt x="1735" y="4504"/>
                  </a:cubicBezTo>
                  <a:cubicBezTo>
                    <a:pt x="1721" y="4490"/>
                    <a:pt x="1690" y="4482"/>
                    <a:pt x="1656" y="4482"/>
                  </a:cubicBezTo>
                  <a:close/>
                  <a:moveTo>
                    <a:pt x="7894" y="4520"/>
                  </a:moveTo>
                  <a:cubicBezTo>
                    <a:pt x="7856" y="4520"/>
                    <a:pt x="7823" y="4537"/>
                    <a:pt x="7806" y="4570"/>
                  </a:cubicBezTo>
                  <a:cubicBezTo>
                    <a:pt x="7706" y="4637"/>
                    <a:pt x="7706" y="4737"/>
                    <a:pt x="7806" y="4804"/>
                  </a:cubicBezTo>
                  <a:cubicBezTo>
                    <a:pt x="7973" y="4971"/>
                    <a:pt x="8173" y="5071"/>
                    <a:pt x="8340" y="5204"/>
                  </a:cubicBezTo>
                  <a:cubicBezTo>
                    <a:pt x="8373" y="5238"/>
                    <a:pt x="8373" y="5238"/>
                    <a:pt x="8406" y="5238"/>
                  </a:cubicBezTo>
                  <a:cubicBezTo>
                    <a:pt x="8473" y="5238"/>
                    <a:pt x="8506" y="5204"/>
                    <a:pt x="8540" y="5171"/>
                  </a:cubicBezTo>
                  <a:cubicBezTo>
                    <a:pt x="8573" y="5138"/>
                    <a:pt x="8573" y="5004"/>
                    <a:pt x="8506" y="4971"/>
                  </a:cubicBezTo>
                  <a:lnTo>
                    <a:pt x="8006" y="4570"/>
                  </a:lnTo>
                  <a:cubicBezTo>
                    <a:pt x="7973" y="4537"/>
                    <a:pt x="7931" y="4520"/>
                    <a:pt x="7894" y="4520"/>
                  </a:cubicBezTo>
                  <a:close/>
                  <a:moveTo>
                    <a:pt x="4725" y="4725"/>
                  </a:moveTo>
                  <a:cubicBezTo>
                    <a:pt x="4706" y="4725"/>
                    <a:pt x="4687" y="4729"/>
                    <a:pt x="4670" y="4737"/>
                  </a:cubicBezTo>
                  <a:cubicBezTo>
                    <a:pt x="4504" y="4804"/>
                    <a:pt x="4337" y="4871"/>
                    <a:pt x="4170" y="4904"/>
                  </a:cubicBezTo>
                  <a:lnTo>
                    <a:pt x="4070" y="4971"/>
                  </a:lnTo>
                  <a:cubicBezTo>
                    <a:pt x="4003" y="5004"/>
                    <a:pt x="3903" y="5071"/>
                    <a:pt x="3970" y="5171"/>
                  </a:cubicBezTo>
                  <a:cubicBezTo>
                    <a:pt x="4003" y="5238"/>
                    <a:pt x="4037" y="5304"/>
                    <a:pt x="4137" y="5304"/>
                  </a:cubicBezTo>
                  <a:lnTo>
                    <a:pt x="4237" y="5204"/>
                  </a:lnTo>
                  <a:cubicBezTo>
                    <a:pt x="4470" y="5171"/>
                    <a:pt x="4637" y="5104"/>
                    <a:pt x="4804" y="5037"/>
                  </a:cubicBezTo>
                  <a:cubicBezTo>
                    <a:pt x="4871" y="5004"/>
                    <a:pt x="4904" y="4904"/>
                    <a:pt x="4871" y="4837"/>
                  </a:cubicBezTo>
                  <a:cubicBezTo>
                    <a:pt x="4846" y="4762"/>
                    <a:pt x="4783" y="4725"/>
                    <a:pt x="4725" y="4725"/>
                  </a:cubicBezTo>
                  <a:close/>
                  <a:moveTo>
                    <a:pt x="2902" y="4971"/>
                  </a:moveTo>
                  <a:cubicBezTo>
                    <a:pt x="2836" y="4971"/>
                    <a:pt x="2702" y="5004"/>
                    <a:pt x="2702" y="5071"/>
                  </a:cubicBezTo>
                  <a:cubicBezTo>
                    <a:pt x="2702" y="5171"/>
                    <a:pt x="2736" y="5304"/>
                    <a:pt x="2836" y="5304"/>
                  </a:cubicBezTo>
                  <a:cubicBezTo>
                    <a:pt x="3036" y="5338"/>
                    <a:pt x="3236" y="5371"/>
                    <a:pt x="3470" y="5371"/>
                  </a:cubicBezTo>
                  <a:cubicBezTo>
                    <a:pt x="3570" y="5371"/>
                    <a:pt x="3670" y="5304"/>
                    <a:pt x="3703" y="5204"/>
                  </a:cubicBezTo>
                  <a:cubicBezTo>
                    <a:pt x="3703" y="5104"/>
                    <a:pt x="3636" y="5037"/>
                    <a:pt x="3536" y="5037"/>
                  </a:cubicBezTo>
                  <a:lnTo>
                    <a:pt x="3503" y="5037"/>
                  </a:lnTo>
                  <a:cubicBezTo>
                    <a:pt x="3303" y="5037"/>
                    <a:pt x="3136" y="5004"/>
                    <a:pt x="2902" y="4971"/>
                  </a:cubicBezTo>
                  <a:close/>
                  <a:moveTo>
                    <a:pt x="12077" y="4924"/>
                  </a:moveTo>
                  <a:cubicBezTo>
                    <a:pt x="12042" y="4924"/>
                    <a:pt x="12006" y="4941"/>
                    <a:pt x="11976" y="4971"/>
                  </a:cubicBezTo>
                  <a:cubicBezTo>
                    <a:pt x="11809" y="5071"/>
                    <a:pt x="11575" y="5171"/>
                    <a:pt x="11409" y="5238"/>
                  </a:cubicBezTo>
                  <a:cubicBezTo>
                    <a:pt x="11342" y="5304"/>
                    <a:pt x="11308" y="5371"/>
                    <a:pt x="11342" y="5471"/>
                  </a:cubicBezTo>
                  <a:cubicBezTo>
                    <a:pt x="11375" y="5504"/>
                    <a:pt x="11475" y="5538"/>
                    <a:pt x="11509" y="5538"/>
                  </a:cubicBezTo>
                  <a:lnTo>
                    <a:pt x="11542" y="5538"/>
                  </a:lnTo>
                  <a:cubicBezTo>
                    <a:pt x="11742" y="5404"/>
                    <a:pt x="11909" y="5338"/>
                    <a:pt x="12142" y="5204"/>
                  </a:cubicBezTo>
                  <a:cubicBezTo>
                    <a:pt x="12209" y="5171"/>
                    <a:pt x="12209" y="5071"/>
                    <a:pt x="12176" y="5004"/>
                  </a:cubicBezTo>
                  <a:cubicBezTo>
                    <a:pt x="12157" y="4949"/>
                    <a:pt x="12119" y="4924"/>
                    <a:pt x="12077" y="4924"/>
                  </a:cubicBezTo>
                  <a:close/>
                  <a:moveTo>
                    <a:pt x="8985" y="5225"/>
                  </a:moveTo>
                  <a:cubicBezTo>
                    <a:pt x="8928" y="5225"/>
                    <a:pt x="8865" y="5263"/>
                    <a:pt x="8840" y="5338"/>
                  </a:cubicBezTo>
                  <a:cubicBezTo>
                    <a:pt x="8773" y="5404"/>
                    <a:pt x="8840" y="5504"/>
                    <a:pt x="8907" y="5538"/>
                  </a:cubicBezTo>
                  <a:cubicBezTo>
                    <a:pt x="9140" y="5638"/>
                    <a:pt x="9340" y="5705"/>
                    <a:pt x="9574" y="5738"/>
                  </a:cubicBezTo>
                  <a:cubicBezTo>
                    <a:pt x="9674" y="5738"/>
                    <a:pt x="9741" y="5671"/>
                    <a:pt x="9741" y="5638"/>
                  </a:cubicBezTo>
                  <a:cubicBezTo>
                    <a:pt x="9741" y="5538"/>
                    <a:pt x="9707" y="5404"/>
                    <a:pt x="9607" y="5404"/>
                  </a:cubicBezTo>
                  <a:cubicBezTo>
                    <a:pt x="9407" y="5371"/>
                    <a:pt x="9207" y="5338"/>
                    <a:pt x="9040" y="5238"/>
                  </a:cubicBezTo>
                  <a:cubicBezTo>
                    <a:pt x="9024" y="5229"/>
                    <a:pt x="9005" y="5225"/>
                    <a:pt x="8985" y="5225"/>
                  </a:cubicBezTo>
                  <a:close/>
                  <a:moveTo>
                    <a:pt x="10841" y="5371"/>
                  </a:moveTo>
                  <a:cubicBezTo>
                    <a:pt x="10675" y="5404"/>
                    <a:pt x="10475" y="5471"/>
                    <a:pt x="10241" y="5471"/>
                  </a:cubicBezTo>
                  <a:lnTo>
                    <a:pt x="10241" y="5805"/>
                  </a:lnTo>
                  <a:cubicBezTo>
                    <a:pt x="10475" y="5805"/>
                    <a:pt x="10675" y="5805"/>
                    <a:pt x="10908" y="5705"/>
                  </a:cubicBezTo>
                  <a:cubicBezTo>
                    <a:pt x="11008" y="5671"/>
                    <a:pt x="11042" y="5571"/>
                    <a:pt x="11042" y="5504"/>
                  </a:cubicBezTo>
                  <a:cubicBezTo>
                    <a:pt x="11008" y="5404"/>
                    <a:pt x="10908" y="5371"/>
                    <a:pt x="10841" y="5371"/>
                  </a:cubicBezTo>
                  <a:close/>
                </a:path>
              </a:pathLst>
            </a:custGeom>
            <a:solidFill>
              <a:srgbClr val="261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270"/>
        <p:cNvGrpSpPr/>
        <p:nvPr/>
      </p:nvGrpSpPr>
      <p:grpSpPr>
        <a:xfrm>
          <a:off x="0" y="0"/>
          <a:ext cx="0" cy="0"/>
          <a:chOff x="0" y="0"/>
          <a:chExt cx="0" cy="0"/>
        </a:xfrm>
      </p:grpSpPr>
      <p:sp>
        <p:nvSpPr>
          <p:cNvPr id="5271" name="Google Shape;5271;p75"/>
          <p:cNvSpPr txBox="1">
            <a:spLocks noGrp="1"/>
          </p:cNvSpPr>
          <p:nvPr>
            <p:ph type="subTitle" idx="1"/>
          </p:nvPr>
        </p:nvSpPr>
        <p:spPr>
          <a:xfrm>
            <a:off x="720250" y="1910225"/>
            <a:ext cx="3865800" cy="260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500">
                <a:latin typeface="Passion One"/>
                <a:ea typeface="Passion One"/>
                <a:cs typeface="Passion One"/>
                <a:sym typeface="Passion One"/>
              </a:rPr>
              <a:t>Vectors</a:t>
            </a:r>
            <a:endParaRPr sz="2500">
              <a:latin typeface="Passion One"/>
              <a:ea typeface="Passion One"/>
              <a:cs typeface="Passion One"/>
              <a:sym typeface="Passion One"/>
            </a:endParaRPr>
          </a:p>
          <a:p>
            <a:pPr marL="457200" lvl="0" indent="-304800" algn="l" rtl="0">
              <a:spcBef>
                <a:spcPts val="0"/>
              </a:spcBef>
              <a:spcAft>
                <a:spcPts val="0"/>
              </a:spcAft>
              <a:buSzPts val="1200"/>
              <a:buChar char="●"/>
            </a:pPr>
            <a:r>
              <a:rPr lang="en" sz="1200">
                <a:uFill>
                  <a:noFill/>
                </a:uFill>
                <a:hlinkClick r:id="rId3"/>
              </a:rPr>
              <a:t>Doodle hand drawn book stickers collection</a:t>
            </a:r>
            <a:endParaRPr sz="1200"/>
          </a:p>
          <a:p>
            <a:pPr marL="457200" lvl="0" indent="-304800" algn="l" rtl="0">
              <a:spcBef>
                <a:spcPts val="0"/>
              </a:spcBef>
              <a:spcAft>
                <a:spcPts val="0"/>
              </a:spcAft>
              <a:buSzPts val="1200"/>
              <a:buChar char="●"/>
            </a:pPr>
            <a:r>
              <a:rPr lang="en" sz="1200">
                <a:uFill>
                  <a:noFill/>
                </a:uFill>
                <a:hlinkClick r:id="rId4"/>
              </a:rPr>
              <a:t>Doodle world book day element set I</a:t>
            </a:r>
            <a:endParaRPr sz="1200"/>
          </a:p>
          <a:p>
            <a:pPr marL="457200" lvl="0" indent="-304800" algn="l" rtl="0">
              <a:spcBef>
                <a:spcPts val="0"/>
              </a:spcBef>
              <a:spcAft>
                <a:spcPts val="0"/>
              </a:spcAft>
              <a:buSzPts val="1200"/>
              <a:buChar char="●"/>
            </a:pPr>
            <a:r>
              <a:rPr lang="en" sz="1200">
                <a:uFill>
                  <a:noFill/>
                </a:uFill>
                <a:hlinkClick r:id="rId5"/>
              </a:rPr>
              <a:t>Doodle world book day element set II</a:t>
            </a:r>
            <a:endParaRPr sz="1200" b="1">
              <a:latin typeface="Poppins"/>
              <a:ea typeface="Poppins"/>
              <a:cs typeface="Poppins"/>
              <a:sym typeface="Poppins"/>
            </a:endParaRPr>
          </a:p>
          <a:p>
            <a:pPr marL="0" lvl="0" indent="0" algn="l" rtl="0">
              <a:spcBef>
                <a:spcPts val="1600"/>
              </a:spcBef>
              <a:spcAft>
                <a:spcPts val="0"/>
              </a:spcAft>
              <a:buNone/>
            </a:pPr>
            <a:r>
              <a:rPr lang="en" sz="2500">
                <a:latin typeface="Passion One"/>
                <a:ea typeface="Passion One"/>
                <a:cs typeface="Passion One"/>
                <a:sym typeface="Passion One"/>
              </a:rPr>
              <a:t>Icons</a:t>
            </a:r>
            <a:endParaRPr sz="2500">
              <a:latin typeface="Passion One"/>
              <a:ea typeface="Passion One"/>
              <a:cs typeface="Passion One"/>
              <a:sym typeface="Passion One"/>
            </a:endParaRPr>
          </a:p>
          <a:p>
            <a:pPr marL="457200" lvl="0" indent="-304800" algn="l" rtl="0">
              <a:spcBef>
                <a:spcPts val="0"/>
              </a:spcBef>
              <a:spcAft>
                <a:spcPts val="0"/>
              </a:spcAft>
              <a:buSzPts val="1200"/>
              <a:buChar char="●"/>
            </a:pPr>
            <a:r>
              <a:rPr lang="en" sz="1200">
                <a:uFill>
                  <a:noFill/>
                </a:uFill>
                <a:hlinkClick r:id="rId6"/>
              </a:rPr>
              <a:t>Icon Pack: World Book Day | Lineal</a:t>
            </a:r>
            <a:endParaRPr/>
          </a:p>
        </p:txBody>
      </p:sp>
      <p:sp>
        <p:nvSpPr>
          <p:cNvPr id="5272" name="Google Shape;5272;p75"/>
          <p:cNvSpPr txBox="1">
            <a:spLocks noGrp="1"/>
          </p:cNvSpPr>
          <p:nvPr>
            <p:ph type="subTitle" idx="2"/>
          </p:nvPr>
        </p:nvSpPr>
        <p:spPr>
          <a:xfrm>
            <a:off x="4579050" y="1910225"/>
            <a:ext cx="3865800" cy="260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500">
                <a:latin typeface="Passion One"/>
                <a:ea typeface="Passion One"/>
                <a:cs typeface="Passion One"/>
                <a:sym typeface="Passion One"/>
              </a:rPr>
              <a:t>Images</a:t>
            </a:r>
            <a:endParaRPr sz="2500">
              <a:latin typeface="Passion One"/>
              <a:ea typeface="Passion One"/>
              <a:cs typeface="Passion One"/>
              <a:sym typeface="Passion One"/>
            </a:endParaRPr>
          </a:p>
          <a:p>
            <a:pPr marL="457200" lvl="0" indent="-304800" algn="l" rtl="0">
              <a:spcBef>
                <a:spcPts val="0"/>
              </a:spcBef>
              <a:spcAft>
                <a:spcPts val="0"/>
              </a:spcAft>
              <a:buSzPts val="1200"/>
              <a:buChar char="●"/>
            </a:pPr>
            <a:r>
              <a:rPr lang="en" sz="1200">
                <a:uFill>
                  <a:noFill/>
                </a:uFill>
                <a:hlinkClick r:id="rId7"/>
              </a:rPr>
              <a:t>Arrangement with books and pink background</a:t>
            </a:r>
            <a:endParaRPr/>
          </a:p>
          <a:p>
            <a:pPr marL="457200" lvl="0" indent="-317500" algn="l" rtl="0">
              <a:spcBef>
                <a:spcPts val="0"/>
              </a:spcBef>
              <a:spcAft>
                <a:spcPts val="0"/>
              </a:spcAft>
              <a:buSzPts val="1400"/>
              <a:buChar char="●"/>
            </a:pPr>
            <a:r>
              <a:rPr lang="en" sz="1200">
                <a:uFill>
                  <a:noFill/>
                </a:uFill>
                <a:hlinkClick r:id="rId8"/>
              </a:rPr>
              <a:t>Pile of books and clock</a:t>
            </a:r>
            <a:endParaRPr/>
          </a:p>
          <a:p>
            <a:pPr marL="457200" lvl="0" indent="-317500" algn="l" rtl="0">
              <a:spcBef>
                <a:spcPts val="0"/>
              </a:spcBef>
              <a:spcAft>
                <a:spcPts val="0"/>
              </a:spcAft>
              <a:buSzPts val="1400"/>
              <a:buChar char="●"/>
            </a:pPr>
            <a:r>
              <a:rPr lang="en" sz="1200">
                <a:uFill>
                  <a:noFill/>
                </a:uFill>
                <a:hlinkClick r:id="rId9"/>
              </a:rPr>
              <a:t>Portrait of smiling woman holding book</a:t>
            </a:r>
            <a:endParaRPr/>
          </a:p>
          <a:p>
            <a:pPr marL="457200" lvl="0" indent="-317500" algn="l" rtl="0">
              <a:spcBef>
                <a:spcPts val="0"/>
              </a:spcBef>
              <a:spcAft>
                <a:spcPts val="0"/>
              </a:spcAft>
              <a:buSzPts val="1400"/>
              <a:buChar char="●"/>
            </a:pPr>
            <a:r>
              <a:rPr lang="en" sz="1200">
                <a:uFill>
                  <a:noFill/>
                </a:uFill>
                <a:hlinkClick r:id="rId10"/>
              </a:rPr>
              <a:t>Portrait of smiley businesswoman holding a book</a:t>
            </a:r>
            <a:endParaRPr/>
          </a:p>
        </p:txBody>
      </p:sp>
      <p:sp>
        <p:nvSpPr>
          <p:cNvPr id="5273" name="Google Shape;5273;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5274" name="Google Shape;5274;p75"/>
          <p:cNvSpPr txBox="1">
            <a:spLocks noGrp="1"/>
          </p:cNvSpPr>
          <p:nvPr>
            <p:ph type="subTitle" idx="3"/>
          </p:nvPr>
        </p:nvSpPr>
        <p:spPr>
          <a:xfrm>
            <a:off x="720000" y="1319175"/>
            <a:ext cx="7704000" cy="43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78"/>
        <p:cNvGrpSpPr/>
        <p:nvPr/>
      </p:nvGrpSpPr>
      <p:grpSpPr>
        <a:xfrm>
          <a:off x="0" y="0"/>
          <a:ext cx="0" cy="0"/>
          <a:chOff x="0" y="0"/>
          <a:chExt cx="0" cy="0"/>
        </a:xfrm>
      </p:grpSpPr>
      <p:sp>
        <p:nvSpPr>
          <p:cNvPr id="5279" name="Google Shape;5279;p76"/>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5280" name="Google Shape;5280;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5281" name="Google Shape;5281;p76"/>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73"/>
        <p:cNvGrpSpPr/>
        <p:nvPr/>
      </p:nvGrpSpPr>
      <p:grpSpPr>
        <a:xfrm>
          <a:off x="0" y="0"/>
          <a:ext cx="0" cy="0"/>
          <a:chOff x="0" y="0"/>
          <a:chExt cx="0" cy="0"/>
        </a:xfrm>
      </p:grpSpPr>
      <p:sp>
        <p:nvSpPr>
          <p:cNvPr id="2076" name="Google Shape;2076;p39"/>
          <p:cNvSpPr txBox="1"/>
          <p:nvPr/>
        </p:nvSpPr>
        <p:spPr>
          <a:xfrm>
            <a:off x="720000" y="671324"/>
            <a:ext cx="7704000" cy="3805425"/>
          </a:xfrm>
          <a:prstGeom prst="rect">
            <a:avLst/>
          </a:prstGeom>
          <a:noFill/>
          <a:ln>
            <a:noFill/>
          </a:ln>
        </p:spPr>
        <p:txBody>
          <a:bodyPr spcFirstLastPara="1" wrap="square" lIns="91425" tIns="91425" rIns="0" bIns="91425" anchor="t" anchorCtr="0">
            <a:noAutofit/>
          </a:bodyPr>
          <a:lstStyle/>
          <a:p>
            <a:pPr lvl="0"/>
            <a:r>
              <a:rPr lang="vi-VN" sz="2400" b="1" dirty="0">
                <a:solidFill>
                  <a:schemeClr val="dk1"/>
                </a:solidFill>
                <a:ea typeface="DM Sans"/>
                <a:cs typeface="DM Sans"/>
                <a:sym typeface="DM Sans"/>
              </a:rPr>
              <a:t>- Các tiêu chuẩn của gia đình văn hóa: </a:t>
            </a:r>
          </a:p>
          <a:p>
            <a:pPr lvl="0"/>
            <a:r>
              <a:rPr lang="vi-VN" sz="2400" b="1" dirty="0">
                <a:solidFill>
                  <a:schemeClr val="dk1"/>
                </a:solidFill>
                <a:ea typeface="DM Sans"/>
                <a:cs typeface="DM Sans"/>
                <a:sym typeface="DM Sans"/>
              </a:rPr>
              <a:t>a. Tiêu chuẩn về gương mẫu chấp hành chủ trương, chính sách của Đảng; pháp luật của Nhà nước </a:t>
            </a:r>
          </a:p>
          <a:p>
            <a:pPr lvl="0"/>
            <a:r>
              <a:rPr lang="vi-VN" sz="2400" b="1" dirty="0">
                <a:solidFill>
                  <a:schemeClr val="dk1"/>
                </a:solidFill>
                <a:ea typeface="DM Sans"/>
                <a:cs typeface="DM Sans"/>
                <a:sym typeface="DM Sans"/>
              </a:rPr>
              <a:t>- Tích cực tham gia các phong trào thi đua của địa phương nơi cư trú</a:t>
            </a:r>
          </a:p>
          <a:p>
            <a:pPr lvl="0"/>
            <a:r>
              <a:rPr lang="vi-VN" sz="2400" b="1" dirty="0">
                <a:solidFill>
                  <a:schemeClr val="dk1"/>
                </a:solidFill>
                <a:ea typeface="DM Sans"/>
                <a:cs typeface="DM Sans"/>
                <a:sym typeface="DM Sans"/>
              </a:rPr>
              <a:t>- Thực hiện các quy định về vệ sinh môi trường, đổ rác và chất thải đúng giờ, đúng nơi quy định </a:t>
            </a:r>
          </a:p>
          <a:p>
            <a:pPr lvl="0"/>
            <a:r>
              <a:rPr lang="vi-VN" sz="2400" b="1" dirty="0">
                <a:solidFill>
                  <a:schemeClr val="dk1"/>
                </a:solidFill>
                <a:ea typeface="DM Sans"/>
                <a:cs typeface="DM Sans"/>
                <a:sym typeface="DM Sans"/>
              </a:rPr>
              <a:t>- Không vi phạm pháp luật về trật tự, an toàn giao thông</a:t>
            </a:r>
          </a:p>
          <a:p>
            <a:pPr lvl="0"/>
            <a:endParaRPr lang="en-US" sz="2400" b="1" dirty="0" smtClean="0">
              <a:solidFill>
                <a:schemeClr val="dk1"/>
              </a:solidFill>
              <a:latin typeface="+mj-lt"/>
              <a:ea typeface="DM Sans"/>
              <a:cs typeface="DM Sans"/>
              <a:sym typeface="DM Sans"/>
            </a:endParaRPr>
          </a:p>
        </p:txBody>
      </p:sp>
    </p:spTree>
    <p:extLst>
      <p:ext uri="{BB962C8B-B14F-4D97-AF65-F5344CB8AC3E}">
        <p14:creationId xmlns:p14="http://schemas.microsoft.com/office/powerpoint/2010/main" val="3766083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076">
                                            <p:txEl>
                                              <p:pRg st="0" end="0"/>
                                            </p:txEl>
                                          </p:spTgt>
                                        </p:tgtEl>
                                        <p:attrNameLst>
                                          <p:attrName>style.visibility</p:attrName>
                                        </p:attrNameLst>
                                      </p:cBhvr>
                                      <p:to>
                                        <p:strVal val="visible"/>
                                      </p:to>
                                    </p:set>
                                    <p:animEffect transition="in" filter="wipe(down)">
                                      <p:cBhvr>
                                        <p:cTn id="7" dur="500"/>
                                        <p:tgtEl>
                                          <p:spTgt spid="207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76">
                                            <p:txEl>
                                              <p:pRg st="1" end="1"/>
                                            </p:txEl>
                                          </p:spTgt>
                                        </p:tgtEl>
                                        <p:attrNameLst>
                                          <p:attrName>style.visibility</p:attrName>
                                        </p:attrNameLst>
                                      </p:cBhvr>
                                      <p:to>
                                        <p:strVal val="visible"/>
                                      </p:to>
                                    </p:set>
                                    <p:animEffect transition="in" filter="wipe(down)">
                                      <p:cBhvr>
                                        <p:cTn id="12" dur="500"/>
                                        <p:tgtEl>
                                          <p:spTgt spid="207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076">
                                            <p:txEl>
                                              <p:pRg st="2" end="2"/>
                                            </p:txEl>
                                          </p:spTgt>
                                        </p:tgtEl>
                                        <p:attrNameLst>
                                          <p:attrName>style.visibility</p:attrName>
                                        </p:attrNameLst>
                                      </p:cBhvr>
                                      <p:to>
                                        <p:strVal val="visible"/>
                                      </p:to>
                                    </p:set>
                                    <p:animEffect transition="in" filter="wipe(down)">
                                      <p:cBhvr>
                                        <p:cTn id="17" dur="500"/>
                                        <p:tgtEl>
                                          <p:spTgt spid="207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2076">
                                            <p:txEl>
                                              <p:pRg st="3" end="3"/>
                                            </p:txEl>
                                          </p:spTgt>
                                        </p:tgtEl>
                                        <p:attrNameLst>
                                          <p:attrName>style.visibility</p:attrName>
                                        </p:attrNameLst>
                                      </p:cBhvr>
                                      <p:to>
                                        <p:strVal val="visible"/>
                                      </p:to>
                                    </p:set>
                                    <p:animEffect transition="in" filter="wipe(down)">
                                      <p:cBhvr>
                                        <p:cTn id="22" dur="500"/>
                                        <p:tgtEl>
                                          <p:spTgt spid="207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076">
                                            <p:txEl>
                                              <p:pRg st="4" end="4"/>
                                            </p:txEl>
                                          </p:spTgt>
                                        </p:tgtEl>
                                        <p:attrNameLst>
                                          <p:attrName>style.visibility</p:attrName>
                                        </p:attrNameLst>
                                      </p:cBhvr>
                                      <p:to>
                                        <p:strVal val="visible"/>
                                      </p:to>
                                    </p:set>
                                    <p:animEffect transition="in" filter="wipe(down)">
                                      <p:cBhvr>
                                        <p:cTn id="27" dur="500"/>
                                        <p:tgtEl>
                                          <p:spTgt spid="20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85"/>
        <p:cNvGrpSpPr/>
        <p:nvPr/>
      </p:nvGrpSpPr>
      <p:grpSpPr>
        <a:xfrm>
          <a:off x="0" y="0"/>
          <a:ext cx="0" cy="0"/>
          <a:chOff x="0" y="0"/>
          <a:chExt cx="0" cy="0"/>
        </a:xfrm>
      </p:grpSpPr>
      <p:sp>
        <p:nvSpPr>
          <p:cNvPr id="5286" name="Google Shape;5286;p77"/>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b="1">
                <a:solidFill>
                  <a:schemeClr val="lt1"/>
                </a:solidFill>
              </a:rPr>
              <a:t> </a:t>
            </a:r>
            <a:r>
              <a:rPr lang="en" sz="1000">
                <a:solidFill>
                  <a:schemeClr val="lt1"/>
                </a:solidFill>
              </a:rPr>
              <a:t>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5287" name="Google Shape;5287;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5288" name="Google Shape;5288;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92"/>
        <p:cNvGrpSpPr/>
        <p:nvPr/>
      </p:nvGrpSpPr>
      <p:grpSpPr>
        <a:xfrm>
          <a:off x="0" y="0"/>
          <a:ext cx="0" cy="0"/>
          <a:chOff x="0" y="0"/>
          <a:chExt cx="0" cy="0"/>
        </a:xfrm>
      </p:grpSpPr>
      <p:sp>
        <p:nvSpPr>
          <p:cNvPr id="5293" name="Google Shape;5293;p78"/>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5294" name="Google Shape;5294;p78"/>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Passion One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https://fonts.google.com/specimen/Passion+One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DM Sans</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https://fonts.google.com/specimen/DM+Sans</a:t>
            </a:r>
            <a:r>
              <a:rPr lang="en" sz="1100">
                <a:solidFill>
                  <a:schemeClr val="lt1"/>
                </a:solidFill>
              </a:rPr>
              <a:t>)</a:t>
            </a:r>
            <a:endParaRPr sz="1100">
              <a:solidFill>
                <a:schemeClr val="lt1"/>
              </a:solidFill>
            </a:endParaRPr>
          </a:p>
        </p:txBody>
      </p:sp>
      <p:sp>
        <p:nvSpPr>
          <p:cNvPr id="5295" name="Google Shape;5295;p78"/>
          <p:cNvSpPr/>
          <p:nvPr/>
        </p:nvSpPr>
        <p:spPr>
          <a:xfrm>
            <a:off x="2052650" y="2988225"/>
            <a:ext cx="791400" cy="754200"/>
          </a:xfrm>
          <a:prstGeom prst="roundRect">
            <a:avLst>
              <a:gd name="adj" fmla="val 16667"/>
            </a:avLst>
          </a:prstGeom>
          <a:solidFill>
            <a:srgbClr val="1A1F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8"/>
          <p:cNvSpPr/>
          <p:nvPr/>
        </p:nvSpPr>
        <p:spPr>
          <a:xfrm>
            <a:off x="3114470" y="2988225"/>
            <a:ext cx="791400" cy="754200"/>
          </a:xfrm>
          <a:prstGeom prst="roundRect">
            <a:avLst>
              <a:gd name="adj" fmla="val 16667"/>
            </a:avLst>
          </a:prstGeom>
          <a:solidFill>
            <a:srgbClr val="E17B8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8"/>
          <p:cNvSpPr/>
          <p:nvPr/>
        </p:nvSpPr>
        <p:spPr>
          <a:xfrm>
            <a:off x="4176289" y="2988225"/>
            <a:ext cx="791400" cy="754200"/>
          </a:xfrm>
          <a:prstGeom prst="roundRect">
            <a:avLst>
              <a:gd name="adj" fmla="val 16667"/>
            </a:avLst>
          </a:prstGeom>
          <a:solidFill>
            <a:srgbClr val="FFFEF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8"/>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#1a1f36</a:t>
            </a:r>
            <a:endParaRPr sz="1000">
              <a:solidFill>
                <a:srgbClr val="FFFFFF"/>
              </a:solidFill>
            </a:endParaRPr>
          </a:p>
        </p:txBody>
      </p:sp>
      <p:sp>
        <p:nvSpPr>
          <p:cNvPr id="5299" name="Google Shape;5299;p78"/>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#e17b8d</a:t>
            </a:r>
            <a:endParaRPr sz="1000">
              <a:solidFill>
                <a:srgbClr val="FFFFFF"/>
              </a:solidFill>
            </a:endParaRPr>
          </a:p>
        </p:txBody>
      </p:sp>
      <p:sp>
        <p:nvSpPr>
          <p:cNvPr id="5300" name="Google Shape;5300;p78"/>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E2A47"/>
                </a:solidFill>
              </a:rPr>
              <a:t>#fffef6</a:t>
            </a:r>
            <a:endParaRPr sz="1000">
              <a:solidFill>
                <a:srgbClr val="0E2A47"/>
              </a:solidFill>
            </a:endParaRPr>
          </a:p>
        </p:txBody>
      </p:sp>
      <p:sp>
        <p:nvSpPr>
          <p:cNvPr id="5301" name="Google Shape;5301;p78"/>
          <p:cNvSpPr/>
          <p:nvPr/>
        </p:nvSpPr>
        <p:spPr>
          <a:xfrm>
            <a:off x="5238125" y="2988225"/>
            <a:ext cx="791400" cy="754200"/>
          </a:xfrm>
          <a:prstGeom prst="roundRect">
            <a:avLst>
              <a:gd name="adj" fmla="val 16667"/>
            </a:avLst>
          </a:prstGeom>
          <a:solidFill>
            <a:srgbClr val="E2B7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8"/>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#e2b700</a:t>
            </a:r>
            <a:endParaRPr sz="1000">
              <a:solidFill>
                <a:srgbClr val="FFFFFF"/>
              </a:solidFill>
            </a:endParaRPr>
          </a:p>
        </p:txBody>
      </p:sp>
      <p:sp>
        <p:nvSpPr>
          <p:cNvPr id="5303" name="Google Shape;5303;p78"/>
          <p:cNvSpPr/>
          <p:nvPr/>
        </p:nvSpPr>
        <p:spPr>
          <a:xfrm>
            <a:off x="3114475" y="3919325"/>
            <a:ext cx="791400" cy="754200"/>
          </a:xfrm>
          <a:prstGeom prst="roundRect">
            <a:avLst>
              <a:gd name="adj" fmla="val 16667"/>
            </a:avLst>
          </a:prstGeom>
          <a:solidFill>
            <a:srgbClr val="D55A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8"/>
          <p:cNvSpPr/>
          <p:nvPr/>
        </p:nvSpPr>
        <p:spPr>
          <a:xfrm>
            <a:off x="4176295" y="3919325"/>
            <a:ext cx="791400" cy="754200"/>
          </a:xfrm>
          <a:prstGeom prst="roundRect">
            <a:avLst>
              <a:gd name="adj" fmla="val 16667"/>
            </a:avLst>
          </a:prstGeom>
          <a:solidFill>
            <a:srgbClr val="B173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8"/>
          <p:cNvSpPr/>
          <p:nvPr/>
        </p:nvSpPr>
        <p:spPr>
          <a:xfrm>
            <a:off x="5238114" y="39193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8"/>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#d55a41</a:t>
            </a:r>
            <a:endParaRPr sz="1000">
              <a:solidFill>
                <a:srgbClr val="FFFFFF"/>
              </a:solidFill>
            </a:endParaRPr>
          </a:p>
        </p:txBody>
      </p:sp>
      <p:sp>
        <p:nvSpPr>
          <p:cNvPr id="5307" name="Google Shape;5307;p78"/>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#b1739a</a:t>
            </a:r>
            <a:endParaRPr sz="1000">
              <a:solidFill>
                <a:srgbClr val="FFFFFF"/>
              </a:solidFill>
            </a:endParaRPr>
          </a:p>
        </p:txBody>
      </p:sp>
      <p:sp>
        <p:nvSpPr>
          <p:cNvPr id="5308" name="Google Shape;5308;p78"/>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A1F36"/>
                </a:solidFill>
              </a:rPr>
              <a:t>#ffffff</a:t>
            </a:r>
            <a:endParaRPr sz="1000">
              <a:solidFill>
                <a:srgbClr val="1A1F36"/>
              </a:solidFill>
            </a:endParaRPr>
          </a:p>
        </p:txBody>
      </p:sp>
      <p:sp>
        <p:nvSpPr>
          <p:cNvPr id="5309" name="Google Shape;5309;p78"/>
          <p:cNvSpPr/>
          <p:nvPr/>
        </p:nvSpPr>
        <p:spPr>
          <a:xfrm>
            <a:off x="6299950" y="2988225"/>
            <a:ext cx="791400" cy="754200"/>
          </a:xfrm>
          <a:prstGeom prst="roundRect">
            <a:avLst>
              <a:gd name="adj" fmla="val 16667"/>
            </a:avLst>
          </a:prstGeom>
          <a:solidFill>
            <a:srgbClr val="52AFA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8"/>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#52afa6</a:t>
            </a:r>
            <a:endParaRPr sz="1000">
              <a:solidFill>
                <a:srgbClr val="FFFFFF"/>
              </a:solidFill>
            </a:endParaRPr>
          </a:p>
        </p:txBody>
      </p:sp>
      <p:sp>
        <p:nvSpPr>
          <p:cNvPr id="5311" name="Google Shape;5311;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15"/>
        <p:cNvGrpSpPr/>
        <p:nvPr/>
      </p:nvGrpSpPr>
      <p:grpSpPr>
        <a:xfrm>
          <a:off x="0" y="0"/>
          <a:ext cx="0" cy="0"/>
          <a:chOff x="0" y="0"/>
          <a:chExt cx="0" cy="0"/>
        </a:xfrm>
      </p:grpSpPr>
      <p:sp>
        <p:nvSpPr>
          <p:cNvPr id="5316" name="Google Shape;5316;p7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endParaRPr sz="1100">
              <a:solidFill>
                <a:srgbClr val="869FB2"/>
              </a:solidFill>
            </a:endParaRPr>
          </a:p>
        </p:txBody>
      </p:sp>
      <p:pic>
        <p:nvPicPr>
          <p:cNvPr id="5317" name="Google Shape;5317;p7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5318" name="Google Shape;5318;p7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5319" name="Google Shape;5319;p7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5320" name="Google Shape;5320;p7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5321" name="Google Shape;5321;p7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5322" name="Google Shape;5322;p7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5323" name="Google Shape;5323;p7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5324" name="Google Shape;5324;p7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5325" name="Google Shape;5325;p7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5326" name="Google Shape;5326;p7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5327" name="Google Shape;5327;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31"/>
        <p:cNvGrpSpPr/>
        <p:nvPr/>
      </p:nvGrpSpPr>
      <p:grpSpPr>
        <a:xfrm>
          <a:off x="0" y="0"/>
          <a:ext cx="0" cy="0"/>
          <a:chOff x="0" y="0"/>
          <a:chExt cx="0" cy="0"/>
        </a:xfrm>
      </p:grpSpPr>
      <p:sp>
        <p:nvSpPr>
          <p:cNvPr id="5332" name="Google Shape;5332;p8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grpSp>
        <p:nvGrpSpPr>
          <p:cNvPr id="5333" name="Google Shape;5333;p80"/>
          <p:cNvGrpSpPr/>
          <p:nvPr/>
        </p:nvGrpSpPr>
        <p:grpSpPr>
          <a:xfrm>
            <a:off x="5156078" y="3085736"/>
            <a:ext cx="474294" cy="551291"/>
            <a:chOff x="4727025" y="1332775"/>
            <a:chExt cx="59900" cy="69625"/>
          </a:xfrm>
        </p:grpSpPr>
        <p:sp>
          <p:nvSpPr>
            <p:cNvPr id="5334" name="Google Shape;5334;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80"/>
          <p:cNvGrpSpPr/>
          <p:nvPr/>
        </p:nvGrpSpPr>
        <p:grpSpPr>
          <a:xfrm>
            <a:off x="5769734" y="2314340"/>
            <a:ext cx="555653" cy="557031"/>
            <a:chOff x="4820425" y="1329900"/>
            <a:chExt cx="70175" cy="70350"/>
          </a:xfrm>
        </p:grpSpPr>
        <p:sp>
          <p:nvSpPr>
            <p:cNvPr id="5337" name="Google Shape;5337;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80"/>
          <p:cNvGrpSpPr/>
          <p:nvPr/>
        </p:nvGrpSpPr>
        <p:grpSpPr>
          <a:xfrm>
            <a:off x="6396103" y="2318845"/>
            <a:ext cx="582574" cy="533871"/>
            <a:chOff x="4903200" y="1331525"/>
            <a:chExt cx="73575" cy="67425"/>
          </a:xfrm>
        </p:grpSpPr>
        <p:sp>
          <p:nvSpPr>
            <p:cNvPr id="5342" name="Google Shape;5342;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80"/>
          <p:cNvGrpSpPr/>
          <p:nvPr/>
        </p:nvGrpSpPr>
        <p:grpSpPr>
          <a:xfrm>
            <a:off x="5755581" y="3078709"/>
            <a:ext cx="583960" cy="565345"/>
            <a:chOff x="4815575" y="1416800"/>
            <a:chExt cx="73750" cy="71400"/>
          </a:xfrm>
        </p:grpSpPr>
        <p:sp>
          <p:nvSpPr>
            <p:cNvPr id="5345" name="Google Shape;5345;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80"/>
          <p:cNvGrpSpPr/>
          <p:nvPr/>
        </p:nvGrpSpPr>
        <p:grpSpPr>
          <a:xfrm>
            <a:off x="6390362" y="3108896"/>
            <a:ext cx="589898" cy="504970"/>
            <a:chOff x="4902475" y="1418875"/>
            <a:chExt cx="74500" cy="63775"/>
          </a:xfrm>
        </p:grpSpPr>
        <p:sp>
          <p:nvSpPr>
            <p:cNvPr id="5349" name="Google Shape;5349;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80"/>
          <p:cNvGrpSpPr/>
          <p:nvPr/>
        </p:nvGrpSpPr>
        <p:grpSpPr>
          <a:xfrm>
            <a:off x="5765577" y="3826000"/>
            <a:ext cx="563967" cy="567127"/>
            <a:chOff x="4818100" y="1507675"/>
            <a:chExt cx="71225" cy="71625"/>
          </a:xfrm>
        </p:grpSpPr>
        <p:sp>
          <p:nvSpPr>
            <p:cNvPr id="5352" name="Google Shape;5352;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80"/>
          <p:cNvGrpSpPr/>
          <p:nvPr/>
        </p:nvGrpSpPr>
        <p:grpSpPr>
          <a:xfrm>
            <a:off x="5079075" y="3829461"/>
            <a:ext cx="628301" cy="588505"/>
            <a:chOff x="4721450" y="1509475"/>
            <a:chExt cx="79350" cy="74325"/>
          </a:xfrm>
        </p:grpSpPr>
        <p:sp>
          <p:nvSpPr>
            <p:cNvPr id="5357" name="Google Shape;5357;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80"/>
          <p:cNvGrpSpPr/>
          <p:nvPr/>
        </p:nvGrpSpPr>
        <p:grpSpPr>
          <a:xfrm>
            <a:off x="6424608" y="3814027"/>
            <a:ext cx="557038" cy="562772"/>
            <a:chOff x="4906800" y="1507500"/>
            <a:chExt cx="70350" cy="71075"/>
          </a:xfrm>
        </p:grpSpPr>
        <p:sp>
          <p:nvSpPr>
            <p:cNvPr id="5362" name="Google Shape;5362;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80"/>
          <p:cNvGrpSpPr/>
          <p:nvPr/>
        </p:nvGrpSpPr>
        <p:grpSpPr>
          <a:xfrm>
            <a:off x="4462216" y="2340963"/>
            <a:ext cx="517934" cy="517934"/>
            <a:chOff x="3736598" y="2170606"/>
            <a:chExt cx="404889" cy="404889"/>
          </a:xfrm>
        </p:grpSpPr>
        <p:sp>
          <p:nvSpPr>
            <p:cNvPr id="5368" name="Google Shape;5368;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80"/>
          <p:cNvGrpSpPr/>
          <p:nvPr/>
        </p:nvGrpSpPr>
        <p:grpSpPr>
          <a:xfrm>
            <a:off x="3729277" y="2341061"/>
            <a:ext cx="586986" cy="517740"/>
            <a:chOff x="3161917" y="2170682"/>
            <a:chExt cx="458870" cy="404737"/>
          </a:xfrm>
        </p:grpSpPr>
        <p:sp>
          <p:nvSpPr>
            <p:cNvPr id="5373" name="Google Shape;5373;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80"/>
          <p:cNvGrpSpPr/>
          <p:nvPr/>
        </p:nvGrpSpPr>
        <p:grpSpPr>
          <a:xfrm>
            <a:off x="3752299" y="3102400"/>
            <a:ext cx="540943" cy="517963"/>
            <a:chOff x="3179914" y="2889488"/>
            <a:chExt cx="422876" cy="404911"/>
          </a:xfrm>
        </p:grpSpPr>
        <p:sp>
          <p:nvSpPr>
            <p:cNvPr id="5377" name="Google Shape;5377;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80"/>
          <p:cNvGrpSpPr/>
          <p:nvPr/>
        </p:nvGrpSpPr>
        <p:grpSpPr>
          <a:xfrm>
            <a:off x="4453093" y="3102358"/>
            <a:ext cx="536180" cy="518047"/>
            <a:chOff x="3729467" y="2889422"/>
            <a:chExt cx="419153" cy="404977"/>
          </a:xfrm>
        </p:grpSpPr>
        <p:sp>
          <p:nvSpPr>
            <p:cNvPr id="5384" name="Google Shape;5384;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80"/>
          <p:cNvGrpSpPr/>
          <p:nvPr/>
        </p:nvGrpSpPr>
        <p:grpSpPr>
          <a:xfrm>
            <a:off x="1990126" y="3445787"/>
            <a:ext cx="965351" cy="134611"/>
            <a:chOff x="4411970" y="2962952"/>
            <a:chExt cx="706544" cy="104212"/>
          </a:xfrm>
        </p:grpSpPr>
        <p:sp>
          <p:nvSpPr>
            <p:cNvPr id="5392" name="Google Shape;5392;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80"/>
          <p:cNvGrpSpPr/>
          <p:nvPr/>
        </p:nvGrpSpPr>
        <p:grpSpPr>
          <a:xfrm>
            <a:off x="1990126" y="3041077"/>
            <a:ext cx="960158" cy="289172"/>
            <a:chOff x="4411970" y="2726085"/>
            <a:chExt cx="643107" cy="193659"/>
          </a:xfrm>
        </p:grpSpPr>
        <p:sp>
          <p:nvSpPr>
            <p:cNvPr id="5397" name="Google Shape;5397;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80"/>
          <p:cNvGrpSpPr/>
          <p:nvPr/>
        </p:nvGrpSpPr>
        <p:grpSpPr>
          <a:xfrm>
            <a:off x="998624" y="3295400"/>
            <a:ext cx="811503" cy="252584"/>
            <a:chOff x="4411970" y="4340222"/>
            <a:chExt cx="779467" cy="242683"/>
          </a:xfrm>
        </p:grpSpPr>
        <p:sp>
          <p:nvSpPr>
            <p:cNvPr id="5401" name="Google Shape;5401;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80"/>
          <p:cNvGrpSpPr/>
          <p:nvPr/>
        </p:nvGrpSpPr>
        <p:grpSpPr>
          <a:xfrm>
            <a:off x="1990126" y="2709308"/>
            <a:ext cx="965160" cy="216230"/>
            <a:chOff x="4411970" y="2468674"/>
            <a:chExt cx="747317" cy="167425"/>
          </a:xfrm>
        </p:grpSpPr>
        <p:sp>
          <p:nvSpPr>
            <p:cNvPr id="5405" name="Google Shape;5405;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7" name="Google Shape;5407;p8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8" name="Google Shape;5408;p80"/>
          <p:cNvGrpSpPr/>
          <p:nvPr/>
        </p:nvGrpSpPr>
        <p:grpSpPr>
          <a:xfrm>
            <a:off x="997692" y="2334687"/>
            <a:ext cx="1959041" cy="208784"/>
            <a:chOff x="6336019" y="3733725"/>
            <a:chExt cx="2566206" cy="351310"/>
          </a:xfrm>
        </p:grpSpPr>
        <p:sp>
          <p:nvSpPr>
            <p:cNvPr id="5409" name="Google Shape;5409;p8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80"/>
          <p:cNvGrpSpPr/>
          <p:nvPr/>
        </p:nvGrpSpPr>
        <p:grpSpPr>
          <a:xfrm>
            <a:off x="1990126" y="3950602"/>
            <a:ext cx="946551" cy="153200"/>
            <a:chOff x="4404545" y="3301592"/>
            <a:chExt cx="782403" cy="129272"/>
          </a:xfrm>
        </p:grpSpPr>
        <p:sp>
          <p:nvSpPr>
            <p:cNvPr id="5414" name="Google Shape;5414;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80"/>
          <p:cNvGrpSpPr/>
          <p:nvPr/>
        </p:nvGrpSpPr>
        <p:grpSpPr>
          <a:xfrm>
            <a:off x="1990126" y="3695937"/>
            <a:ext cx="962257" cy="139127"/>
            <a:chOff x="4411970" y="3131459"/>
            <a:chExt cx="710520" cy="117397"/>
          </a:xfrm>
        </p:grpSpPr>
        <p:sp>
          <p:nvSpPr>
            <p:cNvPr id="5417" name="Google Shape;5417;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9" name="Google Shape;5419;p8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0" name="Google Shape;5420;p80"/>
          <p:cNvGrpSpPr/>
          <p:nvPr/>
        </p:nvGrpSpPr>
        <p:grpSpPr>
          <a:xfrm>
            <a:off x="990271" y="3621603"/>
            <a:ext cx="823838" cy="458988"/>
            <a:chOff x="4411970" y="1801825"/>
            <a:chExt cx="734586" cy="409262"/>
          </a:xfrm>
        </p:grpSpPr>
        <p:sp>
          <p:nvSpPr>
            <p:cNvPr id="5421" name="Google Shape;5421;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80"/>
          <p:cNvGrpSpPr/>
          <p:nvPr/>
        </p:nvGrpSpPr>
        <p:grpSpPr>
          <a:xfrm>
            <a:off x="3095243" y="2339173"/>
            <a:ext cx="521514" cy="521514"/>
            <a:chOff x="5681300" y="2527788"/>
            <a:chExt cx="805800" cy="805800"/>
          </a:xfrm>
        </p:grpSpPr>
        <p:sp>
          <p:nvSpPr>
            <p:cNvPr id="5424" name="Google Shape;5424;p8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80"/>
          <p:cNvGrpSpPr/>
          <p:nvPr/>
        </p:nvGrpSpPr>
        <p:grpSpPr>
          <a:xfrm>
            <a:off x="3089483" y="3094865"/>
            <a:ext cx="533033" cy="533033"/>
            <a:chOff x="4049800" y="640400"/>
            <a:chExt cx="858900" cy="858900"/>
          </a:xfrm>
        </p:grpSpPr>
        <p:sp>
          <p:nvSpPr>
            <p:cNvPr id="5427" name="Google Shape;5427;p8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80"/>
          <p:cNvGrpSpPr/>
          <p:nvPr/>
        </p:nvGrpSpPr>
        <p:grpSpPr>
          <a:xfrm>
            <a:off x="3014966" y="3772543"/>
            <a:ext cx="682068" cy="682068"/>
            <a:chOff x="5080188" y="927900"/>
            <a:chExt cx="961200" cy="961200"/>
          </a:xfrm>
        </p:grpSpPr>
        <p:sp>
          <p:nvSpPr>
            <p:cNvPr id="5430" name="Google Shape;5430;p8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80"/>
          <p:cNvGrpSpPr/>
          <p:nvPr/>
        </p:nvGrpSpPr>
        <p:grpSpPr>
          <a:xfrm>
            <a:off x="4478465" y="3869234"/>
            <a:ext cx="505650" cy="504006"/>
            <a:chOff x="6039282" y="1042577"/>
            <a:chExt cx="734315" cy="731929"/>
          </a:xfrm>
        </p:grpSpPr>
        <p:sp>
          <p:nvSpPr>
            <p:cNvPr id="5439" name="Google Shape;5439;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80"/>
          <p:cNvGrpSpPr/>
          <p:nvPr/>
        </p:nvGrpSpPr>
        <p:grpSpPr>
          <a:xfrm>
            <a:off x="5091067" y="2298862"/>
            <a:ext cx="567744" cy="602136"/>
            <a:chOff x="1825800" y="1651625"/>
            <a:chExt cx="539989" cy="571775"/>
          </a:xfrm>
        </p:grpSpPr>
        <p:sp>
          <p:nvSpPr>
            <p:cNvPr id="5461" name="Google Shape;5461;p8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80"/>
          <p:cNvGrpSpPr/>
          <p:nvPr/>
        </p:nvGrpSpPr>
        <p:grpSpPr>
          <a:xfrm>
            <a:off x="3765995" y="3855579"/>
            <a:ext cx="508123" cy="507955"/>
            <a:chOff x="1897577" y="2802432"/>
            <a:chExt cx="492176" cy="492014"/>
          </a:xfrm>
        </p:grpSpPr>
        <p:sp>
          <p:nvSpPr>
            <p:cNvPr id="5466" name="Google Shape;5466;p8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80"/>
          <p:cNvGrpSpPr/>
          <p:nvPr/>
        </p:nvGrpSpPr>
        <p:grpSpPr>
          <a:xfrm>
            <a:off x="997525" y="4169123"/>
            <a:ext cx="809227" cy="200842"/>
            <a:chOff x="2013045" y="4813233"/>
            <a:chExt cx="921986" cy="228854"/>
          </a:xfrm>
        </p:grpSpPr>
        <p:sp>
          <p:nvSpPr>
            <p:cNvPr id="5479" name="Google Shape;5479;p8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80"/>
          <p:cNvGrpSpPr/>
          <p:nvPr/>
        </p:nvGrpSpPr>
        <p:grpSpPr>
          <a:xfrm>
            <a:off x="1005985" y="2656004"/>
            <a:ext cx="792421" cy="269941"/>
            <a:chOff x="1046767" y="4756633"/>
            <a:chExt cx="859646" cy="292841"/>
          </a:xfrm>
        </p:grpSpPr>
        <p:sp>
          <p:nvSpPr>
            <p:cNvPr id="5482" name="Google Shape;5482;p8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5" name="Google Shape;5485;p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9" name="Google Shape;5489;p80"/>
          <p:cNvGrpSpPr/>
          <p:nvPr/>
        </p:nvGrpSpPr>
        <p:grpSpPr>
          <a:xfrm>
            <a:off x="7141841" y="2550562"/>
            <a:ext cx="166473" cy="141497"/>
            <a:chOff x="4660325" y="1866850"/>
            <a:chExt cx="68350" cy="58100"/>
          </a:xfrm>
        </p:grpSpPr>
        <p:sp>
          <p:nvSpPr>
            <p:cNvPr id="5490" name="Google Shape;5490;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80"/>
          <p:cNvGrpSpPr/>
          <p:nvPr/>
        </p:nvGrpSpPr>
        <p:grpSpPr>
          <a:xfrm>
            <a:off x="7451186" y="2576286"/>
            <a:ext cx="162515" cy="90049"/>
            <a:chOff x="4791775" y="1877500"/>
            <a:chExt cx="66725" cy="36975"/>
          </a:xfrm>
        </p:grpSpPr>
        <p:sp>
          <p:nvSpPr>
            <p:cNvPr id="5493" name="Google Shape;5493;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80"/>
          <p:cNvGrpSpPr/>
          <p:nvPr/>
        </p:nvGrpSpPr>
        <p:grpSpPr>
          <a:xfrm>
            <a:off x="7772899" y="2576286"/>
            <a:ext cx="144979" cy="90049"/>
            <a:chOff x="4923925" y="1877500"/>
            <a:chExt cx="59525" cy="36975"/>
          </a:xfrm>
        </p:grpSpPr>
        <p:sp>
          <p:nvSpPr>
            <p:cNvPr id="5496" name="Google Shape;5496;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80"/>
          <p:cNvGrpSpPr/>
          <p:nvPr/>
        </p:nvGrpSpPr>
        <p:grpSpPr>
          <a:xfrm>
            <a:off x="8067390" y="2558477"/>
            <a:ext cx="141447" cy="125667"/>
            <a:chOff x="5058450" y="1870100"/>
            <a:chExt cx="58075" cy="51600"/>
          </a:xfrm>
        </p:grpSpPr>
        <p:sp>
          <p:nvSpPr>
            <p:cNvPr id="5499" name="Google Shape;5499;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80"/>
          <p:cNvGrpSpPr/>
          <p:nvPr/>
        </p:nvGrpSpPr>
        <p:grpSpPr>
          <a:xfrm>
            <a:off x="7481905" y="2980885"/>
            <a:ext cx="101077" cy="107645"/>
            <a:chOff x="4811425" y="2065025"/>
            <a:chExt cx="41500" cy="44200"/>
          </a:xfrm>
        </p:grpSpPr>
        <p:sp>
          <p:nvSpPr>
            <p:cNvPr id="5502" name="Google Shape;5502;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4" name="Google Shape;5504;p80"/>
          <p:cNvGrpSpPr/>
          <p:nvPr/>
        </p:nvGrpSpPr>
        <p:grpSpPr>
          <a:xfrm>
            <a:off x="7774342" y="2981098"/>
            <a:ext cx="120867" cy="107218"/>
            <a:chOff x="4929875" y="2065025"/>
            <a:chExt cx="49625" cy="44025"/>
          </a:xfrm>
        </p:grpSpPr>
        <p:sp>
          <p:nvSpPr>
            <p:cNvPr id="5505" name="Google Shape;5505;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80"/>
          <p:cNvGrpSpPr/>
          <p:nvPr/>
        </p:nvGrpSpPr>
        <p:grpSpPr>
          <a:xfrm>
            <a:off x="8103011" y="2984112"/>
            <a:ext cx="70206" cy="101191"/>
            <a:chOff x="5083925" y="2066350"/>
            <a:chExt cx="28825" cy="41550"/>
          </a:xfrm>
        </p:grpSpPr>
        <p:sp>
          <p:nvSpPr>
            <p:cNvPr id="5508" name="Google Shape;5508;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0" name="Google Shape;5510;p80"/>
          <p:cNvGrpSpPr/>
          <p:nvPr/>
        </p:nvGrpSpPr>
        <p:grpSpPr>
          <a:xfrm>
            <a:off x="7134565" y="2999759"/>
            <a:ext cx="181026" cy="69896"/>
            <a:chOff x="4659775" y="2072775"/>
            <a:chExt cx="74325" cy="28700"/>
          </a:xfrm>
        </p:grpSpPr>
        <p:sp>
          <p:nvSpPr>
            <p:cNvPr id="5511" name="Google Shape;5511;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80"/>
          <p:cNvGrpSpPr/>
          <p:nvPr/>
        </p:nvGrpSpPr>
        <p:grpSpPr>
          <a:xfrm>
            <a:off x="8054421" y="2790324"/>
            <a:ext cx="167387" cy="89197"/>
            <a:chOff x="4662475" y="1976500"/>
            <a:chExt cx="68725" cy="36625"/>
          </a:xfrm>
        </p:grpSpPr>
        <p:sp>
          <p:nvSpPr>
            <p:cNvPr id="5515" name="Google Shape;5515;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80"/>
          <p:cNvGrpSpPr/>
          <p:nvPr/>
        </p:nvGrpSpPr>
        <p:grpSpPr>
          <a:xfrm>
            <a:off x="7751326" y="2793764"/>
            <a:ext cx="166899" cy="82317"/>
            <a:chOff x="4920150" y="1977875"/>
            <a:chExt cx="68525" cy="33800"/>
          </a:xfrm>
        </p:grpSpPr>
        <p:sp>
          <p:nvSpPr>
            <p:cNvPr id="5519" name="Google Shape;5519;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80"/>
          <p:cNvGrpSpPr/>
          <p:nvPr/>
        </p:nvGrpSpPr>
        <p:grpSpPr>
          <a:xfrm>
            <a:off x="7162483" y="3197682"/>
            <a:ext cx="125190" cy="127859"/>
            <a:chOff x="4676550" y="2160575"/>
            <a:chExt cx="51400" cy="52500"/>
          </a:xfrm>
        </p:grpSpPr>
        <p:sp>
          <p:nvSpPr>
            <p:cNvPr id="5523" name="Google Shape;5523;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80"/>
          <p:cNvGrpSpPr/>
          <p:nvPr/>
        </p:nvGrpSpPr>
        <p:grpSpPr>
          <a:xfrm>
            <a:off x="7459741" y="3204714"/>
            <a:ext cx="145405" cy="113794"/>
            <a:chOff x="4768325" y="2163475"/>
            <a:chExt cx="59700" cy="46725"/>
          </a:xfrm>
        </p:grpSpPr>
        <p:sp>
          <p:nvSpPr>
            <p:cNvPr id="5527" name="Google Shape;5527;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9" name="Google Shape;5529;p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80"/>
          <p:cNvGrpSpPr/>
          <p:nvPr/>
        </p:nvGrpSpPr>
        <p:grpSpPr>
          <a:xfrm>
            <a:off x="7476059" y="3459808"/>
            <a:ext cx="112768" cy="106853"/>
            <a:chOff x="4768575" y="2253950"/>
            <a:chExt cx="46300" cy="43875"/>
          </a:xfrm>
        </p:grpSpPr>
        <p:sp>
          <p:nvSpPr>
            <p:cNvPr id="5536" name="Google Shape;5536;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80"/>
          <p:cNvGrpSpPr/>
          <p:nvPr/>
        </p:nvGrpSpPr>
        <p:grpSpPr>
          <a:xfrm>
            <a:off x="7775682" y="3948834"/>
            <a:ext cx="118187" cy="146246"/>
            <a:chOff x="4960900" y="2433225"/>
            <a:chExt cx="48525" cy="60050"/>
          </a:xfrm>
        </p:grpSpPr>
        <p:sp>
          <p:nvSpPr>
            <p:cNvPr id="5539" name="Google Shape;5539;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80"/>
          <p:cNvGrpSpPr/>
          <p:nvPr/>
        </p:nvGrpSpPr>
        <p:grpSpPr>
          <a:xfrm>
            <a:off x="7464247" y="4212895"/>
            <a:ext cx="136394" cy="143810"/>
            <a:chOff x="4854075" y="2527625"/>
            <a:chExt cx="56000" cy="59050"/>
          </a:xfrm>
        </p:grpSpPr>
        <p:sp>
          <p:nvSpPr>
            <p:cNvPr id="5542" name="Google Shape;5542;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4" name="Google Shape;5544;p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7" name="Google Shape;5547;p80"/>
          <p:cNvGrpSpPr/>
          <p:nvPr/>
        </p:nvGrpSpPr>
        <p:grpSpPr>
          <a:xfrm>
            <a:off x="8088458" y="3676639"/>
            <a:ext cx="99312" cy="160797"/>
            <a:chOff x="5059700" y="2334775"/>
            <a:chExt cx="40775" cy="66025"/>
          </a:xfrm>
        </p:grpSpPr>
        <p:sp>
          <p:nvSpPr>
            <p:cNvPr id="5548" name="Google Shape;5548;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80"/>
          <p:cNvGrpSpPr/>
          <p:nvPr/>
        </p:nvGrpSpPr>
        <p:grpSpPr>
          <a:xfrm>
            <a:off x="8045622" y="3941771"/>
            <a:ext cx="184984" cy="160371"/>
            <a:chOff x="5037700" y="2430325"/>
            <a:chExt cx="75950" cy="65850"/>
          </a:xfrm>
        </p:grpSpPr>
        <p:sp>
          <p:nvSpPr>
            <p:cNvPr id="5558" name="Google Shape;5558;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80"/>
          <p:cNvGrpSpPr/>
          <p:nvPr/>
        </p:nvGrpSpPr>
        <p:grpSpPr>
          <a:xfrm>
            <a:off x="7465128" y="3708223"/>
            <a:ext cx="173014" cy="97629"/>
            <a:chOff x="4756975" y="2341800"/>
            <a:chExt cx="91975" cy="51925"/>
          </a:xfrm>
        </p:grpSpPr>
        <p:sp>
          <p:nvSpPr>
            <p:cNvPr id="5561" name="Google Shape;5561;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80"/>
          <p:cNvGrpSpPr/>
          <p:nvPr/>
        </p:nvGrpSpPr>
        <p:grpSpPr>
          <a:xfrm>
            <a:off x="7732065" y="4196920"/>
            <a:ext cx="212497" cy="175761"/>
            <a:chOff x="4943575" y="2516350"/>
            <a:chExt cx="98675" cy="81700"/>
          </a:xfrm>
        </p:grpSpPr>
        <p:sp>
          <p:nvSpPr>
            <p:cNvPr id="5582" name="Google Shape;5582;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0" name="Google Shape;5660;p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668"/>
        <p:cNvGrpSpPr/>
        <p:nvPr/>
      </p:nvGrpSpPr>
      <p:grpSpPr>
        <a:xfrm>
          <a:off x="0" y="0"/>
          <a:ext cx="0" cy="0"/>
          <a:chOff x="0" y="0"/>
          <a:chExt cx="0" cy="0"/>
        </a:xfrm>
      </p:grpSpPr>
      <p:grpSp>
        <p:nvGrpSpPr>
          <p:cNvPr id="5669" name="Google Shape;5669;p81"/>
          <p:cNvGrpSpPr/>
          <p:nvPr/>
        </p:nvGrpSpPr>
        <p:grpSpPr>
          <a:xfrm>
            <a:off x="6647587" y="3567393"/>
            <a:ext cx="560636" cy="516497"/>
            <a:chOff x="6652051" y="3714143"/>
            <a:chExt cx="560636" cy="516497"/>
          </a:xfrm>
        </p:grpSpPr>
        <p:grpSp>
          <p:nvGrpSpPr>
            <p:cNvPr id="5670" name="Google Shape;5670;p81"/>
            <p:cNvGrpSpPr/>
            <p:nvPr/>
          </p:nvGrpSpPr>
          <p:grpSpPr>
            <a:xfrm>
              <a:off x="6669657" y="3716715"/>
              <a:ext cx="466768" cy="464314"/>
              <a:chOff x="3139766" y="765669"/>
              <a:chExt cx="886380" cy="881888"/>
            </a:xfrm>
          </p:grpSpPr>
          <p:grpSp>
            <p:nvGrpSpPr>
              <p:cNvPr id="5671" name="Google Shape;5671;p81"/>
              <p:cNvGrpSpPr/>
              <p:nvPr/>
            </p:nvGrpSpPr>
            <p:grpSpPr>
              <a:xfrm>
                <a:off x="3139766" y="765669"/>
                <a:ext cx="886380" cy="881888"/>
                <a:chOff x="3139766" y="765669"/>
                <a:chExt cx="886380" cy="881888"/>
              </a:xfrm>
            </p:grpSpPr>
            <p:sp>
              <p:nvSpPr>
                <p:cNvPr id="5672" name="Google Shape;5672;p8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1" name="Google Shape;5681;p8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5" name="Google Shape;5685;p8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81"/>
          <p:cNvGrpSpPr/>
          <p:nvPr/>
        </p:nvGrpSpPr>
        <p:grpSpPr>
          <a:xfrm>
            <a:off x="7646296" y="3047976"/>
            <a:ext cx="104231" cy="320340"/>
            <a:chOff x="7564426" y="3224343"/>
            <a:chExt cx="119985" cy="368801"/>
          </a:xfrm>
        </p:grpSpPr>
        <p:sp>
          <p:nvSpPr>
            <p:cNvPr id="5687" name="Google Shape;5687;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81"/>
          <p:cNvGrpSpPr/>
          <p:nvPr/>
        </p:nvGrpSpPr>
        <p:grpSpPr>
          <a:xfrm>
            <a:off x="7345785" y="3042077"/>
            <a:ext cx="189489" cy="332132"/>
            <a:chOff x="8370831" y="3202002"/>
            <a:chExt cx="218129" cy="382376"/>
          </a:xfrm>
        </p:grpSpPr>
        <p:sp>
          <p:nvSpPr>
            <p:cNvPr id="5690" name="Google Shape;5690;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81"/>
          <p:cNvGrpSpPr/>
          <p:nvPr/>
        </p:nvGrpSpPr>
        <p:grpSpPr>
          <a:xfrm>
            <a:off x="8069174" y="3453209"/>
            <a:ext cx="309429" cy="267000"/>
            <a:chOff x="6742064" y="3750480"/>
            <a:chExt cx="399315" cy="344560"/>
          </a:xfrm>
        </p:grpSpPr>
        <p:sp>
          <p:nvSpPr>
            <p:cNvPr id="5693" name="Google Shape;5693;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81"/>
          <p:cNvGrpSpPr/>
          <p:nvPr/>
        </p:nvGrpSpPr>
        <p:grpSpPr>
          <a:xfrm>
            <a:off x="7608193" y="3804257"/>
            <a:ext cx="180437" cy="281608"/>
            <a:chOff x="7248525" y="3739696"/>
            <a:chExt cx="230531" cy="359790"/>
          </a:xfrm>
        </p:grpSpPr>
        <p:sp>
          <p:nvSpPr>
            <p:cNvPr id="5696" name="Google Shape;5696;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81"/>
          <p:cNvGrpSpPr/>
          <p:nvPr/>
        </p:nvGrpSpPr>
        <p:grpSpPr>
          <a:xfrm>
            <a:off x="7854113" y="3447481"/>
            <a:ext cx="162896" cy="278710"/>
            <a:chOff x="7601242" y="3729267"/>
            <a:chExt cx="222566" cy="380803"/>
          </a:xfrm>
        </p:grpSpPr>
        <p:sp>
          <p:nvSpPr>
            <p:cNvPr id="5699" name="Google Shape;5699;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1" name="Google Shape;5701;p81"/>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2" name="Google Shape;5702;p81"/>
          <p:cNvGrpSpPr/>
          <p:nvPr/>
        </p:nvGrpSpPr>
        <p:grpSpPr>
          <a:xfrm>
            <a:off x="7343758" y="3448622"/>
            <a:ext cx="193543" cy="275990"/>
            <a:chOff x="8304647" y="3738687"/>
            <a:chExt cx="225076" cy="320956"/>
          </a:xfrm>
        </p:grpSpPr>
        <p:sp>
          <p:nvSpPr>
            <p:cNvPr id="5703" name="Google Shape;5703;p8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81"/>
          <p:cNvGrpSpPr/>
          <p:nvPr/>
        </p:nvGrpSpPr>
        <p:grpSpPr>
          <a:xfrm>
            <a:off x="7616251" y="3448622"/>
            <a:ext cx="178492" cy="275990"/>
            <a:chOff x="8615101" y="3738687"/>
            <a:chExt cx="207573" cy="320956"/>
          </a:xfrm>
        </p:grpSpPr>
        <p:sp>
          <p:nvSpPr>
            <p:cNvPr id="5707" name="Google Shape;5707;p8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0" name="Google Shape;5710;p81"/>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1" name="Google Shape;5711;p81"/>
          <p:cNvGrpSpPr/>
          <p:nvPr/>
        </p:nvGrpSpPr>
        <p:grpSpPr>
          <a:xfrm>
            <a:off x="7841782" y="3851282"/>
            <a:ext cx="187557" cy="187557"/>
            <a:chOff x="8565775" y="671075"/>
            <a:chExt cx="441000" cy="441000"/>
          </a:xfrm>
        </p:grpSpPr>
        <p:sp>
          <p:nvSpPr>
            <p:cNvPr id="5712" name="Google Shape;5712;p8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4" name="Google Shape;5714;p81"/>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6" name="Google Shape;5716;p81"/>
          <p:cNvGrpSpPr/>
          <p:nvPr/>
        </p:nvGrpSpPr>
        <p:grpSpPr>
          <a:xfrm>
            <a:off x="5996254" y="2923808"/>
            <a:ext cx="587865" cy="517731"/>
            <a:chOff x="6000718" y="3070557"/>
            <a:chExt cx="587865" cy="517731"/>
          </a:xfrm>
        </p:grpSpPr>
        <p:sp>
          <p:nvSpPr>
            <p:cNvPr id="5717" name="Google Shape;5717;p8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81"/>
          <p:cNvGrpSpPr/>
          <p:nvPr/>
        </p:nvGrpSpPr>
        <p:grpSpPr>
          <a:xfrm>
            <a:off x="6011059" y="3567468"/>
            <a:ext cx="557665" cy="516387"/>
            <a:chOff x="6015523" y="3714217"/>
            <a:chExt cx="557665" cy="516387"/>
          </a:xfrm>
        </p:grpSpPr>
        <p:grpSp>
          <p:nvGrpSpPr>
            <p:cNvPr id="5728" name="Google Shape;5728;p81"/>
            <p:cNvGrpSpPr/>
            <p:nvPr/>
          </p:nvGrpSpPr>
          <p:grpSpPr>
            <a:xfrm>
              <a:off x="6036094" y="3716980"/>
              <a:ext cx="529822" cy="510480"/>
              <a:chOff x="3148311" y="-545634"/>
              <a:chExt cx="1006118" cy="969572"/>
            </a:xfrm>
          </p:grpSpPr>
          <p:sp>
            <p:nvSpPr>
              <p:cNvPr id="5729" name="Google Shape;5729;p8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9" name="Google Shape;5739;p8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81"/>
          <p:cNvGrpSpPr/>
          <p:nvPr/>
        </p:nvGrpSpPr>
        <p:grpSpPr>
          <a:xfrm>
            <a:off x="6639841" y="2926879"/>
            <a:ext cx="576302" cy="511871"/>
            <a:chOff x="6644304" y="3073628"/>
            <a:chExt cx="576302" cy="511871"/>
          </a:xfrm>
        </p:grpSpPr>
        <p:grpSp>
          <p:nvGrpSpPr>
            <p:cNvPr id="5741" name="Google Shape;5741;p81"/>
            <p:cNvGrpSpPr/>
            <p:nvPr/>
          </p:nvGrpSpPr>
          <p:grpSpPr>
            <a:xfrm>
              <a:off x="6712169" y="3073651"/>
              <a:ext cx="481611" cy="506713"/>
              <a:chOff x="1833536" y="-546641"/>
              <a:chExt cx="914567" cy="962419"/>
            </a:xfrm>
          </p:grpSpPr>
          <p:grpSp>
            <p:nvGrpSpPr>
              <p:cNvPr id="5742" name="Google Shape;5742;p81"/>
              <p:cNvGrpSpPr/>
              <p:nvPr/>
            </p:nvGrpSpPr>
            <p:grpSpPr>
              <a:xfrm>
                <a:off x="1833536" y="-524249"/>
                <a:ext cx="914567" cy="940027"/>
                <a:chOff x="1833536" y="-524249"/>
                <a:chExt cx="914567" cy="940027"/>
              </a:xfrm>
            </p:grpSpPr>
            <p:sp>
              <p:nvSpPr>
                <p:cNvPr id="5743" name="Google Shape;5743;p8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8" name="Google Shape;5748;p8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2" name="Google Shape;5752;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81"/>
          <p:cNvGrpSpPr/>
          <p:nvPr/>
        </p:nvGrpSpPr>
        <p:grpSpPr>
          <a:xfrm>
            <a:off x="719115" y="2852867"/>
            <a:ext cx="2622876" cy="1333540"/>
            <a:chOff x="238125" y="1038125"/>
            <a:chExt cx="7146800" cy="3633625"/>
          </a:xfrm>
        </p:grpSpPr>
        <p:sp>
          <p:nvSpPr>
            <p:cNvPr id="5754" name="Google Shape;5754;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81"/>
          <p:cNvGrpSpPr/>
          <p:nvPr/>
        </p:nvGrpSpPr>
        <p:grpSpPr>
          <a:xfrm>
            <a:off x="5904877" y="1016248"/>
            <a:ext cx="2435960" cy="1297725"/>
            <a:chOff x="233350" y="949250"/>
            <a:chExt cx="7137300" cy="3802300"/>
          </a:xfrm>
        </p:grpSpPr>
        <p:sp>
          <p:nvSpPr>
            <p:cNvPr id="7327" name="Google Shape;7327;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1"/>
          <p:cNvGrpSpPr/>
          <p:nvPr/>
        </p:nvGrpSpPr>
        <p:grpSpPr>
          <a:xfrm>
            <a:off x="698034" y="977939"/>
            <a:ext cx="2665073" cy="1317140"/>
            <a:chOff x="793334" y="1192826"/>
            <a:chExt cx="2665073" cy="1317140"/>
          </a:xfrm>
        </p:grpSpPr>
        <p:sp>
          <p:nvSpPr>
            <p:cNvPr id="7379" name="Google Shape;7379;p8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81"/>
          <p:cNvGrpSpPr/>
          <p:nvPr/>
        </p:nvGrpSpPr>
        <p:grpSpPr>
          <a:xfrm>
            <a:off x="3416804" y="902588"/>
            <a:ext cx="2310381" cy="1488888"/>
            <a:chOff x="229225" y="549050"/>
            <a:chExt cx="7161750" cy="4615275"/>
          </a:xfrm>
        </p:grpSpPr>
        <p:sp>
          <p:nvSpPr>
            <p:cNvPr id="11347" name="Google Shape;11347;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1"/>
          <p:cNvGrpSpPr/>
          <p:nvPr/>
        </p:nvGrpSpPr>
        <p:grpSpPr>
          <a:xfrm>
            <a:off x="3514722" y="2832485"/>
            <a:ext cx="2310282" cy="1374222"/>
            <a:chOff x="238125" y="732525"/>
            <a:chExt cx="7130500" cy="4241425"/>
          </a:xfrm>
        </p:grpSpPr>
        <p:sp>
          <p:nvSpPr>
            <p:cNvPr id="11465" name="Google Shape;11465;p8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582"/>
        <p:cNvGrpSpPr/>
        <p:nvPr/>
      </p:nvGrpSpPr>
      <p:grpSpPr>
        <a:xfrm>
          <a:off x="0" y="0"/>
          <a:ext cx="0" cy="0"/>
          <a:chOff x="0" y="0"/>
          <a:chExt cx="0" cy="0"/>
        </a:xfrm>
      </p:grpSpPr>
      <p:grpSp>
        <p:nvGrpSpPr>
          <p:cNvPr id="11583" name="Google Shape;11583;p82"/>
          <p:cNvGrpSpPr/>
          <p:nvPr/>
        </p:nvGrpSpPr>
        <p:grpSpPr>
          <a:xfrm>
            <a:off x="2100561" y="3398658"/>
            <a:ext cx="1102891" cy="760337"/>
            <a:chOff x="4967783" y="2151471"/>
            <a:chExt cx="3920692" cy="2702940"/>
          </a:xfrm>
        </p:grpSpPr>
        <p:grpSp>
          <p:nvGrpSpPr>
            <p:cNvPr id="11584" name="Google Shape;11584;p82"/>
            <p:cNvGrpSpPr/>
            <p:nvPr/>
          </p:nvGrpSpPr>
          <p:grpSpPr>
            <a:xfrm>
              <a:off x="5045709" y="2252109"/>
              <a:ext cx="3761071" cy="2501708"/>
              <a:chOff x="2691784" y="1805334"/>
              <a:chExt cx="3761071" cy="2501708"/>
            </a:xfrm>
          </p:grpSpPr>
          <p:sp>
            <p:nvSpPr>
              <p:cNvPr id="11585" name="Google Shape;11585;p8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82"/>
            <p:cNvGrpSpPr/>
            <p:nvPr/>
          </p:nvGrpSpPr>
          <p:grpSpPr>
            <a:xfrm>
              <a:off x="4967783" y="2151471"/>
              <a:ext cx="3920692" cy="2702940"/>
              <a:chOff x="2613858" y="1704696"/>
              <a:chExt cx="3920692" cy="2702940"/>
            </a:xfrm>
          </p:grpSpPr>
          <p:sp>
            <p:nvSpPr>
              <p:cNvPr id="11593" name="Google Shape;11593;p8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98" name="Google Shape;11598;p82"/>
          <p:cNvGrpSpPr/>
          <p:nvPr/>
        </p:nvGrpSpPr>
        <p:grpSpPr>
          <a:xfrm>
            <a:off x="3504470" y="1286935"/>
            <a:ext cx="1561911" cy="708580"/>
            <a:chOff x="3530532" y="1496185"/>
            <a:chExt cx="1561911" cy="708580"/>
          </a:xfrm>
        </p:grpSpPr>
        <p:grpSp>
          <p:nvGrpSpPr>
            <p:cNvPr id="11599" name="Google Shape;11599;p82"/>
            <p:cNvGrpSpPr/>
            <p:nvPr/>
          </p:nvGrpSpPr>
          <p:grpSpPr>
            <a:xfrm>
              <a:off x="3720318" y="1857562"/>
              <a:ext cx="1372125" cy="54"/>
              <a:chOff x="3720318" y="1857562"/>
              <a:chExt cx="1372125" cy="54"/>
            </a:xfrm>
          </p:grpSpPr>
          <p:cxnSp>
            <p:nvCxnSpPr>
              <p:cNvPr id="11600" name="Google Shape;11600;p82"/>
              <p:cNvCxnSpPr>
                <a:endCxn id="1160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602" name="Google Shape;11602;p8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603" name="Google Shape;11603;p8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604" name="Google Shape;11604;p82"/>
              <p:cNvCxnSpPr>
                <a:stCxn id="1160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605" name="Google Shape;11605;p82"/>
            <p:cNvGrpSpPr/>
            <p:nvPr/>
          </p:nvGrpSpPr>
          <p:grpSpPr>
            <a:xfrm>
              <a:off x="3567462" y="1496185"/>
              <a:ext cx="286500" cy="272914"/>
              <a:chOff x="3567462" y="1496185"/>
              <a:chExt cx="286500" cy="272914"/>
            </a:xfrm>
          </p:grpSpPr>
          <p:cxnSp>
            <p:nvCxnSpPr>
              <p:cNvPr id="11606" name="Google Shape;11606;p8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607" name="Google Shape;11607;p8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8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0" name="Google Shape;11610;p82"/>
            <p:cNvGrpSpPr/>
            <p:nvPr/>
          </p:nvGrpSpPr>
          <p:grpSpPr>
            <a:xfrm>
              <a:off x="3929014" y="1960574"/>
              <a:ext cx="286500" cy="242342"/>
              <a:chOff x="3929014" y="1960574"/>
              <a:chExt cx="286500" cy="242342"/>
            </a:xfrm>
          </p:grpSpPr>
          <p:cxnSp>
            <p:nvCxnSpPr>
              <p:cNvPr id="11611" name="Google Shape;11611;p8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612" name="Google Shape;11612;p8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82"/>
            <p:cNvGrpSpPr/>
            <p:nvPr/>
          </p:nvGrpSpPr>
          <p:grpSpPr>
            <a:xfrm>
              <a:off x="4290828" y="1496185"/>
              <a:ext cx="286500" cy="272914"/>
              <a:chOff x="4290828" y="1496185"/>
              <a:chExt cx="286500" cy="272914"/>
            </a:xfrm>
          </p:grpSpPr>
          <p:cxnSp>
            <p:nvCxnSpPr>
              <p:cNvPr id="11614" name="Google Shape;11614;p8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615" name="Google Shape;11615;p8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6" name="Google Shape;11616;p8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7" name="Google Shape;11617;p82"/>
            <p:cNvGrpSpPr/>
            <p:nvPr/>
          </p:nvGrpSpPr>
          <p:grpSpPr>
            <a:xfrm>
              <a:off x="4657726" y="1959674"/>
              <a:ext cx="286500" cy="245092"/>
              <a:chOff x="4657726" y="1959674"/>
              <a:chExt cx="286500" cy="245092"/>
            </a:xfrm>
          </p:grpSpPr>
          <p:cxnSp>
            <p:nvCxnSpPr>
              <p:cNvPr id="11618" name="Google Shape;11618;p8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619" name="Google Shape;11619;p8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20" name="Google Shape;11620;p82"/>
          <p:cNvGrpSpPr/>
          <p:nvPr/>
        </p:nvGrpSpPr>
        <p:grpSpPr>
          <a:xfrm>
            <a:off x="3486489" y="2149032"/>
            <a:ext cx="1597032" cy="378649"/>
            <a:chOff x="3512551" y="2358282"/>
            <a:chExt cx="1597032" cy="378649"/>
          </a:xfrm>
        </p:grpSpPr>
        <p:grpSp>
          <p:nvGrpSpPr>
            <p:cNvPr id="11621" name="Google Shape;11621;p82"/>
            <p:cNvGrpSpPr/>
            <p:nvPr/>
          </p:nvGrpSpPr>
          <p:grpSpPr>
            <a:xfrm>
              <a:off x="3738198" y="2553002"/>
              <a:ext cx="1145834" cy="117"/>
              <a:chOff x="3738198" y="2553002"/>
              <a:chExt cx="1145834" cy="117"/>
            </a:xfrm>
          </p:grpSpPr>
          <p:cxnSp>
            <p:nvCxnSpPr>
              <p:cNvPr id="11622" name="Google Shape;11622;p8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623" name="Google Shape;11623;p8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624" name="Google Shape;11624;p82"/>
              <p:cNvCxnSpPr>
                <a:stCxn id="11625" idx="6"/>
                <a:endCxn id="1162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627" name="Google Shape;11627;p82"/>
            <p:cNvGrpSpPr/>
            <p:nvPr/>
          </p:nvGrpSpPr>
          <p:grpSpPr>
            <a:xfrm>
              <a:off x="3969644" y="2440153"/>
              <a:ext cx="225900" cy="296779"/>
              <a:chOff x="3969644" y="2440153"/>
              <a:chExt cx="225900" cy="296779"/>
            </a:xfrm>
          </p:grpSpPr>
          <p:cxnSp>
            <p:nvCxnSpPr>
              <p:cNvPr id="11628" name="Google Shape;11628;p8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626" name="Google Shape;11626;p8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82"/>
            <p:cNvGrpSpPr/>
            <p:nvPr/>
          </p:nvGrpSpPr>
          <p:grpSpPr>
            <a:xfrm>
              <a:off x="4426818" y="2358282"/>
              <a:ext cx="225600" cy="307471"/>
              <a:chOff x="4426818" y="2358282"/>
              <a:chExt cx="225600" cy="307471"/>
            </a:xfrm>
          </p:grpSpPr>
          <p:cxnSp>
            <p:nvCxnSpPr>
              <p:cNvPr id="11631" name="Google Shape;11631;p82"/>
              <p:cNvCxnSpPr>
                <a:stCxn id="1163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633" name="Google Shape;11633;p8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82"/>
            <p:cNvGrpSpPr/>
            <p:nvPr/>
          </p:nvGrpSpPr>
          <p:grpSpPr>
            <a:xfrm>
              <a:off x="4883984" y="2440153"/>
              <a:ext cx="225600" cy="296479"/>
              <a:chOff x="4883984" y="2440153"/>
              <a:chExt cx="225600" cy="296479"/>
            </a:xfrm>
          </p:grpSpPr>
          <p:cxnSp>
            <p:nvCxnSpPr>
              <p:cNvPr id="11635" name="Google Shape;11635;p8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636" name="Google Shape;11636;p8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82"/>
            <p:cNvGrpSpPr/>
            <p:nvPr/>
          </p:nvGrpSpPr>
          <p:grpSpPr>
            <a:xfrm>
              <a:off x="3512551" y="2358356"/>
              <a:ext cx="225647" cy="307629"/>
              <a:chOff x="2182679" y="2005014"/>
              <a:chExt cx="792300" cy="1080158"/>
            </a:xfrm>
          </p:grpSpPr>
          <p:cxnSp>
            <p:nvCxnSpPr>
              <p:cNvPr id="11639" name="Google Shape;11639;p82"/>
              <p:cNvCxnSpPr>
                <a:stCxn id="1164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625" name="Google Shape;11625;p8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41" name="Google Shape;11641;p82"/>
          <p:cNvGrpSpPr/>
          <p:nvPr/>
        </p:nvGrpSpPr>
        <p:grpSpPr>
          <a:xfrm>
            <a:off x="6846571" y="972829"/>
            <a:ext cx="1559809" cy="722610"/>
            <a:chOff x="634175" y="2986275"/>
            <a:chExt cx="3147949" cy="1458344"/>
          </a:xfrm>
        </p:grpSpPr>
        <p:cxnSp>
          <p:nvCxnSpPr>
            <p:cNvPr id="11642" name="Google Shape;11642;p82"/>
            <p:cNvCxnSpPr>
              <a:stCxn id="11643" idx="4"/>
              <a:endCxn id="1164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645" name="Google Shape;11645;p82"/>
            <p:cNvCxnSpPr>
              <a:stCxn id="11644" idx="0"/>
              <a:endCxn id="1164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647" name="Google Shape;11647;p82"/>
            <p:cNvCxnSpPr>
              <a:stCxn id="11646" idx="4"/>
              <a:endCxn id="1164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649" name="Google Shape;11649;p82"/>
            <p:cNvCxnSpPr>
              <a:stCxn id="11648" idx="0"/>
              <a:endCxn id="1165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650" name="Google Shape;11650;p8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46" name="Google Shape;11646;p8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43" name="Google Shape;11643;p8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48" name="Google Shape;11648;p8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644" name="Google Shape;11644;p8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1651" name="Google Shape;11651;p82"/>
          <p:cNvGrpSpPr/>
          <p:nvPr/>
        </p:nvGrpSpPr>
        <p:grpSpPr>
          <a:xfrm>
            <a:off x="3500361" y="2682737"/>
            <a:ext cx="1570719" cy="294123"/>
            <a:chOff x="998425" y="1182125"/>
            <a:chExt cx="1065400" cy="199500"/>
          </a:xfrm>
        </p:grpSpPr>
        <p:sp>
          <p:nvSpPr>
            <p:cNvPr id="11652" name="Google Shape;11652;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82"/>
          <p:cNvGrpSpPr/>
          <p:nvPr/>
        </p:nvGrpSpPr>
        <p:grpSpPr>
          <a:xfrm>
            <a:off x="6843617" y="1800224"/>
            <a:ext cx="1565716" cy="366729"/>
            <a:chOff x="1247650" y="2075423"/>
            <a:chExt cx="6648477" cy="1557238"/>
          </a:xfrm>
        </p:grpSpPr>
        <p:sp>
          <p:nvSpPr>
            <p:cNvPr id="11658" name="Google Shape;11658;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2"/>
          <p:cNvGrpSpPr/>
          <p:nvPr/>
        </p:nvGrpSpPr>
        <p:grpSpPr>
          <a:xfrm>
            <a:off x="6827929" y="2949039"/>
            <a:ext cx="1597061" cy="663440"/>
            <a:chOff x="6796238" y="3158297"/>
            <a:chExt cx="1630319" cy="677257"/>
          </a:xfrm>
        </p:grpSpPr>
        <p:cxnSp>
          <p:nvCxnSpPr>
            <p:cNvPr id="11665" name="Google Shape;11665;p8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666" name="Google Shape;11666;p8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667" name="Google Shape;11667;p8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1668" name="Google Shape;11668;p8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1669" name="Google Shape;11669;p82"/>
            <p:cNvGrpSpPr/>
            <p:nvPr/>
          </p:nvGrpSpPr>
          <p:grpSpPr>
            <a:xfrm>
              <a:off x="6796238" y="3311904"/>
              <a:ext cx="1630319" cy="377697"/>
              <a:chOff x="6796238" y="3311904"/>
              <a:chExt cx="1630319" cy="377697"/>
            </a:xfrm>
          </p:grpSpPr>
          <p:sp>
            <p:nvSpPr>
              <p:cNvPr id="11670" name="Google Shape;11670;p8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73" name="Google Shape;11673;p82"/>
          <p:cNvGrpSpPr/>
          <p:nvPr/>
        </p:nvGrpSpPr>
        <p:grpSpPr>
          <a:xfrm>
            <a:off x="5349067" y="970431"/>
            <a:ext cx="1368606" cy="1593805"/>
            <a:chOff x="1839112" y="2209163"/>
            <a:chExt cx="1918159" cy="2233784"/>
          </a:xfrm>
        </p:grpSpPr>
        <p:sp>
          <p:nvSpPr>
            <p:cNvPr id="11674" name="Google Shape;11674;p8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77" name="Google Shape;11677;p82"/>
            <p:cNvCxnSpPr>
              <a:stCxn id="11674" idx="6"/>
              <a:endCxn id="1167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678" name="Google Shape;11678;p82"/>
            <p:cNvCxnSpPr>
              <a:stCxn id="11675" idx="4"/>
              <a:endCxn id="1167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1680" name="Google Shape;11680;p82"/>
            <p:cNvCxnSpPr>
              <a:stCxn id="11679" idx="6"/>
              <a:endCxn id="1167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681" name="Google Shape;11681;p82"/>
            <p:cNvCxnSpPr>
              <a:stCxn id="11676" idx="4"/>
              <a:endCxn id="1168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1679" name="Google Shape;11679;p8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84" name="Google Shape;11684;p82"/>
            <p:cNvCxnSpPr>
              <a:endCxn id="1168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1685" name="Google Shape;11685;p82"/>
          <p:cNvGrpSpPr/>
          <p:nvPr/>
        </p:nvGrpSpPr>
        <p:grpSpPr>
          <a:xfrm>
            <a:off x="3481440" y="976667"/>
            <a:ext cx="1637968" cy="154942"/>
            <a:chOff x="238125" y="2506075"/>
            <a:chExt cx="7115411" cy="673075"/>
          </a:xfrm>
        </p:grpSpPr>
        <p:sp>
          <p:nvSpPr>
            <p:cNvPr id="11686" name="Google Shape;11686;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82"/>
          <p:cNvGrpSpPr/>
          <p:nvPr/>
        </p:nvGrpSpPr>
        <p:grpSpPr>
          <a:xfrm>
            <a:off x="720125" y="1298264"/>
            <a:ext cx="2476762" cy="91743"/>
            <a:chOff x="1464850" y="436376"/>
            <a:chExt cx="6001362" cy="222300"/>
          </a:xfrm>
        </p:grpSpPr>
        <p:sp>
          <p:nvSpPr>
            <p:cNvPr id="11692" name="Google Shape;11692;p8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97" name="Google Shape;11697;p8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698" name="Google Shape;11698;p8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699" name="Google Shape;11699;p8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700" name="Google Shape;11700;p8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1701" name="Google Shape;11701;p82"/>
          <p:cNvGrpSpPr/>
          <p:nvPr/>
        </p:nvGrpSpPr>
        <p:grpSpPr>
          <a:xfrm>
            <a:off x="706392" y="2533730"/>
            <a:ext cx="1452710" cy="651923"/>
            <a:chOff x="803162" y="2667727"/>
            <a:chExt cx="1411906" cy="633611"/>
          </a:xfrm>
        </p:grpSpPr>
        <p:cxnSp>
          <p:nvCxnSpPr>
            <p:cNvPr id="11702" name="Google Shape;11702;p82"/>
            <p:cNvCxnSpPr>
              <a:stCxn id="11703" idx="2"/>
              <a:endCxn id="1170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05" name="Google Shape;11705;p82"/>
            <p:cNvCxnSpPr>
              <a:stCxn id="11706" idx="0"/>
              <a:endCxn id="1170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07" name="Google Shape;11707;p82"/>
            <p:cNvCxnSpPr>
              <a:stCxn id="11706" idx="2"/>
              <a:endCxn id="1170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09" name="Google Shape;11709;p82"/>
            <p:cNvCxnSpPr>
              <a:stCxn id="11710" idx="0"/>
              <a:endCxn id="1170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11" name="Google Shape;11711;p82"/>
            <p:cNvCxnSpPr>
              <a:stCxn id="11704" idx="2"/>
              <a:endCxn id="1171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713" name="Google Shape;11713;p82"/>
            <p:cNvCxnSpPr>
              <a:stCxn id="11714" idx="0"/>
              <a:endCxn id="1170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1710" name="Google Shape;11710;p8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08" name="Google Shape;11708;p8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14" name="Google Shape;11714;p8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12" name="Google Shape;11712;p8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04" name="Google Shape;11704;p8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06" name="Google Shape;11706;p8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703" name="Google Shape;11703;p8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1715" name="Google Shape;11715;p82"/>
          <p:cNvGrpSpPr/>
          <p:nvPr/>
        </p:nvGrpSpPr>
        <p:grpSpPr>
          <a:xfrm>
            <a:off x="706394" y="969268"/>
            <a:ext cx="2518541" cy="209309"/>
            <a:chOff x="803163" y="1111966"/>
            <a:chExt cx="2447800" cy="203430"/>
          </a:xfrm>
        </p:grpSpPr>
        <p:grpSp>
          <p:nvGrpSpPr>
            <p:cNvPr id="11716" name="Google Shape;11716;p82"/>
            <p:cNvGrpSpPr/>
            <p:nvPr/>
          </p:nvGrpSpPr>
          <p:grpSpPr>
            <a:xfrm>
              <a:off x="1958180" y="1111966"/>
              <a:ext cx="588019" cy="121396"/>
              <a:chOff x="4808316" y="2800065"/>
              <a:chExt cx="1999386" cy="412910"/>
            </a:xfrm>
          </p:grpSpPr>
          <p:sp>
            <p:nvSpPr>
              <p:cNvPr id="11717" name="Google Shape;11717;p8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8" name="Google Shape;11718;p82"/>
              <p:cNvGrpSpPr/>
              <p:nvPr/>
            </p:nvGrpSpPr>
            <p:grpSpPr>
              <a:xfrm>
                <a:off x="4808316" y="2800065"/>
                <a:ext cx="92400" cy="411825"/>
                <a:chOff x="845575" y="2563700"/>
                <a:chExt cx="92400" cy="411825"/>
              </a:xfrm>
            </p:grpSpPr>
            <p:cxnSp>
              <p:nvCxnSpPr>
                <p:cNvPr id="11719" name="Google Shape;11719;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20" name="Google Shape;11720;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721" name="Google Shape;11721;p8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1722" name="Google Shape;11722;p8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3" name="Google Shape;11723;p82"/>
            <p:cNvGrpSpPr/>
            <p:nvPr/>
          </p:nvGrpSpPr>
          <p:grpSpPr>
            <a:xfrm>
              <a:off x="803163" y="1111974"/>
              <a:ext cx="591158" cy="121545"/>
              <a:chOff x="803163" y="1111974"/>
              <a:chExt cx="591158" cy="121545"/>
            </a:xfrm>
          </p:grpSpPr>
          <p:grpSp>
            <p:nvGrpSpPr>
              <p:cNvPr id="11724" name="Google Shape;11724;p82"/>
              <p:cNvGrpSpPr/>
              <p:nvPr/>
            </p:nvGrpSpPr>
            <p:grpSpPr>
              <a:xfrm>
                <a:off x="803163" y="1111974"/>
                <a:ext cx="27175" cy="121077"/>
                <a:chOff x="845575" y="2563700"/>
                <a:chExt cx="92400" cy="411825"/>
              </a:xfrm>
            </p:grpSpPr>
            <p:cxnSp>
              <p:nvCxnSpPr>
                <p:cNvPr id="11725" name="Google Shape;11725;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26" name="Google Shape;11726;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7" name="Google Shape;11727;p8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82"/>
            <p:cNvGrpSpPr/>
            <p:nvPr/>
          </p:nvGrpSpPr>
          <p:grpSpPr>
            <a:xfrm>
              <a:off x="1381910" y="1194219"/>
              <a:ext cx="588341" cy="121177"/>
              <a:chOff x="1381910" y="1194219"/>
              <a:chExt cx="588341" cy="121177"/>
            </a:xfrm>
          </p:grpSpPr>
          <p:grpSp>
            <p:nvGrpSpPr>
              <p:cNvPr id="11729" name="Google Shape;11729;p82"/>
              <p:cNvGrpSpPr/>
              <p:nvPr/>
            </p:nvGrpSpPr>
            <p:grpSpPr>
              <a:xfrm rot="10800000">
                <a:off x="1381910" y="1194319"/>
                <a:ext cx="27175" cy="121077"/>
                <a:chOff x="2070100" y="2563700"/>
                <a:chExt cx="92400" cy="411825"/>
              </a:xfrm>
            </p:grpSpPr>
            <p:cxnSp>
              <p:nvCxnSpPr>
                <p:cNvPr id="11730" name="Google Shape;11730;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31" name="Google Shape;11731;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2" name="Google Shape;11732;p8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82"/>
            <p:cNvGrpSpPr/>
            <p:nvPr/>
          </p:nvGrpSpPr>
          <p:grpSpPr>
            <a:xfrm>
              <a:off x="2532079" y="1194219"/>
              <a:ext cx="704927" cy="121177"/>
              <a:chOff x="2532079" y="1194219"/>
              <a:chExt cx="704927" cy="121177"/>
            </a:xfrm>
          </p:grpSpPr>
          <p:grpSp>
            <p:nvGrpSpPr>
              <p:cNvPr id="11734" name="Google Shape;11734;p82"/>
              <p:cNvGrpSpPr/>
              <p:nvPr/>
            </p:nvGrpSpPr>
            <p:grpSpPr>
              <a:xfrm rot="10800000">
                <a:off x="2532079" y="1194319"/>
                <a:ext cx="27175" cy="121077"/>
                <a:chOff x="2070100" y="2563700"/>
                <a:chExt cx="92400" cy="411825"/>
              </a:xfrm>
            </p:grpSpPr>
            <p:cxnSp>
              <p:nvCxnSpPr>
                <p:cNvPr id="11735" name="Google Shape;11735;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736" name="Google Shape;11736;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7" name="Google Shape;11737;p8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38" name="Google Shape;11738;p82"/>
          <p:cNvGrpSpPr/>
          <p:nvPr/>
        </p:nvGrpSpPr>
        <p:grpSpPr>
          <a:xfrm>
            <a:off x="3499404" y="3665900"/>
            <a:ext cx="1567778" cy="491677"/>
            <a:chOff x="5194708" y="3484366"/>
            <a:chExt cx="3148148" cy="987304"/>
          </a:xfrm>
        </p:grpSpPr>
        <p:grpSp>
          <p:nvGrpSpPr>
            <p:cNvPr id="11739" name="Google Shape;11739;p82"/>
            <p:cNvGrpSpPr/>
            <p:nvPr/>
          </p:nvGrpSpPr>
          <p:grpSpPr>
            <a:xfrm>
              <a:off x="7531521" y="3484366"/>
              <a:ext cx="811335" cy="987304"/>
              <a:chOff x="3379425" y="1617275"/>
              <a:chExt cx="1090650" cy="1327200"/>
            </a:xfrm>
          </p:grpSpPr>
          <p:sp>
            <p:nvSpPr>
              <p:cNvPr id="11740" name="Google Shape;11740;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82"/>
            <p:cNvGrpSpPr/>
            <p:nvPr/>
          </p:nvGrpSpPr>
          <p:grpSpPr>
            <a:xfrm>
              <a:off x="6752546" y="3484366"/>
              <a:ext cx="811428" cy="987304"/>
              <a:chOff x="2332275" y="1617275"/>
              <a:chExt cx="1090775" cy="1327200"/>
            </a:xfrm>
          </p:grpSpPr>
          <p:sp>
            <p:nvSpPr>
              <p:cNvPr id="11744" name="Google Shape;11744;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2"/>
            <p:cNvGrpSpPr/>
            <p:nvPr/>
          </p:nvGrpSpPr>
          <p:grpSpPr>
            <a:xfrm>
              <a:off x="5973664" y="3484366"/>
              <a:ext cx="811335" cy="987304"/>
              <a:chOff x="1285250" y="1617275"/>
              <a:chExt cx="1090650" cy="1327200"/>
            </a:xfrm>
          </p:grpSpPr>
          <p:sp>
            <p:nvSpPr>
              <p:cNvPr id="11748" name="Google Shape;11748;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82"/>
            <p:cNvGrpSpPr/>
            <p:nvPr/>
          </p:nvGrpSpPr>
          <p:grpSpPr>
            <a:xfrm>
              <a:off x="5194708" y="3484366"/>
              <a:ext cx="811409" cy="987304"/>
              <a:chOff x="238125" y="1617275"/>
              <a:chExt cx="1090750" cy="1327200"/>
            </a:xfrm>
          </p:grpSpPr>
          <p:sp>
            <p:nvSpPr>
              <p:cNvPr id="11752" name="Google Shape;11752;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55" name="Google Shape;11755;p82"/>
          <p:cNvGrpSpPr/>
          <p:nvPr/>
        </p:nvGrpSpPr>
        <p:grpSpPr>
          <a:xfrm>
            <a:off x="3460013" y="3146311"/>
            <a:ext cx="1616964" cy="346256"/>
            <a:chOff x="1808063" y="4294338"/>
            <a:chExt cx="3370782" cy="721817"/>
          </a:xfrm>
        </p:grpSpPr>
        <p:sp>
          <p:nvSpPr>
            <p:cNvPr id="11756" name="Google Shape;11756;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82"/>
          <p:cNvGrpSpPr/>
          <p:nvPr/>
        </p:nvGrpSpPr>
        <p:grpSpPr>
          <a:xfrm>
            <a:off x="738225" y="3432340"/>
            <a:ext cx="1295882" cy="646587"/>
            <a:chOff x="834100" y="3642869"/>
            <a:chExt cx="1259483" cy="628426"/>
          </a:xfrm>
        </p:grpSpPr>
        <p:sp>
          <p:nvSpPr>
            <p:cNvPr id="11767" name="Google Shape;11767;p8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2" name="Google Shape;11792;p82"/>
            <p:cNvGrpSpPr/>
            <p:nvPr/>
          </p:nvGrpSpPr>
          <p:grpSpPr>
            <a:xfrm>
              <a:off x="1360364" y="3847835"/>
              <a:ext cx="208119" cy="224359"/>
              <a:chOff x="1360769" y="3847100"/>
              <a:chExt cx="208119" cy="224359"/>
            </a:xfrm>
          </p:grpSpPr>
          <p:sp>
            <p:nvSpPr>
              <p:cNvPr id="11793" name="Google Shape;11793;p8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3" name="Google Shape;11813;p8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7" name="Google Shape;11827;p82"/>
          <p:cNvGrpSpPr/>
          <p:nvPr/>
        </p:nvGrpSpPr>
        <p:grpSpPr>
          <a:xfrm rot="5400000">
            <a:off x="5951338" y="3228837"/>
            <a:ext cx="164064" cy="1414916"/>
            <a:chOff x="4428249" y="1369375"/>
            <a:chExt cx="36905" cy="429569"/>
          </a:xfrm>
        </p:grpSpPr>
        <p:sp>
          <p:nvSpPr>
            <p:cNvPr id="11828" name="Google Shape;11828;p8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82"/>
          <p:cNvGrpSpPr/>
          <p:nvPr/>
        </p:nvGrpSpPr>
        <p:grpSpPr>
          <a:xfrm rot="10800000" flipH="1">
            <a:off x="5323767" y="2817380"/>
            <a:ext cx="1419207" cy="24808"/>
            <a:chOff x="219558" y="4738465"/>
            <a:chExt cx="5852400" cy="102300"/>
          </a:xfrm>
        </p:grpSpPr>
        <p:cxnSp>
          <p:nvCxnSpPr>
            <p:cNvPr id="11861" name="Google Shape;11861;p8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1862" name="Google Shape;11862;p8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2"/>
          <p:cNvGrpSpPr/>
          <p:nvPr/>
        </p:nvGrpSpPr>
        <p:grpSpPr>
          <a:xfrm>
            <a:off x="5335086" y="3190444"/>
            <a:ext cx="1396570" cy="385016"/>
            <a:chOff x="5286284" y="2966544"/>
            <a:chExt cx="1396570" cy="385016"/>
          </a:xfrm>
        </p:grpSpPr>
        <p:cxnSp>
          <p:nvCxnSpPr>
            <p:cNvPr id="11868" name="Google Shape;11868;p8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1869" name="Google Shape;11869;p8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1870" name="Google Shape;11870;p82"/>
            <p:cNvGrpSpPr/>
            <p:nvPr/>
          </p:nvGrpSpPr>
          <p:grpSpPr>
            <a:xfrm>
              <a:off x="5287688" y="3173364"/>
              <a:ext cx="1395166" cy="74100"/>
              <a:chOff x="5287688" y="3173364"/>
              <a:chExt cx="1395166" cy="74100"/>
            </a:xfrm>
          </p:grpSpPr>
          <p:cxnSp>
            <p:nvCxnSpPr>
              <p:cNvPr id="11871" name="Google Shape;11871;p8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1872" name="Google Shape;11872;p8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1873" name="Google Shape;11873;p8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874" name="Google Shape;11874;p8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875" name="Google Shape;11875;p8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876" name="Google Shape;11876;p8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877" name="Google Shape;11877;p8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878" name="Google Shape;11878;p8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1879" name="Google Shape;11879;p8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1880" name="Google Shape;11880;p82"/>
          <p:cNvGrpSpPr/>
          <p:nvPr/>
        </p:nvGrpSpPr>
        <p:grpSpPr>
          <a:xfrm>
            <a:off x="2021151" y="1609220"/>
            <a:ext cx="1182276" cy="662027"/>
            <a:chOff x="2029517" y="1732295"/>
            <a:chExt cx="1149068" cy="643432"/>
          </a:xfrm>
        </p:grpSpPr>
        <p:grpSp>
          <p:nvGrpSpPr>
            <p:cNvPr id="11881" name="Google Shape;11881;p82"/>
            <p:cNvGrpSpPr/>
            <p:nvPr/>
          </p:nvGrpSpPr>
          <p:grpSpPr>
            <a:xfrm>
              <a:off x="2708660" y="1746937"/>
              <a:ext cx="455427" cy="244429"/>
              <a:chOff x="2700693" y="1746937"/>
              <a:chExt cx="455427" cy="244429"/>
            </a:xfrm>
          </p:grpSpPr>
          <p:grpSp>
            <p:nvGrpSpPr>
              <p:cNvPr id="11882" name="Google Shape;11882;p82"/>
              <p:cNvGrpSpPr/>
              <p:nvPr/>
            </p:nvGrpSpPr>
            <p:grpSpPr>
              <a:xfrm>
                <a:off x="2905682" y="1782817"/>
                <a:ext cx="250438" cy="208549"/>
                <a:chOff x="2905682" y="1782817"/>
                <a:chExt cx="250438" cy="208549"/>
              </a:xfrm>
            </p:grpSpPr>
            <p:cxnSp>
              <p:nvCxnSpPr>
                <p:cNvPr id="11883" name="Google Shape;11883;p8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884" name="Google Shape;11884;p8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2"/>
              <p:cNvGrpSpPr/>
              <p:nvPr/>
            </p:nvGrpSpPr>
            <p:grpSpPr>
              <a:xfrm>
                <a:off x="2700693" y="1746937"/>
                <a:ext cx="449967" cy="72374"/>
                <a:chOff x="2700693" y="1746937"/>
                <a:chExt cx="449967" cy="72374"/>
              </a:xfrm>
            </p:grpSpPr>
            <p:cxnSp>
              <p:nvCxnSpPr>
                <p:cNvPr id="11886" name="Google Shape;11886;p8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887" name="Google Shape;11887;p8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88" name="Google Shape;11888;p82"/>
            <p:cNvGrpSpPr/>
            <p:nvPr/>
          </p:nvGrpSpPr>
          <p:grpSpPr>
            <a:xfrm>
              <a:off x="2029517" y="1732295"/>
              <a:ext cx="1149068" cy="643432"/>
              <a:chOff x="2029517" y="1732295"/>
              <a:chExt cx="1149068" cy="643432"/>
            </a:xfrm>
          </p:grpSpPr>
          <p:grpSp>
            <p:nvGrpSpPr>
              <p:cNvPr id="11889" name="Google Shape;11889;p82"/>
              <p:cNvGrpSpPr/>
              <p:nvPr/>
            </p:nvGrpSpPr>
            <p:grpSpPr>
              <a:xfrm>
                <a:off x="2703618" y="2103152"/>
                <a:ext cx="474966" cy="260017"/>
                <a:chOff x="2703618" y="2103152"/>
                <a:chExt cx="474966" cy="260017"/>
              </a:xfrm>
            </p:grpSpPr>
            <p:grpSp>
              <p:nvGrpSpPr>
                <p:cNvPr id="11890" name="Google Shape;11890;p82"/>
                <p:cNvGrpSpPr/>
                <p:nvPr/>
              </p:nvGrpSpPr>
              <p:grpSpPr>
                <a:xfrm>
                  <a:off x="2703618" y="2290640"/>
                  <a:ext cx="450291" cy="72529"/>
                  <a:chOff x="2703618" y="2290640"/>
                  <a:chExt cx="450291" cy="72529"/>
                </a:xfrm>
              </p:grpSpPr>
              <p:cxnSp>
                <p:nvCxnSpPr>
                  <p:cNvPr id="11891" name="Google Shape;11891;p8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892" name="Google Shape;11892;p8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82"/>
                <p:cNvGrpSpPr/>
                <p:nvPr/>
              </p:nvGrpSpPr>
              <p:grpSpPr>
                <a:xfrm>
                  <a:off x="2908607" y="2103152"/>
                  <a:ext cx="269977" cy="223538"/>
                  <a:chOff x="2908607" y="2103152"/>
                  <a:chExt cx="269977" cy="223538"/>
                </a:xfrm>
              </p:grpSpPr>
              <p:cxnSp>
                <p:nvCxnSpPr>
                  <p:cNvPr id="11894" name="Google Shape;11894;p8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895" name="Google Shape;11895;p8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96" name="Google Shape;11896;p82"/>
              <p:cNvGrpSpPr/>
              <p:nvPr/>
            </p:nvGrpSpPr>
            <p:grpSpPr>
              <a:xfrm>
                <a:off x="2029517" y="1732295"/>
                <a:ext cx="685827" cy="643432"/>
                <a:chOff x="2029517" y="1732295"/>
                <a:chExt cx="685827" cy="643432"/>
              </a:xfrm>
            </p:grpSpPr>
            <p:sp>
              <p:nvSpPr>
                <p:cNvPr id="11897" name="Google Shape;11897;p8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8" name="Google Shape;11898;p82"/>
                <p:cNvGrpSpPr/>
                <p:nvPr/>
              </p:nvGrpSpPr>
              <p:grpSpPr>
                <a:xfrm>
                  <a:off x="2158948" y="1732295"/>
                  <a:ext cx="556396" cy="333108"/>
                  <a:chOff x="2158948" y="1732295"/>
                  <a:chExt cx="556396" cy="333108"/>
                </a:xfrm>
              </p:grpSpPr>
              <p:cxnSp>
                <p:nvCxnSpPr>
                  <p:cNvPr id="11899" name="Google Shape;11899;p8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900" name="Google Shape;11900;p8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82"/>
                <p:cNvGrpSpPr/>
                <p:nvPr/>
              </p:nvGrpSpPr>
              <p:grpSpPr>
                <a:xfrm>
                  <a:off x="2159908" y="2065057"/>
                  <a:ext cx="550884" cy="310670"/>
                  <a:chOff x="2159908" y="2065057"/>
                  <a:chExt cx="550884" cy="310670"/>
                </a:xfrm>
              </p:grpSpPr>
              <p:cxnSp>
                <p:nvCxnSpPr>
                  <p:cNvPr id="11902" name="Google Shape;11902;p8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903" name="Google Shape;11903;p8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904" name="Google Shape;11904;p82"/>
          <p:cNvGrpSpPr/>
          <p:nvPr/>
        </p:nvGrpSpPr>
        <p:grpSpPr>
          <a:xfrm>
            <a:off x="706400" y="1556833"/>
            <a:ext cx="962651" cy="810058"/>
            <a:chOff x="844912" y="1681380"/>
            <a:chExt cx="935611" cy="787305"/>
          </a:xfrm>
        </p:grpSpPr>
        <p:grpSp>
          <p:nvGrpSpPr>
            <p:cNvPr id="11905" name="Google Shape;11905;p82"/>
            <p:cNvGrpSpPr/>
            <p:nvPr/>
          </p:nvGrpSpPr>
          <p:grpSpPr>
            <a:xfrm>
              <a:off x="844912" y="1819635"/>
              <a:ext cx="329836" cy="510016"/>
              <a:chOff x="844912" y="1819635"/>
              <a:chExt cx="329836" cy="510016"/>
            </a:xfrm>
          </p:grpSpPr>
          <p:sp>
            <p:nvSpPr>
              <p:cNvPr id="11906" name="Google Shape;11906;p8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2"/>
            <p:cNvGrpSpPr/>
            <p:nvPr/>
          </p:nvGrpSpPr>
          <p:grpSpPr>
            <a:xfrm>
              <a:off x="1284601" y="2158168"/>
              <a:ext cx="495923" cy="310517"/>
              <a:chOff x="1284601" y="2158168"/>
              <a:chExt cx="495923" cy="310517"/>
            </a:xfrm>
          </p:grpSpPr>
          <p:sp>
            <p:nvSpPr>
              <p:cNvPr id="11913" name="Google Shape;11913;p8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4" name="Google Shape;11914;p82"/>
              <p:cNvGrpSpPr/>
              <p:nvPr/>
            </p:nvGrpSpPr>
            <p:grpSpPr>
              <a:xfrm>
                <a:off x="1507666" y="2158168"/>
                <a:ext cx="272858" cy="310517"/>
                <a:chOff x="1507666" y="2158168"/>
                <a:chExt cx="272858" cy="310517"/>
              </a:xfrm>
            </p:grpSpPr>
            <p:grpSp>
              <p:nvGrpSpPr>
                <p:cNvPr id="11915" name="Google Shape;11915;p82"/>
                <p:cNvGrpSpPr/>
                <p:nvPr/>
              </p:nvGrpSpPr>
              <p:grpSpPr>
                <a:xfrm>
                  <a:off x="1507666" y="2176104"/>
                  <a:ext cx="166395" cy="273149"/>
                  <a:chOff x="1507666" y="2176104"/>
                  <a:chExt cx="166395" cy="273149"/>
                </a:xfrm>
              </p:grpSpPr>
              <p:sp>
                <p:nvSpPr>
                  <p:cNvPr id="11916" name="Google Shape;11916;p8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3" name="Google Shape;11923;p8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25" name="Google Shape;11925;p82"/>
            <p:cNvGrpSpPr/>
            <p:nvPr/>
          </p:nvGrpSpPr>
          <p:grpSpPr>
            <a:xfrm>
              <a:off x="1284601" y="1681380"/>
              <a:ext cx="495923" cy="310517"/>
              <a:chOff x="1284601" y="1681380"/>
              <a:chExt cx="495923" cy="310517"/>
            </a:xfrm>
          </p:grpSpPr>
          <p:sp>
            <p:nvSpPr>
              <p:cNvPr id="11926" name="Google Shape;11926;p8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2"/>
              <p:cNvGrpSpPr/>
              <p:nvPr/>
            </p:nvGrpSpPr>
            <p:grpSpPr>
              <a:xfrm>
                <a:off x="1507666" y="1681380"/>
                <a:ext cx="272858" cy="310517"/>
                <a:chOff x="1507666" y="1681380"/>
                <a:chExt cx="272858" cy="310517"/>
              </a:xfrm>
            </p:grpSpPr>
            <p:grpSp>
              <p:nvGrpSpPr>
                <p:cNvPr id="11928" name="Google Shape;11928;p82"/>
                <p:cNvGrpSpPr/>
                <p:nvPr/>
              </p:nvGrpSpPr>
              <p:grpSpPr>
                <a:xfrm>
                  <a:off x="1507666" y="1700120"/>
                  <a:ext cx="166395" cy="272984"/>
                  <a:chOff x="1507666" y="1700120"/>
                  <a:chExt cx="166395" cy="272984"/>
                </a:xfrm>
              </p:grpSpPr>
              <p:sp>
                <p:nvSpPr>
                  <p:cNvPr id="11929" name="Google Shape;11929;p8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6" name="Google Shape;11936;p8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38" name="Google Shape;11938;p82"/>
          <p:cNvGrpSpPr/>
          <p:nvPr/>
        </p:nvGrpSpPr>
        <p:grpSpPr>
          <a:xfrm>
            <a:off x="6815341" y="2324262"/>
            <a:ext cx="1622269" cy="552443"/>
            <a:chOff x="6894650" y="2574740"/>
            <a:chExt cx="1445100" cy="492111"/>
          </a:xfrm>
        </p:grpSpPr>
        <p:sp>
          <p:nvSpPr>
            <p:cNvPr id="11939" name="Google Shape;11939;p8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44" name="Google Shape;11944;p8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1945" name="Google Shape;11945;p82"/>
          <p:cNvGrpSpPr/>
          <p:nvPr/>
        </p:nvGrpSpPr>
        <p:grpSpPr>
          <a:xfrm>
            <a:off x="6834884" y="3698518"/>
            <a:ext cx="1583206" cy="475705"/>
            <a:chOff x="6953919" y="3907920"/>
            <a:chExt cx="1377300" cy="475705"/>
          </a:xfrm>
        </p:grpSpPr>
        <p:cxnSp>
          <p:nvCxnSpPr>
            <p:cNvPr id="11946" name="Google Shape;11946;p8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947" name="Google Shape;11947;p8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1948" name="Google Shape;11948;p8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949" name="Google Shape;11949;p8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1950" name="Google Shape;11950;p8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1951" name="Google Shape;11951;p82"/>
          <p:cNvGrpSpPr/>
          <p:nvPr/>
        </p:nvGrpSpPr>
        <p:grpSpPr>
          <a:xfrm>
            <a:off x="2338472" y="2459663"/>
            <a:ext cx="836286" cy="824529"/>
            <a:chOff x="2389399" y="2595741"/>
            <a:chExt cx="812796" cy="801369"/>
          </a:xfrm>
        </p:grpSpPr>
        <p:grpSp>
          <p:nvGrpSpPr>
            <p:cNvPr id="11952" name="Google Shape;11952;p82"/>
            <p:cNvGrpSpPr/>
            <p:nvPr/>
          </p:nvGrpSpPr>
          <p:grpSpPr>
            <a:xfrm>
              <a:off x="2492145" y="2881565"/>
              <a:ext cx="607300" cy="229751"/>
              <a:chOff x="2492145" y="2881565"/>
              <a:chExt cx="607300" cy="229751"/>
            </a:xfrm>
          </p:grpSpPr>
          <p:sp>
            <p:nvSpPr>
              <p:cNvPr id="11953" name="Google Shape;11953;p8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82"/>
            <p:cNvGrpSpPr/>
            <p:nvPr/>
          </p:nvGrpSpPr>
          <p:grpSpPr>
            <a:xfrm>
              <a:off x="2389399" y="2595741"/>
              <a:ext cx="812796" cy="296825"/>
              <a:chOff x="2389399" y="2595741"/>
              <a:chExt cx="812796" cy="296825"/>
            </a:xfrm>
          </p:grpSpPr>
          <p:grpSp>
            <p:nvGrpSpPr>
              <p:cNvPr id="11957" name="Google Shape;11957;p82"/>
              <p:cNvGrpSpPr/>
              <p:nvPr/>
            </p:nvGrpSpPr>
            <p:grpSpPr>
              <a:xfrm>
                <a:off x="2389399" y="2595741"/>
                <a:ext cx="363638" cy="296825"/>
                <a:chOff x="2389399" y="2595741"/>
                <a:chExt cx="363638" cy="296825"/>
              </a:xfrm>
            </p:grpSpPr>
            <p:grpSp>
              <p:nvGrpSpPr>
                <p:cNvPr id="11958" name="Google Shape;11958;p82"/>
                <p:cNvGrpSpPr/>
                <p:nvPr/>
              </p:nvGrpSpPr>
              <p:grpSpPr>
                <a:xfrm>
                  <a:off x="2493852" y="2794333"/>
                  <a:ext cx="259185" cy="98232"/>
                  <a:chOff x="2493852" y="2794333"/>
                  <a:chExt cx="259185" cy="98232"/>
                </a:xfrm>
              </p:grpSpPr>
              <p:sp>
                <p:nvSpPr>
                  <p:cNvPr id="11959" name="Google Shape;11959;p8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82"/>
                <p:cNvGrpSpPr/>
                <p:nvPr/>
              </p:nvGrpSpPr>
              <p:grpSpPr>
                <a:xfrm>
                  <a:off x="2389399" y="2595741"/>
                  <a:ext cx="224343" cy="182054"/>
                  <a:chOff x="2389399" y="2595741"/>
                  <a:chExt cx="224343" cy="182054"/>
                </a:xfrm>
              </p:grpSpPr>
              <p:sp>
                <p:nvSpPr>
                  <p:cNvPr id="11963" name="Google Shape;11963;p8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65" name="Google Shape;11965;p82"/>
              <p:cNvGrpSpPr/>
              <p:nvPr/>
            </p:nvGrpSpPr>
            <p:grpSpPr>
              <a:xfrm>
                <a:off x="2683630" y="2595741"/>
                <a:ext cx="224334" cy="296825"/>
                <a:chOff x="2683630" y="2595741"/>
                <a:chExt cx="224334" cy="296825"/>
              </a:xfrm>
            </p:grpSpPr>
            <p:grpSp>
              <p:nvGrpSpPr>
                <p:cNvPr id="11966" name="Google Shape;11966;p82"/>
                <p:cNvGrpSpPr/>
                <p:nvPr/>
              </p:nvGrpSpPr>
              <p:grpSpPr>
                <a:xfrm>
                  <a:off x="2788083" y="2794333"/>
                  <a:ext cx="15356" cy="98232"/>
                  <a:chOff x="2788083" y="2794333"/>
                  <a:chExt cx="15356" cy="98232"/>
                </a:xfrm>
              </p:grpSpPr>
              <p:sp>
                <p:nvSpPr>
                  <p:cNvPr id="11967" name="Google Shape;11967;p8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2"/>
                <p:cNvGrpSpPr/>
                <p:nvPr/>
              </p:nvGrpSpPr>
              <p:grpSpPr>
                <a:xfrm>
                  <a:off x="2683630" y="2595741"/>
                  <a:ext cx="224334" cy="182054"/>
                  <a:chOff x="2683630" y="2595741"/>
                  <a:chExt cx="224334" cy="182054"/>
                </a:xfrm>
              </p:grpSpPr>
              <p:sp>
                <p:nvSpPr>
                  <p:cNvPr id="11971" name="Google Shape;11971;p8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73" name="Google Shape;11973;p82"/>
              <p:cNvGrpSpPr/>
              <p:nvPr/>
            </p:nvGrpSpPr>
            <p:grpSpPr>
              <a:xfrm>
                <a:off x="2838475" y="2595741"/>
                <a:ext cx="363719" cy="296825"/>
                <a:chOff x="2838475" y="2595741"/>
                <a:chExt cx="363719" cy="296825"/>
              </a:xfrm>
            </p:grpSpPr>
            <p:grpSp>
              <p:nvGrpSpPr>
                <p:cNvPr id="11974" name="Google Shape;11974;p82"/>
                <p:cNvGrpSpPr/>
                <p:nvPr/>
              </p:nvGrpSpPr>
              <p:grpSpPr>
                <a:xfrm>
                  <a:off x="2838475" y="2794333"/>
                  <a:ext cx="259185" cy="98232"/>
                  <a:chOff x="2838475" y="2794333"/>
                  <a:chExt cx="259185" cy="98232"/>
                </a:xfrm>
              </p:grpSpPr>
              <p:sp>
                <p:nvSpPr>
                  <p:cNvPr id="11975" name="Google Shape;11975;p8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82"/>
                <p:cNvGrpSpPr/>
                <p:nvPr/>
              </p:nvGrpSpPr>
              <p:grpSpPr>
                <a:xfrm>
                  <a:off x="2977852" y="2595741"/>
                  <a:ext cx="224343" cy="182054"/>
                  <a:chOff x="2977852" y="2595741"/>
                  <a:chExt cx="224343" cy="182054"/>
                </a:xfrm>
              </p:grpSpPr>
              <p:sp>
                <p:nvSpPr>
                  <p:cNvPr id="11979" name="Google Shape;11979;p8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81" name="Google Shape;11981;p82"/>
            <p:cNvGrpSpPr/>
            <p:nvPr/>
          </p:nvGrpSpPr>
          <p:grpSpPr>
            <a:xfrm>
              <a:off x="2389399" y="3100241"/>
              <a:ext cx="812796" cy="296869"/>
              <a:chOff x="2389399" y="3100241"/>
              <a:chExt cx="812796" cy="296869"/>
            </a:xfrm>
          </p:grpSpPr>
          <p:grpSp>
            <p:nvGrpSpPr>
              <p:cNvPr id="11982" name="Google Shape;11982;p82"/>
              <p:cNvGrpSpPr/>
              <p:nvPr/>
            </p:nvGrpSpPr>
            <p:grpSpPr>
              <a:xfrm>
                <a:off x="2683630" y="3100241"/>
                <a:ext cx="224334" cy="296869"/>
                <a:chOff x="2683630" y="3100241"/>
                <a:chExt cx="224334" cy="296869"/>
              </a:xfrm>
            </p:grpSpPr>
            <p:grpSp>
              <p:nvGrpSpPr>
                <p:cNvPr id="11983" name="Google Shape;11983;p82"/>
                <p:cNvGrpSpPr/>
                <p:nvPr/>
              </p:nvGrpSpPr>
              <p:grpSpPr>
                <a:xfrm>
                  <a:off x="2788083" y="3100241"/>
                  <a:ext cx="15356" cy="98237"/>
                  <a:chOff x="2788083" y="3100241"/>
                  <a:chExt cx="15356" cy="98237"/>
                </a:xfrm>
              </p:grpSpPr>
              <p:sp>
                <p:nvSpPr>
                  <p:cNvPr id="11984" name="Google Shape;11984;p8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82"/>
                <p:cNvGrpSpPr/>
                <p:nvPr/>
              </p:nvGrpSpPr>
              <p:grpSpPr>
                <a:xfrm>
                  <a:off x="2683630" y="3215065"/>
                  <a:ext cx="224334" cy="182045"/>
                  <a:chOff x="2683630" y="3215065"/>
                  <a:chExt cx="224334" cy="182045"/>
                </a:xfrm>
              </p:grpSpPr>
              <p:sp>
                <p:nvSpPr>
                  <p:cNvPr id="11988" name="Google Shape;11988;p8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90" name="Google Shape;11990;p82"/>
              <p:cNvGrpSpPr/>
              <p:nvPr/>
            </p:nvGrpSpPr>
            <p:grpSpPr>
              <a:xfrm>
                <a:off x="2389399" y="3100241"/>
                <a:ext cx="363638" cy="296869"/>
                <a:chOff x="2389399" y="3100241"/>
                <a:chExt cx="363638" cy="296869"/>
              </a:xfrm>
            </p:grpSpPr>
            <p:grpSp>
              <p:nvGrpSpPr>
                <p:cNvPr id="11991" name="Google Shape;11991;p82"/>
                <p:cNvGrpSpPr/>
                <p:nvPr/>
              </p:nvGrpSpPr>
              <p:grpSpPr>
                <a:xfrm>
                  <a:off x="2493852" y="3100241"/>
                  <a:ext cx="259185" cy="98237"/>
                  <a:chOff x="2493852" y="3100241"/>
                  <a:chExt cx="259185" cy="98237"/>
                </a:xfrm>
              </p:grpSpPr>
              <p:sp>
                <p:nvSpPr>
                  <p:cNvPr id="11992" name="Google Shape;11992;p8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82"/>
                <p:cNvGrpSpPr/>
                <p:nvPr/>
              </p:nvGrpSpPr>
              <p:grpSpPr>
                <a:xfrm>
                  <a:off x="2389399" y="3215065"/>
                  <a:ext cx="224343" cy="182045"/>
                  <a:chOff x="2389399" y="3215065"/>
                  <a:chExt cx="224343" cy="182045"/>
                </a:xfrm>
              </p:grpSpPr>
              <p:sp>
                <p:nvSpPr>
                  <p:cNvPr id="11996" name="Google Shape;11996;p8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98" name="Google Shape;11998;p82"/>
              <p:cNvGrpSpPr/>
              <p:nvPr/>
            </p:nvGrpSpPr>
            <p:grpSpPr>
              <a:xfrm>
                <a:off x="2838475" y="3100241"/>
                <a:ext cx="363719" cy="296869"/>
                <a:chOff x="2838475" y="3100241"/>
                <a:chExt cx="363719" cy="296869"/>
              </a:xfrm>
            </p:grpSpPr>
            <p:grpSp>
              <p:nvGrpSpPr>
                <p:cNvPr id="11999" name="Google Shape;11999;p82"/>
                <p:cNvGrpSpPr/>
                <p:nvPr/>
              </p:nvGrpSpPr>
              <p:grpSpPr>
                <a:xfrm>
                  <a:off x="2838475" y="3100241"/>
                  <a:ext cx="259185" cy="98237"/>
                  <a:chOff x="2838475" y="3100241"/>
                  <a:chExt cx="259185" cy="98237"/>
                </a:xfrm>
              </p:grpSpPr>
              <p:sp>
                <p:nvSpPr>
                  <p:cNvPr id="12000" name="Google Shape;12000;p8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82"/>
                <p:cNvGrpSpPr/>
                <p:nvPr/>
              </p:nvGrpSpPr>
              <p:grpSpPr>
                <a:xfrm>
                  <a:off x="2977852" y="3215065"/>
                  <a:ext cx="224343" cy="182045"/>
                  <a:chOff x="2977852" y="3215065"/>
                  <a:chExt cx="224343" cy="182045"/>
                </a:xfrm>
              </p:grpSpPr>
              <p:sp>
                <p:nvSpPr>
                  <p:cNvPr id="12004" name="Google Shape;12004;p8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009"/>
        <p:cNvGrpSpPr/>
        <p:nvPr/>
      </p:nvGrpSpPr>
      <p:grpSpPr>
        <a:xfrm>
          <a:off x="0" y="0"/>
          <a:ext cx="0" cy="0"/>
          <a:chOff x="0" y="0"/>
          <a:chExt cx="0" cy="0"/>
        </a:xfrm>
      </p:grpSpPr>
      <p:grpSp>
        <p:nvGrpSpPr>
          <p:cNvPr id="12010" name="Google Shape;12010;p83"/>
          <p:cNvGrpSpPr/>
          <p:nvPr/>
        </p:nvGrpSpPr>
        <p:grpSpPr>
          <a:xfrm>
            <a:off x="702075" y="3155925"/>
            <a:ext cx="2390414" cy="1024800"/>
            <a:chOff x="728925" y="3296613"/>
            <a:chExt cx="2390414" cy="1024800"/>
          </a:xfrm>
        </p:grpSpPr>
        <p:grpSp>
          <p:nvGrpSpPr>
            <p:cNvPr id="12011" name="Google Shape;12011;p83"/>
            <p:cNvGrpSpPr/>
            <p:nvPr/>
          </p:nvGrpSpPr>
          <p:grpSpPr>
            <a:xfrm>
              <a:off x="728925" y="3619800"/>
              <a:ext cx="2390414" cy="500893"/>
              <a:chOff x="728925" y="3619800"/>
              <a:chExt cx="2390414" cy="500893"/>
            </a:xfrm>
          </p:grpSpPr>
          <p:sp>
            <p:nvSpPr>
              <p:cNvPr id="12012" name="Google Shape;12012;p8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13" name="Google Shape;12013;p8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014" name="Google Shape;12014;p83"/>
            <p:cNvGrpSpPr/>
            <p:nvPr/>
          </p:nvGrpSpPr>
          <p:grpSpPr>
            <a:xfrm>
              <a:off x="1348050" y="3296613"/>
              <a:ext cx="1706152" cy="1024800"/>
              <a:chOff x="1348050" y="3296613"/>
              <a:chExt cx="1706152" cy="1024800"/>
            </a:xfrm>
          </p:grpSpPr>
          <p:sp>
            <p:nvSpPr>
              <p:cNvPr id="12015" name="Google Shape;12015;p8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16" name="Google Shape;12016;p8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17" name="Google Shape;12017;p8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18" name="Google Shape;12018;p8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019" name="Google Shape;12019;p8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020" name="Google Shape;12020;p83"/>
            <p:cNvGrpSpPr/>
            <p:nvPr/>
          </p:nvGrpSpPr>
          <p:grpSpPr>
            <a:xfrm>
              <a:off x="1455707" y="3654858"/>
              <a:ext cx="1491150" cy="417657"/>
              <a:chOff x="1455707" y="3654858"/>
              <a:chExt cx="1491150" cy="417657"/>
            </a:xfrm>
          </p:grpSpPr>
          <p:sp>
            <p:nvSpPr>
              <p:cNvPr id="12021" name="Google Shape;12021;p8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041" name="Google Shape;12041;p83"/>
          <p:cNvGraphicFramePr/>
          <p:nvPr/>
        </p:nvGraphicFramePr>
        <p:xfrm>
          <a:off x="5937775" y="2153837"/>
          <a:ext cx="2504100" cy="864780"/>
        </p:xfrm>
        <a:graphic>
          <a:graphicData uri="http://schemas.openxmlformats.org/drawingml/2006/table">
            <a:tbl>
              <a:tblPr>
                <a:noFill/>
                <a:tableStyleId>{EB8B3EFA-050E-429F-8EC9-0E8BF0912099}</a:tableStyleId>
              </a:tblPr>
              <a:tblGrid>
                <a:gridCol w="626025"/>
                <a:gridCol w="626025"/>
                <a:gridCol w="626025"/>
                <a:gridCol w="626025"/>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12042" name="Google Shape;12042;p83"/>
          <p:cNvGrpSpPr/>
          <p:nvPr/>
        </p:nvGrpSpPr>
        <p:grpSpPr>
          <a:xfrm>
            <a:off x="710451" y="981601"/>
            <a:ext cx="2396505" cy="976502"/>
            <a:chOff x="749309" y="1112739"/>
            <a:chExt cx="2371603" cy="976502"/>
          </a:xfrm>
        </p:grpSpPr>
        <p:grpSp>
          <p:nvGrpSpPr>
            <p:cNvPr id="12043" name="Google Shape;12043;p83"/>
            <p:cNvGrpSpPr/>
            <p:nvPr/>
          </p:nvGrpSpPr>
          <p:grpSpPr>
            <a:xfrm>
              <a:off x="1092126" y="1112739"/>
              <a:ext cx="2028786" cy="975464"/>
              <a:chOff x="1092126" y="1112739"/>
              <a:chExt cx="2028786" cy="975464"/>
            </a:xfrm>
          </p:grpSpPr>
          <p:sp>
            <p:nvSpPr>
              <p:cNvPr id="12044" name="Google Shape;12044;p8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8" name="Google Shape;12068;p83"/>
            <p:cNvGrpSpPr/>
            <p:nvPr/>
          </p:nvGrpSpPr>
          <p:grpSpPr>
            <a:xfrm>
              <a:off x="749309" y="1112739"/>
              <a:ext cx="314700" cy="975464"/>
              <a:chOff x="749309" y="1112739"/>
              <a:chExt cx="314700" cy="975464"/>
            </a:xfrm>
          </p:grpSpPr>
          <p:sp>
            <p:nvSpPr>
              <p:cNvPr id="12069" name="Google Shape;12069;p8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3" name="Google Shape;12073;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2077" name="Google Shape;12077;p83"/>
          <p:cNvGraphicFramePr/>
          <p:nvPr/>
        </p:nvGraphicFramePr>
        <p:xfrm>
          <a:off x="5937800" y="981587"/>
          <a:ext cx="2504100" cy="976500"/>
        </p:xfrm>
        <a:graphic>
          <a:graphicData uri="http://schemas.openxmlformats.org/drawingml/2006/table">
            <a:tbl>
              <a:tblPr>
                <a:noFill/>
                <a:tableStyleId>{EB8B3EFA-050E-429F-8EC9-0E8BF0912099}</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12078" name="Google Shape;12078;p83"/>
          <p:cNvGraphicFramePr/>
          <p:nvPr/>
        </p:nvGraphicFramePr>
        <p:xfrm>
          <a:off x="3358663" y="2153837"/>
          <a:ext cx="2363400" cy="868575"/>
        </p:xfrm>
        <a:graphic>
          <a:graphicData uri="http://schemas.openxmlformats.org/drawingml/2006/table">
            <a:tbl>
              <a:tblPr>
                <a:noFill/>
                <a:tableStyleId>{EB8B3EFA-050E-429F-8EC9-0E8BF0912099}</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12079" name="Google Shape;12079;p83"/>
          <p:cNvGrpSpPr/>
          <p:nvPr/>
        </p:nvGrpSpPr>
        <p:grpSpPr>
          <a:xfrm>
            <a:off x="3360649" y="3144798"/>
            <a:ext cx="2363377" cy="1047062"/>
            <a:chOff x="3358399" y="3285485"/>
            <a:chExt cx="2363377" cy="1047062"/>
          </a:xfrm>
        </p:grpSpPr>
        <p:grpSp>
          <p:nvGrpSpPr>
            <p:cNvPr id="12080" name="Google Shape;12080;p83"/>
            <p:cNvGrpSpPr/>
            <p:nvPr/>
          </p:nvGrpSpPr>
          <p:grpSpPr>
            <a:xfrm>
              <a:off x="3358412" y="3285485"/>
              <a:ext cx="2363244" cy="139500"/>
              <a:chOff x="3358412" y="3285485"/>
              <a:chExt cx="2363244" cy="139500"/>
            </a:xfrm>
          </p:grpSpPr>
          <p:sp>
            <p:nvSpPr>
              <p:cNvPr id="12081" name="Google Shape;12081;p8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83"/>
            <p:cNvGrpSpPr/>
            <p:nvPr/>
          </p:nvGrpSpPr>
          <p:grpSpPr>
            <a:xfrm>
              <a:off x="3358412" y="3466996"/>
              <a:ext cx="2363244" cy="139500"/>
              <a:chOff x="3358412" y="3466996"/>
              <a:chExt cx="2363244" cy="139500"/>
            </a:xfrm>
          </p:grpSpPr>
          <p:sp>
            <p:nvSpPr>
              <p:cNvPr id="12087" name="Google Shape;12087;p8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3"/>
            <p:cNvGrpSpPr/>
            <p:nvPr/>
          </p:nvGrpSpPr>
          <p:grpSpPr>
            <a:xfrm>
              <a:off x="3358412" y="3648507"/>
              <a:ext cx="2363244" cy="139500"/>
              <a:chOff x="3358412" y="3648507"/>
              <a:chExt cx="2363244" cy="139500"/>
            </a:xfrm>
          </p:grpSpPr>
          <p:sp>
            <p:nvSpPr>
              <p:cNvPr id="12093" name="Google Shape;12093;p8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83"/>
            <p:cNvGrpSpPr/>
            <p:nvPr/>
          </p:nvGrpSpPr>
          <p:grpSpPr>
            <a:xfrm>
              <a:off x="3358412" y="3830018"/>
              <a:ext cx="2363244" cy="139500"/>
              <a:chOff x="3358412" y="3830018"/>
              <a:chExt cx="2363244" cy="139500"/>
            </a:xfrm>
          </p:grpSpPr>
          <p:sp>
            <p:nvSpPr>
              <p:cNvPr id="12099" name="Google Shape;12099;p8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83"/>
            <p:cNvGrpSpPr/>
            <p:nvPr/>
          </p:nvGrpSpPr>
          <p:grpSpPr>
            <a:xfrm>
              <a:off x="3358399" y="4011514"/>
              <a:ext cx="2363377" cy="139537"/>
              <a:chOff x="3294800" y="4134603"/>
              <a:chExt cx="2638876" cy="152400"/>
            </a:xfrm>
          </p:grpSpPr>
          <p:sp>
            <p:nvSpPr>
              <p:cNvPr id="12105" name="Google Shape;12105;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83"/>
            <p:cNvGrpSpPr/>
            <p:nvPr/>
          </p:nvGrpSpPr>
          <p:grpSpPr>
            <a:xfrm>
              <a:off x="3358399" y="4193010"/>
              <a:ext cx="2363377" cy="139537"/>
              <a:chOff x="3294800" y="4134603"/>
              <a:chExt cx="2638876" cy="152400"/>
            </a:xfrm>
          </p:grpSpPr>
          <p:sp>
            <p:nvSpPr>
              <p:cNvPr id="12111" name="Google Shape;12111;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116" name="Google Shape;12116;p83"/>
          <p:cNvGraphicFramePr/>
          <p:nvPr/>
        </p:nvGraphicFramePr>
        <p:xfrm>
          <a:off x="711450" y="2153837"/>
          <a:ext cx="2369800" cy="889350"/>
        </p:xfrm>
        <a:graphic>
          <a:graphicData uri="http://schemas.openxmlformats.org/drawingml/2006/table">
            <a:tbl>
              <a:tblPr>
                <a:noFill/>
                <a:tableStyleId>{EB8B3EFA-050E-429F-8EC9-0E8BF0912099}</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12117" name="Google Shape;12117;p83"/>
          <p:cNvGrpSpPr/>
          <p:nvPr/>
        </p:nvGrpSpPr>
        <p:grpSpPr>
          <a:xfrm>
            <a:off x="4161119" y="2557652"/>
            <a:ext cx="1302095" cy="60959"/>
            <a:chOff x="3558802" y="4011427"/>
            <a:chExt cx="1866000" cy="111300"/>
          </a:xfrm>
        </p:grpSpPr>
        <p:sp>
          <p:nvSpPr>
            <p:cNvPr id="12118" name="Google Shape;12118;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83"/>
          <p:cNvGrpSpPr/>
          <p:nvPr/>
        </p:nvGrpSpPr>
        <p:grpSpPr>
          <a:xfrm>
            <a:off x="4706607" y="2839811"/>
            <a:ext cx="914340" cy="60959"/>
            <a:chOff x="3558802" y="4011427"/>
            <a:chExt cx="1866000" cy="111300"/>
          </a:xfrm>
        </p:grpSpPr>
        <p:sp>
          <p:nvSpPr>
            <p:cNvPr id="12121" name="Google Shape;12121;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83"/>
          <p:cNvGrpSpPr/>
          <p:nvPr/>
        </p:nvGrpSpPr>
        <p:grpSpPr>
          <a:xfrm>
            <a:off x="5874449" y="3167609"/>
            <a:ext cx="2519825" cy="1001454"/>
            <a:chOff x="1906114" y="789980"/>
            <a:chExt cx="1487676" cy="606868"/>
          </a:xfrm>
        </p:grpSpPr>
        <p:cxnSp>
          <p:nvCxnSpPr>
            <p:cNvPr id="12124" name="Google Shape;12124;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125" name="Google Shape;12125;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126" name="Google Shape;12126;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127" name="Google Shape;12127;p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2128" name="Google Shape;12128;p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2129" name="Google Shape;12129;p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2130" name="Google Shape;12130;p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2131" name="Google Shape;12131;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2138" name="Google Shape;12138;p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139" name="Google Shape;12139;p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140" name="Google Shape;12140;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83"/>
          <p:cNvGrpSpPr/>
          <p:nvPr/>
        </p:nvGrpSpPr>
        <p:grpSpPr>
          <a:xfrm>
            <a:off x="3355812" y="951645"/>
            <a:ext cx="2363393" cy="1005865"/>
            <a:chOff x="3292400" y="1193188"/>
            <a:chExt cx="2615240" cy="1131075"/>
          </a:xfrm>
        </p:grpSpPr>
        <p:sp>
          <p:nvSpPr>
            <p:cNvPr id="12142" name="Google Shape;12142;p8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43" name="Google Shape;12143;p8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44" name="Google Shape;12144;p8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2145" name="Google Shape;12145;p8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2146" name="Google Shape;12146;p8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2147" name="Google Shape;12147;p8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2148" name="Google Shape;12148;p8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2149" name="Google Shape;12149;p8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2150" name="Google Shape;12150;p8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2151" name="Google Shape;12151;p8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2152" name="Google Shape;12152;p8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153" name="Google Shape;12153;p8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154" name="Google Shape;12154;p8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155" name="Google Shape;12155;p8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156" name="Google Shape;12156;p83"/>
            <p:cNvGrpSpPr/>
            <p:nvPr/>
          </p:nvGrpSpPr>
          <p:grpSpPr>
            <a:xfrm>
              <a:off x="3748438" y="1378608"/>
              <a:ext cx="2159202" cy="903971"/>
              <a:chOff x="1683525" y="2179850"/>
              <a:chExt cx="4519050" cy="2134525"/>
            </a:xfrm>
          </p:grpSpPr>
          <p:sp>
            <p:nvSpPr>
              <p:cNvPr id="12157" name="Google Shape;12157;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58" name="Google Shape;12158;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59" name="Google Shape;12159;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0" name="Google Shape;12160;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1" name="Google Shape;12161;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2" name="Google Shape;12162;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3" name="Google Shape;12163;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4" name="Google Shape;12164;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5" name="Google Shape;12165;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6" name="Google Shape;12166;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7" name="Google Shape;12167;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168" name="Google Shape;12168;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172"/>
        <p:cNvGrpSpPr/>
        <p:nvPr/>
      </p:nvGrpSpPr>
      <p:grpSpPr>
        <a:xfrm>
          <a:off x="0" y="0"/>
          <a:ext cx="0" cy="0"/>
          <a:chOff x="0" y="0"/>
          <a:chExt cx="0" cy="0"/>
        </a:xfrm>
      </p:grpSpPr>
      <p:grpSp>
        <p:nvGrpSpPr>
          <p:cNvPr id="12173" name="Google Shape;12173;p84"/>
          <p:cNvGrpSpPr/>
          <p:nvPr/>
        </p:nvGrpSpPr>
        <p:grpSpPr>
          <a:xfrm>
            <a:off x="4796684" y="970941"/>
            <a:ext cx="745431" cy="718863"/>
            <a:chOff x="4249973" y="1201875"/>
            <a:chExt cx="1958568" cy="1888762"/>
          </a:xfrm>
        </p:grpSpPr>
        <p:sp>
          <p:nvSpPr>
            <p:cNvPr id="12174" name="Google Shape;12174;p8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5" name="Google Shape;12175;p84"/>
            <p:cNvGrpSpPr/>
            <p:nvPr/>
          </p:nvGrpSpPr>
          <p:grpSpPr>
            <a:xfrm>
              <a:off x="5853086" y="1789142"/>
              <a:ext cx="355454" cy="1048099"/>
              <a:chOff x="5576108" y="2016725"/>
              <a:chExt cx="565200" cy="1666560"/>
            </a:xfrm>
          </p:grpSpPr>
          <p:sp>
            <p:nvSpPr>
              <p:cNvPr id="12176" name="Google Shape;12176;p8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177" name="Google Shape;12177;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8" name="Google Shape;12178;p84"/>
            <p:cNvGrpSpPr/>
            <p:nvPr/>
          </p:nvGrpSpPr>
          <p:grpSpPr>
            <a:xfrm>
              <a:off x="4869455" y="2691676"/>
              <a:ext cx="1013897" cy="398961"/>
              <a:chOff x="4012057" y="3451825"/>
              <a:chExt cx="1612175" cy="634379"/>
            </a:xfrm>
          </p:grpSpPr>
          <p:sp>
            <p:nvSpPr>
              <p:cNvPr id="12179" name="Google Shape;12179;p8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180" name="Google Shape;12180;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84"/>
            <p:cNvGrpSpPr/>
            <p:nvPr/>
          </p:nvGrpSpPr>
          <p:grpSpPr>
            <a:xfrm>
              <a:off x="4276937" y="2155961"/>
              <a:ext cx="651965" cy="891358"/>
              <a:chOff x="3069908" y="2599997"/>
              <a:chExt cx="1036675" cy="1417328"/>
            </a:xfrm>
          </p:grpSpPr>
          <p:sp>
            <p:nvSpPr>
              <p:cNvPr id="12182" name="Google Shape;12182;p8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183" name="Google Shape;12183;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84"/>
            <p:cNvGrpSpPr/>
            <p:nvPr/>
          </p:nvGrpSpPr>
          <p:grpSpPr>
            <a:xfrm>
              <a:off x="5054918" y="1201875"/>
              <a:ext cx="999548" cy="602711"/>
              <a:chOff x="4306958" y="1082925"/>
              <a:chExt cx="1589359" cy="958358"/>
            </a:xfrm>
          </p:grpSpPr>
          <p:sp>
            <p:nvSpPr>
              <p:cNvPr id="12185" name="Google Shape;12185;p8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186" name="Google Shape;12186;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84"/>
            <p:cNvGrpSpPr/>
            <p:nvPr/>
          </p:nvGrpSpPr>
          <p:grpSpPr>
            <a:xfrm>
              <a:off x="4249973" y="1303451"/>
              <a:ext cx="799317" cy="841334"/>
              <a:chOff x="3027033" y="1244439"/>
              <a:chExt cx="1270977" cy="1337786"/>
            </a:xfrm>
          </p:grpSpPr>
          <p:sp>
            <p:nvSpPr>
              <p:cNvPr id="12188" name="Google Shape;12188;p8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189" name="Google Shape;12189;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90" name="Google Shape;12190;p84"/>
          <p:cNvGrpSpPr/>
          <p:nvPr/>
        </p:nvGrpSpPr>
        <p:grpSpPr>
          <a:xfrm>
            <a:off x="713057" y="1849390"/>
            <a:ext cx="761767" cy="729896"/>
            <a:chOff x="2657744" y="2337745"/>
            <a:chExt cx="832987" cy="798137"/>
          </a:xfrm>
        </p:grpSpPr>
        <p:sp>
          <p:nvSpPr>
            <p:cNvPr id="12191" name="Google Shape;12191;p8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4"/>
          <p:cNvGrpSpPr/>
          <p:nvPr/>
        </p:nvGrpSpPr>
        <p:grpSpPr>
          <a:xfrm>
            <a:off x="3224022" y="1852597"/>
            <a:ext cx="685569" cy="723586"/>
            <a:chOff x="3398134" y="2057755"/>
            <a:chExt cx="704087" cy="743130"/>
          </a:xfrm>
        </p:grpSpPr>
        <p:grpSp>
          <p:nvGrpSpPr>
            <p:cNvPr id="12198" name="Google Shape;12198;p84"/>
            <p:cNvGrpSpPr/>
            <p:nvPr/>
          </p:nvGrpSpPr>
          <p:grpSpPr>
            <a:xfrm>
              <a:off x="3398134" y="2290183"/>
              <a:ext cx="315300" cy="219900"/>
              <a:chOff x="3398134" y="2290183"/>
              <a:chExt cx="315300" cy="219900"/>
            </a:xfrm>
          </p:grpSpPr>
          <p:sp>
            <p:nvSpPr>
              <p:cNvPr id="12199" name="Google Shape;12199;p8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00" name="Google Shape;12200;p84"/>
              <p:cNvCxnSpPr>
                <a:stCxn id="1219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2201" name="Google Shape;12201;p84"/>
            <p:cNvGrpSpPr/>
            <p:nvPr/>
          </p:nvGrpSpPr>
          <p:grpSpPr>
            <a:xfrm>
              <a:off x="3547823" y="2467358"/>
              <a:ext cx="219900" cy="333527"/>
              <a:chOff x="3547823" y="2467358"/>
              <a:chExt cx="219900" cy="333527"/>
            </a:xfrm>
          </p:grpSpPr>
          <p:sp>
            <p:nvSpPr>
              <p:cNvPr id="12202" name="Google Shape;12202;p8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03" name="Google Shape;12203;p8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2204" name="Google Shape;12204;p84"/>
            <p:cNvGrpSpPr/>
            <p:nvPr/>
          </p:nvGrpSpPr>
          <p:grpSpPr>
            <a:xfrm>
              <a:off x="3734138" y="2467358"/>
              <a:ext cx="219900" cy="333527"/>
              <a:chOff x="3734138" y="2467358"/>
              <a:chExt cx="219900" cy="333527"/>
            </a:xfrm>
          </p:grpSpPr>
          <p:sp>
            <p:nvSpPr>
              <p:cNvPr id="12205" name="Google Shape;12205;p8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06" name="Google Shape;12206;p8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2207" name="Google Shape;12207;p84"/>
            <p:cNvGrpSpPr/>
            <p:nvPr/>
          </p:nvGrpSpPr>
          <p:grpSpPr>
            <a:xfrm>
              <a:off x="3787560" y="2288011"/>
              <a:ext cx="314661" cy="219900"/>
              <a:chOff x="3787560" y="2288011"/>
              <a:chExt cx="314661" cy="219900"/>
            </a:xfrm>
          </p:grpSpPr>
          <p:sp>
            <p:nvSpPr>
              <p:cNvPr id="12208" name="Google Shape;12208;p8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209" name="Google Shape;12209;p8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2210" name="Google Shape;12210;p84"/>
            <p:cNvGrpSpPr/>
            <p:nvPr/>
          </p:nvGrpSpPr>
          <p:grpSpPr>
            <a:xfrm>
              <a:off x="3637290" y="2057755"/>
              <a:ext cx="219900" cy="335499"/>
              <a:chOff x="3637290" y="2057755"/>
              <a:chExt cx="219900" cy="335499"/>
            </a:xfrm>
          </p:grpSpPr>
          <p:sp>
            <p:nvSpPr>
              <p:cNvPr id="12211" name="Google Shape;12211;p8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2212" name="Google Shape;12212;p8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2213" name="Google Shape;12213;p84"/>
          <p:cNvGrpSpPr/>
          <p:nvPr/>
        </p:nvGrpSpPr>
        <p:grpSpPr>
          <a:xfrm>
            <a:off x="4899244" y="1859292"/>
            <a:ext cx="710153" cy="710153"/>
            <a:chOff x="5007123" y="2079403"/>
            <a:chExt cx="687600" cy="687600"/>
          </a:xfrm>
        </p:grpSpPr>
        <p:sp>
          <p:nvSpPr>
            <p:cNvPr id="12214" name="Google Shape;12214;p8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4"/>
          <p:cNvGrpSpPr/>
          <p:nvPr/>
        </p:nvGrpSpPr>
        <p:grpSpPr>
          <a:xfrm>
            <a:off x="5708681" y="1853799"/>
            <a:ext cx="720998" cy="721183"/>
            <a:chOff x="5797446" y="2063053"/>
            <a:chExt cx="698100" cy="698280"/>
          </a:xfrm>
        </p:grpSpPr>
        <p:sp>
          <p:nvSpPr>
            <p:cNvPr id="12219" name="Google Shape;12219;p8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4"/>
          <p:cNvGrpSpPr/>
          <p:nvPr/>
        </p:nvGrpSpPr>
        <p:grpSpPr>
          <a:xfrm>
            <a:off x="8153828" y="3499404"/>
            <a:ext cx="280585" cy="673164"/>
            <a:chOff x="8075075" y="3754290"/>
            <a:chExt cx="255612" cy="613194"/>
          </a:xfrm>
        </p:grpSpPr>
        <p:grpSp>
          <p:nvGrpSpPr>
            <p:cNvPr id="12224" name="Google Shape;12224;p84"/>
            <p:cNvGrpSpPr/>
            <p:nvPr/>
          </p:nvGrpSpPr>
          <p:grpSpPr>
            <a:xfrm>
              <a:off x="8075075" y="3754290"/>
              <a:ext cx="255612" cy="613194"/>
              <a:chOff x="8075075" y="3754290"/>
              <a:chExt cx="255612" cy="613194"/>
            </a:xfrm>
          </p:grpSpPr>
          <p:sp>
            <p:nvSpPr>
              <p:cNvPr id="12225" name="Google Shape;12225;p8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7" name="Google Shape;12227;p8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84"/>
          <p:cNvGrpSpPr/>
          <p:nvPr/>
        </p:nvGrpSpPr>
        <p:grpSpPr>
          <a:xfrm>
            <a:off x="5270887" y="3488200"/>
            <a:ext cx="470352" cy="683745"/>
            <a:chOff x="1697726" y="3244179"/>
            <a:chExt cx="788124" cy="1146069"/>
          </a:xfrm>
        </p:grpSpPr>
        <p:sp>
          <p:nvSpPr>
            <p:cNvPr id="12229" name="Google Shape;12229;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1" name="Google Shape;12231;p84"/>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2" name="Google Shape;12232;p84"/>
          <p:cNvGrpSpPr/>
          <p:nvPr/>
        </p:nvGrpSpPr>
        <p:grpSpPr>
          <a:xfrm>
            <a:off x="5892037" y="3499402"/>
            <a:ext cx="293891" cy="293845"/>
            <a:chOff x="6134814" y="3754290"/>
            <a:chExt cx="293891" cy="293845"/>
          </a:xfrm>
        </p:grpSpPr>
        <p:sp>
          <p:nvSpPr>
            <p:cNvPr id="12233" name="Google Shape;12233;p8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84"/>
          <p:cNvGrpSpPr/>
          <p:nvPr/>
        </p:nvGrpSpPr>
        <p:grpSpPr>
          <a:xfrm>
            <a:off x="5892037" y="3878074"/>
            <a:ext cx="293891" cy="293891"/>
            <a:chOff x="6134814" y="4086186"/>
            <a:chExt cx="293891" cy="293891"/>
          </a:xfrm>
        </p:grpSpPr>
        <p:sp>
          <p:nvSpPr>
            <p:cNvPr id="12236" name="Google Shape;12236;p8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8" name="Google Shape;12238;p84"/>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4"/>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0" name="Google Shape;12240;p84"/>
          <p:cNvGrpSpPr/>
          <p:nvPr/>
        </p:nvGrpSpPr>
        <p:grpSpPr>
          <a:xfrm>
            <a:off x="7817013" y="2706766"/>
            <a:ext cx="622883" cy="621944"/>
            <a:chOff x="1187048" y="238125"/>
            <a:chExt cx="5256397" cy="5248476"/>
          </a:xfrm>
        </p:grpSpPr>
        <p:sp>
          <p:nvSpPr>
            <p:cNvPr id="12241" name="Google Shape;12241;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4"/>
          <p:cNvGrpSpPr/>
          <p:nvPr/>
        </p:nvGrpSpPr>
        <p:grpSpPr>
          <a:xfrm>
            <a:off x="2274118" y="2716375"/>
            <a:ext cx="1310987" cy="612407"/>
            <a:chOff x="238125" y="1188750"/>
            <a:chExt cx="7140450" cy="3335550"/>
          </a:xfrm>
        </p:grpSpPr>
        <p:sp>
          <p:nvSpPr>
            <p:cNvPr id="12246" name="Google Shape;12246;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84"/>
          <p:cNvGrpSpPr/>
          <p:nvPr/>
        </p:nvGrpSpPr>
        <p:grpSpPr>
          <a:xfrm>
            <a:off x="6599990" y="2706930"/>
            <a:ext cx="1110299" cy="621702"/>
            <a:chOff x="238125" y="1335475"/>
            <a:chExt cx="5418735" cy="3034175"/>
          </a:xfrm>
        </p:grpSpPr>
        <p:sp>
          <p:nvSpPr>
            <p:cNvPr id="12252" name="Google Shape;12252;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84"/>
          <p:cNvGrpSpPr/>
          <p:nvPr/>
        </p:nvGrpSpPr>
        <p:grpSpPr>
          <a:xfrm>
            <a:off x="5417649" y="2703827"/>
            <a:ext cx="1074451" cy="627181"/>
            <a:chOff x="5359127" y="2910889"/>
            <a:chExt cx="1097723" cy="640831"/>
          </a:xfrm>
        </p:grpSpPr>
        <p:grpSp>
          <p:nvGrpSpPr>
            <p:cNvPr id="12256" name="Google Shape;12256;p84"/>
            <p:cNvGrpSpPr/>
            <p:nvPr/>
          </p:nvGrpSpPr>
          <p:grpSpPr>
            <a:xfrm>
              <a:off x="5929791" y="3263088"/>
              <a:ext cx="527060" cy="287097"/>
              <a:chOff x="5929791" y="3263088"/>
              <a:chExt cx="527060" cy="287097"/>
            </a:xfrm>
          </p:grpSpPr>
          <p:sp>
            <p:nvSpPr>
              <p:cNvPr id="12257" name="Google Shape;12257;p8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58" name="Google Shape;12258;p8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259" name="Google Shape;12259;p84"/>
            <p:cNvGrpSpPr/>
            <p:nvPr/>
          </p:nvGrpSpPr>
          <p:grpSpPr>
            <a:xfrm>
              <a:off x="5359127" y="3263089"/>
              <a:ext cx="526428" cy="288631"/>
              <a:chOff x="5359127" y="3263089"/>
              <a:chExt cx="526428" cy="288631"/>
            </a:xfrm>
          </p:grpSpPr>
          <p:sp>
            <p:nvSpPr>
              <p:cNvPr id="12260" name="Google Shape;12260;p8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61" name="Google Shape;12261;p8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262" name="Google Shape;12262;p84"/>
            <p:cNvGrpSpPr/>
            <p:nvPr/>
          </p:nvGrpSpPr>
          <p:grpSpPr>
            <a:xfrm>
              <a:off x="5551525" y="2910889"/>
              <a:ext cx="520901" cy="610283"/>
              <a:chOff x="5551525" y="2910889"/>
              <a:chExt cx="520901" cy="610283"/>
            </a:xfrm>
          </p:grpSpPr>
          <p:sp>
            <p:nvSpPr>
              <p:cNvPr id="12263" name="Google Shape;12263;p8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64" name="Google Shape;12264;p8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265" name="Google Shape;12265;p84"/>
            <p:cNvGrpSpPr/>
            <p:nvPr/>
          </p:nvGrpSpPr>
          <p:grpSpPr>
            <a:xfrm>
              <a:off x="5743962" y="2919100"/>
              <a:ext cx="623674" cy="284502"/>
              <a:chOff x="5743962" y="2919100"/>
              <a:chExt cx="623674" cy="284502"/>
            </a:xfrm>
          </p:grpSpPr>
          <p:sp>
            <p:nvSpPr>
              <p:cNvPr id="12266" name="Google Shape;12266;p8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267" name="Google Shape;12267;p8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2268" name="Google Shape;12268;p84"/>
          <p:cNvGrpSpPr/>
          <p:nvPr/>
        </p:nvGrpSpPr>
        <p:grpSpPr>
          <a:xfrm>
            <a:off x="7568863" y="1854538"/>
            <a:ext cx="874976" cy="719600"/>
            <a:chOff x="7608988" y="2093194"/>
            <a:chExt cx="817276" cy="672147"/>
          </a:xfrm>
        </p:grpSpPr>
        <p:cxnSp>
          <p:nvCxnSpPr>
            <p:cNvPr id="12269" name="Google Shape;12269;p8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270" name="Google Shape;12270;p8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271" name="Google Shape;12271;p8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272" name="Google Shape;12272;p8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273" name="Google Shape;12273;p8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2274" name="Google Shape;12274;p8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2275" name="Google Shape;12275;p84"/>
            <p:cNvGrpSpPr/>
            <p:nvPr/>
          </p:nvGrpSpPr>
          <p:grpSpPr>
            <a:xfrm>
              <a:off x="7721175" y="2093194"/>
              <a:ext cx="599587" cy="623846"/>
              <a:chOff x="7721175" y="2093194"/>
              <a:chExt cx="599587" cy="623846"/>
            </a:xfrm>
          </p:grpSpPr>
          <p:grpSp>
            <p:nvGrpSpPr>
              <p:cNvPr id="12276" name="Google Shape;12276;p84"/>
              <p:cNvGrpSpPr/>
              <p:nvPr/>
            </p:nvGrpSpPr>
            <p:grpSpPr>
              <a:xfrm>
                <a:off x="7721175" y="2093194"/>
                <a:ext cx="291605" cy="623846"/>
                <a:chOff x="9405575" y="2061418"/>
                <a:chExt cx="291605" cy="623846"/>
              </a:xfrm>
            </p:grpSpPr>
            <p:sp>
              <p:nvSpPr>
                <p:cNvPr id="12277" name="Google Shape;12277;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84"/>
              <p:cNvGrpSpPr/>
              <p:nvPr/>
            </p:nvGrpSpPr>
            <p:grpSpPr>
              <a:xfrm flipH="1">
                <a:off x="8029157" y="2093194"/>
                <a:ext cx="291605" cy="623846"/>
                <a:chOff x="9405575" y="2061418"/>
                <a:chExt cx="291605" cy="623846"/>
              </a:xfrm>
            </p:grpSpPr>
            <p:sp>
              <p:nvSpPr>
                <p:cNvPr id="12285" name="Google Shape;12285;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292" name="Google Shape;12292;p84"/>
          <p:cNvGrpSpPr/>
          <p:nvPr/>
        </p:nvGrpSpPr>
        <p:grpSpPr>
          <a:xfrm>
            <a:off x="4013299" y="970941"/>
            <a:ext cx="712557" cy="785901"/>
            <a:chOff x="4206459" y="1191441"/>
            <a:chExt cx="712557" cy="785901"/>
          </a:xfrm>
        </p:grpSpPr>
        <p:sp>
          <p:nvSpPr>
            <p:cNvPr id="12293" name="Google Shape;12293;p8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7" name="Google Shape;12297;p84"/>
            <p:cNvGrpSpPr/>
            <p:nvPr/>
          </p:nvGrpSpPr>
          <p:grpSpPr>
            <a:xfrm>
              <a:off x="4644280" y="1290523"/>
              <a:ext cx="143716" cy="29463"/>
              <a:chOff x="4644280" y="1290523"/>
              <a:chExt cx="143716" cy="29463"/>
            </a:xfrm>
          </p:grpSpPr>
          <p:sp>
            <p:nvSpPr>
              <p:cNvPr id="12298" name="Google Shape;12298;p8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84"/>
            <p:cNvGrpSpPr/>
            <p:nvPr/>
          </p:nvGrpSpPr>
          <p:grpSpPr>
            <a:xfrm>
              <a:off x="4356567" y="1191441"/>
              <a:ext cx="143690" cy="29488"/>
              <a:chOff x="4356567" y="1191441"/>
              <a:chExt cx="143690" cy="29488"/>
            </a:xfrm>
          </p:grpSpPr>
          <p:sp>
            <p:nvSpPr>
              <p:cNvPr id="12303" name="Google Shape;12303;p8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84"/>
            <p:cNvGrpSpPr/>
            <p:nvPr/>
          </p:nvGrpSpPr>
          <p:grpSpPr>
            <a:xfrm>
              <a:off x="4339009" y="1863727"/>
              <a:ext cx="143703" cy="29476"/>
              <a:chOff x="4339009" y="1863727"/>
              <a:chExt cx="143703" cy="29476"/>
            </a:xfrm>
          </p:grpSpPr>
          <p:sp>
            <p:nvSpPr>
              <p:cNvPr id="12308" name="Google Shape;12308;p8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84"/>
            <p:cNvGrpSpPr/>
            <p:nvPr/>
          </p:nvGrpSpPr>
          <p:grpSpPr>
            <a:xfrm>
              <a:off x="4206459" y="1607315"/>
              <a:ext cx="29539" cy="142899"/>
              <a:chOff x="4206459" y="1607315"/>
              <a:chExt cx="29539" cy="142899"/>
            </a:xfrm>
          </p:grpSpPr>
          <p:sp>
            <p:nvSpPr>
              <p:cNvPr id="12313" name="Google Shape;12313;p8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7" name="Google Shape;12317;p8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1" name="Google Shape;12321;p84"/>
            <p:cNvGrpSpPr/>
            <p:nvPr/>
          </p:nvGrpSpPr>
          <p:grpSpPr>
            <a:xfrm>
              <a:off x="4889463" y="1423737"/>
              <a:ext cx="29552" cy="142899"/>
              <a:chOff x="4889463" y="1423737"/>
              <a:chExt cx="29552" cy="142899"/>
            </a:xfrm>
          </p:grpSpPr>
          <p:sp>
            <p:nvSpPr>
              <p:cNvPr id="12322" name="Google Shape;12322;p8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84"/>
            <p:cNvGrpSpPr/>
            <p:nvPr/>
          </p:nvGrpSpPr>
          <p:grpSpPr>
            <a:xfrm>
              <a:off x="4771663" y="1876896"/>
              <a:ext cx="108651" cy="100447"/>
              <a:chOff x="4771663" y="1876896"/>
              <a:chExt cx="108651" cy="100447"/>
            </a:xfrm>
          </p:grpSpPr>
          <p:sp>
            <p:nvSpPr>
              <p:cNvPr id="12327" name="Google Shape;12327;p8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31" name="Google Shape;12331;p84"/>
          <p:cNvGrpSpPr/>
          <p:nvPr/>
        </p:nvGrpSpPr>
        <p:grpSpPr>
          <a:xfrm>
            <a:off x="4008774" y="1854164"/>
            <a:ext cx="791287" cy="720350"/>
            <a:chOff x="267375" y="1071875"/>
            <a:chExt cx="470500" cy="428550"/>
          </a:xfrm>
        </p:grpSpPr>
        <p:sp>
          <p:nvSpPr>
            <p:cNvPr id="12332" name="Google Shape;12332;p8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84"/>
          <p:cNvGrpSpPr/>
          <p:nvPr/>
        </p:nvGrpSpPr>
        <p:grpSpPr>
          <a:xfrm>
            <a:off x="709269" y="3498794"/>
            <a:ext cx="1408444" cy="673166"/>
            <a:chOff x="712664" y="3693287"/>
            <a:chExt cx="1460738" cy="698160"/>
          </a:xfrm>
        </p:grpSpPr>
        <p:grpSp>
          <p:nvGrpSpPr>
            <p:cNvPr id="12341" name="Google Shape;12341;p84"/>
            <p:cNvGrpSpPr/>
            <p:nvPr/>
          </p:nvGrpSpPr>
          <p:grpSpPr>
            <a:xfrm>
              <a:off x="1380079" y="4133090"/>
              <a:ext cx="234048" cy="258099"/>
              <a:chOff x="1380079" y="4133090"/>
              <a:chExt cx="234048" cy="258099"/>
            </a:xfrm>
          </p:grpSpPr>
          <p:sp>
            <p:nvSpPr>
              <p:cNvPr id="12342" name="Google Shape;12342;p8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84"/>
            <p:cNvGrpSpPr/>
            <p:nvPr/>
          </p:nvGrpSpPr>
          <p:grpSpPr>
            <a:xfrm>
              <a:off x="884610" y="3864082"/>
              <a:ext cx="1118566" cy="527275"/>
              <a:chOff x="890961" y="3865463"/>
              <a:chExt cx="1115221" cy="525698"/>
            </a:xfrm>
          </p:grpSpPr>
          <p:sp>
            <p:nvSpPr>
              <p:cNvPr id="12346" name="Google Shape;12346;p8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4"/>
            <p:cNvGrpSpPr/>
            <p:nvPr/>
          </p:nvGrpSpPr>
          <p:grpSpPr>
            <a:xfrm>
              <a:off x="712664" y="3693287"/>
              <a:ext cx="1460738" cy="698160"/>
              <a:chOff x="712664" y="3693025"/>
              <a:chExt cx="1460738" cy="698160"/>
            </a:xfrm>
          </p:grpSpPr>
          <p:sp>
            <p:nvSpPr>
              <p:cNvPr id="12350" name="Google Shape;12350;p8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56" name="Google Shape;12356;p84"/>
          <p:cNvGrpSpPr/>
          <p:nvPr/>
        </p:nvGrpSpPr>
        <p:grpSpPr>
          <a:xfrm>
            <a:off x="3146985" y="970941"/>
            <a:ext cx="795485" cy="738831"/>
            <a:chOff x="3348603" y="1236445"/>
            <a:chExt cx="749256" cy="695894"/>
          </a:xfrm>
        </p:grpSpPr>
        <p:grpSp>
          <p:nvGrpSpPr>
            <p:cNvPr id="12357" name="Google Shape;12357;p84"/>
            <p:cNvGrpSpPr/>
            <p:nvPr/>
          </p:nvGrpSpPr>
          <p:grpSpPr>
            <a:xfrm>
              <a:off x="3583779" y="1236445"/>
              <a:ext cx="293795" cy="285811"/>
              <a:chOff x="3750225" y="1774000"/>
              <a:chExt cx="149575" cy="145525"/>
            </a:xfrm>
          </p:grpSpPr>
          <p:sp>
            <p:nvSpPr>
              <p:cNvPr id="12358" name="Google Shape;12358;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84"/>
            <p:cNvGrpSpPr/>
            <p:nvPr/>
          </p:nvGrpSpPr>
          <p:grpSpPr>
            <a:xfrm>
              <a:off x="3775534" y="1462599"/>
              <a:ext cx="322325" cy="285958"/>
              <a:chOff x="3847850" y="1889150"/>
              <a:chExt cx="164100" cy="145600"/>
            </a:xfrm>
          </p:grpSpPr>
          <p:sp>
            <p:nvSpPr>
              <p:cNvPr id="12361" name="Google Shape;12361;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84"/>
            <p:cNvGrpSpPr/>
            <p:nvPr/>
          </p:nvGrpSpPr>
          <p:grpSpPr>
            <a:xfrm>
              <a:off x="3545329" y="1646528"/>
              <a:ext cx="293746" cy="285811"/>
              <a:chOff x="3730650" y="1982800"/>
              <a:chExt cx="149550" cy="145525"/>
            </a:xfrm>
          </p:grpSpPr>
          <p:sp>
            <p:nvSpPr>
              <p:cNvPr id="12364" name="Google Shape;12364;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84"/>
            <p:cNvGrpSpPr/>
            <p:nvPr/>
          </p:nvGrpSpPr>
          <p:grpSpPr>
            <a:xfrm>
              <a:off x="3348603" y="1415046"/>
              <a:ext cx="294384" cy="284387"/>
              <a:chOff x="3630494" y="1864938"/>
              <a:chExt cx="149875" cy="144800"/>
            </a:xfrm>
          </p:grpSpPr>
          <p:sp>
            <p:nvSpPr>
              <p:cNvPr id="12367" name="Google Shape;12367;p8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9" name="Google Shape;12369;p84"/>
          <p:cNvGrpSpPr/>
          <p:nvPr/>
        </p:nvGrpSpPr>
        <p:grpSpPr>
          <a:xfrm>
            <a:off x="2268512" y="3493837"/>
            <a:ext cx="1324924" cy="678083"/>
            <a:chOff x="2413923" y="3711366"/>
            <a:chExt cx="1374117" cy="703260"/>
          </a:xfrm>
        </p:grpSpPr>
        <p:grpSp>
          <p:nvGrpSpPr>
            <p:cNvPr id="12370" name="Google Shape;12370;p84"/>
            <p:cNvGrpSpPr/>
            <p:nvPr/>
          </p:nvGrpSpPr>
          <p:grpSpPr>
            <a:xfrm>
              <a:off x="2413923" y="3711366"/>
              <a:ext cx="1374117" cy="703260"/>
              <a:chOff x="2413923" y="3711366"/>
              <a:chExt cx="1374117" cy="703260"/>
            </a:xfrm>
          </p:grpSpPr>
          <p:sp>
            <p:nvSpPr>
              <p:cNvPr id="12371" name="Google Shape;12371;p8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2" name="Google Shape;12372;p84"/>
              <p:cNvGrpSpPr/>
              <p:nvPr/>
            </p:nvGrpSpPr>
            <p:grpSpPr>
              <a:xfrm>
                <a:off x="2600284" y="3808654"/>
                <a:ext cx="234506" cy="138009"/>
                <a:chOff x="2600284" y="3808654"/>
                <a:chExt cx="234506" cy="138009"/>
              </a:xfrm>
            </p:grpSpPr>
            <p:sp>
              <p:nvSpPr>
                <p:cNvPr id="12373" name="Google Shape;12373;p8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74" name="Google Shape;12374;p8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375" name="Google Shape;12375;p84"/>
              <p:cNvGrpSpPr/>
              <p:nvPr/>
            </p:nvGrpSpPr>
            <p:grpSpPr>
              <a:xfrm>
                <a:off x="3359659" y="3805664"/>
                <a:ext cx="232294" cy="141000"/>
                <a:chOff x="3359659" y="3805664"/>
                <a:chExt cx="232294" cy="141000"/>
              </a:xfrm>
            </p:grpSpPr>
            <p:sp>
              <p:nvSpPr>
                <p:cNvPr id="12376" name="Google Shape;12376;p8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77" name="Google Shape;12377;p8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378" name="Google Shape;12378;p84"/>
              <p:cNvGrpSpPr/>
              <p:nvPr/>
            </p:nvGrpSpPr>
            <p:grpSpPr>
              <a:xfrm>
                <a:off x="3067316" y="3711366"/>
                <a:ext cx="66900" cy="166809"/>
                <a:chOff x="3067316" y="3711366"/>
                <a:chExt cx="66900" cy="166809"/>
              </a:xfrm>
            </p:grpSpPr>
            <p:sp>
              <p:nvSpPr>
                <p:cNvPr id="12379" name="Google Shape;12379;p8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80" name="Google Shape;12380;p8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381" name="Google Shape;12381;p84"/>
              <p:cNvGrpSpPr/>
              <p:nvPr/>
            </p:nvGrpSpPr>
            <p:grpSpPr>
              <a:xfrm>
                <a:off x="2413923" y="4058666"/>
                <a:ext cx="224119" cy="66900"/>
                <a:chOff x="2413923" y="4058666"/>
                <a:chExt cx="224119" cy="66900"/>
              </a:xfrm>
            </p:grpSpPr>
            <p:sp>
              <p:nvSpPr>
                <p:cNvPr id="12382" name="Google Shape;12382;p8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83" name="Google Shape;12383;p8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384" name="Google Shape;12384;p84"/>
              <p:cNvGrpSpPr/>
              <p:nvPr/>
            </p:nvGrpSpPr>
            <p:grpSpPr>
              <a:xfrm>
                <a:off x="3564643" y="4058666"/>
                <a:ext cx="223397" cy="66900"/>
                <a:chOff x="3564643" y="4058666"/>
                <a:chExt cx="223397" cy="66900"/>
              </a:xfrm>
            </p:grpSpPr>
            <p:sp>
              <p:nvSpPr>
                <p:cNvPr id="12385" name="Google Shape;12385;p8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86" name="Google Shape;12386;p8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2387" name="Google Shape;12387;p84"/>
            <p:cNvGrpSpPr/>
            <p:nvPr/>
          </p:nvGrpSpPr>
          <p:grpSpPr>
            <a:xfrm>
              <a:off x="2633353" y="3965763"/>
              <a:ext cx="933975" cy="445687"/>
              <a:chOff x="2633353" y="3965763"/>
              <a:chExt cx="933975" cy="445687"/>
            </a:xfrm>
          </p:grpSpPr>
          <p:sp>
            <p:nvSpPr>
              <p:cNvPr id="12388" name="Google Shape;12388;p8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90" name="Google Shape;12390;p84"/>
          <p:cNvGrpSpPr/>
          <p:nvPr/>
        </p:nvGrpSpPr>
        <p:grpSpPr>
          <a:xfrm>
            <a:off x="6392784" y="1044384"/>
            <a:ext cx="1131087" cy="587383"/>
            <a:chOff x="238125" y="999450"/>
            <a:chExt cx="7140700" cy="3708225"/>
          </a:xfrm>
        </p:grpSpPr>
        <p:sp>
          <p:nvSpPr>
            <p:cNvPr id="12391" name="Google Shape;12391;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84"/>
          <p:cNvGrpSpPr/>
          <p:nvPr/>
        </p:nvGrpSpPr>
        <p:grpSpPr>
          <a:xfrm>
            <a:off x="3744234" y="3493879"/>
            <a:ext cx="1375854" cy="678131"/>
            <a:chOff x="3913765" y="3641905"/>
            <a:chExt cx="1522805" cy="750560"/>
          </a:xfrm>
        </p:grpSpPr>
        <p:grpSp>
          <p:nvGrpSpPr>
            <p:cNvPr id="12401" name="Google Shape;12401;p84"/>
            <p:cNvGrpSpPr/>
            <p:nvPr/>
          </p:nvGrpSpPr>
          <p:grpSpPr>
            <a:xfrm>
              <a:off x="3913765" y="3997002"/>
              <a:ext cx="1522805" cy="395463"/>
              <a:chOff x="3913765" y="3997002"/>
              <a:chExt cx="1522805" cy="395463"/>
            </a:xfrm>
          </p:grpSpPr>
          <p:grpSp>
            <p:nvGrpSpPr>
              <p:cNvPr id="12402" name="Google Shape;12402;p84"/>
              <p:cNvGrpSpPr/>
              <p:nvPr/>
            </p:nvGrpSpPr>
            <p:grpSpPr>
              <a:xfrm>
                <a:off x="3913765" y="4138659"/>
                <a:ext cx="507602" cy="253806"/>
                <a:chOff x="3913765" y="4138659"/>
                <a:chExt cx="507602" cy="253806"/>
              </a:xfrm>
            </p:grpSpPr>
            <p:sp>
              <p:nvSpPr>
                <p:cNvPr id="12403" name="Google Shape;12403;p8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2405" name="Google Shape;12405;p84"/>
              <p:cNvGrpSpPr/>
              <p:nvPr/>
            </p:nvGrpSpPr>
            <p:grpSpPr>
              <a:xfrm>
                <a:off x="4421361" y="3997002"/>
                <a:ext cx="507618" cy="395463"/>
                <a:chOff x="4421361" y="3997002"/>
                <a:chExt cx="507618" cy="395463"/>
              </a:xfrm>
            </p:grpSpPr>
            <p:sp>
              <p:nvSpPr>
                <p:cNvPr id="12406" name="Google Shape;12406;p8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4"/>
              <p:cNvGrpSpPr/>
              <p:nvPr/>
            </p:nvGrpSpPr>
            <p:grpSpPr>
              <a:xfrm>
                <a:off x="4928973" y="4189418"/>
                <a:ext cx="507596" cy="203047"/>
                <a:chOff x="4928973" y="4189418"/>
                <a:chExt cx="507596" cy="203047"/>
              </a:xfrm>
            </p:grpSpPr>
            <p:sp>
              <p:nvSpPr>
                <p:cNvPr id="12409" name="Google Shape;12409;p8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1" name="Google Shape;12411;p84"/>
            <p:cNvGrpSpPr/>
            <p:nvPr/>
          </p:nvGrpSpPr>
          <p:grpSpPr>
            <a:xfrm>
              <a:off x="4482186" y="3641905"/>
              <a:ext cx="397605" cy="349784"/>
              <a:chOff x="2906375" y="1159725"/>
              <a:chExt cx="1860575" cy="1636800"/>
            </a:xfrm>
          </p:grpSpPr>
          <p:sp>
            <p:nvSpPr>
              <p:cNvPr id="12412" name="Google Shape;12412;p8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6" name="Google Shape;12416;p84"/>
          <p:cNvGrpSpPr/>
          <p:nvPr/>
        </p:nvGrpSpPr>
        <p:grpSpPr>
          <a:xfrm>
            <a:off x="6528943" y="1853805"/>
            <a:ext cx="940737" cy="721067"/>
            <a:chOff x="6599718" y="2068734"/>
            <a:chExt cx="940737" cy="721067"/>
          </a:xfrm>
        </p:grpSpPr>
        <p:sp>
          <p:nvSpPr>
            <p:cNvPr id="12417" name="Google Shape;12417;p8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3" name="Google Shape;12423;p84"/>
            <p:cNvGrpSpPr/>
            <p:nvPr/>
          </p:nvGrpSpPr>
          <p:grpSpPr>
            <a:xfrm>
              <a:off x="6836957" y="2068734"/>
              <a:ext cx="461892" cy="721067"/>
              <a:chOff x="6836957" y="2068734"/>
              <a:chExt cx="461892" cy="721067"/>
            </a:xfrm>
          </p:grpSpPr>
          <p:sp>
            <p:nvSpPr>
              <p:cNvPr id="12424" name="Google Shape;12424;p8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0" name="Google Shape;12430;p84"/>
              <p:cNvGrpSpPr/>
              <p:nvPr/>
            </p:nvGrpSpPr>
            <p:grpSpPr>
              <a:xfrm>
                <a:off x="6836957" y="2068734"/>
                <a:ext cx="461892" cy="721067"/>
                <a:chOff x="6836957" y="2068734"/>
                <a:chExt cx="461892" cy="721067"/>
              </a:xfrm>
            </p:grpSpPr>
            <p:sp>
              <p:nvSpPr>
                <p:cNvPr id="12431" name="Google Shape;12431;p8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438" name="Google Shape;12438;p84"/>
          <p:cNvGrpSpPr/>
          <p:nvPr/>
        </p:nvGrpSpPr>
        <p:grpSpPr>
          <a:xfrm>
            <a:off x="2412262" y="1858152"/>
            <a:ext cx="712577" cy="712374"/>
            <a:chOff x="2559249" y="2069323"/>
            <a:chExt cx="685566" cy="685634"/>
          </a:xfrm>
        </p:grpSpPr>
        <p:sp>
          <p:nvSpPr>
            <p:cNvPr id="12439" name="Google Shape;12439;p8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4"/>
          <p:cNvGrpSpPr/>
          <p:nvPr/>
        </p:nvGrpSpPr>
        <p:grpSpPr>
          <a:xfrm>
            <a:off x="7594699" y="970941"/>
            <a:ext cx="845645" cy="711911"/>
            <a:chOff x="951975" y="315800"/>
            <a:chExt cx="5860325" cy="4933550"/>
          </a:xfrm>
        </p:grpSpPr>
        <p:sp>
          <p:nvSpPr>
            <p:cNvPr id="12453" name="Google Shape;12453;p8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84"/>
          <p:cNvGrpSpPr/>
          <p:nvPr/>
        </p:nvGrpSpPr>
        <p:grpSpPr>
          <a:xfrm>
            <a:off x="3691828" y="2707050"/>
            <a:ext cx="1617932" cy="621724"/>
            <a:chOff x="3862800" y="3038525"/>
            <a:chExt cx="1329006" cy="510698"/>
          </a:xfrm>
        </p:grpSpPr>
        <p:sp>
          <p:nvSpPr>
            <p:cNvPr id="12462" name="Google Shape;12462;p8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4" name="Google Shape;12464;p84"/>
            <p:cNvGrpSpPr/>
            <p:nvPr/>
          </p:nvGrpSpPr>
          <p:grpSpPr>
            <a:xfrm>
              <a:off x="3967075" y="3040337"/>
              <a:ext cx="1019927" cy="402126"/>
              <a:chOff x="3967075" y="3040337"/>
              <a:chExt cx="1019927" cy="402126"/>
            </a:xfrm>
          </p:grpSpPr>
          <p:sp>
            <p:nvSpPr>
              <p:cNvPr id="12465" name="Google Shape;12465;p8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84"/>
            <p:cNvGrpSpPr/>
            <p:nvPr/>
          </p:nvGrpSpPr>
          <p:grpSpPr>
            <a:xfrm>
              <a:off x="4186700" y="3040337"/>
              <a:ext cx="390475" cy="183289"/>
              <a:chOff x="4186700" y="3040337"/>
              <a:chExt cx="390475" cy="183289"/>
            </a:xfrm>
          </p:grpSpPr>
          <p:sp>
            <p:nvSpPr>
              <p:cNvPr id="12468" name="Google Shape;12468;p8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84"/>
            <p:cNvGrpSpPr/>
            <p:nvPr/>
          </p:nvGrpSpPr>
          <p:grpSpPr>
            <a:xfrm>
              <a:off x="4073727" y="3040337"/>
              <a:ext cx="697794" cy="296263"/>
              <a:chOff x="4073727" y="3040337"/>
              <a:chExt cx="697794" cy="296263"/>
            </a:xfrm>
          </p:grpSpPr>
          <p:sp>
            <p:nvSpPr>
              <p:cNvPr id="12471" name="Google Shape;12471;p8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84"/>
            <p:cNvGrpSpPr/>
            <p:nvPr/>
          </p:nvGrpSpPr>
          <p:grpSpPr>
            <a:xfrm>
              <a:off x="3862800" y="3038525"/>
              <a:ext cx="1329006" cy="510698"/>
              <a:chOff x="3862800" y="3038525"/>
              <a:chExt cx="1329006" cy="510698"/>
            </a:xfrm>
          </p:grpSpPr>
          <p:sp>
            <p:nvSpPr>
              <p:cNvPr id="12474" name="Google Shape;12474;p8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76" name="Google Shape;12476;p84"/>
          <p:cNvGrpSpPr/>
          <p:nvPr/>
        </p:nvGrpSpPr>
        <p:grpSpPr>
          <a:xfrm>
            <a:off x="700150" y="970941"/>
            <a:ext cx="883205" cy="775176"/>
            <a:chOff x="649648" y="271400"/>
            <a:chExt cx="6215377" cy="5455143"/>
          </a:xfrm>
        </p:grpSpPr>
        <p:sp>
          <p:nvSpPr>
            <p:cNvPr id="12477" name="Google Shape;12477;p8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9" name="Google Shape;12489;p84"/>
          <p:cNvGrpSpPr/>
          <p:nvPr/>
        </p:nvGrpSpPr>
        <p:grpSpPr>
          <a:xfrm>
            <a:off x="2308452" y="970941"/>
            <a:ext cx="767704" cy="815489"/>
            <a:chOff x="2499700" y="1135950"/>
            <a:chExt cx="732402" cy="777990"/>
          </a:xfrm>
        </p:grpSpPr>
        <p:grpSp>
          <p:nvGrpSpPr>
            <p:cNvPr id="12490" name="Google Shape;12490;p84"/>
            <p:cNvGrpSpPr/>
            <p:nvPr/>
          </p:nvGrpSpPr>
          <p:grpSpPr>
            <a:xfrm>
              <a:off x="2499700" y="1135950"/>
              <a:ext cx="732402" cy="694705"/>
              <a:chOff x="2499700" y="1135950"/>
              <a:chExt cx="732402" cy="694705"/>
            </a:xfrm>
          </p:grpSpPr>
          <p:sp>
            <p:nvSpPr>
              <p:cNvPr id="12491" name="Google Shape;12491;p8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4"/>
            <p:cNvGrpSpPr/>
            <p:nvPr/>
          </p:nvGrpSpPr>
          <p:grpSpPr>
            <a:xfrm>
              <a:off x="2517909" y="1188726"/>
              <a:ext cx="702702" cy="725214"/>
              <a:chOff x="2517909" y="1188726"/>
              <a:chExt cx="702702" cy="725214"/>
            </a:xfrm>
          </p:grpSpPr>
          <p:sp>
            <p:nvSpPr>
              <p:cNvPr id="12519" name="Google Shape;12519;p8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24" name="Google Shape;12524;p84"/>
          <p:cNvGrpSpPr/>
          <p:nvPr/>
        </p:nvGrpSpPr>
        <p:grpSpPr>
          <a:xfrm>
            <a:off x="1654184" y="970941"/>
            <a:ext cx="583439" cy="870229"/>
            <a:chOff x="1716825" y="1121550"/>
            <a:chExt cx="622800" cy="928938"/>
          </a:xfrm>
        </p:grpSpPr>
        <p:grpSp>
          <p:nvGrpSpPr>
            <p:cNvPr id="12525" name="Google Shape;12525;p84"/>
            <p:cNvGrpSpPr/>
            <p:nvPr/>
          </p:nvGrpSpPr>
          <p:grpSpPr>
            <a:xfrm>
              <a:off x="1716825" y="1121550"/>
              <a:ext cx="622800" cy="928938"/>
              <a:chOff x="1716825" y="1121550"/>
              <a:chExt cx="622800" cy="928938"/>
            </a:xfrm>
          </p:grpSpPr>
          <p:cxnSp>
            <p:nvCxnSpPr>
              <p:cNvPr id="12526" name="Google Shape;12526;p8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2527" name="Google Shape;12527;p8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84"/>
            <p:cNvGrpSpPr/>
            <p:nvPr/>
          </p:nvGrpSpPr>
          <p:grpSpPr>
            <a:xfrm>
              <a:off x="1768050" y="1172775"/>
              <a:ext cx="520200" cy="832000"/>
              <a:chOff x="1768050" y="1172775"/>
              <a:chExt cx="520200" cy="832000"/>
            </a:xfrm>
          </p:grpSpPr>
          <p:cxnSp>
            <p:nvCxnSpPr>
              <p:cNvPr id="12529" name="Google Shape;12529;p8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2530" name="Google Shape;12530;p8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4"/>
            <p:cNvGrpSpPr/>
            <p:nvPr/>
          </p:nvGrpSpPr>
          <p:grpSpPr>
            <a:xfrm>
              <a:off x="1820100" y="1225475"/>
              <a:ext cx="416400" cy="729575"/>
              <a:chOff x="1820100" y="1225475"/>
              <a:chExt cx="416400" cy="729575"/>
            </a:xfrm>
          </p:grpSpPr>
          <p:cxnSp>
            <p:nvCxnSpPr>
              <p:cNvPr id="12532" name="Google Shape;12532;p8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2533" name="Google Shape;12533;p8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84"/>
            <p:cNvGrpSpPr/>
            <p:nvPr/>
          </p:nvGrpSpPr>
          <p:grpSpPr>
            <a:xfrm>
              <a:off x="1874250" y="1278825"/>
              <a:ext cx="308100" cy="605275"/>
              <a:chOff x="1874250" y="1278825"/>
              <a:chExt cx="308100" cy="605275"/>
            </a:xfrm>
          </p:grpSpPr>
          <p:cxnSp>
            <p:nvCxnSpPr>
              <p:cNvPr id="12535" name="Google Shape;12535;p8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2536" name="Google Shape;12536;p8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7" name="Google Shape;12537;p8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84"/>
          <p:cNvGrpSpPr/>
          <p:nvPr/>
        </p:nvGrpSpPr>
        <p:grpSpPr>
          <a:xfrm>
            <a:off x="1574007" y="1857263"/>
            <a:ext cx="739072" cy="714152"/>
            <a:chOff x="4334725" y="1355875"/>
            <a:chExt cx="3106650" cy="3001900"/>
          </a:xfrm>
        </p:grpSpPr>
        <p:grpSp>
          <p:nvGrpSpPr>
            <p:cNvPr id="12539" name="Google Shape;12539;p84"/>
            <p:cNvGrpSpPr/>
            <p:nvPr/>
          </p:nvGrpSpPr>
          <p:grpSpPr>
            <a:xfrm>
              <a:off x="4516050" y="1724875"/>
              <a:ext cx="2693725" cy="2632900"/>
              <a:chOff x="4516050" y="1724875"/>
              <a:chExt cx="2693725" cy="2632900"/>
            </a:xfrm>
          </p:grpSpPr>
          <p:sp>
            <p:nvSpPr>
              <p:cNvPr id="12540" name="Google Shape;12540;p8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84"/>
            <p:cNvGrpSpPr/>
            <p:nvPr/>
          </p:nvGrpSpPr>
          <p:grpSpPr>
            <a:xfrm>
              <a:off x="4334725" y="1355875"/>
              <a:ext cx="3106650" cy="2709650"/>
              <a:chOff x="4334725" y="1355875"/>
              <a:chExt cx="3106650" cy="2709650"/>
            </a:xfrm>
          </p:grpSpPr>
          <p:sp>
            <p:nvSpPr>
              <p:cNvPr id="12544" name="Google Shape;12544;p8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47" name="Google Shape;12547;p84"/>
          <p:cNvGrpSpPr/>
          <p:nvPr/>
        </p:nvGrpSpPr>
        <p:grpSpPr>
          <a:xfrm>
            <a:off x="7690956" y="3488034"/>
            <a:ext cx="312074" cy="684173"/>
            <a:chOff x="7645573" y="3754300"/>
            <a:chExt cx="293855" cy="644170"/>
          </a:xfrm>
        </p:grpSpPr>
        <p:sp>
          <p:nvSpPr>
            <p:cNvPr id="12548" name="Google Shape;12548;p8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84"/>
          <p:cNvGrpSpPr/>
          <p:nvPr/>
        </p:nvGrpSpPr>
        <p:grpSpPr>
          <a:xfrm>
            <a:off x="5612944" y="970941"/>
            <a:ext cx="709011" cy="739359"/>
            <a:chOff x="5830645" y="1256617"/>
            <a:chExt cx="530340" cy="553040"/>
          </a:xfrm>
        </p:grpSpPr>
        <p:grpSp>
          <p:nvGrpSpPr>
            <p:cNvPr id="12551" name="Google Shape;12551;p84"/>
            <p:cNvGrpSpPr/>
            <p:nvPr/>
          </p:nvGrpSpPr>
          <p:grpSpPr>
            <a:xfrm>
              <a:off x="5830645" y="1256617"/>
              <a:ext cx="259743" cy="269909"/>
              <a:chOff x="5830645" y="1256617"/>
              <a:chExt cx="259743" cy="269909"/>
            </a:xfrm>
          </p:grpSpPr>
          <p:sp>
            <p:nvSpPr>
              <p:cNvPr id="12552" name="Google Shape;12552;p8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4"/>
            <p:cNvGrpSpPr/>
            <p:nvPr/>
          </p:nvGrpSpPr>
          <p:grpSpPr>
            <a:xfrm>
              <a:off x="6101293" y="1256617"/>
              <a:ext cx="259692" cy="269909"/>
              <a:chOff x="6101293" y="1256617"/>
              <a:chExt cx="259692" cy="269909"/>
            </a:xfrm>
          </p:grpSpPr>
          <p:sp>
            <p:nvSpPr>
              <p:cNvPr id="12555" name="Google Shape;12555;p8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4"/>
            <p:cNvGrpSpPr/>
            <p:nvPr/>
          </p:nvGrpSpPr>
          <p:grpSpPr>
            <a:xfrm>
              <a:off x="5830645" y="1539749"/>
              <a:ext cx="259692" cy="269909"/>
              <a:chOff x="5830645" y="1539749"/>
              <a:chExt cx="259692" cy="269909"/>
            </a:xfrm>
          </p:grpSpPr>
          <p:sp>
            <p:nvSpPr>
              <p:cNvPr id="12558" name="Google Shape;12558;p8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4"/>
            <p:cNvGrpSpPr/>
            <p:nvPr/>
          </p:nvGrpSpPr>
          <p:grpSpPr>
            <a:xfrm>
              <a:off x="6101293" y="1539749"/>
              <a:ext cx="259692" cy="269909"/>
              <a:chOff x="6101293" y="1539749"/>
              <a:chExt cx="259692" cy="269909"/>
            </a:xfrm>
          </p:grpSpPr>
          <p:sp>
            <p:nvSpPr>
              <p:cNvPr id="12561" name="Google Shape;12561;p8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3" name="Google Shape;12563;p8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84"/>
          <p:cNvGrpSpPr/>
          <p:nvPr/>
        </p:nvGrpSpPr>
        <p:grpSpPr>
          <a:xfrm>
            <a:off x="714438" y="2707057"/>
            <a:ext cx="1452955" cy="621360"/>
            <a:chOff x="732422" y="2990152"/>
            <a:chExt cx="1337773" cy="572102"/>
          </a:xfrm>
        </p:grpSpPr>
        <p:sp>
          <p:nvSpPr>
            <p:cNvPr id="12565" name="Google Shape;12565;p8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574"/>
        <p:cNvGrpSpPr/>
        <p:nvPr/>
      </p:nvGrpSpPr>
      <p:grpSpPr>
        <a:xfrm>
          <a:off x="0" y="0"/>
          <a:ext cx="0" cy="0"/>
          <a:chOff x="0" y="0"/>
          <a:chExt cx="0" cy="0"/>
        </a:xfrm>
      </p:grpSpPr>
      <p:grpSp>
        <p:nvGrpSpPr>
          <p:cNvPr id="12575" name="Google Shape;12575;p85"/>
          <p:cNvGrpSpPr/>
          <p:nvPr/>
        </p:nvGrpSpPr>
        <p:grpSpPr>
          <a:xfrm>
            <a:off x="708575" y="965865"/>
            <a:ext cx="1636117" cy="1526144"/>
            <a:chOff x="729238" y="1179665"/>
            <a:chExt cx="1636117" cy="1526144"/>
          </a:xfrm>
        </p:grpSpPr>
        <p:grpSp>
          <p:nvGrpSpPr>
            <p:cNvPr id="12576" name="Google Shape;12576;p85"/>
            <p:cNvGrpSpPr/>
            <p:nvPr/>
          </p:nvGrpSpPr>
          <p:grpSpPr>
            <a:xfrm>
              <a:off x="729238" y="1179665"/>
              <a:ext cx="80700" cy="1526144"/>
              <a:chOff x="729238" y="1179665"/>
              <a:chExt cx="80700" cy="1526144"/>
            </a:xfrm>
          </p:grpSpPr>
          <p:sp>
            <p:nvSpPr>
              <p:cNvPr id="12577" name="Google Shape;12577;p8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5"/>
            <p:cNvGrpSpPr/>
            <p:nvPr/>
          </p:nvGrpSpPr>
          <p:grpSpPr>
            <a:xfrm>
              <a:off x="903098" y="1179665"/>
              <a:ext cx="80700" cy="1526144"/>
              <a:chOff x="903098" y="1179665"/>
              <a:chExt cx="80700" cy="1526144"/>
            </a:xfrm>
          </p:grpSpPr>
          <p:sp>
            <p:nvSpPr>
              <p:cNvPr id="12588" name="Google Shape;12588;p8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85"/>
            <p:cNvGrpSpPr/>
            <p:nvPr/>
          </p:nvGrpSpPr>
          <p:grpSpPr>
            <a:xfrm>
              <a:off x="1076958" y="1179665"/>
              <a:ext cx="80700" cy="1526144"/>
              <a:chOff x="1076958" y="1179665"/>
              <a:chExt cx="80700" cy="1526144"/>
            </a:xfrm>
          </p:grpSpPr>
          <p:sp>
            <p:nvSpPr>
              <p:cNvPr id="12599" name="Google Shape;12599;p8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85"/>
            <p:cNvGrpSpPr/>
            <p:nvPr/>
          </p:nvGrpSpPr>
          <p:grpSpPr>
            <a:xfrm>
              <a:off x="1247707" y="1179665"/>
              <a:ext cx="80700" cy="1526144"/>
              <a:chOff x="1247707" y="1179665"/>
              <a:chExt cx="80700" cy="1526144"/>
            </a:xfrm>
          </p:grpSpPr>
          <p:sp>
            <p:nvSpPr>
              <p:cNvPr id="12610" name="Google Shape;12610;p8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5"/>
            <p:cNvGrpSpPr/>
            <p:nvPr/>
          </p:nvGrpSpPr>
          <p:grpSpPr>
            <a:xfrm>
              <a:off x="1421567" y="1179665"/>
              <a:ext cx="80700" cy="1526144"/>
              <a:chOff x="1421567" y="1179665"/>
              <a:chExt cx="80700" cy="1526144"/>
            </a:xfrm>
          </p:grpSpPr>
          <p:sp>
            <p:nvSpPr>
              <p:cNvPr id="12621" name="Google Shape;12621;p8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5"/>
            <p:cNvGrpSpPr/>
            <p:nvPr/>
          </p:nvGrpSpPr>
          <p:grpSpPr>
            <a:xfrm>
              <a:off x="1592327" y="1179665"/>
              <a:ext cx="80700" cy="1526144"/>
              <a:chOff x="1592327" y="1179665"/>
              <a:chExt cx="80700" cy="1526144"/>
            </a:xfrm>
          </p:grpSpPr>
          <p:sp>
            <p:nvSpPr>
              <p:cNvPr id="12632" name="Google Shape;12632;p8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85"/>
            <p:cNvGrpSpPr/>
            <p:nvPr/>
          </p:nvGrpSpPr>
          <p:grpSpPr>
            <a:xfrm>
              <a:off x="1766187" y="1179665"/>
              <a:ext cx="80700" cy="1526144"/>
              <a:chOff x="1766187" y="1179665"/>
              <a:chExt cx="80700" cy="1526144"/>
            </a:xfrm>
          </p:grpSpPr>
          <p:sp>
            <p:nvSpPr>
              <p:cNvPr id="12643" name="Google Shape;12643;p8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5"/>
            <p:cNvGrpSpPr/>
            <p:nvPr/>
          </p:nvGrpSpPr>
          <p:grpSpPr>
            <a:xfrm>
              <a:off x="1936935" y="1179665"/>
              <a:ext cx="80700" cy="1526144"/>
              <a:chOff x="1936935" y="1179665"/>
              <a:chExt cx="80700" cy="1526144"/>
            </a:xfrm>
          </p:grpSpPr>
          <p:sp>
            <p:nvSpPr>
              <p:cNvPr id="12654" name="Google Shape;12654;p8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85"/>
            <p:cNvGrpSpPr/>
            <p:nvPr/>
          </p:nvGrpSpPr>
          <p:grpSpPr>
            <a:xfrm>
              <a:off x="2110795" y="1179665"/>
              <a:ext cx="80700" cy="1526144"/>
              <a:chOff x="2110795" y="1179665"/>
              <a:chExt cx="80700" cy="1526144"/>
            </a:xfrm>
          </p:grpSpPr>
          <p:sp>
            <p:nvSpPr>
              <p:cNvPr id="12665" name="Google Shape;12665;p8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85"/>
            <p:cNvGrpSpPr/>
            <p:nvPr/>
          </p:nvGrpSpPr>
          <p:grpSpPr>
            <a:xfrm>
              <a:off x="2284655" y="1179665"/>
              <a:ext cx="80700" cy="1526144"/>
              <a:chOff x="2284655" y="1179665"/>
              <a:chExt cx="80700" cy="1526144"/>
            </a:xfrm>
          </p:grpSpPr>
          <p:sp>
            <p:nvSpPr>
              <p:cNvPr id="12676" name="Google Shape;12676;p8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86" name="Google Shape;12686;p85"/>
          <p:cNvGrpSpPr/>
          <p:nvPr/>
        </p:nvGrpSpPr>
        <p:grpSpPr>
          <a:xfrm>
            <a:off x="2603242" y="985003"/>
            <a:ext cx="1364248" cy="1102133"/>
            <a:chOff x="2623904" y="1198803"/>
            <a:chExt cx="1364248" cy="1102133"/>
          </a:xfrm>
        </p:grpSpPr>
        <p:grpSp>
          <p:nvGrpSpPr>
            <p:cNvPr id="12687" name="Google Shape;12687;p85"/>
            <p:cNvGrpSpPr/>
            <p:nvPr/>
          </p:nvGrpSpPr>
          <p:grpSpPr>
            <a:xfrm>
              <a:off x="2623907" y="1198803"/>
              <a:ext cx="1364245" cy="273000"/>
              <a:chOff x="2623907" y="1198803"/>
              <a:chExt cx="1364245" cy="273000"/>
            </a:xfrm>
          </p:grpSpPr>
          <p:sp>
            <p:nvSpPr>
              <p:cNvPr id="12688" name="Google Shape;12688;p8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5"/>
            <p:cNvGrpSpPr/>
            <p:nvPr/>
          </p:nvGrpSpPr>
          <p:grpSpPr>
            <a:xfrm>
              <a:off x="2623904" y="1476964"/>
              <a:ext cx="1364245" cy="273000"/>
              <a:chOff x="2623904" y="1476964"/>
              <a:chExt cx="1364245" cy="273000"/>
            </a:xfrm>
          </p:grpSpPr>
          <p:sp>
            <p:nvSpPr>
              <p:cNvPr id="12694" name="Google Shape;12694;p8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85"/>
            <p:cNvGrpSpPr/>
            <p:nvPr/>
          </p:nvGrpSpPr>
          <p:grpSpPr>
            <a:xfrm>
              <a:off x="2623907" y="1749775"/>
              <a:ext cx="1364245" cy="273000"/>
              <a:chOff x="2623907" y="1749775"/>
              <a:chExt cx="1364245" cy="273000"/>
            </a:xfrm>
          </p:grpSpPr>
          <p:sp>
            <p:nvSpPr>
              <p:cNvPr id="12700" name="Google Shape;12700;p8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85"/>
            <p:cNvGrpSpPr/>
            <p:nvPr/>
          </p:nvGrpSpPr>
          <p:grpSpPr>
            <a:xfrm>
              <a:off x="2623904" y="2027936"/>
              <a:ext cx="1364245" cy="273000"/>
              <a:chOff x="2623904" y="2027936"/>
              <a:chExt cx="1364245" cy="273000"/>
            </a:xfrm>
          </p:grpSpPr>
          <p:sp>
            <p:nvSpPr>
              <p:cNvPr id="12706" name="Google Shape;12706;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11" name="Google Shape;12711;p85"/>
          <p:cNvGrpSpPr/>
          <p:nvPr/>
        </p:nvGrpSpPr>
        <p:grpSpPr>
          <a:xfrm>
            <a:off x="2592703" y="2444186"/>
            <a:ext cx="1387541" cy="159124"/>
            <a:chOff x="3200660" y="2180272"/>
            <a:chExt cx="2563824" cy="378237"/>
          </a:xfrm>
        </p:grpSpPr>
        <p:sp>
          <p:nvSpPr>
            <p:cNvPr id="12712" name="Google Shape;12712;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85"/>
          <p:cNvGrpSpPr/>
          <p:nvPr/>
        </p:nvGrpSpPr>
        <p:grpSpPr>
          <a:xfrm>
            <a:off x="2589227" y="2722011"/>
            <a:ext cx="1390502" cy="159625"/>
            <a:chOff x="3530150" y="2790075"/>
            <a:chExt cx="1962600" cy="225300"/>
          </a:xfrm>
        </p:grpSpPr>
        <p:sp>
          <p:nvSpPr>
            <p:cNvPr id="12731" name="Google Shape;12731;p8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85"/>
          <p:cNvGrpSpPr/>
          <p:nvPr/>
        </p:nvGrpSpPr>
        <p:grpSpPr>
          <a:xfrm>
            <a:off x="2589880" y="3000337"/>
            <a:ext cx="1411629" cy="153761"/>
            <a:chOff x="3558802" y="4011427"/>
            <a:chExt cx="1866000" cy="111300"/>
          </a:xfrm>
        </p:grpSpPr>
        <p:sp>
          <p:nvSpPr>
            <p:cNvPr id="12734" name="Google Shape;12734;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85"/>
          <p:cNvGrpSpPr/>
          <p:nvPr/>
        </p:nvGrpSpPr>
        <p:grpSpPr>
          <a:xfrm>
            <a:off x="2589573" y="2205736"/>
            <a:ext cx="1383503" cy="119749"/>
            <a:chOff x="3465975" y="2270276"/>
            <a:chExt cx="1986364" cy="171929"/>
          </a:xfrm>
        </p:grpSpPr>
        <p:sp>
          <p:nvSpPr>
            <p:cNvPr id="12737" name="Google Shape;12737;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85"/>
          <p:cNvGrpSpPr/>
          <p:nvPr/>
        </p:nvGrpSpPr>
        <p:grpSpPr>
          <a:xfrm>
            <a:off x="2600580" y="3569387"/>
            <a:ext cx="1369531" cy="195460"/>
            <a:chOff x="723300" y="4253549"/>
            <a:chExt cx="2276482" cy="324900"/>
          </a:xfrm>
        </p:grpSpPr>
        <p:sp>
          <p:nvSpPr>
            <p:cNvPr id="12746" name="Google Shape;12746;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85"/>
          <p:cNvGrpSpPr/>
          <p:nvPr/>
        </p:nvGrpSpPr>
        <p:grpSpPr>
          <a:xfrm>
            <a:off x="2590141" y="3270567"/>
            <a:ext cx="1389066" cy="180119"/>
            <a:chOff x="705948" y="3788465"/>
            <a:chExt cx="2308953" cy="299400"/>
          </a:xfrm>
        </p:grpSpPr>
        <p:sp>
          <p:nvSpPr>
            <p:cNvPr id="12752" name="Google Shape;12752;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85"/>
          <p:cNvGrpSpPr/>
          <p:nvPr/>
        </p:nvGrpSpPr>
        <p:grpSpPr>
          <a:xfrm>
            <a:off x="2638078" y="3883547"/>
            <a:ext cx="1304609" cy="294074"/>
            <a:chOff x="2658741" y="4097347"/>
            <a:chExt cx="1304609" cy="294074"/>
          </a:xfrm>
        </p:grpSpPr>
        <p:grpSp>
          <p:nvGrpSpPr>
            <p:cNvPr id="12758" name="Google Shape;12758;p85"/>
            <p:cNvGrpSpPr/>
            <p:nvPr/>
          </p:nvGrpSpPr>
          <p:grpSpPr>
            <a:xfrm>
              <a:off x="2658741" y="4097347"/>
              <a:ext cx="118572" cy="294074"/>
              <a:chOff x="3343310" y="4475555"/>
              <a:chExt cx="127717" cy="316753"/>
            </a:xfrm>
          </p:grpSpPr>
          <p:sp>
            <p:nvSpPr>
              <p:cNvPr id="12759" name="Google Shape;12759;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85"/>
            <p:cNvGrpSpPr/>
            <p:nvPr/>
          </p:nvGrpSpPr>
          <p:grpSpPr>
            <a:xfrm>
              <a:off x="3815519" y="4098388"/>
              <a:ext cx="147831" cy="291991"/>
              <a:chOff x="3527539" y="4476677"/>
              <a:chExt cx="159232" cy="314510"/>
            </a:xfrm>
          </p:grpSpPr>
          <p:sp>
            <p:nvSpPr>
              <p:cNvPr id="12762" name="Google Shape;12762;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5"/>
            <p:cNvGrpSpPr/>
            <p:nvPr/>
          </p:nvGrpSpPr>
          <p:grpSpPr>
            <a:xfrm>
              <a:off x="3511696" y="4098388"/>
              <a:ext cx="147831" cy="291991"/>
              <a:chOff x="3527539" y="4476677"/>
              <a:chExt cx="159232" cy="314510"/>
            </a:xfrm>
          </p:grpSpPr>
          <p:sp>
            <p:nvSpPr>
              <p:cNvPr id="12765" name="Google Shape;12765;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85"/>
            <p:cNvGrpSpPr/>
            <p:nvPr/>
          </p:nvGrpSpPr>
          <p:grpSpPr>
            <a:xfrm>
              <a:off x="3207874" y="4098388"/>
              <a:ext cx="147831" cy="291991"/>
              <a:chOff x="3527539" y="4476677"/>
              <a:chExt cx="159232" cy="314510"/>
            </a:xfrm>
          </p:grpSpPr>
          <p:sp>
            <p:nvSpPr>
              <p:cNvPr id="12768" name="Google Shape;12768;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85"/>
            <p:cNvGrpSpPr/>
            <p:nvPr/>
          </p:nvGrpSpPr>
          <p:grpSpPr>
            <a:xfrm>
              <a:off x="2933305" y="4097347"/>
              <a:ext cx="118572" cy="294074"/>
              <a:chOff x="3343310" y="4475555"/>
              <a:chExt cx="127717" cy="316753"/>
            </a:xfrm>
          </p:grpSpPr>
          <p:sp>
            <p:nvSpPr>
              <p:cNvPr id="12771" name="Google Shape;12771;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73" name="Google Shape;12773;p85"/>
          <p:cNvGrpSpPr/>
          <p:nvPr/>
        </p:nvGrpSpPr>
        <p:grpSpPr>
          <a:xfrm>
            <a:off x="4256908" y="1866669"/>
            <a:ext cx="1433821" cy="191501"/>
            <a:chOff x="4273350" y="2080469"/>
            <a:chExt cx="1433821" cy="191501"/>
          </a:xfrm>
        </p:grpSpPr>
        <p:grpSp>
          <p:nvGrpSpPr>
            <p:cNvPr id="12774" name="Google Shape;12774;p85"/>
            <p:cNvGrpSpPr/>
            <p:nvPr/>
          </p:nvGrpSpPr>
          <p:grpSpPr>
            <a:xfrm>
              <a:off x="4273350" y="2080469"/>
              <a:ext cx="1433821" cy="0"/>
              <a:chOff x="5224975" y="2962250"/>
              <a:chExt cx="1544400" cy="0"/>
            </a:xfrm>
          </p:grpSpPr>
          <p:cxnSp>
            <p:nvCxnSpPr>
              <p:cNvPr id="12775" name="Google Shape;12775;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776" name="Google Shape;12776;p8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2777" name="Google Shape;12777;p85"/>
            <p:cNvGrpSpPr/>
            <p:nvPr/>
          </p:nvGrpSpPr>
          <p:grpSpPr>
            <a:xfrm>
              <a:off x="4273350" y="2271969"/>
              <a:ext cx="1433821" cy="0"/>
              <a:chOff x="5224975" y="2962250"/>
              <a:chExt cx="1544400" cy="0"/>
            </a:xfrm>
          </p:grpSpPr>
          <p:cxnSp>
            <p:nvCxnSpPr>
              <p:cNvPr id="12778" name="Google Shape;12778;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779" name="Google Shape;12779;p8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2780" name="Google Shape;12780;p85"/>
          <p:cNvGrpSpPr/>
          <p:nvPr/>
        </p:nvGrpSpPr>
        <p:grpSpPr>
          <a:xfrm>
            <a:off x="4258463" y="969236"/>
            <a:ext cx="1430711" cy="743389"/>
            <a:chOff x="5159450" y="1919950"/>
            <a:chExt cx="1541050" cy="862500"/>
          </a:xfrm>
        </p:grpSpPr>
        <p:sp>
          <p:nvSpPr>
            <p:cNvPr id="12781" name="Google Shape;12781;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2782" name="Google Shape;12782;p85"/>
            <p:cNvGrpSpPr/>
            <p:nvPr/>
          </p:nvGrpSpPr>
          <p:grpSpPr>
            <a:xfrm>
              <a:off x="5159450" y="1919950"/>
              <a:ext cx="1541050" cy="862500"/>
              <a:chOff x="5159450" y="1919950"/>
              <a:chExt cx="1541050" cy="862500"/>
            </a:xfrm>
          </p:grpSpPr>
          <p:cxnSp>
            <p:nvCxnSpPr>
              <p:cNvPr id="12783" name="Google Shape;12783;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2784" name="Google Shape;12784;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2785" name="Google Shape;12785;p85"/>
          <p:cNvGrpSpPr/>
          <p:nvPr/>
        </p:nvGrpSpPr>
        <p:grpSpPr>
          <a:xfrm>
            <a:off x="4248577" y="2192564"/>
            <a:ext cx="1450484" cy="1052087"/>
            <a:chOff x="5230575" y="1554475"/>
            <a:chExt cx="2137150" cy="1550150"/>
          </a:xfrm>
        </p:grpSpPr>
        <p:sp>
          <p:nvSpPr>
            <p:cNvPr id="12786" name="Google Shape;12786;p8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85"/>
          <p:cNvGrpSpPr/>
          <p:nvPr/>
        </p:nvGrpSpPr>
        <p:grpSpPr>
          <a:xfrm rot="10800000">
            <a:off x="4265127" y="3284753"/>
            <a:ext cx="1417383" cy="887946"/>
            <a:chOff x="5645403" y="2920021"/>
            <a:chExt cx="2650800" cy="2180614"/>
          </a:xfrm>
        </p:grpSpPr>
        <p:sp>
          <p:nvSpPr>
            <p:cNvPr id="12800" name="Google Shape;12800;p8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01" name="Google Shape;12801;p85"/>
            <p:cNvCxnSpPr>
              <a:stCxn id="1280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2802" name="Google Shape;12802;p8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03" name="Google Shape;12803;p85"/>
            <p:cNvCxnSpPr>
              <a:endCxn id="1280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2804" name="Google Shape;12804;p8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05" name="Google Shape;12805;p85"/>
            <p:cNvCxnSpPr>
              <a:stCxn id="1280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2806" name="Google Shape;12806;p8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07" name="Google Shape;12807;p85"/>
            <p:cNvCxnSpPr>
              <a:endCxn id="1280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2808" name="Google Shape;12808;p85"/>
          <p:cNvGrpSpPr/>
          <p:nvPr/>
        </p:nvGrpSpPr>
        <p:grpSpPr>
          <a:xfrm>
            <a:off x="7365487" y="2188108"/>
            <a:ext cx="1071743" cy="1021579"/>
            <a:chOff x="7189833" y="2022667"/>
            <a:chExt cx="1251159" cy="1192597"/>
          </a:xfrm>
        </p:grpSpPr>
        <p:sp>
          <p:nvSpPr>
            <p:cNvPr id="12809" name="Google Shape;12809;p8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85"/>
          <p:cNvGrpSpPr/>
          <p:nvPr/>
        </p:nvGrpSpPr>
        <p:grpSpPr>
          <a:xfrm>
            <a:off x="706758" y="2614515"/>
            <a:ext cx="1695374" cy="1560837"/>
            <a:chOff x="727421" y="2828315"/>
            <a:chExt cx="1695374" cy="1560837"/>
          </a:xfrm>
        </p:grpSpPr>
        <p:grpSp>
          <p:nvGrpSpPr>
            <p:cNvPr id="12814" name="Google Shape;12814;p85"/>
            <p:cNvGrpSpPr/>
            <p:nvPr/>
          </p:nvGrpSpPr>
          <p:grpSpPr>
            <a:xfrm>
              <a:off x="819108" y="2882501"/>
              <a:ext cx="103104" cy="1426186"/>
              <a:chOff x="4674013" y="3100904"/>
              <a:chExt cx="122758" cy="1698043"/>
            </a:xfrm>
          </p:grpSpPr>
          <p:sp>
            <p:nvSpPr>
              <p:cNvPr id="12815" name="Google Shape;12815;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2" name="Google Shape;12822;p85"/>
            <p:cNvGrpSpPr/>
            <p:nvPr/>
          </p:nvGrpSpPr>
          <p:grpSpPr>
            <a:xfrm>
              <a:off x="1062475" y="2882501"/>
              <a:ext cx="103104" cy="1426186"/>
              <a:chOff x="4940438" y="3100904"/>
              <a:chExt cx="122758" cy="1698043"/>
            </a:xfrm>
          </p:grpSpPr>
          <p:sp>
            <p:nvSpPr>
              <p:cNvPr id="12823" name="Google Shape;12823;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85"/>
            <p:cNvGrpSpPr/>
            <p:nvPr/>
          </p:nvGrpSpPr>
          <p:grpSpPr>
            <a:xfrm>
              <a:off x="1299324" y="2882501"/>
              <a:ext cx="103104" cy="1426186"/>
              <a:chOff x="5206863" y="3100904"/>
              <a:chExt cx="122758" cy="1698043"/>
            </a:xfrm>
          </p:grpSpPr>
          <p:sp>
            <p:nvSpPr>
              <p:cNvPr id="12831" name="Google Shape;12831;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85"/>
            <p:cNvGrpSpPr/>
            <p:nvPr/>
          </p:nvGrpSpPr>
          <p:grpSpPr>
            <a:xfrm>
              <a:off x="1786057" y="2882501"/>
              <a:ext cx="103104" cy="1426186"/>
              <a:chOff x="6006138" y="3143629"/>
              <a:chExt cx="122758" cy="1698043"/>
            </a:xfrm>
          </p:grpSpPr>
          <p:sp>
            <p:nvSpPr>
              <p:cNvPr id="12839" name="Google Shape;12839;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6" name="Google Shape;12846;p85"/>
            <p:cNvGrpSpPr/>
            <p:nvPr/>
          </p:nvGrpSpPr>
          <p:grpSpPr>
            <a:xfrm>
              <a:off x="2029422" y="2882501"/>
              <a:ext cx="103104" cy="1426186"/>
              <a:chOff x="6805413" y="3100904"/>
              <a:chExt cx="122758" cy="1698043"/>
            </a:xfrm>
          </p:grpSpPr>
          <p:sp>
            <p:nvSpPr>
              <p:cNvPr id="12847" name="Google Shape;12847;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5"/>
            <p:cNvGrpSpPr/>
            <p:nvPr/>
          </p:nvGrpSpPr>
          <p:grpSpPr>
            <a:xfrm>
              <a:off x="727421" y="2828315"/>
              <a:ext cx="1695374" cy="1560837"/>
              <a:chOff x="734799" y="2782450"/>
              <a:chExt cx="1571100" cy="1577400"/>
            </a:xfrm>
          </p:grpSpPr>
          <p:cxnSp>
            <p:nvCxnSpPr>
              <p:cNvPr id="12855" name="Google Shape;12855;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2856" name="Google Shape;12856;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2857" name="Google Shape;12857;p85"/>
            <p:cNvGrpSpPr/>
            <p:nvPr/>
          </p:nvGrpSpPr>
          <p:grpSpPr>
            <a:xfrm>
              <a:off x="2272795" y="2882501"/>
              <a:ext cx="103104" cy="1426186"/>
              <a:chOff x="5206863" y="3100904"/>
              <a:chExt cx="122758" cy="1698043"/>
            </a:xfrm>
          </p:grpSpPr>
          <p:sp>
            <p:nvSpPr>
              <p:cNvPr id="12858" name="Google Shape;12858;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85"/>
            <p:cNvGrpSpPr/>
            <p:nvPr/>
          </p:nvGrpSpPr>
          <p:grpSpPr>
            <a:xfrm>
              <a:off x="1542694" y="2882501"/>
              <a:ext cx="103104" cy="1426186"/>
              <a:chOff x="6006138" y="3143629"/>
              <a:chExt cx="122758" cy="1698043"/>
            </a:xfrm>
          </p:grpSpPr>
          <p:sp>
            <p:nvSpPr>
              <p:cNvPr id="12866" name="Google Shape;12866;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73" name="Google Shape;12873;p85"/>
          <p:cNvGrpSpPr/>
          <p:nvPr/>
        </p:nvGrpSpPr>
        <p:grpSpPr>
          <a:xfrm>
            <a:off x="5915338" y="2192087"/>
            <a:ext cx="1248543" cy="1025319"/>
            <a:chOff x="5183758" y="1210600"/>
            <a:chExt cx="3605380" cy="2960783"/>
          </a:xfrm>
        </p:grpSpPr>
        <p:sp>
          <p:nvSpPr>
            <p:cNvPr id="12874" name="Google Shape;12874;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78" name="Google Shape;12878;p8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2879" name="Google Shape;12879;p8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2880" name="Google Shape;12880;p8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2881" name="Google Shape;12881;p8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2882" name="Google Shape;12882;p8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85"/>
          <p:cNvGrpSpPr/>
          <p:nvPr/>
        </p:nvGrpSpPr>
        <p:grpSpPr>
          <a:xfrm>
            <a:off x="5772399" y="3330404"/>
            <a:ext cx="2664831" cy="843440"/>
            <a:chOff x="5916567" y="1099697"/>
            <a:chExt cx="2556683" cy="809211"/>
          </a:xfrm>
        </p:grpSpPr>
        <p:sp>
          <p:nvSpPr>
            <p:cNvPr id="12884" name="Google Shape;12884;p8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85"/>
          <p:cNvGrpSpPr/>
          <p:nvPr/>
        </p:nvGrpSpPr>
        <p:grpSpPr>
          <a:xfrm>
            <a:off x="5879940" y="979263"/>
            <a:ext cx="1299851" cy="1023338"/>
            <a:chOff x="5900602" y="1193063"/>
            <a:chExt cx="1299851" cy="1023338"/>
          </a:xfrm>
        </p:grpSpPr>
        <p:grpSp>
          <p:nvGrpSpPr>
            <p:cNvPr id="12893" name="Google Shape;12893;p85"/>
            <p:cNvGrpSpPr/>
            <p:nvPr/>
          </p:nvGrpSpPr>
          <p:grpSpPr>
            <a:xfrm>
              <a:off x="6743564" y="1193063"/>
              <a:ext cx="456889" cy="700379"/>
              <a:chOff x="6743564" y="1193063"/>
              <a:chExt cx="456889" cy="700379"/>
            </a:xfrm>
          </p:grpSpPr>
          <p:grpSp>
            <p:nvGrpSpPr>
              <p:cNvPr id="12894" name="Google Shape;12894;p85"/>
              <p:cNvGrpSpPr/>
              <p:nvPr/>
            </p:nvGrpSpPr>
            <p:grpSpPr>
              <a:xfrm>
                <a:off x="6743564" y="1690731"/>
                <a:ext cx="214402" cy="202710"/>
                <a:chOff x="6743564" y="1690731"/>
                <a:chExt cx="214402" cy="202710"/>
              </a:xfrm>
            </p:grpSpPr>
            <p:sp>
              <p:nvSpPr>
                <p:cNvPr id="12895" name="Google Shape;12895;p8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85"/>
              <p:cNvGrpSpPr/>
              <p:nvPr/>
            </p:nvGrpSpPr>
            <p:grpSpPr>
              <a:xfrm>
                <a:off x="6915505" y="1193063"/>
                <a:ext cx="284947" cy="589637"/>
                <a:chOff x="6915505" y="1193063"/>
                <a:chExt cx="284947" cy="589637"/>
              </a:xfrm>
            </p:grpSpPr>
            <p:sp>
              <p:nvSpPr>
                <p:cNvPr id="12898" name="Google Shape;12898;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99" name="Google Shape;12899;p8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2900" name="Google Shape;12900;p85"/>
            <p:cNvGrpSpPr/>
            <p:nvPr/>
          </p:nvGrpSpPr>
          <p:grpSpPr>
            <a:xfrm>
              <a:off x="6520337" y="1193063"/>
              <a:ext cx="341815" cy="801589"/>
              <a:chOff x="6520337" y="1193063"/>
              <a:chExt cx="341815" cy="801589"/>
            </a:xfrm>
          </p:grpSpPr>
          <p:grpSp>
            <p:nvGrpSpPr>
              <p:cNvPr id="12901" name="Google Shape;12901;p85"/>
              <p:cNvGrpSpPr/>
              <p:nvPr/>
            </p:nvGrpSpPr>
            <p:grpSpPr>
              <a:xfrm>
                <a:off x="6520337" y="1589527"/>
                <a:ext cx="213950" cy="405125"/>
                <a:chOff x="6520337" y="1589527"/>
                <a:chExt cx="213950" cy="405125"/>
              </a:xfrm>
            </p:grpSpPr>
            <p:sp>
              <p:nvSpPr>
                <p:cNvPr id="12902" name="Google Shape;12902;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85"/>
              <p:cNvGrpSpPr/>
              <p:nvPr/>
            </p:nvGrpSpPr>
            <p:grpSpPr>
              <a:xfrm>
                <a:off x="6577204" y="1193063"/>
                <a:ext cx="284947" cy="453562"/>
                <a:chOff x="6577204" y="1193063"/>
                <a:chExt cx="284947" cy="453562"/>
              </a:xfrm>
            </p:grpSpPr>
            <p:sp>
              <p:nvSpPr>
                <p:cNvPr id="12905" name="Google Shape;12905;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06" name="Google Shape;12906;p8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907" name="Google Shape;12907;p85"/>
            <p:cNvGrpSpPr/>
            <p:nvPr/>
          </p:nvGrpSpPr>
          <p:grpSpPr>
            <a:xfrm>
              <a:off x="6238903" y="1193063"/>
              <a:ext cx="300475" cy="901782"/>
              <a:chOff x="6238903" y="1193063"/>
              <a:chExt cx="300475" cy="901782"/>
            </a:xfrm>
          </p:grpSpPr>
          <p:grpSp>
            <p:nvGrpSpPr>
              <p:cNvPr id="12908" name="Google Shape;12908;p85"/>
              <p:cNvGrpSpPr/>
              <p:nvPr/>
            </p:nvGrpSpPr>
            <p:grpSpPr>
              <a:xfrm>
                <a:off x="6290865" y="1489315"/>
                <a:ext cx="248514" cy="605530"/>
                <a:chOff x="6290865" y="1489315"/>
                <a:chExt cx="248514" cy="605530"/>
              </a:xfrm>
            </p:grpSpPr>
            <p:sp>
              <p:nvSpPr>
                <p:cNvPr id="12909" name="Google Shape;12909;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5"/>
              <p:cNvGrpSpPr/>
              <p:nvPr/>
            </p:nvGrpSpPr>
            <p:grpSpPr>
              <a:xfrm>
                <a:off x="6238903" y="1193063"/>
                <a:ext cx="284947" cy="327512"/>
                <a:chOff x="6238903" y="1193063"/>
                <a:chExt cx="284947" cy="327512"/>
              </a:xfrm>
            </p:grpSpPr>
            <p:sp>
              <p:nvSpPr>
                <p:cNvPr id="12912" name="Google Shape;12912;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13" name="Google Shape;12913;p8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914" name="Google Shape;12914;p85"/>
            <p:cNvGrpSpPr/>
            <p:nvPr/>
          </p:nvGrpSpPr>
          <p:grpSpPr>
            <a:xfrm>
              <a:off x="5900602" y="1193063"/>
              <a:ext cx="444345" cy="1023338"/>
              <a:chOff x="5900602" y="1193063"/>
              <a:chExt cx="444345" cy="1023338"/>
            </a:xfrm>
          </p:grpSpPr>
          <p:grpSp>
            <p:nvGrpSpPr>
              <p:cNvPr id="12915" name="Google Shape;12915;p85"/>
              <p:cNvGrpSpPr/>
              <p:nvPr/>
            </p:nvGrpSpPr>
            <p:grpSpPr>
              <a:xfrm>
                <a:off x="6046501" y="1367785"/>
                <a:ext cx="298446" cy="848616"/>
                <a:chOff x="6046501" y="1367785"/>
                <a:chExt cx="298446" cy="848616"/>
              </a:xfrm>
            </p:grpSpPr>
            <p:sp>
              <p:nvSpPr>
                <p:cNvPr id="12916" name="Google Shape;12916;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85"/>
              <p:cNvGrpSpPr/>
              <p:nvPr/>
            </p:nvGrpSpPr>
            <p:grpSpPr>
              <a:xfrm>
                <a:off x="5900602" y="1193063"/>
                <a:ext cx="284947" cy="182312"/>
                <a:chOff x="5900602" y="1193063"/>
                <a:chExt cx="284947" cy="182312"/>
              </a:xfrm>
            </p:grpSpPr>
            <p:sp>
              <p:nvSpPr>
                <p:cNvPr id="12919" name="Google Shape;12919;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20" name="Google Shape;12920;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2921" name="Google Shape;12921;p85"/>
          <p:cNvGrpSpPr/>
          <p:nvPr/>
        </p:nvGrpSpPr>
        <p:grpSpPr>
          <a:xfrm>
            <a:off x="7217822" y="979408"/>
            <a:ext cx="1219413" cy="1051365"/>
            <a:chOff x="7287122" y="1165658"/>
            <a:chExt cx="1219413" cy="1051365"/>
          </a:xfrm>
        </p:grpSpPr>
        <p:grpSp>
          <p:nvGrpSpPr>
            <p:cNvPr id="12922" name="Google Shape;12922;p85"/>
            <p:cNvGrpSpPr/>
            <p:nvPr/>
          </p:nvGrpSpPr>
          <p:grpSpPr>
            <a:xfrm>
              <a:off x="7287122" y="1969723"/>
              <a:ext cx="1219413" cy="247300"/>
              <a:chOff x="7287122" y="1969723"/>
              <a:chExt cx="1219413" cy="247300"/>
            </a:xfrm>
          </p:grpSpPr>
          <p:sp>
            <p:nvSpPr>
              <p:cNvPr id="12923" name="Google Shape;12923;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4" name="Google Shape;12924;p85"/>
              <p:cNvGrpSpPr/>
              <p:nvPr/>
            </p:nvGrpSpPr>
            <p:grpSpPr>
              <a:xfrm>
                <a:off x="7287122" y="2063892"/>
                <a:ext cx="1151753" cy="73428"/>
                <a:chOff x="7287122" y="2063892"/>
                <a:chExt cx="1151753" cy="73428"/>
              </a:xfrm>
            </p:grpSpPr>
            <p:sp>
              <p:nvSpPr>
                <p:cNvPr id="12925" name="Google Shape;12925;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26" name="Google Shape;12926;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927" name="Google Shape;12927;p85"/>
            <p:cNvGrpSpPr/>
            <p:nvPr/>
          </p:nvGrpSpPr>
          <p:grpSpPr>
            <a:xfrm>
              <a:off x="7287122" y="1712201"/>
              <a:ext cx="1219403" cy="246767"/>
              <a:chOff x="7287122" y="1712201"/>
              <a:chExt cx="1219403" cy="246767"/>
            </a:xfrm>
          </p:grpSpPr>
          <p:sp>
            <p:nvSpPr>
              <p:cNvPr id="12928" name="Google Shape;12928;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9" name="Google Shape;12929;p85"/>
              <p:cNvGrpSpPr/>
              <p:nvPr/>
            </p:nvGrpSpPr>
            <p:grpSpPr>
              <a:xfrm>
                <a:off x="7287122" y="1842861"/>
                <a:ext cx="1005303" cy="73419"/>
                <a:chOff x="7287122" y="1842861"/>
                <a:chExt cx="1005303" cy="73419"/>
              </a:xfrm>
            </p:grpSpPr>
            <p:sp>
              <p:nvSpPr>
                <p:cNvPr id="12930" name="Google Shape;12930;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31" name="Google Shape;12931;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932" name="Google Shape;12932;p85"/>
            <p:cNvGrpSpPr/>
            <p:nvPr/>
          </p:nvGrpSpPr>
          <p:grpSpPr>
            <a:xfrm>
              <a:off x="7287122" y="1447520"/>
              <a:ext cx="1219403" cy="286667"/>
              <a:chOff x="7287122" y="1447520"/>
              <a:chExt cx="1219403" cy="286667"/>
            </a:xfrm>
          </p:grpSpPr>
          <p:sp>
            <p:nvSpPr>
              <p:cNvPr id="12933" name="Google Shape;12933;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4" name="Google Shape;12934;p85"/>
              <p:cNvGrpSpPr/>
              <p:nvPr/>
            </p:nvGrpSpPr>
            <p:grpSpPr>
              <a:xfrm>
                <a:off x="7287122" y="1581977"/>
                <a:ext cx="852803" cy="73428"/>
                <a:chOff x="7287122" y="1581977"/>
                <a:chExt cx="852803" cy="73428"/>
              </a:xfrm>
            </p:grpSpPr>
            <p:sp>
              <p:nvSpPr>
                <p:cNvPr id="12935" name="Google Shape;12935;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36" name="Google Shape;12936;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937" name="Google Shape;12937;p85"/>
            <p:cNvGrpSpPr/>
            <p:nvPr/>
          </p:nvGrpSpPr>
          <p:grpSpPr>
            <a:xfrm>
              <a:off x="7287122" y="1165658"/>
              <a:ext cx="1219403" cy="344253"/>
              <a:chOff x="7287122" y="1165658"/>
              <a:chExt cx="1219403" cy="344253"/>
            </a:xfrm>
          </p:grpSpPr>
          <p:sp>
            <p:nvSpPr>
              <p:cNvPr id="12938" name="Google Shape;12938;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9" name="Google Shape;12939;p85"/>
              <p:cNvGrpSpPr/>
              <p:nvPr/>
            </p:nvGrpSpPr>
            <p:grpSpPr>
              <a:xfrm>
                <a:off x="7287122" y="1341025"/>
                <a:ext cx="695703" cy="73419"/>
                <a:chOff x="7287122" y="1341025"/>
                <a:chExt cx="695703" cy="73419"/>
              </a:xfrm>
            </p:grpSpPr>
            <p:sp>
              <p:nvSpPr>
                <p:cNvPr id="12940" name="Google Shape;12940;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41" name="Google Shape;12941;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45"/>
        <p:cNvGrpSpPr/>
        <p:nvPr/>
      </p:nvGrpSpPr>
      <p:grpSpPr>
        <a:xfrm>
          <a:off x="0" y="0"/>
          <a:ext cx="0" cy="0"/>
          <a:chOff x="0" y="0"/>
          <a:chExt cx="0" cy="0"/>
        </a:xfrm>
      </p:grpSpPr>
      <p:grpSp>
        <p:nvGrpSpPr>
          <p:cNvPr id="12946" name="Google Shape;12946;p86"/>
          <p:cNvGrpSpPr/>
          <p:nvPr/>
        </p:nvGrpSpPr>
        <p:grpSpPr>
          <a:xfrm>
            <a:off x="866243" y="2291587"/>
            <a:ext cx="415546" cy="355053"/>
            <a:chOff x="866243" y="2291587"/>
            <a:chExt cx="415546" cy="355053"/>
          </a:xfrm>
        </p:grpSpPr>
        <p:sp>
          <p:nvSpPr>
            <p:cNvPr id="12947" name="Google Shape;12947;p8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2" name="Google Shape;12952;p86"/>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3" name="Google Shape;12953;p86"/>
          <p:cNvGrpSpPr/>
          <p:nvPr/>
        </p:nvGrpSpPr>
        <p:grpSpPr>
          <a:xfrm>
            <a:off x="1958520" y="2302574"/>
            <a:ext cx="359213" cy="327807"/>
            <a:chOff x="1958520" y="2302574"/>
            <a:chExt cx="359213" cy="327807"/>
          </a:xfrm>
        </p:grpSpPr>
        <p:sp>
          <p:nvSpPr>
            <p:cNvPr id="12954" name="Google Shape;12954;p8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86"/>
          <p:cNvGrpSpPr/>
          <p:nvPr/>
        </p:nvGrpSpPr>
        <p:grpSpPr>
          <a:xfrm>
            <a:off x="2579882" y="2287427"/>
            <a:ext cx="207582" cy="359594"/>
            <a:chOff x="2656082" y="2287427"/>
            <a:chExt cx="207582" cy="359594"/>
          </a:xfrm>
        </p:grpSpPr>
        <p:sp>
          <p:nvSpPr>
            <p:cNvPr id="12958" name="Google Shape;12958;p8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86"/>
          <p:cNvGrpSpPr/>
          <p:nvPr/>
        </p:nvGrpSpPr>
        <p:grpSpPr>
          <a:xfrm>
            <a:off x="3049653" y="2321468"/>
            <a:ext cx="362991" cy="290018"/>
            <a:chOff x="3049653" y="2321468"/>
            <a:chExt cx="362991" cy="290018"/>
          </a:xfrm>
        </p:grpSpPr>
        <p:sp>
          <p:nvSpPr>
            <p:cNvPr id="12963" name="Google Shape;12963;p8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86"/>
          <p:cNvGrpSpPr/>
          <p:nvPr/>
        </p:nvGrpSpPr>
        <p:grpSpPr>
          <a:xfrm>
            <a:off x="3564243" y="2289904"/>
            <a:ext cx="422342" cy="355243"/>
            <a:chOff x="3564243" y="2289904"/>
            <a:chExt cx="422342" cy="355243"/>
          </a:xfrm>
        </p:grpSpPr>
        <p:sp>
          <p:nvSpPr>
            <p:cNvPr id="12968" name="Google Shape;12968;p8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3" name="Google Shape;12973;p86"/>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4" name="Google Shape;12974;p86"/>
          <p:cNvGrpSpPr/>
          <p:nvPr/>
        </p:nvGrpSpPr>
        <p:grpSpPr>
          <a:xfrm>
            <a:off x="4687894" y="2289713"/>
            <a:ext cx="359594" cy="353909"/>
            <a:chOff x="4687894" y="2289713"/>
            <a:chExt cx="359594" cy="353909"/>
          </a:xfrm>
        </p:grpSpPr>
        <p:sp>
          <p:nvSpPr>
            <p:cNvPr id="12975" name="Google Shape;12975;p8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8" name="Google Shape;12978;p86"/>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9" name="Google Shape;12979;p86"/>
          <p:cNvGrpSpPr/>
          <p:nvPr/>
        </p:nvGrpSpPr>
        <p:grpSpPr>
          <a:xfrm>
            <a:off x="6372624" y="2308227"/>
            <a:ext cx="263567" cy="317614"/>
            <a:chOff x="6421399" y="2308227"/>
            <a:chExt cx="263567" cy="317614"/>
          </a:xfrm>
        </p:grpSpPr>
        <p:sp>
          <p:nvSpPr>
            <p:cNvPr id="12980" name="Google Shape;12980;p8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6"/>
          <p:cNvGrpSpPr/>
          <p:nvPr/>
        </p:nvGrpSpPr>
        <p:grpSpPr>
          <a:xfrm>
            <a:off x="6870193" y="2295620"/>
            <a:ext cx="360356" cy="343462"/>
            <a:chOff x="6870193" y="2295620"/>
            <a:chExt cx="360356" cy="343462"/>
          </a:xfrm>
        </p:grpSpPr>
        <p:sp>
          <p:nvSpPr>
            <p:cNvPr id="12985" name="Google Shape;12985;p8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86"/>
          <p:cNvGrpSpPr/>
          <p:nvPr/>
        </p:nvGrpSpPr>
        <p:grpSpPr>
          <a:xfrm>
            <a:off x="7441465" y="2302860"/>
            <a:ext cx="342192" cy="327140"/>
            <a:chOff x="7441465" y="2302860"/>
            <a:chExt cx="342192" cy="327140"/>
          </a:xfrm>
        </p:grpSpPr>
        <p:sp>
          <p:nvSpPr>
            <p:cNvPr id="12988" name="Google Shape;12988;p8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86"/>
          <p:cNvGrpSpPr/>
          <p:nvPr/>
        </p:nvGrpSpPr>
        <p:grpSpPr>
          <a:xfrm>
            <a:off x="7989683" y="2350207"/>
            <a:ext cx="332761" cy="234066"/>
            <a:chOff x="7989683" y="2350207"/>
            <a:chExt cx="332761" cy="234066"/>
          </a:xfrm>
        </p:grpSpPr>
        <p:sp>
          <p:nvSpPr>
            <p:cNvPr id="12991" name="Google Shape;12991;p8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86"/>
          <p:cNvGrpSpPr/>
          <p:nvPr/>
        </p:nvGrpSpPr>
        <p:grpSpPr>
          <a:xfrm>
            <a:off x="5823294" y="2309751"/>
            <a:ext cx="315327" cy="314978"/>
            <a:chOff x="5823294" y="2309751"/>
            <a:chExt cx="315327" cy="314978"/>
          </a:xfrm>
        </p:grpSpPr>
        <p:sp>
          <p:nvSpPr>
            <p:cNvPr id="12998" name="Google Shape;12998;p8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5" name="Google Shape;13015;p86"/>
          <p:cNvGrpSpPr/>
          <p:nvPr/>
        </p:nvGrpSpPr>
        <p:grpSpPr>
          <a:xfrm>
            <a:off x="2497275" y="2744159"/>
            <a:ext cx="370930" cy="370549"/>
            <a:chOff x="2497275" y="2744159"/>
            <a:chExt cx="370930" cy="370549"/>
          </a:xfrm>
        </p:grpSpPr>
        <p:sp>
          <p:nvSpPr>
            <p:cNvPr id="13016" name="Google Shape;13016;p8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86"/>
          <p:cNvGrpSpPr/>
          <p:nvPr/>
        </p:nvGrpSpPr>
        <p:grpSpPr>
          <a:xfrm>
            <a:off x="860940" y="2746477"/>
            <a:ext cx="371883" cy="365691"/>
            <a:chOff x="860940" y="2746477"/>
            <a:chExt cx="371883" cy="365691"/>
          </a:xfrm>
        </p:grpSpPr>
        <p:sp>
          <p:nvSpPr>
            <p:cNvPr id="13023" name="Google Shape;13023;p8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86"/>
          <p:cNvGrpSpPr/>
          <p:nvPr/>
        </p:nvGrpSpPr>
        <p:grpSpPr>
          <a:xfrm>
            <a:off x="1450836" y="2766258"/>
            <a:ext cx="283985" cy="341080"/>
            <a:chOff x="1493849" y="2775533"/>
            <a:chExt cx="283985" cy="341080"/>
          </a:xfrm>
        </p:grpSpPr>
        <p:sp>
          <p:nvSpPr>
            <p:cNvPr id="13029" name="Google Shape;13029;p8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86"/>
          <p:cNvGrpSpPr/>
          <p:nvPr/>
        </p:nvGrpSpPr>
        <p:grpSpPr>
          <a:xfrm>
            <a:off x="1952836" y="2774422"/>
            <a:ext cx="372835" cy="342573"/>
            <a:chOff x="1952836" y="2774422"/>
            <a:chExt cx="372835" cy="342573"/>
          </a:xfrm>
        </p:grpSpPr>
        <p:sp>
          <p:nvSpPr>
            <p:cNvPr id="13032" name="Google Shape;13032;p8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86"/>
          <p:cNvGrpSpPr/>
          <p:nvPr/>
        </p:nvGrpSpPr>
        <p:grpSpPr>
          <a:xfrm>
            <a:off x="3079916" y="2744477"/>
            <a:ext cx="332729" cy="372518"/>
            <a:chOff x="3079916" y="2744477"/>
            <a:chExt cx="332729" cy="372518"/>
          </a:xfrm>
        </p:grpSpPr>
        <p:sp>
          <p:nvSpPr>
            <p:cNvPr id="13036" name="Google Shape;13036;p8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86"/>
          <p:cNvGrpSpPr/>
          <p:nvPr/>
        </p:nvGrpSpPr>
        <p:grpSpPr>
          <a:xfrm>
            <a:off x="3620576" y="2745525"/>
            <a:ext cx="336889" cy="355592"/>
            <a:chOff x="3620576" y="2745525"/>
            <a:chExt cx="336889" cy="355592"/>
          </a:xfrm>
        </p:grpSpPr>
        <p:sp>
          <p:nvSpPr>
            <p:cNvPr id="13040" name="Google Shape;13040;p8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86"/>
          <p:cNvGrpSpPr/>
          <p:nvPr/>
        </p:nvGrpSpPr>
        <p:grpSpPr>
          <a:xfrm>
            <a:off x="4126815" y="2760704"/>
            <a:ext cx="380393" cy="363118"/>
            <a:chOff x="4126815" y="2760704"/>
            <a:chExt cx="380393" cy="363118"/>
          </a:xfrm>
        </p:grpSpPr>
        <p:sp>
          <p:nvSpPr>
            <p:cNvPr id="13043" name="Google Shape;13043;p8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86"/>
          <p:cNvGrpSpPr/>
          <p:nvPr/>
        </p:nvGrpSpPr>
        <p:grpSpPr>
          <a:xfrm>
            <a:off x="4675986" y="2745684"/>
            <a:ext cx="381346" cy="368644"/>
            <a:chOff x="4675986" y="2745684"/>
            <a:chExt cx="381346" cy="368644"/>
          </a:xfrm>
        </p:grpSpPr>
        <p:sp>
          <p:nvSpPr>
            <p:cNvPr id="13048" name="Google Shape;13048;p8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86"/>
          <p:cNvGrpSpPr/>
          <p:nvPr/>
        </p:nvGrpSpPr>
        <p:grpSpPr>
          <a:xfrm>
            <a:off x="5220616" y="2791061"/>
            <a:ext cx="373185" cy="302466"/>
            <a:chOff x="5220616" y="2791061"/>
            <a:chExt cx="373185" cy="302466"/>
          </a:xfrm>
        </p:grpSpPr>
        <p:sp>
          <p:nvSpPr>
            <p:cNvPr id="13051" name="Google Shape;13051;p8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86"/>
          <p:cNvGrpSpPr/>
          <p:nvPr/>
        </p:nvGrpSpPr>
        <p:grpSpPr>
          <a:xfrm>
            <a:off x="5788661" y="2772517"/>
            <a:ext cx="284366" cy="344097"/>
            <a:chOff x="5864861" y="2772517"/>
            <a:chExt cx="284366" cy="344097"/>
          </a:xfrm>
        </p:grpSpPr>
        <p:sp>
          <p:nvSpPr>
            <p:cNvPr id="13070" name="Google Shape;13070;p8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6" name="Google Shape;13076;p86"/>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7" name="Google Shape;13077;p86"/>
          <p:cNvGrpSpPr/>
          <p:nvPr/>
        </p:nvGrpSpPr>
        <p:grpSpPr>
          <a:xfrm>
            <a:off x="6974158" y="2789537"/>
            <a:ext cx="255247" cy="327458"/>
            <a:chOff x="6974158" y="2789537"/>
            <a:chExt cx="255247" cy="327458"/>
          </a:xfrm>
        </p:grpSpPr>
        <p:sp>
          <p:nvSpPr>
            <p:cNvPr id="13078" name="Google Shape;13078;p8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86"/>
          <p:cNvGrpSpPr/>
          <p:nvPr/>
        </p:nvGrpSpPr>
        <p:grpSpPr>
          <a:xfrm>
            <a:off x="7530697" y="2790299"/>
            <a:ext cx="244291" cy="326314"/>
            <a:chOff x="7530697" y="2790299"/>
            <a:chExt cx="244291" cy="326314"/>
          </a:xfrm>
        </p:grpSpPr>
        <p:sp>
          <p:nvSpPr>
            <p:cNvPr id="13085" name="Google Shape;13085;p8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86"/>
          <p:cNvGrpSpPr/>
          <p:nvPr/>
        </p:nvGrpSpPr>
        <p:grpSpPr>
          <a:xfrm>
            <a:off x="7988191" y="2832248"/>
            <a:ext cx="332348" cy="283985"/>
            <a:chOff x="7988191" y="2832248"/>
            <a:chExt cx="332348" cy="283985"/>
          </a:xfrm>
        </p:grpSpPr>
        <p:sp>
          <p:nvSpPr>
            <p:cNvPr id="13092" name="Google Shape;13092;p8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5" name="Google Shape;13095;p86"/>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6" name="Google Shape;13096;p86"/>
          <p:cNvGrpSpPr/>
          <p:nvPr/>
        </p:nvGrpSpPr>
        <p:grpSpPr>
          <a:xfrm>
            <a:off x="3588440" y="3258368"/>
            <a:ext cx="364484" cy="262423"/>
            <a:chOff x="3588440" y="3258368"/>
            <a:chExt cx="364484" cy="262423"/>
          </a:xfrm>
        </p:grpSpPr>
        <p:sp>
          <p:nvSpPr>
            <p:cNvPr id="13097" name="Google Shape;13097;p8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3" name="Google Shape;13103;p86"/>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4" name="Google Shape;13104;p86"/>
          <p:cNvGrpSpPr/>
          <p:nvPr/>
        </p:nvGrpSpPr>
        <p:grpSpPr>
          <a:xfrm>
            <a:off x="5765817" y="3227724"/>
            <a:ext cx="364865" cy="324822"/>
            <a:chOff x="5765817" y="3227724"/>
            <a:chExt cx="364865" cy="324822"/>
          </a:xfrm>
        </p:grpSpPr>
        <p:sp>
          <p:nvSpPr>
            <p:cNvPr id="13105" name="Google Shape;13105;p8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86"/>
          <p:cNvGrpSpPr/>
          <p:nvPr/>
        </p:nvGrpSpPr>
        <p:grpSpPr>
          <a:xfrm>
            <a:off x="6228583" y="3237664"/>
            <a:ext cx="446539" cy="303895"/>
            <a:chOff x="6228583" y="3237664"/>
            <a:chExt cx="446539" cy="303895"/>
          </a:xfrm>
        </p:grpSpPr>
        <p:sp>
          <p:nvSpPr>
            <p:cNvPr id="13109" name="Google Shape;13109;p8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86"/>
          <p:cNvGrpSpPr/>
          <p:nvPr/>
        </p:nvGrpSpPr>
        <p:grpSpPr>
          <a:xfrm>
            <a:off x="865862" y="3207306"/>
            <a:ext cx="364484" cy="364897"/>
            <a:chOff x="865862" y="3207306"/>
            <a:chExt cx="364484" cy="364897"/>
          </a:xfrm>
        </p:grpSpPr>
        <p:sp>
          <p:nvSpPr>
            <p:cNvPr id="13127" name="Google Shape;13127;p8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86"/>
          <p:cNvGrpSpPr/>
          <p:nvPr/>
        </p:nvGrpSpPr>
        <p:grpSpPr>
          <a:xfrm>
            <a:off x="1404617" y="3226962"/>
            <a:ext cx="370168" cy="325965"/>
            <a:chOff x="1404617" y="3226962"/>
            <a:chExt cx="370168" cy="325965"/>
          </a:xfrm>
        </p:grpSpPr>
        <p:sp>
          <p:nvSpPr>
            <p:cNvPr id="13142" name="Google Shape;13142;p8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86"/>
          <p:cNvGrpSpPr/>
          <p:nvPr/>
        </p:nvGrpSpPr>
        <p:grpSpPr>
          <a:xfrm>
            <a:off x="1953403" y="3216094"/>
            <a:ext cx="366389" cy="354481"/>
            <a:chOff x="1954741" y="3212419"/>
            <a:chExt cx="366389" cy="354481"/>
          </a:xfrm>
        </p:grpSpPr>
        <p:sp>
          <p:nvSpPr>
            <p:cNvPr id="13152" name="Google Shape;13152;p8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86"/>
          <p:cNvGrpSpPr/>
          <p:nvPr/>
        </p:nvGrpSpPr>
        <p:grpSpPr>
          <a:xfrm>
            <a:off x="3043239" y="3215626"/>
            <a:ext cx="366008" cy="348670"/>
            <a:chOff x="3043239" y="3215626"/>
            <a:chExt cx="366008" cy="348670"/>
          </a:xfrm>
        </p:grpSpPr>
        <p:sp>
          <p:nvSpPr>
            <p:cNvPr id="13160" name="Google Shape;13160;p8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86"/>
          <p:cNvGrpSpPr/>
          <p:nvPr/>
        </p:nvGrpSpPr>
        <p:grpSpPr>
          <a:xfrm>
            <a:off x="4218333" y="3184982"/>
            <a:ext cx="209107" cy="383442"/>
            <a:chOff x="4218333" y="3184982"/>
            <a:chExt cx="209107" cy="383442"/>
          </a:xfrm>
        </p:grpSpPr>
        <p:sp>
          <p:nvSpPr>
            <p:cNvPr id="13163" name="Google Shape;13163;p8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5" name="Google Shape;13165;p86"/>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6" name="Google Shape;13166;p86"/>
          <p:cNvGrpSpPr/>
          <p:nvPr/>
        </p:nvGrpSpPr>
        <p:grpSpPr>
          <a:xfrm>
            <a:off x="6896644" y="3216007"/>
            <a:ext cx="322917" cy="347876"/>
            <a:chOff x="6896644" y="3216007"/>
            <a:chExt cx="322917" cy="347876"/>
          </a:xfrm>
        </p:grpSpPr>
        <p:sp>
          <p:nvSpPr>
            <p:cNvPr id="13167" name="Google Shape;13167;p8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86"/>
          <p:cNvGrpSpPr/>
          <p:nvPr/>
        </p:nvGrpSpPr>
        <p:grpSpPr>
          <a:xfrm>
            <a:off x="7429366" y="3223183"/>
            <a:ext cx="334634" cy="333904"/>
            <a:chOff x="7429366" y="3223183"/>
            <a:chExt cx="334634" cy="333904"/>
          </a:xfrm>
        </p:grpSpPr>
        <p:sp>
          <p:nvSpPr>
            <p:cNvPr id="13175" name="Google Shape;13175;p8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7" name="Google Shape;13177;p86"/>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8" name="Google Shape;13178;p86"/>
          <p:cNvGrpSpPr/>
          <p:nvPr/>
        </p:nvGrpSpPr>
        <p:grpSpPr>
          <a:xfrm>
            <a:off x="5216456" y="3725484"/>
            <a:ext cx="356196" cy="265631"/>
            <a:chOff x="5216456" y="3725484"/>
            <a:chExt cx="356196" cy="265631"/>
          </a:xfrm>
        </p:grpSpPr>
        <p:sp>
          <p:nvSpPr>
            <p:cNvPr id="13179" name="Google Shape;13179;p8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86"/>
          <p:cNvGrpSpPr/>
          <p:nvPr/>
        </p:nvGrpSpPr>
        <p:grpSpPr>
          <a:xfrm>
            <a:off x="6849393" y="3733994"/>
            <a:ext cx="355053" cy="248038"/>
            <a:chOff x="6849393" y="3733994"/>
            <a:chExt cx="355053" cy="248038"/>
          </a:xfrm>
        </p:grpSpPr>
        <p:sp>
          <p:nvSpPr>
            <p:cNvPr id="13182" name="Google Shape;13182;p8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86"/>
          <p:cNvGrpSpPr/>
          <p:nvPr/>
        </p:nvGrpSpPr>
        <p:grpSpPr>
          <a:xfrm>
            <a:off x="7918997" y="3714687"/>
            <a:ext cx="392111" cy="280206"/>
            <a:chOff x="7918997" y="3714687"/>
            <a:chExt cx="392111" cy="280206"/>
          </a:xfrm>
        </p:grpSpPr>
        <p:sp>
          <p:nvSpPr>
            <p:cNvPr id="13188" name="Google Shape;13188;p8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3" name="Google Shape;13193;p86"/>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4" name="Google Shape;13194;p86"/>
          <p:cNvGrpSpPr/>
          <p:nvPr/>
        </p:nvGrpSpPr>
        <p:grpSpPr>
          <a:xfrm>
            <a:off x="1408777" y="3680964"/>
            <a:ext cx="357720" cy="355148"/>
            <a:chOff x="1408777" y="3680964"/>
            <a:chExt cx="357720" cy="355148"/>
          </a:xfrm>
        </p:grpSpPr>
        <p:sp>
          <p:nvSpPr>
            <p:cNvPr id="13195" name="Google Shape;13195;p8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0" name="Google Shape;13200;p86"/>
          <p:cNvGrpSpPr/>
          <p:nvPr/>
        </p:nvGrpSpPr>
        <p:grpSpPr>
          <a:xfrm>
            <a:off x="1952836" y="3680964"/>
            <a:ext cx="357720" cy="355148"/>
            <a:chOff x="1952836" y="3680964"/>
            <a:chExt cx="357720" cy="355148"/>
          </a:xfrm>
        </p:grpSpPr>
        <p:sp>
          <p:nvSpPr>
            <p:cNvPr id="13201" name="Google Shape;13201;p8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86"/>
          <p:cNvGrpSpPr/>
          <p:nvPr/>
        </p:nvGrpSpPr>
        <p:grpSpPr>
          <a:xfrm>
            <a:off x="2496894" y="3680964"/>
            <a:ext cx="357720" cy="355148"/>
            <a:chOff x="2496894" y="3680964"/>
            <a:chExt cx="357720" cy="355148"/>
          </a:xfrm>
        </p:grpSpPr>
        <p:sp>
          <p:nvSpPr>
            <p:cNvPr id="13207" name="Google Shape;13207;p8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86"/>
          <p:cNvGrpSpPr/>
          <p:nvPr/>
        </p:nvGrpSpPr>
        <p:grpSpPr>
          <a:xfrm>
            <a:off x="3040984" y="3681059"/>
            <a:ext cx="356164" cy="355815"/>
            <a:chOff x="3040984" y="3681059"/>
            <a:chExt cx="356164" cy="355815"/>
          </a:xfrm>
        </p:grpSpPr>
        <p:sp>
          <p:nvSpPr>
            <p:cNvPr id="13213" name="Google Shape;13213;p8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86"/>
          <p:cNvGrpSpPr/>
          <p:nvPr/>
        </p:nvGrpSpPr>
        <p:grpSpPr>
          <a:xfrm>
            <a:off x="3584280" y="3699191"/>
            <a:ext cx="358069" cy="317995"/>
            <a:chOff x="3584280" y="3699191"/>
            <a:chExt cx="358069" cy="317995"/>
          </a:xfrm>
        </p:grpSpPr>
        <p:sp>
          <p:nvSpPr>
            <p:cNvPr id="13217" name="Google Shape;13217;p8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86"/>
          <p:cNvGrpSpPr/>
          <p:nvPr/>
        </p:nvGrpSpPr>
        <p:grpSpPr>
          <a:xfrm>
            <a:off x="4129482" y="3681059"/>
            <a:ext cx="355402" cy="354291"/>
            <a:chOff x="4129482" y="3681059"/>
            <a:chExt cx="355402" cy="354291"/>
          </a:xfrm>
        </p:grpSpPr>
        <p:sp>
          <p:nvSpPr>
            <p:cNvPr id="13222" name="Google Shape;13222;p8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86"/>
          <p:cNvGrpSpPr/>
          <p:nvPr/>
        </p:nvGrpSpPr>
        <p:grpSpPr>
          <a:xfrm>
            <a:off x="4673540" y="3680297"/>
            <a:ext cx="355434" cy="355815"/>
            <a:chOff x="4673540" y="3680297"/>
            <a:chExt cx="355434" cy="355815"/>
          </a:xfrm>
        </p:grpSpPr>
        <p:sp>
          <p:nvSpPr>
            <p:cNvPr id="13227" name="Google Shape;13227;p8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86"/>
          <p:cNvGrpSpPr/>
          <p:nvPr/>
        </p:nvGrpSpPr>
        <p:grpSpPr>
          <a:xfrm>
            <a:off x="5779408" y="3699191"/>
            <a:ext cx="317645" cy="318757"/>
            <a:chOff x="5779408" y="3699191"/>
            <a:chExt cx="317645" cy="318757"/>
          </a:xfrm>
        </p:grpSpPr>
        <p:sp>
          <p:nvSpPr>
            <p:cNvPr id="13231" name="Google Shape;13231;p8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3" name="Google Shape;13233;p86"/>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4" name="Google Shape;13234;p86"/>
          <p:cNvGrpSpPr/>
          <p:nvPr/>
        </p:nvGrpSpPr>
        <p:grpSpPr>
          <a:xfrm>
            <a:off x="7390435" y="3680868"/>
            <a:ext cx="372073" cy="355243"/>
            <a:chOff x="7390435" y="3680868"/>
            <a:chExt cx="372073" cy="355243"/>
          </a:xfrm>
        </p:grpSpPr>
        <p:sp>
          <p:nvSpPr>
            <p:cNvPr id="13235" name="Google Shape;13235;p8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86"/>
          <p:cNvGrpSpPr/>
          <p:nvPr/>
        </p:nvGrpSpPr>
        <p:grpSpPr>
          <a:xfrm>
            <a:off x="1421638" y="4125629"/>
            <a:ext cx="374709" cy="374010"/>
            <a:chOff x="1421638" y="4125629"/>
            <a:chExt cx="374709" cy="374010"/>
          </a:xfrm>
        </p:grpSpPr>
        <p:sp>
          <p:nvSpPr>
            <p:cNvPr id="13242" name="Google Shape;13242;p8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86"/>
          <p:cNvGrpSpPr/>
          <p:nvPr/>
        </p:nvGrpSpPr>
        <p:grpSpPr>
          <a:xfrm>
            <a:off x="1973254" y="4156304"/>
            <a:ext cx="357720" cy="342192"/>
            <a:chOff x="1973254" y="4156304"/>
            <a:chExt cx="357720" cy="342192"/>
          </a:xfrm>
        </p:grpSpPr>
        <p:sp>
          <p:nvSpPr>
            <p:cNvPr id="13245" name="Google Shape;13245;p8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86"/>
          <p:cNvGrpSpPr/>
          <p:nvPr/>
        </p:nvGrpSpPr>
        <p:grpSpPr>
          <a:xfrm>
            <a:off x="2523759" y="4135505"/>
            <a:ext cx="341049" cy="340318"/>
            <a:chOff x="2523759" y="4135505"/>
            <a:chExt cx="341049" cy="340318"/>
          </a:xfrm>
        </p:grpSpPr>
        <p:sp>
          <p:nvSpPr>
            <p:cNvPr id="13252" name="Google Shape;13252;p8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86"/>
          <p:cNvGrpSpPr/>
          <p:nvPr/>
        </p:nvGrpSpPr>
        <p:grpSpPr>
          <a:xfrm>
            <a:off x="3040603" y="4130360"/>
            <a:ext cx="392079" cy="350353"/>
            <a:chOff x="3040603" y="4130360"/>
            <a:chExt cx="392079" cy="350353"/>
          </a:xfrm>
        </p:grpSpPr>
        <p:sp>
          <p:nvSpPr>
            <p:cNvPr id="13255" name="Google Shape;13255;p8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86"/>
          <p:cNvGrpSpPr/>
          <p:nvPr/>
        </p:nvGrpSpPr>
        <p:grpSpPr>
          <a:xfrm>
            <a:off x="3662144" y="4135505"/>
            <a:ext cx="232955" cy="340318"/>
            <a:chOff x="3662144" y="4135505"/>
            <a:chExt cx="232955" cy="340318"/>
          </a:xfrm>
        </p:grpSpPr>
        <p:sp>
          <p:nvSpPr>
            <p:cNvPr id="13266" name="Google Shape;13266;p8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86"/>
          <p:cNvGrpSpPr/>
          <p:nvPr/>
        </p:nvGrpSpPr>
        <p:grpSpPr>
          <a:xfrm>
            <a:off x="4149138" y="4121151"/>
            <a:ext cx="344065" cy="368644"/>
            <a:chOff x="4149138" y="4121151"/>
            <a:chExt cx="344065" cy="368644"/>
          </a:xfrm>
        </p:grpSpPr>
        <p:sp>
          <p:nvSpPr>
            <p:cNvPr id="13271" name="Google Shape;13271;p8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3" name="Google Shape;13283;p86"/>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4" name="Google Shape;13284;p86"/>
          <p:cNvGrpSpPr/>
          <p:nvPr/>
        </p:nvGrpSpPr>
        <p:grpSpPr>
          <a:xfrm>
            <a:off x="5206262" y="4174817"/>
            <a:ext cx="397763" cy="262804"/>
            <a:chOff x="5206262" y="4174817"/>
            <a:chExt cx="397763" cy="262804"/>
          </a:xfrm>
        </p:grpSpPr>
        <p:sp>
          <p:nvSpPr>
            <p:cNvPr id="13285" name="Google Shape;13285;p8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86"/>
          <p:cNvGrpSpPr/>
          <p:nvPr/>
        </p:nvGrpSpPr>
        <p:grpSpPr>
          <a:xfrm>
            <a:off x="5727616" y="4204699"/>
            <a:ext cx="440505" cy="290018"/>
            <a:chOff x="5727616" y="4204699"/>
            <a:chExt cx="440505" cy="290018"/>
          </a:xfrm>
        </p:grpSpPr>
        <p:sp>
          <p:nvSpPr>
            <p:cNvPr id="13293" name="Google Shape;13293;p8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86"/>
          <p:cNvGrpSpPr/>
          <p:nvPr/>
        </p:nvGrpSpPr>
        <p:grpSpPr>
          <a:xfrm>
            <a:off x="6410063" y="4135124"/>
            <a:ext cx="159950" cy="364516"/>
            <a:chOff x="6410063" y="4135124"/>
            <a:chExt cx="159950" cy="364516"/>
          </a:xfrm>
        </p:grpSpPr>
        <p:sp>
          <p:nvSpPr>
            <p:cNvPr id="13302" name="Google Shape;13302;p8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86"/>
          <p:cNvGrpSpPr/>
          <p:nvPr/>
        </p:nvGrpSpPr>
        <p:grpSpPr>
          <a:xfrm>
            <a:off x="6924652" y="4135505"/>
            <a:ext cx="214378" cy="364135"/>
            <a:chOff x="6924652" y="4135505"/>
            <a:chExt cx="214378" cy="364135"/>
          </a:xfrm>
        </p:grpSpPr>
        <p:sp>
          <p:nvSpPr>
            <p:cNvPr id="13307" name="Google Shape;13307;p8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86"/>
          <p:cNvGrpSpPr/>
          <p:nvPr/>
        </p:nvGrpSpPr>
        <p:grpSpPr>
          <a:xfrm>
            <a:off x="7384751" y="4147984"/>
            <a:ext cx="380012" cy="351274"/>
            <a:chOff x="7384751" y="4147984"/>
            <a:chExt cx="380012" cy="351274"/>
          </a:xfrm>
        </p:grpSpPr>
        <p:sp>
          <p:nvSpPr>
            <p:cNvPr id="13312" name="Google Shape;13312;p8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7" name="Google Shape;13317;p8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a:t>
            </a:r>
            <a:r>
              <a:rPr lang="en" sz="1100">
                <a:solidFill>
                  <a:schemeClr val="hlink"/>
                </a:solidFill>
                <a:uFill>
                  <a:noFill/>
                </a:uFill>
                <a:hlinkClick r:id="rId3"/>
              </a:rPr>
              <a:t> Flaticon’s extension</a:t>
            </a:r>
            <a:r>
              <a:rPr lang="en" sz="1100">
                <a:solidFill>
                  <a:srgbClr val="FFFFFF"/>
                </a:solidFill>
              </a:rPr>
              <a:t>, allowing you to customize and add even more icons.</a:t>
            </a:r>
            <a:endParaRPr sz="1100">
              <a:solidFill>
                <a:srgbClr val="435D74"/>
              </a:solidFill>
            </a:endParaRPr>
          </a:p>
        </p:txBody>
      </p:sp>
      <p:sp>
        <p:nvSpPr>
          <p:cNvPr id="13318" name="Google Shape;13318;p8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39"/>
        <p:cNvGrpSpPr/>
        <p:nvPr/>
      </p:nvGrpSpPr>
      <p:grpSpPr>
        <a:xfrm>
          <a:off x="0" y="0"/>
          <a:ext cx="0" cy="0"/>
          <a:chOff x="0" y="0"/>
          <a:chExt cx="0" cy="0"/>
        </a:xfrm>
      </p:grpSpPr>
      <p:sp>
        <p:nvSpPr>
          <p:cNvPr id="2541" name="Google Shape;2541;p44"/>
          <p:cNvSpPr txBox="1">
            <a:spLocks noGrp="1"/>
          </p:cNvSpPr>
          <p:nvPr>
            <p:ph type="subTitle" idx="2"/>
          </p:nvPr>
        </p:nvSpPr>
        <p:spPr>
          <a:xfrm>
            <a:off x="914400" y="590550"/>
            <a:ext cx="7467600" cy="3657600"/>
          </a:xfrm>
          <a:prstGeom prst="rect">
            <a:avLst/>
          </a:prstGeom>
        </p:spPr>
        <p:txBody>
          <a:bodyPr spcFirstLastPara="1" wrap="square" lIns="91425" tIns="91425" rIns="91425" bIns="91425" anchor="t" anchorCtr="0">
            <a:noAutofit/>
          </a:bodyPr>
          <a:lstStyle/>
          <a:p>
            <a:pPr marL="0" lvl="0" indent="0">
              <a:spcAft>
                <a:spcPts val="1600"/>
              </a:spcAft>
              <a:buNone/>
            </a:pPr>
            <a:r>
              <a:rPr lang="vi-VN" sz="2400" b="1" dirty="0">
                <a:latin typeface="+mj-lt"/>
              </a:rPr>
              <a:t>b. Tiêu chuẩn về gia đình hoà thuận, hạnh phúc, tiến bộ; tương trợ giúp đỡ mọi người trong cộng đồng</a:t>
            </a:r>
          </a:p>
          <a:p>
            <a:pPr marL="0" lvl="0" indent="0">
              <a:spcAft>
                <a:spcPts val="1600"/>
              </a:spcAft>
              <a:buNone/>
            </a:pPr>
            <a:r>
              <a:rPr lang="vi-VN" sz="2400" b="1" dirty="0">
                <a:latin typeface="+mj-lt"/>
              </a:rPr>
              <a:t>- Ông, bà, cha, mẹ và các thành viên trong gia đình được quan tâm, chăm sóc, phụng dưỡng </a:t>
            </a:r>
          </a:p>
          <a:p>
            <a:pPr marL="0" lvl="0" indent="0">
              <a:spcAft>
                <a:spcPts val="1600"/>
              </a:spcAft>
              <a:buNone/>
            </a:pPr>
            <a:r>
              <a:rPr lang="vi-VN" sz="2400" b="1" dirty="0">
                <a:latin typeface="+mj-lt"/>
              </a:rPr>
              <a:t>- Các thành viên có nếp sống lành mạnh, văn minh, ứng xử có văn hoá trong gia đình, cộng đồng và xã hội </a:t>
            </a:r>
          </a:p>
          <a:p>
            <a:pPr marL="0" lvl="0" indent="0">
              <a:spcAft>
                <a:spcPts val="1600"/>
              </a:spcAft>
              <a:buNone/>
            </a:pPr>
            <a:r>
              <a:rPr lang="vi-VN" sz="2400" b="1" dirty="0">
                <a:latin typeface="+mj-lt"/>
              </a:rPr>
              <a:t>- Tương trợ, giúp đỡ mọi người trong cộng đồng khi khó khăn, hoạn nạn </a:t>
            </a:r>
            <a:endParaRPr sz="2400" b="1" dirty="0">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541">
                                            <p:txEl>
                                              <p:pRg st="0" end="0"/>
                                            </p:txEl>
                                          </p:spTgt>
                                        </p:tgtEl>
                                        <p:attrNameLst>
                                          <p:attrName>style.visibility</p:attrName>
                                        </p:attrNameLst>
                                      </p:cBhvr>
                                      <p:to>
                                        <p:strVal val="visible"/>
                                      </p:to>
                                    </p:set>
                                    <p:animEffect transition="in" filter="circle(in)">
                                      <p:cBhvr>
                                        <p:cTn id="7" dur="2000"/>
                                        <p:tgtEl>
                                          <p:spTgt spid="25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541">
                                            <p:txEl>
                                              <p:pRg st="1" end="1"/>
                                            </p:txEl>
                                          </p:spTgt>
                                        </p:tgtEl>
                                        <p:attrNameLst>
                                          <p:attrName>style.visibility</p:attrName>
                                        </p:attrNameLst>
                                      </p:cBhvr>
                                      <p:to>
                                        <p:strVal val="visible"/>
                                      </p:to>
                                    </p:set>
                                    <p:animEffect transition="in" filter="circle(in)">
                                      <p:cBhvr>
                                        <p:cTn id="12" dur="2000"/>
                                        <p:tgtEl>
                                          <p:spTgt spid="25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541">
                                            <p:txEl>
                                              <p:pRg st="2" end="2"/>
                                            </p:txEl>
                                          </p:spTgt>
                                        </p:tgtEl>
                                        <p:attrNameLst>
                                          <p:attrName>style.visibility</p:attrName>
                                        </p:attrNameLst>
                                      </p:cBhvr>
                                      <p:to>
                                        <p:strVal val="visible"/>
                                      </p:to>
                                    </p:set>
                                    <p:animEffect transition="in" filter="circle(in)">
                                      <p:cBhvr>
                                        <p:cTn id="17" dur="2000"/>
                                        <p:tgtEl>
                                          <p:spTgt spid="25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2541">
                                            <p:txEl>
                                              <p:pRg st="3" end="3"/>
                                            </p:txEl>
                                          </p:spTgt>
                                        </p:tgtEl>
                                        <p:attrNameLst>
                                          <p:attrName>style.visibility</p:attrName>
                                        </p:attrNameLst>
                                      </p:cBhvr>
                                      <p:to>
                                        <p:strVal val="visible"/>
                                      </p:to>
                                    </p:set>
                                    <p:animEffect transition="in" filter="circle(in)">
                                      <p:cBhvr>
                                        <p:cTn id="22" dur="2000"/>
                                        <p:tgtEl>
                                          <p:spTgt spid="254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322"/>
        <p:cNvGrpSpPr/>
        <p:nvPr/>
      </p:nvGrpSpPr>
      <p:grpSpPr>
        <a:xfrm>
          <a:off x="0" y="0"/>
          <a:ext cx="0" cy="0"/>
          <a:chOff x="0" y="0"/>
          <a:chExt cx="0" cy="0"/>
        </a:xfrm>
      </p:grpSpPr>
      <p:grpSp>
        <p:nvGrpSpPr>
          <p:cNvPr id="13323" name="Google Shape;13323;p87"/>
          <p:cNvGrpSpPr/>
          <p:nvPr/>
        </p:nvGrpSpPr>
        <p:grpSpPr>
          <a:xfrm>
            <a:off x="1989449" y="4101269"/>
            <a:ext cx="374774" cy="346073"/>
            <a:chOff x="1989449" y="4282269"/>
            <a:chExt cx="374774" cy="346073"/>
          </a:xfrm>
        </p:grpSpPr>
        <p:sp>
          <p:nvSpPr>
            <p:cNvPr id="13324" name="Google Shape;13324;p8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87"/>
          <p:cNvGrpSpPr/>
          <p:nvPr/>
        </p:nvGrpSpPr>
        <p:grpSpPr>
          <a:xfrm>
            <a:off x="2487439" y="4099740"/>
            <a:ext cx="198775" cy="348972"/>
            <a:chOff x="2487439" y="4280740"/>
            <a:chExt cx="198775" cy="348972"/>
          </a:xfrm>
        </p:grpSpPr>
        <p:sp>
          <p:nvSpPr>
            <p:cNvPr id="13330" name="Google Shape;13330;p8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87"/>
          <p:cNvGrpSpPr/>
          <p:nvPr/>
        </p:nvGrpSpPr>
        <p:grpSpPr>
          <a:xfrm>
            <a:off x="2810958" y="4092923"/>
            <a:ext cx="353145" cy="361873"/>
            <a:chOff x="2810958" y="4273923"/>
            <a:chExt cx="353145" cy="361873"/>
          </a:xfrm>
        </p:grpSpPr>
        <p:sp>
          <p:nvSpPr>
            <p:cNvPr id="13335" name="Google Shape;13335;p8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87"/>
          <p:cNvGrpSpPr/>
          <p:nvPr/>
        </p:nvGrpSpPr>
        <p:grpSpPr>
          <a:xfrm>
            <a:off x="6275635" y="4101651"/>
            <a:ext cx="209383" cy="366778"/>
            <a:chOff x="6275635" y="4282651"/>
            <a:chExt cx="209383" cy="366778"/>
          </a:xfrm>
        </p:grpSpPr>
        <p:sp>
          <p:nvSpPr>
            <p:cNvPr id="13343" name="Google Shape;13343;p8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87"/>
          <p:cNvGrpSpPr/>
          <p:nvPr/>
        </p:nvGrpSpPr>
        <p:grpSpPr>
          <a:xfrm>
            <a:off x="6701186" y="4102033"/>
            <a:ext cx="280292" cy="366396"/>
            <a:chOff x="6701186" y="4283033"/>
            <a:chExt cx="280292" cy="366396"/>
          </a:xfrm>
        </p:grpSpPr>
        <p:sp>
          <p:nvSpPr>
            <p:cNvPr id="13346" name="Google Shape;13346;p8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87"/>
          <p:cNvGrpSpPr/>
          <p:nvPr/>
        </p:nvGrpSpPr>
        <p:grpSpPr>
          <a:xfrm>
            <a:off x="2609571" y="3643958"/>
            <a:ext cx="373627" cy="347347"/>
            <a:chOff x="2609571" y="3824958"/>
            <a:chExt cx="373627" cy="347347"/>
          </a:xfrm>
        </p:grpSpPr>
        <p:sp>
          <p:nvSpPr>
            <p:cNvPr id="13349" name="Google Shape;13349;p8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1" name="Google Shape;13351;p8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2" name="Google Shape;13352;p87"/>
          <p:cNvGrpSpPr/>
          <p:nvPr/>
        </p:nvGrpSpPr>
        <p:grpSpPr>
          <a:xfrm>
            <a:off x="916127" y="3626056"/>
            <a:ext cx="221902" cy="380795"/>
            <a:chOff x="916127" y="3807056"/>
            <a:chExt cx="221902" cy="380795"/>
          </a:xfrm>
        </p:grpSpPr>
        <p:sp>
          <p:nvSpPr>
            <p:cNvPr id="13353" name="Google Shape;13353;p8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8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9" name="Google Shape;13359;p87"/>
          <p:cNvGrpSpPr/>
          <p:nvPr/>
        </p:nvGrpSpPr>
        <p:grpSpPr>
          <a:xfrm>
            <a:off x="3513010" y="3635134"/>
            <a:ext cx="362223" cy="361108"/>
            <a:chOff x="3513010" y="3816134"/>
            <a:chExt cx="362223" cy="361108"/>
          </a:xfrm>
        </p:grpSpPr>
        <p:sp>
          <p:nvSpPr>
            <p:cNvPr id="13360" name="Google Shape;13360;p8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87"/>
          <p:cNvGrpSpPr/>
          <p:nvPr/>
        </p:nvGrpSpPr>
        <p:grpSpPr>
          <a:xfrm>
            <a:off x="3950316" y="3639307"/>
            <a:ext cx="369805" cy="353782"/>
            <a:chOff x="3950316" y="3820307"/>
            <a:chExt cx="369805" cy="353782"/>
          </a:xfrm>
        </p:grpSpPr>
        <p:sp>
          <p:nvSpPr>
            <p:cNvPr id="13365" name="Google Shape;13365;p8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87"/>
          <p:cNvGrpSpPr/>
          <p:nvPr/>
        </p:nvGrpSpPr>
        <p:grpSpPr>
          <a:xfrm>
            <a:off x="1761909" y="3630961"/>
            <a:ext cx="307974" cy="371716"/>
            <a:chOff x="1761909" y="3811961"/>
            <a:chExt cx="307974" cy="371716"/>
          </a:xfrm>
        </p:grpSpPr>
        <p:sp>
          <p:nvSpPr>
            <p:cNvPr id="13370" name="Google Shape;13370;p8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87"/>
          <p:cNvGrpSpPr/>
          <p:nvPr/>
        </p:nvGrpSpPr>
        <p:grpSpPr>
          <a:xfrm>
            <a:off x="5373342" y="3627935"/>
            <a:ext cx="231395" cy="353145"/>
            <a:chOff x="5373342" y="3808935"/>
            <a:chExt cx="231395" cy="353145"/>
          </a:xfrm>
        </p:grpSpPr>
        <p:sp>
          <p:nvSpPr>
            <p:cNvPr id="13381" name="Google Shape;13381;p8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0" name="Google Shape;13390;p8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1" name="Google Shape;13391;p87"/>
          <p:cNvGrpSpPr/>
          <p:nvPr/>
        </p:nvGrpSpPr>
        <p:grpSpPr>
          <a:xfrm>
            <a:off x="5833775" y="3628445"/>
            <a:ext cx="235185" cy="352253"/>
            <a:chOff x="5833775" y="3809445"/>
            <a:chExt cx="235185" cy="352253"/>
          </a:xfrm>
        </p:grpSpPr>
        <p:sp>
          <p:nvSpPr>
            <p:cNvPr id="13392" name="Google Shape;13392;p8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87"/>
          <p:cNvGrpSpPr/>
          <p:nvPr/>
        </p:nvGrpSpPr>
        <p:grpSpPr>
          <a:xfrm>
            <a:off x="4942472" y="3628318"/>
            <a:ext cx="238976" cy="352762"/>
            <a:chOff x="4942472" y="3809318"/>
            <a:chExt cx="238976" cy="352762"/>
          </a:xfrm>
        </p:grpSpPr>
        <p:sp>
          <p:nvSpPr>
            <p:cNvPr id="13396" name="Google Shape;13396;p8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87"/>
          <p:cNvGrpSpPr/>
          <p:nvPr/>
        </p:nvGrpSpPr>
        <p:grpSpPr>
          <a:xfrm>
            <a:off x="6266525" y="3626788"/>
            <a:ext cx="260223" cy="353527"/>
            <a:chOff x="6266525" y="3807788"/>
            <a:chExt cx="260223" cy="353527"/>
          </a:xfrm>
        </p:grpSpPr>
        <p:sp>
          <p:nvSpPr>
            <p:cNvPr id="13404" name="Google Shape;13404;p8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8" name="Google Shape;13408;p8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9" name="Google Shape;13409;p87"/>
          <p:cNvGrpSpPr/>
          <p:nvPr/>
        </p:nvGrpSpPr>
        <p:grpSpPr>
          <a:xfrm>
            <a:off x="7184363" y="3628604"/>
            <a:ext cx="202184" cy="352762"/>
            <a:chOff x="7184363" y="3809604"/>
            <a:chExt cx="202184" cy="352762"/>
          </a:xfrm>
        </p:grpSpPr>
        <p:sp>
          <p:nvSpPr>
            <p:cNvPr id="13410" name="Google Shape;13410;p8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87"/>
          <p:cNvGrpSpPr/>
          <p:nvPr/>
        </p:nvGrpSpPr>
        <p:grpSpPr>
          <a:xfrm>
            <a:off x="7571624" y="3627935"/>
            <a:ext cx="292047" cy="352762"/>
            <a:chOff x="7571624" y="3808935"/>
            <a:chExt cx="292047" cy="352762"/>
          </a:xfrm>
        </p:grpSpPr>
        <p:sp>
          <p:nvSpPr>
            <p:cNvPr id="13413" name="Google Shape;13413;p8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87"/>
          <p:cNvGrpSpPr/>
          <p:nvPr/>
        </p:nvGrpSpPr>
        <p:grpSpPr>
          <a:xfrm>
            <a:off x="2174559" y="3175116"/>
            <a:ext cx="364135" cy="359930"/>
            <a:chOff x="2174559" y="3356116"/>
            <a:chExt cx="364135" cy="359930"/>
          </a:xfrm>
        </p:grpSpPr>
        <p:sp>
          <p:nvSpPr>
            <p:cNvPr id="13420" name="Google Shape;13420;p8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87"/>
          <p:cNvGrpSpPr/>
          <p:nvPr/>
        </p:nvGrpSpPr>
        <p:grpSpPr>
          <a:xfrm>
            <a:off x="1731934" y="3174639"/>
            <a:ext cx="368371" cy="361554"/>
            <a:chOff x="1731934" y="3355639"/>
            <a:chExt cx="368371" cy="361554"/>
          </a:xfrm>
        </p:grpSpPr>
        <p:sp>
          <p:nvSpPr>
            <p:cNvPr id="13423" name="Google Shape;13423;p8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87"/>
          <p:cNvGrpSpPr/>
          <p:nvPr/>
        </p:nvGrpSpPr>
        <p:grpSpPr>
          <a:xfrm>
            <a:off x="3990517" y="3173173"/>
            <a:ext cx="279559" cy="363402"/>
            <a:chOff x="3990517" y="3354173"/>
            <a:chExt cx="279559" cy="363402"/>
          </a:xfrm>
        </p:grpSpPr>
        <p:sp>
          <p:nvSpPr>
            <p:cNvPr id="13426" name="Google Shape;13426;p8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87"/>
          <p:cNvGrpSpPr/>
          <p:nvPr/>
        </p:nvGrpSpPr>
        <p:grpSpPr>
          <a:xfrm>
            <a:off x="3497847" y="3236374"/>
            <a:ext cx="379680" cy="237606"/>
            <a:chOff x="3497847" y="3417374"/>
            <a:chExt cx="379680" cy="237606"/>
          </a:xfrm>
        </p:grpSpPr>
        <p:sp>
          <p:nvSpPr>
            <p:cNvPr id="13430" name="Google Shape;13430;p8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87"/>
          <p:cNvGrpSpPr/>
          <p:nvPr/>
        </p:nvGrpSpPr>
        <p:grpSpPr>
          <a:xfrm>
            <a:off x="2612597" y="3186075"/>
            <a:ext cx="376271" cy="337982"/>
            <a:chOff x="2612597" y="3367075"/>
            <a:chExt cx="376271" cy="337982"/>
          </a:xfrm>
        </p:grpSpPr>
        <p:sp>
          <p:nvSpPr>
            <p:cNvPr id="13435" name="Google Shape;13435;p8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87"/>
          <p:cNvGrpSpPr/>
          <p:nvPr/>
        </p:nvGrpSpPr>
        <p:grpSpPr>
          <a:xfrm>
            <a:off x="3071914" y="3183431"/>
            <a:ext cx="343652" cy="342505"/>
            <a:chOff x="3071914" y="3364431"/>
            <a:chExt cx="343652" cy="342505"/>
          </a:xfrm>
        </p:grpSpPr>
        <p:sp>
          <p:nvSpPr>
            <p:cNvPr id="13438" name="Google Shape;13438;p8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87"/>
          <p:cNvGrpSpPr/>
          <p:nvPr/>
        </p:nvGrpSpPr>
        <p:grpSpPr>
          <a:xfrm>
            <a:off x="897141" y="3178875"/>
            <a:ext cx="257962" cy="352762"/>
            <a:chOff x="897141" y="3359875"/>
            <a:chExt cx="257962" cy="352762"/>
          </a:xfrm>
        </p:grpSpPr>
        <p:sp>
          <p:nvSpPr>
            <p:cNvPr id="13444" name="Google Shape;13444;p8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87"/>
          <p:cNvGrpSpPr/>
          <p:nvPr/>
        </p:nvGrpSpPr>
        <p:grpSpPr>
          <a:xfrm>
            <a:off x="1333682" y="3163330"/>
            <a:ext cx="271213" cy="383088"/>
            <a:chOff x="1333682" y="3344330"/>
            <a:chExt cx="271213" cy="383088"/>
          </a:xfrm>
        </p:grpSpPr>
        <p:sp>
          <p:nvSpPr>
            <p:cNvPr id="13453" name="Google Shape;13453;p8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4" name="Google Shape;13464;p87"/>
          <p:cNvGrpSpPr/>
          <p:nvPr/>
        </p:nvGrpSpPr>
        <p:grpSpPr>
          <a:xfrm>
            <a:off x="6664394" y="3165974"/>
            <a:ext cx="353113" cy="351998"/>
            <a:chOff x="6664394" y="3346974"/>
            <a:chExt cx="353113" cy="351998"/>
          </a:xfrm>
        </p:grpSpPr>
        <p:sp>
          <p:nvSpPr>
            <p:cNvPr id="13465" name="Google Shape;13465;p8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87"/>
          <p:cNvGrpSpPr/>
          <p:nvPr/>
        </p:nvGrpSpPr>
        <p:grpSpPr>
          <a:xfrm>
            <a:off x="849741" y="1778307"/>
            <a:ext cx="399398" cy="375443"/>
            <a:chOff x="849741" y="1959307"/>
            <a:chExt cx="399398" cy="375443"/>
          </a:xfrm>
        </p:grpSpPr>
        <p:sp>
          <p:nvSpPr>
            <p:cNvPr id="13471" name="Google Shape;13471;p8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87"/>
          <p:cNvGrpSpPr/>
          <p:nvPr/>
        </p:nvGrpSpPr>
        <p:grpSpPr>
          <a:xfrm>
            <a:off x="1284212" y="1782766"/>
            <a:ext cx="379489" cy="366046"/>
            <a:chOff x="1284212" y="1963766"/>
            <a:chExt cx="379489" cy="366046"/>
          </a:xfrm>
        </p:grpSpPr>
        <p:sp>
          <p:nvSpPr>
            <p:cNvPr id="13474" name="Google Shape;13474;p8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87"/>
          <p:cNvGrpSpPr/>
          <p:nvPr/>
        </p:nvGrpSpPr>
        <p:grpSpPr>
          <a:xfrm>
            <a:off x="3037766" y="1788564"/>
            <a:ext cx="370219" cy="354928"/>
            <a:chOff x="3037766" y="1969564"/>
            <a:chExt cx="370219" cy="354928"/>
          </a:xfrm>
        </p:grpSpPr>
        <p:sp>
          <p:nvSpPr>
            <p:cNvPr id="13477" name="Google Shape;13477;p8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87"/>
          <p:cNvGrpSpPr/>
          <p:nvPr/>
        </p:nvGrpSpPr>
        <p:grpSpPr>
          <a:xfrm>
            <a:off x="3982553" y="1790730"/>
            <a:ext cx="304566" cy="350501"/>
            <a:chOff x="3982553" y="1971730"/>
            <a:chExt cx="304566" cy="350501"/>
          </a:xfrm>
        </p:grpSpPr>
        <p:sp>
          <p:nvSpPr>
            <p:cNvPr id="13482" name="Google Shape;13482;p8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87"/>
          <p:cNvGrpSpPr/>
          <p:nvPr/>
        </p:nvGrpSpPr>
        <p:grpSpPr>
          <a:xfrm>
            <a:off x="2567841" y="1813124"/>
            <a:ext cx="399812" cy="306477"/>
            <a:chOff x="2567841" y="1994124"/>
            <a:chExt cx="399812" cy="306477"/>
          </a:xfrm>
        </p:grpSpPr>
        <p:sp>
          <p:nvSpPr>
            <p:cNvPr id="13485" name="Google Shape;13485;p8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87"/>
          <p:cNvGrpSpPr/>
          <p:nvPr/>
        </p:nvGrpSpPr>
        <p:grpSpPr>
          <a:xfrm>
            <a:off x="2212084" y="1779358"/>
            <a:ext cx="324698" cy="372863"/>
            <a:chOff x="2212084" y="1960358"/>
            <a:chExt cx="324698" cy="372863"/>
          </a:xfrm>
        </p:grpSpPr>
        <p:sp>
          <p:nvSpPr>
            <p:cNvPr id="13489" name="Google Shape;13489;p8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87"/>
          <p:cNvGrpSpPr/>
          <p:nvPr/>
        </p:nvGrpSpPr>
        <p:grpSpPr>
          <a:xfrm>
            <a:off x="1805901" y="1779358"/>
            <a:ext cx="284847" cy="373627"/>
            <a:chOff x="1805901" y="1960358"/>
            <a:chExt cx="284847" cy="373627"/>
          </a:xfrm>
        </p:grpSpPr>
        <p:sp>
          <p:nvSpPr>
            <p:cNvPr id="13493" name="Google Shape;13493;p8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5" name="Google Shape;13495;p8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8" name="Google Shape;13498;p87"/>
          <p:cNvGrpSpPr/>
          <p:nvPr/>
        </p:nvGrpSpPr>
        <p:grpSpPr>
          <a:xfrm>
            <a:off x="6656812" y="1848388"/>
            <a:ext cx="368690" cy="245793"/>
            <a:chOff x="6656812" y="2029388"/>
            <a:chExt cx="368690" cy="245793"/>
          </a:xfrm>
        </p:grpSpPr>
        <p:sp>
          <p:nvSpPr>
            <p:cNvPr id="13499" name="Google Shape;13499;p8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87"/>
          <p:cNvGrpSpPr/>
          <p:nvPr/>
        </p:nvGrpSpPr>
        <p:grpSpPr>
          <a:xfrm>
            <a:off x="4869651" y="1831218"/>
            <a:ext cx="376654" cy="281566"/>
            <a:chOff x="4869651" y="2012218"/>
            <a:chExt cx="376654" cy="281566"/>
          </a:xfrm>
        </p:grpSpPr>
        <p:sp>
          <p:nvSpPr>
            <p:cNvPr id="13510" name="Google Shape;13510;p8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87"/>
          <p:cNvGrpSpPr/>
          <p:nvPr/>
        </p:nvGrpSpPr>
        <p:grpSpPr>
          <a:xfrm>
            <a:off x="5306224" y="1831313"/>
            <a:ext cx="367925" cy="281694"/>
            <a:chOff x="5306224" y="2012313"/>
            <a:chExt cx="367925" cy="281694"/>
          </a:xfrm>
        </p:grpSpPr>
        <p:sp>
          <p:nvSpPr>
            <p:cNvPr id="13515" name="Google Shape;13515;p8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7" name="Google Shape;13517;p8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8" name="Google Shape;13518;p87"/>
          <p:cNvGrpSpPr/>
          <p:nvPr/>
        </p:nvGrpSpPr>
        <p:grpSpPr>
          <a:xfrm>
            <a:off x="6195998" y="1802102"/>
            <a:ext cx="368308" cy="338746"/>
            <a:chOff x="6195998" y="1983102"/>
            <a:chExt cx="368308" cy="338746"/>
          </a:xfrm>
        </p:grpSpPr>
        <p:sp>
          <p:nvSpPr>
            <p:cNvPr id="13519" name="Google Shape;13519;p8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87"/>
          <p:cNvGrpSpPr/>
          <p:nvPr/>
        </p:nvGrpSpPr>
        <p:grpSpPr>
          <a:xfrm>
            <a:off x="7542031" y="1830835"/>
            <a:ext cx="369072" cy="280037"/>
            <a:chOff x="7542031" y="2011835"/>
            <a:chExt cx="369072" cy="280037"/>
          </a:xfrm>
        </p:grpSpPr>
        <p:sp>
          <p:nvSpPr>
            <p:cNvPr id="13523" name="Google Shape;13523;p8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87"/>
          <p:cNvGrpSpPr/>
          <p:nvPr/>
        </p:nvGrpSpPr>
        <p:grpSpPr>
          <a:xfrm>
            <a:off x="8010427" y="3167503"/>
            <a:ext cx="278795" cy="351615"/>
            <a:chOff x="8010427" y="3348503"/>
            <a:chExt cx="278795" cy="351615"/>
          </a:xfrm>
        </p:grpSpPr>
        <p:sp>
          <p:nvSpPr>
            <p:cNvPr id="13533" name="Google Shape;13533;p8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7" name="Google Shape;13537;p8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8" name="Google Shape;13538;p87"/>
          <p:cNvGrpSpPr/>
          <p:nvPr/>
        </p:nvGrpSpPr>
        <p:grpSpPr>
          <a:xfrm>
            <a:off x="7141900" y="3168204"/>
            <a:ext cx="281057" cy="351010"/>
            <a:chOff x="7141900" y="3349204"/>
            <a:chExt cx="281057" cy="351010"/>
          </a:xfrm>
        </p:grpSpPr>
        <p:sp>
          <p:nvSpPr>
            <p:cNvPr id="13539" name="Google Shape;13539;p8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87"/>
          <p:cNvGrpSpPr/>
          <p:nvPr/>
        </p:nvGrpSpPr>
        <p:grpSpPr>
          <a:xfrm>
            <a:off x="5314188" y="3169032"/>
            <a:ext cx="363752" cy="353113"/>
            <a:chOff x="5314188" y="3350032"/>
            <a:chExt cx="363752" cy="353113"/>
          </a:xfrm>
        </p:grpSpPr>
        <p:sp>
          <p:nvSpPr>
            <p:cNvPr id="13543" name="Google Shape;13543;p8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87"/>
          <p:cNvGrpSpPr/>
          <p:nvPr/>
        </p:nvGrpSpPr>
        <p:grpSpPr>
          <a:xfrm>
            <a:off x="6203579" y="3167981"/>
            <a:ext cx="351615" cy="350373"/>
            <a:chOff x="6203579" y="3348981"/>
            <a:chExt cx="351615" cy="350373"/>
          </a:xfrm>
        </p:grpSpPr>
        <p:sp>
          <p:nvSpPr>
            <p:cNvPr id="13546" name="Google Shape;13546;p8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87"/>
          <p:cNvGrpSpPr/>
          <p:nvPr/>
        </p:nvGrpSpPr>
        <p:grpSpPr>
          <a:xfrm>
            <a:off x="5829984" y="3169032"/>
            <a:ext cx="220755" cy="352348"/>
            <a:chOff x="5829984" y="3350032"/>
            <a:chExt cx="220755" cy="352348"/>
          </a:xfrm>
        </p:grpSpPr>
        <p:sp>
          <p:nvSpPr>
            <p:cNvPr id="13552" name="Google Shape;13552;p8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87"/>
          <p:cNvGrpSpPr/>
          <p:nvPr/>
        </p:nvGrpSpPr>
        <p:grpSpPr>
          <a:xfrm>
            <a:off x="4882170" y="3168841"/>
            <a:ext cx="358464" cy="352316"/>
            <a:chOff x="4882170" y="3349841"/>
            <a:chExt cx="358464" cy="352316"/>
          </a:xfrm>
        </p:grpSpPr>
        <p:sp>
          <p:nvSpPr>
            <p:cNvPr id="13557" name="Google Shape;13557;p8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9" name="Google Shape;13559;p8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1" name="Google Shape;13561;p87"/>
          <p:cNvGrpSpPr/>
          <p:nvPr/>
        </p:nvGrpSpPr>
        <p:grpSpPr>
          <a:xfrm>
            <a:off x="3044965" y="2254220"/>
            <a:ext cx="400194" cy="324316"/>
            <a:chOff x="3044965" y="2435220"/>
            <a:chExt cx="400194" cy="324316"/>
          </a:xfrm>
        </p:grpSpPr>
        <p:sp>
          <p:nvSpPr>
            <p:cNvPr id="13562" name="Google Shape;13562;p8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87"/>
          <p:cNvGrpSpPr/>
          <p:nvPr/>
        </p:nvGrpSpPr>
        <p:grpSpPr>
          <a:xfrm>
            <a:off x="4878379" y="2292892"/>
            <a:ext cx="367161" cy="287523"/>
            <a:chOff x="4878379" y="2473892"/>
            <a:chExt cx="367161" cy="287523"/>
          </a:xfrm>
        </p:grpSpPr>
        <p:sp>
          <p:nvSpPr>
            <p:cNvPr id="13566" name="Google Shape;13566;p8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87"/>
          <p:cNvGrpSpPr/>
          <p:nvPr/>
        </p:nvGrpSpPr>
        <p:grpSpPr>
          <a:xfrm>
            <a:off x="1325719" y="2706689"/>
            <a:ext cx="290581" cy="372481"/>
            <a:chOff x="1325719" y="2887689"/>
            <a:chExt cx="290581" cy="372481"/>
          </a:xfrm>
        </p:grpSpPr>
        <p:sp>
          <p:nvSpPr>
            <p:cNvPr id="13572" name="Google Shape;13572;p8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4" name="Google Shape;13574;p8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5" name="Google Shape;13575;p87"/>
          <p:cNvGrpSpPr/>
          <p:nvPr/>
        </p:nvGrpSpPr>
        <p:grpSpPr>
          <a:xfrm>
            <a:off x="3510335" y="2711499"/>
            <a:ext cx="360726" cy="361204"/>
            <a:chOff x="3510335" y="2892499"/>
            <a:chExt cx="360726" cy="361204"/>
          </a:xfrm>
        </p:grpSpPr>
        <p:sp>
          <p:nvSpPr>
            <p:cNvPr id="13576" name="Google Shape;13576;p8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87"/>
          <p:cNvGrpSpPr/>
          <p:nvPr/>
        </p:nvGrpSpPr>
        <p:grpSpPr>
          <a:xfrm>
            <a:off x="3086313" y="2696049"/>
            <a:ext cx="320143" cy="392581"/>
            <a:chOff x="3086313" y="2877049"/>
            <a:chExt cx="320143" cy="392581"/>
          </a:xfrm>
        </p:grpSpPr>
        <p:sp>
          <p:nvSpPr>
            <p:cNvPr id="13582" name="Google Shape;13582;p8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4" name="Google Shape;13594;p8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5" name="Google Shape;13595;p87"/>
          <p:cNvGrpSpPr/>
          <p:nvPr/>
        </p:nvGrpSpPr>
        <p:grpSpPr>
          <a:xfrm>
            <a:off x="861113" y="2704746"/>
            <a:ext cx="333809" cy="373277"/>
            <a:chOff x="861113" y="2885746"/>
            <a:chExt cx="333809" cy="373277"/>
          </a:xfrm>
        </p:grpSpPr>
        <p:sp>
          <p:nvSpPr>
            <p:cNvPr id="13596" name="Google Shape;13596;p8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9" name="Google Shape;13599;p8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1" name="Google Shape;13601;p87"/>
          <p:cNvGrpSpPr/>
          <p:nvPr/>
        </p:nvGrpSpPr>
        <p:grpSpPr>
          <a:xfrm>
            <a:off x="1297654" y="1323481"/>
            <a:ext cx="349354" cy="362223"/>
            <a:chOff x="1297654" y="1504481"/>
            <a:chExt cx="349354" cy="362223"/>
          </a:xfrm>
        </p:grpSpPr>
        <p:sp>
          <p:nvSpPr>
            <p:cNvPr id="13602" name="Google Shape;13602;p8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5" name="Google Shape;13605;p8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6" name="Google Shape;13606;p87"/>
          <p:cNvGrpSpPr/>
          <p:nvPr/>
        </p:nvGrpSpPr>
        <p:grpSpPr>
          <a:xfrm>
            <a:off x="852385" y="1329916"/>
            <a:ext cx="353145" cy="351998"/>
            <a:chOff x="852385" y="1510916"/>
            <a:chExt cx="353145" cy="351998"/>
          </a:xfrm>
        </p:grpSpPr>
        <p:sp>
          <p:nvSpPr>
            <p:cNvPr id="13607" name="Google Shape;13607;p8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0" name="Google Shape;13610;p87"/>
          <p:cNvGrpSpPr/>
          <p:nvPr/>
        </p:nvGrpSpPr>
        <p:grpSpPr>
          <a:xfrm>
            <a:off x="1745217" y="1334471"/>
            <a:ext cx="343269" cy="342505"/>
            <a:chOff x="1745217" y="1515471"/>
            <a:chExt cx="343269" cy="342505"/>
          </a:xfrm>
        </p:grpSpPr>
        <p:sp>
          <p:nvSpPr>
            <p:cNvPr id="13611" name="Google Shape;13611;p8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5" name="Google Shape;13615;p8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6" name="Google Shape;13616;p87"/>
          <p:cNvGrpSpPr/>
          <p:nvPr/>
        </p:nvGrpSpPr>
        <p:grpSpPr>
          <a:xfrm>
            <a:off x="3042703" y="1348137"/>
            <a:ext cx="411535" cy="315587"/>
            <a:chOff x="3042703" y="1529137"/>
            <a:chExt cx="411535" cy="315587"/>
          </a:xfrm>
        </p:grpSpPr>
        <p:sp>
          <p:nvSpPr>
            <p:cNvPr id="13617" name="Google Shape;13617;p8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87"/>
          <p:cNvGrpSpPr/>
          <p:nvPr/>
        </p:nvGrpSpPr>
        <p:grpSpPr>
          <a:xfrm>
            <a:off x="2629289" y="1363682"/>
            <a:ext cx="350501" cy="284497"/>
            <a:chOff x="2629289" y="1544682"/>
            <a:chExt cx="350501" cy="284497"/>
          </a:xfrm>
        </p:grpSpPr>
        <p:sp>
          <p:nvSpPr>
            <p:cNvPr id="13628" name="Google Shape;13628;p8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87"/>
          <p:cNvGrpSpPr/>
          <p:nvPr/>
        </p:nvGrpSpPr>
        <p:grpSpPr>
          <a:xfrm>
            <a:off x="5305077" y="1321633"/>
            <a:ext cx="367893" cy="365218"/>
            <a:chOff x="5305077" y="1502633"/>
            <a:chExt cx="367893" cy="365218"/>
          </a:xfrm>
        </p:grpSpPr>
        <p:sp>
          <p:nvSpPr>
            <p:cNvPr id="13634" name="Google Shape;13634;p8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87"/>
          <p:cNvGrpSpPr/>
          <p:nvPr/>
        </p:nvGrpSpPr>
        <p:grpSpPr>
          <a:xfrm>
            <a:off x="7100170" y="1319117"/>
            <a:ext cx="368308" cy="367033"/>
            <a:chOff x="7100170" y="1500117"/>
            <a:chExt cx="368308" cy="367033"/>
          </a:xfrm>
        </p:grpSpPr>
        <p:sp>
          <p:nvSpPr>
            <p:cNvPr id="13637" name="Google Shape;13637;p8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0" name="Google Shape;13650;p8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1" name="Google Shape;13651;p87"/>
          <p:cNvGrpSpPr/>
          <p:nvPr/>
        </p:nvGrpSpPr>
        <p:grpSpPr>
          <a:xfrm>
            <a:off x="6649231" y="1319021"/>
            <a:ext cx="390287" cy="367065"/>
            <a:chOff x="6649231" y="1500021"/>
            <a:chExt cx="390287" cy="367065"/>
          </a:xfrm>
        </p:grpSpPr>
        <p:sp>
          <p:nvSpPr>
            <p:cNvPr id="13652" name="Google Shape;13652;p8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87"/>
          <p:cNvGrpSpPr/>
          <p:nvPr/>
        </p:nvGrpSpPr>
        <p:grpSpPr>
          <a:xfrm>
            <a:off x="5746938" y="1362503"/>
            <a:ext cx="387261" cy="280356"/>
            <a:chOff x="5746938" y="1543503"/>
            <a:chExt cx="387261" cy="280356"/>
          </a:xfrm>
        </p:grpSpPr>
        <p:sp>
          <p:nvSpPr>
            <p:cNvPr id="13665" name="Google Shape;13665;p8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87"/>
          <p:cNvGrpSpPr/>
          <p:nvPr/>
        </p:nvGrpSpPr>
        <p:grpSpPr>
          <a:xfrm>
            <a:off x="6196730" y="1344346"/>
            <a:ext cx="369072" cy="317467"/>
            <a:chOff x="6196730" y="1525346"/>
            <a:chExt cx="369072" cy="317467"/>
          </a:xfrm>
        </p:grpSpPr>
        <p:sp>
          <p:nvSpPr>
            <p:cNvPr id="13668" name="Google Shape;13668;p8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87"/>
          <p:cNvGrpSpPr/>
          <p:nvPr/>
        </p:nvGrpSpPr>
        <p:grpSpPr>
          <a:xfrm>
            <a:off x="4940592" y="1319690"/>
            <a:ext cx="246558" cy="367161"/>
            <a:chOff x="4940592" y="1500690"/>
            <a:chExt cx="246558" cy="367161"/>
          </a:xfrm>
        </p:grpSpPr>
        <p:sp>
          <p:nvSpPr>
            <p:cNvPr id="13672" name="Google Shape;13672;p8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87"/>
          <p:cNvGrpSpPr/>
          <p:nvPr/>
        </p:nvGrpSpPr>
        <p:grpSpPr>
          <a:xfrm>
            <a:off x="7964906" y="1318894"/>
            <a:ext cx="380858" cy="367575"/>
            <a:chOff x="7964906" y="1499894"/>
            <a:chExt cx="380858" cy="367575"/>
          </a:xfrm>
        </p:grpSpPr>
        <p:sp>
          <p:nvSpPr>
            <p:cNvPr id="13677" name="Google Shape;13677;p8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0" name="Google Shape;13680;p8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1" name="Google Shape;13681;p87"/>
          <p:cNvGrpSpPr/>
          <p:nvPr/>
        </p:nvGrpSpPr>
        <p:grpSpPr>
          <a:xfrm>
            <a:off x="8007400" y="2721278"/>
            <a:ext cx="285230" cy="355597"/>
            <a:chOff x="8007400" y="2902278"/>
            <a:chExt cx="285230" cy="355597"/>
          </a:xfrm>
        </p:grpSpPr>
        <p:sp>
          <p:nvSpPr>
            <p:cNvPr id="13682" name="Google Shape;13682;p8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87"/>
          <p:cNvGrpSpPr/>
          <p:nvPr/>
        </p:nvGrpSpPr>
        <p:grpSpPr>
          <a:xfrm>
            <a:off x="6219124" y="2721788"/>
            <a:ext cx="318231" cy="355470"/>
            <a:chOff x="6219124" y="2902788"/>
            <a:chExt cx="318231" cy="355470"/>
          </a:xfrm>
        </p:grpSpPr>
        <p:sp>
          <p:nvSpPr>
            <p:cNvPr id="13685" name="Google Shape;13685;p8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87"/>
          <p:cNvGrpSpPr/>
          <p:nvPr/>
        </p:nvGrpSpPr>
        <p:grpSpPr>
          <a:xfrm>
            <a:off x="4969421" y="2721852"/>
            <a:ext cx="185109" cy="355406"/>
            <a:chOff x="4969421" y="2902852"/>
            <a:chExt cx="185109" cy="355406"/>
          </a:xfrm>
        </p:grpSpPr>
        <p:sp>
          <p:nvSpPr>
            <p:cNvPr id="13689" name="Google Shape;13689;p8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5" name="Google Shape;13695;p8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7" name="Google Shape;13697;p87"/>
          <p:cNvGrpSpPr/>
          <p:nvPr/>
        </p:nvGrpSpPr>
        <p:grpSpPr>
          <a:xfrm>
            <a:off x="6685259" y="2721852"/>
            <a:ext cx="311414" cy="355406"/>
            <a:chOff x="6685259" y="2902852"/>
            <a:chExt cx="311414" cy="355406"/>
          </a:xfrm>
        </p:grpSpPr>
        <p:sp>
          <p:nvSpPr>
            <p:cNvPr id="13698" name="Google Shape;13698;p8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87"/>
          <p:cNvGrpSpPr/>
          <p:nvPr/>
        </p:nvGrpSpPr>
        <p:grpSpPr>
          <a:xfrm>
            <a:off x="5309250" y="2722170"/>
            <a:ext cx="359579" cy="355852"/>
            <a:chOff x="5309250" y="2903170"/>
            <a:chExt cx="359579" cy="355852"/>
          </a:xfrm>
        </p:grpSpPr>
        <p:sp>
          <p:nvSpPr>
            <p:cNvPr id="13702" name="Google Shape;13702;p8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87"/>
          <p:cNvGrpSpPr/>
          <p:nvPr/>
        </p:nvGrpSpPr>
        <p:grpSpPr>
          <a:xfrm>
            <a:off x="2199565" y="2240172"/>
            <a:ext cx="312179" cy="353431"/>
            <a:chOff x="2199565" y="2421172"/>
            <a:chExt cx="312179" cy="353431"/>
          </a:xfrm>
        </p:grpSpPr>
        <p:sp>
          <p:nvSpPr>
            <p:cNvPr id="13706" name="Google Shape;13706;p8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87"/>
          <p:cNvGrpSpPr/>
          <p:nvPr/>
        </p:nvGrpSpPr>
        <p:grpSpPr>
          <a:xfrm>
            <a:off x="1750887" y="2244727"/>
            <a:ext cx="320143" cy="343269"/>
            <a:chOff x="1750887" y="2425727"/>
            <a:chExt cx="320143" cy="343269"/>
          </a:xfrm>
        </p:grpSpPr>
        <p:sp>
          <p:nvSpPr>
            <p:cNvPr id="13709" name="Google Shape;13709;p8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87"/>
          <p:cNvGrpSpPr/>
          <p:nvPr/>
        </p:nvGrpSpPr>
        <p:grpSpPr>
          <a:xfrm>
            <a:off x="1298037" y="2244727"/>
            <a:ext cx="338364" cy="342887"/>
            <a:chOff x="1298037" y="2425727"/>
            <a:chExt cx="338364" cy="342887"/>
          </a:xfrm>
        </p:grpSpPr>
        <p:sp>
          <p:nvSpPr>
            <p:cNvPr id="13712" name="Google Shape;13712;p8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6" name="Google Shape;13716;p8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7" name="Google Shape;13717;p87"/>
          <p:cNvGrpSpPr/>
          <p:nvPr/>
        </p:nvGrpSpPr>
        <p:grpSpPr>
          <a:xfrm>
            <a:off x="3974207" y="2248009"/>
            <a:ext cx="320143" cy="338491"/>
            <a:chOff x="3974207" y="2429009"/>
            <a:chExt cx="320143" cy="338491"/>
          </a:xfrm>
        </p:grpSpPr>
        <p:sp>
          <p:nvSpPr>
            <p:cNvPr id="13718" name="Google Shape;13718;p8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87"/>
          <p:cNvGrpSpPr/>
          <p:nvPr/>
        </p:nvGrpSpPr>
        <p:grpSpPr>
          <a:xfrm>
            <a:off x="2623237" y="2250047"/>
            <a:ext cx="355024" cy="332630"/>
            <a:chOff x="2623237" y="2431047"/>
            <a:chExt cx="355024" cy="332630"/>
          </a:xfrm>
        </p:grpSpPr>
        <p:sp>
          <p:nvSpPr>
            <p:cNvPr id="13721" name="Google Shape;13721;p8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87"/>
          <p:cNvGrpSpPr/>
          <p:nvPr/>
        </p:nvGrpSpPr>
        <p:grpSpPr>
          <a:xfrm>
            <a:off x="6657194" y="2253073"/>
            <a:ext cx="375507" cy="367925"/>
            <a:chOff x="6657194" y="2434073"/>
            <a:chExt cx="375507" cy="367925"/>
          </a:xfrm>
        </p:grpSpPr>
        <p:sp>
          <p:nvSpPr>
            <p:cNvPr id="13726" name="Google Shape;13726;p8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9" name="Google Shape;13729;p87"/>
          <p:cNvGrpSpPr/>
          <p:nvPr/>
        </p:nvGrpSpPr>
        <p:grpSpPr>
          <a:xfrm>
            <a:off x="7101317" y="2260655"/>
            <a:ext cx="367925" cy="352380"/>
            <a:chOff x="7101317" y="2441655"/>
            <a:chExt cx="367925" cy="352380"/>
          </a:xfrm>
        </p:grpSpPr>
        <p:sp>
          <p:nvSpPr>
            <p:cNvPr id="13730" name="Google Shape;13730;p8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87"/>
          <p:cNvGrpSpPr/>
          <p:nvPr/>
        </p:nvGrpSpPr>
        <p:grpSpPr>
          <a:xfrm>
            <a:off x="5756399" y="2253456"/>
            <a:ext cx="367925" cy="367161"/>
            <a:chOff x="5756399" y="2434456"/>
            <a:chExt cx="367925" cy="367161"/>
          </a:xfrm>
        </p:grpSpPr>
        <p:sp>
          <p:nvSpPr>
            <p:cNvPr id="13733" name="Google Shape;13733;p8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0" name="Google Shape;13740;p8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2" name="Google Shape;13742;p87"/>
          <p:cNvGrpSpPr/>
          <p:nvPr/>
        </p:nvGrpSpPr>
        <p:grpSpPr>
          <a:xfrm>
            <a:off x="7964906" y="2253073"/>
            <a:ext cx="373627" cy="367925"/>
            <a:chOff x="7964906" y="2434073"/>
            <a:chExt cx="373627" cy="367925"/>
          </a:xfrm>
        </p:grpSpPr>
        <p:sp>
          <p:nvSpPr>
            <p:cNvPr id="13743" name="Google Shape;13743;p8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87"/>
          <p:cNvGrpSpPr/>
          <p:nvPr/>
        </p:nvGrpSpPr>
        <p:grpSpPr>
          <a:xfrm>
            <a:off x="6194086" y="2256737"/>
            <a:ext cx="369837" cy="360471"/>
            <a:chOff x="6194086" y="2437737"/>
            <a:chExt cx="369837" cy="360471"/>
          </a:xfrm>
        </p:grpSpPr>
        <p:sp>
          <p:nvSpPr>
            <p:cNvPr id="13746" name="Google Shape;13746;p8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8" name="Google Shape;13748;p8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3749" name="Google Shape;13749;p8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53"/>
        <p:cNvGrpSpPr/>
        <p:nvPr/>
      </p:nvGrpSpPr>
      <p:grpSpPr>
        <a:xfrm>
          <a:off x="0" y="0"/>
          <a:ext cx="0" cy="0"/>
          <a:chOff x="0" y="0"/>
          <a:chExt cx="0" cy="0"/>
        </a:xfrm>
      </p:grpSpPr>
      <p:grpSp>
        <p:nvGrpSpPr>
          <p:cNvPr id="13754" name="Google Shape;13754;p88"/>
          <p:cNvGrpSpPr/>
          <p:nvPr/>
        </p:nvGrpSpPr>
        <p:grpSpPr>
          <a:xfrm>
            <a:off x="3541011" y="1334344"/>
            <a:ext cx="350166" cy="349434"/>
            <a:chOff x="3541011" y="1508594"/>
            <a:chExt cx="350166" cy="349434"/>
          </a:xfrm>
        </p:grpSpPr>
        <p:sp>
          <p:nvSpPr>
            <p:cNvPr id="13755" name="Google Shape;13755;p8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88"/>
          <p:cNvGrpSpPr/>
          <p:nvPr/>
        </p:nvGrpSpPr>
        <p:grpSpPr>
          <a:xfrm>
            <a:off x="3122257" y="1334344"/>
            <a:ext cx="294850" cy="349434"/>
            <a:chOff x="3122257" y="1508594"/>
            <a:chExt cx="294850" cy="349434"/>
          </a:xfrm>
        </p:grpSpPr>
        <p:sp>
          <p:nvSpPr>
            <p:cNvPr id="13769" name="Google Shape;13769;p8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88"/>
          <p:cNvGrpSpPr/>
          <p:nvPr/>
        </p:nvGrpSpPr>
        <p:grpSpPr>
          <a:xfrm>
            <a:off x="910723" y="1333962"/>
            <a:ext cx="251660" cy="350166"/>
            <a:chOff x="910723" y="1508212"/>
            <a:chExt cx="251660" cy="350166"/>
          </a:xfrm>
        </p:grpSpPr>
        <p:sp>
          <p:nvSpPr>
            <p:cNvPr id="13775" name="Google Shape;13775;p8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88"/>
          <p:cNvGrpSpPr/>
          <p:nvPr/>
        </p:nvGrpSpPr>
        <p:grpSpPr>
          <a:xfrm>
            <a:off x="1308631" y="1333580"/>
            <a:ext cx="350166" cy="350198"/>
            <a:chOff x="1308631" y="1507830"/>
            <a:chExt cx="350166" cy="350198"/>
          </a:xfrm>
        </p:grpSpPr>
        <p:sp>
          <p:nvSpPr>
            <p:cNvPr id="13793" name="Google Shape;13793;p8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88"/>
          <p:cNvGrpSpPr/>
          <p:nvPr/>
        </p:nvGrpSpPr>
        <p:grpSpPr>
          <a:xfrm>
            <a:off x="1756921" y="1335489"/>
            <a:ext cx="345997" cy="345997"/>
            <a:chOff x="1756921" y="1509739"/>
            <a:chExt cx="345997" cy="345997"/>
          </a:xfrm>
        </p:grpSpPr>
        <p:sp>
          <p:nvSpPr>
            <p:cNvPr id="13798" name="Google Shape;13798;p8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88"/>
          <p:cNvGrpSpPr/>
          <p:nvPr/>
        </p:nvGrpSpPr>
        <p:grpSpPr>
          <a:xfrm>
            <a:off x="2216956" y="1336253"/>
            <a:ext cx="318721" cy="345615"/>
            <a:chOff x="2216956" y="1510503"/>
            <a:chExt cx="318721" cy="345615"/>
          </a:xfrm>
        </p:grpSpPr>
        <p:sp>
          <p:nvSpPr>
            <p:cNvPr id="13816" name="Google Shape;13816;p8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1" name="Google Shape;13821;p88"/>
          <p:cNvGrpSpPr/>
          <p:nvPr/>
        </p:nvGrpSpPr>
        <p:grpSpPr>
          <a:xfrm>
            <a:off x="3988156" y="1394211"/>
            <a:ext cx="349052" cy="230049"/>
            <a:chOff x="3988156" y="1568461"/>
            <a:chExt cx="349052" cy="230049"/>
          </a:xfrm>
        </p:grpSpPr>
        <p:sp>
          <p:nvSpPr>
            <p:cNvPr id="13822" name="Google Shape;13822;p8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88"/>
          <p:cNvGrpSpPr/>
          <p:nvPr/>
        </p:nvGrpSpPr>
        <p:grpSpPr>
          <a:xfrm>
            <a:off x="2633037" y="1325623"/>
            <a:ext cx="379002" cy="366112"/>
            <a:chOff x="2633037" y="1499873"/>
            <a:chExt cx="379002" cy="366112"/>
          </a:xfrm>
        </p:grpSpPr>
        <p:sp>
          <p:nvSpPr>
            <p:cNvPr id="13830" name="Google Shape;13830;p8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88"/>
          <p:cNvGrpSpPr/>
          <p:nvPr/>
        </p:nvGrpSpPr>
        <p:grpSpPr>
          <a:xfrm>
            <a:off x="6675256" y="1341919"/>
            <a:ext cx="327823" cy="357009"/>
            <a:chOff x="6675256" y="1516169"/>
            <a:chExt cx="327823" cy="357009"/>
          </a:xfrm>
        </p:grpSpPr>
        <p:sp>
          <p:nvSpPr>
            <p:cNvPr id="13837" name="Google Shape;13837;p8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88"/>
          <p:cNvGrpSpPr/>
          <p:nvPr/>
        </p:nvGrpSpPr>
        <p:grpSpPr>
          <a:xfrm>
            <a:off x="8020159" y="1342301"/>
            <a:ext cx="300897" cy="356627"/>
            <a:chOff x="8020159" y="1516551"/>
            <a:chExt cx="300897" cy="356627"/>
          </a:xfrm>
        </p:grpSpPr>
        <p:sp>
          <p:nvSpPr>
            <p:cNvPr id="13847" name="Google Shape;13847;p8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88"/>
          <p:cNvGrpSpPr/>
          <p:nvPr/>
        </p:nvGrpSpPr>
        <p:grpSpPr>
          <a:xfrm>
            <a:off x="5377363" y="1341919"/>
            <a:ext cx="257357" cy="356627"/>
            <a:chOff x="5377363" y="1516169"/>
            <a:chExt cx="257357" cy="356627"/>
          </a:xfrm>
        </p:grpSpPr>
        <p:sp>
          <p:nvSpPr>
            <p:cNvPr id="13853" name="Google Shape;13853;p8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0" name="Google Shape;13870;p88"/>
          <p:cNvGrpSpPr/>
          <p:nvPr/>
        </p:nvGrpSpPr>
        <p:grpSpPr>
          <a:xfrm>
            <a:off x="4880567" y="1361620"/>
            <a:ext cx="356245" cy="317607"/>
            <a:chOff x="4880567" y="1535870"/>
            <a:chExt cx="356245" cy="317607"/>
          </a:xfrm>
        </p:grpSpPr>
        <p:sp>
          <p:nvSpPr>
            <p:cNvPr id="13871" name="Google Shape;13871;p8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6" name="Google Shape;13876;p88"/>
          <p:cNvGrpSpPr/>
          <p:nvPr/>
        </p:nvGrpSpPr>
        <p:grpSpPr>
          <a:xfrm>
            <a:off x="5771483" y="1341537"/>
            <a:ext cx="357359" cy="357391"/>
            <a:chOff x="5771483" y="1515787"/>
            <a:chExt cx="357359" cy="357391"/>
          </a:xfrm>
        </p:grpSpPr>
        <p:sp>
          <p:nvSpPr>
            <p:cNvPr id="13877" name="Google Shape;13877;p8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88"/>
          <p:cNvGrpSpPr/>
          <p:nvPr/>
        </p:nvGrpSpPr>
        <p:grpSpPr>
          <a:xfrm>
            <a:off x="7121669" y="1359360"/>
            <a:ext cx="321362" cy="321362"/>
            <a:chOff x="7121669" y="1533610"/>
            <a:chExt cx="321362" cy="321362"/>
          </a:xfrm>
        </p:grpSpPr>
        <p:sp>
          <p:nvSpPr>
            <p:cNvPr id="13882" name="Google Shape;13882;p8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88"/>
          <p:cNvGrpSpPr/>
          <p:nvPr/>
        </p:nvGrpSpPr>
        <p:grpSpPr>
          <a:xfrm>
            <a:off x="7562766" y="1340614"/>
            <a:ext cx="327059" cy="360192"/>
            <a:chOff x="7562766" y="1514864"/>
            <a:chExt cx="327059" cy="360192"/>
          </a:xfrm>
        </p:grpSpPr>
        <p:sp>
          <p:nvSpPr>
            <p:cNvPr id="13887" name="Google Shape;13887;p8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88"/>
          <p:cNvGrpSpPr/>
          <p:nvPr/>
        </p:nvGrpSpPr>
        <p:grpSpPr>
          <a:xfrm>
            <a:off x="6221229" y="1324423"/>
            <a:ext cx="361636" cy="362183"/>
            <a:chOff x="6259175" y="1559008"/>
            <a:chExt cx="271743" cy="272093"/>
          </a:xfrm>
        </p:grpSpPr>
        <p:sp>
          <p:nvSpPr>
            <p:cNvPr id="13892" name="Google Shape;13892;p8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9" name="Google Shape;13909;p88"/>
          <p:cNvGrpSpPr/>
          <p:nvPr/>
        </p:nvGrpSpPr>
        <p:grpSpPr>
          <a:xfrm>
            <a:off x="6671087" y="1835054"/>
            <a:ext cx="332757" cy="281833"/>
            <a:chOff x="6671087" y="2009304"/>
            <a:chExt cx="332757" cy="281833"/>
          </a:xfrm>
        </p:grpSpPr>
        <p:sp>
          <p:nvSpPr>
            <p:cNvPr id="13910" name="Google Shape;13910;p8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2" name="Google Shape;13912;p8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3" name="Google Shape;13913;p88"/>
          <p:cNvGrpSpPr/>
          <p:nvPr/>
        </p:nvGrpSpPr>
        <p:grpSpPr>
          <a:xfrm>
            <a:off x="2201806" y="1802335"/>
            <a:ext cx="349784" cy="349434"/>
            <a:chOff x="2201806" y="1976585"/>
            <a:chExt cx="349784" cy="349434"/>
          </a:xfrm>
        </p:grpSpPr>
        <p:sp>
          <p:nvSpPr>
            <p:cNvPr id="13914" name="Google Shape;13914;p8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8" name="Google Shape;13918;p88"/>
          <p:cNvGrpSpPr/>
          <p:nvPr/>
        </p:nvGrpSpPr>
        <p:grpSpPr>
          <a:xfrm>
            <a:off x="3094217" y="1802335"/>
            <a:ext cx="350198" cy="350548"/>
            <a:chOff x="3094217" y="1976585"/>
            <a:chExt cx="350198" cy="350548"/>
          </a:xfrm>
        </p:grpSpPr>
        <p:sp>
          <p:nvSpPr>
            <p:cNvPr id="13919" name="Google Shape;13919;p8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2" name="Google Shape;13932;p8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3" name="Google Shape;13933;p88"/>
          <p:cNvGrpSpPr/>
          <p:nvPr/>
        </p:nvGrpSpPr>
        <p:grpSpPr>
          <a:xfrm>
            <a:off x="3979435" y="1802335"/>
            <a:ext cx="345265" cy="349848"/>
            <a:chOff x="3979435" y="1976585"/>
            <a:chExt cx="345265" cy="349848"/>
          </a:xfrm>
        </p:grpSpPr>
        <p:sp>
          <p:nvSpPr>
            <p:cNvPr id="13934" name="Google Shape;13934;p8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88"/>
          <p:cNvGrpSpPr/>
          <p:nvPr/>
        </p:nvGrpSpPr>
        <p:grpSpPr>
          <a:xfrm>
            <a:off x="3576626" y="1801571"/>
            <a:ext cx="284251" cy="351694"/>
            <a:chOff x="3576626" y="1975821"/>
            <a:chExt cx="284251" cy="351694"/>
          </a:xfrm>
        </p:grpSpPr>
        <p:sp>
          <p:nvSpPr>
            <p:cNvPr id="13952" name="Google Shape;13952;p8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88"/>
          <p:cNvGrpSpPr/>
          <p:nvPr/>
        </p:nvGrpSpPr>
        <p:grpSpPr>
          <a:xfrm>
            <a:off x="2722090" y="2715912"/>
            <a:ext cx="238770" cy="371841"/>
            <a:chOff x="2722090" y="2890162"/>
            <a:chExt cx="238770" cy="371841"/>
          </a:xfrm>
        </p:grpSpPr>
        <p:sp>
          <p:nvSpPr>
            <p:cNvPr id="13956" name="Google Shape;13956;p8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9" name="Google Shape;13959;p8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0" name="Google Shape;13960;p88"/>
          <p:cNvGrpSpPr/>
          <p:nvPr/>
        </p:nvGrpSpPr>
        <p:grpSpPr>
          <a:xfrm>
            <a:off x="6216367" y="1795906"/>
            <a:ext cx="361147" cy="361147"/>
            <a:chOff x="6216367" y="1970156"/>
            <a:chExt cx="361147" cy="361147"/>
          </a:xfrm>
        </p:grpSpPr>
        <p:sp>
          <p:nvSpPr>
            <p:cNvPr id="13961" name="Google Shape;13961;p8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88"/>
          <p:cNvGrpSpPr/>
          <p:nvPr/>
        </p:nvGrpSpPr>
        <p:grpSpPr>
          <a:xfrm>
            <a:off x="1289311" y="2751972"/>
            <a:ext cx="408156" cy="299783"/>
            <a:chOff x="1289311" y="2926222"/>
            <a:chExt cx="408156" cy="299783"/>
          </a:xfrm>
        </p:grpSpPr>
        <p:sp>
          <p:nvSpPr>
            <p:cNvPr id="13966" name="Google Shape;13966;p8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88"/>
          <p:cNvGrpSpPr/>
          <p:nvPr/>
        </p:nvGrpSpPr>
        <p:grpSpPr>
          <a:xfrm>
            <a:off x="7978465" y="1795142"/>
            <a:ext cx="361147" cy="360797"/>
            <a:chOff x="7978465" y="1969392"/>
            <a:chExt cx="361147" cy="360797"/>
          </a:xfrm>
        </p:grpSpPr>
        <p:sp>
          <p:nvSpPr>
            <p:cNvPr id="13969" name="Google Shape;13969;p8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8" name="Google Shape;13978;p8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9" name="Google Shape;13979;p88"/>
          <p:cNvGrpSpPr/>
          <p:nvPr/>
        </p:nvGrpSpPr>
        <p:grpSpPr>
          <a:xfrm>
            <a:off x="854261" y="2734563"/>
            <a:ext cx="377474" cy="335748"/>
            <a:chOff x="854261" y="2908813"/>
            <a:chExt cx="377474" cy="335748"/>
          </a:xfrm>
        </p:grpSpPr>
        <p:sp>
          <p:nvSpPr>
            <p:cNvPr id="13980" name="Google Shape;13980;p8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88"/>
          <p:cNvGrpSpPr/>
          <p:nvPr/>
        </p:nvGrpSpPr>
        <p:grpSpPr>
          <a:xfrm>
            <a:off x="1749728" y="2720527"/>
            <a:ext cx="386927" cy="363438"/>
            <a:chOff x="1749728" y="2894777"/>
            <a:chExt cx="386927" cy="363438"/>
          </a:xfrm>
        </p:grpSpPr>
        <p:sp>
          <p:nvSpPr>
            <p:cNvPr id="13986" name="Google Shape;13986;p8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88"/>
          <p:cNvGrpSpPr/>
          <p:nvPr/>
        </p:nvGrpSpPr>
        <p:grpSpPr>
          <a:xfrm>
            <a:off x="7098912" y="1795142"/>
            <a:ext cx="359651" cy="361560"/>
            <a:chOff x="7098912" y="1969392"/>
            <a:chExt cx="359651" cy="361560"/>
          </a:xfrm>
        </p:grpSpPr>
        <p:sp>
          <p:nvSpPr>
            <p:cNvPr id="13994" name="Google Shape;13994;p8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7" name="Google Shape;14007;p8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8" name="Google Shape;14008;p88"/>
          <p:cNvGrpSpPr/>
          <p:nvPr/>
        </p:nvGrpSpPr>
        <p:grpSpPr>
          <a:xfrm>
            <a:off x="5352728" y="1815989"/>
            <a:ext cx="327091" cy="322508"/>
            <a:chOff x="5352728" y="1990239"/>
            <a:chExt cx="327091" cy="322508"/>
          </a:xfrm>
        </p:grpSpPr>
        <p:sp>
          <p:nvSpPr>
            <p:cNvPr id="14009" name="Google Shape;14009;p8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88"/>
          <p:cNvGrpSpPr/>
          <p:nvPr/>
        </p:nvGrpSpPr>
        <p:grpSpPr>
          <a:xfrm>
            <a:off x="7538896" y="1795906"/>
            <a:ext cx="361147" cy="361529"/>
            <a:chOff x="7538896" y="1970156"/>
            <a:chExt cx="361147" cy="361529"/>
          </a:xfrm>
        </p:grpSpPr>
        <p:sp>
          <p:nvSpPr>
            <p:cNvPr id="14013" name="Google Shape;14013;p8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9" name="Google Shape;14019;p88"/>
          <p:cNvGrpSpPr/>
          <p:nvPr/>
        </p:nvGrpSpPr>
        <p:grpSpPr>
          <a:xfrm>
            <a:off x="4896099" y="1796670"/>
            <a:ext cx="358155" cy="358123"/>
            <a:chOff x="4896099" y="1970920"/>
            <a:chExt cx="358155" cy="358123"/>
          </a:xfrm>
        </p:grpSpPr>
        <p:sp>
          <p:nvSpPr>
            <p:cNvPr id="14020" name="Google Shape;14020;p8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88"/>
          <p:cNvGrpSpPr/>
          <p:nvPr/>
        </p:nvGrpSpPr>
        <p:grpSpPr>
          <a:xfrm>
            <a:off x="4048787" y="2802769"/>
            <a:ext cx="283488" cy="198604"/>
            <a:chOff x="4048787" y="2977019"/>
            <a:chExt cx="283488" cy="198604"/>
          </a:xfrm>
        </p:grpSpPr>
        <p:sp>
          <p:nvSpPr>
            <p:cNvPr id="14024" name="Google Shape;14024;p8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88"/>
          <p:cNvGrpSpPr/>
          <p:nvPr/>
        </p:nvGrpSpPr>
        <p:grpSpPr>
          <a:xfrm>
            <a:off x="4054103" y="2255941"/>
            <a:ext cx="218687" cy="349052"/>
            <a:chOff x="4054103" y="2430191"/>
            <a:chExt cx="218687" cy="349052"/>
          </a:xfrm>
        </p:grpSpPr>
        <p:sp>
          <p:nvSpPr>
            <p:cNvPr id="14031" name="Google Shape;14031;p8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88"/>
          <p:cNvGrpSpPr/>
          <p:nvPr/>
        </p:nvGrpSpPr>
        <p:grpSpPr>
          <a:xfrm>
            <a:off x="2185128" y="2253299"/>
            <a:ext cx="382758" cy="356595"/>
            <a:chOff x="2185128" y="2427549"/>
            <a:chExt cx="382758" cy="356595"/>
          </a:xfrm>
        </p:grpSpPr>
        <p:sp>
          <p:nvSpPr>
            <p:cNvPr id="14034" name="Google Shape;14034;p8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88"/>
          <p:cNvGrpSpPr/>
          <p:nvPr/>
        </p:nvGrpSpPr>
        <p:grpSpPr>
          <a:xfrm>
            <a:off x="3539102" y="2253299"/>
            <a:ext cx="355099" cy="355481"/>
            <a:chOff x="3539102" y="2427549"/>
            <a:chExt cx="355099" cy="355481"/>
          </a:xfrm>
        </p:grpSpPr>
        <p:sp>
          <p:nvSpPr>
            <p:cNvPr id="14039" name="Google Shape;14039;p8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88"/>
          <p:cNvGrpSpPr/>
          <p:nvPr/>
        </p:nvGrpSpPr>
        <p:grpSpPr>
          <a:xfrm>
            <a:off x="2656907" y="2265043"/>
            <a:ext cx="332757" cy="332343"/>
            <a:chOff x="2656907" y="2439293"/>
            <a:chExt cx="332757" cy="332343"/>
          </a:xfrm>
        </p:grpSpPr>
        <p:sp>
          <p:nvSpPr>
            <p:cNvPr id="14042" name="Google Shape;14042;p8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88"/>
          <p:cNvGrpSpPr/>
          <p:nvPr/>
        </p:nvGrpSpPr>
        <p:grpSpPr>
          <a:xfrm>
            <a:off x="1731523" y="2248366"/>
            <a:ext cx="399435" cy="365698"/>
            <a:chOff x="1731523" y="2422616"/>
            <a:chExt cx="399435" cy="365698"/>
          </a:xfrm>
        </p:grpSpPr>
        <p:sp>
          <p:nvSpPr>
            <p:cNvPr id="14050" name="Google Shape;14050;p8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88"/>
          <p:cNvGrpSpPr/>
          <p:nvPr/>
        </p:nvGrpSpPr>
        <p:grpSpPr>
          <a:xfrm>
            <a:off x="3097241" y="2259314"/>
            <a:ext cx="344883" cy="343387"/>
            <a:chOff x="3097241" y="2433564"/>
            <a:chExt cx="344883" cy="343387"/>
          </a:xfrm>
        </p:grpSpPr>
        <p:sp>
          <p:nvSpPr>
            <p:cNvPr id="14054" name="Google Shape;14054;p8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88"/>
          <p:cNvGrpSpPr/>
          <p:nvPr/>
        </p:nvGrpSpPr>
        <p:grpSpPr>
          <a:xfrm>
            <a:off x="1278299" y="2265043"/>
            <a:ext cx="410829" cy="332343"/>
            <a:chOff x="1278299" y="2439293"/>
            <a:chExt cx="410829" cy="332343"/>
          </a:xfrm>
        </p:grpSpPr>
        <p:sp>
          <p:nvSpPr>
            <p:cNvPr id="14064" name="Google Shape;14064;p8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88"/>
          <p:cNvGrpSpPr/>
          <p:nvPr/>
        </p:nvGrpSpPr>
        <p:grpSpPr>
          <a:xfrm>
            <a:off x="2661459" y="1840751"/>
            <a:ext cx="322508" cy="273494"/>
            <a:chOff x="2661459" y="2015001"/>
            <a:chExt cx="322508" cy="273494"/>
          </a:xfrm>
        </p:grpSpPr>
        <p:sp>
          <p:nvSpPr>
            <p:cNvPr id="14073" name="Google Shape;14073;p8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5" name="Google Shape;14075;p88"/>
          <p:cNvGrpSpPr/>
          <p:nvPr/>
        </p:nvGrpSpPr>
        <p:grpSpPr>
          <a:xfrm>
            <a:off x="870939" y="2265043"/>
            <a:ext cx="331993" cy="331993"/>
            <a:chOff x="870939" y="2439293"/>
            <a:chExt cx="331993" cy="331993"/>
          </a:xfrm>
        </p:grpSpPr>
        <p:sp>
          <p:nvSpPr>
            <p:cNvPr id="14076" name="Google Shape;14076;p8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88"/>
          <p:cNvGrpSpPr/>
          <p:nvPr/>
        </p:nvGrpSpPr>
        <p:grpSpPr>
          <a:xfrm>
            <a:off x="6644957" y="2282103"/>
            <a:ext cx="371395" cy="278904"/>
            <a:chOff x="6644957" y="2456353"/>
            <a:chExt cx="371395" cy="278904"/>
          </a:xfrm>
        </p:grpSpPr>
        <p:sp>
          <p:nvSpPr>
            <p:cNvPr id="14093" name="Google Shape;14093;p8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88"/>
          <p:cNvGrpSpPr/>
          <p:nvPr/>
        </p:nvGrpSpPr>
        <p:grpSpPr>
          <a:xfrm>
            <a:off x="5388757" y="2240409"/>
            <a:ext cx="260349" cy="362292"/>
            <a:chOff x="5388757" y="2414659"/>
            <a:chExt cx="260349" cy="362292"/>
          </a:xfrm>
        </p:grpSpPr>
        <p:sp>
          <p:nvSpPr>
            <p:cNvPr id="14099" name="Google Shape;14099;p8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88"/>
          <p:cNvGrpSpPr/>
          <p:nvPr/>
        </p:nvGrpSpPr>
        <p:grpSpPr>
          <a:xfrm>
            <a:off x="3567142" y="2731507"/>
            <a:ext cx="348288" cy="340331"/>
            <a:chOff x="3567142" y="2905757"/>
            <a:chExt cx="348288" cy="340331"/>
          </a:xfrm>
        </p:grpSpPr>
        <p:sp>
          <p:nvSpPr>
            <p:cNvPr id="14120" name="Google Shape;14120;p8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88"/>
          <p:cNvGrpSpPr/>
          <p:nvPr/>
        </p:nvGrpSpPr>
        <p:grpSpPr>
          <a:xfrm>
            <a:off x="870939" y="1801571"/>
            <a:ext cx="332375" cy="350071"/>
            <a:chOff x="870939" y="1975821"/>
            <a:chExt cx="332375" cy="350071"/>
          </a:xfrm>
        </p:grpSpPr>
        <p:sp>
          <p:nvSpPr>
            <p:cNvPr id="14126" name="Google Shape;14126;p8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88"/>
          <p:cNvGrpSpPr/>
          <p:nvPr/>
        </p:nvGrpSpPr>
        <p:grpSpPr>
          <a:xfrm>
            <a:off x="7967103" y="2240791"/>
            <a:ext cx="355863" cy="361911"/>
            <a:chOff x="7967103" y="2415041"/>
            <a:chExt cx="355863" cy="361911"/>
          </a:xfrm>
        </p:grpSpPr>
        <p:sp>
          <p:nvSpPr>
            <p:cNvPr id="14131" name="Google Shape;14131;p8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2" name="Google Shape;14142;p88"/>
          <p:cNvGrpSpPr/>
          <p:nvPr/>
        </p:nvGrpSpPr>
        <p:grpSpPr>
          <a:xfrm>
            <a:off x="7529411" y="2240409"/>
            <a:ext cx="355863" cy="362292"/>
            <a:chOff x="7529411" y="2414659"/>
            <a:chExt cx="355863" cy="362292"/>
          </a:xfrm>
        </p:grpSpPr>
        <p:sp>
          <p:nvSpPr>
            <p:cNvPr id="14143" name="Google Shape;14143;p8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88"/>
          <p:cNvGrpSpPr/>
          <p:nvPr/>
        </p:nvGrpSpPr>
        <p:grpSpPr>
          <a:xfrm>
            <a:off x="5733194" y="2257468"/>
            <a:ext cx="446826" cy="327059"/>
            <a:chOff x="5733194" y="2431718"/>
            <a:chExt cx="446826" cy="327059"/>
          </a:xfrm>
        </p:grpSpPr>
        <p:sp>
          <p:nvSpPr>
            <p:cNvPr id="14156" name="Google Shape;14156;p8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88"/>
          <p:cNvGrpSpPr/>
          <p:nvPr/>
        </p:nvGrpSpPr>
        <p:grpSpPr>
          <a:xfrm>
            <a:off x="4876780" y="2243814"/>
            <a:ext cx="407774" cy="356627"/>
            <a:chOff x="4876780" y="2418064"/>
            <a:chExt cx="407774" cy="356627"/>
          </a:xfrm>
        </p:grpSpPr>
        <p:sp>
          <p:nvSpPr>
            <p:cNvPr id="14160" name="Google Shape;14160;p8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88"/>
          <p:cNvGrpSpPr/>
          <p:nvPr/>
        </p:nvGrpSpPr>
        <p:grpSpPr>
          <a:xfrm>
            <a:off x="7070872" y="2236621"/>
            <a:ext cx="398321" cy="371013"/>
            <a:chOff x="7070872" y="2410871"/>
            <a:chExt cx="398321" cy="371013"/>
          </a:xfrm>
        </p:grpSpPr>
        <p:sp>
          <p:nvSpPr>
            <p:cNvPr id="14169" name="Google Shape;14169;p8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3" name="Google Shape;14173;p8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4" name="Google Shape;14174;p88"/>
          <p:cNvGrpSpPr/>
          <p:nvPr/>
        </p:nvGrpSpPr>
        <p:grpSpPr>
          <a:xfrm>
            <a:off x="5318259" y="2807861"/>
            <a:ext cx="371013" cy="220787"/>
            <a:chOff x="5318259" y="2982111"/>
            <a:chExt cx="371013" cy="220787"/>
          </a:xfrm>
        </p:grpSpPr>
        <p:sp>
          <p:nvSpPr>
            <p:cNvPr id="14175" name="Google Shape;14175;p8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3" name="Google Shape;14183;p88"/>
          <p:cNvGrpSpPr/>
          <p:nvPr/>
        </p:nvGrpSpPr>
        <p:grpSpPr>
          <a:xfrm>
            <a:off x="7073928" y="2731507"/>
            <a:ext cx="371395" cy="371809"/>
            <a:chOff x="7073928" y="2905757"/>
            <a:chExt cx="371395" cy="371809"/>
          </a:xfrm>
        </p:grpSpPr>
        <p:sp>
          <p:nvSpPr>
            <p:cNvPr id="14184" name="Google Shape;14184;p8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7" name="Google Shape;14187;p88"/>
          <p:cNvGrpSpPr/>
          <p:nvPr/>
        </p:nvGrpSpPr>
        <p:grpSpPr>
          <a:xfrm>
            <a:off x="6188327" y="2781158"/>
            <a:ext cx="371395" cy="272857"/>
            <a:chOff x="6188327" y="2955408"/>
            <a:chExt cx="371395" cy="272857"/>
          </a:xfrm>
        </p:grpSpPr>
        <p:sp>
          <p:nvSpPr>
            <p:cNvPr id="14188" name="Google Shape;14188;p8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88"/>
          <p:cNvGrpSpPr/>
          <p:nvPr/>
        </p:nvGrpSpPr>
        <p:grpSpPr>
          <a:xfrm>
            <a:off x="7521454" y="2731889"/>
            <a:ext cx="359651" cy="371013"/>
            <a:chOff x="7521454" y="2906139"/>
            <a:chExt cx="359651" cy="371013"/>
          </a:xfrm>
        </p:grpSpPr>
        <p:sp>
          <p:nvSpPr>
            <p:cNvPr id="14191" name="Google Shape;14191;p8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88"/>
          <p:cNvGrpSpPr/>
          <p:nvPr/>
        </p:nvGrpSpPr>
        <p:grpSpPr>
          <a:xfrm>
            <a:off x="5782845" y="2732271"/>
            <a:ext cx="301661" cy="371013"/>
            <a:chOff x="5782845" y="2906521"/>
            <a:chExt cx="301661" cy="371013"/>
          </a:xfrm>
        </p:grpSpPr>
        <p:sp>
          <p:nvSpPr>
            <p:cNvPr id="14197" name="Google Shape;14197;p8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88"/>
          <p:cNvGrpSpPr/>
          <p:nvPr/>
        </p:nvGrpSpPr>
        <p:grpSpPr>
          <a:xfrm>
            <a:off x="6630539" y="2743252"/>
            <a:ext cx="371777" cy="349434"/>
            <a:chOff x="6630539" y="2917502"/>
            <a:chExt cx="371777" cy="349434"/>
          </a:xfrm>
        </p:grpSpPr>
        <p:sp>
          <p:nvSpPr>
            <p:cNvPr id="14201" name="Google Shape;14201;p8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88"/>
          <p:cNvGrpSpPr/>
          <p:nvPr/>
        </p:nvGrpSpPr>
        <p:grpSpPr>
          <a:xfrm>
            <a:off x="2171474" y="3194979"/>
            <a:ext cx="408156" cy="343737"/>
            <a:chOff x="2171474" y="3369229"/>
            <a:chExt cx="408156" cy="343737"/>
          </a:xfrm>
        </p:grpSpPr>
        <p:sp>
          <p:nvSpPr>
            <p:cNvPr id="14209" name="Google Shape;14209;p8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88"/>
          <p:cNvGrpSpPr/>
          <p:nvPr/>
        </p:nvGrpSpPr>
        <p:grpSpPr>
          <a:xfrm>
            <a:off x="4891198" y="2750858"/>
            <a:ext cx="334634" cy="334634"/>
            <a:chOff x="4891198" y="2925108"/>
            <a:chExt cx="334634" cy="334634"/>
          </a:xfrm>
        </p:grpSpPr>
        <p:sp>
          <p:nvSpPr>
            <p:cNvPr id="14214" name="Google Shape;14214;p8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88"/>
          <p:cNvGrpSpPr/>
          <p:nvPr/>
        </p:nvGrpSpPr>
        <p:grpSpPr>
          <a:xfrm>
            <a:off x="7976174" y="2750858"/>
            <a:ext cx="334666" cy="334634"/>
            <a:chOff x="7976174" y="2925108"/>
            <a:chExt cx="334666" cy="334634"/>
          </a:xfrm>
        </p:grpSpPr>
        <p:sp>
          <p:nvSpPr>
            <p:cNvPr id="14223" name="Google Shape;14223;p8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88"/>
          <p:cNvGrpSpPr/>
          <p:nvPr/>
        </p:nvGrpSpPr>
        <p:grpSpPr>
          <a:xfrm>
            <a:off x="3091957" y="3199881"/>
            <a:ext cx="354717" cy="332757"/>
            <a:chOff x="3091957" y="3374131"/>
            <a:chExt cx="354717" cy="332757"/>
          </a:xfrm>
        </p:grpSpPr>
        <p:sp>
          <p:nvSpPr>
            <p:cNvPr id="14233" name="Google Shape;14233;p8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88"/>
          <p:cNvGrpSpPr/>
          <p:nvPr/>
        </p:nvGrpSpPr>
        <p:grpSpPr>
          <a:xfrm>
            <a:off x="3988156" y="3205960"/>
            <a:ext cx="353954" cy="318880"/>
            <a:chOff x="3988156" y="3380210"/>
            <a:chExt cx="353954" cy="318880"/>
          </a:xfrm>
        </p:grpSpPr>
        <p:sp>
          <p:nvSpPr>
            <p:cNvPr id="14240" name="Google Shape;14240;p8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88"/>
          <p:cNvGrpSpPr/>
          <p:nvPr/>
        </p:nvGrpSpPr>
        <p:grpSpPr>
          <a:xfrm>
            <a:off x="3541011" y="3193070"/>
            <a:ext cx="348257" cy="346188"/>
            <a:chOff x="3541011" y="3367320"/>
            <a:chExt cx="348257" cy="346188"/>
          </a:xfrm>
        </p:grpSpPr>
        <p:sp>
          <p:nvSpPr>
            <p:cNvPr id="14246" name="Google Shape;14246;p8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88"/>
          <p:cNvGrpSpPr/>
          <p:nvPr/>
        </p:nvGrpSpPr>
        <p:grpSpPr>
          <a:xfrm>
            <a:off x="1314678" y="3183967"/>
            <a:ext cx="334666" cy="365348"/>
            <a:chOff x="1314678" y="3358217"/>
            <a:chExt cx="334666" cy="365348"/>
          </a:xfrm>
        </p:grpSpPr>
        <p:sp>
          <p:nvSpPr>
            <p:cNvPr id="14251" name="Google Shape;14251;p8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88"/>
          <p:cNvGrpSpPr/>
          <p:nvPr/>
        </p:nvGrpSpPr>
        <p:grpSpPr>
          <a:xfrm>
            <a:off x="1748582" y="3198385"/>
            <a:ext cx="359269" cy="335780"/>
            <a:chOff x="1748582" y="3372635"/>
            <a:chExt cx="359269" cy="335780"/>
          </a:xfrm>
        </p:grpSpPr>
        <p:sp>
          <p:nvSpPr>
            <p:cNvPr id="14257" name="Google Shape;14257;p8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8" name="Google Shape;14258;p88"/>
            <p:cNvGrpSpPr/>
            <p:nvPr/>
          </p:nvGrpSpPr>
          <p:grpSpPr>
            <a:xfrm>
              <a:off x="1748582" y="3372635"/>
              <a:ext cx="333520" cy="335780"/>
              <a:chOff x="1748582" y="3372635"/>
              <a:chExt cx="333520" cy="335780"/>
            </a:xfrm>
          </p:grpSpPr>
          <p:sp>
            <p:nvSpPr>
              <p:cNvPr id="14259" name="Google Shape;14259;p8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62" name="Google Shape;14262;p88"/>
          <p:cNvGrpSpPr/>
          <p:nvPr/>
        </p:nvGrpSpPr>
        <p:grpSpPr>
          <a:xfrm>
            <a:off x="2640993" y="3183585"/>
            <a:ext cx="365348" cy="364966"/>
            <a:chOff x="2640993" y="3357835"/>
            <a:chExt cx="365348" cy="364966"/>
          </a:xfrm>
        </p:grpSpPr>
        <p:sp>
          <p:nvSpPr>
            <p:cNvPr id="14263" name="Google Shape;14263;p8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88"/>
          <p:cNvGrpSpPr/>
          <p:nvPr/>
        </p:nvGrpSpPr>
        <p:grpSpPr>
          <a:xfrm>
            <a:off x="4886264" y="3191924"/>
            <a:ext cx="350548" cy="350198"/>
            <a:chOff x="4886264" y="3366174"/>
            <a:chExt cx="350548" cy="350198"/>
          </a:xfrm>
        </p:grpSpPr>
        <p:sp>
          <p:nvSpPr>
            <p:cNvPr id="14274" name="Google Shape;14274;p8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88"/>
          <p:cNvGrpSpPr/>
          <p:nvPr/>
        </p:nvGrpSpPr>
        <p:grpSpPr>
          <a:xfrm>
            <a:off x="5331913" y="3239697"/>
            <a:ext cx="347143" cy="254684"/>
            <a:chOff x="5331913" y="3413947"/>
            <a:chExt cx="347143" cy="254684"/>
          </a:xfrm>
        </p:grpSpPr>
        <p:sp>
          <p:nvSpPr>
            <p:cNvPr id="14288" name="Google Shape;14288;p8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88"/>
          <p:cNvGrpSpPr/>
          <p:nvPr/>
        </p:nvGrpSpPr>
        <p:grpSpPr>
          <a:xfrm>
            <a:off x="5776798" y="3235528"/>
            <a:ext cx="346379" cy="264518"/>
            <a:chOff x="5776798" y="3409778"/>
            <a:chExt cx="346379" cy="264518"/>
          </a:xfrm>
        </p:grpSpPr>
        <p:sp>
          <p:nvSpPr>
            <p:cNvPr id="14295" name="Google Shape;14295;p8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88"/>
          <p:cNvGrpSpPr/>
          <p:nvPr/>
        </p:nvGrpSpPr>
        <p:grpSpPr>
          <a:xfrm>
            <a:off x="7108015" y="3222255"/>
            <a:ext cx="344883" cy="290299"/>
            <a:chOff x="7108015" y="3396505"/>
            <a:chExt cx="344883" cy="290299"/>
          </a:xfrm>
        </p:grpSpPr>
        <p:sp>
          <p:nvSpPr>
            <p:cNvPr id="14302" name="Google Shape;14302;p8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88"/>
          <p:cNvGrpSpPr/>
          <p:nvPr/>
        </p:nvGrpSpPr>
        <p:grpSpPr>
          <a:xfrm>
            <a:off x="7551754" y="3216558"/>
            <a:ext cx="344883" cy="301311"/>
            <a:chOff x="7551754" y="3390808"/>
            <a:chExt cx="344883" cy="301311"/>
          </a:xfrm>
        </p:grpSpPr>
        <p:sp>
          <p:nvSpPr>
            <p:cNvPr id="14307" name="Google Shape;14307;p8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88"/>
          <p:cNvGrpSpPr/>
          <p:nvPr/>
        </p:nvGrpSpPr>
        <p:grpSpPr>
          <a:xfrm>
            <a:off x="6707084" y="3213153"/>
            <a:ext cx="261145" cy="308504"/>
            <a:chOff x="6707084" y="3387403"/>
            <a:chExt cx="261145" cy="308504"/>
          </a:xfrm>
        </p:grpSpPr>
        <p:sp>
          <p:nvSpPr>
            <p:cNvPr id="14319" name="Google Shape;14319;p8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88"/>
          <p:cNvGrpSpPr/>
          <p:nvPr/>
        </p:nvGrpSpPr>
        <p:grpSpPr>
          <a:xfrm>
            <a:off x="848978" y="4123387"/>
            <a:ext cx="377824" cy="324418"/>
            <a:chOff x="848978" y="4297637"/>
            <a:chExt cx="377824" cy="324418"/>
          </a:xfrm>
        </p:grpSpPr>
        <p:sp>
          <p:nvSpPr>
            <p:cNvPr id="14324" name="Google Shape;14324;p8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6" name="Google Shape;14326;p88"/>
          <p:cNvGrpSpPr/>
          <p:nvPr/>
        </p:nvGrpSpPr>
        <p:grpSpPr>
          <a:xfrm>
            <a:off x="1754279" y="4112343"/>
            <a:ext cx="351439" cy="345965"/>
            <a:chOff x="1754279" y="4286593"/>
            <a:chExt cx="351439" cy="345965"/>
          </a:xfrm>
        </p:grpSpPr>
        <p:sp>
          <p:nvSpPr>
            <p:cNvPr id="14327" name="Google Shape;14327;p8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88"/>
          <p:cNvGrpSpPr/>
          <p:nvPr/>
        </p:nvGrpSpPr>
        <p:grpSpPr>
          <a:xfrm>
            <a:off x="3996113" y="4116926"/>
            <a:ext cx="336512" cy="335048"/>
            <a:chOff x="3996113" y="4291176"/>
            <a:chExt cx="336512" cy="335048"/>
          </a:xfrm>
        </p:grpSpPr>
        <p:sp>
          <p:nvSpPr>
            <p:cNvPr id="14333" name="Google Shape;14333;p8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6" name="Google Shape;14336;p8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7" name="Google Shape;14337;p88"/>
          <p:cNvGrpSpPr/>
          <p:nvPr/>
        </p:nvGrpSpPr>
        <p:grpSpPr>
          <a:xfrm>
            <a:off x="2179081" y="4111261"/>
            <a:ext cx="397525" cy="348670"/>
            <a:chOff x="2179081" y="4285511"/>
            <a:chExt cx="397525" cy="348670"/>
          </a:xfrm>
        </p:grpSpPr>
        <p:sp>
          <p:nvSpPr>
            <p:cNvPr id="14338" name="Google Shape;14338;p8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88"/>
          <p:cNvGrpSpPr/>
          <p:nvPr/>
        </p:nvGrpSpPr>
        <p:grpSpPr>
          <a:xfrm>
            <a:off x="3584201" y="4120746"/>
            <a:ext cx="267574" cy="329415"/>
            <a:chOff x="3584201" y="4294996"/>
            <a:chExt cx="267574" cy="329415"/>
          </a:xfrm>
        </p:grpSpPr>
        <p:sp>
          <p:nvSpPr>
            <p:cNvPr id="14341" name="Google Shape;14341;p8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88"/>
          <p:cNvGrpSpPr/>
          <p:nvPr/>
        </p:nvGrpSpPr>
        <p:grpSpPr>
          <a:xfrm>
            <a:off x="3082855" y="4121478"/>
            <a:ext cx="375946" cy="327823"/>
            <a:chOff x="3082855" y="4295728"/>
            <a:chExt cx="375946" cy="327823"/>
          </a:xfrm>
        </p:grpSpPr>
        <p:sp>
          <p:nvSpPr>
            <p:cNvPr id="14346" name="Google Shape;14346;p8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88"/>
          <p:cNvGrpSpPr/>
          <p:nvPr/>
        </p:nvGrpSpPr>
        <p:grpSpPr>
          <a:xfrm>
            <a:off x="2749016" y="4116926"/>
            <a:ext cx="150831" cy="336926"/>
            <a:chOff x="2749016" y="4291176"/>
            <a:chExt cx="150831" cy="336926"/>
          </a:xfrm>
        </p:grpSpPr>
        <p:sp>
          <p:nvSpPr>
            <p:cNvPr id="14358" name="Google Shape;14358;p8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2" name="Google Shape;14362;p88"/>
          <p:cNvGrpSpPr/>
          <p:nvPr/>
        </p:nvGrpSpPr>
        <p:grpSpPr>
          <a:xfrm>
            <a:off x="7127716" y="4105182"/>
            <a:ext cx="248254" cy="361942"/>
            <a:chOff x="7127716" y="4279432"/>
            <a:chExt cx="248254" cy="361942"/>
          </a:xfrm>
        </p:grpSpPr>
        <p:sp>
          <p:nvSpPr>
            <p:cNvPr id="14363" name="Google Shape;14363;p8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88"/>
          <p:cNvGrpSpPr/>
          <p:nvPr/>
        </p:nvGrpSpPr>
        <p:grpSpPr>
          <a:xfrm>
            <a:off x="7565408" y="4105182"/>
            <a:ext cx="248255" cy="361942"/>
            <a:chOff x="7565408" y="4279432"/>
            <a:chExt cx="248255" cy="361942"/>
          </a:xfrm>
        </p:grpSpPr>
        <p:sp>
          <p:nvSpPr>
            <p:cNvPr id="14373" name="Google Shape;14373;p8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88"/>
          <p:cNvGrpSpPr/>
          <p:nvPr/>
        </p:nvGrpSpPr>
        <p:grpSpPr>
          <a:xfrm>
            <a:off x="6264109" y="4105182"/>
            <a:ext cx="225498" cy="361560"/>
            <a:chOff x="6264109" y="4279432"/>
            <a:chExt cx="225498" cy="361560"/>
          </a:xfrm>
        </p:grpSpPr>
        <p:sp>
          <p:nvSpPr>
            <p:cNvPr id="14382" name="Google Shape;14382;p8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4" name="Google Shape;14384;p88"/>
          <p:cNvGrpSpPr/>
          <p:nvPr/>
        </p:nvGrpSpPr>
        <p:grpSpPr>
          <a:xfrm>
            <a:off x="7929578" y="4110115"/>
            <a:ext cx="395266" cy="351312"/>
            <a:chOff x="7929578" y="4284365"/>
            <a:chExt cx="395266" cy="351312"/>
          </a:xfrm>
        </p:grpSpPr>
        <p:sp>
          <p:nvSpPr>
            <p:cNvPr id="14385" name="Google Shape;14385;p8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88"/>
          <p:cNvGrpSpPr/>
          <p:nvPr/>
        </p:nvGrpSpPr>
        <p:grpSpPr>
          <a:xfrm>
            <a:off x="6595502" y="4149527"/>
            <a:ext cx="426315" cy="332826"/>
            <a:chOff x="6639652" y="4323777"/>
            <a:chExt cx="426315" cy="332826"/>
          </a:xfrm>
        </p:grpSpPr>
        <p:sp>
          <p:nvSpPr>
            <p:cNvPr id="14390" name="Google Shape;14390;p8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88"/>
          <p:cNvGrpSpPr/>
          <p:nvPr/>
        </p:nvGrpSpPr>
        <p:grpSpPr>
          <a:xfrm>
            <a:off x="5357662" y="4123387"/>
            <a:ext cx="287275" cy="326296"/>
            <a:chOff x="5357662" y="4297637"/>
            <a:chExt cx="287275" cy="326296"/>
          </a:xfrm>
        </p:grpSpPr>
        <p:sp>
          <p:nvSpPr>
            <p:cNvPr id="14401" name="Google Shape;14401;p8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88"/>
          <p:cNvGrpSpPr/>
          <p:nvPr/>
        </p:nvGrpSpPr>
        <p:grpSpPr>
          <a:xfrm>
            <a:off x="5774124" y="4120300"/>
            <a:ext cx="331611" cy="331674"/>
            <a:chOff x="5774124" y="4294550"/>
            <a:chExt cx="331611" cy="331674"/>
          </a:xfrm>
        </p:grpSpPr>
        <p:sp>
          <p:nvSpPr>
            <p:cNvPr id="14407" name="Google Shape;14407;p8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88"/>
          <p:cNvGrpSpPr/>
          <p:nvPr/>
        </p:nvGrpSpPr>
        <p:grpSpPr>
          <a:xfrm>
            <a:off x="4890434" y="4113139"/>
            <a:ext cx="345997" cy="346029"/>
            <a:chOff x="4890434" y="4287389"/>
            <a:chExt cx="345997" cy="346029"/>
          </a:xfrm>
        </p:grpSpPr>
        <p:sp>
          <p:nvSpPr>
            <p:cNvPr id="14410" name="Google Shape;14410;p8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88"/>
          <p:cNvGrpSpPr/>
          <p:nvPr/>
        </p:nvGrpSpPr>
        <p:grpSpPr>
          <a:xfrm>
            <a:off x="2165809" y="3636809"/>
            <a:ext cx="422542" cy="342973"/>
            <a:chOff x="2165809" y="3811059"/>
            <a:chExt cx="422542" cy="342973"/>
          </a:xfrm>
        </p:grpSpPr>
        <p:sp>
          <p:nvSpPr>
            <p:cNvPr id="14418" name="Google Shape;14418;p8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6" name="Google Shape;14436;p8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37" name="Google Shape;14437;p88"/>
          <p:cNvGrpSpPr/>
          <p:nvPr/>
        </p:nvGrpSpPr>
        <p:grpSpPr>
          <a:xfrm>
            <a:off x="903530" y="3631875"/>
            <a:ext cx="264550" cy="353222"/>
            <a:chOff x="903530" y="3806125"/>
            <a:chExt cx="264550" cy="353222"/>
          </a:xfrm>
        </p:grpSpPr>
        <p:sp>
          <p:nvSpPr>
            <p:cNvPr id="14438" name="Google Shape;14438;p8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88"/>
          <p:cNvGrpSpPr/>
          <p:nvPr/>
        </p:nvGrpSpPr>
        <p:grpSpPr>
          <a:xfrm>
            <a:off x="850092" y="3178684"/>
            <a:ext cx="369517" cy="375660"/>
            <a:chOff x="850092" y="3352934"/>
            <a:chExt cx="369517" cy="375660"/>
          </a:xfrm>
        </p:grpSpPr>
        <p:sp>
          <p:nvSpPr>
            <p:cNvPr id="14443" name="Google Shape;14443;p8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88"/>
          <p:cNvGrpSpPr/>
          <p:nvPr/>
        </p:nvGrpSpPr>
        <p:grpSpPr>
          <a:xfrm>
            <a:off x="2611458" y="3642124"/>
            <a:ext cx="426329" cy="332375"/>
            <a:chOff x="2611458" y="3816374"/>
            <a:chExt cx="426329" cy="332375"/>
          </a:xfrm>
        </p:grpSpPr>
        <p:sp>
          <p:nvSpPr>
            <p:cNvPr id="14449" name="Google Shape;14449;p8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9" name="Google Shape;14459;p8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0" name="Google Shape;14460;p88"/>
          <p:cNvGrpSpPr/>
          <p:nvPr/>
        </p:nvGrpSpPr>
        <p:grpSpPr>
          <a:xfrm>
            <a:off x="4019984" y="3631143"/>
            <a:ext cx="293704" cy="353954"/>
            <a:chOff x="4019984" y="3805393"/>
            <a:chExt cx="293704" cy="353954"/>
          </a:xfrm>
        </p:grpSpPr>
        <p:sp>
          <p:nvSpPr>
            <p:cNvPr id="14461" name="Google Shape;14461;p8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88"/>
          <p:cNvGrpSpPr/>
          <p:nvPr/>
        </p:nvGrpSpPr>
        <p:grpSpPr>
          <a:xfrm>
            <a:off x="8006505" y="3215794"/>
            <a:ext cx="323654" cy="303189"/>
            <a:chOff x="8006505" y="3390044"/>
            <a:chExt cx="323654" cy="303189"/>
          </a:xfrm>
        </p:grpSpPr>
        <p:sp>
          <p:nvSpPr>
            <p:cNvPr id="14464" name="Google Shape;14464;p8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88"/>
          <p:cNvGrpSpPr/>
          <p:nvPr/>
        </p:nvGrpSpPr>
        <p:grpSpPr>
          <a:xfrm>
            <a:off x="1299146" y="3632257"/>
            <a:ext cx="367990" cy="351312"/>
            <a:chOff x="1299146" y="3806507"/>
            <a:chExt cx="367990" cy="351312"/>
          </a:xfrm>
        </p:grpSpPr>
        <p:sp>
          <p:nvSpPr>
            <p:cNvPr id="14471" name="Google Shape;14471;p8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3" name="Google Shape;14473;p8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4" name="Google Shape;14474;p88"/>
          <p:cNvGrpSpPr/>
          <p:nvPr/>
        </p:nvGrpSpPr>
        <p:grpSpPr>
          <a:xfrm>
            <a:off x="3095745" y="3631143"/>
            <a:ext cx="352840" cy="354717"/>
            <a:chOff x="3095745" y="3805393"/>
            <a:chExt cx="352840" cy="354717"/>
          </a:xfrm>
        </p:grpSpPr>
        <p:sp>
          <p:nvSpPr>
            <p:cNvPr id="14475" name="Google Shape;14475;p8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88"/>
          <p:cNvGrpSpPr/>
          <p:nvPr/>
        </p:nvGrpSpPr>
        <p:grpSpPr>
          <a:xfrm>
            <a:off x="7550258" y="3658420"/>
            <a:ext cx="371395" cy="301279"/>
            <a:chOff x="7550258" y="3832670"/>
            <a:chExt cx="371395" cy="301279"/>
          </a:xfrm>
        </p:grpSpPr>
        <p:sp>
          <p:nvSpPr>
            <p:cNvPr id="14482" name="Google Shape;14482;p8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0" name="Google Shape;14500;p8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1" name="Google Shape;14501;p88"/>
          <p:cNvGrpSpPr/>
          <p:nvPr/>
        </p:nvGrpSpPr>
        <p:grpSpPr>
          <a:xfrm>
            <a:off x="6659725" y="3633785"/>
            <a:ext cx="367608" cy="350548"/>
            <a:chOff x="6659725" y="3808035"/>
            <a:chExt cx="367608" cy="350548"/>
          </a:xfrm>
        </p:grpSpPr>
        <p:sp>
          <p:nvSpPr>
            <p:cNvPr id="14502" name="Google Shape;14502;p8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88"/>
          <p:cNvGrpSpPr/>
          <p:nvPr/>
        </p:nvGrpSpPr>
        <p:grpSpPr>
          <a:xfrm>
            <a:off x="6219391" y="3642506"/>
            <a:ext cx="356627" cy="334252"/>
            <a:chOff x="6219391" y="3816756"/>
            <a:chExt cx="356627" cy="334252"/>
          </a:xfrm>
        </p:grpSpPr>
        <p:sp>
          <p:nvSpPr>
            <p:cNvPr id="14505" name="Google Shape;14505;p8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88"/>
          <p:cNvGrpSpPr/>
          <p:nvPr/>
        </p:nvGrpSpPr>
        <p:grpSpPr>
          <a:xfrm>
            <a:off x="5778676" y="3652722"/>
            <a:ext cx="349052" cy="313055"/>
            <a:chOff x="5778676" y="3826972"/>
            <a:chExt cx="349052" cy="313055"/>
          </a:xfrm>
        </p:grpSpPr>
        <p:sp>
          <p:nvSpPr>
            <p:cNvPr id="14510" name="Google Shape;14510;p8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88"/>
          <p:cNvGrpSpPr/>
          <p:nvPr/>
        </p:nvGrpSpPr>
        <p:grpSpPr>
          <a:xfrm>
            <a:off x="5355784" y="3660297"/>
            <a:ext cx="299019" cy="297905"/>
            <a:chOff x="5355784" y="3834547"/>
            <a:chExt cx="299019" cy="297905"/>
          </a:xfrm>
        </p:grpSpPr>
        <p:sp>
          <p:nvSpPr>
            <p:cNvPr id="14516" name="Google Shape;14516;p8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0" name="Google Shape;14520;p88"/>
          <p:cNvGrpSpPr/>
          <p:nvPr/>
        </p:nvGrpSpPr>
        <p:grpSpPr>
          <a:xfrm>
            <a:off x="8036455" y="3633021"/>
            <a:ext cx="292176" cy="353985"/>
            <a:chOff x="8036455" y="3807271"/>
            <a:chExt cx="292176" cy="353985"/>
          </a:xfrm>
        </p:grpSpPr>
        <p:sp>
          <p:nvSpPr>
            <p:cNvPr id="14521" name="Google Shape;14521;p8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3" name="Google Shape;14523;p8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4524" name="Google Shape;14524;p8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4525" name="Google Shape;14525;p88"/>
          <p:cNvGrpSpPr/>
          <p:nvPr/>
        </p:nvGrpSpPr>
        <p:grpSpPr>
          <a:xfrm>
            <a:off x="4874902" y="3634549"/>
            <a:ext cx="345615" cy="350835"/>
            <a:chOff x="4874902" y="3808799"/>
            <a:chExt cx="345615" cy="350835"/>
          </a:xfrm>
        </p:grpSpPr>
        <p:sp>
          <p:nvSpPr>
            <p:cNvPr id="14526" name="Google Shape;14526;p8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46"/>
        <p:cNvGrpSpPr/>
        <p:nvPr/>
      </p:nvGrpSpPr>
      <p:grpSpPr>
        <a:xfrm>
          <a:off x="0" y="0"/>
          <a:ext cx="0" cy="0"/>
          <a:chOff x="0" y="0"/>
          <a:chExt cx="0" cy="0"/>
        </a:xfrm>
      </p:grpSpPr>
      <p:grpSp>
        <p:nvGrpSpPr>
          <p:cNvPr id="14547" name="Google Shape;14547;p89"/>
          <p:cNvGrpSpPr/>
          <p:nvPr/>
        </p:nvGrpSpPr>
        <p:grpSpPr>
          <a:xfrm>
            <a:off x="2704005" y="4083381"/>
            <a:ext cx="342144" cy="362704"/>
            <a:chOff x="2704005" y="4258781"/>
            <a:chExt cx="342144" cy="362704"/>
          </a:xfrm>
        </p:grpSpPr>
        <p:sp>
          <p:nvSpPr>
            <p:cNvPr id="14548" name="Google Shape;14548;p8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89"/>
          <p:cNvGrpSpPr/>
          <p:nvPr/>
        </p:nvGrpSpPr>
        <p:grpSpPr>
          <a:xfrm>
            <a:off x="2157462" y="4083096"/>
            <a:ext cx="347435" cy="363370"/>
            <a:chOff x="2157462" y="4258496"/>
            <a:chExt cx="347435" cy="363370"/>
          </a:xfrm>
        </p:grpSpPr>
        <p:sp>
          <p:nvSpPr>
            <p:cNvPr id="14556" name="Google Shape;14556;p8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89"/>
          <p:cNvGrpSpPr/>
          <p:nvPr/>
        </p:nvGrpSpPr>
        <p:grpSpPr>
          <a:xfrm>
            <a:off x="4010963" y="3588381"/>
            <a:ext cx="343665" cy="363211"/>
            <a:chOff x="4010963" y="3763781"/>
            <a:chExt cx="343665" cy="363211"/>
          </a:xfrm>
        </p:grpSpPr>
        <p:sp>
          <p:nvSpPr>
            <p:cNvPr id="14560" name="Google Shape;14560;p8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89"/>
          <p:cNvGrpSpPr/>
          <p:nvPr/>
        </p:nvGrpSpPr>
        <p:grpSpPr>
          <a:xfrm>
            <a:off x="2214042" y="3635109"/>
            <a:ext cx="368153" cy="311193"/>
            <a:chOff x="2214042" y="3810509"/>
            <a:chExt cx="368153" cy="311193"/>
          </a:xfrm>
        </p:grpSpPr>
        <p:sp>
          <p:nvSpPr>
            <p:cNvPr id="14566" name="Google Shape;14566;p8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89"/>
          <p:cNvGrpSpPr/>
          <p:nvPr/>
        </p:nvGrpSpPr>
        <p:grpSpPr>
          <a:xfrm>
            <a:off x="1768938" y="3606819"/>
            <a:ext cx="367805" cy="367773"/>
            <a:chOff x="1768938" y="3782219"/>
            <a:chExt cx="367805" cy="367773"/>
          </a:xfrm>
        </p:grpSpPr>
        <p:sp>
          <p:nvSpPr>
            <p:cNvPr id="14569" name="Google Shape;14569;p8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89"/>
          <p:cNvGrpSpPr/>
          <p:nvPr/>
        </p:nvGrpSpPr>
        <p:grpSpPr>
          <a:xfrm>
            <a:off x="2681385" y="3623039"/>
            <a:ext cx="325544" cy="327413"/>
            <a:chOff x="2681385" y="3798439"/>
            <a:chExt cx="325544" cy="327413"/>
          </a:xfrm>
        </p:grpSpPr>
        <p:sp>
          <p:nvSpPr>
            <p:cNvPr id="14575" name="Google Shape;14575;p8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89"/>
          <p:cNvGrpSpPr/>
          <p:nvPr/>
        </p:nvGrpSpPr>
        <p:grpSpPr>
          <a:xfrm>
            <a:off x="6243928" y="4088102"/>
            <a:ext cx="274254" cy="350824"/>
            <a:chOff x="6243928" y="4263502"/>
            <a:chExt cx="274254" cy="350824"/>
          </a:xfrm>
        </p:grpSpPr>
        <p:sp>
          <p:nvSpPr>
            <p:cNvPr id="14583" name="Google Shape;14583;p8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1" name="Google Shape;14591;p89"/>
          <p:cNvGrpSpPr/>
          <p:nvPr/>
        </p:nvGrpSpPr>
        <p:grpSpPr>
          <a:xfrm>
            <a:off x="3560600" y="3587938"/>
            <a:ext cx="352345" cy="363655"/>
            <a:chOff x="3560600" y="3763338"/>
            <a:chExt cx="352345" cy="363655"/>
          </a:xfrm>
        </p:grpSpPr>
        <p:sp>
          <p:nvSpPr>
            <p:cNvPr id="14592" name="Google Shape;14592;p8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89"/>
          <p:cNvGrpSpPr/>
          <p:nvPr/>
        </p:nvGrpSpPr>
        <p:grpSpPr>
          <a:xfrm>
            <a:off x="5790556" y="4085852"/>
            <a:ext cx="279513" cy="356083"/>
            <a:chOff x="5790556" y="4261252"/>
            <a:chExt cx="279513" cy="356083"/>
          </a:xfrm>
        </p:grpSpPr>
        <p:sp>
          <p:nvSpPr>
            <p:cNvPr id="14596" name="Google Shape;14596;p8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89"/>
          <p:cNvGrpSpPr/>
          <p:nvPr/>
        </p:nvGrpSpPr>
        <p:grpSpPr>
          <a:xfrm>
            <a:off x="5341333" y="4085852"/>
            <a:ext cx="278752" cy="356463"/>
            <a:chOff x="5341333" y="4261252"/>
            <a:chExt cx="278752" cy="356463"/>
          </a:xfrm>
        </p:grpSpPr>
        <p:sp>
          <p:nvSpPr>
            <p:cNvPr id="14604" name="Google Shape;14604;p8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1" name="Google Shape;14611;p8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2" name="Google Shape;14612;p89"/>
          <p:cNvGrpSpPr/>
          <p:nvPr/>
        </p:nvGrpSpPr>
        <p:grpSpPr>
          <a:xfrm>
            <a:off x="3103646" y="3590676"/>
            <a:ext cx="360233" cy="362451"/>
            <a:chOff x="3107608" y="3763401"/>
            <a:chExt cx="360233" cy="362451"/>
          </a:xfrm>
        </p:grpSpPr>
        <p:sp>
          <p:nvSpPr>
            <p:cNvPr id="14613" name="Google Shape;14613;p8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89"/>
          <p:cNvGrpSpPr/>
          <p:nvPr/>
        </p:nvGrpSpPr>
        <p:grpSpPr>
          <a:xfrm>
            <a:off x="889343" y="3625827"/>
            <a:ext cx="351585" cy="339705"/>
            <a:chOff x="889343" y="3801227"/>
            <a:chExt cx="351585" cy="339705"/>
          </a:xfrm>
        </p:grpSpPr>
        <p:sp>
          <p:nvSpPr>
            <p:cNvPr id="14617" name="Google Shape;14617;p8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89"/>
          <p:cNvGrpSpPr/>
          <p:nvPr/>
        </p:nvGrpSpPr>
        <p:grpSpPr>
          <a:xfrm>
            <a:off x="4896609" y="4085472"/>
            <a:ext cx="278784" cy="355323"/>
            <a:chOff x="4896609" y="4260872"/>
            <a:chExt cx="278784" cy="355323"/>
          </a:xfrm>
        </p:grpSpPr>
        <p:sp>
          <p:nvSpPr>
            <p:cNvPr id="14623" name="Google Shape;14623;p8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9" name="Google Shape;14629;p89"/>
          <p:cNvGrpSpPr/>
          <p:nvPr/>
        </p:nvGrpSpPr>
        <p:grpSpPr>
          <a:xfrm>
            <a:off x="7598438" y="4090731"/>
            <a:ext cx="260283" cy="345914"/>
            <a:chOff x="7598438" y="4266131"/>
            <a:chExt cx="260283" cy="345914"/>
          </a:xfrm>
        </p:grpSpPr>
        <p:sp>
          <p:nvSpPr>
            <p:cNvPr id="14630" name="Google Shape;14630;p8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89"/>
          <p:cNvGrpSpPr/>
          <p:nvPr/>
        </p:nvGrpSpPr>
        <p:grpSpPr>
          <a:xfrm>
            <a:off x="1767069" y="3184746"/>
            <a:ext cx="286324" cy="348163"/>
            <a:chOff x="1767069" y="3360146"/>
            <a:chExt cx="286324" cy="348163"/>
          </a:xfrm>
        </p:grpSpPr>
        <p:sp>
          <p:nvSpPr>
            <p:cNvPr id="14638" name="Google Shape;14638;p8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5" name="Google Shape;14645;p89"/>
          <p:cNvGrpSpPr/>
          <p:nvPr/>
        </p:nvGrpSpPr>
        <p:grpSpPr>
          <a:xfrm>
            <a:off x="7149944" y="4090731"/>
            <a:ext cx="260283" cy="345914"/>
            <a:chOff x="7149944" y="4266131"/>
            <a:chExt cx="260283" cy="345914"/>
          </a:xfrm>
        </p:grpSpPr>
        <p:sp>
          <p:nvSpPr>
            <p:cNvPr id="14646" name="Google Shape;14646;p8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2" name="Google Shape;14652;p89"/>
          <p:cNvGrpSpPr/>
          <p:nvPr/>
        </p:nvGrpSpPr>
        <p:grpSpPr>
          <a:xfrm>
            <a:off x="6695051" y="4083951"/>
            <a:ext cx="270104" cy="360233"/>
            <a:chOff x="6695051" y="4259351"/>
            <a:chExt cx="270104" cy="360233"/>
          </a:xfrm>
        </p:grpSpPr>
        <p:sp>
          <p:nvSpPr>
            <p:cNvPr id="14653" name="Google Shape;14653;p8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7" name="Google Shape;14657;p89"/>
          <p:cNvGrpSpPr/>
          <p:nvPr/>
        </p:nvGrpSpPr>
        <p:grpSpPr>
          <a:xfrm>
            <a:off x="8047661" y="4082051"/>
            <a:ext cx="277263" cy="362514"/>
            <a:chOff x="8047661" y="4257451"/>
            <a:chExt cx="277263" cy="362514"/>
          </a:xfrm>
        </p:grpSpPr>
        <p:sp>
          <p:nvSpPr>
            <p:cNvPr id="14658" name="Google Shape;14658;p8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89"/>
          <p:cNvGrpSpPr/>
          <p:nvPr/>
        </p:nvGrpSpPr>
        <p:grpSpPr>
          <a:xfrm>
            <a:off x="6248078" y="3609068"/>
            <a:ext cx="277263" cy="356115"/>
            <a:chOff x="6248078" y="3784468"/>
            <a:chExt cx="277263" cy="356115"/>
          </a:xfrm>
        </p:grpSpPr>
        <p:sp>
          <p:nvSpPr>
            <p:cNvPr id="14663" name="Google Shape;14663;p8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89"/>
          <p:cNvGrpSpPr/>
          <p:nvPr/>
        </p:nvGrpSpPr>
        <p:grpSpPr>
          <a:xfrm>
            <a:off x="5800725" y="3610589"/>
            <a:ext cx="277644" cy="354594"/>
            <a:chOff x="5800725" y="3785989"/>
            <a:chExt cx="277644" cy="354594"/>
          </a:xfrm>
        </p:grpSpPr>
        <p:sp>
          <p:nvSpPr>
            <p:cNvPr id="14669" name="Google Shape;14669;p8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89"/>
          <p:cNvGrpSpPr/>
          <p:nvPr/>
        </p:nvGrpSpPr>
        <p:grpSpPr>
          <a:xfrm>
            <a:off x="2206122" y="3185348"/>
            <a:ext cx="308183" cy="347561"/>
            <a:chOff x="2206122" y="3360748"/>
            <a:chExt cx="308183" cy="347561"/>
          </a:xfrm>
        </p:grpSpPr>
        <p:sp>
          <p:nvSpPr>
            <p:cNvPr id="14677" name="Google Shape;14677;p8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89"/>
          <p:cNvGrpSpPr/>
          <p:nvPr/>
        </p:nvGrpSpPr>
        <p:grpSpPr>
          <a:xfrm>
            <a:off x="5353403" y="3610209"/>
            <a:ext cx="277992" cy="354974"/>
            <a:chOff x="5353403" y="3785609"/>
            <a:chExt cx="277992" cy="354974"/>
          </a:xfrm>
        </p:grpSpPr>
        <p:sp>
          <p:nvSpPr>
            <p:cNvPr id="14683" name="Google Shape;14683;p8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89"/>
          <p:cNvGrpSpPr/>
          <p:nvPr/>
        </p:nvGrpSpPr>
        <p:grpSpPr>
          <a:xfrm>
            <a:off x="4896229" y="3610589"/>
            <a:ext cx="278784" cy="354594"/>
            <a:chOff x="4896229" y="3785989"/>
            <a:chExt cx="278784" cy="354594"/>
          </a:xfrm>
        </p:grpSpPr>
        <p:sp>
          <p:nvSpPr>
            <p:cNvPr id="14690" name="Google Shape;14690;p8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6" name="Google Shape;14696;p89"/>
          <p:cNvGrpSpPr/>
          <p:nvPr/>
        </p:nvGrpSpPr>
        <p:grpSpPr>
          <a:xfrm>
            <a:off x="7592387" y="3612458"/>
            <a:ext cx="273874" cy="351204"/>
            <a:chOff x="7592387" y="3787858"/>
            <a:chExt cx="273874" cy="351204"/>
          </a:xfrm>
        </p:grpSpPr>
        <p:sp>
          <p:nvSpPr>
            <p:cNvPr id="14697" name="Google Shape;14697;p8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1" name="Google Shape;14701;p89"/>
          <p:cNvGrpSpPr/>
          <p:nvPr/>
        </p:nvGrpSpPr>
        <p:grpSpPr>
          <a:xfrm>
            <a:off x="7145794" y="3612458"/>
            <a:ext cx="274254" cy="350444"/>
            <a:chOff x="7145794" y="3787858"/>
            <a:chExt cx="274254" cy="350444"/>
          </a:xfrm>
        </p:grpSpPr>
        <p:sp>
          <p:nvSpPr>
            <p:cNvPr id="14702" name="Google Shape;14702;p8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89"/>
          <p:cNvGrpSpPr/>
          <p:nvPr/>
        </p:nvGrpSpPr>
        <p:grpSpPr>
          <a:xfrm>
            <a:off x="8054060" y="3611698"/>
            <a:ext cx="266334" cy="353834"/>
            <a:chOff x="8054060" y="3787098"/>
            <a:chExt cx="266334" cy="353834"/>
          </a:xfrm>
        </p:grpSpPr>
        <p:sp>
          <p:nvSpPr>
            <p:cNvPr id="14709" name="Google Shape;14709;p8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89"/>
          <p:cNvGrpSpPr/>
          <p:nvPr/>
        </p:nvGrpSpPr>
        <p:grpSpPr>
          <a:xfrm>
            <a:off x="6702211" y="3607199"/>
            <a:ext cx="270104" cy="361754"/>
            <a:chOff x="6702211" y="3782599"/>
            <a:chExt cx="270104" cy="361754"/>
          </a:xfrm>
        </p:grpSpPr>
        <p:sp>
          <p:nvSpPr>
            <p:cNvPr id="14714" name="Google Shape;14714;p8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89"/>
          <p:cNvGrpSpPr/>
          <p:nvPr/>
        </p:nvGrpSpPr>
        <p:grpSpPr>
          <a:xfrm>
            <a:off x="3516886" y="3263327"/>
            <a:ext cx="391854" cy="269922"/>
            <a:chOff x="3516850" y="3406526"/>
            <a:chExt cx="369674" cy="254644"/>
          </a:xfrm>
        </p:grpSpPr>
        <p:sp>
          <p:nvSpPr>
            <p:cNvPr id="14720" name="Google Shape;14720;p8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89"/>
          <p:cNvGrpSpPr/>
          <p:nvPr/>
        </p:nvGrpSpPr>
        <p:grpSpPr>
          <a:xfrm>
            <a:off x="1310655" y="3185127"/>
            <a:ext cx="306314" cy="347403"/>
            <a:chOff x="1310655" y="3360527"/>
            <a:chExt cx="306314" cy="347403"/>
          </a:xfrm>
        </p:grpSpPr>
        <p:sp>
          <p:nvSpPr>
            <p:cNvPr id="14725" name="Google Shape;14725;p8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89"/>
          <p:cNvGrpSpPr/>
          <p:nvPr/>
        </p:nvGrpSpPr>
        <p:grpSpPr>
          <a:xfrm>
            <a:off x="3119678" y="3184746"/>
            <a:ext cx="269343" cy="348543"/>
            <a:chOff x="3119678" y="3360146"/>
            <a:chExt cx="269343" cy="348543"/>
          </a:xfrm>
        </p:grpSpPr>
        <p:sp>
          <p:nvSpPr>
            <p:cNvPr id="14731" name="Google Shape;14731;p8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89"/>
          <p:cNvGrpSpPr/>
          <p:nvPr/>
        </p:nvGrpSpPr>
        <p:grpSpPr>
          <a:xfrm>
            <a:off x="3967213" y="3181547"/>
            <a:ext cx="368185" cy="354753"/>
            <a:chOff x="3967213" y="3356947"/>
            <a:chExt cx="368185" cy="354753"/>
          </a:xfrm>
        </p:grpSpPr>
        <p:sp>
          <p:nvSpPr>
            <p:cNvPr id="14739" name="Google Shape;14739;p8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89"/>
          <p:cNvGrpSpPr/>
          <p:nvPr/>
        </p:nvGrpSpPr>
        <p:grpSpPr>
          <a:xfrm>
            <a:off x="871254" y="3184746"/>
            <a:ext cx="285183" cy="347023"/>
            <a:chOff x="871254" y="3360146"/>
            <a:chExt cx="285183" cy="347023"/>
          </a:xfrm>
        </p:grpSpPr>
        <p:sp>
          <p:nvSpPr>
            <p:cNvPr id="14745" name="Google Shape;14745;p8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89"/>
          <p:cNvGrpSpPr/>
          <p:nvPr/>
        </p:nvGrpSpPr>
        <p:grpSpPr>
          <a:xfrm>
            <a:off x="2665165" y="3184746"/>
            <a:ext cx="281794" cy="349684"/>
            <a:chOff x="2665165" y="3360146"/>
            <a:chExt cx="281794" cy="349684"/>
          </a:xfrm>
        </p:grpSpPr>
        <p:sp>
          <p:nvSpPr>
            <p:cNvPr id="14750" name="Google Shape;14750;p8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5" name="Google Shape;14755;p89"/>
          <p:cNvGrpSpPr/>
          <p:nvPr/>
        </p:nvGrpSpPr>
        <p:grpSpPr>
          <a:xfrm>
            <a:off x="7156344" y="3172296"/>
            <a:ext cx="264465" cy="353074"/>
            <a:chOff x="7156344" y="3347696"/>
            <a:chExt cx="264465" cy="353074"/>
          </a:xfrm>
        </p:grpSpPr>
        <p:sp>
          <p:nvSpPr>
            <p:cNvPr id="14756" name="Google Shape;14756;p8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1" name="Google Shape;14761;p89"/>
          <p:cNvGrpSpPr/>
          <p:nvPr/>
        </p:nvGrpSpPr>
        <p:grpSpPr>
          <a:xfrm>
            <a:off x="6703732" y="3171536"/>
            <a:ext cx="264813" cy="352693"/>
            <a:chOff x="6703732" y="3346936"/>
            <a:chExt cx="264813" cy="352693"/>
          </a:xfrm>
        </p:grpSpPr>
        <p:sp>
          <p:nvSpPr>
            <p:cNvPr id="14762" name="Google Shape;14762;p8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89"/>
          <p:cNvGrpSpPr/>
          <p:nvPr/>
        </p:nvGrpSpPr>
        <p:grpSpPr>
          <a:xfrm>
            <a:off x="6252228" y="3171536"/>
            <a:ext cx="265193" cy="352693"/>
            <a:chOff x="6252228" y="3346936"/>
            <a:chExt cx="265193" cy="352693"/>
          </a:xfrm>
        </p:grpSpPr>
        <p:sp>
          <p:nvSpPr>
            <p:cNvPr id="14768" name="Google Shape;14768;p8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89"/>
          <p:cNvGrpSpPr/>
          <p:nvPr/>
        </p:nvGrpSpPr>
        <p:grpSpPr>
          <a:xfrm>
            <a:off x="5801105" y="3172296"/>
            <a:ext cx="264813" cy="351933"/>
            <a:chOff x="5801105" y="3347696"/>
            <a:chExt cx="264813" cy="351933"/>
          </a:xfrm>
        </p:grpSpPr>
        <p:sp>
          <p:nvSpPr>
            <p:cNvPr id="14772" name="Google Shape;14772;p8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89"/>
          <p:cNvGrpSpPr/>
          <p:nvPr/>
        </p:nvGrpSpPr>
        <p:grpSpPr>
          <a:xfrm>
            <a:off x="5349253" y="3171536"/>
            <a:ext cx="265922" cy="352693"/>
            <a:chOff x="5349253" y="3346936"/>
            <a:chExt cx="265922" cy="352693"/>
          </a:xfrm>
        </p:grpSpPr>
        <p:sp>
          <p:nvSpPr>
            <p:cNvPr id="14777" name="Google Shape;14777;p8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3" name="Google Shape;14783;p89"/>
          <p:cNvGrpSpPr/>
          <p:nvPr/>
        </p:nvGrpSpPr>
        <p:grpSpPr>
          <a:xfrm>
            <a:off x="4907159" y="3171536"/>
            <a:ext cx="264845" cy="354214"/>
            <a:chOff x="4907159" y="3346936"/>
            <a:chExt cx="264845" cy="354214"/>
          </a:xfrm>
        </p:grpSpPr>
        <p:sp>
          <p:nvSpPr>
            <p:cNvPr id="14784" name="Google Shape;14784;p8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89"/>
          <p:cNvGrpSpPr/>
          <p:nvPr/>
        </p:nvGrpSpPr>
        <p:grpSpPr>
          <a:xfrm>
            <a:off x="8048421" y="3159086"/>
            <a:ext cx="276503" cy="369674"/>
            <a:chOff x="8048421" y="3334486"/>
            <a:chExt cx="276503" cy="369674"/>
          </a:xfrm>
        </p:grpSpPr>
        <p:sp>
          <p:nvSpPr>
            <p:cNvPr id="14787" name="Google Shape;14787;p8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89"/>
          <p:cNvGrpSpPr/>
          <p:nvPr/>
        </p:nvGrpSpPr>
        <p:grpSpPr>
          <a:xfrm>
            <a:off x="7575787" y="3154555"/>
            <a:ext cx="295384" cy="376834"/>
            <a:chOff x="7575787" y="3329955"/>
            <a:chExt cx="295384" cy="376834"/>
          </a:xfrm>
        </p:grpSpPr>
        <p:sp>
          <p:nvSpPr>
            <p:cNvPr id="14794" name="Google Shape;14794;p8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89"/>
          <p:cNvGrpSpPr/>
          <p:nvPr/>
        </p:nvGrpSpPr>
        <p:grpSpPr>
          <a:xfrm>
            <a:off x="864062" y="2709103"/>
            <a:ext cx="264084" cy="347783"/>
            <a:chOff x="864062" y="2884503"/>
            <a:chExt cx="264084" cy="347783"/>
          </a:xfrm>
        </p:grpSpPr>
        <p:sp>
          <p:nvSpPr>
            <p:cNvPr id="14801" name="Google Shape;14801;p8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89"/>
          <p:cNvGrpSpPr/>
          <p:nvPr/>
        </p:nvGrpSpPr>
        <p:grpSpPr>
          <a:xfrm>
            <a:off x="3978523" y="2709261"/>
            <a:ext cx="348955" cy="346516"/>
            <a:chOff x="3978523" y="2884661"/>
            <a:chExt cx="348955" cy="346516"/>
          </a:xfrm>
        </p:grpSpPr>
        <p:sp>
          <p:nvSpPr>
            <p:cNvPr id="14812" name="Google Shape;14812;p8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89"/>
          <p:cNvGrpSpPr/>
          <p:nvPr/>
        </p:nvGrpSpPr>
        <p:grpSpPr>
          <a:xfrm>
            <a:off x="3527780" y="2709863"/>
            <a:ext cx="347435" cy="345534"/>
            <a:chOff x="3527780" y="2885263"/>
            <a:chExt cx="347435" cy="345534"/>
          </a:xfrm>
        </p:grpSpPr>
        <p:sp>
          <p:nvSpPr>
            <p:cNvPr id="14821" name="Google Shape;14821;p8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89"/>
          <p:cNvGrpSpPr/>
          <p:nvPr/>
        </p:nvGrpSpPr>
        <p:grpSpPr>
          <a:xfrm>
            <a:off x="2239671" y="2709103"/>
            <a:ext cx="218053" cy="348543"/>
            <a:chOff x="2239671" y="2884503"/>
            <a:chExt cx="218053" cy="348543"/>
          </a:xfrm>
        </p:grpSpPr>
        <p:sp>
          <p:nvSpPr>
            <p:cNvPr id="14845" name="Google Shape;14845;p8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0" name="Google Shape;14850;p89"/>
          <p:cNvGrpSpPr/>
          <p:nvPr/>
        </p:nvGrpSpPr>
        <p:grpSpPr>
          <a:xfrm>
            <a:off x="2691555" y="2709103"/>
            <a:ext cx="215044" cy="348924"/>
            <a:chOff x="2691555" y="2884503"/>
            <a:chExt cx="215044" cy="348924"/>
          </a:xfrm>
        </p:grpSpPr>
        <p:sp>
          <p:nvSpPr>
            <p:cNvPr id="14851" name="Google Shape;14851;p8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4" name="Google Shape;14854;p89"/>
          <p:cNvGrpSpPr/>
          <p:nvPr/>
        </p:nvGrpSpPr>
        <p:grpSpPr>
          <a:xfrm>
            <a:off x="1770459" y="2709103"/>
            <a:ext cx="254644" cy="348828"/>
            <a:chOff x="1770459" y="2884503"/>
            <a:chExt cx="254644" cy="348828"/>
          </a:xfrm>
        </p:grpSpPr>
        <p:sp>
          <p:nvSpPr>
            <p:cNvPr id="14855" name="Google Shape;14855;p8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3" name="Google Shape;14863;p89"/>
          <p:cNvGrpSpPr/>
          <p:nvPr/>
        </p:nvGrpSpPr>
        <p:grpSpPr>
          <a:xfrm>
            <a:off x="1317466" y="2709483"/>
            <a:ext cx="258382" cy="348543"/>
            <a:chOff x="1317466" y="2884883"/>
            <a:chExt cx="258382" cy="348543"/>
          </a:xfrm>
        </p:grpSpPr>
        <p:sp>
          <p:nvSpPr>
            <p:cNvPr id="14864" name="Google Shape;14864;p8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89"/>
          <p:cNvGrpSpPr/>
          <p:nvPr/>
        </p:nvGrpSpPr>
        <p:grpSpPr>
          <a:xfrm>
            <a:off x="3121167" y="2709483"/>
            <a:ext cx="258414" cy="348543"/>
            <a:chOff x="3121167" y="2884883"/>
            <a:chExt cx="258414" cy="348543"/>
          </a:xfrm>
        </p:grpSpPr>
        <p:sp>
          <p:nvSpPr>
            <p:cNvPr id="14873" name="Google Shape;14873;p8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1" name="Google Shape;14881;p89"/>
          <p:cNvGrpSpPr/>
          <p:nvPr/>
        </p:nvGrpSpPr>
        <p:grpSpPr>
          <a:xfrm>
            <a:off x="4899999" y="2706695"/>
            <a:ext cx="271244" cy="346801"/>
            <a:chOff x="4899999" y="2882095"/>
            <a:chExt cx="271244" cy="346801"/>
          </a:xfrm>
        </p:grpSpPr>
        <p:sp>
          <p:nvSpPr>
            <p:cNvPr id="14882" name="Google Shape;14882;p8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2" name="Google Shape;14892;p89"/>
          <p:cNvGrpSpPr/>
          <p:nvPr/>
        </p:nvGrpSpPr>
        <p:grpSpPr>
          <a:xfrm>
            <a:off x="7162775" y="2705713"/>
            <a:ext cx="259523" cy="346294"/>
            <a:chOff x="7162775" y="2881113"/>
            <a:chExt cx="259523" cy="346294"/>
          </a:xfrm>
        </p:grpSpPr>
        <p:sp>
          <p:nvSpPr>
            <p:cNvPr id="14893" name="Google Shape;14893;p8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9" name="Google Shape;14899;p89"/>
          <p:cNvGrpSpPr/>
          <p:nvPr/>
        </p:nvGrpSpPr>
        <p:grpSpPr>
          <a:xfrm>
            <a:off x="6709751" y="2706442"/>
            <a:ext cx="261075" cy="347815"/>
            <a:chOff x="6709751" y="2881842"/>
            <a:chExt cx="261075" cy="347815"/>
          </a:xfrm>
        </p:grpSpPr>
        <p:sp>
          <p:nvSpPr>
            <p:cNvPr id="14900" name="Google Shape;14900;p8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89"/>
          <p:cNvGrpSpPr/>
          <p:nvPr/>
        </p:nvGrpSpPr>
        <p:grpSpPr>
          <a:xfrm>
            <a:off x="5807156" y="2705713"/>
            <a:ext cx="261043" cy="348163"/>
            <a:chOff x="5807156" y="2881113"/>
            <a:chExt cx="261043" cy="348163"/>
          </a:xfrm>
        </p:grpSpPr>
        <p:sp>
          <p:nvSpPr>
            <p:cNvPr id="14907" name="Google Shape;14907;p8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89"/>
          <p:cNvGrpSpPr/>
          <p:nvPr/>
        </p:nvGrpSpPr>
        <p:grpSpPr>
          <a:xfrm>
            <a:off x="5355653" y="2706093"/>
            <a:ext cx="262184" cy="346643"/>
            <a:chOff x="5355653" y="2881493"/>
            <a:chExt cx="262184" cy="346643"/>
          </a:xfrm>
        </p:grpSpPr>
        <p:sp>
          <p:nvSpPr>
            <p:cNvPr id="14913" name="Google Shape;14913;p8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89"/>
          <p:cNvGrpSpPr/>
          <p:nvPr/>
        </p:nvGrpSpPr>
        <p:grpSpPr>
          <a:xfrm>
            <a:off x="8055961" y="2706442"/>
            <a:ext cx="260283" cy="345914"/>
            <a:chOff x="8055961" y="2881842"/>
            <a:chExt cx="260283" cy="345914"/>
          </a:xfrm>
        </p:grpSpPr>
        <p:sp>
          <p:nvSpPr>
            <p:cNvPr id="14919" name="Google Shape;14919;p8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89"/>
          <p:cNvGrpSpPr/>
          <p:nvPr/>
        </p:nvGrpSpPr>
        <p:grpSpPr>
          <a:xfrm>
            <a:off x="7609368" y="2718512"/>
            <a:ext cx="264813" cy="353105"/>
            <a:chOff x="7609368" y="2893912"/>
            <a:chExt cx="264813" cy="353105"/>
          </a:xfrm>
        </p:grpSpPr>
        <p:sp>
          <p:nvSpPr>
            <p:cNvPr id="14924" name="Google Shape;14924;p8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89"/>
          <p:cNvGrpSpPr/>
          <p:nvPr/>
        </p:nvGrpSpPr>
        <p:grpSpPr>
          <a:xfrm>
            <a:off x="6248458" y="2694372"/>
            <a:ext cx="270864" cy="360645"/>
            <a:chOff x="6248458" y="2869772"/>
            <a:chExt cx="270864" cy="360645"/>
          </a:xfrm>
        </p:grpSpPr>
        <p:sp>
          <p:nvSpPr>
            <p:cNvPr id="14931" name="Google Shape;14931;p8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89"/>
          <p:cNvGrpSpPr/>
          <p:nvPr/>
        </p:nvGrpSpPr>
        <p:grpSpPr>
          <a:xfrm>
            <a:off x="3075928" y="2270398"/>
            <a:ext cx="363243" cy="300675"/>
            <a:chOff x="3075928" y="2445798"/>
            <a:chExt cx="363243" cy="300675"/>
          </a:xfrm>
        </p:grpSpPr>
        <p:sp>
          <p:nvSpPr>
            <p:cNvPr id="14937" name="Google Shape;14937;p8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89"/>
          <p:cNvGrpSpPr/>
          <p:nvPr/>
        </p:nvGrpSpPr>
        <p:grpSpPr>
          <a:xfrm>
            <a:off x="2633105" y="2256459"/>
            <a:ext cx="363243" cy="328585"/>
            <a:chOff x="2633105" y="2431859"/>
            <a:chExt cx="363243" cy="328585"/>
          </a:xfrm>
        </p:grpSpPr>
        <p:sp>
          <p:nvSpPr>
            <p:cNvPr id="14949" name="Google Shape;14949;p8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89"/>
          <p:cNvGrpSpPr/>
          <p:nvPr/>
        </p:nvGrpSpPr>
        <p:grpSpPr>
          <a:xfrm>
            <a:off x="2189142" y="2245910"/>
            <a:ext cx="365904" cy="350064"/>
            <a:chOff x="2189142" y="2421310"/>
            <a:chExt cx="365904" cy="350064"/>
          </a:xfrm>
        </p:grpSpPr>
        <p:sp>
          <p:nvSpPr>
            <p:cNvPr id="14958" name="Google Shape;14958;p8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7" name="Google Shape;14967;p8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8" name="Google Shape;14968;p89"/>
          <p:cNvGrpSpPr/>
          <p:nvPr/>
        </p:nvGrpSpPr>
        <p:grpSpPr>
          <a:xfrm>
            <a:off x="3961923" y="2310917"/>
            <a:ext cx="364415" cy="220936"/>
            <a:chOff x="3961923" y="2486317"/>
            <a:chExt cx="364415" cy="220936"/>
          </a:xfrm>
        </p:grpSpPr>
        <p:sp>
          <p:nvSpPr>
            <p:cNvPr id="14969" name="Google Shape;14969;p8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3" name="Google Shape;14973;p8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4" name="Google Shape;14974;p89"/>
          <p:cNvGrpSpPr/>
          <p:nvPr/>
        </p:nvGrpSpPr>
        <p:grpSpPr>
          <a:xfrm>
            <a:off x="1303876" y="2243977"/>
            <a:ext cx="363275" cy="354626"/>
            <a:chOff x="1303876" y="2419377"/>
            <a:chExt cx="363275" cy="354626"/>
          </a:xfrm>
        </p:grpSpPr>
        <p:sp>
          <p:nvSpPr>
            <p:cNvPr id="14975" name="Google Shape;14975;p8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3" name="Google Shape;14983;p89"/>
          <p:cNvGrpSpPr/>
          <p:nvPr/>
        </p:nvGrpSpPr>
        <p:grpSpPr>
          <a:xfrm>
            <a:off x="861053" y="2239510"/>
            <a:ext cx="362134" cy="363623"/>
            <a:chOff x="861053" y="2414910"/>
            <a:chExt cx="362134" cy="363623"/>
          </a:xfrm>
        </p:grpSpPr>
        <p:sp>
          <p:nvSpPr>
            <p:cNvPr id="14984" name="Google Shape;14984;p8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9" name="Google Shape;14989;p89"/>
          <p:cNvGrpSpPr/>
          <p:nvPr/>
        </p:nvGrpSpPr>
        <p:grpSpPr>
          <a:xfrm>
            <a:off x="7594288" y="2239859"/>
            <a:ext cx="279513" cy="355735"/>
            <a:chOff x="7594288" y="2415259"/>
            <a:chExt cx="279513" cy="355735"/>
          </a:xfrm>
        </p:grpSpPr>
        <p:sp>
          <p:nvSpPr>
            <p:cNvPr id="14990" name="Google Shape;14990;p8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6" name="Google Shape;14996;p89"/>
          <p:cNvGrpSpPr/>
          <p:nvPr/>
        </p:nvGrpSpPr>
        <p:grpSpPr>
          <a:xfrm>
            <a:off x="7145794" y="2240239"/>
            <a:ext cx="278784" cy="355735"/>
            <a:chOff x="7145794" y="2415639"/>
            <a:chExt cx="278784" cy="355735"/>
          </a:xfrm>
        </p:grpSpPr>
        <p:sp>
          <p:nvSpPr>
            <p:cNvPr id="14997" name="Google Shape;14997;p8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89"/>
          <p:cNvGrpSpPr/>
          <p:nvPr/>
        </p:nvGrpSpPr>
        <p:grpSpPr>
          <a:xfrm>
            <a:off x="6698441" y="2239130"/>
            <a:ext cx="277644" cy="357984"/>
            <a:chOff x="6698441" y="2414530"/>
            <a:chExt cx="277644" cy="357984"/>
          </a:xfrm>
        </p:grpSpPr>
        <p:sp>
          <p:nvSpPr>
            <p:cNvPr id="15008" name="Google Shape;15008;p8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89"/>
          <p:cNvGrpSpPr/>
          <p:nvPr/>
        </p:nvGrpSpPr>
        <p:grpSpPr>
          <a:xfrm>
            <a:off x="4897750" y="2240239"/>
            <a:ext cx="279513" cy="357255"/>
            <a:chOff x="4897750" y="2415639"/>
            <a:chExt cx="279513" cy="357255"/>
          </a:xfrm>
        </p:grpSpPr>
        <p:sp>
          <p:nvSpPr>
            <p:cNvPr id="15015" name="Google Shape;15015;p8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3" name="Google Shape;15023;p89"/>
          <p:cNvGrpSpPr/>
          <p:nvPr/>
        </p:nvGrpSpPr>
        <p:grpSpPr>
          <a:xfrm>
            <a:off x="5812066" y="2240619"/>
            <a:ext cx="264813" cy="353454"/>
            <a:chOff x="5812066" y="2416019"/>
            <a:chExt cx="264813" cy="353454"/>
          </a:xfrm>
        </p:grpSpPr>
        <p:sp>
          <p:nvSpPr>
            <p:cNvPr id="15024" name="Google Shape;15024;p8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89"/>
          <p:cNvGrpSpPr/>
          <p:nvPr/>
        </p:nvGrpSpPr>
        <p:grpSpPr>
          <a:xfrm>
            <a:off x="8054820" y="2240999"/>
            <a:ext cx="264433" cy="353454"/>
            <a:chOff x="8054820" y="2416399"/>
            <a:chExt cx="264433" cy="353454"/>
          </a:xfrm>
        </p:grpSpPr>
        <p:sp>
          <p:nvSpPr>
            <p:cNvPr id="15032" name="Google Shape;15032;p8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8" name="Google Shape;15038;p89"/>
          <p:cNvGrpSpPr/>
          <p:nvPr/>
        </p:nvGrpSpPr>
        <p:grpSpPr>
          <a:xfrm>
            <a:off x="5356413" y="2237990"/>
            <a:ext cx="271212" cy="361374"/>
            <a:chOff x="5356413" y="2413390"/>
            <a:chExt cx="271212" cy="361374"/>
          </a:xfrm>
        </p:grpSpPr>
        <p:sp>
          <p:nvSpPr>
            <p:cNvPr id="15039" name="Google Shape;15039;p8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89"/>
          <p:cNvGrpSpPr/>
          <p:nvPr/>
        </p:nvGrpSpPr>
        <p:grpSpPr>
          <a:xfrm>
            <a:off x="6255238" y="2236849"/>
            <a:ext cx="271244" cy="360994"/>
            <a:chOff x="6255238" y="2412249"/>
            <a:chExt cx="271244" cy="360994"/>
          </a:xfrm>
        </p:grpSpPr>
        <p:sp>
          <p:nvSpPr>
            <p:cNvPr id="15045" name="Google Shape;15045;p8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89"/>
          <p:cNvGrpSpPr/>
          <p:nvPr/>
        </p:nvGrpSpPr>
        <p:grpSpPr>
          <a:xfrm>
            <a:off x="2185372" y="1782399"/>
            <a:ext cx="366664" cy="366981"/>
            <a:chOff x="2185372" y="1957799"/>
            <a:chExt cx="366664" cy="366981"/>
          </a:xfrm>
        </p:grpSpPr>
        <p:sp>
          <p:nvSpPr>
            <p:cNvPr id="15052" name="Google Shape;15052;p8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0" name="Google Shape;15060;p89"/>
          <p:cNvGrpSpPr/>
          <p:nvPr/>
        </p:nvGrpSpPr>
        <p:grpSpPr>
          <a:xfrm>
            <a:off x="1737258" y="1812971"/>
            <a:ext cx="370814" cy="307359"/>
            <a:chOff x="1737258" y="1988371"/>
            <a:chExt cx="370814" cy="307359"/>
          </a:xfrm>
        </p:grpSpPr>
        <p:sp>
          <p:nvSpPr>
            <p:cNvPr id="15061" name="Google Shape;15061;p8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89"/>
          <p:cNvGrpSpPr/>
          <p:nvPr/>
        </p:nvGrpSpPr>
        <p:grpSpPr>
          <a:xfrm>
            <a:off x="848983" y="1814111"/>
            <a:ext cx="369294" cy="304350"/>
            <a:chOff x="848983" y="1989511"/>
            <a:chExt cx="369294" cy="304350"/>
          </a:xfrm>
        </p:grpSpPr>
        <p:sp>
          <p:nvSpPr>
            <p:cNvPr id="15066" name="Google Shape;15066;p8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89"/>
          <p:cNvGrpSpPr/>
          <p:nvPr/>
        </p:nvGrpSpPr>
        <p:grpSpPr>
          <a:xfrm>
            <a:off x="3074027" y="1808377"/>
            <a:ext cx="380604" cy="313854"/>
            <a:chOff x="3074027" y="1983777"/>
            <a:chExt cx="380604" cy="313854"/>
          </a:xfrm>
        </p:grpSpPr>
        <p:sp>
          <p:nvSpPr>
            <p:cNvPr id="15072" name="Google Shape;15072;p8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89"/>
          <p:cNvGrpSpPr/>
          <p:nvPr/>
        </p:nvGrpSpPr>
        <p:grpSpPr>
          <a:xfrm>
            <a:off x="3522521" y="1800457"/>
            <a:ext cx="367013" cy="331278"/>
            <a:chOff x="3522521" y="1975857"/>
            <a:chExt cx="367013" cy="331278"/>
          </a:xfrm>
        </p:grpSpPr>
        <p:sp>
          <p:nvSpPr>
            <p:cNvPr id="15078" name="Google Shape;15078;p8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5" name="Google Shape;15085;p89"/>
          <p:cNvGrpSpPr/>
          <p:nvPr/>
        </p:nvGrpSpPr>
        <p:grpSpPr>
          <a:xfrm>
            <a:off x="2630824" y="1801566"/>
            <a:ext cx="368185" cy="330454"/>
            <a:chOff x="2630824" y="1976966"/>
            <a:chExt cx="368185" cy="330454"/>
          </a:xfrm>
        </p:grpSpPr>
        <p:sp>
          <p:nvSpPr>
            <p:cNvPr id="15086" name="Google Shape;15086;p8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89"/>
          <p:cNvGrpSpPr/>
          <p:nvPr/>
        </p:nvGrpSpPr>
        <p:grpSpPr>
          <a:xfrm>
            <a:off x="1293706" y="1791016"/>
            <a:ext cx="369294" cy="350444"/>
            <a:chOff x="1293706" y="1966416"/>
            <a:chExt cx="369294" cy="350444"/>
          </a:xfrm>
        </p:grpSpPr>
        <p:sp>
          <p:nvSpPr>
            <p:cNvPr id="15095" name="Google Shape;15095;p8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3" name="Google Shape;15103;p89"/>
          <p:cNvGrpSpPr/>
          <p:nvPr/>
        </p:nvGrpSpPr>
        <p:grpSpPr>
          <a:xfrm>
            <a:off x="3967213" y="1800077"/>
            <a:ext cx="368185" cy="331816"/>
            <a:chOff x="3967213" y="1975477"/>
            <a:chExt cx="368185" cy="331816"/>
          </a:xfrm>
        </p:grpSpPr>
        <p:sp>
          <p:nvSpPr>
            <p:cNvPr id="15104" name="Google Shape;15104;p8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89"/>
          <p:cNvGrpSpPr/>
          <p:nvPr/>
        </p:nvGrpSpPr>
        <p:grpSpPr>
          <a:xfrm>
            <a:off x="8047661" y="1793646"/>
            <a:ext cx="279132" cy="356875"/>
            <a:chOff x="8047661" y="1969046"/>
            <a:chExt cx="279132" cy="356875"/>
          </a:xfrm>
        </p:grpSpPr>
        <p:sp>
          <p:nvSpPr>
            <p:cNvPr id="15108" name="Google Shape;15108;p8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89"/>
          <p:cNvGrpSpPr/>
          <p:nvPr/>
        </p:nvGrpSpPr>
        <p:grpSpPr>
          <a:xfrm>
            <a:off x="7596157" y="1792759"/>
            <a:ext cx="279544" cy="358142"/>
            <a:chOff x="7596157" y="1968159"/>
            <a:chExt cx="279544" cy="358142"/>
          </a:xfrm>
        </p:grpSpPr>
        <p:sp>
          <p:nvSpPr>
            <p:cNvPr id="15113" name="Google Shape;15113;p8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89"/>
          <p:cNvGrpSpPr/>
          <p:nvPr/>
        </p:nvGrpSpPr>
        <p:grpSpPr>
          <a:xfrm>
            <a:off x="7147315" y="1793646"/>
            <a:ext cx="279513" cy="357636"/>
            <a:chOff x="7147315" y="1969046"/>
            <a:chExt cx="279513" cy="357636"/>
          </a:xfrm>
        </p:grpSpPr>
        <p:sp>
          <p:nvSpPr>
            <p:cNvPr id="15120" name="Google Shape;15120;p8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7" name="Google Shape;15127;p89"/>
          <p:cNvGrpSpPr/>
          <p:nvPr/>
        </p:nvGrpSpPr>
        <p:grpSpPr>
          <a:xfrm>
            <a:off x="6697681" y="1792917"/>
            <a:ext cx="280305" cy="359093"/>
            <a:chOff x="6697681" y="1968317"/>
            <a:chExt cx="280305" cy="359093"/>
          </a:xfrm>
        </p:grpSpPr>
        <p:sp>
          <p:nvSpPr>
            <p:cNvPr id="15128" name="Google Shape;15128;p8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89"/>
          <p:cNvGrpSpPr/>
          <p:nvPr/>
        </p:nvGrpSpPr>
        <p:grpSpPr>
          <a:xfrm>
            <a:off x="6248839" y="1792537"/>
            <a:ext cx="280273" cy="358744"/>
            <a:chOff x="6248839" y="1967937"/>
            <a:chExt cx="280273" cy="358744"/>
          </a:xfrm>
        </p:grpSpPr>
        <p:sp>
          <p:nvSpPr>
            <p:cNvPr id="15136" name="Google Shape;15136;p8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89"/>
          <p:cNvGrpSpPr/>
          <p:nvPr/>
        </p:nvGrpSpPr>
        <p:grpSpPr>
          <a:xfrm>
            <a:off x="5801485" y="1793646"/>
            <a:ext cx="279164" cy="357794"/>
            <a:chOff x="5801485" y="1969046"/>
            <a:chExt cx="279164" cy="357794"/>
          </a:xfrm>
        </p:grpSpPr>
        <p:sp>
          <p:nvSpPr>
            <p:cNvPr id="15143" name="Google Shape;15143;p8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6" name="Google Shape;15156;p89"/>
          <p:cNvGrpSpPr/>
          <p:nvPr/>
        </p:nvGrpSpPr>
        <p:grpSpPr>
          <a:xfrm>
            <a:off x="5352643" y="1793646"/>
            <a:ext cx="278404" cy="358364"/>
            <a:chOff x="5352643" y="1969046"/>
            <a:chExt cx="278404" cy="358364"/>
          </a:xfrm>
        </p:grpSpPr>
        <p:sp>
          <p:nvSpPr>
            <p:cNvPr id="15157" name="Google Shape;15157;p8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1" name="Google Shape;15161;p89"/>
          <p:cNvGrpSpPr/>
          <p:nvPr/>
        </p:nvGrpSpPr>
        <p:grpSpPr>
          <a:xfrm>
            <a:off x="4897750" y="1792917"/>
            <a:ext cx="279132" cy="358364"/>
            <a:chOff x="4897750" y="1968317"/>
            <a:chExt cx="279132" cy="358364"/>
          </a:xfrm>
        </p:grpSpPr>
        <p:sp>
          <p:nvSpPr>
            <p:cNvPr id="15162" name="Google Shape;15162;p8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75" name="Google Shape;15175;p8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6" name="Google Shape;15176;p89"/>
          <p:cNvGrpSpPr/>
          <p:nvPr/>
        </p:nvGrpSpPr>
        <p:grpSpPr>
          <a:xfrm>
            <a:off x="1767449" y="1337644"/>
            <a:ext cx="324403" cy="347783"/>
            <a:chOff x="1767449" y="1513044"/>
            <a:chExt cx="324403" cy="347783"/>
          </a:xfrm>
        </p:grpSpPr>
        <p:sp>
          <p:nvSpPr>
            <p:cNvPr id="15177" name="Google Shape;15177;p8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6" name="Google Shape;15186;p89"/>
          <p:cNvGrpSpPr/>
          <p:nvPr/>
        </p:nvGrpSpPr>
        <p:grpSpPr>
          <a:xfrm>
            <a:off x="4007193" y="1337327"/>
            <a:ext cx="320633" cy="348100"/>
            <a:chOff x="4007193" y="1512727"/>
            <a:chExt cx="320633" cy="348100"/>
          </a:xfrm>
        </p:grpSpPr>
        <p:sp>
          <p:nvSpPr>
            <p:cNvPr id="15187" name="Google Shape;15187;p8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89"/>
          <p:cNvGrpSpPr/>
          <p:nvPr/>
        </p:nvGrpSpPr>
        <p:grpSpPr>
          <a:xfrm>
            <a:off x="3530425" y="1333347"/>
            <a:ext cx="368175" cy="344594"/>
            <a:chOff x="3530425" y="1508747"/>
            <a:chExt cx="368175" cy="344594"/>
          </a:xfrm>
        </p:grpSpPr>
        <p:sp>
          <p:nvSpPr>
            <p:cNvPr id="15193" name="Google Shape;15193;p8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7" name="Google Shape;15197;p89"/>
          <p:cNvGrpSpPr/>
          <p:nvPr/>
        </p:nvGrpSpPr>
        <p:grpSpPr>
          <a:xfrm>
            <a:off x="3127598" y="1337834"/>
            <a:ext cx="289714" cy="347593"/>
            <a:chOff x="3127598" y="1513234"/>
            <a:chExt cx="289714" cy="347593"/>
          </a:xfrm>
        </p:grpSpPr>
        <p:sp>
          <p:nvSpPr>
            <p:cNvPr id="15198" name="Google Shape;15198;p8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3" name="Google Shape;15203;p89"/>
          <p:cNvGrpSpPr/>
          <p:nvPr/>
        </p:nvGrpSpPr>
        <p:grpSpPr>
          <a:xfrm>
            <a:off x="2662884" y="1337644"/>
            <a:ext cx="322914" cy="348543"/>
            <a:chOff x="2662884" y="1513044"/>
            <a:chExt cx="322914" cy="348543"/>
          </a:xfrm>
        </p:grpSpPr>
        <p:sp>
          <p:nvSpPr>
            <p:cNvPr id="15204" name="Google Shape;15204;p8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4" name="Google Shape;15214;p89"/>
          <p:cNvGrpSpPr/>
          <p:nvPr/>
        </p:nvGrpSpPr>
        <p:grpSpPr>
          <a:xfrm>
            <a:off x="2232511" y="1337359"/>
            <a:ext cx="299534" cy="348068"/>
            <a:chOff x="2232511" y="1512759"/>
            <a:chExt cx="299534" cy="348068"/>
          </a:xfrm>
        </p:grpSpPr>
        <p:sp>
          <p:nvSpPr>
            <p:cNvPr id="15215" name="Google Shape;15215;p8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6" name="Google Shape;15226;p89"/>
          <p:cNvGrpSpPr/>
          <p:nvPr/>
        </p:nvGrpSpPr>
        <p:grpSpPr>
          <a:xfrm>
            <a:off x="1331406" y="1337961"/>
            <a:ext cx="301784" cy="348607"/>
            <a:chOff x="1331406" y="1513361"/>
            <a:chExt cx="301784" cy="348607"/>
          </a:xfrm>
        </p:grpSpPr>
        <p:sp>
          <p:nvSpPr>
            <p:cNvPr id="15227" name="Google Shape;15227;p8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89"/>
          <p:cNvGrpSpPr/>
          <p:nvPr/>
        </p:nvGrpSpPr>
        <p:grpSpPr>
          <a:xfrm>
            <a:off x="7144274" y="1324814"/>
            <a:ext cx="282174" cy="355735"/>
            <a:chOff x="7144274" y="1500214"/>
            <a:chExt cx="282174" cy="355735"/>
          </a:xfrm>
        </p:grpSpPr>
        <p:sp>
          <p:nvSpPr>
            <p:cNvPr id="15232" name="Google Shape;15232;p8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8" name="Google Shape;15238;p89"/>
          <p:cNvGrpSpPr/>
          <p:nvPr/>
        </p:nvGrpSpPr>
        <p:grpSpPr>
          <a:xfrm>
            <a:off x="6685262" y="1324814"/>
            <a:ext cx="289682" cy="354594"/>
            <a:chOff x="6685262" y="1500214"/>
            <a:chExt cx="289682" cy="354594"/>
          </a:xfrm>
        </p:grpSpPr>
        <p:sp>
          <p:nvSpPr>
            <p:cNvPr id="15239" name="Google Shape;15239;p8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3" name="Google Shape;15243;p89"/>
          <p:cNvGrpSpPr/>
          <p:nvPr/>
        </p:nvGrpSpPr>
        <p:grpSpPr>
          <a:xfrm>
            <a:off x="6200938" y="1325194"/>
            <a:ext cx="322154" cy="355355"/>
            <a:chOff x="6200938" y="1500594"/>
            <a:chExt cx="322154" cy="355355"/>
          </a:xfrm>
        </p:grpSpPr>
        <p:sp>
          <p:nvSpPr>
            <p:cNvPr id="15244" name="Google Shape;15244;p8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9" name="Google Shape;15249;p89"/>
          <p:cNvGrpSpPr/>
          <p:nvPr/>
        </p:nvGrpSpPr>
        <p:grpSpPr>
          <a:xfrm>
            <a:off x="5289631" y="1324814"/>
            <a:ext cx="332355" cy="354974"/>
            <a:chOff x="5289631" y="1500214"/>
            <a:chExt cx="332355" cy="354974"/>
          </a:xfrm>
        </p:grpSpPr>
        <p:sp>
          <p:nvSpPr>
            <p:cNvPr id="15250" name="Google Shape;15250;p8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6" name="Google Shape;15256;p89"/>
          <p:cNvGrpSpPr/>
          <p:nvPr/>
        </p:nvGrpSpPr>
        <p:grpSpPr>
          <a:xfrm>
            <a:off x="5748295" y="1324433"/>
            <a:ext cx="323294" cy="356115"/>
            <a:chOff x="5748295" y="1499833"/>
            <a:chExt cx="323294" cy="356115"/>
          </a:xfrm>
        </p:grpSpPr>
        <p:sp>
          <p:nvSpPr>
            <p:cNvPr id="15257" name="Google Shape;15257;p8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4" name="Google Shape;15264;p89"/>
          <p:cNvGrpSpPr/>
          <p:nvPr/>
        </p:nvGrpSpPr>
        <p:grpSpPr>
          <a:xfrm>
            <a:off x="8047661" y="1325637"/>
            <a:ext cx="278404" cy="355260"/>
            <a:chOff x="8047661" y="1501037"/>
            <a:chExt cx="278404" cy="355260"/>
          </a:xfrm>
        </p:grpSpPr>
        <p:sp>
          <p:nvSpPr>
            <p:cNvPr id="15265" name="Google Shape;15265;p8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89"/>
          <p:cNvGrpSpPr/>
          <p:nvPr/>
        </p:nvGrpSpPr>
        <p:grpSpPr>
          <a:xfrm>
            <a:off x="4903389" y="1324814"/>
            <a:ext cx="267854" cy="355735"/>
            <a:chOff x="4903389" y="1500214"/>
            <a:chExt cx="267854" cy="355735"/>
          </a:xfrm>
        </p:grpSpPr>
        <p:sp>
          <p:nvSpPr>
            <p:cNvPr id="15270" name="Google Shape;15270;p8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89"/>
          <p:cNvGrpSpPr/>
          <p:nvPr/>
        </p:nvGrpSpPr>
        <p:grpSpPr>
          <a:xfrm>
            <a:off x="7613518" y="1325954"/>
            <a:ext cx="264433" cy="353074"/>
            <a:chOff x="7613518" y="1501354"/>
            <a:chExt cx="264433" cy="353074"/>
          </a:xfrm>
        </p:grpSpPr>
        <p:sp>
          <p:nvSpPr>
            <p:cNvPr id="15276" name="Google Shape;15276;p8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2" name="Google Shape;15282;p8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283" name="Google Shape;15283;p8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87"/>
        <p:cNvGrpSpPr/>
        <p:nvPr/>
      </p:nvGrpSpPr>
      <p:grpSpPr>
        <a:xfrm>
          <a:off x="0" y="0"/>
          <a:ext cx="0" cy="0"/>
          <a:chOff x="0" y="0"/>
          <a:chExt cx="0" cy="0"/>
        </a:xfrm>
      </p:grpSpPr>
      <p:grpSp>
        <p:nvGrpSpPr>
          <p:cNvPr id="15288" name="Google Shape;15288;p90"/>
          <p:cNvGrpSpPr/>
          <p:nvPr/>
        </p:nvGrpSpPr>
        <p:grpSpPr>
          <a:xfrm>
            <a:off x="1757085" y="1325225"/>
            <a:ext cx="371069" cy="359396"/>
            <a:chOff x="1757085" y="1500675"/>
            <a:chExt cx="371069" cy="359396"/>
          </a:xfrm>
        </p:grpSpPr>
        <p:sp>
          <p:nvSpPr>
            <p:cNvPr id="15289" name="Google Shape;15289;p9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8" name="Google Shape;15318;p90"/>
          <p:cNvGrpSpPr/>
          <p:nvPr/>
        </p:nvGrpSpPr>
        <p:grpSpPr>
          <a:xfrm>
            <a:off x="2774209" y="1779241"/>
            <a:ext cx="116693" cy="374186"/>
            <a:chOff x="2774209" y="1954691"/>
            <a:chExt cx="116693" cy="374186"/>
          </a:xfrm>
        </p:grpSpPr>
        <p:sp>
          <p:nvSpPr>
            <p:cNvPr id="15319" name="Google Shape;15319;p9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1" name="Google Shape;15321;p90"/>
          <p:cNvGrpSpPr/>
          <p:nvPr/>
        </p:nvGrpSpPr>
        <p:grpSpPr>
          <a:xfrm>
            <a:off x="4017435" y="1324462"/>
            <a:ext cx="315092" cy="359397"/>
            <a:chOff x="4017435" y="1499912"/>
            <a:chExt cx="315092" cy="359397"/>
          </a:xfrm>
        </p:grpSpPr>
        <p:sp>
          <p:nvSpPr>
            <p:cNvPr id="15322" name="Google Shape;15322;p9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90"/>
          <p:cNvGrpSpPr/>
          <p:nvPr/>
        </p:nvGrpSpPr>
        <p:grpSpPr>
          <a:xfrm>
            <a:off x="3963652" y="1824309"/>
            <a:ext cx="374154" cy="284050"/>
            <a:chOff x="3963652" y="1999759"/>
            <a:chExt cx="374154" cy="284050"/>
          </a:xfrm>
        </p:grpSpPr>
        <p:sp>
          <p:nvSpPr>
            <p:cNvPr id="15325" name="Google Shape;15325;p9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8" name="Google Shape;15328;p90"/>
          <p:cNvGrpSpPr/>
          <p:nvPr/>
        </p:nvGrpSpPr>
        <p:grpSpPr>
          <a:xfrm>
            <a:off x="1777536" y="1839416"/>
            <a:ext cx="376444" cy="253772"/>
            <a:chOff x="1777536" y="2014866"/>
            <a:chExt cx="376444" cy="253772"/>
          </a:xfrm>
        </p:grpSpPr>
        <p:sp>
          <p:nvSpPr>
            <p:cNvPr id="15329" name="Google Shape;15329;p9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4" name="Google Shape;15334;p90"/>
          <p:cNvGrpSpPr/>
          <p:nvPr/>
        </p:nvGrpSpPr>
        <p:grpSpPr>
          <a:xfrm>
            <a:off x="1309875" y="1881876"/>
            <a:ext cx="374154" cy="169680"/>
            <a:chOff x="1309875" y="2057326"/>
            <a:chExt cx="374154" cy="169680"/>
          </a:xfrm>
        </p:grpSpPr>
        <p:sp>
          <p:nvSpPr>
            <p:cNvPr id="15335" name="Google Shape;15335;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6" name="Google Shape;15346;p9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7" name="Google Shape;15347;p90"/>
          <p:cNvGrpSpPr/>
          <p:nvPr/>
        </p:nvGrpSpPr>
        <p:grpSpPr>
          <a:xfrm>
            <a:off x="2347450" y="1779114"/>
            <a:ext cx="113639" cy="373168"/>
            <a:chOff x="2347450" y="1954564"/>
            <a:chExt cx="113639" cy="373168"/>
          </a:xfrm>
        </p:grpSpPr>
        <p:sp>
          <p:nvSpPr>
            <p:cNvPr id="15348" name="Google Shape;15348;p9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0" name="Google Shape;15350;p9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1" name="Google Shape;15351;p90"/>
          <p:cNvGrpSpPr/>
          <p:nvPr/>
        </p:nvGrpSpPr>
        <p:grpSpPr>
          <a:xfrm>
            <a:off x="3110102" y="1324430"/>
            <a:ext cx="330613" cy="358379"/>
            <a:chOff x="3110102" y="1499880"/>
            <a:chExt cx="330613" cy="358379"/>
          </a:xfrm>
        </p:grpSpPr>
        <p:sp>
          <p:nvSpPr>
            <p:cNvPr id="15352" name="Google Shape;15352;p9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9" name="Google Shape;15359;p9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0" name="Google Shape;15360;p90"/>
          <p:cNvGrpSpPr/>
          <p:nvPr/>
        </p:nvGrpSpPr>
        <p:grpSpPr>
          <a:xfrm>
            <a:off x="3485575" y="1824309"/>
            <a:ext cx="373772" cy="284050"/>
            <a:chOff x="3531200" y="1999759"/>
            <a:chExt cx="373772" cy="284050"/>
          </a:xfrm>
        </p:grpSpPr>
        <p:sp>
          <p:nvSpPr>
            <p:cNvPr id="15361" name="Google Shape;15361;p9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5" name="Google Shape;15365;p90"/>
          <p:cNvGrpSpPr/>
          <p:nvPr/>
        </p:nvGrpSpPr>
        <p:grpSpPr>
          <a:xfrm>
            <a:off x="2667058" y="1324843"/>
            <a:ext cx="330231" cy="359015"/>
            <a:chOff x="2667058" y="1500293"/>
            <a:chExt cx="330231" cy="359015"/>
          </a:xfrm>
        </p:grpSpPr>
        <p:sp>
          <p:nvSpPr>
            <p:cNvPr id="15366" name="Google Shape;15366;p9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4" name="Google Shape;15384;p90"/>
          <p:cNvGrpSpPr/>
          <p:nvPr/>
        </p:nvGrpSpPr>
        <p:grpSpPr>
          <a:xfrm>
            <a:off x="3567553" y="1324462"/>
            <a:ext cx="320022" cy="359778"/>
            <a:chOff x="3567553" y="1499912"/>
            <a:chExt cx="320022" cy="359778"/>
          </a:xfrm>
        </p:grpSpPr>
        <p:sp>
          <p:nvSpPr>
            <p:cNvPr id="15385" name="Google Shape;15385;p9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1" name="Google Shape;15391;p90"/>
          <p:cNvGrpSpPr/>
          <p:nvPr/>
        </p:nvGrpSpPr>
        <p:grpSpPr>
          <a:xfrm>
            <a:off x="1309875" y="1324462"/>
            <a:ext cx="359015" cy="358633"/>
            <a:chOff x="1309875" y="1499912"/>
            <a:chExt cx="359015" cy="358633"/>
          </a:xfrm>
        </p:grpSpPr>
        <p:sp>
          <p:nvSpPr>
            <p:cNvPr id="15392" name="Google Shape;15392;p9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90"/>
          <p:cNvGrpSpPr/>
          <p:nvPr/>
        </p:nvGrpSpPr>
        <p:grpSpPr>
          <a:xfrm>
            <a:off x="2219466" y="1324843"/>
            <a:ext cx="330613" cy="359015"/>
            <a:chOff x="2219466" y="1500293"/>
            <a:chExt cx="330613" cy="359015"/>
          </a:xfrm>
        </p:grpSpPr>
        <p:sp>
          <p:nvSpPr>
            <p:cNvPr id="15402" name="Google Shape;15402;p9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4" name="Google Shape;15404;p90"/>
          <p:cNvGrpSpPr/>
          <p:nvPr/>
        </p:nvGrpSpPr>
        <p:grpSpPr>
          <a:xfrm>
            <a:off x="5343544" y="1333908"/>
            <a:ext cx="244676" cy="351095"/>
            <a:chOff x="5343544" y="1509358"/>
            <a:chExt cx="244676" cy="351095"/>
          </a:xfrm>
        </p:grpSpPr>
        <p:sp>
          <p:nvSpPr>
            <p:cNvPr id="15405" name="Google Shape;15405;p9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8" name="Google Shape;15408;p90"/>
          <p:cNvGrpSpPr/>
          <p:nvPr/>
        </p:nvGrpSpPr>
        <p:grpSpPr>
          <a:xfrm>
            <a:off x="4882340" y="1333908"/>
            <a:ext cx="246171" cy="351095"/>
            <a:chOff x="4882340" y="1509358"/>
            <a:chExt cx="246171" cy="351095"/>
          </a:xfrm>
        </p:grpSpPr>
        <p:sp>
          <p:nvSpPr>
            <p:cNvPr id="15409" name="Google Shape;15409;p9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90"/>
          <p:cNvGrpSpPr/>
          <p:nvPr/>
        </p:nvGrpSpPr>
        <p:grpSpPr>
          <a:xfrm>
            <a:off x="6273204" y="1333558"/>
            <a:ext cx="236343" cy="351445"/>
            <a:chOff x="6273204" y="1509008"/>
            <a:chExt cx="236343" cy="351445"/>
          </a:xfrm>
        </p:grpSpPr>
        <p:sp>
          <p:nvSpPr>
            <p:cNvPr id="15415" name="Google Shape;15415;p9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17" name="Google Shape;15417;p9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8" name="Google Shape;15418;p90"/>
          <p:cNvGrpSpPr/>
          <p:nvPr/>
        </p:nvGrpSpPr>
        <p:grpSpPr>
          <a:xfrm>
            <a:off x="7219530" y="1332794"/>
            <a:ext cx="191625" cy="352209"/>
            <a:chOff x="7219530" y="1508244"/>
            <a:chExt cx="191625" cy="352209"/>
          </a:xfrm>
        </p:grpSpPr>
        <p:sp>
          <p:nvSpPr>
            <p:cNvPr id="15419" name="Google Shape;15419;p9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90"/>
          <p:cNvGrpSpPr/>
          <p:nvPr/>
        </p:nvGrpSpPr>
        <p:grpSpPr>
          <a:xfrm>
            <a:off x="7699309" y="1333176"/>
            <a:ext cx="154922" cy="351827"/>
            <a:chOff x="7699309" y="1508626"/>
            <a:chExt cx="154922" cy="351827"/>
          </a:xfrm>
        </p:grpSpPr>
        <p:sp>
          <p:nvSpPr>
            <p:cNvPr id="15422" name="Google Shape;15422;p9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9" name="Google Shape;15429;p90"/>
          <p:cNvGrpSpPr/>
          <p:nvPr/>
        </p:nvGrpSpPr>
        <p:grpSpPr>
          <a:xfrm>
            <a:off x="8161690" y="1333558"/>
            <a:ext cx="153396" cy="351064"/>
            <a:chOff x="8161690" y="1509008"/>
            <a:chExt cx="153396" cy="351064"/>
          </a:xfrm>
        </p:grpSpPr>
        <p:sp>
          <p:nvSpPr>
            <p:cNvPr id="15430" name="Google Shape;15430;p9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90"/>
          <p:cNvGrpSpPr/>
          <p:nvPr/>
        </p:nvGrpSpPr>
        <p:grpSpPr>
          <a:xfrm>
            <a:off x="6746940" y="1333431"/>
            <a:ext cx="213221" cy="352304"/>
            <a:chOff x="6746940" y="1508881"/>
            <a:chExt cx="213221" cy="352304"/>
          </a:xfrm>
        </p:grpSpPr>
        <p:sp>
          <p:nvSpPr>
            <p:cNvPr id="15435" name="Google Shape;15435;p9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90"/>
          <p:cNvGrpSpPr/>
          <p:nvPr/>
        </p:nvGrpSpPr>
        <p:grpSpPr>
          <a:xfrm>
            <a:off x="5770336" y="1832165"/>
            <a:ext cx="350682" cy="292097"/>
            <a:chOff x="5770336" y="2007615"/>
            <a:chExt cx="350682" cy="292097"/>
          </a:xfrm>
        </p:grpSpPr>
        <p:sp>
          <p:nvSpPr>
            <p:cNvPr id="15440" name="Google Shape;15440;p9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90"/>
          <p:cNvGrpSpPr/>
          <p:nvPr/>
        </p:nvGrpSpPr>
        <p:grpSpPr>
          <a:xfrm>
            <a:off x="5326878" y="1804908"/>
            <a:ext cx="350332" cy="346229"/>
            <a:chOff x="5326878" y="1980358"/>
            <a:chExt cx="350332" cy="346229"/>
          </a:xfrm>
        </p:grpSpPr>
        <p:sp>
          <p:nvSpPr>
            <p:cNvPr id="15445" name="Google Shape;15445;p9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9" name="Google Shape;15449;p9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0" name="Google Shape;15450;p90"/>
          <p:cNvGrpSpPr/>
          <p:nvPr/>
        </p:nvGrpSpPr>
        <p:grpSpPr>
          <a:xfrm>
            <a:off x="4883835" y="1817121"/>
            <a:ext cx="350300" cy="323043"/>
            <a:chOff x="4883835" y="1992571"/>
            <a:chExt cx="350300" cy="323043"/>
          </a:xfrm>
        </p:grpSpPr>
        <p:sp>
          <p:nvSpPr>
            <p:cNvPr id="15451" name="Google Shape;15451;p9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90"/>
          <p:cNvGrpSpPr/>
          <p:nvPr/>
        </p:nvGrpSpPr>
        <p:grpSpPr>
          <a:xfrm>
            <a:off x="7548967" y="1803477"/>
            <a:ext cx="333285" cy="349950"/>
            <a:chOff x="7548967" y="1978927"/>
            <a:chExt cx="333285" cy="349950"/>
          </a:xfrm>
        </p:grpSpPr>
        <p:sp>
          <p:nvSpPr>
            <p:cNvPr id="15458" name="Google Shape;15458;p9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5" name="Google Shape;15465;p90"/>
          <p:cNvGrpSpPr/>
          <p:nvPr/>
        </p:nvGrpSpPr>
        <p:grpSpPr>
          <a:xfrm>
            <a:off x="6214142" y="1803477"/>
            <a:ext cx="346515" cy="350300"/>
            <a:chOff x="6214142" y="1978927"/>
            <a:chExt cx="346515" cy="350300"/>
          </a:xfrm>
        </p:grpSpPr>
        <p:sp>
          <p:nvSpPr>
            <p:cNvPr id="15466" name="Google Shape;15466;p9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8" name="Google Shape;15468;p90"/>
          <p:cNvGrpSpPr/>
          <p:nvPr/>
        </p:nvGrpSpPr>
        <p:grpSpPr>
          <a:xfrm>
            <a:off x="7105923" y="1803095"/>
            <a:ext cx="333285" cy="350682"/>
            <a:chOff x="7105923" y="1978545"/>
            <a:chExt cx="333285" cy="350682"/>
          </a:xfrm>
        </p:grpSpPr>
        <p:sp>
          <p:nvSpPr>
            <p:cNvPr id="15469" name="Google Shape;15469;p9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6" name="Google Shape;15476;p9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78" name="Google Shape;15478;p90"/>
          <p:cNvGrpSpPr/>
          <p:nvPr/>
        </p:nvGrpSpPr>
        <p:grpSpPr>
          <a:xfrm>
            <a:off x="3616406" y="2246902"/>
            <a:ext cx="203393" cy="351827"/>
            <a:chOff x="3616406" y="2422352"/>
            <a:chExt cx="203393" cy="351827"/>
          </a:xfrm>
        </p:grpSpPr>
        <p:sp>
          <p:nvSpPr>
            <p:cNvPr id="15479" name="Google Shape;15479;p9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90"/>
          <p:cNvGrpSpPr/>
          <p:nvPr/>
        </p:nvGrpSpPr>
        <p:grpSpPr>
          <a:xfrm>
            <a:off x="878187" y="2246520"/>
            <a:ext cx="272696" cy="351827"/>
            <a:chOff x="913012" y="2421970"/>
            <a:chExt cx="272696" cy="351827"/>
          </a:xfrm>
        </p:grpSpPr>
        <p:sp>
          <p:nvSpPr>
            <p:cNvPr id="15482" name="Google Shape;15482;p9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90"/>
          <p:cNvGrpSpPr/>
          <p:nvPr/>
        </p:nvGrpSpPr>
        <p:grpSpPr>
          <a:xfrm>
            <a:off x="2274743" y="2246902"/>
            <a:ext cx="255649" cy="351445"/>
            <a:chOff x="2274743" y="2422352"/>
            <a:chExt cx="255649" cy="351445"/>
          </a:xfrm>
        </p:grpSpPr>
        <p:sp>
          <p:nvSpPr>
            <p:cNvPr id="15487" name="Google Shape;15487;p9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90"/>
          <p:cNvGrpSpPr/>
          <p:nvPr/>
        </p:nvGrpSpPr>
        <p:grpSpPr>
          <a:xfrm>
            <a:off x="2708723" y="2245789"/>
            <a:ext cx="246552" cy="352558"/>
            <a:chOff x="2708723" y="2421239"/>
            <a:chExt cx="246552" cy="352558"/>
          </a:xfrm>
        </p:grpSpPr>
        <p:sp>
          <p:nvSpPr>
            <p:cNvPr id="15491" name="Google Shape;15491;p9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90"/>
          <p:cNvGrpSpPr/>
          <p:nvPr/>
        </p:nvGrpSpPr>
        <p:grpSpPr>
          <a:xfrm>
            <a:off x="1835485" y="2246902"/>
            <a:ext cx="259433" cy="350714"/>
            <a:chOff x="1835485" y="2422352"/>
            <a:chExt cx="259433" cy="350714"/>
          </a:xfrm>
        </p:grpSpPr>
        <p:sp>
          <p:nvSpPr>
            <p:cNvPr id="15494" name="Google Shape;15494;p9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1" name="Google Shape;15501;p90"/>
          <p:cNvGrpSpPr/>
          <p:nvPr/>
        </p:nvGrpSpPr>
        <p:grpSpPr>
          <a:xfrm>
            <a:off x="3150240" y="2246902"/>
            <a:ext cx="212489" cy="351445"/>
            <a:chOff x="3150240" y="2422352"/>
            <a:chExt cx="212489" cy="351445"/>
          </a:xfrm>
        </p:grpSpPr>
        <p:sp>
          <p:nvSpPr>
            <p:cNvPr id="15502" name="Google Shape;15502;p9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90"/>
          <p:cNvGrpSpPr/>
          <p:nvPr/>
        </p:nvGrpSpPr>
        <p:grpSpPr>
          <a:xfrm>
            <a:off x="1367060" y="2246679"/>
            <a:ext cx="269261" cy="352050"/>
            <a:chOff x="1367060" y="2422129"/>
            <a:chExt cx="269261" cy="352050"/>
          </a:xfrm>
        </p:grpSpPr>
        <p:sp>
          <p:nvSpPr>
            <p:cNvPr id="15505" name="Google Shape;15505;p9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9" name="Google Shape;15519;p9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0" name="Google Shape;15520;p90"/>
          <p:cNvGrpSpPr/>
          <p:nvPr/>
        </p:nvGrpSpPr>
        <p:grpSpPr>
          <a:xfrm>
            <a:off x="4882690" y="2249955"/>
            <a:ext cx="274573" cy="350682"/>
            <a:chOff x="4882690" y="2425405"/>
            <a:chExt cx="274573" cy="350682"/>
          </a:xfrm>
        </p:grpSpPr>
        <p:sp>
          <p:nvSpPr>
            <p:cNvPr id="15521" name="Google Shape;15521;p9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90"/>
          <p:cNvGrpSpPr/>
          <p:nvPr/>
        </p:nvGrpSpPr>
        <p:grpSpPr>
          <a:xfrm>
            <a:off x="6627639" y="2268434"/>
            <a:ext cx="355993" cy="313247"/>
            <a:chOff x="6627639" y="2443884"/>
            <a:chExt cx="355993" cy="313247"/>
          </a:xfrm>
        </p:grpSpPr>
        <p:sp>
          <p:nvSpPr>
            <p:cNvPr id="15524" name="Google Shape;15524;p9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90"/>
          <p:cNvGrpSpPr/>
          <p:nvPr/>
        </p:nvGrpSpPr>
        <p:grpSpPr>
          <a:xfrm>
            <a:off x="6183451" y="2286690"/>
            <a:ext cx="351445" cy="277976"/>
            <a:chOff x="6183451" y="2462140"/>
            <a:chExt cx="351445" cy="277976"/>
          </a:xfrm>
        </p:grpSpPr>
        <p:sp>
          <p:nvSpPr>
            <p:cNvPr id="15528" name="Google Shape;15528;p9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5" name="Google Shape;15535;p90"/>
          <p:cNvGrpSpPr/>
          <p:nvPr/>
        </p:nvGrpSpPr>
        <p:grpSpPr>
          <a:xfrm>
            <a:off x="5735477" y="2254408"/>
            <a:ext cx="353354" cy="341299"/>
            <a:chOff x="5735477" y="2429858"/>
            <a:chExt cx="353354" cy="341299"/>
          </a:xfrm>
        </p:grpSpPr>
        <p:sp>
          <p:nvSpPr>
            <p:cNvPr id="15536" name="Google Shape;15536;p9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2" name="Google Shape;15542;p90"/>
          <p:cNvGrpSpPr/>
          <p:nvPr/>
        </p:nvGrpSpPr>
        <p:grpSpPr>
          <a:xfrm>
            <a:off x="5243735" y="2271523"/>
            <a:ext cx="405255" cy="275499"/>
            <a:chOff x="5283337" y="2478774"/>
            <a:chExt cx="358633" cy="243913"/>
          </a:xfrm>
        </p:grpSpPr>
        <p:sp>
          <p:nvSpPr>
            <p:cNvPr id="15543" name="Google Shape;15543;p9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90"/>
          <p:cNvGrpSpPr/>
          <p:nvPr/>
        </p:nvGrpSpPr>
        <p:grpSpPr>
          <a:xfrm>
            <a:off x="7964753" y="2295373"/>
            <a:ext cx="362068" cy="258670"/>
            <a:chOff x="7964753" y="2470823"/>
            <a:chExt cx="362068" cy="258670"/>
          </a:xfrm>
        </p:grpSpPr>
        <p:sp>
          <p:nvSpPr>
            <p:cNvPr id="15561" name="Google Shape;15561;p9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90"/>
          <p:cNvGrpSpPr/>
          <p:nvPr/>
        </p:nvGrpSpPr>
        <p:grpSpPr>
          <a:xfrm>
            <a:off x="7524349" y="2280997"/>
            <a:ext cx="350332" cy="288948"/>
            <a:chOff x="7524349" y="2456447"/>
            <a:chExt cx="350332" cy="288948"/>
          </a:xfrm>
        </p:grpSpPr>
        <p:sp>
          <p:nvSpPr>
            <p:cNvPr id="15571" name="Google Shape;15571;p9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90"/>
          <p:cNvGrpSpPr/>
          <p:nvPr/>
        </p:nvGrpSpPr>
        <p:grpSpPr>
          <a:xfrm>
            <a:off x="3972749" y="2718761"/>
            <a:ext cx="355230" cy="356725"/>
            <a:chOff x="3972749" y="2894211"/>
            <a:chExt cx="355230" cy="356725"/>
          </a:xfrm>
        </p:grpSpPr>
        <p:sp>
          <p:nvSpPr>
            <p:cNvPr id="15577" name="Google Shape;15577;p9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2" name="Google Shape;15582;p90"/>
          <p:cNvGrpSpPr/>
          <p:nvPr/>
        </p:nvGrpSpPr>
        <p:grpSpPr>
          <a:xfrm>
            <a:off x="3527797" y="2743346"/>
            <a:ext cx="355993" cy="307904"/>
            <a:chOff x="3527797" y="2918796"/>
            <a:chExt cx="355993" cy="307904"/>
          </a:xfrm>
        </p:grpSpPr>
        <p:sp>
          <p:nvSpPr>
            <p:cNvPr id="15583" name="Google Shape;15583;p9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90"/>
          <p:cNvGrpSpPr/>
          <p:nvPr/>
        </p:nvGrpSpPr>
        <p:grpSpPr>
          <a:xfrm>
            <a:off x="3082845" y="2745509"/>
            <a:ext cx="356375" cy="302338"/>
            <a:chOff x="3082845" y="2920959"/>
            <a:chExt cx="356375" cy="302338"/>
          </a:xfrm>
        </p:grpSpPr>
        <p:sp>
          <p:nvSpPr>
            <p:cNvPr id="15594" name="Google Shape;15594;p9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90"/>
          <p:cNvGrpSpPr/>
          <p:nvPr/>
        </p:nvGrpSpPr>
        <p:grpSpPr>
          <a:xfrm>
            <a:off x="2639038" y="2719492"/>
            <a:ext cx="355612" cy="355612"/>
            <a:chOff x="2639038" y="2894942"/>
            <a:chExt cx="355612" cy="355612"/>
          </a:xfrm>
        </p:grpSpPr>
        <p:sp>
          <p:nvSpPr>
            <p:cNvPr id="15597" name="Google Shape;15597;p9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90"/>
          <p:cNvGrpSpPr/>
          <p:nvPr/>
        </p:nvGrpSpPr>
        <p:grpSpPr>
          <a:xfrm>
            <a:off x="2194468" y="2763415"/>
            <a:ext cx="355993" cy="267766"/>
            <a:chOff x="2194468" y="2938865"/>
            <a:chExt cx="355993" cy="267766"/>
          </a:xfrm>
        </p:grpSpPr>
        <p:sp>
          <p:nvSpPr>
            <p:cNvPr id="15600" name="Google Shape;15600;p9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0" name="Google Shape;15620;p90"/>
          <p:cNvGrpSpPr/>
          <p:nvPr/>
        </p:nvGrpSpPr>
        <p:grpSpPr>
          <a:xfrm>
            <a:off x="1749897" y="2719111"/>
            <a:ext cx="355993" cy="355612"/>
            <a:chOff x="1749897" y="2894561"/>
            <a:chExt cx="355993" cy="355612"/>
          </a:xfrm>
        </p:grpSpPr>
        <p:sp>
          <p:nvSpPr>
            <p:cNvPr id="15621" name="Google Shape;15621;p9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90"/>
          <p:cNvGrpSpPr/>
          <p:nvPr/>
        </p:nvGrpSpPr>
        <p:grpSpPr>
          <a:xfrm>
            <a:off x="1305327" y="2718761"/>
            <a:ext cx="357520" cy="357488"/>
            <a:chOff x="1305327" y="2894211"/>
            <a:chExt cx="357520" cy="357488"/>
          </a:xfrm>
        </p:grpSpPr>
        <p:sp>
          <p:nvSpPr>
            <p:cNvPr id="15633" name="Google Shape;15633;p9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90"/>
          <p:cNvGrpSpPr/>
          <p:nvPr/>
        </p:nvGrpSpPr>
        <p:grpSpPr>
          <a:xfrm>
            <a:off x="853950" y="2719270"/>
            <a:ext cx="364104" cy="353290"/>
            <a:chOff x="853950" y="2894720"/>
            <a:chExt cx="364104" cy="353290"/>
          </a:xfrm>
        </p:grpSpPr>
        <p:sp>
          <p:nvSpPr>
            <p:cNvPr id="15639" name="Google Shape;15639;p9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6" name="Google Shape;15646;p90"/>
          <p:cNvGrpSpPr/>
          <p:nvPr/>
        </p:nvGrpSpPr>
        <p:grpSpPr>
          <a:xfrm>
            <a:off x="7066548" y="2737144"/>
            <a:ext cx="352209" cy="334938"/>
            <a:chOff x="7066548" y="2912594"/>
            <a:chExt cx="352209" cy="334938"/>
          </a:xfrm>
        </p:grpSpPr>
        <p:sp>
          <p:nvSpPr>
            <p:cNvPr id="15647" name="Google Shape;15647;p9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3" name="Google Shape;15653;p9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5" name="Google Shape;15655;p90"/>
          <p:cNvGrpSpPr/>
          <p:nvPr/>
        </p:nvGrpSpPr>
        <p:grpSpPr>
          <a:xfrm>
            <a:off x="7541397" y="2729352"/>
            <a:ext cx="318495" cy="352209"/>
            <a:chOff x="7541397" y="2904802"/>
            <a:chExt cx="318495" cy="352209"/>
          </a:xfrm>
        </p:grpSpPr>
        <p:sp>
          <p:nvSpPr>
            <p:cNvPr id="15656" name="Google Shape;15656;p9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90"/>
          <p:cNvGrpSpPr/>
          <p:nvPr/>
        </p:nvGrpSpPr>
        <p:grpSpPr>
          <a:xfrm>
            <a:off x="8003015" y="2728589"/>
            <a:ext cx="306759" cy="351445"/>
            <a:chOff x="8003015" y="2904039"/>
            <a:chExt cx="306759" cy="351445"/>
          </a:xfrm>
        </p:grpSpPr>
        <p:sp>
          <p:nvSpPr>
            <p:cNvPr id="15659" name="Google Shape;15659;p9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5" name="Google Shape;15665;p90"/>
          <p:cNvGrpSpPr/>
          <p:nvPr/>
        </p:nvGrpSpPr>
        <p:grpSpPr>
          <a:xfrm>
            <a:off x="5687770" y="2710046"/>
            <a:ext cx="369638" cy="369606"/>
            <a:chOff x="5687770" y="2885496"/>
            <a:chExt cx="369638" cy="369606"/>
          </a:xfrm>
        </p:grpSpPr>
        <p:sp>
          <p:nvSpPr>
            <p:cNvPr id="15666" name="Google Shape;15666;p9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6" name="Google Shape;15676;p90"/>
          <p:cNvGrpSpPr/>
          <p:nvPr/>
        </p:nvGrpSpPr>
        <p:grpSpPr>
          <a:xfrm>
            <a:off x="4881958" y="2729352"/>
            <a:ext cx="156417" cy="349537"/>
            <a:chOff x="4881958" y="2904802"/>
            <a:chExt cx="156417" cy="349537"/>
          </a:xfrm>
        </p:grpSpPr>
        <p:sp>
          <p:nvSpPr>
            <p:cNvPr id="15677" name="Google Shape;15677;p9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4" name="Google Shape;15684;p90"/>
          <p:cNvGrpSpPr/>
          <p:nvPr/>
        </p:nvGrpSpPr>
        <p:grpSpPr>
          <a:xfrm>
            <a:off x="5230318" y="2711064"/>
            <a:ext cx="371133" cy="367443"/>
            <a:chOff x="5230318" y="2886514"/>
            <a:chExt cx="371133" cy="367443"/>
          </a:xfrm>
        </p:grpSpPr>
        <p:sp>
          <p:nvSpPr>
            <p:cNvPr id="15685" name="Google Shape;15685;p9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4" name="Google Shape;15694;p90"/>
          <p:cNvGrpSpPr/>
          <p:nvPr/>
        </p:nvGrpSpPr>
        <p:grpSpPr>
          <a:xfrm>
            <a:off x="5748358" y="3259128"/>
            <a:ext cx="352590" cy="182561"/>
            <a:chOff x="5748358" y="3434578"/>
            <a:chExt cx="352590" cy="182561"/>
          </a:xfrm>
        </p:grpSpPr>
        <p:sp>
          <p:nvSpPr>
            <p:cNvPr id="15695" name="Google Shape;15695;p9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90"/>
          <p:cNvGrpSpPr/>
          <p:nvPr/>
        </p:nvGrpSpPr>
        <p:grpSpPr>
          <a:xfrm>
            <a:off x="862283" y="4099321"/>
            <a:ext cx="341204" cy="359301"/>
            <a:chOff x="862283" y="4274771"/>
            <a:chExt cx="341204" cy="359301"/>
          </a:xfrm>
        </p:grpSpPr>
        <p:sp>
          <p:nvSpPr>
            <p:cNvPr id="15702" name="Google Shape;15702;p9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90"/>
          <p:cNvGrpSpPr/>
          <p:nvPr/>
        </p:nvGrpSpPr>
        <p:grpSpPr>
          <a:xfrm>
            <a:off x="1396957" y="4111915"/>
            <a:ext cx="301861" cy="332871"/>
            <a:chOff x="1396957" y="4287365"/>
            <a:chExt cx="301861" cy="332871"/>
          </a:xfrm>
        </p:grpSpPr>
        <p:sp>
          <p:nvSpPr>
            <p:cNvPr id="15706" name="Google Shape;15706;p9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1" name="Google Shape;15721;p90"/>
          <p:cNvGrpSpPr/>
          <p:nvPr/>
        </p:nvGrpSpPr>
        <p:grpSpPr>
          <a:xfrm>
            <a:off x="1865381" y="4102056"/>
            <a:ext cx="396131" cy="355612"/>
            <a:chOff x="1865381" y="4277506"/>
            <a:chExt cx="396131" cy="355612"/>
          </a:xfrm>
        </p:grpSpPr>
        <p:sp>
          <p:nvSpPr>
            <p:cNvPr id="15722" name="Google Shape;15722;p9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90"/>
          <p:cNvGrpSpPr/>
          <p:nvPr/>
        </p:nvGrpSpPr>
        <p:grpSpPr>
          <a:xfrm>
            <a:off x="2411823" y="4128549"/>
            <a:ext cx="334398" cy="299953"/>
            <a:chOff x="2411823" y="4303999"/>
            <a:chExt cx="334398" cy="299953"/>
          </a:xfrm>
        </p:grpSpPr>
        <p:sp>
          <p:nvSpPr>
            <p:cNvPr id="15729" name="Google Shape;15729;p9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90"/>
          <p:cNvGrpSpPr/>
          <p:nvPr/>
        </p:nvGrpSpPr>
        <p:grpSpPr>
          <a:xfrm>
            <a:off x="2903337" y="4103582"/>
            <a:ext cx="382519" cy="350682"/>
            <a:chOff x="2903337" y="4279032"/>
            <a:chExt cx="382519" cy="350682"/>
          </a:xfrm>
        </p:grpSpPr>
        <p:sp>
          <p:nvSpPr>
            <p:cNvPr id="15737" name="Google Shape;15737;p9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2" name="Google Shape;15752;p90"/>
          <p:cNvGrpSpPr/>
          <p:nvPr/>
        </p:nvGrpSpPr>
        <p:grpSpPr>
          <a:xfrm>
            <a:off x="3933342" y="4140317"/>
            <a:ext cx="383632" cy="276449"/>
            <a:chOff x="3933342" y="4315767"/>
            <a:chExt cx="383632" cy="276449"/>
          </a:xfrm>
        </p:grpSpPr>
        <p:sp>
          <p:nvSpPr>
            <p:cNvPr id="15753" name="Google Shape;15753;p9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9" name="Google Shape;15759;p90"/>
          <p:cNvGrpSpPr/>
          <p:nvPr/>
        </p:nvGrpSpPr>
        <p:grpSpPr>
          <a:xfrm>
            <a:off x="3441065" y="4127055"/>
            <a:ext cx="337069" cy="302593"/>
            <a:chOff x="3441065" y="4302505"/>
            <a:chExt cx="337069" cy="302593"/>
          </a:xfrm>
        </p:grpSpPr>
        <p:sp>
          <p:nvSpPr>
            <p:cNvPr id="15760" name="Google Shape;15760;p9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3" name="Google Shape;15773;p90"/>
          <p:cNvGrpSpPr/>
          <p:nvPr/>
        </p:nvGrpSpPr>
        <p:grpSpPr>
          <a:xfrm>
            <a:off x="3532345" y="3187185"/>
            <a:ext cx="339328" cy="336274"/>
            <a:chOff x="3532345" y="3362635"/>
            <a:chExt cx="339328" cy="336274"/>
          </a:xfrm>
        </p:grpSpPr>
        <p:sp>
          <p:nvSpPr>
            <p:cNvPr id="15774" name="Google Shape;15774;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9" name="Google Shape;15779;p9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0" name="Google Shape;15780;p90"/>
          <p:cNvGrpSpPr/>
          <p:nvPr/>
        </p:nvGrpSpPr>
        <p:grpSpPr>
          <a:xfrm>
            <a:off x="1883955" y="3633250"/>
            <a:ext cx="162873" cy="351445"/>
            <a:chOff x="1883955" y="3808700"/>
            <a:chExt cx="162873" cy="351445"/>
          </a:xfrm>
        </p:grpSpPr>
        <p:sp>
          <p:nvSpPr>
            <p:cNvPr id="15781" name="Google Shape;15781;p9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3" name="Google Shape;15783;p90"/>
          <p:cNvGrpSpPr/>
          <p:nvPr/>
        </p:nvGrpSpPr>
        <p:grpSpPr>
          <a:xfrm>
            <a:off x="939156" y="3633759"/>
            <a:ext cx="192007" cy="351318"/>
            <a:chOff x="939156" y="3809209"/>
            <a:chExt cx="192007" cy="351318"/>
          </a:xfrm>
        </p:grpSpPr>
        <p:sp>
          <p:nvSpPr>
            <p:cNvPr id="15784" name="Google Shape;15784;p9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6" name="Google Shape;15786;p90"/>
          <p:cNvGrpSpPr/>
          <p:nvPr/>
        </p:nvGrpSpPr>
        <p:grpSpPr>
          <a:xfrm>
            <a:off x="2306167" y="3634395"/>
            <a:ext cx="193915" cy="349155"/>
            <a:chOff x="2306167" y="3809845"/>
            <a:chExt cx="193915" cy="349155"/>
          </a:xfrm>
        </p:grpSpPr>
        <p:sp>
          <p:nvSpPr>
            <p:cNvPr id="15787" name="Google Shape;15787;p9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4" name="Google Shape;15794;p90"/>
          <p:cNvGrpSpPr/>
          <p:nvPr/>
        </p:nvGrpSpPr>
        <p:grpSpPr>
          <a:xfrm>
            <a:off x="1323901" y="3631723"/>
            <a:ext cx="356343" cy="356757"/>
            <a:chOff x="1323901" y="3807173"/>
            <a:chExt cx="356343" cy="356757"/>
          </a:xfrm>
        </p:grpSpPr>
        <p:sp>
          <p:nvSpPr>
            <p:cNvPr id="15795" name="Google Shape;15795;p9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9" name="Google Shape;15819;p9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0" name="Google Shape;15820;p90"/>
          <p:cNvGrpSpPr/>
          <p:nvPr/>
        </p:nvGrpSpPr>
        <p:grpSpPr>
          <a:xfrm>
            <a:off x="859262" y="3178470"/>
            <a:ext cx="306759" cy="351445"/>
            <a:chOff x="859262" y="3353920"/>
            <a:chExt cx="306759" cy="351445"/>
          </a:xfrm>
        </p:grpSpPr>
        <p:sp>
          <p:nvSpPr>
            <p:cNvPr id="15821" name="Google Shape;15821;p9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6" name="Google Shape;15826;p9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7" name="Google Shape;15827;p90"/>
          <p:cNvGrpSpPr/>
          <p:nvPr/>
        </p:nvGrpSpPr>
        <p:grpSpPr>
          <a:xfrm>
            <a:off x="3967437" y="3661652"/>
            <a:ext cx="364708" cy="295405"/>
            <a:chOff x="3967437" y="3837102"/>
            <a:chExt cx="364708" cy="295405"/>
          </a:xfrm>
        </p:grpSpPr>
        <p:sp>
          <p:nvSpPr>
            <p:cNvPr id="15828" name="Google Shape;15828;p9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33" name="Google Shape;15833;p9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6" name="Google Shape;15836;p90"/>
          <p:cNvGrpSpPr/>
          <p:nvPr/>
        </p:nvGrpSpPr>
        <p:grpSpPr>
          <a:xfrm>
            <a:off x="5811827" y="3631001"/>
            <a:ext cx="283743" cy="308444"/>
            <a:chOff x="5964227" y="3858701"/>
            <a:chExt cx="283743" cy="308444"/>
          </a:xfrm>
        </p:grpSpPr>
        <p:sp>
          <p:nvSpPr>
            <p:cNvPr id="15837" name="Google Shape;15837;p9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1" name="Google Shape;15841;p90"/>
          <p:cNvGrpSpPr/>
          <p:nvPr/>
        </p:nvGrpSpPr>
        <p:grpSpPr>
          <a:xfrm>
            <a:off x="6243508" y="3697623"/>
            <a:ext cx="320372" cy="213602"/>
            <a:chOff x="6395908" y="3873073"/>
            <a:chExt cx="320372" cy="213602"/>
          </a:xfrm>
        </p:grpSpPr>
        <p:sp>
          <p:nvSpPr>
            <p:cNvPr id="15842" name="Google Shape;15842;p9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90"/>
          <p:cNvGrpSpPr/>
          <p:nvPr/>
        </p:nvGrpSpPr>
        <p:grpSpPr>
          <a:xfrm>
            <a:off x="7262890" y="3627366"/>
            <a:ext cx="357138" cy="352018"/>
            <a:chOff x="7415290" y="3802816"/>
            <a:chExt cx="357138" cy="352018"/>
          </a:xfrm>
        </p:grpSpPr>
        <p:sp>
          <p:nvSpPr>
            <p:cNvPr id="15853" name="Google Shape;15853;p9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90"/>
          <p:cNvGrpSpPr/>
          <p:nvPr/>
        </p:nvGrpSpPr>
        <p:grpSpPr>
          <a:xfrm>
            <a:off x="6737312" y="3657963"/>
            <a:ext cx="355230" cy="293401"/>
            <a:chOff x="6889712" y="3833413"/>
            <a:chExt cx="355230" cy="293401"/>
          </a:xfrm>
        </p:grpSpPr>
        <p:sp>
          <p:nvSpPr>
            <p:cNvPr id="15862" name="Google Shape;15862;p9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90"/>
          <p:cNvGrpSpPr/>
          <p:nvPr/>
        </p:nvGrpSpPr>
        <p:grpSpPr>
          <a:xfrm>
            <a:off x="7707152" y="3660420"/>
            <a:ext cx="282318" cy="337168"/>
            <a:chOff x="1635875" y="237775"/>
            <a:chExt cx="4370250" cy="5219325"/>
          </a:xfrm>
        </p:grpSpPr>
        <p:sp>
          <p:nvSpPr>
            <p:cNvPr id="15868" name="Google Shape;15868;p9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0" name="Google Shape;15870;p90"/>
          <p:cNvGrpSpPr/>
          <p:nvPr/>
        </p:nvGrpSpPr>
        <p:grpSpPr>
          <a:xfrm>
            <a:off x="3103963" y="3185690"/>
            <a:ext cx="297886" cy="337578"/>
            <a:chOff x="3103963" y="3361140"/>
            <a:chExt cx="297886" cy="337578"/>
          </a:xfrm>
        </p:grpSpPr>
        <p:sp>
          <p:nvSpPr>
            <p:cNvPr id="15871" name="Google Shape;15871;p9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90"/>
          <p:cNvGrpSpPr/>
          <p:nvPr/>
        </p:nvGrpSpPr>
        <p:grpSpPr>
          <a:xfrm>
            <a:off x="2667821" y="3185658"/>
            <a:ext cx="273046" cy="337801"/>
            <a:chOff x="2667821" y="3361108"/>
            <a:chExt cx="273046" cy="337801"/>
          </a:xfrm>
        </p:grpSpPr>
        <p:sp>
          <p:nvSpPr>
            <p:cNvPr id="15896" name="Google Shape;15896;p9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5" name="Google Shape;15915;p90"/>
          <p:cNvGrpSpPr/>
          <p:nvPr/>
        </p:nvGrpSpPr>
        <p:grpSpPr>
          <a:xfrm>
            <a:off x="2212469" y="3184863"/>
            <a:ext cx="282715" cy="338660"/>
            <a:chOff x="2212469" y="3360313"/>
            <a:chExt cx="282715" cy="338660"/>
          </a:xfrm>
        </p:grpSpPr>
        <p:sp>
          <p:nvSpPr>
            <p:cNvPr id="15916" name="Google Shape;15916;p9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90"/>
          <p:cNvGrpSpPr/>
          <p:nvPr/>
        </p:nvGrpSpPr>
        <p:grpSpPr>
          <a:xfrm>
            <a:off x="1768821" y="3185658"/>
            <a:ext cx="278739" cy="339073"/>
            <a:chOff x="1768821" y="3361108"/>
            <a:chExt cx="278739" cy="339073"/>
          </a:xfrm>
        </p:grpSpPr>
        <p:sp>
          <p:nvSpPr>
            <p:cNvPr id="15920" name="Google Shape;15920;p9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1" name="Google Shape;15931;p90"/>
          <p:cNvGrpSpPr/>
          <p:nvPr/>
        </p:nvGrpSpPr>
        <p:grpSpPr>
          <a:xfrm>
            <a:off x="5337883" y="3161423"/>
            <a:ext cx="307141" cy="376826"/>
            <a:chOff x="5337883" y="3336873"/>
            <a:chExt cx="307141" cy="376826"/>
          </a:xfrm>
        </p:grpSpPr>
        <p:sp>
          <p:nvSpPr>
            <p:cNvPr id="15932" name="Google Shape;15932;p9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90"/>
          <p:cNvGrpSpPr/>
          <p:nvPr/>
        </p:nvGrpSpPr>
        <p:grpSpPr>
          <a:xfrm>
            <a:off x="4883835" y="3161805"/>
            <a:ext cx="323425" cy="377557"/>
            <a:chOff x="4883835" y="3337255"/>
            <a:chExt cx="323425" cy="377557"/>
          </a:xfrm>
        </p:grpSpPr>
        <p:sp>
          <p:nvSpPr>
            <p:cNvPr id="15935" name="Google Shape;15935;p9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90"/>
          <p:cNvGrpSpPr/>
          <p:nvPr/>
        </p:nvGrpSpPr>
        <p:grpSpPr>
          <a:xfrm>
            <a:off x="6193310" y="3231839"/>
            <a:ext cx="352590" cy="237488"/>
            <a:chOff x="6193310" y="3407289"/>
            <a:chExt cx="352590" cy="237488"/>
          </a:xfrm>
        </p:grpSpPr>
        <p:sp>
          <p:nvSpPr>
            <p:cNvPr id="15939" name="Google Shape;15939;p9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90"/>
          <p:cNvGrpSpPr/>
          <p:nvPr/>
        </p:nvGrpSpPr>
        <p:grpSpPr>
          <a:xfrm>
            <a:off x="6637117" y="3222393"/>
            <a:ext cx="353735" cy="254504"/>
            <a:chOff x="6637117" y="3397843"/>
            <a:chExt cx="353735" cy="254504"/>
          </a:xfrm>
        </p:grpSpPr>
        <p:sp>
          <p:nvSpPr>
            <p:cNvPr id="15945" name="Google Shape;15945;p9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90"/>
          <p:cNvGrpSpPr/>
          <p:nvPr/>
        </p:nvGrpSpPr>
        <p:grpSpPr>
          <a:xfrm>
            <a:off x="7075994" y="3174081"/>
            <a:ext cx="360637" cy="352336"/>
            <a:chOff x="7075994" y="3349531"/>
            <a:chExt cx="360637" cy="352336"/>
          </a:xfrm>
        </p:grpSpPr>
        <p:sp>
          <p:nvSpPr>
            <p:cNvPr id="15952" name="Google Shape;15952;p9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9" name="Google Shape;15959;p90"/>
          <p:cNvGrpSpPr/>
          <p:nvPr/>
        </p:nvGrpSpPr>
        <p:grpSpPr>
          <a:xfrm>
            <a:off x="7651983" y="3173731"/>
            <a:ext cx="107183" cy="352399"/>
            <a:chOff x="7651983" y="3349181"/>
            <a:chExt cx="107183" cy="352399"/>
          </a:xfrm>
        </p:grpSpPr>
        <p:sp>
          <p:nvSpPr>
            <p:cNvPr id="15960" name="Google Shape;15960;p9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2" name="Google Shape;15962;p90"/>
          <p:cNvGrpSpPr/>
          <p:nvPr/>
        </p:nvGrpSpPr>
        <p:grpSpPr>
          <a:xfrm>
            <a:off x="7973468" y="3206872"/>
            <a:ext cx="352590" cy="287072"/>
            <a:chOff x="7973468" y="3382322"/>
            <a:chExt cx="352590" cy="287072"/>
          </a:xfrm>
        </p:grpSpPr>
        <p:sp>
          <p:nvSpPr>
            <p:cNvPr id="15963" name="Google Shape;15963;p9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5" name="Google Shape;15975;p9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976" name="Google Shape;15976;p9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980"/>
        <p:cNvGrpSpPr/>
        <p:nvPr/>
      </p:nvGrpSpPr>
      <p:grpSpPr>
        <a:xfrm>
          <a:off x="0" y="0"/>
          <a:ext cx="0" cy="0"/>
          <a:chOff x="0" y="0"/>
          <a:chExt cx="0" cy="0"/>
        </a:xfrm>
      </p:grpSpPr>
      <p:grpSp>
        <p:nvGrpSpPr>
          <p:cNvPr id="15981" name="Google Shape;15981;p91"/>
          <p:cNvGrpSpPr/>
          <p:nvPr/>
        </p:nvGrpSpPr>
        <p:grpSpPr>
          <a:xfrm>
            <a:off x="849677" y="1576858"/>
            <a:ext cx="347872" cy="347488"/>
            <a:chOff x="849677" y="1500658"/>
            <a:chExt cx="347872" cy="347488"/>
          </a:xfrm>
        </p:grpSpPr>
        <p:sp>
          <p:nvSpPr>
            <p:cNvPr id="15982" name="Google Shape;15982;p9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91"/>
          <p:cNvGrpSpPr/>
          <p:nvPr/>
        </p:nvGrpSpPr>
        <p:grpSpPr>
          <a:xfrm>
            <a:off x="1415853" y="1576858"/>
            <a:ext cx="315872" cy="347488"/>
            <a:chOff x="1415853" y="1500658"/>
            <a:chExt cx="315872" cy="347488"/>
          </a:xfrm>
        </p:grpSpPr>
        <p:sp>
          <p:nvSpPr>
            <p:cNvPr id="15989" name="Google Shape;15989;p9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91"/>
          <p:cNvGrpSpPr/>
          <p:nvPr/>
        </p:nvGrpSpPr>
        <p:grpSpPr>
          <a:xfrm>
            <a:off x="4697389" y="1576858"/>
            <a:ext cx="347520" cy="347104"/>
            <a:chOff x="4697389" y="1500658"/>
            <a:chExt cx="347520" cy="347104"/>
          </a:xfrm>
        </p:grpSpPr>
        <p:sp>
          <p:nvSpPr>
            <p:cNvPr id="15994" name="Google Shape;15994;p9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91"/>
          <p:cNvGrpSpPr/>
          <p:nvPr/>
        </p:nvGrpSpPr>
        <p:grpSpPr>
          <a:xfrm>
            <a:off x="3603533" y="2041146"/>
            <a:ext cx="347520" cy="353760"/>
            <a:chOff x="3603533" y="1964946"/>
            <a:chExt cx="347520" cy="353760"/>
          </a:xfrm>
        </p:grpSpPr>
        <p:sp>
          <p:nvSpPr>
            <p:cNvPr id="15998" name="Google Shape;15998;p9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1" name="Google Shape;16001;p91"/>
          <p:cNvGrpSpPr/>
          <p:nvPr/>
        </p:nvGrpSpPr>
        <p:grpSpPr>
          <a:xfrm>
            <a:off x="1950765" y="2040538"/>
            <a:ext cx="357792" cy="352448"/>
            <a:chOff x="1950765" y="1964338"/>
            <a:chExt cx="357792" cy="352448"/>
          </a:xfrm>
        </p:grpSpPr>
        <p:sp>
          <p:nvSpPr>
            <p:cNvPr id="16002" name="Google Shape;16002;p9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6" name="Google Shape;16006;p91"/>
          <p:cNvGrpSpPr/>
          <p:nvPr/>
        </p:nvGrpSpPr>
        <p:grpSpPr>
          <a:xfrm>
            <a:off x="7435629" y="2040890"/>
            <a:ext cx="367712" cy="353248"/>
            <a:chOff x="7435629" y="1964690"/>
            <a:chExt cx="367712" cy="353248"/>
          </a:xfrm>
        </p:grpSpPr>
        <p:sp>
          <p:nvSpPr>
            <p:cNvPr id="16007" name="Google Shape;16007;p9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1" name="Google Shape;16011;p91"/>
          <p:cNvGrpSpPr/>
          <p:nvPr/>
        </p:nvGrpSpPr>
        <p:grpSpPr>
          <a:xfrm>
            <a:off x="2512749" y="2041242"/>
            <a:ext cx="333024" cy="352896"/>
            <a:chOff x="2512749" y="1965042"/>
            <a:chExt cx="333024" cy="352896"/>
          </a:xfrm>
        </p:grpSpPr>
        <p:sp>
          <p:nvSpPr>
            <p:cNvPr id="16012" name="Google Shape;16012;p9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91"/>
          <p:cNvGrpSpPr/>
          <p:nvPr/>
        </p:nvGrpSpPr>
        <p:grpSpPr>
          <a:xfrm>
            <a:off x="1398317" y="2057978"/>
            <a:ext cx="365792" cy="335392"/>
            <a:chOff x="1398317" y="1981778"/>
            <a:chExt cx="365792" cy="335392"/>
          </a:xfrm>
        </p:grpSpPr>
        <p:sp>
          <p:nvSpPr>
            <p:cNvPr id="16018" name="Google Shape;16018;p9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4" name="Google Shape;16024;p91"/>
          <p:cNvGrpSpPr/>
          <p:nvPr/>
        </p:nvGrpSpPr>
        <p:grpSpPr>
          <a:xfrm>
            <a:off x="3052237" y="2079770"/>
            <a:ext cx="353600" cy="314752"/>
            <a:chOff x="3052237" y="2003570"/>
            <a:chExt cx="353600" cy="314752"/>
          </a:xfrm>
        </p:grpSpPr>
        <p:sp>
          <p:nvSpPr>
            <p:cNvPr id="16025" name="Google Shape;16025;p9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91"/>
          <p:cNvGrpSpPr/>
          <p:nvPr/>
        </p:nvGrpSpPr>
        <p:grpSpPr>
          <a:xfrm>
            <a:off x="1404013" y="3034266"/>
            <a:ext cx="368096" cy="223968"/>
            <a:chOff x="1404013" y="2958066"/>
            <a:chExt cx="368096" cy="223968"/>
          </a:xfrm>
        </p:grpSpPr>
        <p:sp>
          <p:nvSpPr>
            <p:cNvPr id="16029" name="Google Shape;16029;p9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1" name="Google Shape;16031;p91"/>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1"/>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3" name="Google Shape;16033;p91"/>
          <p:cNvGrpSpPr/>
          <p:nvPr/>
        </p:nvGrpSpPr>
        <p:grpSpPr>
          <a:xfrm>
            <a:off x="1951149" y="2961402"/>
            <a:ext cx="370368" cy="367328"/>
            <a:chOff x="1951149" y="2885202"/>
            <a:chExt cx="370368" cy="367328"/>
          </a:xfrm>
        </p:grpSpPr>
        <p:sp>
          <p:nvSpPr>
            <p:cNvPr id="16034" name="Google Shape;16034;p9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91"/>
          <p:cNvGrpSpPr/>
          <p:nvPr/>
        </p:nvGrpSpPr>
        <p:grpSpPr>
          <a:xfrm>
            <a:off x="2501677" y="2982362"/>
            <a:ext cx="367328" cy="327296"/>
            <a:chOff x="2501677" y="2906162"/>
            <a:chExt cx="367328" cy="327296"/>
          </a:xfrm>
        </p:grpSpPr>
        <p:sp>
          <p:nvSpPr>
            <p:cNvPr id="16038" name="Google Shape;16038;p9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1" name="Google Shape;16041;p91"/>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2" name="Google Shape;16042;p91"/>
          <p:cNvGrpSpPr/>
          <p:nvPr/>
        </p:nvGrpSpPr>
        <p:grpSpPr>
          <a:xfrm>
            <a:off x="3050317" y="2969914"/>
            <a:ext cx="367712" cy="354240"/>
            <a:chOff x="3050317" y="2893714"/>
            <a:chExt cx="367712" cy="354240"/>
          </a:xfrm>
        </p:grpSpPr>
        <p:sp>
          <p:nvSpPr>
            <p:cNvPr id="16043" name="Google Shape;16043;p9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5" name="Google Shape;16045;p91"/>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1"/>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7" name="Google Shape;16047;p91"/>
          <p:cNvGrpSpPr/>
          <p:nvPr/>
        </p:nvGrpSpPr>
        <p:grpSpPr>
          <a:xfrm>
            <a:off x="7531277" y="2962554"/>
            <a:ext cx="185184" cy="367296"/>
            <a:chOff x="7531277" y="2886354"/>
            <a:chExt cx="185184" cy="367296"/>
          </a:xfrm>
        </p:grpSpPr>
        <p:sp>
          <p:nvSpPr>
            <p:cNvPr id="16048" name="Google Shape;16048;p9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1" name="Google Shape;16051;p91"/>
          <p:cNvGrpSpPr/>
          <p:nvPr/>
        </p:nvGrpSpPr>
        <p:grpSpPr>
          <a:xfrm>
            <a:off x="6926637" y="2962938"/>
            <a:ext cx="297184" cy="367296"/>
            <a:chOff x="6926637" y="2886738"/>
            <a:chExt cx="297184" cy="367296"/>
          </a:xfrm>
        </p:grpSpPr>
        <p:sp>
          <p:nvSpPr>
            <p:cNvPr id="16052" name="Google Shape;16052;p9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5" name="Google Shape;16055;p91"/>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1"/>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7" name="Google Shape;16057;p91"/>
          <p:cNvGrpSpPr/>
          <p:nvPr/>
        </p:nvGrpSpPr>
        <p:grpSpPr>
          <a:xfrm>
            <a:off x="6340653" y="2962554"/>
            <a:ext cx="370368" cy="368064"/>
            <a:chOff x="6340653" y="2886354"/>
            <a:chExt cx="370368" cy="368064"/>
          </a:xfrm>
        </p:grpSpPr>
        <p:sp>
          <p:nvSpPr>
            <p:cNvPr id="16058" name="Google Shape;16058;p9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4" name="Google Shape;16064;p91"/>
          <p:cNvGrpSpPr/>
          <p:nvPr/>
        </p:nvGrpSpPr>
        <p:grpSpPr>
          <a:xfrm>
            <a:off x="5246797" y="2057626"/>
            <a:ext cx="354752" cy="336512"/>
            <a:chOff x="5246797" y="1981426"/>
            <a:chExt cx="354752" cy="336512"/>
          </a:xfrm>
        </p:grpSpPr>
        <p:sp>
          <p:nvSpPr>
            <p:cNvPr id="16065" name="Google Shape;16065;p9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7" name="Google Shape;16067;p91"/>
          <p:cNvGrpSpPr/>
          <p:nvPr/>
        </p:nvGrpSpPr>
        <p:grpSpPr>
          <a:xfrm>
            <a:off x="4148749" y="2178266"/>
            <a:ext cx="355136" cy="216256"/>
            <a:chOff x="4148749" y="2102066"/>
            <a:chExt cx="355136" cy="216256"/>
          </a:xfrm>
        </p:grpSpPr>
        <p:sp>
          <p:nvSpPr>
            <p:cNvPr id="16068" name="Google Shape;16068;p9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0" name="Google Shape;16070;p91"/>
          <p:cNvGrpSpPr/>
          <p:nvPr/>
        </p:nvGrpSpPr>
        <p:grpSpPr>
          <a:xfrm>
            <a:off x="5794669" y="2077626"/>
            <a:ext cx="354752" cy="315360"/>
            <a:chOff x="5794669" y="2001426"/>
            <a:chExt cx="354752" cy="315360"/>
          </a:xfrm>
        </p:grpSpPr>
        <p:sp>
          <p:nvSpPr>
            <p:cNvPr id="16071" name="Google Shape;16071;p9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91"/>
          <p:cNvGrpSpPr/>
          <p:nvPr/>
        </p:nvGrpSpPr>
        <p:grpSpPr>
          <a:xfrm>
            <a:off x="6345229" y="2106042"/>
            <a:ext cx="352832" cy="289216"/>
            <a:chOff x="6345229" y="2029842"/>
            <a:chExt cx="352832" cy="289216"/>
          </a:xfrm>
        </p:grpSpPr>
        <p:sp>
          <p:nvSpPr>
            <p:cNvPr id="16074" name="Google Shape;16074;p9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6" name="Google Shape;16076;p91"/>
          <p:cNvGrpSpPr/>
          <p:nvPr/>
        </p:nvGrpSpPr>
        <p:grpSpPr>
          <a:xfrm>
            <a:off x="4697389" y="2112538"/>
            <a:ext cx="354752" cy="281984"/>
            <a:chOff x="4697389" y="2036338"/>
            <a:chExt cx="354752" cy="281984"/>
          </a:xfrm>
        </p:grpSpPr>
        <p:sp>
          <p:nvSpPr>
            <p:cNvPr id="16077" name="Google Shape;16077;p9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9" name="Google Shape;16079;p91"/>
          <p:cNvGrpSpPr/>
          <p:nvPr/>
        </p:nvGrpSpPr>
        <p:grpSpPr>
          <a:xfrm>
            <a:off x="1404013" y="2500954"/>
            <a:ext cx="353600" cy="354944"/>
            <a:chOff x="1404013" y="2424754"/>
            <a:chExt cx="353600" cy="354944"/>
          </a:xfrm>
        </p:grpSpPr>
        <p:sp>
          <p:nvSpPr>
            <p:cNvPr id="16080" name="Google Shape;16080;p9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91"/>
          <p:cNvGrpSpPr/>
          <p:nvPr/>
        </p:nvGrpSpPr>
        <p:grpSpPr>
          <a:xfrm>
            <a:off x="854253" y="2504474"/>
            <a:ext cx="355104" cy="351040"/>
            <a:chOff x="854253" y="2428274"/>
            <a:chExt cx="355104" cy="351040"/>
          </a:xfrm>
        </p:grpSpPr>
        <p:sp>
          <p:nvSpPr>
            <p:cNvPr id="16086" name="Google Shape;16086;p9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8" name="Google Shape;16088;p91"/>
          <p:cNvGrpSpPr/>
          <p:nvPr/>
        </p:nvGrpSpPr>
        <p:grpSpPr>
          <a:xfrm>
            <a:off x="6896909" y="2517146"/>
            <a:ext cx="354752" cy="275904"/>
            <a:chOff x="6896909" y="2440946"/>
            <a:chExt cx="354752" cy="275904"/>
          </a:xfrm>
        </p:grpSpPr>
        <p:sp>
          <p:nvSpPr>
            <p:cNvPr id="16089" name="Google Shape;16089;p9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1" name="Google Shape;16091;p91"/>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2" name="Google Shape;16092;p91"/>
          <p:cNvGrpSpPr/>
          <p:nvPr/>
        </p:nvGrpSpPr>
        <p:grpSpPr>
          <a:xfrm>
            <a:off x="5265069" y="2500954"/>
            <a:ext cx="321984" cy="354560"/>
            <a:chOff x="5265069" y="2424754"/>
            <a:chExt cx="321984" cy="354560"/>
          </a:xfrm>
        </p:grpSpPr>
        <p:sp>
          <p:nvSpPr>
            <p:cNvPr id="16093" name="Google Shape;16093;p9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5" name="Google Shape;16095;p91"/>
          <p:cNvGrpSpPr/>
          <p:nvPr/>
        </p:nvGrpSpPr>
        <p:grpSpPr>
          <a:xfrm>
            <a:off x="4150669" y="2542970"/>
            <a:ext cx="355104" cy="259584"/>
            <a:chOff x="4150669" y="2466770"/>
            <a:chExt cx="355104" cy="259584"/>
          </a:xfrm>
        </p:grpSpPr>
        <p:sp>
          <p:nvSpPr>
            <p:cNvPr id="16096" name="Google Shape;16096;p9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0" name="Google Shape;16100;p91"/>
          <p:cNvGrpSpPr/>
          <p:nvPr/>
        </p:nvGrpSpPr>
        <p:grpSpPr>
          <a:xfrm>
            <a:off x="4699693" y="2501146"/>
            <a:ext cx="354336" cy="353984"/>
            <a:chOff x="4699693" y="2424946"/>
            <a:chExt cx="354336" cy="353984"/>
          </a:xfrm>
        </p:grpSpPr>
        <p:sp>
          <p:nvSpPr>
            <p:cNvPr id="16101" name="Google Shape;16101;p9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3" name="Google Shape;16103;p91"/>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1"/>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5" name="Google Shape;16105;p91"/>
          <p:cNvGrpSpPr/>
          <p:nvPr/>
        </p:nvGrpSpPr>
        <p:grpSpPr>
          <a:xfrm>
            <a:off x="1953037" y="2628442"/>
            <a:ext cx="355136" cy="227072"/>
            <a:chOff x="1953037" y="2552242"/>
            <a:chExt cx="355136" cy="227072"/>
          </a:xfrm>
        </p:grpSpPr>
        <p:sp>
          <p:nvSpPr>
            <p:cNvPr id="16106" name="Google Shape;16106;p9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8" name="Google Shape;16108;p91"/>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9" name="Google Shape;16109;p91"/>
          <p:cNvGrpSpPr/>
          <p:nvPr/>
        </p:nvGrpSpPr>
        <p:grpSpPr>
          <a:xfrm>
            <a:off x="2500941" y="2603418"/>
            <a:ext cx="355104" cy="250944"/>
            <a:chOff x="2500941" y="2527218"/>
            <a:chExt cx="355104" cy="250944"/>
          </a:xfrm>
        </p:grpSpPr>
        <p:sp>
          <p:nvSpPr>
            <p:cNvPr id="16110" name="Google Shape;16110;p9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15" name="Google Shape;16115;p91"/>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16" name="Google Shape;16116;p91"/>
          <p:cNvGrpSpPr/>
          <p:nvPr/>
        </p:nvGrpSpPr>
        <p:grpSpPr>
          <a:xfrm>
            <a:off x="7993805" y="2503322"/>
            <a:ext cx="356256" cy="351808"/>
            <a:chOff x="7993805" y="2427122"/>
            <a:chExt cx="356256" cy="351808"/>
          </a:xfrm>
        </p:grpSpPr>
        <p:sp>
          <p:nvSpPr>
            <p:cNvPr id="16117" name="Google Shape;16117;p9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91"/>
          <p:cNvGrpSpPr/>
          <p:nvPr/>
        </p:nvGrpSpPr>
        <p:grpSpPr>
          <a:xfrm>
            <a:off x="878637" y="2041210"/>
            <a:ext cx="308640" cy="353312"/>
            <a:chOff x="878637" y="1965010"/>
            <a:chExt cx="308640" cy="353312"/>
          </a:xfrm>
        </p:grpSpPr>
        <p:sp>
          <p:nvSpPr>
            <p:cNvPr id="16121" name="Google Shape;16121;p9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4" name="Google Shape;16124;p91"/>
          <p:cNvGrpSpPr/>
          <p:nvPr/>
        </p:nvGrpSpPr>
        <p:grpSpPr>
          <a:xfrm>
            <a:off x="6896141" y="2040922"/>
            <a:ext cx="348256" cy="352448"/>
            <a:chOff x="6896141" y="1964722"/>
            <a:chExt cx="348256" cy="352448"/>
          </a:xfrm>
        </p:grpSpPr>
        <p:sp>
          <p:nvSpPr>
            <p:cNvPr id="16125" name="Google Shape;16125;p9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8" name="Google Shape;16128;p91"/>
          <p:cNvGrpSpPr/>
          <p:nvPr/>
        </p:nvGrpSpPr>
        <p:grpSpPr>
          <a:xfrm>
            <a:off x="7989997" y="2091578"/>
            <a:ext cx="355136" cy="303328"/>
            <a:chOff x="7989997" y="2015378"/>
            <a:chExt cx="355136" cy="303328"/>
          </a:xfrm>
        </p:grpSpPr>
        <p:sp>
          <p:nvSpPr>
            <p:cNvPr id="16129" name="Google Shape;16129;p9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91"/>
          <p:cNvGrpSpPr/>
          <p:nvPr/>
        </p:nvGrpSpPr>
        <p:grpSpPr>
          <a:xfrm>
            <a:off x="3598221" y="1585562"/>
            <a:ext cx="348640" cy="330784"/>
            <a:chOff x="3598221" y="1509362"/>
            <a:chExt cx="348640" cy="330784"/>
          </a:xfrm>
        </p:grpSpPr>
        <p:sp>
          <p:nvSpPr>
            <p:cNvPr id="16133" name="Google Shape;16133;p9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91"/>
          <p:cNvGrpSpPr/>
          <p:nvPr/>
        </p:nvGrpSpPr>
        <p:grpSpPr>
          <a:xfrm>
            <a:off x="5246797" y="1576858"/>
            <a:ext cx="347872" cy="347488"/>
            <a:chOff x="5246797" y="1500658"/>
            <a:chExt cx="347872" cy="347488"/>
          </a:xfrm>
        </p:grpSpPr>
        <p:sp>
          <p:nvSpPr>
            <p:cNvPr id="16138" name="Google Shape;16138;p9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2" name="Google Shape;16142;p91"/>
          <p:cNvGrpSpPr/>
          <p:nvPr/>
        </p:nvGrpSpPr>
        <p:grpSpPr>
          <a:xfrm>
            <a:off x="5796589" y="1576858"/>
            <a:ext cx="349024" cy="346752"/>
            <a:chOff x="5796589" y="1500658"/>
            <a:chExt cx="349024" cy="346752"/>
          </a:xfrm>
        </p:grpSpPr>
        <p:sp>
          <p:nvSpPr>
            <p:cNvPr id="16143" name="Google Shape;16143;p9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44" name="Google Shape;16144;p91"/>
            <p:cNvGrpSpPr/>
            <p:nvPr/>
          </p:nvGrpSpPr>
          <p:grpSpPr>
            <a:xfrm>
              <a:off x="5796589" y="1500658"/>
              <a:ext cx="349024" cy="346752"/>
              <a:chOff x="5796589" y="1500658"/>
              <a:chExt cx="349024" cy="346752"/>
            </a:xfrm>
          </p:grpSpPr>
          <p:sp>
            <p:nvSpPr>
              <p:cNvPr id="16145" name="Google Shape;16145;p9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49" name="Google Shape;16149;p91"/>
          <p:cNvGrpSpPr/>
          <p:nvPr/>
        </p:nvGrpSpPr>
        <p:grpSpPr>
          <a:xfrm>
            <a:off x="6895373" y="1578778"/>
            <a:ext cx="348640" cy="343296"/>
            <a:chOff x="6895373" y="1502578"/>
            <a:chExt cx="348640" cy="343296"/>
          </a:xfrm>
        </p:grpSpPr>
        <p:sp>
          <p:nvSpPr>
            <p:cNvPr id="16150" name="Google Shape;16150;p9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91"/>
          <p:cNvGrpSpPr/>
          <p:nvPr/>
        </p:nvGrpSpPr>
        <p:grpSpPr>
          <a:xfrm>
            <a:off x="4147597" y="1581658"/>
            <a:ext cx="347904" cy="336992"/>
            <a:chOff x="4147597" y="1505458"/>
            <a:chExt cx="347904" cy="336992"/>
          </a:xfrm>
        </p:grpSpPr>
        <p:sp>
          <p:nvSpPr>
            <p:cNvPr id="16154" name="Google Shape;16154;p9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91"/>
          <p:cNvGrpSpPr/>
          <p:nvPr/>
        </p:nvGrpSpPr>
        <p:grpSpPr>
          <a:xfrm>
            <a:off x="2499405" y="1576090"/>
            <a:ext cx="347488" cy="348256"/>
            <a:chOff x="2499405" y="1499890"/>
            <a:chExt cx="347488" cy="348256"/>
          </a:xfrm>
        </p:grpSpPr>
        <p:sp>
          <p:nvSpPr>
            <p:cNvPr id="16162" name="Google Shape;16162;p9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91"/>
          <p:cNvGrpSpPr/>
          <p:nvPr/>
        </p:nvGrpSpPr>
        <p:grpSpPr>
          <a:xfrm>
            <a:off x="1956845" y="1576698"/>
            <a:ext cx="331520" cy="348032"/>
            <a:chOff x="1956845" y="1500498"/>
            <a:chExt cx="331520" cy="348032"/>
          </a:xfrm>
        </p:grpSpPr>
        <p:sp>
          <p:nvSpPr>
            <p:cNvPr id="16168" name="Google Shape;16168;p9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91"/>
          <p:cNvGrpSpPr/>
          <p:nvPr/>
        </p:nvGrpSpPr>
        <p:grpSpPr>
          <a:xfrm>
            <a:off x="6345613" y="1626074"/>
            <a:ext cx="348640" cy="250656"/>
            <a:chOff x="6345613" y="1549874"/>
            <a:chExt cx="348640" cy="250656"/>
          </a:xfrm>
        </p:grpSpPr>
        <p:sp>
          <p:nvSpPr>
            <p:cNvPr id="16181" name="Google Shape;16181;p9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91"/>
          <p:cNvGrpSpPr/>
          <p:nvPr/>
        </p:nvGrpSpPr>
        <p:grpSpPr>
          <a:xfrm>
            <a:off x="7444781" y="1583226"/>
            <a:ext cx="348640" cy="334272"/>
            <a:chOff x="7444781" y="1507026"/>
            <a:chExt cx="348640" cy="334272"/>
          </a:xfrm>
        </p:grpSpPr>
        <p:sp>
          <p:nvSpPr>
            <p:cNvPr id="16188" name="Google Shape;16188;p9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91"/>
          <p:cNvGrpSpPr/>
          <p:nvPr/>
        </p:nvGrpSpPr>
        <p:grpSpPr>
          <a:xfrm>
            <a:off x="7995341" y="1582938"/>
            <a:ext cx="347872" cy="334944"/>
            <a:chOff x="7995341" y="1506738"/>
            <a:chExt cx="347872" cy="334944"/>
          </a:xfrm>
        </p:grpSpPr>
        <p:sp>
          <p:nvSpPr>
            <p:cNvPr id="16194" name="Google Shape;16194;p9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0" name="Google Shape;16200;p91"/>
          <p:cNvGrpSpPr/>
          <p:nvPr/>
        </p:nvGrpSpPr>
        <p:grpSpPr>
          <a:xfrm>
            <a:off x="3048045" y="1599130"/>
            <a:ext cx="347872" cy="303904"/>
            <a:chOff x="3048045" y="1522930"/>
            <a:chExt cx="347872" cy="303904"/>
          </a:xfrm>
        </p:grpSpPr>
        <p:sp>
          <p:nvSpPr>
            <p:cNvPr id="16201" name="Google Shape;16201;p9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02" name="Google Shape;16202;p91"/>
            <p:cNvGrpSpPr/>
            <p:nvPr/>
          </p:nvGrpSpPr>
          <p:grpSpPr>
            <a:xfrm>
              <a:off x="3048045" y="1522930"/>
              <a:ext cx="347872" cy="303904"/>
              <a:chOff x="3048045" y="1522930"/>
              <a:chExt cx="347872" cy="303904"/>
            </a:xfrm>
          </p:grpSpPr>
          <p:sp>
            <p:nvSpPr>
              <p:cNvPr id="16203" name="Google Shape;16203;p9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05" name="Google Shape;16205;p91"/>
          <p:cNvGrpSpPr/>
          <p:nvPr/>
        </p:nvGrpSpPr>
        <p:grpSpPr>
          <a:xfrm>
            <a:off x="1133133" y="3428122"/>
            <a:ext cx="313984" cy="358560"/>
            <a:chOff x="1133133" y="3351922"/>
            <a:chExt cx="313984" cy="358560"/>
          </a:xfrm>
        </p:grpSpPr>
        <p:sp>
          <p:nvSpPr>
            <p:cNvPr id="16206" name="Google Shape;16206;p9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22" name="Google Shape;16222;p91"/>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3" name="Google Shape;16223;p91"/>
          <p:cNvGrpSpPr/>
          <p:nvPr/>
        </p:nvGrpSpPr>
        <p:grpSpPr>
          <a:xfrm>
            <a:off x="2795053" y="3428794"/>
            <a:ext cx="288448" cy="357120"/>
            <a:chOff x="2795053" y="3352594"/>
            <a:chExt cx="288448" cy="357120"/>
          </a:xfrm>
        </p:grpSpPr>
        <p:sp>
          <p:nvSpPr>
            <p:cNvPr id="16224" name="Google Shape;16224;p9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91"/>
          <p:cNvGrpSpPr/>
          <p:nvPr/>
        </p:nvGrpSpPr>
        <p:grpSpPr>
          <a:xfrm>
            <a:off x="2236525" y="3429402"/>
            <a:ext cx="304832" cy="356512"/>
            <a:chOff x="2236525" y="3353202"/>
            <a:chExt cx="304832" cy="356512"/>
          </a:xfrm>
        </p:grpSpPr>
        <p:sp>
          <p:nvSpPr>
            <p:cNvPr id="16234" name="Google Shape;16234;p9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7" name="Google Shape;16237;p91"/>
          <p:cNvGrpSpPr/>
          <p:nvPr/>
        </p:nvGrpSpPr>
        <p:grpSpPr>
          <a:xfrm>
            <a:off x="3910637" y="3428890"/>
            <a:ext cx="256800" cy="357024"/>
            <a:chOff x="3910637" y="3352690"/>
            <a:chExt cx="256800" cy="357024"/>
          </a:xfrm>
        </p:grpSpPr>
        <p:sp>
          <p:nvSpPr>
            <p:cNvPr id="16238" name="Google Shape;16238;p9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91"/>
          <p:cNvGrpSpPr/>
          <p:nvPr/>
        </p:nvGrpSpPr>
        <p:grpSpPr>
          <a:xfrm>
            <a:off x="6056429" y="3428122"/>
            <a:ext cx="360064" cy="360096"/>
            <a:chOff x="6056429" y="3351922"/>
            <a:chExt cx="360064" cy="360096"/>
          </a:xfrm>
        </p:grpSpPr>
        <p:sp>
          <p:nvSpPr>
            <p:cNvPr id="16242" name="Google Shape;16242;p9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91"/>
          <p:cNvGrpSpPr/>
          <p:nvPr/>
        </p:nvGrpSpPr>
        <p:grpSpPr>
          <a:xfrm>
            <a:off x="6608877" y="3429274"/>
            <a:ext cx="357408" cy="357408"/>
            <a:chOff x="6608877" y="3353074"/>
            <a:chExt cx="357408" cy="357408"/>
          </a:xfrm>
        </p:grpSpPr>
        <p:sp>
          <p:nvSpPr>
            <p:cNvPr id="16246" name="Google Shape;16246;p9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53" name="Google Shape;16253;p91"/>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1"/>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5" name="Google Shape;16255;p91"/>
          <p:cNvGrpSpPr/>
          <p:nvPr/>
        </p:nvGrpSpPr>
        <p:grpSpPr>
          <a:xfrm>
            <a:off x="4959533" y="3446426"/>
            <a:ext cx="357408" cy="323488"/>
            <a:chOff x="4959533" y="3370226"/>
            <a:chExt cx="357408" cy="323488"/>
          </a:xfrm>
        </p:grpSpPr>
        <p:sp>
          <p:nvSpPr>
            <p:cNvPr id="16256" name="Google Shape;16256;p9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91"/>
          <p:cNvGrpSpPr/>
          <p:nvPr/>
        </p:nvGrpSpPr>
        <p:grpSpPr>
          <a:xfrm>
            <a:off x="7158637" y="3429274"/>
            <a:ext cx="357056" cy="357408"/>
            <a:chOff x="7158637" y="3353074"/>
            <a:chExt cx="357056" cy="357408"/>
          </a:xfrm>
        </p:grpSpPr>
        <p:sp>
          <p:nvSpPr>
            <p:cNvPr id="16259" name="Google Shape;16259;p9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91"/>
          <p:cNvGrpSpPr/>
          <p:nvPr/>
        </p:nvGrpSpPr>
        <p:grpSpPr>
          <a:xfrm>
            <a:off x="3316269" y="3428602"/>
            <a:ext cx="344832" cy="356544"/>
            <a:chOff x="3316269" y="3352402"/>
            <a:chExt cx="344832" cy="356544"/>
          </a:xfrm>
        </p:grpSpPr>
        <p:sp>
          <p:nvSpPr>
            <p:cNvPr id="16264" name="Google Shape;16264;p9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7" name="Google Shape;16267;p91"/>
          <p:cNvGrpSpPr/>
          <p:nvPr/>
        </p:nvGrpSpPr>
        <p:grpSpPr>
          <a:xfrm>
            <a:off x="5508909" y="3447706"/>
            <a:ext cx="358560" cy="319552"/>
            <a:chOff x="5508909" y="3371506"/>
            <a:chExt cx="358560" cy="319552"/>
          </a:xfrm>
        </p:grpSpPr>
        <p:sp>
          <p:nvSpPr>
            <p:cNvPr id="16268" name="Google Shape;16268;p9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8" name="Google Shape;16278;p9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282"/>
        <p:cNvGrpSpPr/>
        <p:nvPr/>
      </p:nvGrpSpPr>
      <p:grpSpPr>
        <a:xfrm>
          <a:off x="0" y="0"/>
          <a:ext cx="0" cy="0"/>
          <a:chOff x="0" y="0"/>
          <a:chExt cx="0" cy="0"/>
        </a:xfrm>
      </p:grpSpPr>
      <p:sp>
        <p:nvSpPr>
          <p:cNvPr id="16283" name="Google Shape;16283;p92"/>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4" name="Google Shape;16284;p92"/>
          <p:cNvGrpSpPr/>
          <p:nvPr/>
        </p:nvGrpSpPr>
        <p:grpSpPr>
          <a:xfrm>
            <a:off x="3051327" y="3893352"/>
            <a:ext cx="346056" cy="345674"/>
            <a:chOff x="3303268" y="3817349"/>
            <a:chExt cx="346056" cy="345674"/>
          </a:xfrm>
        </p:grpSpPr>
        <p:sp>
          <p:nvSpPr>
            <p:cNvPr id="16285" name="Google Shape;16285;p9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92"/>
          <p:cNvGrpSpPr/>
          <p:nvPr/>
        </p:nvGrpSpPr>
        <p:grpSpPr>
          <a:xfrm>
            <a:off x="3500416" y="3893352"/>
            <a:ext cx="346056" cy="345674"/>
            <a:chOff x="3752358" y="3817349"/>
            <a:chExt cx="346056" cy="345674"/>
          </a:xfrm>
        </p:grpSpPr>
        <p:sp>
          <p:nvSpPr>
            <p:cNvPr id="16290" name="Google Shape;16290;p9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92"/>
          <p:cNvGrpSpPr/>
          <p:nvPr/>
        </p:nvGrpSpPr>
        <p:grpSpPr>
          <a:xfrm>
            <a:off x="4848066" y="3893352"/>
            <a:ext cx="346024" cy="345674"/>
            <a:chOff x="5100008" y="3817349"/>
            <a:chExt cx="346024" cy="345674"/>
          </a:xfrm>
        </p:grpSpPr>
        <p:sp>
          <p:nvSpPr>
            <p:cNvPr id="16295" name="Google Shape;16295;p9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92"/>
          <p:cNvGrpSpPr/>
          <p:nvPr/>
        </p:nvGrpSpPr>
        <p:grpSpPr>
          <a:xfrm>
            <a:off x="5746977" y="3893352"/>
            <a:ext cx="345674" cy="345674"/>
            <a:chOff x="5998919" y="3817349"/>
            <a:chExt cx="345674" cy="345674"/>
          </a:xfrm>
        </p:grpSpPr>
        <p:sp>
          <p:nvSpPr>
            <p:cNvPr id="16299" name="Google Shape;16299;p9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92"/>
          <p:cNvGrpSpPr/>
          <p:nvPr/>
        </p:nvGrpSpPr>
        <p:grpSpPr>
          <a:xfrm>
            <a:off x="3949506" y="3893352"/>
            <a:ext cx="346024" cy="345674"/>
            <a:chOff x="4201447" y="3817349"/>
            <a:chExt cx="346024" cy="345674"/>
          </a:xfrm>
        </p:grpSpPr>
        <p:sp>
          <p:nvSpPr>
            <p:cNvPr id="16303" name="Google Shape;16303;p9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5" name="Google Shape;16305;p92"/>
          <p:cNvGrpSpPr/>
          <p:nvPr/>
        </p:nvGrpSpPr>
        <p:grpSpPr>
          <a:xfrm>
            <a:off x="4398977" y="3893352"/>
            <a:ext cx="346024" cy="345674"/>
            <a:chOff x="4650919" y="3817349"/>
            <a:chExt cx="346024" cy="345674"/>
          </a:xfrm>
        </p:grpSpPr>
        <p:sp>
          <p:nvSpPr>
            <p:cNvPr id="16306" name="Google Shape;16306;p9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92"/>
          <p:cNvGrpSpPr/>
          <p:nvPr/>
        </p:nvGrpSpPr>
        <p:grpSpPr>
          <a:xfrm>
            <a:off x="5297920" y="3893352"/>
            <a:ext cx="345642" cy="345674"/>
            <a:chOff x="5549861" y="3817349"/>
            <a:chExt cx="345642" cy="345674"/>
          </a:xfrm>
        </p:grpSpPr>
        <p:sp>
          <p:nvSpPr>
            <p:cNvPr id="16310" name="Google Shape;16310;p9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3" name="Google Shape;16313;p92"/>
          <p:cNvGrpSpPr/>
          <p:nvPr/>
        </p:nvGrpSpPr>
        <p:grpSpPr>
          <a:xfrm>
            <a:off x="1306445" y="3474029"/>
            <a:ext cx="367255" cy="269855"/>
            <a:chOff x="1306445" y="3397829"/>
            <a:chExt cx="367255" cy="269855"/>
          </a:xfrm>
        </p:grpSpPr>
        <p:sp>
          <p:nvSpPr>
            <p:cNvPr id="16314" name="Google Shape;16314;p9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92"/>
          <p:cNvGrpSpPr/>
          <p:nvPr/>
        </p:nvGrpSpPr>
        <p:grpSpPr>
          <a:xfrm>
            <a:off x="1781317" y="3467600"/>
            <a:ext cx="367255" cy="282364"/>
            <a:chOff x="1781317" y="3391400"/>
            <a:chExt cx="367255" cy="282364"/>
          </a:xfrm>
        </p:grpSpPr>
        <p:sp>
          <p:nvSpPr>
            <p:cNvPr id="16321" name="Google Shape;16321;p9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92"/>
          <p:cNvGrpSpPr/>
          <p:nvPr/>
        </p:nvGrpSpPr>
        <p:grpSpPr>
          <a:xfrm>
            <a:off x="3678830" y="3447133"/>
            <a:ext cx="369164" cy="323297"/>
            <a:chOff x="3678830" y="3370933"/>
            <a:chExt cx="369164" cy="323297"/>
          </a:xfrm>
        </p:grpSpPr>
        <p:sp>
          <p:nvSpPr>
            <p:cNvPr id="16328" name="Google Shape;16328;p9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92"/>
          <p:cNvGrpSpPr/>
          <p:nvPr/>
        </p:nvGrpSpPr>
        <p:grpSpPr>
          <a:xfrm>
            <a:off x="859265" y="3424375"/>
            <a:ext cx="312316" cy="368400"/>
            <a:chOff x="859265" y="3348175"/>
            <a:chExt cx="312316" cy="368400"/>
          </a:xfrm>
        </p:grpSpPr>
        <p:sp>
          <p:nvSpPr>
            <p:cNvPr id="16340" name="Google Shape;16340;p9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45" name="Google Shape;16345;p92"/>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6" name="Google Shape;16346;p92"/>
          <p:cNvGrpSpPr/>
          <p:nvPr/>
        </p:nvGrpSpPr>
        <p:grpSpPr>
          <a:xfrm>
            <a:off x="2766374" y="3437213"/>
            <a:ext cx="330110" cy="308908"/>
            <a:chOff x="2766264" y="3394042"/>
            <a:chExt cx="294873" cy="275934"/>
          </a:xfrm>
        </p:grpSpPr>
        <p:sp>
          <p:nvSpPr>
            <p:cNvPr id="16347" name="Google Shape;16347;p9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92"/>
          <p:cNvGrpSpPr/>
          <p:nvPr/>
        </p:nvGrpSpPr>
        <p:grpSpPr>
          <a:xfrm>
            <a:off x="3214972" y="3435388"/>
            <a:ext cx="346406" cy="347552"/>
            <a:chOff x="3214972" y="3359188"/>
            <a:chExt cx="346406" cy="347552"/>
          </a:xfrm>
        </p:grpSpPr>
        <p:sp>
          <p:nvSpPr>
            <p:cNvPr id="16352" name="Google Shape;16352;p9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6" name="Google Shape;16366;p92"/>
          <p:cNvGrpSpPr/>
          <p:nvPr/>
        </p:nvGrpSpPr>
        <p:grpSpPr>
          <a:xfrm>
            <a:off x="4629306" y="3485393"/>
            <a:ext cx="367255" cy="244486"/>
            <a:chOff x="4629306" y="3409193"/>
            <a:chExt cx="367255" cy="244486"/>
          </a:xfrm>
        </p:grpSpPr>
        <p:sp>
          <p:nvSpPr>
            <p:cNvPr id="16367" name="Google Shape;16367;p9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7" name="Google Shape;16377;p92"/>
          <p:cNvGrpSpPr/>
          <p:nvPr/>
        </p:nvGrpSpPr>
        <p:grpSpPr>
          <a:xfrm>
            <a:off x="4193490" y="3426284"/>
            <a:ext cx="289939" cy="334661"/>
            <a:chOff x="4193490" y="3350084"/>
            <a:chExt cx="289939" cy="334661"/>
          </a:xfrm>
        </p:grpSpPr>
        <p:sp>
          <p:nvSpPr>
            <p:cNvPr id="16378" name="Google Shape;16378;p9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92"/>
          <p:cNvGrpSpPr/>
          <p:nvPr/>
        </p:nvGrpSpPr>
        <p:grpSpPr>
          <a:xfrm>
            <a:off x="6533281" y="3427430"/>
            <a:ext cx="357037" cy="357005"/>
            <a:chOff x="6533281" y="3351230"/>
            <a:chExt cx="357037" cy="357005"/>
          </a:xfrm>
        </p:grpSpPr>
        <p:sp>
          <p:nvSpPr>
            <p:cNvPr id="16389" name="Google Shape;16389;p9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2" name="Google Shape;16392;p92"/>
          <p:cNvGrpSpPr/>
          <p:nvPr/>
        </p:nvGrpSpPr>
        <p:grpSpPr>
          <a:xfrm>
            <a:off x="6058441" y="3427430"/>
            <a:ext cx="357387" cy="357005"/>
            <a:chOff x="6058441" y="3351230"/>
            <a:chExt cx="357387" cy="357005"/>
          </a:xfrm>
        </p:grpSpPr>
        <p:sp>
          <p:nvSpPr>
            <p:cNvPr id="16393" name="Google Shape;16393;p9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5" name="Google Shape;16395;p92"/>
          <p:cNvGrpSpPr/>
          <p:nvPr/>
        </p:nvGrpSpPr>
        <p:grpSpPr>
          <a:xfrm>
            <a:off x="7957483" y="3427048"/>
            <a:ext cx="357387" cy="357387"/>
            <a:chOff x="7957483" y="3350848"/>
            <a:chExt cx="357387" cy="357387"/>
          </a:xfrm>
        </p:grpSpPr>
        <p:sp>
          <p:nvSpPr>
            <p:cNvPr id="16396" name="Google Shape;16396;p9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9" name="Google Shape;16399;p92"/>
          <p:cNvGrpSpPr/>
          <p:nvPr/>
        </p:nvGrpSpPr>
        <p:grpSpPr>
          <a:xfrm>
            <a:off x="7007771" y="3427430"/>
            <a:ext cx="357387" cy="357005"/>
            <a:chOff x="7007771" y="3351230"/>
            <a:chExt cx="357387" cy="357005"/>
          </a:xfrm>
        </p:grpSpPr>
        <p:sp>
          <p:nvSpPr>
            <p:cNvPr id="16400" name="Google Shape;16400;p9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5" name="Google Shape;16405;p92"/>
          <p:cNvGrpSpPr/>
          <p:nvPr/>
        </p:nvGrpSpPr>
        <p:grpSpPr>
          <a:xfrm>
            <a:off x="5108729" y="3427430"/>
            <a:ext cx="357005" cy="357005"/>
            <a:chOff x="5108729" y="3351230"/>
            <a:chExt cx="357005" cy="357005"/>
          </a:xfrm>
        </p:grpSpPr>
        <p:sp>
          <p:nvSpPr>
            <p:cNvPr id="16406" name="Google Shape;16406;p9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92"/>
          <p:cNvGrpSpPr/>
          <p:nvPr/>
        </p:nvGrpSpPr>
        <p:grpSpPr>
          <a:xfrm>
            <a:off x="5583569" y="3427430"/>
            <a:ext cx="357419" cy="357005"/>
            <a:chOff x="5583569" y="3351230"/>
            <a:chExt cx="357419" cy="357005"/>
          </a:xfrm>
        </p:grpSpPr>
        <p:sp>
          <p:nvSpPr>
            <p:cNvPr id="16409" name="Google Shape;16409;p9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1" name="Google Shape;16411;p92"/>
          <p:cNvGrpSpPr/>
          <p:nvPr/>
        </p:nvGrpSpPr>
        <p:grpSpPr>
          <a:xfrm>
            <a:off x="7482229" y="3427430"/>
            <a:ext cx="357419" cy="357005"/>
            <a:chOff x="7482229" y="3351230"/>
            <a:chExt cx="357419" cy="357005"/>
          </a:xfrm>
        </p:grpSpPr>
        <p:sp>
          <p:nvSpPr>
            <p:cNvPr id="16412" name="Google Shape;16412;p9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92"/>
          <p:cNvGrpSpPr/>
          <p:nvPr/>
        </p:nvGrpSpPr>
        <p:grpSpPr>
          <a:xfrm>
            <a:off x="3764485" y="2966882"/>
            <a:ext cx="222874" cy="345737"/>
            <a:chOff x="3764485" y="2890682"/>
            <a:chExt cx="222874" cy="345737"/>
          </a:xfrm>
        </p:grpSpPr>
        <p:sp>
          <p:nvSpPr>
            <p:cNvPr id="16418" name="Google Shape;16418;p9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92"/>
          <p:cNvGrpSpPr/>
          <p:nvPr/>
        </p:nvGrpSpPr>
        <p:grpSpPr>
          <a:xfrm>
            <a:off x="2238616" y="2984331"/>
            <a:ext cx="422596" cy="310382"/>
            <a:chOff x="2278533" y="2937377"/>
            <a:chExt cx="346788" cy="254704"/>
          </a:xfrm>
        </p:grpSpPr>
        <p:sp>
          <p:nvSpPr>
            <p:cNvPr id="16422" name="Google Shape;16422;p9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24" name="Google Shape;16424;p92"/>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5" name="Google Shape;16425;p92"/>
          <p:cNvGrpSpPr/>
          <p:nvPr/>
        </p:nvGrpSpPr>
        <p:grpSpPr>
          <a:xfrm>
            <a:off x="1836637" y="2967710"/>
            <a:ext cx="286152" cy="346438"/>
            <a:chOff x="1836637" y="2891510"/>
            <a:chExt cx="286152" cy="346438"/>
          </a:xfrm>
        </p:grpSpPr>
        <p:sp>
          <p:nvSpPr>
            <p:cNvPr id="16426" name="Google Shape;16426;p9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9" name="Google Shape;16429;p92"/>
          <p:cNvGrpSpPr/>
          <p:nvPr/>
        </p:nvGrpSpPr>
        <p:grpSpPr>
          <a:xfrm>
            <a:off x="5585861" y="2982129"/>
            <a:ext cx="379764" cy="337684"/>
            <a:chOff x="5585861" y="2905929"/>
            <a:chExt cx="379764" cy="337684"/>
          </a:xfrm>
        </p:grpSpPr>
        <p:sp>
          <p:nvSpPr>
            <p:cNvPr id="16430" name="Google Shape;16430;p9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4" name="Google Shape;16434;p92"/>
          <p:cNvGrpSpPr/>
          <p:nvPr/>
        </p:nvGrpSpPr>
        <p:grpSpPr>
          <a:xfrm>
            <a:off x="1327676" y="2986680"/>
            <a:ext cx="347934" cy="310024"/>
            <a:chOff x="1327676" y="2910480"/>
            <a:chExt cx="347934" cy="310024"/>
          </a:xfrm>
        </p:grpSpPr>
        <p:sp>
          <p:nvSpPr>
            <p:cNvPr id="16435" name="Google Shape;16435;p9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0" name="Google Shape;16440;p92"/>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1" name="Google Shape;16441;p92"/>
          <p:cNvGrpSpPr/>
          <p:nvPr/>
        </p:nvGrpSpPr>
        <p:grpSpPr>
          <a:xfrm>
            <a:off x="2753401" y="2945764"/>
            <a:ext cx="382828" cy="358601"/>
            <a:chOff x="2753373" y="2902523"/>
            <a:chExt cx="347552" cy="325557"/>
          </a:xfrm>
        </p:grpSpPr>
        <p:sp>
          <p:nvSpPr>
            <p:cNvPr id="16442" name="Google Shape;16442;p9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8" name="Google Shape;16448;p92"/>
          <p:cNvGrpSpPr/>
          <p:nvPr/>
        </p:nvGrpSpPr>
        <p:grpSpPr>
          <a:xfrm>
            <a:off x="849016" y="2979455"/>
            <a:ext cx="356655" cy="335425"/>
            <a:chOff x="849016" y="2903255"/>
            <a:chExt cx="356655" cy="335425"/>
          </a:xfrm>
        </p:grpSpPr>
        <p:sp>
          <p:nvSpPr>
            <p:cNvPr id="16449" name="Google Shape;16449;p9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0" name="Google Shape;16460;p92"/>
          <p:cNvGrpSpPr/>
          <p:nvPr/>
        </p:nvGrpSpPr>
        <p:grpSpPr>
          <a:xfrm>
            <a:off x="4210933" y="3002977"/>
            <a:ext cx="280072" cy="275520"/>
            <a:chOff x="4210933" y="2926777"/>
            <a:chExt cx="280072" cy="275520"/>
          </a:xfrm>
        </p:grpSpPr>
        <p:sp>
          <p:nvSpPr>
            <p:cNvPr id="16461" name="Google Shape;16461;p9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4" name="Google Shape;16474;p92"/>
          <p:cNvGrpSpPr/>
          <p:nvPr/>
        </p:nvGrpSpPr>
        <p:grpSpPr>
          <a:xfrm>
            <a:off x="4667216" y="2991582"/>
            <a:ext cx="320273" cy="318395"/>
            <a:chOff x="4667216" y="2915382"/>
            <a:chExt cx="320273" cy="318395"/>
          </a:xfrm>
        </p:grpSpPr>
        <p:sp>
          <p:nvSpPr>
            <p:cNvPr id="16475" name="Google Shape;16475;p9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9" name="Google Shape;16479;p92"/>
          <p:cNvGrpSpPr/>
          <p:nvPr/>
        </p:nvGrpSpPr>
        <p:grpSpPr>
          <a:xfrm>
            <a:off x="5170480" y="3010839"/>
            <a:ext cx="261929" cy="280550"/>
            <a:chOff x="5170480" y="2934639"/>
            <a:chExt cx="261929" cy="280550"/>
          </a:xfrm>
        </p:grpSpPr>
        <p:sp>
          <p:nvSpPr>
            <p:cNvPr id="16480" name="Google Shape;16480;p9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92"/>
          <p:cNvGrpSpPr/>
          <p:nvPr/>
        </p:nvGrpSpPr>
        <p:grpSpPr>
          <a:xfrm>
            <a:off x="6069423" y="2968091"/>
            <a:ext cx="362321" cy="364231"/>
            <a:chOff x="6069423" y="2891892"/>
            <a:chExt cx="362321" cy="364231"/>
          </a:xfrm>
        </p:grpSpPr>
        <p:sp>
          <p:nvSpPr>
            <p:cNvPr id="16488" name="Google Shape;16488;p9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4" name="Google Shape;16494;p92"/>
          <p:cNvGrpSpPr/>
          <p:nvPr/>
        </p:nvGrpSpPr>
        <p:grpSpPr>
          <a:xfrm>
            <a:off x="6571955" y="2995370"/>
            <a:ext cx="308878" cy="311170"/>
            <a:chOff x="6571955" y="2919170"/>
            <a:chExt cx="308878" cy="311170"/>
          </a:xfrm>
        </p:grpSpPr>
        <p:sp>
          <p:nvSpPr>
            <p:cNvPr id="16495" name="Google Shape;16495;p9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5" name="Google Shape;16505;p92"/>
          <p:cNvGrpSpPr/>
          <p:nvPr/>
        </p:nvGrpSpPr>
        <p:grpSpPr>
          <a:xfrm>
            <a:off x="7500054" y="3010935"/>
            <a:ext cx="350576" cy="280454"/>
            <a:chOff x="7500054" y="2934735"/>
            <a:chExt cx="350576" cy="280454"/>
          </a:xfrm>
        </p:grpSpPr>
        <p:sp>
          <p:nvSpPr>
            <p:cNvPr id="16506" name="Google Shape;16506;p9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4" name="Google Shape;16514;p92"/>
          <p:cNvGrpSpPr/>
          <p:nvPr/>
        </p:nvGrpSpPr>
        <p:grpSpPr>
          <a:xfrm>
            <a:off x="7024430" y="2950862"/>
            <a:ext cx="332012" cy="355454"/>
            <a:chOff x="7055134" y="2919170"/>
            <a:chExt cx="290321" cy="310820"/>
          </a:xfrm>
        </p:grpSpPr>
        <p:sp>
          <p:nvSpPr>
            <p:cNvPr id="16515" name="Google Shape;16515;p9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92"/>
          <p:cNvGrpSpPr/>
          <p:nvPr/>
        </p:nvGrpSpPr>
        <p:grpSpPr>
          <a:xfrm>
            <a:off x="7985143" y="2976813"/>
            <a:ext cx="330109" cy="347552"/>
            <a:chOff x="7985143" y="2900613"/>
            <a:chExt cx="330109" cy="347552"/>
          </a:xfrm>
        </p:grpSpPr>
        <p:sp>
          <p:nvSpPr>
            <p:cNvPr id="16530" name="Google Shape;16530;p9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92"/>
          <p:cNvGrpSpPr/>
          <p:nvPr/>
        </p:nvGrpSpPr>
        <p:grpSpPr>
          <a:xfrm>
            <a:off x="7990840" y="2511426"/>
            <a:ext cx="354363" cy="353631"/>
            <a:chOff x="7990840" y="2435226"/>
            <a:chExt cx="354363" cy="353631"/>
          </a:xfrm>
        </p:grpSpPr>
        <p:sp>
          <p:nvSpPr>
            <p:cNvPr id="16539" name="Google Shape;16539;p9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2" name="Google Shape;16542;p92"/>
          <p:cNvGrpSpPr/>
          <p:nvPr/>
        </p:nvGrpSpPr>
        <p:grpSpPr>
          <a:xfrm>
            <a:off x="1817317" y="2556530"/>
            <a:ext cx="350958" cy="263043"/>
            <a:chOff x="1817317" y="2480330"/>
            <a:chExt cx="350958" cy="263043"/>
          </a:xfrm>
        </p:grpSpPr>
        <p:sp>
          <p:nvSpPr>
            <p:cNvPr id="16543" name="Google Shape;16543;p9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8" name="Google Shape;16548;p92"/>
          <p:cNvGrpSpPr/>
          <p:nvPr/>
        </p:nvGrpSpPr>
        <p:grpSpPr>
          <a:xfrm>
            <a:off x="1341727" y="2559549"/>
            <a:ext cx="419913" cy="308109"/>
            <a:chOff x="1341727" y="2483349"/>
            <a:chExt cx="419913" cy="308109"/>
          </a:xfrm>
        </p:grpSpPr>
        <p:sp>
          <p:nvSpPr>
            <p:cNvPr id="16549" name="Google Shape;16549;p9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92"/>
          <p:cNvGrpSpPr/>
          <p:nvPr/>
        </p:nvGrpSpPr>
        <p:grpSpPr>
          <a:xfrm>
            <a:off x="854332" y="2523936"/>
            <a:ext cx="376358" cy="330109"/>
            <a:chOff x="854332" y="2447736"/>
            <a:chExt cx="376358" cy="330109"/>
          </a:xfrm>
        </p:grpSpPr>
        <p:sp>
          <p:nvSpPr>
            <p:cNvPr id="16553" name="Google Shape;16553;p9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92"/>
          <p:cNvGrpSpPr/>
          <p:nvPr/>
        </p:nvGrpSpPr>
        <p:grpSpPr>
          <a:xfrm>
            <a:off x="4206763" y="2527151"/>
            <a:ext cx="322151" cy="322374"/>
            <a:chOff x="4206763" y="2450951"/>
            <a:chExt cx="322151" cy="322374"/>
          </a:xfrm>
        </p:grpSpPr>
        <p:sp>
          <p:nvSpPr>
            <p:cNvPr id="16562" name="Google Shape;16562;p9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92"/>
          <p:cNvGrpSpPr/>
          <p:nvPr/>
        </p:nvGrpSpPr>
        <p:grpSpPr>
          <a:xfrm>
            <a:off x="7528096" y="2526259"/>
            <a:ext cx="327976" cy="324316"/>
            <a:chOff x="7528096" y="2450059"/>
            <a:chExt cx="327976" cy="324316"/>
          </a:xfrm>
        </p:grpSpPr>
        <p:sp>
          <p:nvSpPr>
            <p:cNvPr id="16565" name="Google Shape;16565;p9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92"/>
          <p:cNvGrpSpPr/>
          <p:nvPr/>
        </p:nvGrpSpPr>
        <p:grpSpPr>
          <a:xfrm>
            <a:off x="7077129" y="2588742"/>
            <a:ext cx="282364" cy="198619"/>
            <a:chOff x="7077129" y="2512542"/>
            <a:chExt cx="282364" cy="198619"/>
          </a:xfrm>
        </p:grpSpPr>
        <p:sp>
          <p:nvSpPr>
            <p:cNvPr id="16571" name="Google Shape;16571;p9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7" name="Google Shape;16577;p92"/>
          <p:cNvGrpSpPr/>
          <p:nvPr/>
        </p:nvGrpSpPr>
        <p:grpSpPr>
          <a:xfrm>
            <a:off x="3725461" y="2520912"/>
            <a:ext cx="334279" cy="334661"/>
            <a:chOff x="3725461" y="2444712"/>
            <a:chExt cx="334279" cy="334661"/>
          </a:xfrm>
        </p:grpSpPr>
        <p:sp>
          <p:nvSpPr>
            <p:cNvPr id="16578" name="Google Shape;16578;p9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92"/>
          <p:cNvGrpSpPr/>
          <p:nvPr/>
        </p:nvGrpSpPr>
        <p:grpSpPr>
          <a:xfrm>
            <a:off x="6577238" y="2533421"/>
            <a:ext cx="332019" cy="310788"/>
            <a:chOff x="6577238" y="2457221"/>
            <a:chExt cx="332019" cy="310788"/>
          </a:xfrm>
        </p:grpSpPr>
        <p:sp>
          <p:nvSpPr>
            <p:cNvPr id="16586" name="Google Shape;16586;p9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2" name="Google Shape;16592;p92"/>
          <p:cNvGrpSpPr/>
          <p:nvPr/>
        </p:nvGrpSpPr>
        <p:grpSpPr>
          <a:xfrm>
            <a:off x="2818561" y="2515978"/>
            <a:ext cx="247892" cy="346024"/>
            <a:chOff x="2818561" y="2439778"/>
            <a:chExt cx="247892" cy="346024"/>
          </a:xfrm>
        </p:grpSpPr>
        <p:sp>
          <p:nvSpPr>
            <p:cNvPr id="16593" name="Google Shape;16593;p9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92"/>
          <p:cNvGrpSpPr/>
          <p:nvPr/>
        </p:nvGrpSpPr>
        <p:grpSpPr>
          <a:xfrm>
            <a:off x="3207778" y="2550832"/>
            <a:ext cx="419933" cy="275170"/>
            <a:chOff x="3207778" y="2474632"/>
            <a:chExt cx="419933" cy="275170"/>
          </a:xfrm>
        </p:grpSpPr>
        <p:sp>
          <p:nvSpPr>
            <p:cNvPr id="16606" name="Google Shape;16606;p9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92"/>
          <p:cNvGrpSpPr/>
          <p:nvPr/>
        </p:nvGrpSpPr>
        <p:grpSpPr>
          <a:xfrm>
            <a:off x="6099375" y="2532275"/>
            <a:ext cx="337684" cy="314194"/>
            <a:chOff x="6099375" y="2456075"/>
            <a:chExt cx="337684" cy="314194"/>
          </a:xfrm>
        </p:grpSpPr>
        <p:sp>
          <p:nvSpPr>
            <p:cNvPr id="16621" name="Google Shape;16621;p9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3" name="Google Shape;16623;p92"/>
          <p:cNvGrpSpPr/>
          <p:nvPr/>
        </p:nvGrpSpPr>
        <p:grpSpPr>
          <a:xfrm>
            <a:off x="2312623" y="2544784"/>
            <a:ext cx="312698" cy="286534"/>
            <a:chOff x="2312623" y="2468584"/>
            <a:chExt cx="312698" cy="286534"/>
          </a:xfrm>
        </p:grpSpPr>
        <p:sp>
          <p:nvSpPr>
            <p:cNvPr id="16624" name="Google Shape;16624;p9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92"/>
          <p:cNvGrpSpPr/>
          <p:nvPr/>
        </p:nvGrpSpPr>
        <p:grpSpPr>
          <a:xfrm>
            <a:off x="5618805" y="2517124"/>
            <a:ext cx="345292" cy="342618"/>
            <a:chOff x="5618805" y="2440924"/>
            <a:chExt cx="345292" cy="342618"/>
          </a:xfrm>
        </p:grpSpPr>
        <p:sp>
          <p:nvSpPr>
            <p:cNvPr id="16628" name="Google Shape;16628;p9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3" name="Google Shape;16633;p92"/>
          <p:cNvGrpSpPr/>
          <p:nvPr/>
        </p:nvGrpSpPr>
        <p:grpSpPr>
          <a:xfrm>
            <a:off x="4653179" y="2522790"/>
            <a:ext cx="377886" cy="331255"/>
            <a:chOff x="4653179" y="2446590"/>
            <a:chExt cx="377886" cy="331255"/>
          </a:xfrm>
        </p:grpSpPr>
        <p:sp>
          <p:nvSpPr>
            <p:cNvPr id="16634" name="Google Shape;16634;p9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8" name="Google Shape;16638;p92"/>
          <p:cNvGrpSpPr/>
          <p:nvPr/>
        </p:nvGrpSpPr>
        <p:grpSpPr>
          <a:xfrm>
            <a:off x="5184517" y="2535681"/>
            <a:ext cx="252062" cy="305122"/>
            <a:chOff x="5184517" y="2459481"/>
            <a:chExt cx="252062" cy="305122"/>
          </a:xfrm>
        </p:grpSpPr>
        <p:sp>
          <p:nvSpPr>
            <p:cNvPr id="16639" name="Google Shape;16639;p9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45" name="Google Shape;16645;p92"/>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46" name="Google Shape;16646;p92"/>
          <p:cNvGrpSpPr/>
          <p:nvPr/>
        </p:nvGrpSpPr>
        <p:grpSpPr>
          <a:xfrm>
            <a:off x="6155459" y="2045308"/>
            <a:ext cx="249770" cy="363849"/>
            <a:chOff x="6155459" y="1969108"/>
            <a:chExt cx="249770" cy="363849"/>
          </a:xfrm>
        </p:grpSpPr>
        <p:sp>
          <p:nvSpPr>
            <p:cNvPr id="16647" name="Google Shape;16647;p9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6" name="Google Shape;16656;p92"/>
          <p:cNvGrpSpPr/>
          <p:nvPr/>
        </p:nvGrpSpPr>
        <p:grpSpPr>
          <a:xfrm>
            <a:off x="2280029" y="2046804"/>
            <a:ext cx="353631" cy="354395"/>
            <a:chOff x="2280029" y="1970604"/>
            <a:chExt cx="353631" cy="354395"/>
          </a:xfrm>
        </p:grpSpPr>
        <p:sp>
          <p:nvSpPr>
            <p:cNvPr id="16657" name="Google Shape;16657;p9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1" name="Google Shape;16661;p92"/>
          <p:cNvGrpSpPr/>
          <p:nvPr/>
        </p:nvGrpSpPr>
        <p:grpSpPr>
          <a:xfrm>
            <a:off x="8065100" y="2076374"/>
            <a:ext cx="255086" cy="301685"/>
            <a:chOff x="8065100" y="2000174"/>
            <a:chExt cx="255086" cy="301685"/>
          </a:xfrm>
        </p:grpSpPr>
        <p:sp>
          <p:nvSpPr>
            <p:cNvPr id="16662" name="Google Shape;16662;p9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92"/>
          <p:cNvGrpSpPr/>
          <p:nvPr/>
        </p:nvGrpSpPr>
        <p:grpSpPr>
          <a:xfrm>
            <a:off x="6633705" y="2045308"/>
            <a:ext cx="249420" cy="363849"/>
            <a:chOff x="6633705" y="1969108"/>
            <a:chExt cx="249420" cy="363849"/>
          </a:xfrm>
        </p:grpSpPr>
        <p:sp>
          <p:nvSpPr>
            <p:cNvPr id="16667" name="Google Shape;16667;p9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92"/>
          <p:cNvGrpSpPr/>
          <p:nvPr/>
        </p:nvGrpSpPr>
        <p:grpSpPr>
          <a:xfrm>
            <a:off x="5211031" y="2045308"/>
            <a:ext cx="226661" cy="363467"/>
            <a:chOff x="5211031" y="1969108"/>
            <a:chExt cx="226661" cy="363467"/>
          </a:xfrm>
        </p:grpSpPr>
        <p:sp>
          <p:nvSpPr>
            <p:cNvPr id="16676" name="Google Shape;16676;p9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8" name="Google Shape;16678;p92"/>
          <p:cNvGrpSpPr/>
          <p:nvPr/>
        </p:nvGrpSpPr>
        <p:grpSpPr>
          <a:xfrm>
            <a:off x="3712952" y="2046804"/>
            <a:ext cx="354363" cy="354395"/>
            <a:chOff x="3712952" y="1970604"/>
            <a:chExt cx="354363" cy="354395"/>
          </a:xfrm>
        </p:grpSpPr>
        <p:sp>
          <p:nvSpPr>
            <p:cNvPr id="16679" name="Google Shape;16679;p9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92"/>
          <p:cNvGrpSpPr/>
          <p:nvPr/>
        </p:nvGrpSpPr>
        <p:grpSpPr>
          <a:xfrm>
            <a:off x="3235438" y="2046804"/>
            <a:ext cx="354363" cy="354745"/>
            <a:chOff x="3235438" y="1970604"/>
            <a:chExt cx="354363" cy="354745"/>
          </a:xfrm>
        </p:grpSpPr>
        <p:sp>
          <p:nvSpPr>
            <p:cNvPr id="16689" name="Google Shape;16689;p9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92"/>
          <p:cNvGrpSpPr/>
          <p:nvPr/>
        </p:nvGrpSpPr>
        <p:grpSpPr>
          <a:xfrm>
            <a:off x="1329585" y="2066125"/>
            <a:ext cx="341472" cy="335074"/>
            <a:chOff x="1329585" y="1989925"/>
            <a:chExt cx="341472" cy="335074"/>
          </a:xfrm>
        </p:grpSpPr>
        <p:sp>
          <p:nvSpPr>
            <p:cNvPr id="16703" name="Google Shape;16703;p9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92"/>
          <p:cNvGrpSpPr/>
          <p:nvPr/>
        </p:nvGrpSpPr>
        <p:grpSpPr>
          <a:xfrm>
            <a:off x="5591871" y="2066106"/>
            <a:ext cx="416649" cy="325597"/>
            <a:chOff x="5626763" y="2013829"/>
            <a:chExt cx="351722" cy="274788"/>
          </a:xfrm>
        </p:grpSpPr>
        <p:sp>
          <p:nvSpPr>
            <p:cNvPr id="16707" name="Google Shape;16707;p9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7" name="Google Shape;16717;p92"/>
          <p:cNvGrpSpPr/>
          <p:nvPr/>
        </p:nvGrpSpPr>
        <p:grpSpPr>
          <a:xfrm>
            <a:off x="7576605" y="2060077"/>
            <a:ext cx="276698" cy="333133"/>
            <a:chOff x="7576605" y="1983877"/>
            <a:chExt cx="276698" cy="333133"/>
          </a:xfrm>
        </p:grpSpPr>
        <p:sp>
          <p:nvSpPr>
            <p:cNvPr id="16718" name="Google Shape;16718;p9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0" name="Google Shape;16720;p92"/>
          <p:cNvGrpSpPr/>
          <p:nvPr/>
        </p:nvGrpSpPr>
        <p:grpSpPr>
          <a:xfrm>
            <a:off x="853568" y="2051738"/>
            <a:ext cx="337334" cy="353599"/>
            <a:chOff x="853568" y="1975538"/>
            <a:chExt cx="337334" cy="353599"/>
          </a:xfrm>
        </p:grpSpPr>
        <p:sp>
          <p:nvSpPr>
            <p:cNvPr id="16721" name="Google Shape;16721;p9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92"/>
          <p:cNvGrpSpPr/>
          <p:nvPr/>
        </p:nvGrpSpPr>
        <p:grpSpPr>
          <a:xfrm>
            <a:off x="2770052" y="2085828"/>
            <a:ext cx="327085" cy="277080"/>
            <a:chOff x="2770052" y="2009628"/>
            <a:chExt cx="327085" cy="277080"/>
          </a:xfrm>
        </p:grpSpPr>
        <p:sp>
          <p:nvSpPr>
            <p:cNvPr id="16726" name="Google Shape;16726;p9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28" name="Google Shape;16728;p92"/>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29" name="Google Shape;16729;p92"/>
          <p:cNvGrpSpPr/>
          <p:nvPr/>
        </p:nvGrpSpPr>
        <p:grpSpPr>
          <a:xfrm>
            <a:off x="4195399" y="2046804"/>
            <a:ext cx="344878" cy="343573"/>
            <a:chOff x="4195399" y="1970604"/>
            <a:chExt cx="344878" cy="343573"/>
          </a:xfrm>
        </p:grpSpPr>
        <p:sp>
          <p:nvSpPr>
            <p:cNvPr id="16730" name="Google Shape;16730;p9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4" name="Google Shape;16734;p92"/>
          <p:cNvGrpSpPr/>
          <p:nvPr/>
        </p:nvGrpSpPr>
        <p:grpSpPr>
          <a:xfrm>
            <a:off x="4674791" y="2053647"/>
            <a:ext cx="344528" cy="344114"/>
            <a:chOff x="4674791" y="1977447"/>
            <a:chExt cx="344528" cy="344114"/>
          </a:xfrm>
        </p:grpSpPr>
        <p:sp>
          <p:nvSpPr>
            <p:cNvPr id="16735" name="Google Shape;16735;p9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92"/>
          <p:cNvGrpSpPr/>
          <p:nvPr/>
        </p:nvGrpSpPr>
        <p:grpSpPr>
          <a:xfrm>
            <a:off x="6083810" y="1623497"/>
            <a:ext cx="382819" cy="310788"/>
            <a:chOff x="6083810" y="1547297"/>
            <a:chExt cx="382819" cy="310788"/>
          </a:xfrm>
        </p:grpSpPr>
        <p:sp>
          <p:nvSpPr>
            <p:cNvPr id="16762" name="Google Shape;16762;p9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0" name="Google Shape;16780;p92"/>
          <p:cNvGrpSpPr/>
          <p:nvPr/>
        </p:nvGrpSpPr>
        <p:grpSpPr>
          <a:xfrm>
            <a:off x="6558300" y="1614393"/>
            <a:ext cx="382788" cy="328613"/>
            <a:chOff x="6558300" y="1538193"/>
            <a:chExt cx="382788" cy="328613"/>
          </a:xfrm>
        </p:grpSpPr>
        <p:sp>
          <p:nvSpPr>
            <p:cNvPr id="16781" name="Google Shape;16781;p9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3" name="Google Shape;16783;p92"/>
          <p:cNvGrpSpPr/>
          <p:nvPr/>
        </p:nvGrpSpPr>
        <p:grpSpPr>
          <a:xfrm>
            <a:off x="5194002" y="1587497"/>
            <a:ext cx="259605" cy="346024"/>
            <a:chOff x="5194002" y="1511297"/>
            <a:chExt cx="259605" cy="346024"/>
          </a:xfrm>
        </p:grpSpPr>
        <p:sp>
          <p:nvSpPr>
            <p:cNvPr id="16784" name="Google Shape;16784;p9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8" name="Google Shape;16788;p92"/>
          <p:cNvGrpSpPr/>
          <p:nvPr/>
        </p:nvGrpSpPr>
        <p:grpSpPr>
          <a:xfrm>
            <a:off x="1394741" y="1588261"/>
            <a:ext cx="252444" cy="351722"/>
            <a:chOff x="1394741" y="1512061"/>
            <a:chExt cx="252444" cy="351722"/>
          </a:xfrm>
        </p:grpSpPr>
        <p:sp>
          <p:nvSpPr>
            <p:cNvPr id="16789" name="Google Shape;16789;p9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92"/>
          <p:cNvGrpSpPr/>
          <p:nvPr/>
        </p:nvGrpSpPr>
        <p:grpSpPr>
          <a:xfrm>
            <a:off x="855096" y="1580685"/>
            <a:ext cx="380910" cy="339594"/>
            <a:chOff x="855096" y="1504485"/>
            <a:chExt cx="380910" cy="339594"/>
          </a:xfrm>
        </p:grpSpPr>
        <p:sp>
          <p:nvSpPr>
            <p:cNvPr id="16807" name="Google Shape;16807;p9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2" name="Google Shape;16812;p92"/>
          <p:cNvGrpSpPr/>
          <p:nvPr/>
        </p:nvGrpSpPr>
        <p:grpSpPr>
          <a:xfrm>
            <a:off x="1819576" y="1587879"/>
            <a:ext cx="352103" cy="352103"/>
            <a:chOff x="1819576" y="1511679"/>
            <a:chExt cx="352103" cy="352103"/>
          </a:xfrm>
        </p:grpSpPr>
        <p:sp>
          <p:nvSpPr>
            <p:cNvPr id="16813" name="Google Shape;16813;p9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7" name="Google Shape;16817;p92"/>
          <p:cNvGrpSpPr/>
          <p:nvPr/>
        </p:nvGrpSpPr>
        <p:grpSpPr>
          <a:xfrm>
            <a:off x="5621097" y="1576961"/>
            <a:ext cx="371424" cy="355446"/>
            <a:chOff x="5621097" y="1500761"/>
            <a:chExt cx="371424" cy="355446"/>
          </a:xfrm>
        </p:grpSpPr>
        <p:sp>
          <p:nvSpPr>
            <p:cNvPr id="16818" name="Google Shape;16818;p9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0" name="Google Shape;16820;p92"/>
          <p:cNvGrpSpPr/>
          <p:nvPr/>
        </p:nvGrpSpPr>
        <p:grpSpPr>
          <a:xfrm>
            <a:off x="4670239" y="1617799"/>
            <a:ext cx="359679" cy="321833"/>
            <a:chOff x="4670239" y="1541599"/>
            <a:chExt cx="359679" cy="321833"/>
          </a:xfrm>
        </p:grpSpPr>
        <p:sp>
          <p:nvSpPr>
            <p:cNvPr id="16821" name="Google Shape;16821;p9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6" name="Google Shape;16826;p92"/>
          <p:cNvGrpSpPr/>
          <p:nvPr/>
        </p:nvGrpSpPr>
        <p:grpSpPr>
          <a:xfrm>
            <a:off x="4212429" y="1578585"/>
            <a:ext cx="321037" cy="353822"/>
            <a:chOff x="4212429" y="1502385"/>
            <a:chExt cx="321037" cy="353822"/>
          </a:xfrm>
        </p:grpSpPr>
        <p:sp>
          <p:nvSpPr>
            <p:cNvPr id="16827" name="Google Shape;16827;p9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1" name="Google Shape;16831;p92"/>
          <p:cNvGrpSpPr/>
          <p:nvPr/>
        </p:nvGrpSpPr>
        <p:grpSpPr>
          <a:xfrm>
            <a:off x="2302788" y="1582181"/>
            <a:ext cx="336188" cy="335425"/>
            <a:chOff x="2302788" y="1505981"/>
            <a:chExt cx="336188" cy="335425"/>
          </a:xfrm>
        </p:grpSpPr>
        <p:sp>
          <p:nvSpPr>
            <p:cNvPr id="16832" name="Google Shape;16832;p9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92"/>
          <p:cNvGrpSpPr/>
          <p:nvPr/>
        </p:nvGrpSpPr>
        <p:grpSpPr>
          <a:xfrm>
            <a:off x="2780301" y="1598096"/>
            <a:ext cx="333133" cy="321037"/>
            <a:chOff x="2780301" y="1521896"/>
            <a:chExt cx="333133" cy="321037"/>
          </a:xfrm>
        </p:grpSpPr>
        <p:sp>
          <p:nvSpPr>
            <p:cNvPr id="16850" name="Google Shape;16850;p9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92"/>
          <p:cNvGrpSpPr/>
          <p:nvPr/>
        </p:nvGrpSpPr>
        <p:grpSpPr>
          <a:xfrm>
            <a:off x="3316159" y="1591285"/>
            <a:ext cx="211892" cy="339594"/>
            <a:chOff x="3316159" y="1515085"/>
            <a:chExt cx="211892" cy="339594"/>
          </a:xfrm>
        </p:grpSpPr>
        <p:sp>
          <p:nvSpPr>
            <p:cNvPr id="16871" name="Google Shape;16871;p9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4" name="Google Shape;16874;p92"/>
            <p:cNvGrpSpPr/>
            <p:nvPr/>
          </p:nvGrpSpPr>
          <p:grpSpPr>
            <a:xfrm>
              <a:off x="3316159" y="1515085"/>
              <a:ext cx="211892" cy="339594"/>
              <a:chOff x="3316159" y="1515085"/>
              <a:chExt cx="211892" cy="339594"/>
            </a:xfrm>
          </p:grpSpPr>
          <p:sp>
            <p:nvSpPr>
              <p:cNvPr id="16875" name="Google Shape;16875;p9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81" name="Google Shape;16881;p92"/>
          <p:cNvGrpSpPr/>
          <p:nvPr/>
        </p:nvGrpSpPr>
        <p:grpSpPr>
          <a:xfrm>
            <a:off x="3716358" y="1620855"/>
            <a:ext cx="361971" cy="314958"/>
            <a:chOff x="3716358" y="1544655"/>
            <a:chExt cx="361971" cy="314958"/>
          </a:xfrm>
        </p:grpSpPr>
        <p:sp>
          <p:nvSpPr>
            <p:cNvPr id="16882" name="Google Shape;16882;p9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87" name="Google Shape;16887;p92"/>
            <p:cNvGrpSpPr/>
            <p:nvPr/>
          </p:nvGrpSpPr>
          <p:grpSpPr>
            <a:xfrm>
              <a:off x="3716358" y="1544655"/>
              <a:ext cx="361971" cy="314958"/>
              <a:chOff x="3716358" y="1544655"/>
              <a:chExt cx="361971" cy="314958"/>
            </a:xfrm>
          </p:grpSpPr>
          <p:sp>
            <p:nvSpPr>
              <p:cNvPr id="16888" name="Google Shape;16888;p9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93" name="Google Shape;16893;p92"/>
          <p:cNvGrpSpPr/>
          <p:nvPr/>
        </p:nvGrpSpPr>
        <p:grpSpPr>
          <a:xfrm>
            <a:off x="7011924" y="1633752"/>
            <a:ext cx="499533" cy="305136"/>
            <a:chOff x="7009649" y="1541981"/>
            <a:chExt cx="524940" cy="320655"/>
          </a:xfrm>
        </p:grpSpPr>
        <p:sp>
          <p:nvSpPr>
            <p:cNvPr id="16894" name="Google Shape;16894;p9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92"/>
          <p:cNvGrpSpPr/>
          <p:nvPr/>
        </p:nvGrpSpPr>
        <p:grpSpPr>
          <a:xfrm>
            <a:off x="8034034" y="1594309"/>
            <a:ext cx="282746" cy="340358"/>
            <a:chOff x="8034034" y="1518109"/>
            <a:chExt cx="282746" cy="340358"/>
          </a:xfrm>
        </p:grpSpPr>
        <p:sp>
          <p:nvSpPr>
            <p:cNvPr id="16903" name="Google Shape;16903;p9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7" name="Google Shape;16907;p92"/>
          <p:cNvGrpSpPr/>
          <p:nvPr/>
        </p:nvGrpSpPr>
        <p:grpSpPr>
          <a:xfrm>
            <a:off x="7582302" y="1576134"/>
            <a:ext cx="369133" cy="360411"/>
            <a:chOff x="7582302" y="1499934"/>
            <a:chExt cx="369133" cy="360411"/>
          </a:xfrm>
        </p:grpSpPr>
        <p:sp>
          <p:nvSpPr>
            <p:cNvPr id="16908" name="Google Shape;16908;p9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3" name="Google Shape;16913;p92"/>
          <p:cNvGrpSpPr/>
          <p:nvPr/>
        </p:nvGrpSpPr>
        <p:grpSpPr>
          <a:xfrm>
            <a:off x="6196089" y="3893352"/>
            <a:ext cx="346056" cy="345674"/>
            <a:chOff x="2238181" y="4120624"/>
            <a:chExt cx="346056" cy="345674"/>
          </a:xfrm>
        </p:grpSpPr>
        <p:grpSp>
          <p:nvGrpSpPr>
            <p:cNvPr id="16914" name="Google Shape;16914;p92"/>
            <p:cNvGrpSpPr/>
            <p:nvPr/>
          </p:nvGrpSpPr>
          <p:grpSpPr>
            <a:xfrm>
              <a:off x="2309155" y="4177413"/>
              <a:ext cx="203862" cy="231903"/>
              <a:chOff x="1512725" y="258500"/>
              <a:chExt cx="4570900" cy="5199625"/>
            </a:xfrm>
          </p:grpSpPr>
          <p:sp>
            <p:nvSpPr>
              <p:cNvPr id="16915" name="Google Shape;16915;p9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7" name="Google Shape;16917;p9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8" name="Google Shape;16918;p9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22"/>
        <p:cNvGrpSpPr/>
        <p:nvPr/>
      </p:nvGrpSpPr>
      <p:grpSpPr>
        <a:xfrm>
          <a:off x="0" y="0"/>
          <a:ext cx="0" cy="0"/>
          <a:chOff x="0" y="0"/>
          <a:chExt cx="0" cy="0"/>
        </a:xfrm>
      </p:grpSpPr>
      <p:pic>
        <p:nvPicPr>
          <p:cNvPr id="16923" name="Google Shape;16923;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39"/>
        <p:cNvGrpSpPr/>
        <p:nvPr/>
      </p:nvGrpSpPr>
      <p:grpSpPr>
        <a:xfrm>
          <a:off x="0" y="0"/>
          <a:ext cx="0" cy="0"/>
          <a:chOff x="0" y="0"/>
          <a:chExt cx="0" cy="0"/>
        </a:xfrm>
      </p:grpSpPr>
      <p:sp>
        <p:nvSpPr>
          <p:cNvPr id="2541" name="Google Shape;2541;p44"/>
          <p:cNvSpPr txBox="1">
            <a:spLocks noGrp="1"/>
          </p:cNvSpPr>
          <p:nvPr>
            <p:ph type="subTitle" idx="2"/>
          </p:nvPr>
        </p:nvSpPr>
        <p:spPr>
          <a:xfrm>
            <a:off x="914400" y="590550"/>
            <a:ext cx="7467600" cy="3657600"/>
          </a:xfrm>
          <a:prstGeom prst="rect">
            <a:avLst/>
          </a:prstGeom>
        </p:spPr>
        <p:txBody>
          <a:bodyPr spcFirstLastPara="1" wrap="square" lIns="91425" tIns="91425" rIns="91425" bIns="91425" anchor="t" anchorCtr="0">
            <a:noAutofit/>
          </a:bodyPr>
          <a:lstStyle/>
          <a:p>
            <a:pPr marL="0" lvl="0" indent="0">
              <a:spcAft>
                <a:spcPts val="1600"/>
              </a:spcAft>
              <a:buNone/>
            </a:pPr>
            <a:r>
              <a:rPr lang="vi-VN" sz="2800" b="1" dirty="0">
                <a:latin typeface="+mj-lt"/>
              </a:rPr>
              <a:t>c. Tiêu chuẩn về tổ chức lao động, sản xuất, kinh doanh, công </a:t>
            </a:r>
            <a:r>
              <a:rPr lang="vi-VN" sz="2800" b="1" dirty="0" smtClean="0">
                <a:latin typeface="+mj-lt"/>
              </a:rPr>
              <a:t>tác,</a:t>
            </a:r>
            <a:r>
              <a:rPr lang="en-US" sz="2800" b="1" dirty="0" smtClean="0">
                <a:latin typeface="+mj-lt"/>
              </a:rPr>
              <a:t> </a:t>
            </a:r>
            <a:r>
              <a:rPr lang="vi-VN" sz="2800" b="1" dirty="0" smtClean="0">
                <a:latin typeface="+mj-lt"/>
              </a:rPr>
              <a:t>học </a:t>
            </a:r>
            <a:r>
              <a:rPr lang="vi-VN" sz="2800" b="1" dirty="0">
                <a:latin typeface="+mj-lt"/>
              </a:rPr>
              <a:t>tập đạt năng suất, chất lượng và hiệu quả </a:t>
            </a:r>
          </a:p>
          <a:p>
            <a:pPr marL="0" lvl="0" indent="0">
              <a:spcAft>
                <a:spcPts val="1600"/>
              </a:spcAft>
              <a:buNone/>
            </a:pPr>
            <a:r>
              <a:rPr lang="vi-VN" sz="2800" b="1" dirty="0">
                <a:latin typeface="+mj-lt"/>
              </a:rPr>
              <a:t>- Kinh tế gia đình ổn định và phát triển từ nguồn thu nhập chính đáng </a:t>
            </a:r>
          </a:p>
          <a:p>
            <a:pPr marL="0" lvl="0" indent="0">
              <a:spcAft>
                <a:spcPts val="1600"/>
              </a:spcAft>
              <a:buNone/>
            </a:pPr>
            <a:r>
              <a:rPr lang="vi-VN" sz="2800" b="1" dirty="0">
                <a:latin typeface="+mj-lt"/>
              </a:rPr>
              <a:t>- Trẻ em trong độ tuổi đi học được đến trường</a:t>
            </a:r>
            <a:endParaRPr sz="2800" b="1" dirty="0">
              <a:latin typeface="+mj-lt"/>
            </a:endParaRPr>
          </a:p>
        </p:txBody>
      </p:sp>
    </p:spTree>
    <p:extLst>
      <p:ext uri="{BB962C8B-B14F-4D97-AF65-F5344CB8AC3E}">
        <p14:creationId xmlns:p14="http://schemas.microsoft.com/office/powerpoint/2010/main" val="4053677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541">
                                            <p:txEl>
                                              <p:pRg st="0" end="0"/>
                                            </p:txEl>
                                          </p:spTgt>
                                        </p:tgtEl>
                                        <p:attrNameLst>
                                          <p:attrName>style.visibility</p:attrName>
                                        </p:attrNameLst>
                                      </p:cBhvr>
                                      <p:to>
                                        <p:strVal val="visible"/>
                                      </p:to>
                                    </p:set>
                                    <p:animEffect transition="in" filter="circle(in)">
                                      <p:cBhvr>
                                        <p:cTn id="7" dur="2000"/>
                                        <p:tgtEl>
                                          <p:spTgt spid="25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541">
                                            <p:txEl>
                                              <p:pRg st="1" end="1"/>
                                            </p:txEl>
                                          </p:spTgt>
                                        </p:tgtEl>
                                        <p:attrNameLst>
                                          <p:attrName>style.visibility</p:attrName>
                                        </p:attrNameLst>
                                      </p:cBhvr>
                                      <p:to>
                                        <p:strVal val="visible"/>
                                      </p:to>
                                    </p:set>
                                    <p:animEffect transition="in" filter="circle(in)">
                                      <p:cBhvr>
                                        <p:cTn id="12" dur="2000"/>
                                        <p:tgtEl>
                                          <p:spTgt spid="25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541">
                                            <p:txEl>
                                              <p:pRg st="2" end="2"/>
                                            </p:txEl>
                                          </p:spTgt>
                                        </p:tgtEl>
                                        <p:attrNameLst>
                                          <p:attrName>style.visibility</p:attrName>
                                        </p:attrNameLst>
                                      </p:cBhvr>
                                      <p:to>
                                        <p:strVal val="visible"/>
                                      </p:to>
                                    </p:set>
                                    <p:animEffect transition="in" filter="circle(in)">
                                      <p:cBhvr>
                                        <p:cTn id="17" dur="2000"/>
                                        <p:tgtEl>
                                          <p:spTgt spid="254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0"/>
        <p:cNvGrpSpPr/>
        <p:nvPr/>
      </p:nvGrpSpPr>
      <p:grpSpPr>
        <a:xfrm>
          <a:off x="0" y="0"/>
          <a:ext cx="0" cy="0"/>
          <a:chOff x="0" y="0"/>
          <a:chExt cx="0" cy="0"/>
        </a:xfrm>
      </p:grpSpPr>
      <p:sp>
        <p:nvSpPr>
          <p:cNvPr id="2341" name="Google Shape;2341;p43"/>
          <p:cNvSpPr txBox="1">
            <a:spLocks noGrp="1"/>
          </p:cNvSpPr>
          <p:nvPr>
            <p:ph type="title"/>
          </p:nvPr>
        </p:nvSpPr>
        <p:spPr>
          <a:xfrm>
            <a:off x="4250300" y="2255538"/>
            <a:ext cx="41736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2342" name="Google Shape;2342;p43"/>
          <p:cNvSpPr txBox="1">
            <a:spLocks noGrp="1"/>
          </p:cNvSpPr>
          <p:nvPr>
            <p:ph type="title" idx="2"/>
          </p:nvPr>
        </p:nvSpPr>
        <p:spPr>
          <a:xfrm>
            <a:off x="4250300" y="1413750"/>
            <a:ext cx="4173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2343" name="Google Shape;2343;p43"/>
          <p:cNvSpPr txBox="1">
            <a:spLocks noGrp="1"/>
          </p:cNvSpPr>
          <p:nvPr>
            <p:ph type="subTitle" idx="1"/>
          </p:nvPr>
        </p:nvSpPr>
        <p:spPr>
          <a:xfrm>
            <a:off x="4250300" y="3089400"/>
            <a:ext cx="4173600" cy="39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enter a subtitle here if you need it</a:t>
            </a:r>
            <a:endParaRPr/>
          </a:p>
        </p:txBody>
      </p:sp>
      <p:grpSp>
        <p:nvGrpSpPr>
          <p:cNvPr id="2344" name="Google Shape;2344;p43"/>
          <p:cNvGrpSpPr/>
          <p:nvPr/>
        </p:nvGrpSpPr>
        <p:grpSpPr>
          <a:xfrm>
            <a:off x="426192" y="766886"/>
            <a:ext cx="3613343" cy="3819109"/>
            <a:chOff x="5100950" y="969475"/>
            <a:chExt cx="795050" cy="840325"/>
          </a:xfrm>
        </p:grpSpPr>
        <p:sp>
          <p:nvSpPr>
            <p:cNvPr id="2345" name="Google Shape;2345;p43"/>
            <p:cNvSpPr/>
            <p:nvPr/>
          </p:nvSpPr>
          <p:spPr>
            <a:xfrm>
              <a:off x="5156950" y="1016850"/>
              <a:ext cx="46525" cy="51525"/>
            </a:xfrm>
            <a:custGeom>
              <a:avLst/>
              <a:gdLst/>
              <a:ahLst/>
              <a:cxnLst/>
              <a:rect l="l" t="t" r="r" b="b"/>
              <a:pathLst>
                <a:path w="1861" h="2061" extrusionOk="0">
                  <a:moveTo>
                    <a:pt x="1109" y="0"/>
                  </a:moveTo>
                  <a:cubicBezTo>
                    <a:pt x="493" y="0"/>
                    <a:pt x="225" y="1059"/>
                    <a:pt x="225" y="1059"/>
                  </a:cubicBezTo>
                  <a:cubicBezTo>
                    <a:pt x="0" y="1667"/>
                    <a:pt x="654" y="2061"/>
                    <a:pt x="1168" y="2061"/>
                  </a:cubicBezTo>
                  <a:cubicBezTo>
                    <a:pt x="1418" y="2061"/>
                    <a:pt x="1635" y="1968"/>
                    <a:pt x="1701" y="1761"/>
                  </a:cubicBezTo>
                  <a:cubicBezTo>
                    <a:pt x="1831" y="1370"/>
                    <a:pt x="1561" y="1142"/>
                    <a:pt x="1310" y="1098"/>
                  </a:cubicBezTo>
                  <a:lnTo>
                    <a:pt x="1310" y="1098"/>
                  </a:lnTo>
                  <a:cubicBezTo>
                    <a:pt x="1584" y="829"/>
                    <a:pt x="1861" y="373"/>
                    <a:pt x="1499" y="130"/>
                  </a:cubicBezTo>
                  <a:cubicBezTo>
                    <a:pt x="1356" y="38"/>
                    <a:pt x="1226" y="0"/>
                    <a:pt x="1109"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3"/>
            <p:cNvSpPr/>
            <p:nvPr/>
          </p:nvSpPr>
          <p:spPr>
            <a:xfrm>
              <a:off x="5165825" y="1030200"/>
              <a:ext cx="28900" cy="31275"/>
            </a:xfrm>
            <a:custGeom>
              <a:avLst/>
              <a:gdLst/>
              <a:ahLst/>
              <a:cxnLst/>
              <a:rect l="l" t="t" r="r" b="b"/>
              <a:pathLst>
                <a:path w="1156" h="1251" extrusionOk="0">
                  <a:moveTo>
                    <a:pt x="560" y="1"/>
                  </a:moveTo>
                  <a:cubicBezTo>
                    <a:pt x="322" y="13"/>
                    <a:pt x="60" y="346"/>
                    <a:pt x="24" y="394"/>
                  </a:cubicBezTo>
                  <a:cubicBezTo>
                    <a:pt x="1" y="417"/>
                    <a:pt x="12" y="465"/>
                    <a:pt x="36" y="489"/>
                  </a:cubicBezTo>
                  <a:cubicBezTo>
                    <a:pt x="51" y="504"/>
                    <a:pt x="68" y="510"/>
                    <a:pt x="85" y="510"/>
                  </a:cubicBezTo>
                  <a:cubicBezTo>
                    <a:pt x="108" y="510"/>
                    <a:pt x="130" y="498"/>
                    <a:pt x="143" y="477"/>
                  </a:cubicBezTo>
                  <a:cubicBezTo>
                    <a:pt x="203" y="394"/>
                    <a:pt x="417" y="155"/>
                    <a:pt x="560" y="155"/>
                  </a:cubicBezTo>
                  <a:cubicBezTo>
                    <a:pt x="596" y="155"/>
                    <a:pt x="620" y="167"/>
                    <a:pt x="655" y="191"/>
                  </a:cubicBezTo>
                  <a:cubicBezTo>
                    <a:pt x="655" y="215"/>
                    <a:pt x="691" y="275"/>
                    <a:pt x="655" y="394"/>
                  </a:cubicBezTo>
                  <a:cubicBezTo>
                    <a:pt x="632" y="429"/>
                    <a:pt x="608" y="477"/>
                    <a:pt x="572" y="513"/>
                  </a:cubicBezTo>
                  <a:cubicBezTo>
                    <a:pt x="513" y="525"/>
                    <a:pt x="441" y="536"/>
                    <a:pt x="393" y="572"/>
                  </a:cubicBezTo>
                  <a:cubicBezTo>
                    <a:pt x="298" y="632"/>
                    <a:pt x="263" y="691"/>
                    <a:pt x="263" y="727"/>
                  </a:cubicBezTo>
                  <a:cubicBezTo>
                    <a:pt x="263" y="775"/>
                    <a:pt x="298" y="822"/>
                    <a:pt x="334" y="834"/>
                  </a:cubicBezTo>
                  <a:cubicBezTo>
                    <a:pt x="340" y="835"/>
                    <a:pt x="346" y="835"/>
                    <a:pt x="353" y="835"/>
                  </a:cubicBezTo>
                  <a:cubicBezTo>
                    <a:pt x="444" y="835"/>
                    <a:pt x="555" y="756"/>
                    <a:pt x="655" y="656"/>
                  </a:cubicBezTo>
                  <a:cubicBezTo>
                    <a:pt x="727" y="656"/>
                    <a:pt x="810" y="656"/>
                    <a:pt x="870" y="691"/>
                  </a:cubicBezTo>
                  <a:cubicBezTo>
                    <a:pt x="929" y="715"/>
                    <a:pt x="1013" y="763"/>
                    <a:pt x="965" y="906"/>
                  </a:cubicBezTo>
                  <a:cubicBezTo>
                    <a:pt x="929" y="1001"/>
                    <a:pt x="870" y="1060"/>
                    <a:pt x="810" y="1084"/>
                  </a:cubicBezTo>
                  <a:cubicBezTo>
                    <a:pt x="785" y="1095"/>
                    <a:pt x="757" y="1099"/>
                    <a:pt x="730" y="1099"/>
                  </a:cubicBezTo>
                  <a:cubicBezTo>
                    <a:pt x="602" y="1099"/>
                    <a:pt x="462" y="1004"/>
                    <a:pt x="393" y="965"/>
                  </a:cubicBezTo>
                  <a:cubicBezTo>
                    <a:pt x="385" y="957"/>
                    <a:pt x="374" y="953"/>
                    <a:pt x="361" y="953"/>
                  </a:cubicBezTo>
                  <a:cubicBezTo>
                    <a:pt x="339" y="953"/>
                    <a:pt x="314" y="966"/>
                    <a:pt x="298" y="989"/>
                  </a:cubicBezTo>
                  <a:cubicBezTo>
                    <a:pt x="263" y="1013"/>
                    <a:pt x="274" y="1060"/>
                    <a:pt x="310" y="1084"/>
                  </a:cubicBezTo>
                  <a:cubicBezTo>
                    <a:pt x="322" y="1084"/>
                    <a:pt x="536" y="1251"/>
                    <a:pt x="739" y="1251"/>
                  </a:cubicBezTo>
                  <a:cubicBezTo>
                    <a:pt x="786" y="1251"/>
                    <a:pt x="810" y="1251"/>
                    <a:pt x="858" y="1203"/>
                  </a:cubicBezTo>
                  <a:cubicBezTo>
                    <a:pt x="977" y="1179"/>
                    <a:pt x="1048" y="1072"/>
                    <a:pt x="1096" y="929"/>
                  </a:cubicBezTo>
                  <a:cubicBezTo>
                    <a:pt x="1155" y="751"/>
                    <a:pt x="1084" y="644"/>
                    <a:pt x="1025" y="584"/>
                  </a:cubicBezTo>
                  <a:cubicBezTo>
                    <a:pt x="965" y="525"/>
                    <a:pt x="858" y="513"/>
                    <a:pt x="774" y="489"/>
                  </a:cubicBezTo>
                  <a:cubicBezTo>
                    <a:pt x="846" y="346"/>
                    <a:pt x="846" y="215"/>
                    <a:pt x="774" y="108"/>
                  </a:cubicBezTo>
                  <a:cubicBezTo>
                    <a:pt x="715" y="36"/>
                    <a:pt x="632" y="1"/>
                    <a:pt x="5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3"/>
            <p:cNvSpPr/>
            <p:nvPr/>
          </p:nvSpPr>
          <p:spPr>
            <a:xfrm>
              <a:off x="5112450" y="1024450"/>
              <a:ext cx="55625" cy="51200"/>
            </a:xfrm>
            <a:custGeom>
              <a:avLst/>
              <a:gdLst/>
              <a:ahLst/>
              <a:cxnLst/>
              <a:rect l="l" t="t" r="r" b="b"/>
              <a:pathLst>
                <a:path w="2225" h="2048" extrusionOk="0">
                  <a:moveTo>
                    <a:pt x="757" y="1"/>
                  </a:moveTo>
                  <a:cubicBezTo>
                    <a:pt x="593" y="1"/>
                    <a:pt x="424" y="77"/>
                    <a:pt x="266" y="278"/>
                  </a:cubicBezTo>
                  <a:cubicBezTo>
                    <a:pt x="0" y="628"/>
                    <a:pt x="413" y="974"/>
                    <a:pt x="760" y="1142"/>
                  </a:cubicBezTo>
                  <a:lnTo>
                    <a:pt x="760" y="1142"/>
                  </a:lnTo>
                  <a:cubicBezTo>
                    <a:pt x="532" y="1259"/>
                    <a:pt x="344" y="1557"/>
                    <a:pt x="600" y="1886"/>
                  </a:cubicBezTo>
                  <a:cubicBezTo>
                    <a:pt x="685" y="1998"/>
                    <a:pt x="811" y="2047"/>
                    <a:pt x="953" y="2047"/>
                  </a:cubicBezTo>
                  <a:cubicBezTo>
                    <a:pt x="1484" y="2047"/>
                    <a:pt x="2225" y="1356"/>
                    <a:pt x="1755" y="755"/>
                  </a:cubicBezTo>
                  <a:cubicBezTo>
                    <a:pt x="1755" y="755"/>
                    <a:pt x="1275" y="1"/>
                    <a:pt x="757"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3"/>
            <p:cNvSpPr/>
            <p:nvPr/>
          </p:nvSpPr>
          <p:spPr>
            <a:xfrm>
              <a:off x="5128025" y="1036125"/>
              <a:ext cx="25025" cy="31600"/>
            </a:xfrm>
            <a:custGeom>
              <a:avLst/>
              <a:gdLst/>
              <a:ahLst/>
              <a:cxnLst/>
              <a:rect l="l" t="t" r="r" b="b"/>
              <a:pathLst>
                <a:path w="1001" h="1264" extrusionOk="0">
                  <a:moveTo>
                    <a:pt x="428" y="0"/>
                  </a:moveTo>
                  <a:cubicBezTo>
                    <a:pt x="395" y="0"/>
                    <a:pt x="363" y="5"/>
                    <a:pt x="334" y="14"/>
                  </a:cubicBezTo>
                  <a:cubicBezTo>
                    <a:pt x="262" y="49"/>
                    <a:pt x="203" y="109"/>
                    <a:pt x="167" y="180"/>
                  </a:cubicBezTo>
                  <a:cubicBezTo>
                    <a:pt x="120" y="311"/>
                    <a:pt x="167" y="430"/>
                    <a:pt x="286" y="550"/>
                  </a:cubicBezTo>
                  <a:cubicBezTo>
                    <a:pt x="191" y="585"/>
                    <a:pt x="120" y="645"/>
                    <a:pt x="84" y="716"/>
                  </a:cubicBezTo>
                  <a:cubicBezTo>
                    <a:pt x="36" y="788"/>
                    <a:pt x="0" y="907"/>
                    <a:pt x="108" y="1073"/>
                  </a:cubicBezTo>
                  <a:cubicBezTo>
                    <a:pt x="191" y="1192"/>
                    <a:pt x="298" y="1264"/>
                    <a:pt x="417" y="1264"/>
                  </a:cubicBezTo>
                  <a:cubicBezTo>
                    <a:pt x="679" y="1264"/>
                    <a:pt x="882" y="966"/>
                    <a:pt x="917" y="942"/>
                  </a:cubicBezTo>
                  <a:cubicBezTo>
                    <a:pt x="941" y="907"/>
                    <a:pt x="929" y="871"/>
                    <a:pt x="893" y="835"/>
                  </a:cubicBezTo>
                  <a:cubicBezTo>
                    <a:pt x="884" y="826"/>
                    <a:pt x="872" y="822"/>
                    <a:pt x="858" y="822"/>
                  </a:cubicBezTo>
                  <a:cubicBezTo>
                    <a:pt x="837" y="822"/>
                    <a:pt x="813" y="832"/>
                    <a:pt x="798" y="847"/>
                  </a:cubicBezTo>
                  <a:cubicBezTo>
                    <a:pt x="739" y="919"/>
                    <a:pt x="584" y="1109"/>
                    <a:pt x="441" y="1109"/>
                  </a:cubicBezTo>
                  <a:cubicBezTo>
                    <a:pt x="358" y="1109"/>
                    <a:pt x="298" y="1061"/>
                    <a:pt x="239" y="966"/>
                  </a:cubicBezTo>
                  <a:cubicBezTo>
                    <a:pt x="167" y="835"/>
                    <a:pt x="215" y="776"/>
                    <a:pt x="262" y="728"/>
                  </a:cubicBezTo>
                  <a:cubicBezTo>
                    <a:pt x="298" y="692"/>
                    <a:pt x="381" y="657"/>
                    <a:pt x="453" y="645"/>
                  </a:cubicBezTo>
                  <a:cubicBezTo>
                    <a:pt x="546" y="687"/>
                    <a:pt x="650" y="729"/>
                    <a:pt x="729" y="729"/>
                  </a:cubicBezTo>
                  <a:cubicBezTo>
                    <a:pt x="761" y="729"/>
                    <a:pt x="789" y="722"/>
                    <a:pt x="810" y="704"/>
                  </a:cubicBezTo>
                  <a:cubicBezTo>
                    <a:pt x="834" y="669"/>
                    <a:pt x="858" y="633"/>
                    <a:pt x="834" y="585"/>
                  </a:cubicBezTo>
                  <a:cubicBezTo>
                    <a:pt x="822" y="538"/>
                    <a:pt x="774" y="490"/>
                    <a:pt x="655" y="478"/>
                  </a:cubicBezTo>
                  <a:cubicBezTo>
                    <a:pt x="596" y="478"/>
                    <a:pt x="536" y="478"/>
                    <a:pt x="465" y="490"/>
                  </a:cubicBezTo>
                  <a:cubicBezTo>
                    <a:pt x="417" y="466"/>
                    <a:pt x="393" y="430"/>
                    <a:pt x="358" y="407"/>
                  </a:cubicBezTo>
                  <a:cubicBezTo>
                    <a:pt x="274" y="311"/>
                    <a:pt x="286" y="240"/>
                    <a:pt x="298" y="228"/>
                  </a:cubicBezTo>
                  <a:cubicBezTo>
                    <a:pt x="310" y="180"/>
                    <a:pt x="346" y="169"/>
                    <a:pt x="381" y="157"/>
                  </a:cubicBezTo>
                  <a:cubicBezTo>
                    <a:pt x="395" y="152"/>
                    <a:pt x="410" y="150"/>
                    <a:pt x="427" y="150"/>
                  </a:cubicBezTo>
                  <a:cubicBezTo>
                    <a:pt x="546" y="150"/>
                    <a:pt x="745" y="252"/>
                    <a:pt x="870" y="335"/>
                  </a:cubicBezTo>
                  <a:cubicBezTo>
                    <a:pt x="878" y="344"/>
                    <a:pt x="889" y="348"/>
                    <a:pt x="902" y="348"/>
                  </a:cubicBezTo>
                  <a:cubicBezTo>
                    <a:pt x="926" y="348"/>
                    <a:pt x="954" y="334"/>
                    <a:pt x="977" y="311"/>
                  </a:cubicBezTo>
                  <a:cubicBezTo>
                    <a:pt x="1001" y="288"/>
                    <a:pt x="989" y="240"/>
                    <a:pt x="953" y="216"/>
                  </a:cubicBezTo>
                  <a:cubicBezTo>
                    <a:pt x="932" y="185"/>
                    <a:pt x="650" y="0"/>
                    <a:pt x="42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3"/>
            <p:cNvSpPr/>
            <p:nvPr/>
          </p:nvSpPr>
          <p:spPr>
            <a:xfrm>
              <a:off x="5157800" y="1000675"/>
              <a:ext cx="17575" cy="32525"/>
            </a:xfrm>
            <a:custGeom>
              <a:avLst/>
              <a:gdLst/>
              <a:ahLst/>
              <a:cxnLst/>
              <a:rect l="l" t="t" r="r" b="b"/>
              <a:pathLst>
                <a:path w="703" h="1301" extrusionOk="0">
                  <a:moveTo>
                    <a:pt x="585" y="0"/>
                  </a:moveTo>
                  <a:cubicBezTo>
                    <a:pt x="508" y="0"/>
                    <a:pt x="441" y="25"/>
                    <a:pt x="381" y="74"/>
                  </a:cubicBezTo>
                  <a:cubicBezTo>
                    <a:pt x="60" y="336"/>
                    <a:pt x="0" y="1194"/>
                    <a:pt x="0" y="1229"/>
                  </a:cubicBezTo>
                  <a:cubicBezTo>
                    <a:pt x="0" y="1253"/>
                    <a:pt x="36" y="1301"/>
                    <a:pt x="83" y="1301"/>
                  </a:cubicBezTo>
                  <a:cubicBezTo>
                    <a:pt x="119" y="1301"/>
                    <a:pt x="155" y="1277"/>
                    <a:pt x="155" y="1241"/>
                  </a:cubicBezTo>
                  <a:cubicBezTo>
                    <a:pt x="167" y="1003"/>
                    <a:pt x="238" y="372"/>
                    <a:pt x="464" y="193"/>
                  </a:cubicBezTo>
                  <a:cubicBezTo>
                    <a:pt x="499" y="168"/>
                    <a:pt x="533" y="148"/>
                    <a:pt x="563" y="148"/>
                  </a:cubicBezTo>
                  <a:cubicBezTo>
                    <a:pt x="575" y="148"/>
                    <a:pt x="585" y="151"/>
                    <a:pt x="595" y="158"/>
                  </a:cubicBezTo>
                  <a:cubicBezTo>
                    <a:pt x="602" y="159"/>
                    <a:pt x="608" y="160"/>
                    <a:pt x="614" y="160"/>
                  </a:cubicBezTo>
                  <a:cubicBezTo>
                    <a:pt x="655" y="160"/>
                    <a:pt x="691" y="129"/>
                    <a:pt x="691" y="98"/>
                  </a:cubicBezTo>
                  <a:cubicBezTo>
                    <a:pt x="703" y="51"/>
                    <a:pt x="679" y="3"/>
                    <a:pt x="631" y="3"/>
                  </a:cubicBezTo>
                  <a:cubicBezTo>
                    <a:pt x="615" y="1"/>
                    <a:pt x="600" y="0"/>
                    <a:pt x="5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3"/>
            <p:cNvSpPr/>
            <p:nvPr/>
          </p:nvSpPr>
          <p:spPr>
            <a:xfrm>
              <a:off x="5135475" y="1007400"/>
              <a:ext cx="19650" cy="26100"/>
            </a:xfrm>
            <a:custGeom>
              <a:avLst/>
              <a:gdLst/>
              <a:ahLst/>
              <a:cxnLst/>
              <a:rect l="l" t="t" r="r" b="b"/>
              <a:pathLst>
                <a:path w="786" h="1044" extrusionOk="0">
                  <a:moveTo>
                    <a:pt x="76" y="0"/>
                  </a:moveTo>
                  <a:cubicBezTo>
                    <a:pt x="41" y="0"/>
                    <a:pt x="12" y="30"/>
                    <a:pt x="12" y="67"/>
                  </a:cubicBezTo>
                  <a:cubicBezTo>
                    <a:pt x="0" y="115"/>
                    <a:pt x="36" y="151"/>
                    <a:pt x="83" y="151"/>
                  </a:cubicBezTo>
                  <a:cubicBezTo>
                    <a:pt x="524" y="234"/>
                    <a:pt x="643" y="972"/>
                    <a:pt x="643" y="984"/>
                  </a:cubicBezTo>
                  <a:cubicBezTo>
                    <a:pt x="643" y="1020"/>
                    <a:pt x="691" y="1044"/>
                    <a:pt x="715" y="1044"/>
                  </a:cubicBezTo>
                  <a:cubicBezTo>
                    <a:pt x="762" y="1044"/>
                    <a:pt x="786" y="1008"/>
                    <a:pt x="786" y="960"/>
                  </a:cubicBezTo>
                  <a:cubicBezTo>
                    <a:pt x="786" y="925"/>
                    <a:pt x="655" y="91"/>
                    <a:pt x="107" y="8"/>
                  </a:cubicBezTo>
                  <a:cubicBezTo>
                    <a:pt x="97" y="3"/>
                    <a:pt x="86" y="0"/>
                    <a:pt x="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3"/>
            <p:cNvSpPr/>
            <p:nvPr/>
          </p:nvSpPr>
          <p:spPr>
            <a:xfrm>
              <a:off x="5833100" y="1492825"/>
              <a:ext cx="58950" cy="50300"/>
            </a:xfrm>
            <a:custGeom>
              <a:avLst/>
              <a:gdLst/>
              <a:ahLst/>
              <a:cxnLst/>
              <a:rect l="l" t="t" r="r" b="b"/>
              <a:pathLst>
                <a:path w="2358" h="2012" extrusionOk="0">
                  <a:moveTo>
                    <a:pt x="1618" y="1"/>
                  </a:moveTo>
                  <a:cubicBezTo>
                    <a:pt x="1131" y="1"/>
                    <a:pt x="599" y="593"/>
                    <a:pt x="599" y="593"/>
                  </a:cubicBezTo>
                  <a:cubicBezTo>
                    <a:pt x="1" y="1132"/>
                    <a:pt x="738" y="2012"/>
                    <a:pt x="1280" y="2012"/>
                  </a:cubicBezTo>
                  <a:cubicBezTo>
                    <a:pt x="1385" y="2012"/>
                    <a:pt x="1484" y="1979"/>
                    <a:pt x="1563" y="1903"/>
                  </a:cubicBezTo>
                  <a:cubicBezTo>
                    <a:pt x="1867" y="1614"/>
                    <a:pt x="1723" y="1287"/>
                    <a:pt x="1514" y="1140"/>
                  </a:cubicBezTo>
                  <a:lnTo>
                    <a:pt x="1514" y="1140"/>
                  </a:lnTo>
                  <a:cubicBezTo>
                    <a:pt x="1885" y="1030"/>
                    <a:pt x="2358" y="755"/>
                    <a:pt x="2147" y="367"/>
                  </a:cubicBezTo>
                  <a:cubicBezTo>
                    <a:pt x="2003" y="97"/>
                    <a:pt x="1814" y="1"/>
                    <a:pt x="1618"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3"/>
            <p:cNvSpPr/>
            <p:nvPr/>
          </p:nvSpPr>
          <p:spPr>
            <a:xfrm>
              <a:off x="5850725" y="1502625"/>
              <a:ext cx="22650" cy="32125"/>
            </a:xfrm>
            <a:custGeom>
              <a:avLst/>
              <a:gdLst/>
              <a:ahLst/>
              <a:cxnLst/>
              <a:rect l="l" t="t" r="r" b="b"/>
              <a:pathLst>
                <a:path w="906" h="1285" extrusionOk="0">
                  <a:moveTo>
                    <a:pt x="555" y="1"/>
                  </a:moveTo>
                  <a:cubicBezTo>
                    <a:pt x="345" y="1"/>
                    <a:pt x="109" y="111"/>
                    <a:pt x="72" y="130"/>
                  </a:cubicBezTo>
                  <a:cubicBezTo>
                    <a:pt x="37" y="154"/>
                    <a:pt x="25" y="189"/>
                    <a:pt x="37" y="225"/>
                  </a:cubicBezTo>
                  <a:cubicBezTo>
                    <a:pt x="63" y="252"/>
                    <a:pt x="83" y="265"/>
                    <a:pt x="112" y="265"/>
                  </a:cubicBezTo>
                  <a:cubicBezTo>
                    <a:pt x="121" y="265"/>
                    <a:pt x="132" y="264"/>
                    <a:pt x="144" y="261"/>
                  </a:cubicBezTo>
                  <a:cubicBezTo>
                    <a:pt x="261" y="206"/>
                    <a:pt x="434" y="145"/>
                    <a:pt x="563" y="145"/>
                  </a:cubicBezTo>
                  <a:cubicBezTo>
                    <a:pt x="603" y="145"/>
                    <a:pt x="639" y="151"/>
                    <a:pt x="668" y="166"/>
                  </a:cubicBezTo>
                  <a:cubicBezTo>
                    <a:pt x="691" y="189"/>
                    <a:pt x="727" y="201"/>
                    <a:pt x="727" y="249"/>
                  </a:cubicBezTo>
                  <a:cubicBezTo>
                    <a:pt x="727" y="273"/>
                    <a:pt x="739" y="344"/>
                    <a:pt x="644" y="428"/>
                  </a:cubicBezTo>
                  <a:cubicBezTo>
                    <a:pt x="608" y="451"/>
                    <a:pt x="560" y="487"/>
                    <a:pt x="525" y="499"/>
                  </a:cubicBezTo>
                  <a:cubicBezTo>
                    <a:pt x="453" y="463"/>
                    <a:pt x="406" y="451"/>
                    <a:pt x="346" y="451"/>
                  </a:cubicBezTo>
                  <a:cubicBezTo>
                    <a:pt x="333" y="450"/>
                    <a:pt x="321" y="449"/>
                    <a:pt x="310" y="449"/>
                  </a:cubicBezTo>
                  <a:cubicBezTo>
                    <a:pt x="212" y="449"/>
                    <a:pt x="154" y="491"/>
                    <a:pt x="144" y="523"/>
                  </a:cubicBezTo>
                  <a:cubicBezTo>
                    <a:pt x="120" y="570"/>
                    <a:pt x="132" y="618"/>
                    <a:pt x="156" y="642"/>
                  </a:cubicBezTo>
                  <a:cubicBezTo>
                    <a:pt x="187" y="678"/>
                    <a:pt x="234" y="692"/>
                    <a:pt x="288" y="692"/>
                  </a:cubicBezTo>
                  <a:cubicBezTo>
                    <a:pt x="360" y="692"/>
                    <a:pt x="444" y="669"/>
                    <a:pt x="525" y="642"/>
                  </a:cubicBezTo>
                  <a:cubicBezTo>
                    <a:pt x="596" y="678"/>
                    <a:pt x="656" y="725"/>
                    <a:pt x="703" y="785"/>
                  </a:cubicBezTo>
                  <a:cubicBezTo>
                    <a:pt x="739" y="820"/>
                    <a:pt x="775" y="904"/>
                    <a:pt x="668" y="1023"/>
                  </a:cubicBezTo>
                  <a:cubicBezTo>
                    <a:pt x="611" y="1089"/>
                    <a:pt x="561" y="1125"/>
                    <a:pt x="502" y="1125"/>
                  </a:cubicBezTo>
                  <a:cubicBezTo>
                    <a:pt x="486" y="1125"/>
                    <a:pt x="470" y="1123"/>
                    <a:pt x="453" y="1118"/>
                  </a:cubicBezTo>
                  <a:cubicBezTo>
                    <a:pt x="310" y="1106"/>
                    <a:pt x="179" y="904"/>
                    <a:pt x="144" y="820"/>
                  </a:cubicBezTo>
                  <a:cubicBezTo>
                    <a:pt x="126" y="803"/>
                    <a:pt x="102" y="792"/>
                    <a:pt x="77" y="792"/>
                  </a:cubicBezTo>
                  <a:cubicBezTo>
                    <a:pt x="68" y="792"/>
                    <a:pt x="58" y="793"/>
                    <a:pt x="48" y="797"/>
                  </a:cubicBezTo>
                  <a:cubicBezTo>
                    <a:pt x="13" y="820"/>
                    <a:pt x="1" y="868"/>
                    <a:pt x="13" y="904"/>
                  </a:cubicBezTo>
                  <a:cubicBezTo>
                    <a:pt x="13" y="916"/>
                    <a:pt x="179" y="1237"/>
                    <a:pt x="429" y="1285"/>
                  </a:cubicBezTo>
                  <a:lnTo>
                    <a:pt x="489" y="1285"/>
                  </a:lnTo>
                  <a:cubicBezTo>
                    <a:pt x="584" y="1285"/>
                    <a:pt x="680" y="1237"/>
                    <a:pt x="775" y="1118"/>
                  </a:cubicBezTo>
                  <a:cubicBezTo>
                    <a:pt x="906" y="987"/>
                    <a:pt x="894" y="856"/>
                    <a:pt x="858" y="785"/>
                  </a:cubicBezTo>
                  <a:cubicBezTo>
                    <a:pt x="834" y="689"/>
                    <a:pt x="751" y="630"/>
                    <a:pt x="680" y="570"/>
                  </a:cubicBezTo>
                  <a:cubicBezTo>
                    <a:pt x="822" y="487"/>
                    <a:pt x="894" y="368"/>
                    <a:pt x="858" y="225"/>
                  </a:cubicBezTo>
                  <a:cubicBezTo>
                    <a:pt x="846" y="142"/>
                    <a:pt x="799" y="82"/>
                    <a:pt x="727" y="35"/>
                  </a:cubicBezTo>
                  <a:cubicBezTo>
                    <a:pt x="676" y="10"/>
                    <a:pt x="616" y="1"/>
                    <a:pt x="5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3"/>
            <p:cNvSpPr/>
            <p:nvPr/>
          </p:nvSpPr>
          <p:spPr>
            <a:xfrm>
              <a:off x="5801800" y="1474825"/>
              <a:ext cx="43275" cy="51200"/>
            </a:xfrm>
            <a:custGeom>
              <a:avLst/>
              <a:gdLst/>
              <a:ahLst/>
              <a:cxnLst/>
              <a:rect l="l" t="t" r="r" b="b"/>
              <a:pathLst>
                <a:path w="1731" h="2048" extrusionOk="0">
                  <a:moveTo>
                    <a:pt x="857" y="0"/>
                  </a:moveTo>
                  <a:cubicBezTo>
                    <a:pt x="763" y="0"/>
                    <a:pt x="658" y="23"/>
                    <a:pt x="541" y="75"/>
                  </a:cubicBezTo>
                  <a:cubicBezTo>
                    <a:pt x="141" y="251"/>
                    <a:pt x="345" y="753"/>
                    <a:pt x="573" y="1065"/>
                  </a:cubicBezTo>
                  <a:lnTo>
                    <a:pt x="573" y="1065"/>
                  </a:lnTo>
                  <a:cubicBezTo>
                    <a:pt x="565" y="1065"/>
                    <a:pt x="557" y="1065"/>
                    <a:pt x="549" y="1065"/>
                  </a:cubicBezTo>
                  <a:cubicBezTo>
                    <a:pt x="294" y="1065"/>
                    <a:pt x="0" y="1233"/>
                    <a:pt x="65" y="1635"/>
                  </a:cubicBezTo>
                  <a:cubicBezTo>
                    <a:pt x="113" y="1911"/>
                    <a:pt x="411" y="2047"/>
                    <a:pt x="734" y="2047"/>
                  </a:cubicBezTo>
                  <a:cubicBezTo>
                    <a:pt x="1205" y="2047"/>
                    <a:pt x="1730" y="1759"/>
                    <a:pt x="1624" y="1194"/>
                  </a:cubicBezTo>
                  <a:cubicBezTo>
                    <a:pt x="1624" y="1194"/>
                    <a:pt x="1533" y="0"/>
                    <a:pt x="857"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3"/>
            <p:cNvSpPr/>
            <p:nvPr/>
          </p:nvSpPr>
          <p:spPr>
            <a:xfrm>
              <a:off x="5810250" y="1488825"/>
              <a:ext cx="29200" cy="30450"/>
            </a:xfrm>
            <a:custGeom>
              <a:avLst/>
              <a:gdLst/>
              <a:ahLst/>
              <a:cxnLst/>
              <a:rect l="l" t="t" r="r" b="b"/>
              <a:pathLst>
                <a:path w="1168" h="1218" extrusionOk="0">
                  <a:moveTo>
                    <a:pt x="659" y="1"/>
                  </a:moveTo>
                  <a:cubicBezTo>
                    <a:pt x="590" y="1"/>
                    <a:pt x="529" y="35"/>
                    <a:pt x="477" y="87"/>
                  </a:cubicBezTo>
                  <a:cubicBezTo>
                    <a:pt x="382" y="170"/>
                    <a:pt x="358" y="301"/>
                    <a:pt x="417" y="468"/>
                  </a:cubicBezTo>
                  <a:cubicBezTo>
                    <a:pt x="395" y="465"/>
                    <a:pt x="372" y="463"/>
                    <a:pt x="348" y="463"/>
                  </a:cubicBezTo>
                  <a:cubicBezTo>
                    <a:pt x="273" y="463"/>
                    <a:pt x="198" y="479"/>
                    <a:pt x="143" y="515"/>
                  </a:cubicBezTo>
                  <a:cubicBezTo>
                    <a:pt x="72" y="563"/>
                    <a:pt x="1" y="646"/>
                    <a:pt x="13" y="837"/>
                  </a:cubicBezTo>
                  <a:cubicBezTo>
                    <a:pt x="36" y="1003"/>
                    <a:pt x="96" y="1110"/>
                    <a:pt x="203" y="1170"/>
                  </a:cubicBezTo>
                  <a:cubicBezTo>
                    <a:pt x="263" y="1194"/>
                    <a:pt x="334" y="1218"/>
                    <a:pt x="394" y="1218"/>
                  </a:cubicBezTo>
                  <a:cubicBezTo>
                    <a:pt x="572" y="1218"/>
                    <a:pt x="751" y="1122"/>
                    <a:pt x="751" y="1122"/>
                  </a:cubicBezTo>
                  <a:cubicBezTo>
                    <a:pt x="786" y="1087"/>
                    <a:pt x="810" y="1051"/>
                    <a:pt x="786" y="1015"/>
                  </a:cubicBezTo>
                  <a:cubicBezTo>
                    <a:pt x="760" y="998"/>
                    <a:pt x="734" y="987"/>
                    <a:pt x="708" y="987"/>
                  </a:cubicBezTo>
                  <a:cubicBezTo>
                    <a:pt x="698" y="987"/>
                    <a:pt x="689" y="988"/>
                    <a:pt x="679" y="991"/>
                  </a:cubicBezTo>
                  <a:cubicBezTo>
                    <a:pt x="628" y="1026"/>
                    <a:pt x="496" y="1079"/>
                    <a:pt x="377" y="1079"/>
                  </a:cubicBezTo>
                  <a:cubicBezTo>
                    <a:pt x="331" y="1079"/>
                    <a:pt x="287" y="1071"/>
                    <a:pt x="251" y="1051"/>
                  </a:cubicBezTo>
                  <a:cubicBezTo>
                    <a:pt x="191" y="1015"/>
                    <a:pt x="155" y="944"/>
                    <a:pt x="143" y="837"/>
                  </a:cubicBezTo>
                  <a:cubicBezTo>
                    <a:pt x="132" y="682"/>
                    <a:pt x="203" y="646"/>
                    <a:pt x="263" y="634"/>
                  </a:cubicBezTo>
                  <a:cubicBezTo>
                    <a:pt x="283" y="631"/>
                    <a:pt x="305" y="629"/>
                    <a:pt x="328" y="629"/>
                  </a:cubicBezTo>
                  <a:cubicBezTo>
                    <a:pt x="382" y="629"/>
                    <a:pt x="438" y="638"/>
                    <a:pt x="489" y="646"/>
                  </a:cubicBezTo>
                  <a:cubicBezTo>
                    <a:pt x="557" y="760"/>
                    <a:pt x="668" y="873"/>
                    <a:pt x="761" y="873"/>
                  </a:cubicBezTo>
                  <a:cubicBezTo>
                    <a:pt x="766" y="873"/>
                    <a:pt x="770" y="873"/>
                    <a:pt x="775" y="872"/>
                  </a:cubicBezTo>
                  <a:cubicBezTo>
                    <a:pt x="810" y="872"/>
                    <a:pt x="846" y="825"/>
                    <a:pt x="858" y="777"/>
                  </a:cubicBezTo>
                  <a:cubicBezTo>
                    <a:pt x="870" y="741"/>
                    <a:pt x="858" y="682"/>
                    <a:pt x="751" y="599"/>
                  </a:cubicBezTo>
                  <a:cubicBezTo>
                    <a:pt x="691" y="563"/>
                    <a:pt x="632" y="527"/>
                    <a:pt x="572" y="515"/>
                  </a:cubicBezTo>
                  <a:lnTo>
                    <a:pt x="536" y="384"/>
                  </a:lnTo>
                  <a:cubicBezTo>
                    <a:pt x="501" y="241"/>
                    <a:pt x="560" y="194"/>
                    <a:pt x="572" y="182"/>
                  </a:cubicBezTo>
                  <a:cubicBezTo>
                    <a:pt x="608" y="158"/>
                    <a:pt x="632" y="158"/>
                    <a:pt x="667" y="158"/>
                  </a:cubicBezTo>
                  <a:cubicBezTo>
                    <a:pt x="786" y="170"/>
                    <a:pt x="953" y="408"/>
                    <a:pt x="1025" y="539"/>
                  </a:cubicBezTo>
                  <a:cubicBezTo>
                    <a:pt x="1042" y="566"/>
                    <a:pt x="1074" y="579"/>
                    <a:pt x="1103" y="579"/>
                  </a:cubicBezTo>
                  <a:cubicBezTo>
                    <a:pt x="1113" y="579"/>
                    <a:pt x="1123" y="578"/>
                    <a:pt x="1132" y="575"/>
                  </a:cubicBezTo>
                  <a:cubicBezTo>
                    <a:pt x="1156" y="539"/>
                    <a:pt x="1167" y="491"/>
                    <a:pt x="1156" y="468"/>
                  </a:cubicBezTo>
                  <a:cubicBezTo>
                    <a:pt x="1144" y="420"/>
                    <a:pt x="929" y="51"/>
                    <a:pt x="691" y="3"/>
                  </a:cubicBezTo>
                  <a:cubicBezTo>
                    <a:pt x="680" y="2"/>
                    <a:pt x="670" y="1"/>
                    <a:pt x="65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3"/>
            <p:cNvSpPr/>
            <p:nvPr/>
          </p:nvSpPr>
          <p:spPr>
            <a:xfrm>
              <a:off x="5848950" y="1473300"/>
              <a:ext cx="29200" cy="24250"/>
            </a:xfrm>
            <a:custGeom>
              <a:avLst/>
              <a:gdLst/>
              <a:ahLst/>
              <a:cxnLst/>
              <a:rect l="l" t="t" r="r" b="b"/>
              <a:pathLst>
                <a:path w="1168" h="970" extrusionOk="0">
                  <a:moveTo>
                    <a:pt x="937" y="1"/>
                  </a:moveTo>
                  <a:cubicBezTo>
                    <a:pt x="916" y="1"/>
                    <a:pt x="894" y="2"/>
                    <a:pt x="870" y="5"/>
                  </a:cubicBezTo>
                  <a:cubicBezTo>
                    <a:pt x="489" y="77"/>
                    <a:pt x="48" y="779"/>
                    <a:pt x="12" y="850"/>
                  </a:cubicBezTo>
                  <a:cubicBezTo>
                    <a:pt x="0" y="886"/>
                    <a:pt x="12" y="946"/>
                    <a:pt x="36" y="958"/>
                  </a:cubicBezTo>
                  <a:cubicBezTo>
                    <a:pt x="48" y="969"/>
                    <a:pt x="72" y="969"/>
                    <a:pt x="84" y="969"/>
                  </a:cubicBezTo>
                  <a:cubicBezTo>
                    <a:pt x="119" y="969"/>
                    <a:pt x="143" y="969"/>
                    <a:pt x="131" y="922"/>
                  </a:cubicBezTo>
                  <a:cubicBezTo>
                    <a:pt x="250" y="731"/>
                    <a:pt x="620" y="196"/>
                    <a:pt x="881" y="148"/>
                  </a:cubicBezTo>
                  <a:cubicBezTo>
                    <a:pt x="896" y="145"/>
                    <a:pt x="910" y="143"/>
                    <a:pt x="924" y="143"/>
                  </a:cubicBezTo>
                  <a:cubicBezTo>
                    <a:pt x="965" y="143"/>
                    <a:pt x="1001" y="157"/>
                    <a:pt x="1036" y="184"/>
                  </a:cubicBezTo>
                  <a:cubicBezTo>
                    <a:pt x="1045" y="193"/>
                    <a:pt x="1058" y="197"/>
                    <a:pt x="1072" y="197"/>
                  </a:cubicBezTo>
                  <a:cubicBezTo>
                    <a:pt x="1095" y="197"/>
                    <a:pt x="1121" y="186"/>
                    <a:pt x="1143" y="172"/>
                  </a:cubicBezTo>
                  <a:cubicBezTo>
                    <a:pt x="1167" y="136"/>
                    <a:pt x="1155" y="88"/>
                    <a:pt x="1120" y="65"/>
                  </a:cubicBezTo>
                  <a:cubicBezTo>
                    <a:pt x="1064" y="18"/>
                    <a:pt x="1009" y="1"/>
                    <a:pt x="9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3"/>
            <p:cNvSpPr/>
            <p:nvPr/>
          </p:nvSpPr>
          <p:spPr>
            <a:xfrm>
              <a:off x="5839425" y="1464450"/>
              <a:ext cx="14600" cy="30425"/>
            </a:xfrm>
            <a:custGeom>
              <a:avLst/>
              <a:gdLst/>
              <a:ahLst/>
              <a:cxnLst/>
              <a:rect l="l" t="t" r="r" b="b"/>
              <a:pathLst>
                <a:path w="584" h="1217" extrusionOk="0">
                  <a:moveTo>
                    <a:pt x="99" y="1"/>
                  </a:moveTo>
                  <a:cubicBezTo>
                    <a:pt x="75" y="1"/>
                    <a:pt x="51" y="11"/>
                    <a:pt x="36" y="26"/>
                  </a:cubicBezTo>
                  <a:cubicBezTo>
                    <a:pt x="0" y="61"/>
                    <a:pt x="12" y="109"/>
                    <a:pt x="48" y="133"/>
                  </a:cubicBezTo>
                  <a:cubicBezTo>
                    <a:pt x="405" y="407"/>
                    <a:pt x="155" y="1133"/>
                    <a:pt x="155" y="1133"/>
                  </a:cubicBezTo>
                  <a:cubicBezTo>
                    <a:pt x="131" y="1157"/>
                    <a:pt x="155" y="1204"/>
                    <a:pt x="203" y="1216"/>
                  </a:cubicBezTo>
                  <a:lnTo>
                    <a:pt x="227" y="1216"/>
                  </a:lnTo>
                  <a:cubicBezTo>
                    <a:pt x="262" y="1216"/>
                    <a:pt x="286" y="1204"/>
                    <a:pt x="298" y="1181"/>
                  </a:cubicBezTo>
                  <a:cubicBezTo>
                    <a:pt x="322" y="1145"/>
                    <a:pt x="584" y="347"/>
                    <a:pt x="143" y="14"/>
                  </a:cubicBezTo>
                  <a:cubicBezTo>
                    <a:pt x="130" y="5"/>
                    <a:pt x="114" y="1"/>
                    <a:pt x="9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3"/>
            <p:cNvSpPr/>
            <p:nvPr/>
          </p:nvSpPr>
          <p:spPr>
            <a:xfrm>
              <a:off x="5188150" y="1694875"/>
              <a:ext cx="38125" cy="36100"/>
            </a:xfrm>
            <a:custGeom>
              <a:avLst/>
              <a:gdLst/>
              <a:ahLst/>
              <a:cxnLst/>
              <a:rect l="l" t="t" r="r" b="b"/>
              <a:pathLst>
                <a:path w="1525" h="1444" extrusionOk="0">
                  <a:moveTo>
                    <a:pt x="382" y="0"/>
                  </a:moveTo>
                  <a:cubicBezTo>
                    <a:pt x="382" y="0"/>
                    <a:pt x="1" y="334"/>
                    <a:pt x="36" y="488"/>
                  </a:cubicBezTo>
                  <a:cubicBezTo>
                    <a:pt x="82" y="615"/>
                    <a:pt x="864" y="1444"/>
                    <a:pt x="979" y="1444"/>
                  </a:cubicBezTo>
                  <a:cubicBezTo>
                    <a:pt x="983" y="1444"/>
                    <a:pt x="986" y="1443"/>
                    <a:pt x="989" y="1441"/>
                  </a:cubicBezTo>
                  <a:cubicBezTo>
                    <a:pt x="1084" y="1393"/>
                    <a:pt x="1525" y="929"/>
                    <a:pt x="1525" y="929"/>
                  </a:cubicBezTo>
                  <a:lnTo>
                    <a:pt x="3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3"/>
            <p:cNvSpPr/>
            <p:nvPr/>
          </p:nvSpPr>
          <p:spPr>
            <a:xfrm>
              <a:off x="5186075" y="1692650"/>
              <a:ext cx="42275" cy="40050"/>
            </a:xfrm>
            <a:custGeom>
              <a:avLst/>
              <a:gdLst/>
              <a:ahLst/>
              <a:cxnLst/>
              <a:rect l="l" t="t" r="r" b="b"/>
              <a:pathLst>
                <a:path w="1691" h="1602" extrusionOk="0">
                  <a:moveTo>
                    <a:pt x="476" y="173"/>
                  </a:moveTo>
                  <a:lnTo>
                    <a:pt x="1524" y="1018"/>
                  </a:lnTo>
                  <a:cubicBezTo>
                    <a:pt x="1358" y="1185"/>
                    <a:pt x="1143" y="1375"/>
                    <a:pt x="1072" y="1435"/>
                  </a:cubicBezTo>
                  <a:cubicBezTo>
                    <a:pt x="917" y="1351"/>
                    <a:pt x="250" y="637"/>
                    <a:pt x="215" y="530"/>
                  </a:cubicBezTo>
                  <a:cubicBezTo>
                    <a:pt x="191" y="482"/>
                    <a:pt x="322" y="327"/>
                    <a:pt x="476" y="173"/>
                  </a:cubicBezTo>
                  <a:close/>
                  <a:moveTo>
                    <a:pt x="473" y="0"/>
                  </a:moveTo>
                  <a:cubicBezTo>
                    <a:pt x="456" y="0"/>
                    <a:pt x="435" y="6"/>
                    <a:pt x="417" y="18"/>
                  </a:cubicBezTo>
                  <a:cubicBezTo>
                    <a:pt x="298" y="149"/>
                    <a:pt x="0" y="423"/>
                    <a:pt x="60" y="589"/>
                  </a:cubicBezTo>
                  <a:cubicBezTo>
                    <a:pt x="107" y="744"/>
                    <a:pt x="893" y="1601"/>
                    <a:pt x="1072" y="1601"/>
                  </a:cubicBezTo>
                  <a:lnTo>
                    <a:pt x="1119" y="1601"/>
                  </a:lnTo>
                  <a:cubicBezTo>
                    <a:pt x="1215" y="1542"/>
                    <a:pt x="1596" y="1161"/>
                    <a:pt x="1667" y="1078"/>
                  </a:cubicBezTo>
                  <a:cubicBezTo>
                    <a:pt x="1691" y="1066"/>
                    <a:pt x="1691" y="1042"/>
                    <a:pt x="1691" y="1018"/>
                  </a:cubicBezTo>
                  <a:cubicBezTo>
                    <a:pt x="1691" y="994"/>
                    <a:pt x="1667" y="970"/>
                    <a:pt x="1655" y="958"/>
                  </a:cubicBezTo>
                  <a:lnTo>
                    <a:pt x="512" y="18"/>
                  </a:lnTo>
                  <a:cubicBezTo>
                    <a:pt x="506" y="6"/>
                    <a:pt x="491" y="0"/>
                    <a:pt x="4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3"/>
            <p:cNvSpPr/>
            <p:nvPr/>
          </p:nvSpPr>
          <p:spPr>
            <a:xfrm>
              <a:off x="5157500" y="1652750"/>
              <a:ext cx="61025" cy="34450"/>
            </a:xfrm>
            <a:custGeom>
              <a:avLst/>
              <a:gdLst/>
              <a:ahLst/>
              <a:cxnLst/>
              <a:rect l="l" t="t" r="r" b="b"/>
              <a:pathLst>
                <a:path w="2441" h="1378" extrusionOk="0">
                  <a:moveTo>
                    <a:pt x="1779" y="1"/>
                  </a:moveTo>
                  <a:cubicBezTo>
                    <a:pt x="1453" y="1"/>
                    <a:pt x="1040" y="135"/>
                    <a:pt x="619" y="626"/>
                  </a:cubicBezTo>
                  <a:cubicBezTo>
                    <a:pt x="0" y="1364"/>
                    <a:pt x="1084" y="995"/>
                    <a:pt x="1429" y="1328"/>
                  </a:cubicBezTo>
                  <a:cubicBezTo>
                    <a:pt x="1465" y="1362"/>
                    <a:pt x="1505" y="1377"/>
                    <a:pt x="1547" y="1377"/>
                  </a:cubicBezTo>
                  <a:cubicBezTo>
                    <a:pt x="1913" y="1377"/>
                    <a:pt x="2441" y="197"/>
                    <a:pt x="2441" y="197"/>
                  </a:cubicBezTo>
                  <a:cubicBezTo>
                    <a:pt x="2441" y="197"/>
                    <a:pt x="2174" y="1"/>
                    <a:pt x="1779"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3"/>
            <p:cNvSpPr/>
            <p:nvPr/>
          </p:nvSpPr>
          <p:spPr>
            <a:xfrm>
              <a:off x="5222975" y="1701125"/>
              <a:ext cx="52425" cy="47575"/>
            </a:xfrm>
            <a:custGeom>
              <a:avLst/>
              <a:gdLst/>
              <a:ahLst/>
              <a:cxnLst/>
              <a:rect l="l" t="t" r="r" b="b"/>
              <a:pathLst>
                <a:path w="2097" h="1903" extrusionOk="0">
                  <a:moveTo>
                    <a:pt x="1548" y="0"/>
                  </a:moveTo>
                  <a:lnTo>
                    <a:pt x="1548" y="0"/>
                  </a:lnTo>
                  <a:cubicBezTo>
                    <a:pt x="1548" y="0"/>
                    <a:pt x="1" y="489"/>
                    <a:pt x="298" y="869"/>
                  </a:cubicBezTo>
                  <a:cubicBezTo>
                    <a:pt x="536" y="1184"/>
                    <a:pt x="271" y="1902"/>
                    <a:pt x="565" y="1902"/>
                  </a:cubicBezTo>
                  <a:cubicBezTo>
                    <a:pt x="638" y="1902"/>
                    <a:pt x="746" y="1858"/>
                    <a:pt x="905" y="1751"/>
                  </a:cubicBezTo>
                  <a:cubicBezTo>
                    <a:pt x="2096" y="965"/>
                    <a:pt x="1548" y="0"/>
                    <a:pt x="1548"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3"/>
            <p:cNvSpPr/>
            <p:nvPr/>
          </p:nvSpPr>
          <p:spPr>
            <a:xfrm>
              <a:off x="5185300" y="1643575"/>
              <a:ext cx="100950" cy="87175"/>
            </a:xfrm>
            <a:custGeom>
              <a:avLst/>
              <a:gdLst/>
              <a:ahLst/>
              <a:cxnLst/>
              <a:rect l="l" t="t" r="r" b="b"/>
              <a:pathLst>
                <a:path w="4038" h="3487" extrusionOk="0">
                  <a:moveTo>
                    <a:pt x="2694" y="1"/>
                  </a:moveTo>
                  <a:cubicBezTo>
                    <a:pt x="1594" y="1"/>
                    <a:pt x="1" y="1639"/>
                    <a:pt x="67" y="1790"/>
                  </a:cubicBezTo>
                  <a:cubicBezTo>
                    <a:pt x="67" y="1790"/>
                    <a:pt x="1448" y="3338"/>
                    <a:pt x="1758" y="3481"/>
                  </a:cubicBezTo>
                  <a:cubicBezTo>
                    <a:pt x="1766" y="3485"/>
                    <a:pt x="1776" y="3487"/>
                    <a:pt x="1788" y="3487"/>
                  </a:cubicBezTo>
                  <a:cubicBezTo>
                    <a:pt x="2177" y="3487"/>
                    <a:pt x="4037" y="1334"/>
                    <a:pt x="3413" y="385"/>
                  </a:cubicBezTo>
                  <a:cubicBezTo>
                    <a:pt x="3231" y="111"/>
                    <a:pt x="2979" y="1"/>
                    <a:pt x="2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3"/>
            <p:cNvSpPr/>
            <p:nvPr/>
          </p:nvSpPr>
          <p:spPr>
            <a:xfrm>
              <a:off x="5185175" y="1641600"/>
              <a:ext cx="94375" cy="91100"/>
            </a:xfrm>
            <a:custGeom>
              <a:avLst/>
              <a:gdLst/>
              <a:ahLst/>
              <a:cxnLst/>
              <a:rect l="l" t="t" r="r" b="b"/>
              <a:pathLst>
                <a:path w="3775" h="3644" extrusionOk="0">
                  <a:moveTo>
                    <a:pt x="2691" y="143"/>
                  </a:moveTo>
                  <a:cubicBezTo>
                    <a:pt x="2977" y="143"/>
                    <a:pt x="3191" y="262"/>
                    <a:pt x="3346" y="500"/>
                  </a:cubicBezTo>
                  <a:cubicBezTo>
                    <a:pt x="3549" y="822"/>
                    <a:pt x="3477" y="1357"/>
                    <a:pt x="3132" y="1977"/>
                  </a:cubicBezTo>
                  <a:cubicBezTo>
                    <a:pt x="2691" y="2810"/>
                    <a:pt x="1977" y="3501"/>
                    <a:pt x="1798" y="3501"/>
                  </a:cubicBezTo>
                  <a:cubicBezTo>
                    <a:pt x="1572" y="3393"/>
                    <a:pt x="560" y="2310"/>
                    <a:pt x="155" y="1857"/>
                  </a:cubicBezTo>
                  <a:cubicBezTo>
                    <a:pt x="262" y="1607"/>
                    <a:pt x="1703" y="167"/>
                    <a:pt x="2691" y="143"/>
                  </a:cubicBezTo>
                  <a:close/>
                  <a:moveTo>
                    <a:pt x="2703" y="0"/>
                  </a:moveTo>
                  <a:cubicBezTo>
                    <a:pt x="1703" y="0"/>
                    <a:pt x="370" y="1274"/>
                    <a:pt x="84" y="1679"/>
                  </a:cubicBezTo>
                  <a:cubicBezTo>
                    <a:pt x="12" y="1786"/>
                    <a:pt x="0" y="1846"/>
                    <a:pt x="12" y="1893"/>
                  </a:cubicBezTo>
                  <a:cubicBezTo>
                    <a:pt x="12" y="1905"/>
                    <a:pt x="24" y="1917"/>
                    <a:pt x="24" y="1917"/>
                  </a:cubicBezTo>
                  <a:cubicBezTo>
                    <a:pt x="155" y="2084"/>
                    <a:pt x="1429" y="3477"/>
                    <a:pt x="1739" y="3631"/>
                  </a:cubicBezTo>
                  <a:cubicBezTo>
                    <a:pt x="1751" y="3643"/>
                    <a:pt x="1763" y="3643"/>
                    <a:pt x="1798" y="3643"/>
                  </a:cubicBezTo>
                  <a:cubicBezTo>
                    <a:pt x="2096" y="3643"/>
                    <a:pt x="2858" y="2822"/>
                    <a:pt x="3263" y="2036"/>
                  </a:cubicBezTo>
                  <a:cubicBezTo>
                    <a:pt x="3537" y="1548"/>
                    <a:pt x="3775" y="881"/>
                    <a:pt x="3477" y="417"/>
                  </a:cubicBezTo>
                  <a:cubicBezTo>
                    <a:pt x="3299" y="131"/>
                    <a:pt x="3037" y="0"/>
                    <a:pt x="27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3"/>
            <p:cNvSpPr/>
            <p:nvPr/>
          </p:nvSpPr>
          <p:spPr>
            <a:xfrm>
              <a:off x="5228000" y="1638850"/>
              <a:ext cx="59300" cy="51575"/>
            </a:xfrm>
            <a:custGeom>
              <a:avLst/>
              <a:gdLst/>
              <a:ahLst/>
              <a:cxnLst/>
              <a:rect l="l" t="t" r="r" b="b"/>
              <a:pathLst>
                <a:path w="2372" h="2063" extrusionOk="0">
                  <a:moveTo>
                    <a:pt x="1260" y="0"/>
                  </a:moveTo>
                  <a:cubicBezTo>
                    <a:pt x="697" y="0"/>
                    <a:pt x="1" y="299"/>
                    <a:pt x="26" y="408"/>
                  </a:cubicBezTo>
                  <a:cubicBezTo>
                    <a:pt x="50" y="574"/>
                    <a:pt x="1633" y="2063"/>
                    <a:pt x="1633" y="2063"/>
                  </a:cubicBezTo>
                  <a:cubicBezTo>
                    <a:pt x="1705" y="1944"/>
                    <a:pt x="2371" y="824"/>
                    <a:pt x="1836" y="193"/>
                  </a:cubicBezTo>
                  <a:cubicBezTo>
                    <a:pt x="1709" y="53"/>
                    <a:pt x="1496" y="0"/>
                    <a:pt x="1260"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3"/>
            <p:cNvSpPr/>
            <p:nvPr/>
          </p:nvSpPr>
          <p:spPr>
            <a:xfrm>
              <a:off x="5212550" y="1669875"/>
              <a:ext cx="34850" cy="34850"/>
            </a:xfrm>
            <a:custGeom>
              <a:avLst/>
              <a:gdLst/>
              <a:ahLst/>
              <a:cxnLst/>
              <a:rect l="l" t="t" r="r" b="b"/>
              <a:pathLst>
                <a:path w="1394" h="1394" extrusionOk="0">
                  <a:moveTo>
                    <a:pt x="703" y="0"/>
                  </a:moveTo>
                  <a:cubicBezTo>
                    <a:pt x="310" y="0"/>
                    <a:pt x="1" y="310"/>
                    <a:pt x="1" y="691"/>
                  </a:cubicBezTo>
                  <a:cubicBezTo>
                    <a:pt x="1" y="1084"/>
                    <a:pt x="310" y="1393"/>
                    <a:pt x="703" y="1393"/>
                  </a:cubicBezTo>
                  <a:cubicBezTo>
                    <a:pt x="1084" y="1393"/>
                    <a:pt x="1394" y="1084"/>
                    <a:pt x="1394" y="691"/>
                  </a:cubicBezTo>
                  <a:cubicBezTo>
                    <a:pt x="1394" y="310"/>
                    <a:pt x="1084" y="0"/>
                    <a:pt x="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3"/>
            <p:cNvSpPr/>
            <p:nvPr/>
          </p:nvSpPr>
          <p:spPr>
            <a:xfrm>
              <a:off x="5208400" y="1668375"/>
              <a:ext cx="41100" cy="38425"/>
            </a:xfrm>
            <a:custGeom>
              <a:avLst/>
              <a:gdLst/>
              <a:ahLst/>
              <a:cxnLst/>
              <a:rect l="l" t="t" r="r" b="b"/>
              <a:pathLst>
                <a:path w="1644" h="1537" extrusionOk="0">
                  <a:moveTo>
                    <a:pt x="869" y="144"/>
                  </a:moveTo>
                  <a:cubicBezTo>
                    <a:pt x="1048" y="144"/>
                    <a:pt x="1227" y="227"/>
                    <a:pt x="1346" y="358"/>
                  </a:cubicBezTo>
                  <a:cubicBezTo>
                    <a:pt x="1453" y="477"/>
                    <a:pt x="1512" y="644"/>
                    <a:pt x="1488" y="798"/>
                  </a:cubicBezTo>
                  <a:cubicBezTo>
                    <a:pt x="1477" y="965"/>
                    <a:pt x="1405" y="1132"/>
                    <a:pt x="1286" y="1239"/>
                  </a:cubicBezTo>
                  <a:cubicBezTo>
                    <a:pt x="1167" y="1334"/>
                    <a:pt x="1012" y="1394"/>
                    <a:pt x="869" y="1394"/>
                  </a:cubicBezTo>
                  <a:cubicBezTo>
                    <a:pt x="691" y="1394"/>
                    <a:pt x="524" y="1322"/>
                    <a:pt x="405" y="1191"/>
                  </a:cubicBezTo>
                  <a:cubicBezTo>
                    <a:pt x="167" y="941"/>
                    <a:pt x="203" y="536"/>
                    <a:pt x="453" y="310"/>
                  </a:cubicBezTo>
                  <a:cubicBezTo>
                    <a:pt x="572" y="203"/>
                    <a:pt x="715" y="144"/>
                    <a:pt x="869" y="144"/>
                  </a:cubicBezTo>
                  <a:close/>
                  <a:moveTo>
                    <a:pt x="857" y="1"/>
                  </a:moveTo>
                  <a:cubicBezTo>
                    <a:pt x="679" y="1"/>
                    <a:pt x="476" y="72"/>
                    <a:pt x="345" y="191"/>
                  </a:cubicBezTo>
                  <a:cubicBezTo>
                    <a:pt x="36" y="477"/>
                    <a:pt x="0" y="965"/>
                    <a:pt x="286" y="1275"/>
                  </a:cubicBezTo>
                  <a:cubicBezTo>
                    <a:pt x="441" y="1441"/>
                    <a:pt x="643" y="1537"/>
                    <a:pt x="869" y="1537"/>
                  </a:cubicBezTo>
                  <a:cubicBezTo>
                    <a:pt x="1060" y="1537"/>
                    <a:pt x="1238" y="1453"/>
                    <a:pt x="1369" y="1334"/>
                  </a:cubicBezTo>
                  <a:cubicBezTo>
                    <a:pt x="1524" y="1191"/>
                    <a:pt x="1608" y="1013"/>
                    <a:pt x="1631" y="798"/>
                  </a:cubicBezTo>
                  <a:cubicBezTo>
                    <a:pt x="1643" y="608"/>
                    <a:pt x="1572" y="394"/>
                    <a:pt x="1429" y="251"/>
                  </a:cubicBezTo>
                  <a:cubicBezTo>
                    <a:pt x="1286" y="84"/>
                    <a:pt x="1072" y="1"/>
                    <a:pt x="85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3"/>
            <p:cNvSpPr/>
            <p:nvPr/>
          </p:nvSpPr>
          <p:spPr>
            <a:xfrm>
              <a:off x="5146475" y="1712125"/>
              <a:ext cx="64625" cy="52900"/>
            </a:xfrm>
            <a:custGeom>
              <a:avLst/>
              <a:gdLst/>
              <a:ahLst/>
              <a:cxnLst/>
              <a:rect l="l" t="t" r="r" b="b"/>
              <a:pathLst>
                <a:path w="2585" h="2116" extrusionOk="0">
                  <a:moveTo>
                    <a:pt x="1231" y="0"/>
                  </a:moveTo>
                  <a:cubicBezTo>
                    <a:pt x="1057" y="0"/>
                    <a:pt x="868" y="77"/>
                    <a:pt x="632" y="239"/>
                  </a:cubicBezTo>
                  <a:cubicBezTo>
                    <a:pt x="1" y="691"/>
                    <a:pt x="251" y="1846"/>
                    <a:pt x="310" y="2025"/>
                  </a:cubicBezTo>
                  <a:cubicBezTo>
                    <a:pt x="328" y="2084"/>
                    <a:pt x="471" y="2116"/>
                    <a:pt x="675" y="2116"/>
                  </a:cubicBezTo>
                  <a:cubicBezTo>
                    <a:pt x="1169" y="2116"/>
                    <a:pt x="2018" y="1928"/>
                    <a:pt x="2263" y="1489"/>
                  </a:cubicBezTo>
                  <a:cubicBezTo>
                    <a:pt x="2584" y="882"/>
                    <a:pt x="2180" y="632"/>
                    <a:pt x="2180" y="632"/>
                  </a:cubicBezTo>
                  <a:cubicBezTo>
                    <a:pt x="1788" y="226"/>
                    <a:pt x="1530" y="0"/>
                    <a:pt x="1231"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3"/>
            <p:cNvSpPr/>
            <p:nvPr/>
          </p:nvSpPr>
          <p:spPr>
            <a:xfrm>
              <a:off x="5166725" y="1719975"/>
              <a:ext cx="33350" cy="27150"/>
            </a:xfrm>
            <a:custGeom>
              <a:avLst/>
              <a:gdLst/>
              <a:ahLst/>
              <a:cxnLst/>
              <a:rect l="l" t="t" r="r" b="b"/>
              <a:pathLst>
                <a:path w="1334" h="1086" extrusionOk="0">
                  <a:moveTo>
                    <a:pt x="642" y="0"/>
                  </a:moveTo>
                  <a:cubicBezTo>
                    <a:pt x="552" y="0"/>
                    <a:pt x="456" y="42"/>
                    <a:pt x="334" y="127"/>
                  </a:cubicBezTo>
                  <a:cubicBezTo>
                    <a:pt x="0" y="342"/>
                    <a:pt x="131" y="949"/>
                    <a:pt x="167" y="1044"/>
                  </a:cubicBezTo>
                  <a:cubicBezTo>
                    <a:pt x="177" y="1071"/>
                    <a:pt x="246" y="1085"/>
                    <a:pt x="344" y="1085"/>
                  </a:cubicBezTo>
                  <a:cubicBezTo>
                    <a:pt x="596" y="1085"/>
                    <a:pt x="1039" y="990"/>
                    <a:pt x="1167" y="758"/>
                  </a:cubicBezTo>
                  <a:cubicBezTo>
                    <a:pt x="1334" y="449"/>
                    <a:pt x="1119" y="318"/>
                    <a:pt x="1119" y="318"/>
                  </a:cubicBezTo>
                  <a:cubicBezTo>
                    <a:pt x="920" y="111"/>
                    <a:pt x="789" y="0"/>
                    <a:pt x="642" y="0"/>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3"/>
            <p:cNvSpPr/>
            <p:nvPr/>
          </p:nvSpPr>
          <p:spPr>
            <a:xfrm>
              <a:off x="5236975" y="1681475"/>
              <a:ext cx="8050" cy="12525"/>
            </a:xfrm>
            <a:custGeom>
              <a:avLst/>
              <a:gdLst/>
              <a:ahLst/>
              <a:cxnLst/>
              <a:rect l="l" t="t" r="r" b="b"/>
              <a:pathLst>
                <a:path w="322" h="501" extrusionOk="0">
                  <a:moveTo>
                    <a:pt x="0" y="1"/>
                  </a:moveTo>
                  <a:lnTo>
                    <a:pt x="72" y="501"/>
                  </a:lnTo>
                  <a:cubicBezTo>
                    <a:pt x="322" y="203"/>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3"/>
            <p:cNvSpPr/>
            <p:nvPr/>
          </p:nvSpPr>
          <p:spPr>
            <a:xfrm>
              <a:off x="5234575" y="1679450"/>
              <a:ext cx="8675" cy="16350"/>
            </a:xfrm>
            <a:custGeom>
              <a:avLst/>
              <a:gdLst/>
              <a:ahLst/>
              <a:cxnLst/>
              <a:rect l="l" t="t" r="r" b="b"/>
              <a:pathLst>
                <a:path w="347" h="654" extrusionOk="0">
                  <a:moveTo>
                    <a:pt x="92" y="0"/>
                  </a:moveTo>
                  <a:cubicBezTo>
                    <a:pt x="70" y="0"/>
                    <a:pt x="45" y="13"/>
                    <a:pt x="25" y="34"/>
                  </a:cubicBezTo>
                  <a:cubicBezTo>
                    <a:pt x="1" y="58"/>
                    <a:pt x="13" y="105"/>
                    <a:pt x="49" y="141"/>
                  </a:cubicBezTo>
                  <a:cubicBezTo>
                    <a:pt x="60" y="141"/>
                    <a:pt x="168" y="212"/>
                    <a:pt x="180" y="332"/>
                  </a:cubicBezTo>
                  <a:cubicBezTo>
                    <a:pt x="191" y="391"/>
                    <a:pt x="168" y="463"/>
                    <a:pt x="108" y="534"/>
                  </a:cubicBezTo>
                  <a:cubicBezTo>
                    <a:pt x="84" y="570"/>
                    <a:pt x="84" y="617"/>
                    <a:pt x="120" y="641"/>
                  </a:cubicBezTo>
                  <a:cubicBezTo>
                    <a:pt x="132" y="653"/>
                    <a:pt x="144" y="653"/>
                    <a:pt x="168" y="653"/>
                  </a:cubicBezTo>
                  <a:cubicBezTo>
                    <a:pt x="180" y="653"/>
                    <a:pt x="203" y="641"/>
                    <a:pt x="227" y="641"/>
                  </a:cubicBezTo>
                  <a:cubicBezTo>
                    <a:pt x="310" y="534"/>
                    <a:pt x="346" y="415"/>
                    <a:pt x="322" y="320"/>
                  </a:cubicBezTo>
                  <a:cubicBezTo>
                    <a:pt x="299" y="141"/>
                    <a:pt x="132" y="22"/>
                    <a:pt x="132" y="22"/>
                  </a:cubicBezTo>
                  <a:cubicBezTo>
                    <a:pt x="122" y="7"/>
                    <a:pt x="108" y="0"/>
                    <a:pt x="9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3"/>
            <p:cNvSpPr/>
            <p:nvPr/>
          </p:nvSpPr>
          <p:spPr>
            <a:xfrm>
              <a:off x="5264950" y="1649225"/>
              <a:ext cx="11025" cy="25125"/>
            </a:xfrm>
            <a:custGeom>
              <a:avLst/>
              <a:gdLst/>
              <a:ahLst/>
              <a:cxnLst/>
              <a:rect l="l" t="t" r="r" b="b"/>
              <a:pathLst>
                <a:path w="441" h="1005" extrusionOk="0">
                  <a:moveTo>
                    <a:pt x="197" y="0"/>
                  </a:moveTo>
                  <a:cubicBezTo>
                    <a:pt x="188" y="0"/>
                    <a:pt x="178" y="2"/>
                    <a:pt x="167" y="5"/>
                  </a:cubicBezTo>
                  <a:cubicBezTo>
                    <a:pt x="119" y="17"/>
                    <a:pt x="108" y="52"/>
                    <a:pt x="119" y="100"/>
                  </a:cubicBezTo>
                  <a:cubicBezTo>
                    <a:pt x="119" y="100"/>
                    <a:pt x="274" y="540"/>
                    <a:pt x="36" y="886"/>
                  </a:cubicBezTo>
                  <a:cubicBezTo>
                    <a:pt x="0" y="910"/>
                    <a:pt x="24" y="957"/>
                    <a:pt x="48" y="993"/>
                  </a:cubicBezTo>
                  <a:cubicBezTo>
                    <a:pt x="60" y="1005"/>
                    <a:pt x="84" y="1005"/>
                    <a:pt x="96" y="1005"/>
                  </a:cubicBezTo>
                  <a:cubicBezTo>
                    <a:pt x="119" y="1005"/>
                    <a:pt x="143" y="993"/>
                    <a:pt x="155" y="969"/>
                  </a:cubicBezTo>
                  <a:cubicBezTo>
                    <a:pt x="441" y="576"/>
                    <a:pt x="262" y="64"/>
                    <a:pt x="262" y="52"/>
                  </a:cubicBezTo>
                  <a:cubicBezTo>
                    <a:pt x="244" y="16"/>
                    <a:pt x="226" y="0"/>
                    <a:pt x="1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3"/>
            <p:cNvSpPr/>
            <p:nvPr/>
          </p:nvSpPr>
          <p:spPr>
            <a:xfrm>
              <a:off x="5303050" y="1577900"/>
              <a:ext cx="56875" cy="56275"/>
            </a:xfrm>
            <a:custGeom>
              <a:avLst/>
              <a:gdLst/>
              <a:ahLst/>
              <a:cxnLst/>
              <a:rect l="l" t="t" r="r" b="b"/>
              <a:pathLst>
                <a:path w="2275" h="2251" extrusionOk="0">
                  <a:moveTo>
                    <a:pt x="1012" y="167"/>
                  </a:moveTo>
                  <a:cubicBezTo>
                    <a:pt x="1072" y="226"/>
                    <a:pt x="1179" y="345"/>
                    <a:pt x="1322" y="548"/>
                  </a:cubicBezTo>
                  <a:cubicBezTo>
                    <a:pt x="1191" y="595"/>
                    <a:pt x="1060" y="631"/>
                    <a:pt x="917" y="667"/>
                  </a:cubicBezTo>
                  <a:cubicBezTo>
                    <a:pt x="965" y="357"/>
                    <a:pt x="1000" y="226"/>
                    <a:pt x="1012" y="167"/>
                  </a:cubicBezTo>
                  <a:close/>
                  <a:moveTo>
                    <a:pt x="2048" y="548"/>
                  </a:moveTo>
                  <a:lnTo>
                    <a:pt x="2048" y="548"/>
                  </a:lnTo>
                  <a:cubicBezTo>
                    <a:pt x="1989" y="643"/>
                    <a:pt x="1893" y="786"/>
                    <a:pt x="1774" y="953"/>
                  </a:cubicBezTo>
                  <a:cubicBezTo>
                    <a:pt x="1715" y="845"/>
                    <a:pt x="1655" y="762"/>
                    <a:pt x="1572" y="655"/>
                  </a:cubicBezTo>
                  <a:cubicBezTo>
                    <a:pt x="1822" y="595"/>
                    <a:pt x="1965" y="572"/>
                    <a:pt x="2048" y="548"/>
                  </a:cubicBezTo>
                  <a:close/>
                  <a:moveTo>
                    <a:pt x="774" y="881"/>
                  </a:moveTo>
                  <a:cubicBezTo>
                    <a:pt x="750" y="1000"/>
                    <a:pt x="750" y="1131"/>
                    <a:pt x="739" y="1286"/>
                  </a:cubicBezTo>
                  <a:cubicBezTo>
                    <a:pt x="477" y="1179"/>
                    <a:pt x="310" y="1107"/>
                    <a:pt x="227" y="1060"/>
                  </a:cubicBezTo>
                  <a:cubicBezTo>
                    <a:pt x="322" y="1012"/>
                    <a:pt x="500" y="965"/>
                    <a:pt x="774" y="881"/>
                  </a:cubicBezTo>
                  <a:close/>
                  <a:moveTo>
                    <a:pt x="1429" y="703"/>
                  </a:moveTo>
                  <a:cubicBezTo>
                    <a:pt x="1512" y="834"/>
                    <a:pt x="1608" y="953"/>
                    <a:pt x="1679" y="1084"/>
                  </a:cubicBezTo>
                  <a:cubicBezTo>
                    <a:pt x="1560" y="1250"/>
                    <a:pt x="1453" y="1381"/>
                    <a:pt x="1358" y="1524"/>
                  </a:cubicBezTo>
                  <a:cubicBezTo>
                    <a:pt x="1191" y="1465"/>
                    <a:pt x="1024" y="1405"/>
                    <a:pt x="881" y="1346"/>
                  </a:cubicBezTo>
                  <a:cubicBezTo>
                    <a:pt x="893" y="1167"/>
                    <a:pt x="905" y="988"/>
                    <a:pt x="917" y="845"/>
                  </a:cubicBezTo>
                  <a:cubicBezTo>
                    <a:pt x="1084" y="786"/>
                    <a:pt x="1262" y="750"/>
                    <a:pt x="1429" y="703"/>
                  </a:cubicBezTo>
                  <a:close/>
                  <a:moveTo>
                    <a:pt x="1774" y="1203"/>
                  </a:moveTo>
                  <a:cubicBezTo>
                    <a:pt x="1953" y="1488"/>
                    <a:pt x="2013" y="1655"/>
                    <a:pt x="2036" y="1727"/>
                  </a:cubicBezTo>
                  <a:cubicBezTo>
                    <a:pt x="1953" y="1715"/>
                    <a:pt x="1774" y="1655"/>
                    <a:pt x="1501" y="1560"/>
                  </a:cubicBezTo>
                  <a:cubicBezTo>
                    <a:pt x="1596" y="1465"/>
                    <a:pt x="1679" y="1346"/>
                    <a:pt x="1774" y="1203"/>
                  </a:cubicBezTo>
                  <a:close/>
                  <a:moveTo>
                    <a:pt x="881" y="1500"/>
                  </a:moveTo>
                  <a:cubicBezTo>
                    <a:pt x="1000" y="1548"/>
                    <a:pt x="1131" y="1596"/>
                    <a:pt x="1262" y="1655"/>
                  </a:cubicBezTo>
                  <a:cubicBezTo>
                    <a:pt x="1036" y="1941"/>
                    <a:pt x="917" y="2036"/>
                    <a:pt x="858" y="2084"/>
                  </a:cubicBezTo>
                  <a:cubicBezTo>
                    <a:pt x="858" y="1965"/>
                    <a:pt x="858" y="1738"/>
                    <a:pt x="881" y="1500"/>
                  </a:cubicBezTo>
                  <a:close/>
                  <a:moveTo>
                    <a:pt x="1012" y="0"/>
                  </a:moveTo>
                  <a:cubicBezTo>
                    <a:pt x="917" y="0"/>
                    <a:pt x="846" y="60"/>
                    <a:pt x="786" y="726"/>
                  </a:cubicBezTo>
                  <a:cubicBezTo>
                    <a:pt x="524" y="810"/>
                    <a:pt x="108" y="929"/>
                    <a:pt x="36" y="965"/>
                  </a:cubicBezTo>
                  <a:cubicBezTo>
                    <a:pt x="12" y="988"/>
                    <a:pt x="0" y="1012"/>
                    <a:pt x="0" y="1048"/>
                  </a:cubicBezTo>
                  <a:cubicBezTo>
                    <a:pt x="0" y="1084"/>
                    <a:pt x="12" y="1143"/>
                    <a:pt x="727" y="1429"/>
                  </a:cubicBezTo>
                  <a:cubicBezTo>
                    <a:pt x="703" y="1834"/>
                    <a:pt x="703" y="2155"/>
                    <a:pt x="703" y="2155"/>
                  </a:cubicBezTo>
                  <a:cubicBezTo>
                    <a:pt x="703" y="2191"/>
                    <a:pt x="715" y="2203"/>
                    <a:pt x="727" y="2215"/>
                  </a:cubicBezTo>
                  <a:cubicBezTo>
                    <a:pt x="762" y="2239"/>
                    <a:pt x="774" y="2250"/>
                    <a:pt x="798" y="2250"/>
                  </a:cubicBezTo>
                  <a:cubicBezTo>
                    <a:pt x="881" y="2250"/>
                    <a:pt x="1012" y="2191"/>
                    <a:pt x="1429" y="1679"/>
                  </a:cubicBezTo>
                  <a:cubicBezTo>
                    <a:pt x="1655" y="1762"/>
                    <a:pt x="1989" y="1881"/>
                    <a:pt x="2096" y="1881"/>
                  </a:cubicBezTo>
                  <a:cubicBezTo>
                    <a:pt x="2099" y="1883"/>
                    <a:pt x="2103" y="1884"/>
                    <a:pt x="2107" y="1884"/>
                  </a:cubicBezTo>
                  <a:cubicBezTo>
                    <a:pt x="2132" y="1884"/>
                    <a:pt x="2171" y="1854"/>
                    <a:pt x="2191" y="1834"/>
                  </a:cubicBezTo>
                  <a:cubicBezTo>
                    <a:pt x="2215" y="1798"/>
                    <a:pt x="2263" y="1715"/>
                    <a:pt x="1870" y="1084"/>
                  </a:cubicBezTo>
                  <a:cubicBezTo>
                    <a:pt x="2096" y="786"/>
                    <a:pt x="2263" y="548"/>
                    <a:pt x="2263" y="536"/>
                  </a:cubicBezTo>
                  <a:cubicBezTo>
                    <a:pt x="2274" y="512"/>
                    <a:pt x="2274" y="476"/>
                    <a:pt x="2263" y="453"/>
                  </a:cubicBezTo>
                  <a:cubicBezTo>
                    <a:pt x="2239" y="405"/>
                    <a:pt x="2191" y="405"/>
                    <a:pt x="2155" y="405"/>
                  </a:cubicBezTo>
                  <a:cubicBezTo>
                    <a:pt x="2060" y="405"/>
                    <a:pt x="1846" y="453"/>
                    <a:pt x="1501" y="536"/>
                  </a:cubicBezTo>
                  <a:cubicBezTo>
                    <a:pt x="1334" y="310"/>
                    <a:pt x="1143" y="60"/>
                    <a:pt x="1048" y="12"/>
                  </a:cubicBezTo>
                  <a:cubicBezTo>
                    <a:pt x="1036" y="0"/>
                    <a:pt x="1024" y="0"/>
                    <a:pt x="101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3"/>
            <p:cNvSpPr/>
            <p:nvPr/>
          </p:nvSpPr>
          <p:spPr>
            <a:xfrm>
              <a:off x="5809950" y="1351075"/>
              <a:ext cx="57175" cy="55975"/>
            </a:xfrm>
            <a:custGeom>
              <a:avLst/>
              <a:gdLst/>
              <a:ahLst/>
              <a:cxnLst/>
              <a:rect l="l" t="t" r="r" b="b"/>
              <a:pathLst>
                <a:path w="2287" h="2239" extrusionOk="0">
                  <a:moveTo>
                    <a:pt x="1025" y="155"/>
                  </a:moveTo>
                  <a:cubicBezTo>
                    <a:pt x="1084" y="215"/>
                    <a:pt x="1179" y="334"/>
                    <a:pt x="1334" y="548"/>
                  </a:cubicBezTo>
                  <a:cubicBezTo>
                    <a:pt x="1203" y="596"/>
                    <a:pt x="1060" y="620"/>
                    <a:pt x="929" y="667"/>
                  </a:cubicBezTo>
                  <a:cubicBezTo>
                    <a:pt x="977" y="358"/>
                    <a:pt x="1001" y="215"/>
                    <a:pt x="1025" y="155"/>
                  </a:cubicBezTo>
                  <a:close/>
                  <a:moveTo>
                    <a:pt x="2060" y="548"/>
                  </a:moveTo>
                  <a:cubicBezTo>
                    <a:pt x="1989" y="655"/>
                    <a:pt x="1894" y="786"/>
                    <a:pt x="1775" y="953"/>
                  </a:cubicBezTo>
                  <a:cubicBezTo>
                    <a:pt x="1715" y="846"/>
                    <a:pt x="1656" y="751"/>
                    <a:pt x="1584" y="655"/>
                  </a:cubicBezTo>
                  <a:cubicBezTo>
                    <a:pt x="1834" y="572"/>
                    <a:pt x="1977" y="548"/>
                    <a:pt x="2060" y="548"/>
                  </a:cubicBezTo>
                  <a:close/>
                  <a:moveTo>
                    <a:pt x="787" y="858"/>
                  </a:moveTo>
                  <a:lnTo>
                    <a:pt x="787" y="858"/>
                  </a:lnTo>
                  <a:cubicBezTo>
                    <a:pt x="763" y="977"/>
                    <a:pt x="763" y="1108"/>
                    <a:pt x="751" y="1263"/>
                  </a:cubicBezTo>
                  <a:cubicBezTo>
                    <a:pt x="489" y="1156"/>
                    <a:pt x="322" y="1084"/>
                    <a:pt x="227" y="1036"/>
                  </a:cubicBezTo>
                  <a:cubicBezTo>
                    <a:pt x="334" y="1013"/>
                    <a:pt x="513" y="953"/>
                    <a:pt x="787" y="858"/>
                  </a:cubicBezTo>
                  <a:close/>
                  <a:moveTo>
                    <a:pt x="1441" y="691"/>
                  </a:moveTo>
                  <a:cubicBezTo>
                    <a:pt x="1525" y="834"/>
                    <a:pt x="1620" y="941"/>
                    <a:pt x="1691" y="1084"/>
                  </a:cubicBezTo>
                  <a:cubicBezTo>
                    <a:pt x="1572" y="1239"/>
                    <a:pt x="1465" y="1382"/>
                    <a:pt x="1358" y="1513"/>
                  </a:cubicBezTo>
                  <a:cubicBezTo>
                    <a:pt x="1191" y="1453"/>
                    <a:pt x="1037" y="1394"/>
                    <a:pt x="882" y="1334"/>
                  </a:cubicBezTo>
                  <a:cubicBezTo>
                    <a:pt x="894" y="1144"/>
                    <a:pt x="917" y="977"/>
                    <a:pt x="929" y="846"/>
                  </a:cubicBezTo>
                  <a:cubicBezTo>
                    <a:pt x="1096" y="786"/>
                    <a:pt x="1275" y="739"/>
                    <a:pt x="1441" y="691"/>
                  </a:cubicBezTo>
                  <a:close/>
                  <a:moveTo>
                    <a:pt x="1775" y="1203"/>
                  </a:moveTo>
                  <a:cubicBezTo>
                    <a:pt x="1953" y="1489"/>
                    <a:pt x="2013" y="1644"/>
                    <a:pt x="2049" y="1727"/>
                  </a:cubicBezTo>
                  <a:cubicBezTo>
                    <a:pt x="1953" y="1703"/>
                    <a:pt x="1775" y="1644"/>
                    <a:pt x="1513" y="1560"/>
                  </a:cubicBezTo>
                  <a:cubicBezTo>
                    <a:pt x="1584" y="1453"/>
                    <a:pt x="1679" y="1334"/>
                    <a:pt x="1775" y="1203"/>
                  </a:cubicBezTo>
                  <a:close/>
                  <a:moveTo>
                    <a:pt x="882" y="1489"/>
                  </a:moveTo>
                  <a:cubicBezTo>
                    <a:pt x="1001" y="1525"/>
                    <a:pt x="1144" y="1584"/>
                    <a:pt x="1275" y="1632"/>
                  </a:cubicBezTo>
                  <a:cubicBezTo>
                    <a:pt x="1048" y="1918"/>
                    <a:pt x="929" y="2025"/>
                    <a:pt x="870" y="2060"/>
                  </a:cubicBezTo>
                  <a:cubicBezTo>
                    <a:pt x="870" y="1941"/>
                    <a:pt x="870" y="1727"/>
                    <a:pt x="882" y="1489"/>
                  </a:cubicBezTo>
                  <a:close/>
                  <a:moveTo>
                    <a:pt x="1013" y="1"/>
                  </a:moveTo>
                  <a:cubicBezTo>
                    <a:pt x="929" y="1"/>
                    <a:pt x="858" y="60"/>
                    <a:pt x="798" y="727"/>
                  </a:cubicBezTo>
                  <a:cubicBezTo>
                    <a:pt x="525" y="798"/>
                    <a:pt x="108" y="917"/>
                    <a:pt x="48" y="965"/>
                  </a:cubicBezTo>
                  <a:cubicBezTo>
                    <a:pt x="25" y="977"/>
                    <a:pt x="1" y="1013"/>
                    <a:pt x="1" y="1036"/>
                  </a:cubicBezTo>
                  <a:cubicBezTo>
                    <a:pt x="1" y="1084"/>
                    <a:pt x="25" y="1144"/>
                    <a:pt x="739" y="1429"/>
                  </a:cubicBezTo>
                  <a:cubicBezTo>
                    <a:pt x="703" y="1822"/>
                    <a:pt x="703" y="2156"/>
                    <a:pt x="703" y="2156"/>
                  </a:cubicBezTo>
                  <a:cubicBezTo>
                    <a:pt x="703" y="2179"/>
                    <a:pt x="727" y="2203"/>
                    <a:pt x="739" y="2215"/>
                  </a:cubicBezTo>
                  <a:cubicBezTo>
                    <a:pt x="763" y="2227"/>
                    <a:pt x="787" y="2239"/>
                    <a:pt x="810" y="2239"/>
                  </a:cubicBezTo>
                  <a:cubicBezTo>
                    <a:pt x="882" y="2239"/>
                    <a:pt x="1025" y="2168"/>
                    <a:pt x="1441" y="1679"/>
                  </a:cubicBezTo>
                  <a:cubicBezTo>
                    <a:pt x="1656" y="1751"/>
                    <a:pt x="2001" y="1870"/>
                    <a:pt x="2108" y="1870"/>
                  </a:cubicBezTo>
                  <a:cubicBezTo>
                    <a:pt x="2132" y="1870"/>
                    <a:pt x="2180" y="1858"/>
                    <a:pt x="2191" y="1822"/>
                  </a:cubicBezTo>
                  <a:cubicBezTo>
                    <a:pt x="2227" y="1798"/>
                    <a:pt x="2275" y="1703"/>
                    <a:pt x="1882" y="1084"/>
                  </a:cubicBezTo>
                  <a:cubicBezTo>
                    <a:pt x="2060" y="846"/>
                    <a:pt x="2203" y="620"/>
                    <a:pt x="2275" y="536"/>
                  </a:cubicBezTo>
                  <a:cubicBezTo>
                    <a:pt x="2287" y="501"/>
                    <a:pt x="2287" y="465"/>
                    <a:pt x="2275" y="441"/>
                  </a:cubicBezTo>
                  <a:cubicBezTo>
                    <a:pt x="2251" y="394"/>
                    <a:pt x="2191" y="394"/>
                    <a:pt x="2168" y="394"/>
                  </a:cubicBezTo>
                  <a:cubicBezTo>
                    <a:pt x="2072" y="394"/>
                    <a:pt x="1846" y="441"/>
                    <a:pt x="1513" y="536"/>
                  </a:cubicBezTo>
                  <a:cubicBezTo>
                    <a:pt x="1346" y="310"/>
                    <a:pt x="1156" y="60"/>
                    <a:pt x="1060" y="13"/>
                  </a:cubicBezTo>
                  <a:cubicBezTo>
                    <a:pt x="1048" y="1"/>
                    <a:pt x="1037" y="1"/>
                    <a:pt x="101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3"/>
            <p:cNvSpPr/>
            <p:nvPr/>
          </p:nvSpPr>
          <p:spPr>
            <a:xfrm>
              <a:off x="5245300" y="1141225"/>
              <a:ext cx="41700" cy="41700"/>
            </a:xfrm>
            <a:custGeom>
              <a:avLst/>
              <a:gdLst/>
              <a:ahLst/>
              <a:cxnLst/>
              <a:rect l="l" t="t" r="r" b="b"/>
              <a:pathLst>
                <a:path w="1668" h="1668" extrusionOk="0">
                  <a:moveTo>
                    <a:pt x="894" y="203"/>
                  </a:moveTo>
                  <a:cubicBezTo>
                    <a:pt x="905" y="263"/>
                    <a:pt x="941" y="370"/>
                    <a:pt x="953" y="429"/>
                  </a:cubicBezTo>
                  <a:cubicBezTo>
                    <a:pt x="1001" y="608"/>
                    <a:pt x="1013" y="632"/>
                    <a:pt x="1024" y="667"/>
                  </a:cubicBezTo>
                  <a:cubicBezTo>
                    <a:pt x="1060" y="691"/>
                    <a:pt x="1084" y="715"/>
                    <a:pt x="1251" y="775"/>
                  </a:cubicBezTo>
                  <a:cubicBezTo>
                    <a:pt x="1310" y="787"/>
                    <a:pt x="1405" y="810"/>
                    <a:pt x="1465" y="846"/>
                  </a:cubicBezTo>
                  <a:cubicBezTo>
                    <a:pt x="1370" y="894"/>
                    <a:pt x="1227" y="953"/>
                    <a:pt x="1084" y="989"/>
                  </a:cubicBezTo>
                  <a:lnTo>
                    <a:pt x="1048" y="1037"/>
                  </a:lnTo>
                  <a:cubicBezTo>
                    <a:pt x="965" y="1191"/>
                    <a:pt x="894" y="1346"/>
                    <a:pt x="834" y="1453"/>
                  </a:cubicBezTo>
                  <a:cubicBezTo>
                    <a:pt x="786" y="1346"/>
                    <a:pt x="751" y="1168"/>
                    <a:pt x="703" y="1013"/>
                  </a:cubicBezTo>
                  <a:cubicBezTo>
                    <a:pt x="691" y="977"/>
                    <a:pt x="667" y="953"/>
                    <a:pt x="643" y="953"/>
                  </a:cubicBezTo>
                  <a:cubicBezTo>
                    <a:pt x="489" y="918"/>
                    <a:pt x="310" y="870"/>
                    <a:pt x="215" y="846"/>
                  </a:cubicBezTo>
                  <a:cubicBezTo>
                    <a:pt x="310" y="787"/>
                    <a:pt x="513" y="691"/>
                    <a:pt x="691" y="632"/>
                  </a:cubicBezTo>
                  <a:cubicBezTo>
                    <a:pt x="703" y="620"/>
                    <a:pt x="727" y="608"/>
                    <a:pt x="727" y="596"/>
                  </a:cubicBezTo>
                  <a:cubicBezTo>
                    <a:pt x="774" y="453"/>
                    <a:pt x="846" y="298"/>
                    <a:pt x="894" y="203"/>
                  </a:cubicBezTo>
                  <a:close/>
                  <a:moveTo>
                    <a:pt x="905" y="1"/>
                  </a:moveTo>
                  <a:cubicBezTo>
                    <a:pt x="858" y="1"/>
                    <a:pt x="786" y="1"/>
                    <a:pt x="596" y="513"/>
                  </a:cubicBezTo>
                  <a:cubicBezTo>
                    <a:pt x="36" y="739"/>
                    <a:pt x="12" y="810"/>
                    <a:pt x="1" y="846"/>
                  </a:cubicBezTo>
                  <a:cubicBezTo>
                    <a:pt x="1" y="858"/>
                    <a:pt x="1" y="906"/>
                    <a:pt x="12" y="918"/>
                  </a:cubicBezTo>
                  <a:cubicBezTo>
                    <a:pt x="36" y="929"/>
                    <a:pt x="72" y="989"/>
                    <a:pt x="560" y="1084"/>
                  </a:cubicBezTo>
                  <a:cubicBezTo>
                    <a:pt x="715" y="1668"/>
                    <a:pt x="763" y="1668"/>
                    <a:pt x="822" y="1668"/>
                  </a:cubicBezTo>
                  <a:cubicBezTo>
                    <a:pt x="858" y="1668"/>
                    <a:pt x="905" y="1644"/>
                    <a:pt x="1155" y="1132"/>
                  </a:cubicBezTo>
                  <a:cubicBezTo>
                    <a:pt x="1298" y="1072"/>
                    <a:pt x="1572" y="977"/>
                    <a:pt x="1632" y="918"/>
                  </a:cubicBezTo>
                  <a:cubicBezTo>
                    <a:pt x="1656" y="906"/>
                    <a:pt x="1667" y="870"/>
                    <a:pt x="1667" y="846"/>
                  </a:cubicBezTo>
                  <a:cubicBezTo>
                    <a:pt x="1656" y="775"/>
                    <a:pt x="1572" y="739"/>
                    <a:pt x="1298" y="632"/>
                  </a:cubicBezTo>
                  <a:cubicBezTo>
                    <a:pt x="1239" y="608"/>
                    <a:pt x="1179" y="596"/>
                    <a:pt x="1144" y="572"/>
                  </a:cubicBezTo>
                  <a:cubicBezTo>
                    <a:pt x="1132" y="537"/>
                    <a:pt x="1120" y="453"/>
                    <a:pt x="1096" y="394"/>
                  </a:cubicBezTo>
                  <a:cubicBezTo>
                    <a:pt x="1060" y="203"/>
                    <a:pt x="1013" y="72"/>
                    <a:pt x="977" y="25"/>
                  </a:cubicBezTo>
                  <a:cubicBezTo>
                    <a:pt x="965" y="13"/>
                    <a:pt x="941" y="1"/>
                    <a:pt x="9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3"/>
            <p:cNvSpPr/>
            <p:nvPr/>
          </p:nvSpPr>
          <p:spPr>
            <a:xfrm>
              <a:off x="5695650" y="1286200"/>
              <a:ext cx="41400" cy="41675"/>
            </a:xfrm>
            <a:custGeom>
              <a:avLst/>
              <a:gdLst/>
              <a:ahLst/>
              <a:cxnLst/>
              <a:rect l="l" t="t" r="r" b="b"/>
              <a:pathLst>
                <a:path w="1656" h="1667" extrusionOk="0">
                  <a:moveTo>
                    <a:pt x="894" y="214"/>
                  </a:moveTo>
                  <a:cubicBezTo>
                    <a:pt x="906" y="274"/>
                    <a:pt x="929" y="369"/>
                    <a:pt x="953" y="429"/>
                  </a:cubicBezTo>
                  <a:cubicBezTo>
                    <a:pt x="989" y="607"/>
                    <a:pt x="1013" y="643"/>
                    <a:pt x="1025" y="667"/>
                  </a:cubicBezTo>
                  <a:cubicBezTo>
                    <a:pt x="1048" y="703"/>
                    <a:pt x="1084" y="714"/>
                    <a:pt x="1251" y="774"/>
                  </a:cubicBezTo>
                  <a:cubicBezTo>
                    <a:pt x="1310" y="786"/>
                    <a:pt x="1394" y="822"/>
                    <a:pt x="1453" y="845"/>
                  </a:cubicBezTo>
                  <a:cubicBezTo>
                    <a:pt x="1370" y="893"/>
                    <a:pt x="1215" y="953"/>
                    <a:pt x="1084" y="1000"/>
                  </a:cubicBezTo>
                  <a:lnTo>
                    <a:pt x="1037" y="1048"/>
                  </a:lnTo>
                  <a:cubicBezTo>
                    <a:pt x="965" y="1191"/>
                    <a:pt x="894" y="1357"/>
                    <a:pt x="834" y="1465"/>
                  </a:cubicBezTo>
                  <a:cubicBezTo>
                    <a:pt x="787" y="1357"/>
                    <a:pt x="739" y="1179"/>
                    <a:pt x="691" y="1012"/>
                  </a:cubicBezTo>
                  <a:cubicBezTo>
                    <a:pt x="679" y="976"/>
                    <a:pt x="667" y="953"/>
                    <a:pt x="632" y="953"/>
                  </a:cubicBezTo>
                  <a:cubicBezTo>
                    <a:pt x="489" y="929"/>
                    <a:pt x="310" y="881"/>
                    <a:pt x="203" y="845"/>
                  </a:cubicBezTo>
                  <a:cubicBezTo>
                    <a:pt x="310" y="786"/>
                    <a:pt x="501" y="703"/>
                    <a:pt x="679" y="643"/>
                  </a:cubicBezTo>
                  <a:cubicBezTo>
                    <a:pt x="691" y="619"/>
                    <a:pt x="727" y="607"/>
                    <a:pt x="727" y="595"/>
                  </a:cubicBezTo>
                  <a:cubicBezTo>
                    <a:pt x="775" y="464"/>
                    <a:pt x="846" y="298"/>
                    <a:pt x="894" y="214"/>
                  </a:cubicBezTo>
                  <a:close/>
                  <a:moveTo>
                    <a:pt x="906" y="0"/>
                  </a:moveTo>
                  <a:cubicBezTo>
                    <a:pt x="858" y="0"/>
                    <a:pt x="787" y="0"/>
                    <a:pt x="596" y="524"/>
                  </a:cubicBezTo>
                  <a:cubicBezTo>
                    <a:pt x="25" y="750"/>
                    <a:pt x="13" y="822"/>
                    <a:pt x="1" y="845"/>
                  </a:cubicBezTo>
                  <a:cubicBezTo>
                    <a:pt x="1" y="869"/>
                    <a:pt x="1" y="905"/>
                    <a:pt x="13" y="929"/>
                  </a:cubicBezTo>
                  <a:cubicBezTo>
                    <a:pt x="25" y="941"/>
                    <a:pt x="72" y="1000"/>
                    <a:pt x="560" y="1084"/>
                  </a:cubicBezTo>
                  <a:cubicBezTo>
                    <a:pt x="703" y="1667"/>
                    <a:pt x="751" y="1667"/>
                    <a:pt x="810" y="1667"/>
                  </a:cubicBezTo>
                  <a:cubicBezTo>
                    <a:pt x="858" y="1667"/>
                    <a:pt x="906" y="1655"/>
                    <a:pt x="1156" y="1131"/>
                  </a:cubicBezTo>
                  <a:cubicBezTo>
                    <a:pt x="1287" y="1072"/>
                    <a:pt x="1572" y="988"/>
                    <a:pt x="1632" y="929"/>
                  </a:cubicBezTo>
                  <a:cubicBezTo>
                    <a:pt x="1644" y="905"/>
                    <a:pt x="1656" y="881"/>
                    <a:pt x="1656" y="845"/>
                  </a:cubicBezTo>
                  <a:cubicBezTo>
                    <a:pt x="1644" y="774"/>
                    <a:pt x="1572" y="750"/>
                    <a:pt x="1287" y="643"/>
                  </a:cubicBezTo>
                  <a:cubicBezTo>
                    <a:pt x="1227" y="607"/>
                    <a:pt x="1168" y="595"/>
                    <a:pt x="1144" y="583"/>
                  </a:cubicBezTo>
                  <a:cubicBezTo>
                    <a:pt x="1120" y="536"/>
                    <a:pt x="1108" y="464"/>
                    <a:pt x="1096" y="405"/>
                  </a:cubicBezTo>
                  <a:cubicBezTo>
                    <a:pt x="1048" y="214"/>
                    <a:pt x="1001" y="71"/>
                    <a:pt x="977" y="36"/>
                  </a:cubicBezTo>
                  <a:cubicBezTo>
                    <a:pt x="965" y="12"/>
                    <a:pt x="929" y="0"/>
                    <a:pt x="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3"/>
            <p:cNvSpPr/>
            <p:nvPr/>
          </p:nvSpPr>
          <p:spPr>
            <a:xfrm>
              <a:off x="5133975" y="1503475"/>
              <a:ext cx="41700" cy="41700"/>
            </a:xfrm>
            <a:custGeom>
              <a:avLst/>
              <a:gdLst/>
              <a:ahLst/>
              <a:cxnLst/>
              <a:rect l="l" t="t" r="r" b="b"/>
              <a:pathLst>
                <a:path w="1668" h="1668" extrusionOk="0">
                  <a:moveTo>
                    <a:pt x="894" y="203"/>
                  </a:moveTo>
                  <a:cubicBezTo>
                    <a:pt x="917" y="274"/>
                    <a:pt x="941" y="370"/>
                    <a:pt x="953" y="429"/>
                  </a:cubicBezTo>
                  <a:cubicBezTo>
                    <a:pt x="1001" y="608"/>
                    <a:pt x="1013" y="644"/>
                    <a:pt x="1036" y="667"/>
                  </a:cubicBezTo>
                  <a:cubicBezTo>
                    <a:pt x="1060" y="703"/>
                    <a:pt x="1096" y="715"/>
                    <a:pt x="1251" y="775"/>
                  </a:cubicBezTo>
                  <a:cubicBezTo>
                    <a:pt x="1310" y="786"/>
                    <a:pt x="1406" y="822"/>
                    <a:pt x="1465" y="846"/>
                  </a:cubicBezTo>
                  <a:cubicBezTo>
                    <a:pt x="1370" y="894"/>
                    <a:pt x="1227" y="953"/>
                    <a:pt x="1096" y="1001"/>
                  </a:cubicBezTo>
                  <a:lnTo>
                    <a:pt x="1048" y="1036"/>
                  </a:lnTo>
                  <a:cubicBezTo>
                    <a:pt x="977" y="1191"/>
                    <a:pt x="894" y="1358"/>
                    <a:pt x="834" y="1465"/>
                  </a:cubicBezTo>
                  <a:cubicBezTo>
                    <a:pt x="798" y="1358"/>
                    <a:pt x="751" y="1179"/>
                    <a:pt x="703" y="1013"/>
                  </a:cubicBezTo>
                  <a:cubicBezTo>
                    <a:pt x="691" y="977"/>
                    <a:pt x="679" y="953"/>
                    <a:pt x="644" y="953"/>
                  </a:cubicBezTo>
                  <a:cubicBezTo>
                    <a:pt x="501" y="929"/>
                    <a:pt x="322" y="882"/>
                    <a:pt x="215" y="846"/>
                  </a:cubicBezTo>
                  <a:cubicBezTo>
                    <a:pt x="322" y="786"/>
                    <a:pt x="513" y="715"/>
                    <a:pt x="691" y="644"/>
                  </a:cubicBezTo>
                  <a:cubicBezTo>
                    <a:pt x="703" y="620"/>
                    <a:pt x="739" y="608"/>
                    <a:pt x="739" y="596"/>
                  </a:cubicBezTo>
                  <a:cubicBezTo>
                    <a:pt x="775" y="465"/>
                    <a:pt x="858" y="298"/>
                    <a:pt x="894" y="203"/>
                  </a:cubicBezTo>
                  <a:close/>
                  <a:moveTo>
                    <a:pt x="917" y="1"/>
                  </a:moveTo>
                  <a:cubicBezTo>
                    <a:pt x="870" y="1"/>
                    <a:pt x="798" y="1"/>
                    <a:pt x="596" y="524"/>
                  </a:cubicBezTo>
                  <a:cubicBezTo>
                    <a:pt x="36" y="751"/>
                    <a:pt x="24" y="822"/>
                    <a:pt x="1" y="846"/>
                  </a:cubicBezTo>
                  <a:cubicBezTo>
                    <a:pt x="1" y="870"/>
                    <a:pt x="1" y="905"/>
                    <a:pt x="24" y="929"/>
                  </a:cubicBezTo>
                  <a:cubicBezTo>
                    <a:pt x="36" y="941"/>
                    <a:pt x="84" y="1001"/>
                    <a:pt x="572" y="1084"/>
                  </a:cubicBezTo>
                  <a:cubicBezTo>
                    <a:pt x="715" y="1667"/>
                    <a:pt x="763" y="1667"/>
                    <a:pt x="822" y="1667"/>
                  </a:cubicBezTo>
                  <a:cubicBezTo>
                    <a:pt x="870" y="1667"/>
                    <a:pt x="929" y="1667"/>
                    <a:pt x="1167" y="1132"/>
                  </a:cubicBezTo>
                  <a:cubicBezTo>
                    <a:pt x="1298" y="1072"/>
                    <a:pt x="1584" y="989"/>
                    <a:pt x="1644" y="929"/>
                  </a:cubicBezTo>
                  <a:cubicBezTo>
                    <a:pt x="1656" y="905"/>
                    <a:pt x="1667" y="882"/>
                    <a:pt x="1667" y="846"/>
                  </a:cubicBezTo>
                  <a:cubicBezTo>
                    <a:pt x="1656" y="775"/>
                    <a:pt x="1584" y="739"/>
                    <a:pt x="1298" y="644"/>
                  </a:cubicBezTo>
                  <a:cubicBezTo>
                    <a:pt x="1239" y="608"/>
                    <a:pt x="1179" y="596"/>
                    <a:pt x="1144" y="584"/>
                  </a:cubicBezTo>
                  <a:cubicBezTo>
                    <a:pt x="1132" y="536"/>
                    <a:pt x="1120" y="465"/>
                    <a:pt x="1108" y="405"/>
                  </a:cubicBezTo>
                  <a:cubicBezTo>
                    <a:pt x="1060" y="203"/>
                    <a:pt x="1013" y="72"/>
                    <a:pt x="989" y="36"/>
                  </a:cubicBezTo>
                  <a:cubicBezTo>
                    <a:pt x="977" y="13"/>
                    <a:pt x="941" y="1"/>
                    <a:pt x="9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3"/>
            <p:cNvSpPr/>
            <p:nvPr/>
          </p:nvSpPr>
          <p:spPr>
            <a:xfrm>
              <a:off x="5264050" y="1026925"/>
              <a:ext cx="3600" cy="34850"/>
            </a:xfrm>
            <a:custGeom>
              <a:avLst/>
              <a:gdLst/>
              <a:ahLst/>
              <a:cxnLst/>
              <a:rect l="l" t="t" r="r" b="b"/>
              <a:pathLst>
                <a:path w="144" h="1394" extrusionOk="0">
                  <a:moveTo>
                    <a:pt x="72" y="1"/>
                  </a:moveTo>
                  <a:cubicBezTo>
                    <a:pt x="24" y="1"/>
                    <a:pt x="1" y="25"/>
                    <a:pt x="1" y="72"/>
                  </a:cubicBezTo>
                  <a:lnTo>
                    <a:pt x="1" y="1322"/>
                  </a:lnTo>
                  <a:cubicBezTo>
                    <a:pt x="1" y="1370"/>
                    <a:pt x="24" y="1394"/>
                    <a:pt x="72" y="1394"/>
                  </a:cubicBezTo>
                  <a:cubicBezTo>
                    <a:pt x="108" y="1394"/>
                    <a:pt x="144" y="1370"/>
                    <a:pt x="144" y="1322"/>
                  </a:cubicBezTo>
                  <a:lnTo>
                    <a:pt x="144" y="72"/>
                  </a:lnTo>
                  <a:cubicBezTo>
                    <a:pt x="144" y="25"/>
                    <a:pt x="108"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3"/>
            <p:cNvSpPr/>
            <p:nvPr/>
          </p:nvSpPr>
          <p:spPr>
            <a:xfrm>
              <a:off x="5250950" y="1033525"/>
              <a:ext cx="30100" cy="21700"/>
            </a:xfrm>
            <a:custGeom>
              <a:avLst/>
              <a:gdLst/>
              <a:ahLst/>
              <a:cxnLst/>
              <a:rect l="l" t="t" r="r" b="b"/>
              <a:pathLst>
                <a:path w="1204" h="868" extrusionOk="0">
                  <a:moveTo>
                    <a:pt x="1112" y="1"/>
                  </a:moveTo>
                  <a:cubicBezTo>
                    <a:pt x="1096" y="1"/>
                    <a:pt x="1082" y="8"/>
                    <a:pt x="1072" y="22"/>
                  </a:cubicBezTo>
                  <a:lnTo>
                    <a:pt x="36" y="725"/>
                  </a:lnTo>
                  <a:cubicBezTo>
                    <a:pt x="13" y="761"/>
                    <a:pt x="1" y="808"/>
                    <a:pt x="25" y="832"/>
                  </a:cubicBezTo>
                  <a:cubicBezTo>
                    <a:pt x="48" y="856"/>
                    <a:pt x="60" y="868"/>
                    <a:pt x="84" y="868"/>
                  </a:cubicBezTo>
                  <a:cubicBezTo>
                    <a:pt x="108" y="868"/>
                    <a:pt x="120" y="868"/>
                    <a:pt x="132" y="844"/>
                  </a:cubicBezTo>
                  <a:lnTo>
                    <a:pt x="1156" y="130"/>
                  </a:lnTo>
                  <a:cubicBezTo>
                    <a:pt x="1191" y="106"/>
                    <a:pt x="1203" y="58"/>
                    <a:pt x="1179" y="34"/>
                  </a:cubicBezTo>
                  <a:cubicBezTo>
                    <a:pt x="1159" y="14"/>
                    <a:pt x="1134" y="1"/>
                    <a:pt x="1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3"/>
            <p:cNvSpPr/>
            <p:nvPr/>
          </p:nvSpPr>
          <p:spPr>
            <a:xfrm>
              <a:off x="5253925" y="1031925"/>
              <a:ext cx="23850" cy="24800"/>
            </a:xfrm>
            <a:custGeom>
              <a:avLst/>
              <a:gdLst/>
              <a:ahLst/>
              <a:cxnLst/>
              <a:rect l="l" t="t" r="r" b="b"/>
              <a:pathLst>
                <a:path w="954" h="992" extrusionOk="0">
                  <a:moveTo>
                    <a:pt x="83" y="0"/>
                  </a:moveTo>
                  <a:cubicBezTo>
                    <a:pt x="63" y="0"/>
                    <a:pt x="42" y="9"/>
                    <a:pt x="25" y="27"/>
                  </a:cubicBezTo>
                  <a:cubicBezTo>
                    <a:pt x="1" y="51"/>
                    <a:pt x="1" y="98"/>
                    <a:pt x="25" y="122"/>
                  </a:cubicBezTo>
                  <a:lnTo>
                    <a:pt x="810" y="956"/>
                  </a:lnTo>
                  <a:cubicBezTo>
                    <a:pt x="834" y="979"/>
                    <a:pt x="858" y="991"/>
                    <a:pt x="882" y="991"/>
                  </a:cubicBezTo>
                  <a:cubicBezTo>
                    <a:pt x="906" y="991"/>
                    <a:pt x="918" y="979"/>
                    <a:pt x="918" y="956"/>
                  </a:cubicBezTo>
                  <a:cubicBezTo>
                    <a:pt x="953" y="932"/>
                    <a:pt x="953" y="884"/>
                    <a:pt x="918" y="860"/>
                  </a:cubicBezTo>
                  <a:lnTo>
                    <a:pt x="132" y="27"/>
                  </a:lnTo>
                  <a:cubicBezTo>
                    <a:pt x="120" y="9"/>
                    <a:pt x="102" y="0"/>
                    <a:pt x="8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3"/>
            <p:cNvSpPr/>
            <p:nvPr/>
          </p:nvSpPr>
          <p:spPr>
            <a:xfrm>
              <a:off x="5247975" y="1041825"/>
              <a:ext cx="33675" cy="4175"/>
            </a:xfrm>
            <a:custGeom>
              <a:avLst/>
              <a:gdLst/>
              <a:ahLst/>
              <a:cxnLst/>
              <a:rect l="l" t="t" r="r" b="b"/>
              <a:pathLst>
                <a:path w="1347" h="167" extrusionOk="0">
                  <a:moveTo>
                    <a:pt x="1275" y="0"/>
                  </a:moveTo>
                  <a:lnTo>
                    <a:pt x="72" y="12"/>
                  </a:lnTo>
                  <a:cubicBezTo>
                    <a:pt x="25" y="12"/>
                    <a:pt x="1" y="48"/>
                    <a:pt x="1" y="83"/>
                  </a:cubicBezTo>
                  <a:cubicBezTo>
                    <a:pt x="1" y="131"/>
                    <a:pt x="25" y="167"/>
                    <a:pt x="72" y="167"/>
                  </a:cubicBezTo>
                  <a:lnTo>
                    <a:pt x="1275" y="143"/>
                  </a:lnTo>
                  <a:cubicBezTo>
                    <a:pt x="1322" y="143"/>
                    <a:pt x="1346" y="119"/>
                    <a:pt x="1346" y="71"/>
                  </a:cubicBezTo>
                  <a:cubicBezTo>
                    <a:pt x="1346" y="24"/>
                    <a:pt x="1322" y="0"/>
                    <a:pt x="12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3"/>
            <p:cNvSpPr/>
            <p:nvPr/>
          </p:nvSpPr>
          <p:spPr>
            <a:xfrm>
              <a:off x="5686725" y="1193625"/>
              <a:ext cx="3600" cy="34850"/>
            </a:xfrm>
            <a:custGeom>
              <a:avLst/>
              <a:gdLst/>
              <a:ahLst/>
              <a:cxnLst/>
              <a:rect l="l" t="t" r="r" b="b"/>
              <a:pathLst>
                <a:path w="144" h="1394" extrusionOk="0">
                  <a:moveTo>
                    <a:pt x="72" y="0"/>
                  </a:moveTo>
                  <a:cubicBezTo>
                    <a:pt x="24" y="0"/>
                    <a:pt x="1" y="24"/>
                    <a:pt x="1" y="72"/>
                  </a:cubicBezTo>
                  <a:lnTo>
                    <a:pt x="1" y="1322"/>
                  </a:lnTo>
                  <a:cubicBezTo>
                    <a:pt x="1" y="1369"/>
                    <a:pt x="24" y="1393"/>
                    <a:pt x="72" y="1393"/>
                  </a:cubicBezTo>
                  <a:cubicBezTo>
                    <a:pt x="120" y="1393"/>
                    <a:pt x="143" y="1369"/>
                    <a:pt x="143" y="1322"/>
                  </a:cubicBezTo>
                  <a:lnTo>
                    <a:pt x="143" y="72"/>
                  </a:lnTo>
                  <a:cubicBezTo>
                    <a:pt x="143"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3"/>
            <p:cNvSpPr/>
            <p:nvPr/>
          </p:nvSpPr>
          <p:spPr>
            <a:xfrm>
              <a:off x="5673625" y="1199850"/>
              <a:ext cx="30100" cy="21775"/>
            </a:xfrm>
            <a:custGeom>
              <a:avLst/>
              <a:gdLst/>
              <a:ahLst/>
              <a:cxnLst/>
              <a:rect l="l" t="t" r="r" b="b"/>
              <a:pathLst>
                <a:path w="1204" h="871" extrusionOk="0">
                  <a:moveTo>
                    <a:pt x="1105" y="1"/>
                  </a:moveTo>
                  <a:cubicBezTo>
                    <a:pt x="1092" y="1"/>
                    <a:pt x="1081" y="5"/>
                    <a:pt x="1072" y="13"/>
                  </a:cubicBezTo>
                  <a:lnTo>
                    <a:pt x="36" y="728"/>
                  </a:lnTo>
                  <a:cubicBezTo>
                    <a:pt x="13" y="763"/>
                    <a:pt x="1" y="811"/>
                    <a:pt x="24" y="835"/>
                  </a:cubicBezTo>
                  <a:cubicBezTo>
                    <a:pt x="48" y="847"/>
                    <a:pt x="60" y="870"/>
                    <a:pt x="84" y="870"/>
                  </a:cubicBezTo>
                  <a:cubicBezTo>
                    <a:pt x="96" y="870"/>
                    <a:pt x="120" y="870"/>
                    <a:pt x="132" y="847"/>
                  </a:cubicBezTo>
                  <a:lnTo>
                    <a:pt x="1156" y="132"/>
                  </a:lnTo>
                  <a:cubicBezTo>
                    <a:pt x="1191" y="108"/>
                    <a:pt x="1203" y="61"/>
                    <a:pt x="1179" y="37"/>
                  </a:cubicBezTo>
                  <a:cubicBezTo>
                    <a:pt x="1156" y="14"/>
                    <a:pt x="1128" y="1"/>
                    <a:pt x="110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3"/>
            <p:cNvSpPr/>
            <p:nvPr/>
          </p:nvSpPr>
          <p:spPr>
            <a:xfrm>
              <a:off x="5676600" y="1198225"/>
              <a:ext cx="23850" cy="24875"/>
            </a:xfrm>
            <a:custGeom>
              <a:avLst/>
              <a:gdLst/>
              <a:ahLst/>
              <a:cxnLst/>
              <a:rect l="l" t="t" r="r" b="b"/>
              <a:pathLst>
                <a:path w="954" h="995" extrusionOk="0">
                  <a:moveTo>
                    <a:pt x="78" y="1"/>
                  </a:moveTo>
                  <a:cubicBezTo>
                    <a:pt x="60" y="1"/>
                    <a:pt x="42" y="7"/>
                    <a:pt x="25" y="19"/>
                  </a:cubicBezTo>
                  <a:cubicBezTo>
                    <a:pt x="1" y="54"/>
                    <a:pt x="1" y="102"/>
                    <a:pt x="25" y="126"/>
                  </a:cubicBezTo>
                  <a:lnTo>
                    <a:pt x="810" y="959"/>
                  </a:lnTo>
                  <a:cubicBezTo>
                    <a:pt x="834" y="971"/>
                    <a:pt x="858" y="995"/>
                    <a:pt x="870" y="995"/>
                  </a:cubicBezTo>
                  <a:cubicBezTo>
                    <a:pt x="894" y="995"/>
                    <a:pt x="906" y="971"/>
                    <a:pt x="917" y="959"/>
                  </a:cubicBezTo>
                  <a:cubicBezTo>
                    <a:pt x="953" y="923"/>
                    <a:pt x="953" y="888"/>
                    <a:pt x="917" y="852"/>
                  </a:cubicBezTo>
                  <a:lnTo>
                    <a:pt x="132" y="19"/>
                  </a:lnTo>
                  <a:cubicBezTo>
                    <a:pt x="114" y="7"/>
                    <a:pt x="96" y="1"/>
                    <a:pt x="7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3"/>
            <p:cNvSpPr/>
            <p:nvPr/>
          </p:nvSpPr>
          <p:spPr>
            <a:xfrm>
              <a:off x="5670350" y="1208500"/>
              <a:ext cx="33675" cy="4200"/>
            </a:xfrm>
            <a:custGeom>
              <a:avLst/>
              <a:gdLst/>
              <a:ahLst/>
              <a:cxnLst/>
              <a:rect l="l" t="t" r="r" b="b"/>
              <a:pathLst>
                <a:path w="1347" h="168" extrusionOk="0">
                  <a:moveTo>
                    <a:pt x="1275" y="1"/>
                  </a:moveTo>
                  <a:lnTo>
                    <a:pt x="72" y="12"/>
                  </a:lnTo>
                  <a:cubicBezTo>
                    <a:pt x="24" y="12"/>
                    <a:pt x="1" y="48"/>
                    <a:pt x="1" y="84"/>
                  </a:cubicBezTo>
                  <a:cubicBezTo>
                    <a:pt x="1" y="131"/>
                    <a:pt x="24" y="167"/>
                    <a:pt x="72" y="167"/>
                  </a:cubicBezTo>
                  <a:lnTo>
                    <a:pt x="1275" y="143"/>
                  </a:lnTo>
                  <a:cubicBezTo>
                    <a:pt x="1322" y="143"/>
                    <a:pt x="1346" y="120"/>
                    <a:pt x="1346" y="72"/>
                  </a:cubicBezTo>
                  <a:cubicBezTo>
                    <a:pt x="1346" y="24"/>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3"/>
            <p:cNvSpPr/>
            <p:nvPr/>
          </p:nvSpPr>
          <p:spPr>
            <a:xfrm>
              <a:off x="5117000" y="1625225"/>
              <a:ext cx="3600" cy="34850"/>
            </a:xfrm>
            <a:custGeom>
              <a:avLst/>
              <a:gdLst/>
              <a:ahLst/>
              <a:cxnLst/>
              <a:rect l="l" t="t" r="r" b="b"/>
              <a:pathLst>
                <a:path w="144" h="1394" extrusionOk="0">
                  <a:moveTo>
                    <a:pt x="72" y="0"/>
                  </a:moveTo>
                  <a:cubicBezTo>
                    <a:pt x="25" y="0"/>
                    <a:pt x="1" y="24"/>
                    <a:pt x="1" y="72"/>
                  </a:cubicBezTo>
                  <a:lnTo>
                    <a:pt x="1" y="1322"/>
                  </a:lnTo>
                  <a:cubicBezTo>
                    <a:pt x="1" y="1369"/>
                    <a:pt x="25" y="1393"/>
                    <a:pt x="72" y="1393"/>
                  </a:cubicBezTo>
                  <a:cubicBezTo>
                    <a:pt x="120" y="1393"/>
                    <a:pt x="144" y="1369"/>
                    <a:pt x="144" y="1322"/>
                  </a:cubicBezTo>
                  <a:lnTo>
                    <a:pt x="144" y="72"/>
                  </a:ln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3"/>
            <p:cNvSpPr/>
            <p:nvPr/>
          </p:nvSpPr>
          <p:spPr>
            <a:xfrm>
              <a:off x="5103925" y="1631825"/>
              <a:ext cx="30075" cy="21700"/>
            </a:xfrm>
            <a:custGeom>
              <a:avLst/>
              <a:gdLst/>
              <a:ahLst/>
              <a:cxnLst/>
              <a:rect l="l" t="t" r="r" b="b"/>
              <a:pathLst>
                <a:path w="1203" h="868" extrusionOk="0">
                  <a:moveTo>
                    <a:pt x="1117" y="0"/>
                  </a:moveTo>
                  <a:cubicBezTo>
                    <a:pt x="1102" y="0"/>
                    <a:pt x="1087" y="7"/>
                    <a:pt x="1072" y="22"/>
                  </a:cubicBezTo>
                  <a:lnTo>
                    <a:pt x="48" y="736"/>
                  </a:lnTo>
                  <a:cubicBezTo>
                    <a:pt x="12" y="760"/>
                    <a:pt x="0" y="808"/>
                    <a:pt x="36" y="832"/>
                  </a:cubicBezTo>
                  <a:cubicBezTo>
                    <a:pt x="48" y="855"/>
                    <a:pt x="60" y="867"/>
                    <a:pt x="95" y="867"/>
                  </a:cubicBezTo>
                  <a:cubicBezTo>
                    <a:pt x="107" y="867"/>
                    <a:pt x="119" y="867"/>
                    <a:pt x="131" y="855"/>
                  </a:cubicBezTo>
                  <a:lnTo>
                    <a:pt x="1167" y="141"/>
                  </a:lnTo>
                  <a:cubicBezTo>
                    <a:pt x="1191" y="105"/>
                    <a:pt x="1203" y="58"/>
                    <a:pt x="1179" y="34"/>
                  </a:cubicBezTo>
                  <a:cubicBezTo>
                    <a:pt x="1158" y="13"/>
                    <a:pt x="1137" y="0"/>
                    <a:pt x="111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3"/>
            <p:cNvSpPr/>
            <p:nvPr/>
          </p:nvSpPr>
          <p:spPr>
            <a:xfrm>
              <a:off x="5106900" y="1630200"/>
              <a:ext cx="23825" cy="24800"/>
            </a:xfrm>
            <a:custGeom>
              <a:avLst/>
              <a:gdLst/>
              <a:ahLst/>
              <a:cxnLst/>
              <a:rect l="l" t="t" r="r" b="b"/>
              <a:pathLst>
                <a:path w="953" h="992" extrusionOk="0">
                  <a:moveTo>
                    <a:pt x="83" y="1"/>
                  </a:moveTo>
                  <a:cubicBezTo>
                    <a:pt x="66" y="1"/>
                    <a:pt x="48" y="10"/>
                    <a:pt x="36" y="27"/>
                  </a:cubicBezTo>
                  <a:cubicBezTo>
                    <a:pt x="0" y="51"/>
                    <a:pt x="0" y="99"/>
                    <a:pt x="36" y="123"/>
                  </a:cubicBezTo>
                  <a:lnTo>
                    <a:pt x="822" y="956"/>
                  </a:lnTo>
                  <a:cubicBezTo>
                    <a:pt x="834" y="980"/>
                    <a:pt x="869" y="992"/>
                    <a:pt x="881" y="992"/>
                  </a:cubicBezTo>
                  <a:cubicBezTo>
                    <a:pt x="893" y="992"/>
                    <a:pt x="929" y="980"/>
                    <a:pt x="929" y="956"/>
                  </a:cubicBezTo>
                  <a:cubicBezTo>
                    <a:pt x="953" y="932"/>
                    <a:pt x="953" y="885"/>
                    <a:pt x="929" y="861"/>
                  </a:cubicBezTo>
                  <a:lnTo>
                    <a:pt x="131" y="27"/>
                  </a:lnTo>
                  <a:cubicBezTo>
                    <a:pt x="119" y="10"/>
                    <a:pt x="101"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3"/>
            <p:cNvSpPr/>
            <p:nvPr/>
          </p:nvSpPr>
          <p:spPr>
            <a:xfrm>
              <a:off x="5100950" y="1640100"/>
              <a:ext cx="33950" cy="4200"/>
            </a:xfrm>
            <a:custGeom>
              <a:avLst/>
              <a:gdLst/>
              <a:ahLst/>
              <a:cxnLst/>
              <a:rect l="l" t="t" r="r" b="b"/>
              <a:pathLst>
                <a:path w="1358" h="168" extrusionOk="0">
                  <a:moveTo>
                    <a:pt x="1274" y="1"/>
                  </a:moveTo>
                  <a:lnTo>
                    <a:pt x="71" y="12"/>
                  </a:lnTo>
                  <a:cubicBezTo>
                    <a:pt x="36" y="12"/>
                    <a:pt x="0" y="48"/>
                    <a:pt x="0" y="84"/>
                  </a:cubicBezTo>
                  <a:cubicBezTo>
                    <a:pt x="0" y="132"/>
                    <a:pt x="36" y="167"/>
                    <a:pt x="71" y="167"/>
                  </a:cubicBezTo>
                  <a:lnTo>
                    <a:pt x="1274" y="143"/>
                  </a:lnTo>
                  <a:cubicBezTo>
                    <a:pt x="1322" y="143"/>
                    <a:pt x="1357" y="120"/>
                    <a:pt x="1357" y="72"/>
                  </a:cubicBezTo>
                  <a:cubicBezTo>
                    <a:pt x="1357" y="24"/>
                    <a:pt x="1322" y="1"/>
                    <a:pt x="12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3"/>
            <p:cNvSpPr/>
            <p:nvPr/>
          </p:nvSpPr>
          <p:spPr>
            <a:xfrm>
              <a:off x="5717700" y="1207375"/>
              <a:ext cx="139575" cy="79750"/>
            </a:xfrm>
            <a:custGeom>
              <a:avLst/>
              <a:gdLst/>
              <a:ahLst/>
              <a:cxnLst/>
              <a:rect l="l" t="t" r="r" b="b"/>
              <a:pathLst>
                <a:path w="5583" h="3190" extrusionOk="0">
                  <a:moveTo>
                    <a:pt x="3400" y="1"/>
                  </a:moveTo>
                  <a:cubicBezTo>
                    <a:pt x="3139" y="1"/>
                    <a:pt x="2906" y="144"/>
                    <a:pt x="2747" y="333"/>
                  </a:cubicBezTo>
                  <a:lnTo>
                    <a:pt x="2747" y="333"/>
                  </a:lnTo>
                  <a:cubicBezTo>
                    <a:pt x="2642" y="250"/>
                    <a:pt x="2506" y="175"/>
                    <a:pt x="2333" y="117"/>
                  </a:cubicBezTo>
                  <a:cubicBezTo>
                    <a:pt x="2186" y="68"/>
                    <a:pt x="2061" y="47"/>
                    <a:pt x="1956" y="47"/>
                  </a:cubicBezTo>
                  <a:cubicBezTo>
                    <a:pt x="1298" y="47"/>
                    <a:pt x="1405" y="879"/>
                    <a:pt x="1405" y="879"/>
                  </a:cubicBezTo>
                  <a:cubicBezTo>
                    <a:pt x="1336" y="839"/>
                    <a:pt x="1263" y="820"/>
                    <a:pt x="1189" y="820"/>
                  </a:cubicBezTo>
                  <a:cubicBezTo>
                    <a:pt x="630" y="820"/>
                    <a:pt x="1" y="1865"/>
                    <a:pt x="726" y="2391"/>
                  </a:cubicBezTo>
                  <a:cubicBezTo>
                    <a:pt x="949" y="2562"/>
                    <a:pt x="1163" y="2641"/>
                    <a:pt x="1346" y="2655"/>
                  </a:cubicBezTo>
                  <a:lnTo>
                    <a:pt x="1346" y="2655"/>
                  </a:lnTo>
                  <a:cubicBezTo>
                    <a:pt x="1409" y="2936"/>
                    <a:pt x="1609" y="3180"/>
                    <a:pt x="2036" y="3189"/>
                  </a:cubicBezTo>
                  <a:cubicBezTo>
                    <a:pt x="2062" y="3189"/>
                    <a:pt x="2088" y="3190"/>
                    <a:pt x="2114" y="3190"/>
                  </a:cubicBezTo>
                  <a:cubicBezTo>
                    <a:pt x="2677" y="3190"/>
                    <a:pt x="3058" y="3060"/>
                    <a:pt x="3275" y="2865"/>
                  </a:cubicBezTo>
                  <a:lnTo>
                    <a:pt x="3275" y="2865"/>
                  </a:lnTo>
                  <a:cubicBezTo>
                    <a:pt x="3319" y="2924"/>
                    <a:pt x="3374" y="2981"/>
                    <a:pt x="3441" y="3034"/>
                  </a:cubicBezTo>
                  <a:cubicBezTo>
                    <a:pt x="3539" y="3112"/>
                    <a:pt x="3658" y="3147"/>
                    <a:pt x="3787" y="3147"/>
                  </a:cubicBezTo>
                  <a:cubicBezTo>
                    <a:pt x="4522" y="3147"/>
                    <a:pt x="5582" y="2023"/>
                    <a:pt x="4965" y="1355"/>
                  </a:cubicBezTo>
                  <a:cubicBezTo>
                    <a:pt x="4791" y="1167"/>
                    <a:pt x="4605" y="1097"/>
                    <a:pt x="4431" y="1097"/>
                  </a:cubicBezTo>
                  <a:cubicBezTo>
                    <a:pt x="4410" y="1097"/>
                    <a:pt x="4390" y="1098"/>
                    <a:pt x="4370" y="1099"/>
                  </a:cubicBezTo>
                  <a:lnTo>
                    <a:pt x="4370" y="1099"/>
                  </a:lnTo>
                  <a:cubicBezTo>
                    <a:pt x="4381" y="770"/>
                    <a:pt x="4222" y="388"/>
                    <a:pt x="3822" y="129"/>
                  </a:cubicBezTo>
                  <a:cubicBezTo>
                    <a:pt x="3678" y="39"/>
                    <a:pt x="3535" y="1"/>
                    <a:pt x="3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3"/>
            <p:cNvSpPr/>
            <p:nvPr/>
          </p:nvSpPr>
          <p:spPr>
            <a:xfrm>
              <a:off x="5723325" y="1206125"/>
              <a:ext cx="126250" cy="83075"/>
            </a:xfrm>
            <a:custGeom>
              <a:avLst/>
              <a:gdLst/>
              <a:ahLst/>
              <a:cxnLst/>
              <a:rect l="l" t="t" r="r" b="b"/>
              <a:pathLst>
                <a:path w="5050" h="3323" extrusionOk="0">
                  <a:moveTo>
                    <a:pt x="2537" y="512"/>
                  </a:moveTo>
                  <a:cubicBezTo>
                    <a:pt x="2739" y="703"/>
                    <a:pt x="2775" y="929"/>
                    <a:pt x="2716" y="1072"/>
                  </a:cubicBezTo>
                  <a:cubicBezTo>
                    <a:pt x="2686" y="1160"/>
                    <a:pt x="2634" y="1203"/>
                    <a:pt x="2576" y="1203"/>
                  </a:cubicBezTo>
                  <a:cubicBezTo>
                    <a:pt x="2540" y="1203"/>
                    <a:pt x="2502" y="1187"/>
                    <a:pt x="2466" y="1155"/>
                  </a:cubicBezTo>
                  <a:cubicBezTo>
                    <a:pt x="2323" y="1036"/>
                    <a:pt x="2358" y="750"/>
                    <a:pt x="2537" y="512"/>
                  </a:cubicBezTo>
                  <a:close/>
                  <a:moveTo>
                    <a:pt x="4061" y="1250"/>
                  </a:moveTo>
                  <a:cubicBezTo>
                    <a:pt x="4037" y="1524"/>
                    <a:pt x="3871" y="1727"/>
                    <a:pt x="3656" y="1762"/>
                  </a:cubicBezTo>
                  <a:lnTo>
                    <a:pt x="3609" y="1762"/>
                  </a:lnTo>
                  <a:cubicBezTo>
                    <a:pt x="3549" y="1762"/>
                    <a:pt x="3549" y="1750"/>
                    <a:pt x="3549" y="1727"/>
                  </a:cubicBezTo>
                  <a:cubicBezTo>
                    <a:pt x="3537" y="1608"/>
                    <a:pt x="3751" y="1334"/>
                    <a:pt x="4061" y="1250"/>
                  </a:cubicBezTo>
                  <a:close/>
                  <a:moveTo>
                    <a:pt x="1418" y="1953"/>
                  </a:moveTo>
                  <a:cubicBezTo>
                    <a:pt x="1465" y="1953"/>
                    <a:pt x="1489" y="1989"/>
                    <a:pt x="1525" y="2024"/>
                  </a:cubicBezTo>
                  <a:cubicBezTo>
                    <a:pt x="1620" y="2167"/>
                    <a:pt x="1656" y="2322"/>
                    <a:pt x="1596" y="2441"/>
                  </a:cubicBezTo>
                  <a:cubicBezTo>
                    <a:pt x="1525" y="2584"/>
                    <a:pt x="1370" y="2667"/>
                    <a:pt x="1180" y="2667"/>
                  </a:cubicBezTo>
                  <a:cubicBezTo>
                    <a:pt x="1132" y="2417"/>
                    <a:pt x="1204" y="2143"/>
                    <a:pt x="1311" y="2024"/>
                  </a:cubicBezTo>
                  <a:cubicBezTo>
                    <a:pt x="1346" y="1989"/>
                    <a:pt x="1382" y="1953"/>
                    <a:pt x="1418" y="1953"/>
                  </a:cubicBezTo>
                  <a:close/>
                  <a:moveTo>
                    <a:pt x="3097" y="2167"/>
                  </a:moveTo>
                  <a:cubicBezTo>
                    <a:pt x="3120" y="2167"/>
                    <a:pt x="3144" y="2191"/>
                    <a:pt x="3168" y="2262"/>
                  </a:cubicBezTo>
                  <a:cubicBezTo>
                    <a:pt x="3228" y="2465"/>
                    <a:pt x="3204" y="2655"/>
                    <a:pt x="3073" y="2798"/>
                  </a:cubicBezTo>
                  <a:cubicBezTo>
                    <a:pt x="2954" y="2596"/>
                    <a:pt x="2966" y="2370"/>
                    <a:pt x="3025" y="2239"/>
                  </a:cubicBezTo>
                  <a:cubicBezTo>
                    <a:pt x="3061" y="2179"/>
                    <a:pt x="3085" y="2167"/>
                    <a:pt x="3097" y="2167"/>
                  </a:cubicBezTo>
                  <a:close/>
                  <a:moveTo>
                    <a:pt x="3181" y="174"/>
                  </a:moveTo>
                  <a:cubicBezTo>
                    <a:pt x="3308" y="174"/>
                    <a:pt x="3438" y="211"/>
                    <a:pt x="3561" y="286"/>
                  </a:cubicBezTo>
                  <a:cubicBezTo>
                    <a:pt x="3871" y="477"/>
                    <a:pt x="4073" y="798"/>
                    <a:pt x="4085" y="1119"/>
                  </a:cubicBezTo>
                  <a:cubicBezTo>
                    <a:pt x="3692" y="1179"/>
                    <a:pt x="3382" y="1536"/>
                    <a:pt x="3394" y="1750"/>
                  </a:cubicBezTo>
                  <a:cubicBezTo>
                    <a:pt x="3394" y="1834"/>
                    <a:pt x="3454" y="1929"/>
                    <a:pt x="3609" y="1929"/>
                  </a:cubicBezTo>
                  <a:lnTo>
                    <a:pt x="3668" y="1929"/>
                  </a:lnTo>
                  <a:cubicBezTo>
                    <a:pt x="3978" y="1881"/>
                    <a:pt x="4204" y="1608"/>
                    <a:pt x="4228" y="1250"/>
                  </a:cubicBezTo>
                  <a:cubicBezTo>
                    <a:pt x="4394" y="1274"/>
                    <a:pt x="4561" y="1346"/>
                    <a:pt x="4692" y="1489"/>
                  </a:cubicBezTo>
                  <a:cubicBezTo>
                    <a:pt x="4930" y="1739"/>
                    <a:pt x="4871" y="2036"/>
                    <a:pt x="4787" y="2251"/>
                  </a:cubicBezTo>
                  <a:cubicBezTo>
                    <a:pt x="4573" y="2727"/>
                    <a:pt x="3990" y="3155"/>
                    <a:pt x="3561" y="3155"/>
                  </a:cubicBezTo>
                  <a:cubicBezTo>
                    <a:pt x="3442" y="3155"/>
                    <a:pt x="3335" y="3120"/>
                    <a:pt x="3263" y="3060"/>
                  </a:cubicBezTo>
                  <a:cubicBezTo>
                    <a:pt x="3216" y="3013"/>
                    <a:pt x="3180" y="2977"/>
                    <a:pt x="3144" y="2929"/>
                  </a:cubicBezTo>
                  <a:cubicBezTo>
                    <a:pt x="3323" y="2739"/>
                    <a:pt x="3382" y="2489"/>
                    <a:pt x="3311" y="2239"/>
                  </a:cubicBezTo>
                  <a:cubicBezTo>
                    <a:pt x="3251" y="2060"/>
                    <a:pt x="3156" y="2024"/>
                    <a:pt x="3097" y="2024"/>
                  </a:cubicBezTo>
                  <a:cubicBezTo>
                    <a:pt x="3025" y="2024"/>
                    <a:pt x="2954" y="2084"/>
                    <a:pt x="2894" y="2191"/>
                  </a:cubicBezTo>
                  <a:cubicBezTo>
                    <a:pt x="2799" y="2370"/>
                    <a:pt x="2787" y="2655"/>
                    <a:pt x="2954" y="2917"/>
                  </a:cubicBezTo>
                  <a:cubicBezTo>
                    <a:pt x="2787" y="3060"/>
                    <a:pt x="2466" y="3191"/>
                    <a:pt x="1882" y="3191"/>
                  </a:cubicBezTo>
                  <a:lnTo>
                    <a:pt x="1823" y="3191"/>
                  </a:lnTo>
                  <a:cubicBezTo>
                    <a:pt x="1454" y="3179"/>
                    <a:pt x="1287" y="3001"/>
                    <a:pt x="1227" y="2798"/>
                  </a:cubicBezTo>
                  <a:cubicBezTo>
                    <a:pt x="1454" y="2786"/>
                    <a:pt x="1644" y="2667"/>
                    <a:pt x="1751" y="2524"/>
                  </a:cubicBezTo>
                  <a:cubicBezTo>
                    <a:pt x="1835" y="2346"/>
                    <a:pt x="1811" y="2131"/>
                    <a:pt x="1656" y="1953"/>
                  </a:cubicBezTo>
                  <a:cubicBezTo>
                    <a:pt x="1585" y="1846"/>
                    <a:pt x="1513" y="1834"/>
                    <a:pt x="1454" y="1834"/>
                  </a:cubicBezTo>
                  <a:cubicBezTo>
                    <a:pt x="1358" y="1834"/>
                    <a:pt x="1287" y="1881"/>
                    <a:pt x="1227" y="1953"/>
                  </a:cubicBezTo>
                  <a:cubicBezTo>
                    <a:pt x="1108" y="2108"/>
                    <a:pt x="1013" y="2382"/>
                    <a:pt x="1049" y="2667"/>
                  </a:cubicBezTo>
                  <a:cubicBezTo>
                    <a:pt x="882" y="2643"/>
                    <a:pt x="715" y="2548"/>
                    <a:pt x="561" y="2429"/>
                  </a:cubicBezTo>
                  <a:cubicBezTo>
                    <a:pt x="168" y="2143"/>
                    <a:pt x="239" y="1762"/>
                    <a:pt x="299" y="1596"/>
                  </a:cubicBezTo>
                  <a:cubicBezTo>
                    <a:pt x="406" y="1250"/>
                    <a:pt x="715" y="977"/>
                    <a:pt x="977" y="977"/>
                  </a:cubicBezTo>
                  <a:cubicBezTo>
                    <a:pt x="1037" y="977"/>
                    <a:pt x="1096" y="988"/>
                    <a:pt x="1156" y="1012"/>
                  </a:cubicBezTo>
                  <a:cubicBezTo>
                    <a:pt x="1162" y="1024"/>
                    <a:pt x="1171" y="1030"/>
                    <a:pt x="1183" y="1030"/>
                  </a:cubicBezTo>
                  <a:cubicBezTo>
                    <a:pt x="1195" y="1030"/>
                    <a:pt x="1209" y="1024"/>
                    <a:pt x="1227" y="1012"/>
                  </a:cubicBezTo>
                  <a:cubicBezTo>
                    <a:pt x="1239" y="1000"/>
                    <a:pt x="1251" y="977"/>
                    <a:pt x="1251" y="941"/>
                  </a:cubicBezTo>
                  <a:cubicBezTo>
                    <a:pt x="1251" y="941"/>
                    <a:pt x="1215" y="536"/>
                    <a:pt x="1394" y="334"/>
                  </a:cubicBezTo>
                  <a:cubicBezTo>
                    <a:pt x="1468" y="246"/>
                    <a:pt x="1574" y="204"/>
                    <a:pt x="1710" y="204"/>
                  </a:cubicBezTo>
                  <a:cubicBezTo>
                    <a:pt x="1813" y="204"/>
                    <a:pt x="1934" y="228"/>
                    <a:pt x="2073" y="274"/>
                  </a:cubicBezTo>
                  <a:cubicBezTo>
                    <a:pt x="2204" y="322"/>
                    <a:pt x="2323" y="357"/>
                    <a:pt x="2418" y="441"/>
                  </a:cubicBezTo>
                  <a:cubicBezTo>
                    <a:pt x="2227" y="715"/>
                    <a:pt x="2144" y="1096"/>
                    <a:pt x="2370" y="1286"/>
                  </a:cubicBezTo>
                  <a:cubicBezTo>
                    <a:pt x="2436" y="1347"/>
                    <a:pt x="2509" y="1375"/>
                    <a:pt x="2579" y="1375"/>
                  </a:cubicBezTo>
                  <a:cubicBezTo>
                    <a:pt x="2701" y="1375"/>
                    <a:pt x="2813" y="1291"/>
                    <a:pt x="2858" y="1155"/>
                  </a:cubicBezTo>
                  <a:cubicBezTo>
                    <a:pt x="2942" y="953"/>
                    <a:pt x="2894" y="655"/>
                    <a:pt x="2644" y="417"/>
                  </a:cubicBezTo>
                  <a:cubicBezTo>
                    <a:pt x="2795" y="259"/>
                    <a:pt x="2985" y="174"/>
                    <a:pt x="3181" y="174"/>
                  </a:cubicBezTo>
                  <a:close/>
                  <a:moveTo>
                    <a:pt x="3156" y="0"/>
                  </a:moveTo>
                  <a:cubicBezTo>
                    <a:pt x="2918" y="0"/>
                    <a:pt x="2680" y="107"/>
                    <a:pt x="2501" y="298"/>
                  </a:cubicBezTo>
                  <a:cubicBezTo>
                    <a:pt x="2406" y="226"/>
                    <a:pt x="2263" y="155"/>
                    <a:pt x="2120" y="107"/>
                  </a:cubicBezTo>
                  <a:cubicBezTo>
                    <a:pt x="1966" y="56"/>
                    <a:pt x="1830" y="30"/>
                    <a:pt x="1711" y="30"/>
                  </a:cubicBezTo>
                  <a:cubicBezTo>
                    <a:pt x="1527" y="30"/>
                    <a:pt x="1383" y="92"/>
                    <a:pt x="1275" y="215"/>
                  </a:cubicBezTo>
                  <a:cubicBezTo>
                    <a:pt x="1120" y="393"/>
                    <a:pt x="1096" y="655"/>
                    <a:pt x="1096" y="810"/>
                  </a:cubicBezTo>
                  <a:cubicBezTo>
                    <a:pt x="1049" y="798"/>
                    <a:pt x="1001" y="798"/>
                    <a:pt x="953" y="798"/>
                  </a:cubicBezTo>
                  <a:cubicBezTo>
                    <a:pt x="632" y="798"/>
                    <a:pt x="275" y="1119"/>
                    <a:pt x="144" y="1524"/>
                  </a:cubicBezTo>
                  <a:cubicBezTo>
                    <a:pt x="1" y="1905"/>
                    <a:pt x="108" y="2286"/>
                    <a:pt x="442" y="2524"/>
                  </a:cubicBezTo>
                  <a:cubicBezTo>
                    <a:pt x="632" y="2667"/>
                    <a:pt x="858" y="2763"/>
                    <a:pt x="1049" y="2786"/>
                  </a:cubicBezTo>
                  <a:cubicBezTo>
                    <a:pt x="1132" y="3120"/>
                    <a:pt x="1406" y="3322"/>
                    <a:pt x="1787" y="3322"/>
                  </a:cubicBezTo>
                  <a:lnTo>
                    <a:pt x="1870" y="3322"/>
                  </a:lnTo>
                  <a:cubicBezTo>
                    <a:pt x="2370" y="3322"/>
                    <a:pt x="2775" y="3239"/>
                    <a:pt x="3025" y="3036"/>
                  </a:cubicBezTo>
                  <a:cubicBezTo>
                    <a:pt x="3061" y="3084"/>
                    <a:pt x="3120" y="3132"/>
                    <a:pt x="3156" y="3167"/>
                  </a:cubicBezTo>
                  <a:cubicBezTo>
                    <a:pt x="3263" y="3263"/>
                    <a:pt x="3394" y="3310"/>
                    <a:pt x="3549" y="3310"/>
                  </a:cubicBezTo>
                  <a:cubicBezTo>
                    <a:pt x="4037" y="3310"/>
                    <a:pt x="4668" y="2846"/>
                    <a:pt x="4906" y="2310"/>
                  </a:cubicBezTo>
                  <a:cubicBezTo>
                    <a:pt x="5049" y="1953"/>
                    <a:pt x="5002" y="1620"/>
                    <a:pt x="4787" y="1393"/>
                  </a:cubicBezTo>
                  <a:cubicBezTo>
                    <a:pt x="4621" y="1203"/>
                    <a:pt x="4430" y="1108"/>
                    <a:pt x="4216" y="1108"/>
                  </a:cubicBezTo>
                  <a:cubicBezTo>
                    <a:pt x="4192" y="727"/>
                    <a:pt x="3978" y="369"/>
                    <a:pt x="3620" y="155"/>
                  </a:cubicBezTo>
                  <a:cubicBezTo>
                    <a:pt x="3478" y="48"/>
                    <a:pt x="3323" y="0"/>
                    <a:pt x="315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3"/>
            <p:cNvSpPr/>
            <p:nvPr/>
          </p:nvSpPr>
          <p:spPr>
            <a:xfrm>
              <a:off x="5297125" y="1727900"/>
              <a:ext cx="139800" cy="79550"/>
            </a:xfrm>
            <a:custGeom>
              <a:avLst/>
              <a:gdLst/>
              <a:ahLst/>
              <a:cxnLst/>
              <a:rect l="l" t="t" r="r" b="b"/>
              <a:pathLst>
                <a:path w="5592" h="3182" extrusionOk="0">
                  <a:moveTo>
                    <a:pt x="3400" y="1"/>
                  </a:moveTo>
                  <a:cubicBezTo>
                    <a:pt x="3140" y="1"/>
                    <a:pt x="2909" y="148"/>
                    <a:pt x="2752" y="341"/>
                  </a:cubicBezTo>
                  <a:lnTo>
                    <a:pt x="2752" y="341"/>
                  </a:lnTo>
                  <a:cubicBezTo>
                    <a:pt x="2647" y="255"/>
                    <a:pt x="2509" y="179"/>
                    <a:pt x="2333" y="120"/>
                  </a:cubicBezTo>
                  <a:cubicBezTo>
                    <a:pt x="2185" y="71"/>
                    <a:pt x="2061" y="50"/>
                    <a:pt x="1957" y="50"/>
                  </a:cubicBezTo>
                  <a:cubicBezTo>
                    <a:pt x="1301" y="50"/>
                    <a:pt x="1416" y="882"/>
                    <a:pt x="1416" y="882"/>
                  </a:cubicBezTo>
                  <a:cubicBezTo>
                    <a:pt x="1349" y="842"/>
                    <a:pt x="1277" y="823"/>
                    <a:pt x="1204" y="823"/>
                  </a:cubicBezTo>
                  <a:cubicBezTo>
                    <a:pt x="648" y="823"/>
                    <a:pt x="0" y="1868"/>
                    <a:pt x="726" y="2394"/>
                  </a:cubicBezTo>
                  <a:cubicBezTo>
                    <a:pt x="952" y="2561"/>
                    <a:pt x="1166" y="2638"/>
                    <a:pt x="1350" y="2651"/>
                  </a:cubicBezTo>
                  <a:lnTo>
                    <a:pt x="1350" y="2651"/>
                  </a:lnTo>
                  <a:cubicBezTo>
                    <a:pt x="1412" y="2932"/>
                    <a:pt x="1611" y="3175"/>
                    <a:pt x="2035" y="3180"/>
                  </a:cubicBezTo>
                  <a:cubicBezTo>
                    <a:pt x="2074" y="3181"/>
                    <a:pt x="2112" y="3182"/>
                    <a:pt x="2149" y="3182"/>
                  </a:cubicBezTo>
                  <a:cubicBezTo>
                    <a:pt x="2698" y="3182"/>
                    <a:pt x="3070" y="3054"/>
                    <a:pt x="3282" y="2863"/>
                  </a:cubicBezTo>
                  <a:lnTo>
                    <a:pt x="3282" y="2863"/>
                  </a:lnTo>
                  <a:cubicBezTo>
                    <a:pt x="3327" y="2923"/>
                    <a:pt x="3383" y="2982"/>
                    <a:pt x="3452" y="3037"/>
                  </a:cubicBezTo>
                  <a:cubicBezTo>
                    <a:pt x="3550" y="3115"/>
                    <a:pt x="3669" y="3150"/>
                    <a:pt x="3799" y="3150"/>
                  </a:cubicBezTo>
                  <a:cubicBezTo>
                    <a:pt x="4532" y="3150"/>
                    <a:pt x="5592" y="2025"/>
                    <a:pt x="4964" y="1346"/>
                  </a:cubicBezTo>
                  <a:cubicBezTo>
                    <a:pt x="4791" y="1158"/>
                    <a:pt x="4605" y="1088"/>
                    <a:pt x="4430" y="1088"/>
                  </a:cubicBezTo>
                  <a:cubicBezTo>
                    <a:pt x="4413" y="1088"/>
                    <a:pt x="4396" y="1088"/>
                    <a:pt x="4378" y="1090"/>
                  </a:cubicBezTo>
                  <a:lnTo>
                    <a:pt x="4378" y="1090"/>
                  </a:lnTo>
                  <a:cubicBezTo>
                    <a:pt x="4386" y="764"/>
                    <a:pt x="4223" y="388"/>
                    <a:pt x="3821" y="132"/>
                  </a:cubicBezTo>
                  <a:cubicBezTo>
                    <a:pt x="3677" y="40"/>
                    <a:pt x="3534" y="1"/>
                    <a:pt x="3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3"/>
            <p:cNvSpPr/>
            <p:nvPr/>
          </p:nvSpPr>
          <p:spPr>
            <a:xfrm>
              <a:off x="5303350" y="1726725"/>
              <a:ext cx="126225" cy="83075"/>
            </a:xfrm>
            <a:custGeom>
              <a:avLst/>
              <a:gdLst/>
              <a:ahLst/>
              <a:cxnLst/>
              <a:rect l="l" t="t" r="r" b="b"/>
              <a:pathLst>
                <a:path w="5049" h="3323" extrusionOk="0">
                  <a:moveTo>
                    <a:pt x="2512" y="500"/>
                  </a:moveTo>
                  <a:cubicBezTo>
                    <a:pt x="2727" y="703"/>
                    <a:pt x="2774" y="929"/>
                    <a:pt x="2691" y="1072"/>
                  </a:cubicBezTo>
                  <a:cubicBezTo>
                    <a:pt x="2669" y="1153"/>
                    <a:pt x="2620" y="1197"/>
                    <a:pt x="2560" y="1197"/>
                  </a:cubicBezTo>
                  <a:cubicBezTo>
                    <a:pt x="2523" y="1197"/>
                    <a:pt x="2482" y="1180"/>
                    <a:pt x="2441" y="1143"/>
                  </a:cubicBezTo>
                  <a:cubicBezTo>
                    <a:pt x="2310" y="1024"/>
                    <a:pt x="2334" y="750"/>
                    <a:pt x="2512" y="500"/>
                  </a:cubicBezTo>
                  <a:close/>
                  <a:moveTo>
                    <a:pt x="4060" y="1250"/>
                  </a:moveTo>
                  <a:lnTo>
                    <a:pt x="4060" y="1250"/>
                  </a:lnTo>
                  <a:cubicBezTo>
                    <a:pt x="4025" y="1524"/>
                    <a:pt x="3858" y="1727"/>
                    <a:pt x="3644" y="1750"/>
                  </a:cubicBezTo>
                  <a:lnTo>
                    <a:pt x="3608" y="1750"/>
                  </a:lnTo>
                  <a:cubicBezTo>
                    <a:pt x="3548" y="1750"/>
                    <a:pt x="3548" y="1739"/>
                    <a:pt x="3548" y="1727"/>
                  </a:cubicBezTo>
                  <a:cubicBezTo>
                    <a:pt x="3525" y="1608"/>
                    <a:pt x="3751" y="1322"/>
                    <a:pt x="4060" y="1250"/>
                  </a:cubicBezTo>
                  <a:close/>
                  <a:moveTo>
                    <a:pt x="1405" y="1941"/>
                  </a:moveTo>
                  <a:cubicBezTo>
                    <a:pt x="1441" y="1941"/>
                    <a:pt x="1477" y="1977"/>
                    <a:pt x="1500" y="2012"/>
                  </a:cubicBezTo>
                  <a:cubicBezTo>
                    <a:pt x="1608" y="2143"/>
                    <a:pt x="1631" y="2310"/>
                    <a:pt x="1572" y="2429"/>
                  </a:cubicBezTo>
                  <a:cubicBezTo>
                    <a:pt x="1500" y="2560"/>
                    <a:pt x="1358" y="2655"/>
                    <a:pt x="1155" y="2655"/>
                  </a:cubicBezTo>
                  <a:cubicBezTo>
                    <a:pt x="1119" y="2393"/>
                    <a:pt x="1191" y="2131"/>
                    <a:pt x="1298" y="2012"/>
                  </a:cubicBezTo>
                  <a:cubicBezTo>
                    <a:pt x="1322" y="1965"/>
                    <a:pt x="1369" y="1941"/>
                    <a:pt x="1405" y="1941"/>
                  </a:cubicBezTo>
                  <a:close/>
                  <a:moveTo>
                    <a:pt x="3084" y="2155"/>
                  </a:moveTo>
                  <a:cubicBezTo>
                    <a:pt x="3096" y="2155"/>
                    <a:pt x="3132" y="2191"/>
                    <a:pt x="3155" y="2262"/>
                  </a:cubicBezTo>
                  <a:cubicBezTo>
                    <a:pt x="3215" y="2453"/>
                    <a:pt x="3191" y="2655"/>
                    <a:pt x="3048" y="2798"/>
                  </a:cubicBezTo>
                  <a:cubicBezTo>
                    <a:pt x="2929" y="2584"/>
                    <a:pt x="2941" y="2370"/>
                    <a:pt x="3001" y="2239"/>
                  </a:cubicBezTo>
                  <a:cubicBezTo>
                    <a:pt x="3036" y="2179"/>
                    <a:pt x="3072" y="2155"/>
                    <a:pt x="3084" y="2155"/>
                  </a:cubicBezTo>
                  <a:close/>
                  <a:moveTo>
                    <a:pt x="3162" y="151"/>
                  </a:moveTo>
                  <a:cubicBezTo>
                    <a:pt x="3291" y="151"/>
                    <a:pt x="3422" y="188"/>
                    <a:pt x="3548" y="262"/>
                  </a:cubicBezTo>
                  <a:cubicBezTo>
                    <a:pt x="3858" y="465"/>
                    <a:pt x="4048" y="774"/>
                    <a:pt x="4060" y="1096"/>
                  </a:cubicBezTo>
                  <a:cubicBezTo>
                    <a:pt x="3679" y="1155"/>
                    <a:pt x="3370" y="1512"/>
                    <a:pt x="3382" y="1727"/>
                  </a:cubicBezTo>
                  <a:cubicBezTo>
                    <a:pt x="3382" y="1810"/>
                    <a:pt x="3441" y="1905"/>
                    <a:pt x="3584" y="1905"/>
                  </a:cubicBezTo>
                  <a:lnTo>
                    <a:pt x="3644" y="1905"/>
                  </a:lnTo>
                  <a:cubicBezTo>
                    <a:pt x="3965" y="1858"/>
                    <a:pt x="4179" y="1596"/>
                    <a:pt x="4215" y="1239"/>
                  </a:cubicBezTo>
                  <a:cubicBezTo>
                    <a:pt x="4382" y="1250"/>
                    <a:pt x="4537" y="1322"/>
                    <a:pt x="4679" y="1477"/>
                  </a:cubicBezTo>
                  <a:cubicBezTo>
                    <a:pt x="4918" y="1727"/>
                    <a:pt x="4858" y="2024"/>
                    <a:pt x="4763" y="2227"/>
                  </a:cubicBezTo>
                  <a:cubicBezTo>
                    <a:pt x="4560" y="2715"/>
                    <a:pt x="3977" y="3144"/>
                    <a:pt x="3548" y="3144"/>
                  </a:cubicBezTo>
                  <a:cubicBezTo>
                    <a:pt x="3429" y="3144"/>
                    <a:pt x="3322" y="3096"/>
                    <a:pt x="3251" y="3036"/>
                  </a:cubicBezTo>
                  <a:cubicBezTo>
                    <a:pt x="3203" y="2989"/>
                    <a:pt x="3155" y="2965"/>
                    <a:pt x="3132" y="2917"/>
                  </a:cubicBezTo>
                  <a:cubicBezTo>
                    <a:pt x="3310" y="2727"/>
                    <a:pt x="3370" y="2465"/>
                    <a:pt x="3286" y="2215"/>
                  </a:cubicBezTo>
                  <a:cubicBezTo>
                    <a:pt x="3227" y="2036"/>
                    <a:pt x="3144" y="2012"/>
                    <a:pt x="3084" y="2012"/>
                  </a:cubicBezTo>
                  <a:cubicBezTo>
                    <a:pt x="3013" y="2012"/>
                    <a:pt x="2929" y="2072"/>
                    <a:pt x="2870" y="2179"/>
                  </a:cubicBezTo>
                  <a:cubicBezTo>
                    <a:pt x="2786" y="2358"/>
                    <a:pt x="2774" y="2632"/>
                    <a:pt x="2929" y="2905"/>
                  </a:cubicBezTo>
                  <a:cubicBezTo>
                    <a:pt x="2774" y="3036"/>
                    <a:pt x="2441" y="3167"/>
                    <a:pt x="1858" y="3167"/>
                  </a:cubicBezTo>
                  <a:lnTo>
                    <a:pt x="1798" y="3167"/>
                  </a:lnTo>
                  <a:cubicBezTo>
                    <a:pt x="1429" y="3155"/>
                    <a:pt x="1262" y="2977"/>
                    <a:pt x="1203" y="2786"/>
                  </a:cubicBezTo>
                  <a:cubicBezTo>
                    <a:pt x="1429" y="2786"/>
                    <a:pt x="1620" y="2667"/>
                    <a:pt x="1715" y="2501"/>
                  </a:cubicBezTo>
                  <a:cubicBezTo>
                    <a:pt x="1798" y="2322"/>
                    <a:pt x="1774" y="2108"/>
                    <a:pt x="1620" y="1929"/>
                  </a:cubicBezTo>
                  <a:cubicBezTo>
                    <a:pt x="1548" y="1834"/>
                    <a:pt x="1477" y="1810"/>
                    <a:pt x="1417" y="1810"/>
                  </a:cubicBezTo>
                  <a:cubicBezTo>
                    <a:pt x="1322" y="1810"/>
                    <a:pt x="1250" y="1858"/>
                    <a:pt x="1191" y="1929"/>
                  </a:cubicBezTo>
                  <a:cubicBezTo>
                    <a:pt x="1072" y="2084"/>
                    <a:pt x="977" y="2370"/>
                    <a:pt x="1012" y="2643"/>
                  </a:cubicBezTo>
                  <a:cubicBezTo>
                    <a:pt x="846" y="2620"/>
                    <a:pt x="679" y="2524"/>
                    <a:pt x="524" y="2405"/>
                  </a:cubicBezTo>
                  <a:cubicBezTo>
                    <a:pt x="131" y="2131"/>
                    <a:pt x="226" y="1739"/>
                    <a:pt x="262" y="1572"/>
                  </a:cubicBezTo>
                  <a:cubicBezTo>
                    <a:pt x="369" y="1239"/>
                    <a:pt x="679" y="953"/>
                    <a:pt x="941" y="953"/>
                  </a:cubicBezTo>
                  <a:cubicBezTo>
                    <a:pt x="1000" y="953"/>
                    <a:pt x="1060" y="965"/>
                    <a:pt x="1119" y="1000"/>
                  </a:cubicBezTo>
                  <a:cubicBezTo>
                    <a:pt x="1125" y="1006"/>
                    <a:pt x="1134" y="1009"/>
                    <a:pt x="1146" y="1009"/>
                  </a:cubicBezTo>
                  <a:cubicBezTo>
                    <a:pt x="1158" y="1009"/>
                    <a:pt x="1173" y="1006"/>
                    <a:pt x="1191" y="1000"/>
                  </a:cubicBezTo>
                  <a:cubicBezTo>
                    <a:pt x="1203" y="977"/>
                    <a:pt x="1215" y="953"/>
                    <a:pt x="1215" y="917"/>
                  </a:cubicBezTo>
                  <a:cubicBezTo>
                    <a:pt x="1215" y="917"/>
                    <a:pt x="1167" y="524"/>
                    <a:pt x="1358" y="310"/>
                  </a:cubicBezTo>
                  <a:cubicBezTo>
                    <a:pt x="1441" y="227"/>
                    <a:pt x="1552" y="184"/>
                    <a:pt x="1697" y="184"/>
                  </a:cubicBezTo>
                  <a:cubicBezTo>
                    <a:pt x="1801" y="184"/>
                    <a:pt x="1921" y="206"/>
                    <a:pt x="2060" y="250"/>
                  </a:cubicBezTo>
                  <a:cubicBezTo>
                    <a:pt x="2191" y="298"/>
                    <a:pt x="2310" y="346"/>
                    <a:pt x="2393" y="417"/>
                  </a:cubicBezTo>
                  <a:cubicBezTo>
                    <a:pt x="2203" y="703"/>
                    <a:pt x="2131" y="1072"/>
                    <a:pt x="2358" y="1262"/>
                  </a:cubicBezTo>
                  <a:cubicBezTo>
                    <a:pt x="2417" y="1322"/>
                    <a:pt x="2489" y="1358"/>
                    <a:pt x="2560" y="1358"/>
                  </a:cubicBezTo>
                  <a:cubicBezTo>
                    <a:pt x="2691" y="1358"/>
                    <a:pt x="2798" y="1262"/>
                    <a:pt x="2846" y="1131"/>
                  </a:cubicBezTo>
                  <a:cubicBezTo>
                    <a:pt x="2917" y="941"/>
                    <a:pt x="2870" y="643"/>
                    <a:pt x="2620" y="405"/>
                  </a:cubicBezTo>
                  <a:cubicBezTo>
                    <a:pt x="2772" y="239"/>
                    <a:pt x="2963" y="151"/>
                    <a:pt x="3162" y="151"/>
                  </a:cubicBezTo>
                  <a:close/>
                  <a:moveTo>
                    <a:pt x="3155" y="0"/>
                  </a:moveTo>
                  <a:cubicBezTo>
                    <a:pt x="2917" y="0"/>
                    <a:pt x="2679" y="107"/>
                    <a:pt x="2501" y="298"/>
                  </a:cubicBezTo>
                  <a:cubicBezTo>
                    <a:pt x="2393" y="226"/>
                    <a:pt x="2262" y="155"/>
                    <a:pt x="2120" y="107"/>
                  </a:cubicBezTo>
                  <a:cubicBezTo>
                    <a:pt x="1965" y="56"/>
                    <a:pt x="1827" y="30"/>
                    <a:pt x="1706" y="30"/>
                  </a:cubicBezTo>
                  <a:cubicBezTo>
                    <a:pt x="1519" y="30"/>
                    <a:pt x="1371" y="92"/>
                    <a:pt x="1262" y="215"/>
                  </a:cubicBezTo>
                  <a:cubicBezTo>
                    <a:pt x="1119" y="393"/>
                    <a:pt x="1084" y="655"/>
                    <a:pt x="1084" y="810"/>
                  </a:cubicBezTo>
                  <a:cubicBezTo>
                    <a:pt x="1048" y="786"/>
                    <a:pt x="1000" y="786"/>
                    <a:pt x="953" y="786"/>
                  </a:cubicBezTo>
                  <a:cubicBezTo>
                    <a:pt x="631" y="786"/>
                    <a:pt x="274" y="1119"/>
                    <a:pt x="131" y="1524"/>
                  </a:cubicBezTo>
                  <a:cubicBezTo>
                    <a:pt x="0" y="1905"/>
                    <a:pt x="107" y="2274"/>
                    <a:pt x="429" y="2512"/>
                  </a:cubicBezTo>
                  <a:cubicBezTo>
                    <a:pt x="631" y="2667"/>
                    <a:pt x="846" y="2751"/>
                    <a:pt x="1048" y="2786"/>
                  </a:cubicBezTo>
                  <a:cubicBezTo>
                    <a:pt x="1131" y="3108"/>
                    <a:pt x="1405" y="3322"/>
                    <a:pt x="1786" y="3322"/>
                  </a:cubicBezTo>
                  <a:lnTo>
                    <a:pt x="1858" y="3322"/>
                  </a:lnTo>
                  <a:cubicBezTo>
                    <a:pt x="2370" y="3322"/>
                    <a:pt x="2751" y="3215"/>
                    <a:pt x="3024" y="3036"/>
                  </a:cubicBezTo>
                  <a:cubicBezTo>
                    <a:pt x="3048" y="3084"/>
                    <a:pt x="3108" y="3132"/>
                    <a:pt x="3155" y="3167"/>
                  </a:cubicBezTo>
                  <a:cubicBezTo>
                    <a:pt x="3263" y="3263"/>
                    <a:pt x="3394" y="3310"/>
                    <a:pt x="3548" y="3310"/>
                  </a:cubicBezTo>
                  <a:cubicBezTo>
                    <a:pt x="4036" y="3310"/>
                    <a:pt x="4656" y="2846"/>
                    <a:pt x="4894" y="2310"/>
                  </a:cubicBezTo>
                  <a:cubicBezTo>
                    <a:pt x="5049" y="1953"/>
                    <a:pt x="5001" y="1620"/>
                    <a:pt x="4775" y="1381"/>
                  </a:cubicBezTo>
                  <a:cubicBezTo>
                    <a:pt x="4620" y="1203"/>
                    <a:pt x="4417" y="1108"/>
                    <a:pt x="4215" y="1108"/>
                  </a:cubicBezTo>
                  <a:cubicBezTo>
                    <a:pt x="4179" y="727"/>
                    <a:pt x="3977" y="369"/>
                    <a:pt x="3620" y="155"/>
                  </a:cubicBezTo>
                  <a:cubicBezTo>
                    <a:pt x="3465" y="48"/>
                    <a:pt x="3322" y="0"/>
                    <a:pt x="3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3"/>
            <p:cNvSpPr/>
            <p:nvPr/>
          </p:nvSpPr>
          <p:spPr>
            <a:xfrm>
              <a:off x="5117900" y="1467450"/>
              <a:ext cx="26225" cy="25625"/>
            </a:xfrm>
            <a:custGeom>
              <a:avLst/>
              <a:gdLst/>
              <a:ahLst/>
              <a:cxnLst/>
              <a:rect l="l" t="t" r="r" b="b"/>
              <a:pathLst>
                <a:path w="1049" h="1025" extrusionOk="0">
                  <a:moveTo>
                    <a:pt x="525" y="144"/>
                  </a:moveTo>
                  <a:cubicBezTo>
                    <a:pt x="632" y="144"/>
                    <a:pt x="727" y="191"/>
                    <a:pt x="786" y="263"/>
                  </a:cubicBezTo>
                  <a:cubicBezTo>
                    <a:pt x="858" y="322"/>
                    <a:pt x="882" y="418"/>
                    <a:pt x="882" y="525"/>
                  </a:cubicBezTo>
                  <a:cubicBezTo>
                    <a:pt x="882" y="715"/>
                    <a:pt x="703" y="882"/>
                    <a:pt x="513" y="882"/>
                  </a:cubicBezTo>
                  <a:cubicBezTo>
                    <a:pt x="322" y="882"/>
                    <a:pt x="155" y="715"/>
                    <a:pt x="155" y="501"/>
                  </a:cubicBezTo>
                  <a:cubicBezTo>
                    <a:pt x="155" y="311"/>
                    <a:pt x="322" y="144"/>
                    <a:pt x="525" y="144"/>
                  </a:cubicBezTo>
                  <a:close/>
                  <a:moveTo>
                    <a:pt x="525" y="1"/>
                  </a:moveTo>
                  <a:cubicBezTo>
                    <a:pt x="239" y="1"/>
                    <a:pt x="1" y="227"/>
                    <a:pt x="1" y="501"/>
                  </a:cubicBezTo>
                  <a:cubicBezTo>
                    <a:pt x="1" y="787"/>
                    <a:pt x="239" y="1025"/>
                    <a:pt x="525" y="1025"/>
                  </a:cubicBezTo>
                  <a:cubicBezTo>
                    <a:pt x="810" y="1025"/>
                    <a:pt x="1037" y="799"/>
                    <a:pt x="1048" y="501"/>
                  </a:cubicBezTo>
                  <a:cubicBezTo>
                    <a:pt x="1048" y="370"/>
                    <a:pt x="989" y="251"/>
                    <a:pt x="894" y="144"/>
                  </a:cubicBezTo>
                  <a:cubicBezTo>
                    <a:pt x="798" y="60"/>
                    <a:pt x="667"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3"/>
            <p:cNvSpPr/>
            <p:nvPr/>
          </p:nvSpPr>
          <p:spPr>
            <a:xfrm>
              <a:off x="5870075" y="1414475"/>
              <a:ext cx="25925" cy="25925"/>
            </a:xfrm>
            <a:custGeom>
              <a:avLst/>
              <a:gdLst/>
              <a:ahLst/>
              <a:cxnLst/>
              <a:rect l="l" t="t" r="r" b="b"/>
              <a:pathLst>
                <a:path w="1037" h="1037" extrusionOk="0">
                  <a:moveTo>
                    <a:pt x="525" y="155"/>
                  </a:moveTo>
                  <a:cubicBezTo>
                    <a:pt x="620" y="155"/>
                    <a:pt x="715" y="203"/>
                    <a:pt x="775" y="274"/>
                  </a:cubicBezTo>
                  <a:cubicBezTo>
                    <a:pt x="846" y="334"/>
                    <a:pt x="882" y="417"/>
                    <a:pt x="882" y="525"/>
                  </a:cubicBezTo>
                  <a:cubicBezTo>
                    <a:pt x="882" y="715"/>
                    <a:pt x="703" y="882"/>
                    <a:pt x="501" y="882"/>
                  </a:cubicBezTo>
                  <a:cubicBezTo>
                    <a:pt x="310" y="882"/>
                    <a:pt x="144" y="715"/>
                    <a:pt x="144" y="513"/>
                  </a:cubicBezTo>
                  <a:cubicBezTo>
                    <a:pt x="144" y="322"/>
                    <a:pt x="310" y="155"/>
                    <a:pt x="525" y="155"/>
                  </a:cubicBezTo>
                  <a:close/>
                  <a:moveTo>
                    <a:pt x="525" y="1"/>
                  </a:moveTo>
                  <a:cubicBezTo>
                    <a:pt x="239" y="1"/>
                    <a:pt x="1" y="227"/>
                    <a:pt x="1" y="513"/>
                  </a:cubicBezTo>
                  <a:cubicBezTo>
                    <a:pt x="1" y="798"/>
                    <a:pt x="239" y="1036"/>
                    <a:pt x="525" y="1036"/>
                  </a:cubicBezTo>
                  <a:cubicBezTo>
                    <a:pt x="798" y="1036"/>
                    <a:pt x="1037" y="810"/>
                    <a:pt x="1037" y="513"/>
                  </a:cubicBezTo>
                  <a:cubicBezTo>
                    <a:pt x="1037" y="382"/>
                    <a:pt x="977" y="263"/>
                    <a:pt x="894" y="155"/>
                  </a:cubicBezTo>
                  <a:cubicBezTo>
                    <a:pt x="787" y="60"/>
                    <a:pt x="656" y="1"/>
                    <a:pt x="52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3"/>
            <p:cNvSpPr/>
            <p:nvPr/>
          </p:nvSpPr>
          <p:spPr>
            <a:xfrm>
              <a:off x="5578975" y="986450"/>
              <a:ext cx="26225" cy="25625"/>
            </a:xfrm>
            <a:custGeom>
              <a:avLst/>
              <a:gdLst/>
              <a:ahLst/>
              <a:cxnLst/>
              <a:rect l="l" t="t" r="r" b="b"/>
              <a:pathLst>
                <a:path w="1049" h="1025" extrusionOk="0">
                  <a:moveTo>
                    <a:pt x="524" y="143"/>
                  </a:moveTo>
                  <a:cubicBezTo>
                    <a:pt x="631" y="143"/>
                    <a:pt x="715" y="179"/>
                    <a:pt x="774" y="262"/>
                  </a:cubicBezTo>
                  <a:cubicBezTo>
                    <a:pt x="858" y="322"/>
                    <a:pt x="882" y="417"/>
                    <a:pt x="882" y="512"/>
                  </a:cubicBezTo>
                  <a:cubicBezTo>
                    <a:pt x="882" y="715"/>
                    <a:pt x="703" y="870"/>
                    <a:pt x="512" y="870"/>
                  </a:cubicBezTo>
                  <a:cubicBezTo>
                    <a:pt x="310" y="870"/>
                    <a:pt x="155" y="715"/>
                    <a:pt x="155" y="501"/>
                  </a:cubicBezTo>
                  <a:cubicBezTo>
                    <a:pt x="155" y="310"/>
                    <a:pt x="310" y="143"/>
                    <a:pt x="524" y="143"/>
                  </a:cubicBezTo>
                  <a:close/>
                  <a:moveTo>
                    <a:pt x="524" y="0"/>
                  </a:moveTo>
                  <a:cubicBezTo>
                    <a:pt x="239" y="0"/>
                    <a:pt x="0" y="215"/>
                    <a:pt x="0" y="501"/>
                  </a:cubicBezTo>
                  <a:cubicBezTo>
                    <a:pt x="0" y="786"/>
                    <a:pt x="239" y="1024"/>
                    <a:pt x="524" y="1024"/>
                  </a:cubicBezTo>
                  <a:cubicBezTo>
                    <a:pt x="810" y="1024"/>
                    <a:pt x="1048" y="798"/>
                    <a:pt x="1048" y="501"/>
                  </a:cubicBezTo>
                  <a:cubicBezTo>
                    <a:pt x="1048" y="370"/>
                    <a:pt x="989" y="251"/>
                    <a:pt x="893" y="143"/>
                  </a:cubicBezTo>
                  <a:cubicBezTo>
                    <a:pt x="798"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3"/>
            <p:cNvSpPr/>
            <p:nvPr/>
          </p:nvSpPr>
          <p:spPr>
            <a:xfrm>
              <a:off x="5370625" y="1638625"/>
              <a:ext cx="26200" cy="25600"/>
            </a:xfrm>
            <a:custGeom>
              <a:avLst/>
              <a:gdLst/>
              <a:ahLst/>
              <a:cxnLst/>
              <a:rect l="l" t="t" r="r" b="b"/>
              <a:pathLst>
                <a:path w="1048" h="1024" extrusionOk="0">
                  <a:moveTo>
                    <a:pt x="524" y="143"/>
                  </a:moveTo>
                  <a:cubicBezTo>
                    <a:pt x="631" y="143"/>
                    <a:pt x="714" y="191"/>
                    <a:pt x="774" y="262"/>
                  </a:cubicBezTo>
                  <a:cubicBezTo>
                    <a:pt x="857" y="321"/>
                    <a:pt x="881" y="417"/>
                    <a:pt x="881" y="524"/>
                  </a:cubicBezTo>
                  <a:cubicBezTo>
                    <a:pt x="881" y="714"/>
                    <a:pt x="703" y="881"/>
                    <a:pt x="512" y="881"/>
                  </a:cubicBezTo>
                  <a:cubicBezTo>
                    <a:pt x="310" y="881"/>
                    <a:pt x="155" y="714"/>
                    <a:pt x="155" y="500"/>
                  </a:cubicBezTo>
                  <a:cubicBezTo>
                    <a:pt x="155" y="310"/>
                    <a:pt x="310" y="143"/>
                    <a:pt x="524" y="143"/>
                  </a:cubicBezTo>
                  <a:close/>
                  <a:moveTo>
                    <a:pt x="524" y="0"/>
                  </a:moveTo>
                  <a:cubicBezTo>
                    <a:pt x="238" y="0"/>
                    <a:pt x="0" y="226"/>
                    <a:pt x="0" y="500"/>
                  </a:cubicBezTo>
                  <a:cubicBezTo>
                    <a:pt x="0" y="786"/>
                    <a:pt x="238" y="1024"/>
                    <a:pt x="524" y="1024"/>
                  </a:cubicBezTo>
                  <a:cubicBezTo>
                    <a:pt x="810" y="1024"/>
                    <a:pt x="1048" y="798"/>
                    <a:pt x="1048" y="500"/>
                  </a:cubicBezTo>
                  <a:cubicBezTo>
                    <a:pt x="1048" y="369"/>
                    <a:pt x="988" y="250"/>
                    <a:pt x="893" y="143"/>
                  </a:cubicBezTo>
                  <a:cubicBezTo>
                    <a:pt x="798"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3"/>
            <p:cNvSpPr/>
            <p:nvPr/>
          </p:nvSpPr>
          <p:spPr>
            <a:xfrm>
              <a:off x="5291525" y="969475"/>
              <a:ext cx="166625" cy="196100"/>
            </a:xfrm>
            <a:custGeom>
              <a:avLst/>
              <a:gdLst/>
              <a:ahLst/>
              <a:cxnLst/>
              <a:rect l="l" t="t" r="r" b="b"/>
              <a:pathLst>
                <a:path w="6665" h="7844" extrusionOk="0">
                  <a:moveTo>
                    <a:pt x="5745" y="1"/>
                  </a:moveTo>
                  <a:cubicBezTo>
                    <a:pt x="5636" y="1"/>
                    <a:pt x="2382" y="24"/>
                    <a:pt x="1902" y="2763"/>
                  </a:cubicBezTo>
                  <a:cubicBezTo>
                    <a:pt x="1688" y="3930"/>
                    <a:pt x="1342" y="4787"/>
                    <a:pt x="604" y="5001"/>
                  </a:cubicBezTo>
                  <a:cubicBezTo>
                    <a:pt x="0" y="5199"/>
                    <a:pt x="524" y="6213"/>
                    <a:pt x="1499" y="6213"/>
                  </a:cubicBezTo>
                  <a:cubicBezTo>
                    <a:pt x="1696" y="6213"/>
                    <a:pt x="1912" y="6171"/>
                    <a:pt x="2140" y="6073"/>
                  </a:cubicBezTo>
                  <a:lnTo>
                    <a:pt x="2140" y="6073"/>
                  </a:lnTo>
                  <a:cubicBezTo>
                    <a:pt x="2140" y="6073"/>
                    <a:pt x="1295" y="6514"/>
                    <a:pt x="1307" y="6823"/>
                  </a:cubicBezTo>
                  <a:cubicBezTo>
                    <a:pt x="1315" y="7040"/>
                    <a:pt x="2337" y="7843"/>
                    <a:pt x="3513" y="7843"/>
                  </a:cubicBezTo>
                  <a:cubicBezTo>
                    <a:pt x="4014" y="7843"/>
                    <a:pt x="4543" y="7698"/>
                    <a:pt x="5033" y="7299"/>
                  </a:cubicBezTo>
                  <a:cubicBezTo>
                    <a:pt x="6665" y="5954"/>
                    <a:pt x="5748" y="1"/>
                    <a:pt x="5748" y="1"/>
                  </a:cubicBezTo>
                  <a:cubicBezTo>
                    <a:pt x="5748" y="1"/>
                    <a:pt x="5747" y="1"/>
                    <a:pt x="5745"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3"/>
            <p:cNvSpPr/>
            <p:nvPr/>
          </p:nvSpPr>
          <p:spPr>
            <a:xfrm>
              <a:off x="5323000" y="970750"/>
              <a:ext cx="218200" cy="199975"/>
            </a:xfrm>
            <a:custGeom>
              <a:avLst/>
              <a:gdLst/>
              <a:ahLst/>
              <a:cxnLst/>
              <a:rect l="l" t="t" r="r" b="b"/>
              <a:pathLst>
                <a:path w="8728" h="7999" extrusionOk="0">
                  <a:moveTo>
                    <a:pt x="4659" y="1"/>
                  </a:moveTo>
                  <a:cubicBezTo>
                    <a:pt x="3658" y="1"/>
                    <a:pt x="2467" y="526"/>
                    <a:pt x="1238" y="2236"/>
                  </a:cubicBezTo>
                  <a:cubicBezTo>
                    <a:pt x="0" y="3938"/>
                    <a:pt x="238" y="7475"/>
                    <a:pt x="3131" y="7689"/>
                  </a:cubicBezTo>
                  <a:cubicBezTo>
                    <a:pt x="3760" y="7737"/>
                    <a:pt x="4397" y="7998"/>
                    <a:pt x="5400" y="7998"/>
                  </a:cubicBezTo>
                  <a:cubicBezTo>
                    <a:pt x="5631" y="7998"/>
                    <a:pt x="5882" y="7984"/>
                    <a:pt x="6156" y="7951"/>
                  </a:cubicBezTo>
                  <a:cubicBezTo>
                    <a:pt x="8668" y="7629"/>
                    <a:pt x="8727" y="3045"/>
                    <a:pt x="7370" y="1343"/>
                  </a:cubicBezTo>
                  <a:cubicBezTo>
                    <a:pt x="7370" y="1343"/>
                    <a:pt x="6257" y="1"/>
                    <a:pt x="4659"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3"/>
            <p:cNvSpPr/>
            <p:nvPr/>
          </p:nvSpPr>
          <p:spPr>
            <a:xfrm>
              <a:off x="5461100" y="1182800"/>
              <a:ext cx="110050" cy="79950"/>
            </a:xfrm>
            <a:custGeom>
              <a:avLst/>
              <a:gdLst/>
              <a:ahLst/>
              <a:cxnLst/>
              <a:rect l="l" t="t" r="r" b="b"/>
              <a:pathLst>
                <a:path w="4402" h="3198" extrusionOk="0">
                  <a:moveTo>
                    <a:pt x="1462" y="0"/>
                  </a:moveTo>
                  <a:cubicBezTo>
                    <a:pt x="799" y="0"/>
                    <a:pt x="1" y="219"/>
                    <a:pt x="1" y="219"/>
                  </a:cubicBezTo>
                  <a:cubicBezTo>
                    <a:pt x="1" y="219"/>
                    <a:pt x="1025" y="2993"/>
                    <a:pt x="1263" y="3172"/>
                  </a:cubicBezTo>
                  <a:cubicBezTo>
                    <a:pt x="1287" y="3190"/>
                    <a:pt x="1337" y="3198"/>
                    <a:pt x="1409" y="3198"/>
                  </a:cubicBezTo>
                  <a:cubicBezTo>
                    <a:pt x="2054" y="3198"/>
                    <a:pt x="4401" y="2538"/>
                    <a:pt x="4358" y="2302"/>
                  </a:cubicBezTo>
                  <a:cubicBezTo>
                    <a:pt x="4323" y="2052"/>
                    <a:pt x="2715" y="517"/>
                    <a:pt x="2156" y="147"/>
                  </a:cubicBezTo>
                  <a:cubicBezTo>
                    <a:pt x="1994" y="38"/>
                    <a:pt x="1740" y="0"/>
                    <a:pt x="1462"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3"/>
            <p:cNvSpPr/>
            <p:nvPr/>
          </p:nvSpPr>
          <p:spPr>
            <a:xfrm>
              <a:off x="5564975" y="1581175"/>
              <a:ext cx="174750" cy="126800"/>
            </a:xfrm>
            <a:custGeom>
              <a:avLst/>
              <a:gdLst/>
              <a:ahLst/>
              <a:cxnLst/>
              <a:rect l="l" t="t" r="r" b="b"/>
              <a:pathLst>
                <a:path w="6990" h="5072" extrusionOk="0">
                  <a:moveTo>
                    <a:pt x="1156" y="0"/>
                  </a:moveTo>
                  <a:cubicBezTo>
                    <a:pt x="1156" y="0"/>
                    <a:pt x="1" y="2584"/>
                    <a:pt x="775" y="3215"/>
                  </a:cubicBezTo>
                  <a:cubicBezTo>
                    <a:pt x="1432" y="3780"/>
                    <a:pt x="4163" y="5071"/>
                    <a:pt x="5352" y="5071"/>
                  </a:cubicBezTo>
                  <a:cubicBezTo>
                    <a:pt x="5541" y="5071"/>
                    <a:pt x="5691" y="5039"/>
                    <a:pt x="5787" y="4965"/>
                  </a:cubicBezTo>
                  <a:cubicBezTo>
                    <a:pt x="6990" y="4036"/>
                    <a:pt x="4442" y="2477"/>
                    <a:pt x="3847" y="976"/>
                  </a:cubicBezTo>
                  <a:cubicBezTo>
                    <a:pt x="3632" y="417"/>
                    <a:pt x="1156" y="0"/>
                    <a:pt x="1156"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3"/>
            <p:cNvSpPr/>
            <p:nvPr/>
          </p:nvSpPr>
          <p:spPr>
            <a:xfrm>
              <a:off x="5586725" y="1649375"/>
              <a:ext cx="120275" cy="44025"/>
            </a:xfrm>
            <a:custGeom>
              <a:avLst/>
              <a:gdLst/>
              <a:ahLst/>
              <a:cxnLst/>
              <a:rect l="l" t="t" r="r" b="b"/>
              <a:pathLst>
                <a:path w="4811" h="1761" extrusionOk="0">
                  <a:moveTo>
                    <a:pt x="104" y="1"/>
                  </a:moveTo>
                  <a:cubicBezTo>
                    <a:pt x="71" y="1"/>
                    <a:pt x="44" y="21"/>
                    <a:pt x="36" y="46"/>
                  </a:cubicBezTo>
                  <a:cubicBezTo>
                    <a:pt x="0" y="94"/>
                    <a:pt x="36" y="130"/>
                    <a:pt x="71" y="153"/>
                  </a:cubicBezTo>
                  <a:cubicBezTo>
                    <a:pt x="214" y="225"/>
                    <a:pt x="3417" y="1761"/>
                    <a:pt x="4512" y="1761"/>
                  </a:cubicBezTo>
                  <a:cubicBezTo>
                    <a:pt x="4608" y="1761"/>
                    <a:pt x="4679" y="1737"/>
                    <a:pt x="4751" y="1725"/>
                  </a:cubicBezTo>
                  <a:cubicBezTo>
                    <a:pt x="4798" y="1713"/>
                    <a:pt x="4810" y="1677"/>
                    <a:pt x="4798" y="1642"/>
                  </a:cubicBezTo>
                  <a:cubicBezTo>
                    <a:pt x="4789" y="1605"/>
                    <a:pt x="4766" y="1590"/>
                    <a:pt x="4740" y="1590"/>
                  </a:cubicBezTo>
                  <a:cubicBezTo>
                    <a:pt x="4732" y="1590"/>
                    <a:pt x="4723" y="1591"/>
                    <a:pt x="4715" y="1594"/>
                  </a:cubicBezTo>
                  <a:cubicBezTo>
                    <a:pt x="4666" y="1612"/>
                    <a:pt x="4602" y="1621"/>
                    <a:pt x="4526" y="1621"/>
                  </a:cubicBezTo>
                  <a:cubicBezTo>
                    <a:pt x="3649" y="1621"/>
                    <a:pt x="1129" y="493"/>
                    <a:pt x="143" y="11"/>
                  </a:cubicBezTo>
                  <a:cubicBezTo>
                    <a:pt x="130" y="4"/>
                    <a:pt x="116" y="1"/>
                    <a:pt x="1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3"/>
            <p:cNvSpPr/>
            <p:nvPr/>
          </p:nvSpPr>
          <p:spPr>
            <a:xfrm>
              <a:off x="5651000" y="1613300"/>
              <a:ext cx="51225" cy="54200"/>
            </a:xfrm>
            <a:custGeom>
              <a:avLst/>
              <a:gdLst/>
              <a:ahLst/>
              <a:cxnLst/>
              <a:rect l="l" t="t" r="r" b="b"/>
              <a:pathLst>
                <a:path w="2049" h="2168" extrusionOk="0">
                  <a:moveTo>
                    <a:pt x="60" y="1"/>
                  </a:moveTo>
                  <a:cubicBezTo>
                    <a:pt x="13" y="13"/>
                    <a:pt x="1" y="49"/>
                    <a:pt x="1" y="84"/>
                  </a:cubicBezTo>
                  <a:cubicBezTo>
                    <a:pt x="203" y="1454"/>
                    <a:pt x="1858" y="2144"/>
                    <a:pt x="1930" y="2168"/>
                  </a:cubicBezTo>
                  <a:lnTo>
                    <a:pt x="1965" y="2168"/>
                  </a:lnTo>
                  <a:cubicBezTo>
                    <a:pt x="1989" y="2168"/>
                    <a:pt x="2025" y="2156"/>
                    <a:pt x="2037" y="2132"/>
                  </a:cubicBezTo>
                  <a:cubicBezTo>
                    <a:pt x="2049" y="2085"/>
                    <a:pt x="2037" y="2037"/>
                    <a:pt x="1989" y="2025"/>
                  </a:cubicBezTo>
                  <a:cubicBezTo>
                    <a:pt x="1977" y="2025"/>
                    <a:pt x="334" y="1334"/>
                    <a:pt x="144" y="61"/>
                  </a:cubicBezTo>
                  <a:cubicBezTo>
                    <a:pt x="132" y="13"/>
                    <a:pt x="96" y="1"/>
                    <a:pt x="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3"/>
            <p:cNvSpPr/>
            <p:nvPr/>
          </p:nvSpPr>
          <p:spPr>
            <a:xfrm>
              <a:off x="5645050" y="1621950"/>
              <a:ext cx="27400" cy="21150"/>
            </a:xfrm>
            <a:custGeom>
              <a:avLst/>
              <a:gdLst/>
              <a:ahLst/>
              <a:cxnLst/>
              <a:rect l="l" t="t" r="r" b="b"/>
              <a:pathLst>
                <a:path w="1096" h="846" extrusionOk="0">
                  <a:moveTo>
                    <a:pt x="1013" y="0"/>
                  </a:moveTo>
                  <a:cubicBezTo>
                    <a:pt x="977" y="12"/>
                    <a:pt x="334" y="131"/>
                    <a:pt x="13" y="727"/>
                  </a:cubicBezTo>
                  <a:cubicBezTo>
                    <a:pt x="1" y="774"/>
                    <a:pt x="13" y="810"/>
                    <a:pt x="36" y="834"/>
                  </a:cubicBezTo>
                  <a:cubicBezTo>
                    <a:pt x="36" y="846"/>
                    <a:pt x="60" y="846"/>
                    <a:pt x="72" y="846"/>
                  </a:cubicBezTo>
                  <a:cubicBezTo>
                    <a:pt x="84" y="846"/>
                    <a:pt x="120" y="834"/>
                    <a:pt x="144" y="786"/>
                  </a:cubicBezTo>
                  <a:cubicBezTo>
                    <a:pt x="441" y="262"/>
                    <a:pt x="1036" y="143"/>
                    <a:pt x="1036" y="143"/>
                  </a:cubicBezTo>
                  <a:cubicBezTo>
                    <a:pt x="1084" y="131"/>
                    <a:pt x="1096" y="96"/>
                    <a:pt x="1096" y="60"/>
                  </a:cubicBezTo>
                  <a:cubicBezTo>
                    <a:pt x="1084" y="12"/>
                    <a:pt x="1048" y="0"/>
                    <a:pt x="10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3"/>
            <p:cNvSpPr/>
            <p:nvPr/>
          </p:nvSpPr>
          <p:spPr>
            <a:xfrm>
              <a:off x="5659350" y="1637050"/>
              <a:ext cx="26800" cy="20925"/>
            </a:xfrm>
            <a:custGeom>
              <a:avLst/>
              <a:gdLst/>
              <a:ahLst/>
              <a:cxnLst/>
              <a:rect l="l" t="t" r="r" b="b"/>
              <a:pathLst>
                <a:path w="1072" h="837" extrusionOk="0">
                  <a:moveTo>
                    <a:pt x="988" y="0"/>
                  </a:moveTo>
                  <a:cubicBezTo>
                    <a:pt x="981" y="0"/>
                    <a:pt x="973" y="1"/>
                    <a:pt x="965" y="3"/>
                  </a:cubicBezTo>
                  <a:cubicBezTo>
                    <a:pt x="643" y="87"/>
                    <a:pt x="60" y="682"/>
                    <a:pt x="36" y="718"/>
                  </a:cubicBezTo>
                  <a:cubicBezTo>
                    <a:pt x="0" y="742"/>
                    <a:pt x="0" y="789"/>
                    <a:pt x="36" y="825"/>
                  </a:cubicBezTo>
                  <a:cubicBezTo>
                    <a:pt x="36" y="837"/>
                    <a:pt x="60" y="837"/>
                    <a:pt x="72" y="837"/>
                  </a:cubicBezTo>
                  <a:cubicBezTo>
                    <a:pt x="95" y="837"/>
                    <a:pt x="119" y="825"/>
                    <a:pt x="131" y="825"/>
                  </a:cubicBezTo>
                  <a:cubicBezTo>
                    <a:pt x="298" y="658"/>
                    <a:pt x="762" y="206"/>
                    <a:pt x="1000" y="146"/>
                  </a:cubicBezTo>
                  <a:cubicBezTo>
                    <a:pt x="1048" y="134"/>
                    <a:pt x="1072" y="111"/>
                    <a:pt x="1060" y="63"/>
                  </a:cubicBezTo>
                  <a:cubicBezTo>
                    <a:pt x="1050" y="24"/>
                    <a:pt x="1024" y="0"/>
                    <a:pt x="9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3"/>
            <p:cNvSpPr/>
            <p:nvPr/>
          </p:nvSpPr>
          <p:spPr>
            <a:xfrm>
              <a:off x="5468850" y="1354050"/>
              <a:ext cx="214275" cy="277375"/>
            </a:xfrm>
            <a:custGeom>
              <a:avLst/>
              <a:gdLst/>
              <a:ahLst/>
              <a:cxnLst/>
              <a:rect l="l" t="t" r="r" b="b"/>
              <a:pathLst>
                <a:path w="8571" h="11095" extrusionOk="0">
                  <a:moveTo>
                    <a:pt x="3376" y="0"/>
                  </a:moveTo>
                  <a:cubicBezTo>
                    <a:pt x="2375" y="0"/>
                    <a:pt x="929" y="223"/>
                    <a:pt x="572" y="1453"/>
                  </a:cubicBezTo>
                  <a:cubicBezTo>
                    <a:pt x="0" y="3394"/>
                    <a:pt x="2346" y="10157"/>
                    <a:pt x="3751" y="11014"/>
                  </a:cubicBezTo>
                  <a:cubicBezTo>
                    <a:pt x="3840" y="11064"/>
                    <a:pt x="4159" y="11094"/>
                    <a:pt x="4590" y="11094"/>
                  </a:cubicBezTo>
                  <a:cubicBezTo>
                    <a:pt x="5988" y="11094"/>
                    <a:pt x="8570" y="10779"/>
                    <a:pt x="8370" y="9823"/>
                  </a:cubicBezTo>
                  <a:cubicBezTo>
                    <a:pt x="7620" y="6251"/>
                    <a:pt x="6799" y="1132"/>
                    <a:pt x="4370" y="72"/>
                  </a:cubicBezTo>
                  <a:cubicBezTo>
                    <a:pt x="4370" y="72"/>
                    <a:pt x="3945" y="0"/>
                    <a:pt x="3376"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3"/>
            <p:cNvSpPr/>
            <p:nvPr/>
          </p:nvSpPr>
          <p:spPr>
            <a:xfrm>
              <a:off x="5531050" y="1140050"/>
              <a:ext cx="120300" cy="217975"/>
            </a:xfrm>
            <a:custGeom>
              <a:avLst/>
              <a:gdLst/>
              <a:ahLst/>
              <a:cxnLst/>
              <a:rect l="l" t="t" r="r" b="b"/>
              <a:pathLst>
                <a:path w="4812" h="8719" extrusionOk="0">
                  <a:moveTo>
                    <a:pt x="370" y="0"/>
                  </a:moveTo>
                  <a:cubicBezTo>
                    <a:pt x="370" y="0"/>
                    <a:pt x="1" y="2048"/>
                    <a:pt x="441" y="2203"/>
                  </a:cubicBezTo>
                  <a:cubicBezTo>
                    <a:pt x="894" y="2346"/>
                    <a:pt x="1179" y="6989"/>
                    <a:pt x="1858" y="8108"/>
                  </a:cubicBezTo>
                  <a:cubicBezTo>
                    <a:pt x="2118" y="8530"/>
                    <a:pt x="2614" y="8718"/>
                    <a:pt x="3119" y="8718"/>
                  </a:cubicBezTo>
                  <a:cubicBezTo>
                    <a:pt x="3954" y="8718"/>
                    <a:pt x="4812" y="8201"/>
                    <a:pt x="4656" y="7370"/>
                  </a:cubicBezTo>
                  <a:cubicBezTo>
                    <a:pt x="3346" y="667"/>
                    <a:pt x="370" y="0"/>
                    <a:pt x="370"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3"/>
            <p:cNvSpPr/>
            <p:nvPr/>
          </p:nvSpPr>
          <p:spPr>
            <a:xfrm>
              <a:off x="5347225" y="1130450"/>
              <a:ext cx="136225" cy="130000"/>
            </a:xfrm>
            <a:custGeom>
              <a:avLst/>
              <a:gdLst/>
              <a:ahLst/>
              <a:cxnLst/>
              <a:rect l="l" t="t" r="r" b="b"/>
              <a:pathLst>
                <a:path w="5449" h="5200" extrusionOk="0">
                  <a:moveTo>
                    <a:pt x="2288" y="1"/>
                  </a:moveTo>
                  <a:cubicBezTo>
                    <a:pt x="2205" y="1"/>
                    <a:pt x="2151" y="34"/>
                    <a:pt x="2139" y="110"/>
                  </a:cubicBezTo>
                  <a:cubicBezTo>
                    <a:pt x="2079" y="408"/>
                    <a:pt x="1841" y="2396"/>
                    <a:pt x="1841" y="2396"/>
                  </a:cubicBezTo>
                  <a:cubicBezTo>
                    <a:pt x="1841" y="2396"/>
                    <a:pt x="757" y="2694"/>
                    <a:pt x="353" y="2789"/>
                  </a:cubicBezTo>
                  <a:cubicBezTo>
                    <a:pt x="1" y="2885"/>
                    <a:pt x="1934" y="5199"/>
                    <a:pt x="3273" y="5199"/>
                  </a:cubicBezTo>
                  <a:cubicBezTo>
                    <a:pt x="3428" y="5199"/>
                    <a:pt x="3575" y="5168"/>
                    <a:pt x="3710" y="5099"/>
                  </a:cubicBezTo>
                  <a:cubicBezTo>
                    <a:pt x="5008" y="4432"/>
                    <a:pt x="5449" y="2992"/>
                    <a:pt x="5377" y="2694"/>
                  </a:cubicBezTo>
                  <a:cubicBezTo>
                    <a:pt x="5336" y="2523"/>
                    <a:pt x="4960" y="2513"/>
                    <a:pt x="4607" y="2513"/>
                  </a:cubicBezTo>
                  <a:cubicBezTo>
                    <a:pt x="4562" y="2513"/>
                    <a:pt x="4518" y="2513"/>
                    <a:pt x="4474" y="2513"/>
                  </a:cubicBezTo>
                  <a:cubicBezTo>
                    <a:pt x="4266" y="2513"/>
                    <a:pt x="4083" y="2510"/>
                    <a:pt x="4008" y="2468"/>
                  </a:cubicBezTo>
                  <a:cubicBezTo>
                    <a:pt x="3782" y="2349"/>
                    <a:pt x="4151" y="1051"/>
                    <a:pt x="4151" y="1051"/>
                  </a:cubicBezTo>
                  <a:cubicBezTo>
                    <a:pt x="4151" y="1051"/>
                    <a:pt x="2757" y="1"/>
                    <a:pt x="2288" y="1"/>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3"/>
            <p:cNvSpPr/>
            <p:nvPr/>
          </p:nvSpPr>
          <p:spPr>
            <a:xfrm>
              <a:off x="5321200" y="1185150"/>
              <a:ext cx="206000" cy="182275"/>
            </a:xfrm>
            <a:custGeom>
              <a:avLst/>
              <a:gdLst/>
              <a:ahLst/>
              <a:cxnLst/>
              <a:rect l="l" t="t" r="r" b="b"/>
              <a:pathLst>
                <a:path w="8240" h="7291" extrusionOk="0">
                  <a:moveTo>
                    <a:pt x="5647" y="1"/>
                  </a:moveTo>
                  <a:cubicBezTo>
                    <a:pt x="5493" y="1"/>
                    <a:pt x="5347" y="36"/>
                    <a:pt x="5227" y="125"/>
                  </a:cubicBezTo>
                  <a:cubicBezTo>
                    <a:pt x="5079" y="239"/>
                    <a:pt x="5555" y="1777"/>
                    <a:pt x="4418" y="1777"/>
                  </a:cubicBezTo>
                  <a:cubicBezTo>
                    <a:pt x="4369" y="1777"/>
                    <a:pt x="4318" y="1774"/>
                    <a:pt x="4263" y="1768"/>
                  </a:cubicBezTo>
                  <a:cubicBezTo>
                    <a:pt x="2918" y="1613"/>
                    <a:pt x="2739" y="280"/>
                    <a:pt x="2739" y="280"/>
                  </a:cubicBezTo>
                  <a:cubicBezTo>
                    <a:pt x="2739" y="280"/>
                    <a:pt x="2534" y="240"/>
                    <a:pt x="2231" y="240"/>
                  </a:cubicBezTo>
                  <a:cubicBezTo>
                    <a:pt x="1704" y="240"/>
                    <a:pt x="877" y="360"/>
                    <a:pt x="310" y="1018"/>
                  </a:cubicBezTo>
                  <a:cubicBezTo>
                    <a:pt x="1" y="1399"/>
                    <a:pt x="989" y="2982"/>
                    <a:pt x="1132" y="3697"/>
                  </a:cubicBezTo>
                  <a:cubicBezTo>
                    <a:pt x="1287" y="4411"/>
                    <a:pt x="1013" y="6971"/>
                    <a:pt x="1465" y="7126"/>
                  </a:cubicBezTo>
                  <a:cubicBezTo>
                    <a:pt x="1725" y="7210"/>
                    <a:pt x="3718" y="7290"/>
                    <a:pt x="5382" y="7290"/>
                  </a:cubicBezTo>
                  <a:cubicBezTo>
                    <a:pt x="6535" y="7290"/>
                    <a:pt x="7529" y="7252"/>
                    <a:pt x="7680" y="7150"/>
                  </a:cubicBezTo>
                  <a:cubicBezTo>
                    <a:pt x="8049" y="6900"/>
                    <a:pt x="8240" y="3875"/>
                    <a:pt x="8204" y="3066"/>
                  </a:cubicBezTo>
                  <a:cubicBezTo>
                    <a:pt x="8156" y="2244"/>
                    <a:pt x="7085" y="708"/>
                    <a:pt x="6787" y="458"/>
                  </a:cubicBezTo>
                  <a:cubicBezTo>
                    <a:pt x="6568" y="275"/>
                    <a:pt x="6073" y="1"/>
                    <a:pt x="5647"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3"/>
            <p:cNvSpPr/>
            <p:nvPr/>
          </p:nvSpPr>
          <p:spPr>
            <a:xfrm>
              <a:off x="5447400" y="1221950"/>
              <a:ext cx="146475" cy="63100"/>
            </a:xfrm>
            <a:custGeom>
              <a:avLst/>
              <a:gdLst/>
              <a:ahLst/>
              <a:cxnLst/>
              <a:rect l="l" t="t" r="r" b="b"/>
              <a:pathLst>
                <a:path w="5859" h="2524" extrusionOk="0">
                  <a:moveTo>
                    <a:pt x="4865" y="0"/>
                  </a:moveTo>
                  <a:cubicBezTo>
                    <a:pt x="4755" y="0"/>
                    <a:pt x="4634" y="21"/>
                    <a:pt x="4501" y="70"/>
                  </a:cubicBezTo>
                  <a:cubicBezTo>
                    <a:pt x="3930" y="272"/>
                    <a:pt x="3049" y="1701"/>
                    <a:pt x="3049" y="1701"/>
                  </a:cubicBezTo>
                  <a:cubicBezTo>
                    <a:pt x="3049" y="1701"/>
                    <a:pt x="2346" y="522"/>
                    <a:pt x="1382" y="344"/>
                  </a:cubicBezTo>
                  <a:cubicBezTo>
                    <a:pt x="1305" y="329"/>
                    <a:pt x="1231" y="323"/>
                    <a:pt x="1160" y="323"/>
                  </a:cubicBezTo>
                  <a:cubicBezTo>
                    <a:pt x="353" y="323"/>
                    <a:pt x="1" y="1189"/>
                    <a:pt x="1" y="1189"/>
                  </a:cubicBezTo>
                  <a:cubicBezTo>
                    <a:pt x="1" y="1189"/>
                    <a:pt x="2573" y="2499"/>
                    <a:pt x="3013" y="2522"/>
                  </a:cubicBezTo>
                  <a:cubicBezTo>
                    <a:pt x="3018" y="2523"/>
                    <a:pt x="3023" y="2523"/>
                    <a:pt x="3029" y="2523"/>
                  </a:cubicBezTo>
                  <a:cubicBezTo>
                    <a:pt x="3517" y="2523"/>
                    <a:pt x="5859" y="927"/>
                    <a:pt x="5859" y="927"/>
                  </a:cubicBezTo>
                  <a:cubicBezTo>
                    <a:pt x="5859" y="927"/>
                    <a:pt x="5598" y="0"/>
                    <a:pt x="48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3"/>
            <p:cNvSpPr/>
            <p:nvPr/>
          </p:nvSpPr>
          <p:spPr>
            <a:xfrm>
              <a:off x="5445625" y="1220400"/>
              <a:ext cx="150625" cy="66700"/>
            </a:xfrm>
            <a:custGeom>
              <a:avLst/>
              <a:gdLst/>
              <a:ahLst/>
              <a:cxnLst/>
              <a:rect l="l" t="t" r="r" b="b"/>
              <a:pathLst>
                <a:path w="6025" h="2668" extrusionOk="0">
                  <a:moveTo>
                    <a:pt x="4918" y="120"/>
                  </a:moveTo>
                  <a:cubicBezTo>
                    <a:pt x="5501" y="120"/>
                    <a:pt x="5763" y="751"/>
                    <a:pt x="5835" y="953"/>
                  </a:cubicBezTo>
                  <a:cubicBezTo>
                    <a:pt x="5144" y="1418"/>
                    <a:pt x="3465" y="2501"/>
                    <a:pt x="3084" y="2501"/>
                  </a:cubicBezTo>
                  <a:lnTo>
                    <a:pt x="3072" y="2501"/>
                  </a:lnTo>
                  <a:cubicBezTo>
                    <a:pt x="2739" y="2465"/>
                    <a:pt x="917" y="1596"/>
                    <a:pt x="155" y="1203"/>
                  </a:cubicBezTo>
                  <a:cubicBezTo>
                    <a:pt x="262" y="1025"/>
                    <a:pt x="608" y="441"/>
                    <a:pt x="1239" y="441"/>
                  </a:cubicBezTo>
                  <a:cubicBezTo>
                    <a:pt x="1298" y="441"/>
                    <a:pt x="1382" y="441"/>
                    <a:pt x="1453" y="465"/>
                  </a:cubicBezTo>
                  <a:cubicBezTo>
                    <a:pt x="2370" y="644"/>
                    <a:pt x="3060" y="1775"/>
                    <a:pt x="3060" y="1787"/>
                  </a:cubicBezTo>
                  <a:cubicBezTo>
                    <a:pt x="3072" y="1799"/>
                    <a:pt x="3084" y="1811"/>
                    <a:pt x="3120" y="1811"/>
                  </a:cubicBezTo>
                  <a:cubicBezTo>
                    <a:pt x="3156" y="1811"/>
                    <a:pt x="3168" y="1811"/>
                    <a:pt x="3179" y="1787"/>
                  </a:cubicBezTo>
                  <a:cubicBezTo>
                    <a:pt x="3191" y="1763"/>
                    <a:pt x="4049" y="382"/>
                    <a:pt x="4596" y="179"/>
                  </a:cubicBezTo>
                  <a:cubicBezTo>
                    <a:pt x="4703" y="132"/>
                    <a:pt x="4822" y="120"/>
                    <a:pt x="4918" y="120"/>
                  </a:cubicBezTo>
                  <a:close/>
                  <a:moveTo>
                    <a:pt x="4953" y="1"/>
                  </a:moveTo>
                  <a:cubicBezTo>
                    <a:pt x="4834" y="1"/>
                    <a:pt x="4692" y="25"/>
                    <a:pt x="4561" y="72"/>
                  </a:cubicBezTo>
                  <a:cubicBezTo>
                    <a:pt x="4060" y="251"/>
                    <a:pt x="3346" y="1310"/>
                    <a:pt x="3132" y="1632"/>
                  </a:cubicBezTo>
                  <a:cubicBezTo>
                    <a:pt x="2941" y="1334"/>
                    <a:pt x="2310" y="501"/>
                    <a:pt x="1477" y="346"/>
                  </a:cubicBezTo>
                  <a:cubicBezTo>
                    <a:pt x="1405" y="322"/>
                    <a:pt x="1322" y="310"/>
                    <a:pt x="1251" y="310"/>
                  </a:cubicBezTo>
                  <a:cubicBezTo>
                    <a:pt x="393" y="310"/>
                    <a:pt x="24" y="1191"/>
                    <a:pt x="12" y="1215"/>
                  </a:cubicBezTo>
                  <a:cubicBezTo>
                    <a:pt x="0" y="1251"/>
                    <a:pt x="12" y="1299"/>
                    <a:pt x="36" y="1310"/>
                  </a:cubicBezTo>
                  <a:cubicBezTo>
                    <a:pt x="143" y="1370"/>
                    <a:pt x="2620" y="2620"/>
                    <a:pt x="3072" y="2668"/>
                  </a:cubicBezTo>
                  <a:lnTo>
                    <a:pt x="3096" y="2668"/>
                  </a:lnTo>
                  <a:cubicBezTo>
                    <a:pt x="3584" y="2668"/>
                    <a:pt x="5715" y="1215"/>
                    <a:pt x="5977" y="1072"/>
                  </a:cubicBezTo>
                  <a:cubicBezTo>
                    <a:pt x="6001" y="1060"/>
                    <a:pt x="6025" y="1025"/>
                    <a:pt x="6001" y="1001"/>
                  </a:cubicBezTo>
                  <a:cubicBezTo>
                    <a:pt x="6001" y="953"/>
                    <a:pt x="5727" y="1"/>
                    <a:pt x="49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3"/>
            <p:cNvSpPr/>
            <p:nvPr/>
          </p:nvSpPr>
          <p:spPr>
            <a:xfrm>
              <a:off x="5467650" y="1644150"/>
              <a:ext cx="131750" cy="150975"/>
            </a:xfrm>
            <a:custGeom>
              <a:avLst/>
              <a:gdLst/>
              <a:ahLst/>
              <a:cxnLst/>
              <a:rect l="l" t="t" r="r" b="b"/>
              <a:pathLst>
                <a:path w="5270" h="6039" extrusionOk="0">
                  <a:moveTo>
                    <a:pt x="2860" y="1"/>
                  </a:moveTo>
                  <a:cubicBezTo>
                    <a:pt x="2016" y="1"/>
                    <a:pt x="810" y="1041"/>
                    <a:pt x="810" y="1041"/>
                  </a:cubicBezTo>
                  <a:cubicBezTo>
                    <a:pt x="810" y="1041"/>
                    <a:pt x="1" y="4899"/>
                    <a:pt x="2084" y="5792"/>
                  </a:cubicBezTo>
                  <a:cubicBezTo>
                    <a:pt x="2483" y="5962"/>
                    <a:pt x="2817" y="6038"/>
                    <a:pt x="3095" y="6038"/>
                  </a:cubicBezTo>
                  <a:cubicBezTo>
                    <a:pt x="5270" y="6038"/>
                    <a:pt x="4039" y="1377"/>
                    <a:pt x="3501" y="374"/>
                  </a:cubicBezTo>
                  <a:cubicBezTo>
                    <a:pt x="3356" y="104"/>
                    <a:pt x="3126" y="1"/>
                    <a:pt x="2860"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3"/>
            <p:cNvSpPr/>
            <p:nvPr/>
          </p:nvSpPr>
          <p:spPr>
            <a:xfrm>
              <a:off x="5514375" y="1752575"/>
              <a:ext cx="60450" cy="18525"/>
            </a:xfrm>
            <a:custGeom>
              <a:avLst/>
              <a:gdLst/>
              <a:ahLst/>
              <a:cxnLst/>
              <a:rect l="l" t="t" r="r" b="b"/>
              <a:pathLst>
                <a:path w="2418" h="741" extrusionOk="0">
                  <a:moveTo>
                    <a:pt x="2034" y="1"/>
                  </a:moveTo>
                  <a:cubicBezTo>
                    <a:pt x="1373" y="1"/>
                    <a:pt x="217" y="517"/>
                    <a:pt x="60" y="586"/>
                  </a:cubicBezTo>
                  <a:cubicBezTo>
                    <a:pt x="13" y="621"/>
                    <a:pt x="1" y="645"/>
                    <a:pt x="13" y="693"/>
                  </a:cubicBezTo>
                  <a:cubicBezTo>
                    <a:pt x="25" y="716"/>
                    <a:pt x="60" y="740"/>
                    <a:pt x="84" y="740"/>
                  </a:cubicBezTo>
                  <a:cubicBezTo>
                    <a:pt x="108" y="740"/>
                    <a:pt x="120" y="740"/>
                    <a:pt x="120" y="728"/>
                  </a:cubicBezTo>
                  <a:cubicBezTo>
                    <a:pt x="522" y="542"/>
                    <a:pt x="1516" y="145"/>
                    <a:pt x="2032" y="145"/>
                  </a:cubicBezTo>
                  <a:cubicBezTo>
                    <a:pt x="2142" y="145"/>
                    <a:pt x="2230" y="163"/>
                    <a:pt x="2287" y="205"/>
                  </a:cubicBezTo>
                  <a:cubicBezTo>
                    <a:pt x="2300" y="214"/>
                    <a:pt x="2314" y="217"/>
                    <a:pt x="2328" y="217"/>
                  </a:cubicBezTo>
                  <a:cubicBezTo>
                    <a:pt x="2350" y="217"/>
                    <a:pt x="2372" y="207"/>
                    <a:pt x="2394" y="193"/>
                  </a:cubicBezTo>
                  <a:cubicBezTo>
                    <a:pt x="2418" y="157"/>
                    <a:pt x="2406" y="109"/>
                    <a:pt x="2382" y="85"/>
                  </a:cubicBezTo>
                  <a:cubicBezTo>
                    <a:pt x="2301" y="25"/>
                    <a:pt x="2179" y="1"/>
                    <a:pt x="20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3"/>
            <p:cNvSpPr/>
            <p:nvPr/>
          </p:nvSpPr>
          <p:spPr>
            <a:xfrm>
              <a:off x="5519150" y="1685750"/>
              <a:ext cx="29775" cy="73450"/>
            </a:xfrm>
            <a:custGeom>
              <a:avLst/>
              <a:gdLst/>
              <a:ahLst/>
              <a:cxnLst/>
              <a:rect l="l" t="t" r="r" b="b"/>
              <a:pathLst>
                <a:path w="1191" h="2938" extrusionOk="0">
                  <a:moveTo>
                    <a:pt x="101" y="1"/>
                  </a:moveTo>
                  <a:cubicBezTo>
                    <a:pt x="92" y="1"/>
                    <a:pt x="82" y="3"/>
                    <a:pt x="72" y="8"/>
                  </a:cubicBezTo>
                  <a:cubicBezTo>
                    <a:pt x="24" y="20"/>
                    <a:pt x="0" y="44"/>
                    <a:pt x="12" y="91"/>
                  </a:cubicBezTo>
                  <a:cubicBezTo>
                    <a:pt x="60" y="341"/>
                    <a:pt x="512" y="2604"/>
                    <a:pt x="953" y="2889"/>
                  </a:cubicBezTo>
                  <a:cubicBezTo>
                    <a:pt x="1000" y="2901"/>
                    <a:pt x="1036" y="2925"/>
                    <a:pt x="1072" y="2925"/>
                  </a:cubicBezTo>
                  <a:cubicBezTo>
                    <a:pt x="1084" y="2925"/>
                    <a:pt x="1108" y="2925"/>
                    <a:pt x="1119" y="2937"/>
                  </a:cubicBezTo>
                  <a:cubicBezTo>
                    <a:pt x="1167" y="2925"/>
                    <a:pt x="1191" y="2889"/>
                    <a:pt x="1179" y="2842"/>
                  </a:cubicBezTo>
                  <a:cubicBezTo>
                    <a:pt x="1169" y="2811"/>
                    <a:pt x="1141" y="2780"/>
                    <a:pt x="1102" y="2780"/>
                  </a:cubicBezTo>
                  <a:cubicBezTo>
                    <a:pt x="1096" y="2780"/>
                    <a:pt x="1090" y="2781"/>
                    <a:pt x="1084" y="2782"/>
                  </a:cubicBezTo>
                  <a:cubicBezTo>
                    <a:pt x="1084" y="2782"/>
                    <a:pt x="1072" y="2782"/>
                    <a:pt x="1048" y="2770"/>
                  </a:cubicBezTo>
                  <a:cubicBezTo>
                    <a:pt x="750" y="2580"/>
                    <a:pt x="357" y="1044"/>
                    <a:pt x="167" y="68"/>
                  </a:cubicBezTo>
                  <a:cubicBezTo>
                    <a:pt x="158" y="30"/>
                    <a:pt x="134" y="1"/>
                    <a:pt x="10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3"/>
            <p:cNvSpPr/>
            <p:nvPr/>
          </p:nvSpPr>
          <p:spPr>
            <a:xfrm>
              <a:off x="5534625" y="1689400"/>
              <a:ext cx="25325" cy="66525"/>
            </a:xfrm>
            <a:custGeom>
              <a:avLst/>
              <a:gdLst/>
              <a:ahLst/>
              <a:cxnLst/>
              <a:rect l="l" t="t" r="r" b="b"/>
              <a:pathLst>
                <a:path w="1013" h="2661" extrusionOk="0">
                  <a:moveTo>
                    <a:pt x="92" y="1"/>
                  </a:moveTo>
                  <a:cubicBezTo>
                    <a:pt x="82" y="1"/>
                    <a:pt x="71" y="2"/>
                    <a:pt x="60" y="5"/>
                  </a:cubicBezTo>
                  <a:cubicBezTo>
                    <a:pt x="24" y="41"/>
                    <a:pt x="0" y="65"/>
                    <a:pt x="24" y="112"/>
                  </a:cubicBezTo>
                  <a:cubicBezTo>
                    <a:pt x="262" y="672"/>
                    <a:pt x="822" y="2172"/>
                    <a:pt x="679" y="2565"/>
                  </a:cubicBezTo>
                  <a:cubicBezTo>
                    <a:pt x="655" y="2601"/>
                    <a:pt x="679" y="2636"/>
                    <a:pt x="715" y="2660"/>
                  </a:cubicBezTo>
                  <a:lnTo>
                    <a:pt x="751" y="2660"/>
                  </a:lnTo>
                  <a:cubicBezTo>
                    <a:pt x="786" y="2660"/>
                    <a:pt x="798" y="2624"/>
                    <a:pt x="822" y="2612"/>
                  </a:cubicBezTo>
                  <a:cubicBezTo>
                    <a:pt x="1012" y="2100"/>
                    <a:pt x="262" y="255"/>
                    <a:pt x="167" y="53"/>
                  </a:cubicBezTo>
                  <a:cubicBezTo>
                    <a:pt x="149" y="16"/>
                    <a:pt x="124" y="1"/>
                    <a:pt x="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3"/>
            <p:cNvSpPr/>
            <p:nvPr/>
          </p:nvSpPr>
          <p:spPr>
            <a:xfrm>
              <a:off x="5519750" y="1729825"/>
              <a:ext cx="43775" cy="13300"/>
            </a:xfrm>
            <a:custGeom>
              <a:avLst/>
              <a:gdLst/>
              <a:ahLst/>
              <a:cxnLst/>
              <a:rect l="l" t="t" r="r" b="b"/>
              <a:pathLst>
                <a:path w="1751" h="532" extrusionOk="0">
                  <a:moveTo>
                    <a:pt x="1356" y="1"/>
                  </a:moveTo>
                  <a:cubicBezTo>
                    <a:pt x="739" y="1"/>
                    <a:pt x="88" y="370"/>
                    <a:pt x="48" y="400"/>
                  </a:cubicBezTo>
                  <a:cubicBezTo>
                    <a:pt x="0" y="424"/>
                    <a:pt x="0" y="472"/>
                    <a:pt x="24" y="507"/>
                  </a:cubicBezTo>
                  <a:cubicBezTo>
                    <a:pt x="36" y="519"/>
                    <a:pt x="48" y="531"/>
                    <a:pt x="83" y="531"/>
                  </a:cubicBezTo>
                  <a:cubicBezTo>
                    <a:pt x="95" y="531"/>
                    <a:pt x="107" y="531"/>
                    <a:pt x="119" y="519"/>
                  </a:cubicBezTo>
                  <a:cubicBezTo>
                    <a:pt x="119" y="519"/>
                    <a:pt x="771" y="137"/>
                    <a:pt x="1354" y="137"/>
                  </a:cubicBezTo>
                  <a:cubicBezTo>
                    <a:pt x="1454" y="137"/>
                    <a:pt x="1551" y="148"/>
                    <a:pt x="1643" y="174"/>
                  </a:cubicBezTo>
                  <a:cubicBezTo>
                    <a:pt x="1649" y="177"/>
                    <a:pt x="1656" y="178"/>
                    <a:pt x="1663" y="178"/>
                  </a:cubicBezTo>
                  <a:cubicBezTo>
                    <a:pt x="1687" y="178"/>
                    <a:pt x="1717" y="163"/>
                    <a:pt x="1727" y="126"/>
                  </a:cubicBezTo>
                  <a:cubicBezTo>
                    <a:pt x="1750" y="102"/>
                    <a:pt x="1727" y="55"/>
                    <a:pt x="1691" y="43"/>
                  </a:cubicBezTo>
                  <a:cubicBezTo>
                    <a:pt x="1583" y="13"/>
                    <a:pt x="1470" y="1"/>
                    <a:pt x="13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3"/>
            <p:cNvSpPr/>
            <p:nvPr/>
          </p:nvSpPr>
          <p:spPr>
            <a:xfrm>
              <a:off x="5509925" y="1710350"/>
              <a:ext cx="50325" cy="11325"/>
            </a:xfrm>
            <a:custGeom>
              <a:avLst/>
              <a:gdLst/>
              <a:ahLst/>
              <a:cxnLst/>
              <a:rect l="l" t="t" r="r" b="b"/>
              <a:pathLst>
                <a:path w="2013" h="453" extrusionOk="0">
                  <a:moveTo>
                    <a:pt x="1586" y="0"/>
                  </a:moveTo>
                  <a:cubicBezTo>
                    <a:pt x="955" y="0"/>
                    <a:pt x="109" y="300"/>
                    <a:pt x="60" y="310"/>
                  </a:cubicBezTo>
                  <a:cubicBezTo>
                    <a:pt x="12" y="334"/>
                    <a:pt x="0" y="358"/>
                    <a:pt x="12" y="405"/>
                  </a:cubicBezTo>
                  <a:cubicBezTo>
                    <a:pt x="24" y="429"/>
                    <a:pt x="60" y="453"/>
                    <a:pt x="84" y="453"/>
                  </a:cubicBezTo>
                  <a:cubicBezTo>
                    <a:pt x="84" y="453"/>
                    <a:pt x="89" y="442"/>
                    <a:pt x="96" y="442"/>
                  </a:cubicBezTo>
                  <a:cubicBezTo>
                    <a:pt x="99" y="442"/>
                    <a:pt x="103" y="445"/>
                    <a:pt x="107" y="453"/>
                  </a:cubicBezTo>
                  <a:cubicBezTo>
                    <a:pt x="117" y="453"/>
                    <a:pt x="995" y="141"/>
                    <a:pt x="1599" y="141"/>
                  </a:cubicBezTo>
                  <a:cubicBezTo>
                    <a:pt x="1713" y="141"/>
                    <a:pt x="1818" y="152"/>
                    <a:pt x="1905" y="179"/>
                  </a:cubicBezTo>
                  <a:cubicBezTo>
                    <a:pt x="1911" y="182"/>
                    <a:pt x="1918" y="183"/>
                    <a:pt x="1925" y="183"/>
                  </a:cubicBezTo>
                  <a:cubicBezTo>
                    <a:pt x="1950" y="183"/>
                    <a:pt x="1979" y="168"/>
                    <a:pt x="1989" y="131"/>
                  </a:cubicBezTo>
                  <a:cubicBezTo>
                    <a:pt x="2012" y="108"/>
                    <a:pt x="1989" y="60"/>
                    <a:pt x="1953" y="48"/>
                  </a:cubicBezTo>
                  <a:cubicBezTo>
                    <a:pt x="1847" y="14"/>
                    <a:pt x="1721" y="0"/>
                    <a:pt x="15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3"/>
            <p:cNvSpPr/>
            <p:nvPr/>
          </p:nvSpPr>
          <p:spPr>
            <a:xfrm>
              <a:off x="5438925" y="1018900"/>
              <a:ext cx="111500" cy="145075"/>
            </a:xfrm>
            <a:custGeom>
              <a:avLst/>
              <a:gdLst/>
              <a:ahLst/>
              <a:cxnLst/>
              <a:rect l="l" t="t" r="r" b="b"/>
              <a:pathLst>
                <a:path w="4460" h="5803" extrusionOk="0">
                  <a:moveTo>
                    <a:pt x="2119" y="0"/>
                  </a:moveTo>
                  <a:cubicBezTo>
                    <a:pt x="468" y="0"/>
                    <a:pt x="1" y="5803"/>
                    <a:pt x="1767" y="5803"/>
                  </a:cubicBezTo>
                  <a:cubicBezTo>
                    <a:pt x="1850" y="5803"/>
                    <a:pt x="1938" y="5790"/>
                    <a:pt x="2031" y="5763"/>
                  </a:cubicBezTo>
                  <a:cubicBezTo>
                    <a:pt x="4174" y="5156"/>
                    <a:pt x="4459" y="2655"/>
                    <a:pt x="4019" y="1334"/>
                  </a:cubicBezTo>
                  <a:cubicBezTo>
                    <a:pt x="3589" y="56"/>
                    <a:pt x="2430" y="24"/>
                    <a:pt x="2314" y="24"/>
                  </a:cubicBezTo>
                  <a:cubicBezTo>
                    <a:pt x="2308" y="24"/>
                    <a:pt x="2304" y="24"/>
                    <a:pt x="2304" y="24"/>
                  </a:cubicBezTo>
                  <a:cubicBezTo>
                    <a:pt x="2241" y="8"/>
                    <a:pt x="2179" y="0"/>
                    <a:pt x="2119"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3"/>
            <p:cNvSpPr/>
            <p:nvPr/>
          </p:nvSpPr>
          <p:spPr>
            <a:xfrm>
              <a:off x="5362875" y="1057650"/>
              <a:ext cx="40200" cy="50600"/>
            </a:xfrm>
            <a:custGeom>
              <a:avLst/>
              <a:gdLst/>
              <a:ahLst/>
              <a:cxnLst/>
              <a:rect l="l" t="t" r="r" b="b"/>
              <a:pathLst>
                <a:path w="1608" h="2024" extrusionOk="0">
                  <a:moveTo>
                    <a:pt x="1062" y="1"/>
                  </a:moveTo>
                  <a:cubicBezTo>
                    <a:pt x="987" y="1"/>
                    <a:pt x="904" y="32"/>
                    <a:pt x="810" y="105"/>
                  </a:cubicBezTo>
                  <a:cubicBezTo>
                    <a:pt x="179" y="581"/>
                    <a:pt x="1" y="1641"/>
                    <a:pt x="655" y="1975"/>
                  </a:cubicBezTo>
                  <a:cubicBezTo>
                    <a:pt x="722" y="2009"/>
                    <a:pt x="786" y="2024"/>
                    <a:pt x="845" y="2024"/>
                  </a:cubicBezTo>
                  <a:cubicBezTo>
                    <a:pt x="1351" y="2024"/>
                    <a:pt x="1608" y="939"/>
                    <a:pt x="1608" y="939"/>
                  </a:cubicBezTo>
                  <a:cubicBezTo>
                    <a:pt x="1608" y="939"/>
                    <a:pt x="1471" y="1"/>
                    <a:pt x="1062" y="1"/>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3"/>
            <p:cNvSpPr/>
            <p:nvPr/>
          </p:nvSpPr>
          <p:spPr>
            <a:xfrm>
              <a:off x="5374775" y="1072775"/>
              <a:ext cx="15200" cy="22350"/>
            </a:xfrm>
            <a:custGeom>
              <a:avLst/>
              <a:gdLst/>
              <a:ahLst/>
              <a:cxnLst/>
              <a:rect l="l" t="t" r="r" b="b"/>
              <a:pathLst>
                <a:path w="608" h="894" extrusionOk="0">
                  <a:moveTo>
                    <a:pt x="407" y="0"/>
                  </a:moveTo>
                  <a:cubicBezTo>
                    <a:pt x="254" y="0"/>
                    <a:pt x="89" y="225"/>
                    <a:pt x="36" y="310"/>
                  </a:cubicBezTo>
                  <a:cubicBezTo>
                    <a:pt x="1" y="334"/>
                    <a:pt x="13" y="381"/>
                    <a:pt x="48" y="417"/>
                  </a:cubicBezTo>
                  <a:cubicBezTo>
                    <a:pt x="57" y="425"/>
                    <a:pt x="70" y="429"/>
                    <a:pt x="84" y="429"/>
                  </a:cubicBezTo>
                  <a:cubicBezTo>
                    <a:pt x="110" y="429"/>
                    <a:pt x="140" y="416"/>
                    <a:pt x="156" y="393"/>
                  </a:cubicBezTo>
                  <a:cubicBezTo>
                    <a:pt x="239" y="250"/>
                    <a:pt x="358" y="143"/>
                    <a:pt x="394" y="143"/>
                  </a:cubicBezTo>
                  <a:cubicBezTo>
                    <a:pt x="429" y="191"/>
                    <a:pt x="441" y="500"/>
                    <a:pt x="429" y="810"/>
                  </a:cubicBezTo>
                  <a:cubicBezTo>
                    <a:pt x="429" y="846"/>
                    <a:pt x="465" y="893"/>
                    <a:pt x="513" y="893"/>
                  </a:cubicBezTo>
                  <a:cubicBezTo>
                    <a:pt x="548" y="893"/>
                    <a:pt x="584" y="858"/>
                    <a:pt x="596" y="834"/>
                  </a:cubicBezTo>
                  <a:cubicBezTo>
                    <a:pt x="608" y="488"/>
                    <a:pt x="608" y="72"/>
                    <a:pt x="465" y="12"/>
                  </a:cubicBezTo>
                  <a:cubicBezTo>
                    <a:pt x="446" y="4"/>
                    <a:pt x="427" y="0"/>
                    <a:pt x="40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3"/>
            <p:cNvSpPr/>
            <p:nvPr/>
          </p:nvSpPr>
          <p:spPr>
            <a:xfrm>
              <a:off x="5382225" y="1018500"/>
              <a:ext cx="147950" cy="161675"/>
            </a:xfrm>
            <a:custGeom>
              <a:avLst/>
              <a:gdLst/>
              <a:ahLst/>
              <a:cxnLst/>
              <a:rect l="l" t="t" r="r" b="b"/>
              <a:pathLst>
                <a:path w="5918" h="6467" extrusionOk="0">
                  <a:moveTo>
                    <a:pt x="1889" y="0"/>
                  </a:moveTo>
                  <a:cubicBezTo>
                    <a:pt x="571" y="0"/>
                    <a:pt x="548" y="3660"/>
                    <a:pt x="548" y="3660"/>
                  </a:cubicBezTo>
                  <a:cubicBezTo>
                    <a:pt x="548" y="3660"/>
                    <a:pt x="0" y="5934"/>
                    <a:pt x="2513" y="6422"/>
                  </a:cubicBezTo>
                  <a:cubicBezTo>
                    <a:pt x="2635" y="6447"/>
                    <a:pt x="2836" y="6467"/>
                    <a:pt x="3061" y="6467"/>
                  </a:cubicBezTo>
                  <a:cubicBezTo>
                    <a:pt x="3470" y="6467"/>
                    <a:pt x="3958" y="6403"/>
                    <a:pt x="4203" y="6196"/>
                  </a:cubicBezTo>
                  <a:cubicBezTo>
                    <a:pt x="5168" y="5398"/>
                    <a:pt x="5918" y="2326"/>
                    <a:pt x="5620" y="1647"/>
                  </a:cubicBezTo>
                  <a:cubicBezTo>
                    <a:pt x="4930" y="28"/>
                    <a:pt x="1965" y="4"/>
                    <a:pt x="1965" y="4"/>
                  </a:cubicBezTo>
                  <a:cubicBezTo>
                    <a:pt x="1939" y="2"/>
                    <a:pt x="1914" y="0"/>
                    <a:pt x="1889"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3"/>
            <p:cNvSpPr/>
            <p:nvPr/>
          </p:nvSpPr>
          <p:spPr>
            <a:xfrm>
              <a:off x="5438175" y="1080725"/>
              <a:ext cx="20875" cy="27800"/>
            </a:xfrm>
            <a:custGeom>
              <a:avLst/>
              <a:gdLst/>
              <a:ahLst/>
              <a:cxnLst/>
              <a:rect l="l" t="t" r="r" b="b"/>
              <a:pathLst>
                <a:path w="835" h="1112" extrusionOk="0">
                  <a:moveTo>
                    <a:pt x="95" y="1"/>
                  </a:moveTo>
                  <a:cubicBezTo>
                    <a:pt x="88" y="1"/>
                    <a:pt x="80" y="2"/>
                    <a:pt x="72" y="4"/>
                  </a:cubicBezTo>
                  <a:cubicBezTo>
                    <a:pt x="25" y="16"/>
                    <a:pt x="1" y="51"/>
                    <a:pt x="13" y="99"/>
                  </a:cubicBezTo>
                  <a:cubicBezTo>
                    <a:pt x="96" y="432"/>
                    <a:pt x="263" y="1028"/>
                    <a:pt x="418" y="1087"/>
                  </a:cubicBezTo>
                  <a:cubicBezTo>
                    <a:pt x="429" y="1111"/>
                    <a:pt x="441" y="1111"/>
                    <a:pt x="453" y="1111"/>
                  </a:cubicBezTo>
                  <a:lnTo>
                    <a:pt x="501" y="1111"/>
                  </a:lnTo>
                  <a:cubicBezTo>
                    <a:pt x="632" y="1028"/>
                    <a:pt x="751" y="468"/>
                    <a:pt x="810" y="135"/>
                  </a:cubicBezTo>
                  <a:cubicBezTo>
                    <a:pt x="834" y="99"/>
                    <a:pt x="799" y="51"/>
                    <a:pt x="751" y="51"/>
                  </a:cubicBezTo>
                  <a:cubicBezTo>
                    <a:pt x="745" y="49"/>
                    <a:pt x="738" y="48"/>
                    <a:pt x="732" y="48"/>
                  </a:cubicBezTo>
                  <a:cubicBezTo>
                    <a:pt x="700" y="48"/>
                    <a:pt x="668" y="71"/>
                    <a:pt x="668" y="111"/>
                  </a:cubicBezTo>
                  <a:cubicBezTo>
                    <a:pt x="608" y="432"/>
                    <a:pt x="513" y="825"/>
                    <a:pt x="453" y="944"/>
                  </a:cubicBezTo>
                  <a:cubicBezTo>
                    <a:pt x="382" y="825"/>
                    <a:pt x="251" y="420"/>
                    <a:pt x="156" y="63"/>
                  </a:cubicBezTo>
                  <a:cubicBezTo>
                    <a:pt x="146" y="24"/>
                    <a:pt x="128" y="1"/>
                    <a:pt x="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3"/>
            <p:cNvSpPr/>
            <p:nvPr/>
          </p:nvSpPr>
          <p:spPr>
            <a:xfrm>
              <a:off x="5494725" y="1090925"/>
              <a:ext cx="16100" cy="27125"/>
            </a:xfrm>
            <a:custGeom>
              <a:avLst/>
              <a:gdLst/>
              <a:ahLst/>
              <a:cxnLst/>
              <a:rect l="l" t="t" r="r" b="b"/>
              <a:pathLst>
                <a:path w="644" h="1085" extrusionOk="0">
                  <a:moveTo>
                    <a:pt x="61" y="1"/>
                  </a:moveTo>
                  <a:cubicBezTo>
                    <a:pt x="13" y="12"/>
                    <a:pt x="1" y="48"/>
                    <a:pt x="1" y="84"/>
                  </a:cubicBezTo>
                  <a:cubicBezTo>
                    <a:pt x="144" y="1036"/>
                    <a:pt x="251" y="1072"/>
                    <a:pt x="299" y="1084"/>
                  </a:cubicBezTo>
                  <a:lnTo>
                    <a:pt x="322" y="1084"/>
                  </a:lnTo>
                  <a:cubicBezTo>
                    <a:pt x="358" y="1084"/>
                    <a:pt x="370" y="1084"/>
                    <a:pt x="394" y="1060"/>
                  </a:cubicBezTo>
                  <a:cubicBezTo>
                    <a:pt x="513" y="953"/>
                    <a:pt x="608" y="346"/>
                    <a:pt x="632" y="167"/>
                  </a:cubicBezTo>
                  <a:cubicBezTo>
                    <a:pt x="644" y="120"/>
                    <a:pt x="620" y="72"/>
                    <a:pt x="572" y="72"/>
                  </a:cubicBezTo>
                  <a:cubicBezTo>
                    <a:pt x="564" y="70"/>
                    <a:pt x="556" y="69"/>
                    <a:pt x="549" y="69"/>
                  </a:cubicBezTo>
                  <a:cubicBezTo>
                    <a:pt x="514" y="69"/>
                    <a:pt x="489" y="92"/>
                    <a:pt x="489" y="132"/>
                  </a:cubicBezTo>
                  <a:cubicBezTo>
                    <a:pt x="453" y="417"/>
                    <a:pt x="382" y="739"/>
                    <a:pt x="334" y="882"/>
                  </a:cubicBezTo>
                  <a:cubicBezTo>
                    <a:pt x="275" y="727"/>
                    <a:pt x="191" y="370"/>
                    <a:pt x="144" y="60"/>
                  </a:cubicBezTo>
                  <a:cubicBezTo>
                    <a:pt x="132" y="12"/>
                    <a:pt x="96" y="1"/>
                    <a:pt x="6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3"/>
            <p:cNvSpPr/>
            <p:nvPr/>
          </p:nvSpPr>
          <p:spPr>
            <a:xfrm>
              <a:off x="5409900" y="1154725"/>
              <a:ext cx="50025" cy="26725"/>
            </a:xfrm>
            <a:custGeom>
              <a:avLst/>
              <a:gdLst/>
              <a:ahLst/>
              <a:cxnLst/>
              <a:rect l="l" t="t" r="r" b="b"/>
              <a:pathLst>
                <a:path w="2001" h="1069" extrusionOk="0">
                  <a:moveTo>
                    <a:pt x="84" y="1"/>
                  </a:moveTo>
                  <a:cubicBezTo>
                    <a:pt x="68" y="1"/>
                    <a:pt x="51" y="3"/>
                    <a:pt x="36" y="8"/>
                  </a:cubicBezTo>
                  <a:cubicBezTo>
                    <a:pt x="1" y="32"/>
                    <a:pt x="1" y="80"/>
                    <a:pt x="13" y="116"/>
                  </a:cubicBezTo>
                  <a:cubicBezTo>
                    <a:pt x="36" y="139"/>
                    <a:pt x="572" y="949"/>
                    <a:pt x="1918" y="1068"/>
                  </a:cubicBezTo>
                  <a:cubicBezTo>
                    <a:pt x="1941" y="1068"/>
                    <a:pt x="1977" y="1032"/>
                    <a:pt x="2001" y="985"/>
                  </a:cubicBezTo>
                  <a:cubicBezTo>
                    <a:pt x="2001" y="961"/>
                    <a:pt x="1977" y="913"/>
                    <a:pt x="1930" y="913"/>
                  </a:cubicBezTo>
                  <a:cubicBezTo>
                    <a:pt x="667" y="806"/>
                    <a:pt x="144" y="32"/>
                    <a:pt x="144" y="20"/>
                  </a:cubicBezTo>
                  <a:cubicBezTo>
                    <a:pt x="130" y="6"/>
                    <a:pt x="108"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3"/>
            <p:cNvSpPr/>
            <p:nvPr/>
          </p:nvSpPr>
          <p:spPr>
            <a:xfrm>
              <a:off x="5445025" y="1125350"/>
              <a:ext cx="35150" cy="32575"/>
            </a:xfrm>
            <a:custGeom>
              <a:avLst/>
              <a:gdLst/>
              <a:ahLst/>
              <a:cxnLst/>
              <a:rect l="l" t="t" r="r" b="b"/>
              <a:pathLst>
                <a:path w="1406" h="1303" extrusionOk="0">
                  <a:moveTo>
                    <a:pt x="290" y="0"/>
                  </a:moveTo>
                  <a:cubicBezTo>
                    <a:pt x="266" y="0"/>
                    <a:pt x="236" y="16"/>
                    <a:pt x="227" y="52"/>
                  </a:cubicBezTo>
                  <a:cubicBezTo>
                    <a:pt x="13" y="719"/>
                    <a:pt x="1" y="1124"/>
                    <a:pt x="215" y="1255"/>
                  </a:cubicBezTo>
                  <a:cubicBezTo>
                    <a:pt x="251" y="1291"/>
                    <a:pt x="310" y="1302"/>
                    <a:pt x="394" y="1302"/>
                  </a:cubicBezTo>
                  <a:cubicBezTo>
                    <a:pt x="763" y="1302"/>
                    <a:pt x="1298" y="850"/>
                    <a:pt x="1358" y="791"/>
                  </a:cubicBezTo>
                  <a:cubicBezTo>
                    <a:pt x="1406" y="767"/>
                    <a:pt x="1406" y="719"/>
                    <a:pt x="1370" y="695"/>
                  </a:cubicBezTo>
                  <a:cubicBezTo>
                    <a:pt x="1356" y="667"/>
                    <a:pt x="1334" y="656"/>
                    <a:pt x="1311" y="656"/>
                  </a:cubicBezTo>
                  <a:cubicBezTo>
                    <a:pt x="1294" y="656"/>
                    <a:pt x="1277" y="662"/>
                    <a:pt x="1263" y="671"/>
                  </a:cubicBezTo>
                  <a:cubicBezTo>
                    <a:pt x="1028" y="875"/>
                    <a:pt x="611" y="1149"/>
                    <a:pt x="383" y="1149"/>
                  </a:cubicBezTo>
                  <a:cubicBezTo>
                    <a:pt x="345" y="1149"/>
                    <a:pt x="312" y="1141"/>
                    <a:pt x="286" y="1124"/>
                  </a:cubicBezTo>
                  <a:cubicBezTo>
                    <a:pt x="191" y="1076"/>
                    <a:pt x="108" y="874"/>
                    <a:pt x="358" y="100"/>
                  </a:cubicBezTo>
                  <a:cubicBezTo>
                    <a:pt x="370" y="64"/>
                    <a:pt x="358" y="17"/>
                    <a:pt x="310" y="5"/>
                  </a:cubicBezTo>
                  <a:cubicBezTo>
                    <a:pt x="305" y="2"/>
                    <a:pt x="298" y="0"/>
                    <a:pt x="2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3"/>
            <p:cNvSpPr/>
            <p:nvPr/>
          </p:nvSpPr>
          <p:spPr>
            <a:xfrm>
              <a:off x="5418250" y="1061450"/>
              <a:ext cx="60150" cy="54800"/>
            </a:xfrm>
            <a:custGeom>
              <a:avLst/>
              <a:gdLst/>
              <a:ahLst/>
              <a:cxnLst/>
              <a:rect l="l" t="t" r="r" b="b"/>
              <a:pathLst>
                <a:path w="2406" h="2192" extrusionOk="0">
                  <a:moveTo>
                    <a:pt x="1215" y="132"/>
                  </a:moveTo>
                  <a:cubicBezTo>
                    <a:pt x="1274" y="132"/>
                    <a:pt x="1334" y="132"/>
                    <a:pt x="1405" y="144"/>
                  </a:cubicBezTo>
                  <a:cubicBezTo>
                    <a:pt x="1905" y="251"/>
                    <a:pt x="2250" y="739"/>
                    <a:pt x="2143" y="1263"/>
                  </a:cubicBezTo>
                  <a:cubicBezTo>
                    <a:pt x="2060" y="1692"/>
                    <a:pt x="1655" y="2025"/>
                    <a:pt x="1215" y="2025"/>
                  </a:cubicBezTo>
                  <a:cubicBezTo>
                    <a:pt x="1131" y="2025"/>
                    <a:pt x="1072" y="2025"/>
                    <a:pt x="1012" y="2013"/>
                  </a:cubicBezTo>
                  <a:cubicBezTo>
                    <a:pt x="512" y="1906"/>
                    <a:pt x="167" y="1418"/>
                    <a:pt x="274" y="894"/>
                  </a:cubicBezTo>
                  <a:cubicBezTo>
                    <a:pt x="357" y="465"/>
                    <a:pt x="762" y="132"/>
                    <a:pt x="1215" y="132"/>
                  </a:cubicBezTo>
                  <a:close/>
                  <a:moveTo>
                    <a:pt x="1191" y="1"/>
                  </a:moveTo>
                  <a:cubicBezTo>
                    <a:pt x="679" y="1"/>
                    <a:pt x="226" y="370"/>
                    <a:pt x="119" y="882"/>
                  </a:cubicBezTo>
                  <a:cubicBezTo>
                    <a:pt x="0" y="1477"/>
                    <a:pt x="393" y="2061"/>
                    <a:pt x="988" y="2180"/>
                  </a:cubicBezTo>
                  <a:cubicBezTo>
                    <a:pt x="1060" y="2192"/>
                    <a:pt x="1131" y="2192"/>
                    <a:pt x="1215" y="2192"/>
                  </a:cubicBezTo>
                  <a:cubicBezTo>
                    <a:pt x="1726" y="2192"/>
                    <a:pt x="2191" y="1823"/>
                    <a:pt x="2286" y="1311"/>
                  </a:cubicBezTo>
                  <a:cubicBezTo>
                    <a:pt x="2405" y="715"/>
                    <a:pt x="2012" y="132"/>
                    <a:pt x="1417" y="13"/>
                  </a:cubicBezTo>
                  <a:cubicBezTo>
                    <a:pt x="1345" y="1"/>
                    <a:pt x="1274" y="1"/>
                    <a:pt x="119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3"/>
            <p:cNvSpPr/>
            <p:nvPr/>
          </p:nvSpPr>
          <p:spPr>
            <a:xfrm>
              <a:off x="5481950" y="1074550"/>
              <a:ext cx="56875" cy="54200"/>
            </a:xfrm>
            <a:custGeom>
              <a:avLst/>
              <a:gdLst/>
              <a:ahLst/>
              <a:cxnLst/>
              <a:rect l="l" t="t" r="r" b="b"/>
              <a:pathLst>
                <a:path w="2275" h="2168" extrusionOk="0">
                  <a:moveTo>
                    <a:pt x="1131" y="120"/>
                  </a:moveTo>
                  <a:cubicBezTo>
                    <a:pt x="1203" y="120"/>
                    <a:pt x="1262" y="132"/>
                    <a:pt x="1322" y="132"/>
                  </a:cubicBezTo>
                  <a:cubicBezTo>
                    <a:pt x="1572" y="179"/>
                    <a:pt x="1798" y="322"/>
                    <a:pt x="1929" y="537"/>
                  </a:cubicBezTo>
                  <a:cubicBezTo>
                    <a:pt x="2084" y="739"/>
                    <a:pt x="2131" y="1001"/>
                    <a:pt x="2084" y="1251"/>
                  </a:cubicBezTo>
                  <a:cubicBezTo>
                    <a:pt x="2000" y="1680"/>
                    <a:pt x="1595" y="2001"/>
                    <a:pt x="1143" y="2001"/>
                  </a:cubicBezTo>
                  <a:cubicBezTo>
                    <a:pt x="1072" y="2001"/>
                    <a:pt x="1012" y="2001"/>
                    <a:pt x="953" y="1989"/>
                  </a:cubicBezTo>
                  <a:cubicBezTo>
                    <a:pt x="702" y="1953"/>
                    <a:pt x="476" y="1799"/>
                    <a:pt x="345" y="1596"/>
                  </a:cubicBezTo>
                  <a:cubicBezTo>
                    <a:pt x="191" y="1382"/>
                    <a:pt x="155" y="1132"/>
                    <a:pt x="191" y="882"/>
                  </a:cubicBezTo>
                  <a:cubicBezTo>
                    <a:pt x="286" y="441"/>
                    <a:pt x="691" y="120"/>
                    <a:pt x="1131" y="120"/>
                  </a:cubicBezTo>
                  <a:close/>
                  <a:moveTo>
                    <a:pt x="1131" y="1"/>
                  </a:moveTo>
                  <a:cubicBezTo>
                    <a:pt x="607" y="1"/>
                    <a:pt x="167" y="370"/>
                    <a:pt x="60" y="882"/>
                  </a:cubicBezTo>
                  <a:cubicBezTo>
                    <a:pt x="0" y="1156"/>
                    <a:pt x="60" y="1453"/>
                    <a:pt x="226" y="1691"/>
                  </a:cubicBezTo>
                  <a:cubicBezTo>
                    <a:pt x="393" y="1930"/>
                    <a:pt x="643" y="2096"/>
                    <a:pt x="917" y="2156"/>
                  </a:cubicBezTo>
                  <a:cubicBezTo>
                    <a:pt x="1000" y="2168"/>
                    <a:pt x="1072" y="2168"/>
                    <a:pt x="1143" y="2168"/>
                  </a:cubicBezTo>
                  <a:cubicBezTo>
                    <a:pt x="1667" y="2168"/>
                    <a:pt x="2107" y="1799"/>
                    <a:pt x="2215" y="1299"/>
                  </a:cubicBezTo>
                  <a:cubicBezTo>
                    <a:pt x="2274" y="1013"/>
                    <a:pt x="2215" y="715"/>
                    <a:pt x="2060" y="477"/>
                  </a:cubicBezTo>
                  <a:cubicBezTo>
                    <a:pt x="1893" y="239"/>
                    <a:pt x="1643" y="72"/>
                    <a:pt x="1357" y="13"/>
                  </a:cubicBezTo>
                  <a:cubicBezTo>
                    <a:pt x="1286" y="1"/>
                    <a:pt x="1203" y="1"/>
                    <a:pt x="113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3"/>
            <p:cNvSpPr/>
            <p:nvPr/>
          </p:nvSpPr>
          <p:spPr>
            <a:xfrm>
              <a:off x="5395925" y="1064325"/>
              <a:ext cx="29475" cy="18900"/>
            </a:xfrm>
            <a:custGeom>
              <a:avLst/>
              <a:gdLst/>
              <a:ahLst/>
              <a:cxnLst/>
              <a:rect l="l" t="t" r="r" b="b"/>
              <a:pathLst>
                <a:path w="1179" h="756" extrusionOk="0">
                  <a:moveTo>
                    <a:pt x="91" y="0"/>
                  </a:moveTo>
                  <a:cubicBezTo>
                    <a:pt x="62" y="0"/>
                    <a:pt x="33" y="14"/>
                    <a:pt x="24" y="41"/>
                  </a:cubicBezTo>
                  <a:cubicBezTo>
                    <a:pt x="0" y="76"/>
                    <a:pt x="24" y="124"/>
                    <a:pt x="48" y="136"/>
                  </a:cubicBezTo>
                  <a:lnTo>
                    <a:pt x="1060" y="731"/>
                  </a:lnTo>
                  <a:cubicBezTo>
                    <a:pt x="1072" y="755"/>
                    <a:pt x="1095" y="755"/>
                    <a:pt x="1107" y="755"/>
                  </a:cubicBezTo>
                  <a:cubicBezTo>
                    <a:pt x="1131" y="755"/>
                    <a:pt x="1167" y="731"/>
                    <a:pt x="1167" y="707"/>
                  </a:cubicBezTo>
                  <a:cubicBezTo>
                    <a:pt x="1179" y="660"/>
                    <a:pt x="1167" y="612"/>
                    <a:pt x="1131" y="600"/>
                  </a:cubicBezTo>
                  <a:lnTo>
                    <a:pt x="119" y="5"/>
                  </a:lnTo>
                  <a:cubicBezTo>
                    <a:pt x="110" y="2"/>
                    <a:pt x="101" y="0"/>
                    <a:pt x="91"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3"/>
            <p:cNvSpPr/>
            <p:nvPr/>
          </p:nvSpPr>
          <p:spPr>
            <a:xfrm>
              <a:off x="5473000" y="1091450"/>
              <a:ext cx="14625" cy="6950"/>
            </a:xfrm>
            <a:custGeom>
              <a:avLst/>
              <a:gdLst/>
              <a:ahLst/>
              <a:cxnLst/>
              <a:rect l="l" t="t" r="r" b="b"/>
              <a:pathLst>
                <a:path w="585" h="278" extrusionOk="0">
                  <a:moveTo>
                    <a:pt x="285" y="0"/>
                  </a:moveTo>
                  <a:cubicBezTo>
                    <a:pt x="191" y="0"/>
                    <a:pt x="102" y="33"/>
                    <a:pt x="48" y="63"/>
                  </a:cubicBezTo>
                  <a:cubicBezTo>
                    <a:pt x="1" y="99"/>
                    <a:pt x="1" y="134"/>
                    <a:pt x="13" y="170"/>
                  </a:cubicBezTo>
                  <a:cubicBezTo>
                    <a:pt x="37" y="202"/>
                    <a:pt x="60" y="212"/>
                    <a:pt x="84" y="212"/>
                  </a:cubicBezTo>
                  <a:cubicBezTo>
                    <a:pt x="96" y="212"/>
                    <a:pt x="108" y="210"/>
                    <a:pt x="120" y="206"/>
                  </a:cubicBezTo>
                  <a:cubicBezTo>
                    <a:pt x="127" y="206"/>
                    <a:pt x="194" y="167"/>
                    <a:pt x="272" y="167"/>
                  </a:cubicBezTo>
                  <a:cubicBezTo>
                    <a:pt x="325" y="167"/>
                    <a:pt x="382" y="184"/>
                    <a:pt x="429" y="242"/>
                  </a:cubicBezTo>
                  <a:cubicBezTo>
                    <a:pt x="453" y="265"/>
                    <a:pt x="477" y="277"/>
                    <a:pt x="489" y="277"/>
                  </a:cubicBezTo>
                  <a:cubicBezTo>
                    <a:pt x="513" y="277"/>
                    <a:pt x="525" y="265"/>
                    <a:pt x="537" y="242"/>
                  </a:cubicBezTo>
                  <a:cubicBezTo>
                    <a:pt x="572" y="218"/>
                    <a:pt x="584" y="170"/>
                    <a:pt x="549" y="134"/>
                  </a:cubicBezTo>
                  <a:cubicBezTo>
                    <a:pt x="477" y="33"/>
                    <a:pt x="379" y="0"/>
                    <a:pt x="285"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3"/>
            <p:cNvSpPr/>
            <p:nvPr/>
          </p:nvSpPr>
          <p:spPr>
            <a:xfrm>
              <a:off x="5467050" y="1097375"/>
              <a:ext cx="27125" cy="34950"/>
            </a:xfrm>
            <a:custGeom>
              <a:avLst/>
              <a:gdLst/>
              <a:ahLst/>
              <a:cxnLst/>
              <a:rect l="l" t="t" r="r" b="b"/>
              <a:pathLst>
                <a:path w="1085" h="1398" extrusionOk="0">
                  <a:moveTo>
                    <a:pt x="415" y="0"/>
                  </a:moveTo>
                  <a:cubicBezTo>
                    <a:pt x="407" y="0"/>
                    <a:pt x="400" y="2"/>
                    <a:pt x="394" y="5"/>
                  </a:cubicBezTo>
                  <a:cubicBezTo>
                    <a:pt x="358" y="40"/>
                    <a:pt x="346" y="88"/>
                    <a:pt x="358" y="112"/>
                  </a:cubicBezTo>
                  <a:cubicBezTo>
                    <a:pt x="608" y="540"/>
                    <a:pt x="870" y="1076"/>
                    <a:pt x="882" y="1243"/>
                  </a:cubicBezTo>
                  <a:cubicBezTo>
                    <a:pt x="608" y="1183"/>
                    <a:pt x="108" y="1183"/>
                    <a:pt x="72" y="1183"/>
                  </a:cubicBezTo>
                  <a:cubicBezTo>
                    <a:pt x="25" y="1183"/>
                    <a:pt x="1" y="1219"/>
                    <a:pt x="1" y="1255"/>
                  </a:cubicBezTo>
                  <a:cubicBezTo>
                    <a:pt x="1" y="1302"/>
                    <a:pt x="25" y="1338"/>
                    <a:pt x="72" y="1338"/>
                  </a:cubicBezTo>
                  <a:cubicBezTo>
                    <a:pt x="84" y="1338"/>
                    <a:pt x="656" y="1338"/>
                    <a:pt x="894" y="1398"/>
                  </a:cubicBezTo>
                  <a:lnTo>
                    <a:pt x="917" y="1398"/>
                  </a:lnTo>
                  <a:cubicBezTo>
                    <a:pt x="965" y="1398"/>
                    <a:pt x="1001" y="1374"/>
                    <a:pt x="1013" y="1362"/>
                  </a:cubicBezTo>
                  <a:cubicBezTo>
                    <a:pt x="1084" y="1243"/>
                    <a:pt x="929" y="802"/>
                    <a:pt x="489" y="40"/>
                  </a:cubicBezTo>
                  <a:cubicBezTo>
                    <a:pt x="471" y="13"/>
                    <a:pt x="440" y="0"/>
                    <a:pt x="4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3"/>
            <p:cNvSpPr/>
            <p:nvPr/>
          </p:nvSpPr>
          <p:spPr>
            <a:xfrm>
              <a:off x="5423300" y="1234625"/>
              <a:ext cx="195275" cy="136125"/>
            </a:xfrm>
            <a:custGeom>
              <a:avLst/>
              <a:gdLst/>
              <a:ahLst/>
              <a:cxnLst/>
              <a:rect l="l" t="t" r="r" b="b"/>
              <a:pathLst>
                <a:path w="7811" h="5445" extrusionOk="0">
                  <a:moveTo>
                    <a:pt x="6699" y="0"/>
                  </a:moveTo>
                  <a:cubicBezTo>
                    <a:pt x="5928" y="0"/>
                    <a:pt x="4293" y="1118"/>
                    <a:pt x="3925" y="1118"/>
                  </a:cubicBezTo>
                  <a:cubicBezTo>
                    <a:pt x="3908" y="1118"/>
                    <a:pt x="3893" y="1116"/>
                    <a:pt x="3882" y="1111"/>
                  </a:cubicBezTo>
                  <a:cubicBezTo>
                    <a:pt x="3622" y="997"/>
                    <a:pt x="1932" y="379"/>
                    <a:pt x="1008" y="379"/>
                  </a:cubicBezTo>
                  <a:cubicBezTo>
                    <a:pt x="960" y="379"/>
                    <a:pt x="913" y="381"/>
                    <a:pt x="870" y="384"/>
                  </a:cubicBezTo>
                  <a:cubicBezTo>
                    <a:pt x="0" y="456"/>
                    <a:pt x="334" y="4730"/>
                    <a:pt x="334" y="4730"/>
                  </a:cubicBezTo>
                  <a:cubicBezTo>
                    <a:pt x="334" y="4730"/>
                    <a:pt x="3727" y="5444"/>
                    <a:pt x="4311" y="5444"/>
                  </a:cubicBezTo>
                  <a:cubicBezTo>
                    <a:pt x="4882" y="5444"/>
                    <a:pt x="7275" y="4313"/>
                    <a:pt x="7537" y="3968"/>
                  </a:cubicBezTo>
                  <a:cubicBezTo>
                    <a:pt x="7811" y="3623"/>
                    <a:pt x="7525" y="87"/>
                    <a:pt x="6763" y="3"/>
                  </a:cubicBezTo>
                  <a:cubicBezTo>
                    <a:pt x="6742" y="1"/>
                    <a:pt x="6721" y="0"/>
                    <a:pt x="6699" y="0"/>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3"/>
            <p:cNvSpPr/>
            <p:nvPr/>
          </p:nvSpPr>
          <p:spPr>
            <a:xfrm>
              <a:off x="5437575" y="1371800"/>
              <a:ext cx="170900" cy="327475"/>
            </a:xfrm>
            <a:custGeom>
              <a:avLst/>
              <a:gdLst/>
              <a:ahLst/>
              <a:cxnLst/>
              <a:rect l="l" t="t" r="r" b="b"/>
              <a:pathLst>
                <a:path w="6836" h="13099" extrusionOk="0">
                  <a:moveTo>
                    <a:pt x="2653" y="1"/>
                  </a:moveTo>
                  <a:cubicBezTo>
                    <a:pt x="2241" y="1"/>
                    <a:pt x="1832" y="176"/>
                    <a:pt x="1501" y="672"/>
                  </a:cubicBezTo>
                  <a:cubicBezTo>
                    <a:pt x="394" y="2351"/>
                    <a:pt x="1" y="11864"/>
                    <a:pt x="1204" y="12995"/>
                  </a:cubicBezTo>
                  <a:cubicBezTo>
                    <a:pt x="1276" y="13063"/>
                    <a:pt x="1609" y="13098"/>
                    <a:pt x="2070" y="13098"/>
                  </a:cubicBezTo>
                  <a:cubicBezTo>
                    <a:pt x="3130" y="13098"/>
                    <a:pt x="4864" y="12915"/>
                    <a:pt x="5668" y="12542"/>
                  </a:cubicBezTo>
                  <a:cubicBezTo>
                    <a:pt x="6835" y="11983"/>
                    <a:pt x="4942" y="2089"/>
                    <a:pt x="4633" y="993"/>
                  </a:cubicBezTo>
                  <a:cubicBezTo>
                    <a:pt x="4633" y="993"/>
                    <a:pt x="3634" y="1"/>
                    <a:pt x="2653" y="1"/>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3"/>
            <p:cNvSpPr/>
            <p:nvPr/>
          </p:nvSpPr>
          <p:spPr>
            <a:xfrm>
              <a:off x="5302150" y="1378975"/>
              <a:ext cx="310750" cy="140650"/>
            </a:xfrm>
            <a:custGeom>
              <a:avLst/>
              <a:gdLst/>
              <a:ahLst/>
              <a:cxnLst/>
              <a:rect l="l" t="t" r="r" b="b"/>
              <a:pathLst>
                <a:path w="12430" h="5626" extrusionOk="0">
                  <a:moveTo>
                    <a:pt x="8908" y="0"/>
                  </a:moveTo>
                  <a:cubicBezTo>
                    <a:pt x="6791" y="0"/>
                    <a:pt x="1787" y="635"/>
                    <a:pt x="1787" y="635"/>
                  </a:cubicBezTo>
                  <a:cubicBezTo>
                    <a:pt x="1787" y="635"/>
                    <a:pt x="1" y="3469"/>
                    <a:pt x="1787" y="5028"/>
                  </a:cubicBezTo>
                  <a:cubicBezTo>
                    <a:pt x="2294" y="5471"/>
                    <a:pt x="2981" y="5626"/>
                    <a:pt x="3762" y="5626"/>
                  </a:cubicBezTo>
                  <a:cubicBezTo>
                    <a:pt x="5581" y="5626"/>
                    <a:pt x="7907" y="4784"/>
                    <a:pt x="9636" y="4784"/>
                  </a:cubicBezTo>
                  <a:cubicBezTo>
                    <a:pt x="9778" y="4784"/>
                    <a:pt x="9916" y="4790"/>
                    <a:pt x="10050" y="4802"/>
                  </a:cubicBezTo>
                  <a:cubicBezTo>
                    <a:pt x="10106" y="4807"/>
                    <a:pt x="10161" y="4810"/>
                    <a:pt x="10214" y="4810"/>
                  </a:cubicBezTo>
                  <a:cubicBezTo>
                    <a:pt x="12430" y="4810"/>
                    <a:pt x="10911" y="260"/>
                    <a:pt x="9597" y="40"/>
                  </a:cubicBezTo>
                  <a:cubicBezTo>
                    <a:pt x="9436" y="12"/>
                    <a:pt x="9199" y="0"/>
                    <a:pt x="8908" y="0"/>
                  </a:cubicBezTo>
                  <a:close/>
                </a:path>
              </a:pathLst>
            </a:custGeom>
            <a:solidFill>
              <a:srgbClr val="52A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3"/>
            <p:cNvSpPr/>
            <p:nvPr/>
          </p:nvSpPr>
          <p:spPr>
            <a:xfrm>
              <a:off x="5400375" y="1401750"/>
              <a:ext cx="188450" cy="237175"/>
            </a:xfrm>
            <a:custGeom>
              <a:avLst/>
              <a:gdLst/>
              <a:ahLst/>
              <a:cxnLst/>
              <a:rect l="l" t="t" r="r" b="b"/>
              <a:pathLst>
                <a:path w="7538" h="9487" extrusionOk="0">
                  <a:moveTo>
                    <a:pt x="4236" y="1"/>
                  </a:moveTo>
                  <a:cubicBezTo>
                    <a:pt x="1286" y="1"/>
                    <a:pt x="35" y="3988"/>
                    <a:pt x="13" y="4022"/>
                  </a:cubicBezTo>
                  <a:cubicBezTo>
                    <a:pt x="1" y="4058"/>
                    <a:pt x="13" y="4105"/>
                    <a:pt x="60" y="4117"/>
                  </a:cubicBezTo>
                  <a:cubicBezTo>
                    <a:pt x="69" y="4120"/>
                    <a:pt x="77" y="4122"/>
                    <a:pt x="85" y="4122"/>
                  </a:cubicBezTo>
                  <a:cubicBezTo>
                    <a:pt x="112" y="4122"/>
                    <a:pt x="137" y="4106"/>
                    <a:pt x="155" y="4070"/>
                  </a:cubicBezTo>
                  <a:cubicBezTo>
                    <a:pt x="167" y="4024"/>
                    <a:pt x="1395" y="144"/>
                    <a:pt x="4240" y="144"/>
                  </a:cubicBezTo>
                  <a:cubicBezTo>
                    <a:pt x="4387" y="144"/>
                    <a:pt x="4537" y="155"/>
                    <a:pt x="4692" y="176"/>
                  </a:cubicBezTo>
                  <a:cubicBezTo>
                    <a:pt x="7240" y="533"/>
                    <a:pt x="7299" y="5927"/>
                    <a:pt x="7323" y="8237"/>
                  </a:cubicBezTo>
                  <a:cubicBezTo>
                    <a:pt x="7323" y="8951"/>
                    <a:pt x="7347" y="9308"/>
                    <a:pt x="7383" y="9427"/>
                  </a:cubicBezTo>
                  <a:cubicBezTo>
                    <a:pt x="7394" y="9463"/>
                    <a:pt x="7430" y="9475"/>
                    <a:pt x="7454" y="9475"/>
                  </a:cubicBezTo>
                  <a:cubicBezTo>
                    <a:pt x="7454" y="9475"/>
                    <a:pt x="7478" y="9475"/>
                    <a:pt x="7478" y="9487"/>
                  </a:cubicBezTo>
                  <a:cubicBezTo>
                    <a:pt x="7525" y="9463"/>
                    <a:pt x="7537" y="9427"/>
                    <a:pt x="7525" y="9380"/>
                  </a:cubicBezTo>
                  <a:cubicBezTo>
                    <a:pt x="7478" y="9285"/>
                    <a:pt x="7454" y="8808"/>
                    <a:pt x="7454" y="8237"/>
                  </a:cubicBezTo>
                  <a:cubicBezTo>
                    <a:pt x="7430" y="5689"/>
                    <a:pt x="7371" y="391"/>
                    <a:pt x="4704" y="33"/>
                  </a:cubicBezTo>
                  <a:cubicBezTo>
                    <a:pt x="4543" y="11"/>
                    <a:pt x="4387" y="1"/>
                    <a:pt x="423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3"/>
            <p:cNvSpPr/>
            <p:nvPr/>
          </p:nvSpPr>
          <p:spPr>
            <a:xfrm>
              <a:off x="5443550" y="1476100"/>
              <a:ext cx="14900" cy="73250"/>
            </a:xfrm>
            <a:custGeom>
              <a:avLst/>
              <a:gdLst/>
              <a:ahLst/>
              <a:cxnLst/>
              <a:rect l="l" t="t" r="r" b="b"/>
              <a:pathLst>
                <a:path w="596" h="2930" extrusionOk="0">
                  <a:moveTo>
                    <a:pt x="536" y="0"/>
                  </a:moveTo>
                  <a:cubicBezTo>
                    <a:pt x="488" y="0"/>
                    <a:pt x="464" y="12"/>
                    <a:pt x="453" y="60"/>
                  </a:cubicBezTo>
                  <a:cubicBezTo>
                    <a:pt x="441" y="143"/>
                    <a:pt x="0" y="2203"/>
                    <a:pt x="226" y="2882"/>
                  </a:cubicBezTo>
                  <a:cubicBezTo>
                    <a:pt x="238" y="2917"/>
                    <a:pt x="274" y="2929"/>
                    <a:pt x="298" y="2929"/>
                  </a:cubicBezTo>
                  <a:lnTo>
                    <a:pt x="333" y="2929"/>
                  </a:lnTo>
                  <a:cubicBezTo>
                    <a:pt x="357" y="2917"/>
                    <a:pt x="393" y="2882"/>
                    <a:pt x="369" y="2834"/>
                  </a:cubicBezTo>
                  <a:cubicBezTo>
                    <a:pt x="155" y="2191"/>
                    <a:pt x="595" y="95"/>
                    <a:pt x="595" y="84"/>
                  </a:cubicBezTo>
                  <a:cubicBezTo>
                    <a:pt x="595" y="36"/>
                    <a:pt x="584" y="12"/>
                    <a:pt x="53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3"/>
            <p:cNvSpPr/>
            <p:nvPr/>
          </p:nvSpPr>
          <p:spPr>
            <a:xfrm>
              <a:off x="5392350" y="1304275"/>
              <a:ext cx="89025" cy="60775"/>
            </a:xfrm>
            <a:custGeom>
              <a:avLst/>
              <a:gdLst/>
              <a:ahLst/>
              <a:cxnLst/>
              <a:rect l="l" t="t" r="r" b="b"/>
              <a:pathLst>
                <a:path w="3561" h="2431" extrusionOk="0">
                  <a:moveTo>
                    <a:pt x="2119" y="0"/>
                  </a:moveTo>
                  <a:cubicBezTo>
                    <a:pt x="2094" y="0"/>
                    <a:pt x="2071" y="1"/>
                    <a:pt x="2048" y="3"/>
                  </a:cubicBezTo>
                  <a:cubicBezTo>
                    <a:pt x="1524" y="51"/>
                    <a:pt x="560" y="872"/>
                    <a:pt x="560" y="872"/>
                  </a:cubicBezTo>
                  <a:cubicBezTo>
                    <a:pt x="560" y="872"/>
                    <a:pt x="0" y="1837"/>
                    <a:pt x="441" y="2254"/>
                  </a:cubicBezTo>
                  <a:cubicBezTo>
                    <a:pt x="578" y="2380"/>
                    <a:pt x="722" y="2431"/>
                    <a:pt x="871" y="2431"/>
                  </a:cubicBezTo>
                  <a:cubicBezTo>
                    <a:pt x="1212" y="2431"/>
                    <a:pt x="1573" y="2161"/>
                    <a:pt x="1905" y="1920"/>
                  </a:cubicBezTo>
                  <a:cubicBezTo>
                    <a:pt x="2061" y="1811"/>
                    <a:pt x="2257" y="1784"/>
                    <a:pt x="2452" y="1784"/>
                  </a:cubicBezTo>
                  <a:cubicBezTo>
                    <a:pt x="2647" y="1784"/>
                    <a:pt x="2840" y="1811"/>
                    <a:pt x="2990" y="1811"/>
                  </a:cubicBezTo>
                  <a:cubicBezTo>
                    <a:pt x="3148" y="1811"/>
                    <a:pt x="3258" y="1781"/>
                    <a:pt x="3274" y="1658"/>
                  </a:cubicBezTo>
                  <a:cubicBezTo>
                    <a:pt x="3299" y="1412"/>
                    <a:pt x="2830" y="1205"/>
                    <a:pt x="2537" y="1100"/>
                  </a:cubicBezTo>
                  <a:lnTo>
                    <a:pt x="2537" y="1100"/>
                  </a:lnTo>
                  <a:cubicBezTo>
                    <a:pt x="2663" y="1135"/>
                    <a:pt x="2823" y="1169"/>
                    <a:pt x="2967" y="1169"/>
                  </a:cubicBezTo>
                  <a:cubicBezTo>
                    <a:pt x="3124" y="1169"/>
                    <a:pt x="3260" y="1128"/>
                    <a:pt x="3310" y="1003"/>
                  </a:cubicBezTo>
                  <a:cubicBezTo>
                    <a:pt x="3387" y="827"/>
                    <a:pt x="3215" y="708"/>
                    <a:pt x="3023" y="634"/>
                  </a:cubicBezTo>
                  <a:lnTo>
                    <a:pt x="3023" y="634"/>
                  </a:lnTo>
                  <a:cubicBezTo>
                    <a:pt x="3051" y="636"/>
                    <a:pt x="3078" y="638"/>
                    <a:pt x="3106" y="638"/>
                  </a:cubicBezTo>
                  <a:cubicBezTo>
                    <a:pt x="3180" y="638"/>
                    <a:pt x="3251" y="627"/>
                    <a:pt x="3310" y="599"/>
                  </a:cubicBezTo>
                  <a:cubicBezTo>
                    <a:pt x="3561" y="485"/>
                    <a:pt x="2656" y="0"/>
                    <a:pt x="2119"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3"/>
            <p:cNvSpPr/>
            <p:nvPr/>
          </p:nvSpPr>
          <p:spPr>
            <a:xfrm>
              <a:off x="5436400" y="1328300"/>
              <a:ext cx="32175" cy="12675"/>
            </a:xfrm>
            <a:custGeom>
              <a:avLst/>
              <a:gdLst/>
              <a:ahLst/>
              <a:cxnLst/>
              <a:rect l="l" t="t" r="r" b="b"/>
              <a:pathLst>
                <a:path w="1287" h="507" extrusionOk="0">
                  <a:moveTo>
                    <a:pt x="413" y="0"/>
                  </a:moveTo>
                  <a:cubicBezTo>
                    <a:pt x="206" y="0"/>
                    <a:pt x="65" y="67"/>
                    <a:pt x="48" y="78"/>
                  </a:cubicBezTo>
                  <a:cubicBezTo>
                    <a:pt x="24" y="102"/>
                    <a:pt x="0" y="150"/>
                    <a:pt x="24" y="173"/>
                  </a:cubicBezTo>
                  <a:cubicBezTo>
                    <a:pt x="42" y="200"/>
                    <a:pt x="67" y="214"/>
                    <a:pt x="93" y="214"/>
                  </a:cubicBezTo>
                  <a:cubicBezTo>
                    <a:pt x="102" y="214"/>
                    <a:pt x="110" y="212"/>
                    <a:pt x="119" y="209"/>
                  </a:cubicBezTo>
                  <a:cubicBezTo>
                    <a:pt x="130" y="204"/>
                    <a:pt x="244" y="155"/>
                    <a:pt x="413" y="155"/>
                  </a:cubicBezTo>
                  <a:cubicBezTo>
                    <a:pt x="609" y="155"/>
                    <a:pt x="881" y="220"/>
                    <a:pt x="1155" y="495"/>
                  </a:cubicBezTo>
                  <a:cubicBezTo>
                    <a:pt x="1167" y="507"/>
                    <a:pt x="1203" y="507"/>
                    <a:pt x="1215" y="507"/>
                  </a:cubicBezTo>
                  <a:cubicBezTo>
                    <a:pt x="1224" y="507"/>
                    <a:pt x="1241" y="492"/>
                    <a:pt x="1248" y="492"/>
                  </a:cubicBezTo>
                  <a:cubicBezTo>
                    <a:pt x="1250" y="492"/>
                    <a:pt x="1251" y="493"/>
                    <a:pt x="1251" y="495"/>
                  </a:cubicBezTo>
                  <a:cubicBezTo>
                    <a:pt x="1286" y="459"/>
                    <a:pt x="1286" y="412"/>
                    <a:pt x="1251" y="388"/>
                  </a:cubicBezTo>
                  <a:cubicBezTo>
                    <a:pt x="941" y="78"/>
                    <a:pt x="638" y="0"/>
                    <a:pt x="4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3"/>
            <p:cNvSpPr/>
            <p:nvPr/>
          </p:nvSpPr>
          <p:spPr>
            <a:xfrm>
              <a:off x="5442650" y="1315125"/>
              <a:ext cx="31875" cy="11575"/>
            </a:xfrm>
            <a:custGeom>
              <a:avLst/>
              <a:gdLst/>
              <a:ahLst/>
              <a:cxnLst/>
              <a:rect l="l" t="t" r="r" b="b"/>
              <a:pathLst>
                <a:path w="1275" h="463" extrusionOk="0">
                  <a:moveTo>
                    <a:pt x="432" y="0"/>
                  </a:moveTo>
                  <a:cubicBezTo>
                    <a:pt x="193" y="0"/>
                    <a:pt x="42" y="87"/>
                    <a:pt x="36" y="93"/>
                  </a:cubicBezTo>
                  <a:cubicBezTo>
                    <a:pt x="0" y="129"/>
                    <a:pt x="0" y="165"/>
                    <a:pt x="12" y="200"/>
                  </a:cubicBezTo>
                  <a:cubicBezTo>
                    <a:pt x="26" y="228"/>
                    <a:pt x="48" y="240"/>
                    <a:pt x="69" y="240"/>
                  </a:cubicBezTo>
                  <a:cubicBezTo>
                    <a:pt x="84" y="240"/>
                    <a:pt x="98" y="234"/>
                    <a:pt x="108" y="224"/>
                  </a:cubicBezTo>
                  <a:cubicBezTo>
                    <a:pt x="120" y="224"/>
                    <a:pt x="238" y="159"/>
                    <a:pt x="429" y="159"/>
                  </a:cubicBezTo>
                  <a:cubicBezTo>
                    <a:pt x="611" y="159"/>
                    <a:pt x="859" y="218"/>
                    <a:pt x="1143" y="450"/>
                  </a:cubicBezTo>
                  <a:cubicBezTo>
                    <a:pt x="1155" y="462"/>
                    <a:pt x="1167" y="462"/>
                    <a:pt x="1191" y="462"/>
                  </a:cubicBezTo>
                  <a:cubicBezTo>
                    <a:pt x="1203" y="462"/>
                    <a:pt x="1227" y="462"/>
                    <a:pt x="1262" y="427"/>
                  </a:cubicBezTo>
                  <a:cubicBezTo>
                    <a:pt x="1274" y="391"/>
                    <a:pt x="1274" y="343"/>
                    <a:pt x="1239" y="319"/>
                  </a:cubicBezTo>
                  <a:cubicBezTo>
                    <a:pt x="926" y="68"/>
                    <a:pt x="644" y="0"/>
                    <a:pt x="43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3"/>
            <p:cNvSpPr/>
            <p:nvPr/>
          </p:nvSpPr>
          <p:spPr>
            <a:xfrm>
              <a:off x="5510525" y="1268025"/>
              <a:ext cx="7750" cy="79200"/>
            </a:xfrm>
            <a:custGeom>
              <a:avLst/>
              <a:gdLst/>
              <a:ahLst/>
              <a:cxnLst/>
              <a:rect l="l" t="t" r="r" b="b"/>
              <a:pathLst>
                <a:path w="310" h="3168" extrusionOk="0">
                  <a:moveTo>
                    <a:pt x="71" y="1"/>
                  </a:moveTo>
                  <a:cubicBezTo>
                    <a:pt x="36" y="1"/>
                    <a:pt x="0" y="25"/>
                    <a:pt x="0" y="72"/>
                  </a:cubicBezTo>
                  <a:cubicBezTo>
                    <a:pt x="0" y="358"/>
                    <a:pt x="0" y="2775"/>
                    <a:pt x="155" y="3120"/>
                  </a:cubicBezTo>
                  <a:cubicBezTo>
                    <a:pt x="167" y="3156"/>
                    <a:pt x="191" y="3168"/>
                    <a:pt x="226" y="3168"/>
                  </a:cubicBezTo>
                  <a:cubicBezTo>
                    <a:pt x="226" y="3168"/>
                    <a:pt x="238" y="3168"/>
                    <a:pt x="262" y="3156"/>
                  </a:cubicBezTo>
                  <a:cubicBezTo>
                    <a:pt x="298" y="3120"/>
                    <a:pt x="310" y="3096"/>
                    <a:pt x="298" y="3049"/>
                  </a:cubicBezTo>
                  <a:cubicBezTo>
                    <a:pt x="179" y="2799"/>
                    <a:pt x="155" y="810"/>
                    <a:pt x="155" y="72"/>
                  </a:cubicBezTo>
                  <a:cubicBezTo>
                    <a:pt x="155" y="25"/>
                    <a:pt x="119"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3"/>
            <p:cNvSpPr/>
            <p:nvPr/>
          </p:nvSpPr>
          <p:spPr>
            <a:xfrm>
              <a:off x="5539375" y="1263575"/>
              <a:ext cx="8075" cy="81875"/>
            </a:xfrm>
            <a:custGeom>
              <a:avLst/>
              <a:gdLst/>
              <a:ahLst/>
              <a:cxnLst/>
              <a:rect l="l" t="t" r="r" b="b"/>
              <a:pathLst>
                <a:path w="323" h="3275" extrusionOk="0">
                  <a:moveTo>
                    <a:pt x="72" y="0"/>
                  </a:moveTo>
                  <a:cubicBezTo>
                    <a:pt x="25" y="0"/>
                    <a:pt x="1" y="24"/>
                    <a:pt x="1" y="72"/>
                  </a:cubicBezTo>
                  <a:cubicBezTo>
                    <a:pt x="1" y="107"/>
                    <a:pt x="180" y="2679"/>
                    <a:pt x="72" y="3179"/>
                  </a:cubicBezTo>
                  <a:cubicBezTo>
                    <a:pt x="72" y="3227"/>
                    <a:pt x="84" y="3262"/>
                    <a:pt x="132" y="3274"/>
                  </a:cubicBezTo>
                  <a:lnTo>
                    <a:pt x="144" y="3274"/>
                  </a:lnTo>
                  <a:cubicBezTo>
                    <a:pt x="180" y="3274"/>
                    <a:pt x="203" y="3262"/>
                    <a:pt x="215" y="3215"/>
                  </a:cubicBezTo>
                  <a:cubicBezTo>
                    <a:pt x="322" y="2691"/>
                    <a:pt x="156" y="179"/>
                    <a:pt x="144" y="72"/>
                  </a:cubicBezTo>
                  <a:cubicBezTo>
                    <a:pt x="144" y="24"/>
                    <a:pt x="108"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3"/>
            <p:cNvSpPr/>
            <p:nvPr/>
          </p:nvSpPr>
          <p:spPr>
            <a:xfrm>
              <a:off x="5231775" y="1206050"/>
              <a:ext cx="188750" cy="161200"/>
            </a:xfrm>
            <a:custGeom>
              <a:avLst/>
              <a:gdLst/>
              <a:ahLst/>
              <a:cxnLst/>
              <a:rect l="l" t="t" r="r" b="b"/>
              <a:pathLst>
                <a:path w="7550" h="6448" extrusionOk="0">
                  <a:moveTo>
                    <a:pt x="4025" y="0"/>
                  </a:moveTo>
                  <a:cubicBezTo>
                    <a:pt x="3576" y="0"/>
                    <a:pt x="0" y="5160"/>
                    <a:pt x="470" y="6111"/>
                  </a:cubicBezTo>
                  <a:cubicBezTo>
                    <a:pt x="599" y="6362"/>
                    <a:pt x="2419" y="6447"/>
                    <a:pt x="4070" y="6447"/>
                  </a:cubicBezTo>
                  <a:cubicBezTo>
                    <a:pt x="5315" y="6447"/>
                    <a:pt x="6465" y="6399"/>
                    <a:pt x="6721" y="6337"/>
                  </a:cubicBezTo>
                  <a:cubicBezTo>
                    <a:pt x="7316" y="6183"/>
                    <a:pt x="7542" y="4730"/>
                    <a:pt x="7542" y="4730"/>
                  </a:cubicBezTo>
                  <a:cubicBezTo>
                    <a:pt x="7550" y="4684"/>
                    <a:pt x="7452" y="4667"/>
                    <a:pt x="7281" y="4667"/>
                  </a:cubicBezTo>
                  <a:cubicBezTo>
                    <a:pt x="6797" y="4667"/>
                    <a:pt x="5730" y="4805"/>
                    <a:pt x="4850" y="4805"/>
                  </a:cubicBezTo>
                  <a:cubicBezTo>
                    <a:pt x="4516" y="4805"/>
                    <a:pt x="4208" y="4785"/>
                    <a:pt x="3971" y="4730"/>
                  </a:cubicBezTo>
                  <a:cubicBezTo>
                    <a:pt x="3732" y="4671"/>
                    <a:pt x="5709" y="1932"/>
                    <a:pt x="5530" y="1670"/>
                  </a:cubicBezTo>
                  <a:cubicBezTo>
                    <a:pt x="5352" y="1420"/>
                    <a:pt x="4411" y="158"/>
                    <a:pt x="4042" y="3"/>
                  </a:cubicBezTo>
                  <a:cubicBezTo>
                    <a:pt x="4037" y="1"/>
                    <a:pt x="4032" y="0"/>
                    <a:pt x="4025"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3"/>
            <p:cNvSpPr/>
            <p:nvPr/>
          </p:nvSpPr>
          <p:spPr>
            <a:xfrm>
              <a:off x="5283700" y="1192425"/>
              <a:ext cx="137550" cy="120575"/>
            </a:xfrm>
            <a:custGeom>
              <a:avLst/>
              <a:gdLst/>
              <a:ahLst/>
              <a:cxnLst/>
              <a:rect l="l" t="t" r="r" b="b"/>
              <a:pathLst>
                <a:path w="5502" h="4823" extrusionOk="0">
                  <a:moveTo>
                    <a:pt x="3906" y="1"/>
                  </a:moveTo>
                  <a:cubicBezTo>
                    <a:pt x="3810" y="1"/>
                    <a:pt x="1072" y="12"/>
                    <a:pt x="0" y="2298"/>
                  </a:cubicBezTo>
                  <a:cubicBezTo>
                    <a:pt x="0" y="2298"/>
                    <a:pt x="1938" y="4823"/>
                    <a:pt x="2443" y="4823"/>
                  </a:cubicBezTo>
                  <a:cubicBezTo>
                    <a:pt x="2446" y="4823"/>
                    <a:pt x="2450" y="4823"/>
                    <a:pt x="2453" y="4823"/>
                  </a:cubicBezTo>
                  <a:cubicBezTo>
                    <a:pt x="2941" y="4799"/>
                    <a:pt x="3870" y="3108"/>
                    <a:pt x="4680" y="2858"/>
                  </a:cubicBezTo>
                  <a:cubicBezTo>
                    <a:pt x="5501" y="2608"/>
                    <a:pt x="4013" y="1"/>
                    <a:pt x="3906"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3"/>
            <p:cNvSpPr/>
            <p:nvPr/>
          </p:nvSpPr>
          <p:spPr>
            <a:xfrm>
              <a:off x="5351850" y="1277250"/>
              <a:ext cx="59275" cy="44375"/>
            </a:xfrm>
            <a:custGeom>
              <a:avLst/>
              <a:gdLst/>
              <a:ahLst/>
              <a:cxnLst/>
              <a:rect l="l" t="t" r="r" b="b"/>
              <a:pathLst>
                <a:path w="2371" h="1775" extrusionOk="0">
                  <a:moveTo>
                    <a:pt x="287" y="1"/>
                  </a:moveTo>
                  <a:cubicBezTo>
                    <a:pt x="251" y="1"/>
                    <a:pt x="215" y="13"/>
                    <a:pt x="203" y="60"/>
                  </a:cubicBezTo>
                  <a:cubicBezTo>
                    <a:pt x="191" y="84"/>
                    <a:pt x="1" y="846"/>
                    <a:pt x="453" y="1358"/>
                  </a:cubicBezTo>
                  <a:cubicBezTo>
                    <a:pt x="715" y="1632"/>
                    <a:pt x="1108" y="1775"/>
                    <a:pt x="1644" y="1775"/>
                  </a:cubicBezTo>
                  <a:cubicBezTo>
                    <a:pt x="1858" y="1775"/>
                    <a:pt x="2061" y="1763"/>
                    <a:pt x="2299" y="1715"/>
                  </a:cubicBezTo>
                  <a:cubicBezTo>
                    <a:pt x="2347" y="1703"/>
                    <a:pt x="2370" y="1668"/>
                    <a:pt x="2358" y="1620"/>
                  </a:cubicBezTo>
                  <a:cubicBezTo>
                    <a:pt x="2349" y="1581"/>
                    <a:pt x="2331" y="1558"/>
                    <a:pt x="2298" y="1558"/>
                  </a:cubicBezTo>
                  <a:cubicBezTo>
                    <a:pt x="2291" y="1558"/>
                    <a:pt x="2283" y="1559"/>
                    <a:pt x="2275" y="1561"/>
                  </a:cubicBezTo>
                  <a:cubicBezTo>
                    <a:pt x="2039" y="1602"/>
                    <a:pt x="1823" y="1622"/>
                    <a:pt x="1628" y="1622"/>
                  </a:cubicBezTo>
                  <a:cubicBezTo>
                    <a:pt x="1146" y="1622"/>
                    <a:pt x="793" y="1497"/>
                    <a:pt x="572" y="1251"/>
                  </a:cubicBezTo>
                  <a:cubicBezTo>
                    <a:pt x="168" y="810"/>
                    <a:pt x="358" y="84"/>
                    <a:pt x="358" y="84"/>
                  </a:cubicBezTo>
                  <a:cubicBezTo>
                    <a:pt x="358" y="48"/>
                    <a:pt x="334" y="13"/>
                    <a:pt x="28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3"/>
            <p:cNvSpPr/>
            <p:nvPr/>
          </p:nvSpPr>
          <p:spPr>
            <a:xfrm>
              <a:off x="5299175" y="1322525"/>
              <a:ext cx="53000" cy="6250"/>
            </a:xfrm>
            <a:custGeom>
              <a:avLst/>
              <a:gdLst/>
              <a:ahLst/>
              <a:cxnLst/>
              <a:rect l="l" t="t" r="r" b="b"/>
              <a:pathLst>
                <a:path w="2120" h="250" extrusionOk="0">
                  <a:moveTo>
                    <a:pt x="1286" y="0"/>
                  </a:moveTo>
                  <a:cubicBezTo>
                    <a:pt x="689" y="0"/>
                    <a:pt x="101" y="87"/>
                    <a:pt x="60" y="95"/>
                  </a:cubicBezTo>
                  <a:cubicBezTo>
                    <a:pt x="12" y="107"/>
                    <a:pt x="1" y="142"/>
                    <a:pt x="1" y="190"/>
                  </a:cubicBezTo>
                  <a:cubicBezTo>
                    <a:pt x="1" y="214"/>
                    <a:pt x="48" y="250"/>
                    <a:pt x="84" y="250"/>
                  </a:cubicBezTo>
                  <a:cubicBezTo>
                    <a:pt x="101" y="250"/>
                    <a:pt x="738" y="159"/>
                    <a:pt x="1347" y="159"/>
                  </a:cubicBezTo>
                  <a:cubicBezTo>
                    <a:pt x="1591" y="159"/>
                    <a:pt x="1831" y="173"/>
                    <a:pt x="2025" y="214"/>
                  </a:cubicBezTo>
                  <a:cubicBezTo>
                    <a:pt x="2072" y="214"/>
                    <a:pt x="2108" y="202"/>
                    <a:pt x="2120" y="154"/>
                  </a:cubicBezTo>
                  <a:cubicBezTo>
                    <a:pt x="2120" y="107"/>
                    <a:pt x="2108" y="83"/>
                    <a:pt x="2060" y="71"/>
                  </a:cubicBezTo>
                  <a:cubicBezTo>
                    <a:pt x="1835" y="19"/>
                    <a:pt x="1560" y="0"/>
                    <a:pt x="12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3"/>
            <p:cNvSpPr/>
            <p:nvPr/>
          </p:nvSpPr>
          <p:spPr>
            <a:xfrm>
              <a:off x="5381925" y="1190150"/>
              <a:ext cx="83375" cy="50225"/>
            </a:xfrm>
            <a:custGeom>
              <a:avLst/>
              <a:gdLst/>
              <a:ahLst/>
              <a:cxnLst/>
              <a:rect l="l" t="t" r="r" b="b"/>
              <a:pathLst>
                <a:path w="3335" h="2009" extrusionOk="0">
                  <a:moveTo>
                    <a:pt x="3048" y="1"/>
                  </a:moveTo>
                  <a:cubicBezTo>
                    <a:pt x="3040" y="1"/>
                    <a:pt x="3033" y="3"/>
                    <a:pt x="3025" y="8"/>
                  </a:cubicBezTo>
                  <a:cubicBezTo>
                    <a:pt x="2977" y="20"/>
                    <a:pt x="2941" y="44"/>
                    <a:pt x="2953" y="92"/>
                  </a:cubicBezTo>
                  <a:cubicBezTo>
                    <a:pt x="2953" y="103"/>
                    <a:pt x="3168" y="961"/>
                    <a:pt x="2775" y="1473"/>
                  </a:cubicBezTo>
                  <a:cubicBezTo>
                    <a:pt x="2608" y="1711"/>
                    <a:pt x="2322" y="1854"/>
                    <a:pt x="1941" y="1866"/>
                  </a:cubicBezTo>
                  <a:cubicBezTo>
                    <a:pt x="1910" y="1867"/>
                    <a:pt x="1878" y="1868"/>
                    <a:pt x="1848" y="1868"/>
                  </a:cubicBezTo>
                  <a:cubicBezTo>
                    <a:pt x="487" y="1868"/>
                    <a:pt x="179" y="602"/>
                    <a:pt x="155" y="544"/>
                  </a:cubicBezTo>
                  <a:cubicBezTo>
                    <a:pt x="146" y="507"/>
                    <a:pt x="129" y="477"/>
                    <a:pt x="100" y="477"/>
                  </a:cubicBezTo>
                  <a:cubicBezTo>
                    <a:pt x="92" y="477"/>
                    <a:pt x="82" y="479"/>
                    <a:pt x="72" y="484"/>
                  </a:cubicBezTo>
                  <a:cubicBezTo>
                    <a:pt x="24" y="496"/>
                    <a:pt x="1" y="520"/>
                    <a:pt x="12" y="568"/>
                  </a:cubicBezTo>
                  <a:cubicBezTo>
                    <a:pt x="12" y="580"/>
                    <a:pt x="358" y="2008"/>
                    <a:pt x="1834" y="2008"/>
                  </a:cubicBezTo>
                  <a:lnTo>
                    <a:pt x="1965" y="2008"/>
                  </a:lnTo>
                  <a:cubicBezTo>
                    <a:pt x="2394" y="1997"/>
                    <a:pt x="2703" y="1854"/>
                    <a:pt x="2918" y="1568"/>
                  </a:cubicBezTo>
                  <a:cubicBezTo>
                    <a:pt x="3334" y="996"/>
                    <a:pt x="3120" y="103"/>
                    <a:pt x="3108" y="68"/>
                  </a:cubicBezTo>
                  <a:cubicBezTo>
                    <a:pt x="3099" y="31"/>
                    <a:pt x="3075" y="1"/>
                    <a:pt x="304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3"/>
            <p:cNvSpPr/>
            <p:nvPr/>
          </p:nvSpPr>
          <p:spPr>
            <a:xfrm>
              <a:off x="5487300" y="1698150"/>
              <a:ext cx="53000" cy="91100"/>
            </a:xfrm>
            <a:custGeom>
              <a:avLst/>
              <a:gdLst/>
              <a:ahLst/>
              <a:cxnLst/>
              <a:rect l="l" t="t" r="r" b="b"/>
              <a:pathLst>
                <a:path w="2120" h="3644" extrusionOk="0">
                  <a:moveTo>
                    <a:pt x="262" y="0"/>
                  </a:moveTo>
                  <a:cubicBezTo>
                    <a:pt x="227" y="0"/>
                    <a:pt x="191" y="24"/>
                    <a:pt x="191" y="72"/>
                  </a:cubicBezTo>
                  <a:cubicBezTo>
                    <a:pt x="191" y="107"/>
                    <a:pt x="0" y="3036"/>
                    <a:pt x="2036" y="3644"/>
                  </a:cubicBezTo>
                  <a:lnTo>
                    <a:pt x="2048" y="3644"/>
                  </a:lnTo>
                  <a:cubicBezTo>
                    <a:pt x="2084" y="3644"/>
                    <a:pt x="2108" y="3620"/>
                    <a:pt x="2108" y="3584"/>
                  </a:cubicBezTo>
                  <a:cubicBezTo>
                    <a:pt x="2120" y="3560"/>
                    <a:pt x="2108" y="3513"/>
                    <a:pt x="2060" y="3501"/>
                  </a:cubicBezTo>
                  <a:cubicBezTo>
                    <a:pt x="143" y="2917"/>
                    <a:pt x="334" y="107"/>
                    <a:pt x="334" y="72"/>
                  </a:cubicBezTo>
                  <a:cubicBezTo>
                    <a:pt x="334" y="48"/>
                    <a:pt x="310" y="0"/>
                    <a:pt x="2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3"/>
            <p:cNvSpPr/>
            <p:nvPr/>
          </p:nvSpPr>
          <p:spPr>
            <a:xfrm>
              <a:off x="5478375" y="1140425"/>
              <a:ext cx="85450" cy="69675"/>
            </a:xfrm>
            <a:custGeom>
              <a:avLst/>
              <a:gdLst/>
              <a:ahLst/>
              <a:cxnLst/>
              <a:rect l="l" t="t" r="r" b="b"/>
              <a:pathLst>
                <a:path w="3418" h="2787" extrusionOk="0">
                  <a:moveTo>
                    <a:pt x="2436" y="0"/>
                  </a:moveTo>
                  <a:cubicBezTo>
                    <a:pt x="2410" y="0"/>
                    <a:pt x="2384" y="3"/>
                    <a:pt x="2358" y="9"/>
                  </a:cubicBezTo>
                  <a:cubicBezTo>
                    <a:pt x="1727" y="164"/>
                    <a:pt x="274" y="283"/>
                    <a:pt x="119" y="1045"/>
                  </a:cubicBezTo>
                  <a:cubicBezTo>
                    <a:pt x="0" y="1616"/>
                    <a:pt x="965" y="2271"/>
                    <a:pt x="1012" y="2676"/>
                  </a:cubicBezTo>
                  <a:cubicBezTo>
                    <a:pt x="1021" y="2753"/>
                    <a:pt x="1088" y="2787"/>
                    <a:pt x="1195" y="2787"/>
                  </a:cubicBezTo>
                  <a:cubicBezTo>
                    <a:pt x="1653" y="2787"/>
                    <a:pt x="2848" y="2158"/>
                    <a:pt x="3417" y="1521"/>
                  </a:cubicBezTo>
                  <a:cubicBezTo>
                    <a:pt x="3417" y="1521"/>
                    <a:pt x="3034" y="0"/>
                    <a:pt x="2436" y="0"/>
                  </a:cubicBezTo>
                  <a:close/>
                </a:path>
              </a:pathLst>
            </a:custGeom>
            <a:solidFill>
              <a:srgbClr val="E38B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3"/>
            <p:cNvSpPr/>
            <p:nvPr/>
          </p:nvSpPr>
          <p:spPr>
            <a:xfrm>
              <a:off x="5631950" y="1471100"/>
              <a:ext cx="10450" cy="16925"/>
            </a:xfrm>
            <a:custGeom>
              <a:avLst/>
              <a:gdLst/>
              <a:ahLst/>
              <a:cxnLst/>
              <a:rect l="l" t="t" r="r" b="b"/>
              <a:pathLst>
                <a:path w="418" h="677" extrusionOk="0">
                  <a:moveTo>
                    <a:pt x="85" y="0"/>
                  </a:moveTo>
                  <a:cubicBezTo>
                    <a:pt x="68" y="0"/>
                    <a:pt x="51" y="7"/>
                    <a:pt x="36" y="22"/>
                  </a:cubicBezTo>
                  <a:cubicBezTo>
                    <a:pt x="13" y="45"/>
                    <a:pt x="1" y="93"/>
                    <a:pt x="25" y="117"/>
                  </a:cubicBezTo>
                  <a:cubicBezTo>
                    <a:pt x="84" y="200"/>
                    <a:pt x="215" y="415"/>
                    <a:pt x="144" y="557"/>
                  </a:cubicBezTo>
                  <a:cubicBezTo>
                    <a:pt x="132" y="593"/>
                    <a:pt x="144" y="641"/>
                    <a:pt x="179" y="653"/>
                  </a:cubicBezTo>
                  <a:cubicBezTo>
                    <a:pt x="179" y="676"/>
                    <a:pt x="191" y="676"/>
                    <a:pt x="203" y="676"/>
                  </a:cubicBezTo>
                  <a:cubicBezTo>
                    <a:pt x="227" y="676"/>
                    <a:pt x="251" y="653"/>
                    <a:pt x="275" y="629"/>
                  </a:cubicBezTo>
                  <a:cubicBezTo>
                    <a:pt x="417" y="379"/>
                    <a:pt x="156" y="45"/>
                    <a:pt x="144" y="34"/>
                  </a:cubicBezTo>
                  <a:cubicBezTo>
                    <a:pt x="130" y="13"/>
                    <a:pt x="108"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3"/>
            <p:cNvSpPr/>
            <p:nvPr/>
          </p:nvSpPr>
          <p:spPr>
            <a:xfrm>
              <a:off x="5618550" y="1462150"/>
              <a:ext cx="10450" cy="16950"/>
            </a:xfrm>
            <a:custGeom>
              <a:avLst/>
              <a:gdLst/>
              <a:ahLst/>
              <a:cxnLst/>
              <a:rect l="l" t="t" r="r" b="b"/>
              <a:pathLst>
                <a:path w="418" h="678" extrusionOk="0">
                  <a:moveTo>
                    <a:pt x="85" y="1"/>
                  </a:moveTo>
                  <a:cubicBezTo>
                    <a:pt x="69" y="1"/>
                    <a:pt x="52" y="7"/>
                    <a:pt x="37" y="22"/>
                  </a:cubicBezTo>
                  <a:cubicBezTo>
                    <a:pt x="13" y="46"/>
                    <a:pt x="1" y="94"/>
                    <a:pt x="25" y="118"/>
                  </a:cubicBezTo>
                  <a:cubicBezTo>
                    <a:pt x="84" y="201"/>
                    <a:pt x="215" y="415"/>
                    <a:pt x="144" y="558"/>
                  </a:cubicBezTo>
                  <a:cubicBezTo>
                    <a:pt x="132" y="594"/>
                    <a:pt x="144" y="642"/>
                    <a:pt x="180" y="653"/>
                  </a:cubicBezTo>
                  <a:cubicBezTo>
                    <a:pt x="180" y="677"/>
                    <a:pt x="191" y="677"/>
                    <a:pt x="203" y="677"/>
                  </a:cubicBezTo>
                  <a:cubicBezTo>
                    <a:pt x="215" y="677"/>
                    <a:pt x="251" y="653"/>
                    <a:pt x="287" y="630"/>
                  </a:cubicBezTo>
                  <a:cubicBezTo>
                    <a:pt x="418" y="380"/>
                    <a:pt x="156" y="46"/>
                    <a:pt x="144" y="34"/>
                  </a:cubicBezTo>
                  <a:cubicBezTo>
                    <a:pt x="130" y="14"/>
                    <a:pt x="108" y="1"/>
                    <a:pt x="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3"/>
            <p:cNvSpPr/>
            <p:nvPr/>
          </p:nvSpPr>
          <p:spPr>
            <a:xfrm>
              <a:off x="5626600" y="1446900"/>
              <a:ext cx="10450" cy="16725"/>
            </a:xfrm>
            <a:custGeom>
              <a:avLst/>
              <a:gdLst/>
              <a:ahLst/>
              <a:cxnLst/>
              <a:rect l="l" t="t" r="r" b="b"/>
              <a:pathLst>
                <a:path w="418" h="669" extrusionOk="0">
                  <a:moveTo>
                    <a:pt x="86" y="1"/>
                  </a:moveTo>
                  <a:cubicBezTo>
                    <a:pt x="73" y="1"/>
                    <a:pt x="61" y="5"/>
                    <a:pt x="48" y="13"/>
                  </a:cubicBezTo>
                  <a:cubicBezTo>
                    <a:pt x="24" y="49"/>
                    <a:pt x="0" y="97"/>
                    <a:pt x="36" y="120"/>
                  </a:cubicBezTo>
                  <a:cubicBezTo>
                    <a:pt x="96" y="192"/>
                    <a:pt x="227" y="418"/>
                    <a:pt x="155" y="549"/>
                  </a:cubicBezTo>
                  <a:cubicBezTo>
                    <a:pt x="143" y="597"/>
                    <a:pt x="155" y="644"/>
                    <a:pt x="179" y="656"/>
                  </a:cubicBezTo>
                  <a:cubicBezTo>
                    <a:pt x="179" y="668"/>
                    <a:pt x="203" y="668"/>
                    <a:pt x="215" y="668"/>
                  </a:cubicBezTo>
                  <a:cubicBezTo>
                    <a:pt x="239" y="668"/>
                    <a:pt x="274" y="656"/>
                    <a:pt x="286" y="632"/>
                  </a:cubicBezTo>
                  <a:cubicBezTo>
                    <a:pt x="417" y="371"/>
                    <a:pt x="167" y="49"/>
                    <a:pt x="155" y="37"/>
                  </a:cubicBezTo>
                  <a:cubicBezTo>
                    <a:pt x="132" y="14"/>
                    <a:pt x="109" y="1"/>
                    <a:pt x="8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3"/>
            <p:cNvSpPr/>
            <p:nvPr/>
          </p:nvSpPr>
          <p:spPr>
            <a:xfrm>
              <a:off x="5623025" y="1484475"/>
              <a:ext cx="10450" cy="16950"/>
            </a:xfrm>
            <a:custGeom>
              <a:avLst/>
              <a:gdLst/>
              <a:ahLst/>
              <a:cxnLst/>
              <a:rect l="l" t="t" r="r" b="b"/>
              <a:pathLst>
                <a:path w="418" h="678" extrusionOk="0">
                  <a:moveTo>
                    <a:pt x="85" y="1"/>
                  </a:moveTo>
                  <a:cubicBezTo>
                    <a:pt x="68" y="1"/>
                    <a:pt x="51" y="7"/>
                    <a:pt x="36" y="22"/>
                  </a:cubicBezTo>
                  <a:cubicBezTo>
                    <a:pt x="12" y="46"/>
                    <a:pt x="1" y="94"/>
                    <a:pt x="24" y="118"/>
                  </a:cubicBezTo>
                  <a:cubicBezTo>
                    <a:pt x="84" y="201"/>
                    <a:pt x="227" y="415"/>
                    <a:pt x="143" y="558"/>
                  </a:cubicBezTo>
                  <a:cubicBezTo>
                    <a:pt x="132" y="594"/>
                    <a:pt x="143" y="642"/>
                    <a:pt x="179" y="653"/>
                  </a:cubicBezTo>
                  <a:cubicBezTo>
                    <a:pt x="179" y="677"/>
                    <a:pt x="191" y="677"/>
                    <a:pt x="203" y="677"/>
                  </a:cubicBezTo>
                  <a:cubicBezTo>
                    <a:pt x="239" y="677"/>
                    <a:pt x="263" y="653"/>
                    <a:pt x="286" y="630"/>
                  </a:cubicBezTo>
                  <a:cubicBezTo>
                    <a:pt x="417" y="380"/>
                    <a:pt x="155" y="46"/>
                    <a:pt x="143" y="34"/>
                  </a:cubicBezTo>
                  <a:cubicBezTo>
                    <a:pt x="130" y="14"/>
                    <a:pt x="108" y="1"/>
                    <a:pt x="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3"/>
            <p:cNvSpPr/>
            <p:nvPr/>
          </p:nvSpPr>
          <p:spPr>
            <a:xfrm>
              <a:off x="5627500" y="1505475"/>
              <a:ext cx="9250" cy="17075"/>
            </a:xfrm>
            <a:custGeom>
              <a:avLst/>
              <a:gdLst/>
              <a:ahLst/>
              <a:cxnLst/>
              <a:rect l="l" t="t" r="r" b="b"/>
              <a:pathLst>
                <a:path w="370" h="683" extrusionOk="0">
                  <a:moveTo>
                    <a:pt x="86" y="0"/>
                  </a:moveTo>
                  <a:cubicBezTo>
                    <a:pt x="72" y="0"/>
                    <a:pt x="58" y="6"/>
                    <a:pt x="48" y="16"/>
                  </a:cubicBezTo>
                  <a:cubicBezTo>
                    <a:pt x="0" y="40"/>
                    <a:pt x="0" y="87"/>
                    <a:pt x="12" y="111"/>
                  </a:cubicBezTo>
                  <a:cubicBezTo>
                    <a:pt x="60" y="194"/>
                    <a:pt x="179" y="433"/>
                    <a:pt x="84" y="564"/>
                  </a:cubicBezTo>
                  <a:cubicBezTo>
                    <a:pt x="72" y="587"/>
                    <a:pt x="84" y="647"/>
                    <a:pt x="119" y="671"/>
                  </a:cubicBezTo>
                  <a:cubicBezTo>
                    <a:pt x="131" y="683"/>
                    <a:pt x="143" y="683"/>
                    <a:pt x="155" y="683"/>
                  </a:cubicBezTo>
                  <a:cubicBezTo>
                    <a:pt x="179" y="683"/>
                    <a:pt x="203" y="671"/>
                    <a:pt x="226" y="647"/>
                  </a:cubicBezTo>
                  <a:cubicBezTo>
                    <a:pt x="369" y="397"/>
                    <a:pt x="155" y="52"/>
                    <a:pt x="143" y="40"/>
                  </a:cubicBezTo>
                  <a:cubicBezTo>
                    <a:pt x="129" y="12"/>
                    <a:pt x="107"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3"/>
            <p:cNvSpPr/>
            <p:nvPr/>
          </p:nvSpPr>
          <p:spPr>
            <a:xfrm>
              <a:off x="5638200" y="1494425"/>
              <a:ext cx="7775" cy="16825"/>
            </a:xfrm>
            <a:custGeom>
              <a:avLst/>
              <a:gdLst/>
              <a:ahLst/>
              <a:cxnLst/>
              <a:rect l="l" t="t" r="r" b="b"/>
              <a:pathLst>
                <a:path w="311" h="673" extrusionOk="0">
                  <a:moveTo>
                    <a:pt x="80" y="1"/>
                  </a:moveTo>
                  <a:cubicBezTo>
                    <a:pt x="71" y="1"/>
                    <a:pt x="60" y="2"/>
                    <a:pt x="48" y="5"/>
                  </a:cubicBezTo>
                  <a:cubicBezTo>
                    <a:pt x="13" y="41"/>
                    <a:pt x="1" y="65"/>
                    <a:pt x="13" y="113"/>
                  </a:cubicBezTo>
                  <a:cubicBezTo>
                    <a:pt x="13" y="113"/>
                    <a:pt x="156" y="410"/>
                    <a:pt x="13" y="553"/>
                  </a:cubicBezTo>
                  <a:cubicBezTo>
                    <a:pt x="1" y="589"/>
                    <a:pt x="1" y="636"/>
                    <a:pt x="37" y="660"/>
                  </a:cubicBezTo>
                  <a:cubicBezTo>
                    <a:pt x="48" y="672"/>
                    <a:pt x="60" y="672"/>
                    <a:pt x="72" y="672"/>
                  </a:cubicBezTo>
                  <a:cubicBezTo>
                    <a:pt x="96" y="672"/>
                    <a:pt x="120" y="660"/>
                    <a:pt x="132" y="648"/>
                  </a:cubicBezTo>
                  <a:cubicBezTo>
                    <a:pt x="310" y="410"/>
                    <a:pt x="156" y="53"/>
                    <a:pt x="156" y="41"/>
                  </a:cubicBezTo>
                  <a:cubicBezTo>
                    <a:pt x="129" y="14"/>
                    <a:pt x="109" y="1"/>
                    <a:pt x="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3"/>
            <p:cNvSpPr/>
            <p:nvPr/>
          </p:nvSpPr>
          <p:spPr>
            <a:xfrm>
              <a:off x="5638200" y="1516750"/>
              <a:ext cx="7775" cy="16825"/>
            </a:xfrm>
            <a:custGeom>
              <a:avLst/>
              <a:gdLst/>
              <a:ahLst/>
              <a:cxnLst/>
              <a:rect l="l" t="t" r="r" b="b"/>
              <a:pathLst>
                <a:path w="311" h="673" extrusionOk="0">
                  <a:moveTo>
                    <a:pt x="80" y="1"/>
                  </a:moveTo>
                  <a:cubicBezTo>
                    <a:pt x="71" y="1"/>
                    <a:pt x="60" y="2"/>
                    <a:pt x="48" y="5"/>
                  </a:cubicBezTo>
                  <a:cubicBezTo>
                    <a:pt x="13" y="41"/>
                    <a:pt x="1" y="65"/>
                    <a:pt x="13" y="113"/>
                  </a:cubicBezTo>
                  <a:cubicBezTo>
                    <a:pt x="13" y="113"/>
                    <a:pt x="156" y="410"/>
                    <a:pt x="13" y="553"/>
                  </a:cubicBezTo>
                  <a:cubicBezTo>
                    <a:pt x="1" y="589"/>
                    <a:pt x="1" y="636"/>
                    <a:pt x="37" y="660"/>
                  </a:cubicBezTo>
                  <a:cubicBezTo>
                    <a:pt x="48" y="672"/>
                    <a:pt x="60" y="672"/>
                    <a:pt x="72" y="672"/>
                  </a:cubicBezTo>
                  <a:cubicBezTo>
                    <a:pt x="96" y="672"/>
                    <a:pt x="120" y="660"/>
                    <a:pt x="132" y="648"/>
                  </a:cubicBezTo>
                  <a:cubicBezTo>
                    <a:pt x="310" y="410"/>
                    <a:pt x="156" y="53"/>
                    <a:pt x="156" y="41"/>
                  </a:cubicBezTo>
                  <a:cubicBezTo>
                    <a:pt x="129" y="14"/>
                    <a:pt x="109" y="1"/>
                    <a:pt x="8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3"/>
            <p:cNvSpPr/>
            <p:nvPr/>
          </p:nvSpPr>
          <p:spPr>
            <a:xfrm>
              <a:off x="5559025" y="1559625"/>
              <a:ext cx="8650" cy="16800"/>
            </a:xfrm>
            <a:custGeom>
              <a:avLst/>
              <a:gdLst/>
              <a:ahLst/>
              <a:cxnLst/>
              <a:rect l="l" t="t" r="r" b="b"/>
              <a:pathLst>
                <a:path w="346" h="672" extrusionOk="0">
                  <a:moveTo>
                    <a:pt x="72" y="0"/>
                  </a:moveTo>
                  <a:cubicBezTo>
                    <a:pt x="63" y="0"/>
                    <a:pt x="55" y="2"/>
                    <a:pt x="48" y="5"/>
                  </a:cubicBezTo>
                  <a:cubicBezTo>
                    <a:pt x="13" y="29"/>
                    <a:pt x="1" y="76"/>
                    <a:pt x="13" y="112"/>
                  </a:cubicBezTo>
                  <a:cubicBezTo>
                    <a:pt x="48" y="183"/>
                    <a:pt x="132" y="433"/>
                    <a:pt x="48" y="553"/>
                  </a:cubicBezTo>
                  <a:cubicBezTo>
                    <a:pt x="13" y="588"/>
                    <a:pt x="25" y="624"/>
                    <a:pt x="60" y="660"/>
                  </a:cubicBezTo>
                  <a:cubicBezTo>
                    <a:pt x="72" y="672"/>
                    <a:pt x="84" y="672"/>
                    <a:pt x="108" y="672"/>
                  </a:cubicBezTo>
                  <a:cubicBezTo>
                    <a:pt x="120" y="672"/>
                    <a:pt x="132" y="660"/>
                    <a:pt x="167" y="648"/>
                  </a:cubicBezTo>
                  <a:cubicBezTo>
                    <a:pt x="346" y="422"/>
                    <a:pt x="167" y="52"/>
                    <a:pt x="144" y="29"/>
                  </a:cubicBezTo>
                  <a:cubicBezTo>
                    <a:pt x="126" y="11"/>
                    <a:pt x="96"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3"/>
            <p:cNvSpPr/>
            <p:nvPr/>
          </p:nvSpPr>
          <p:spPr>
            <a:xfrm>
              <a:off x="5547425" y="1548300"/>
              <a:ext cx="8650" cy="17125"/>
            </a:xfrm>
            <a:custGeom>
              <a:avLst/>
              <a:gdLst/>
              <a:ahLst/>
              <a:cxnLst/>
              <a:rect l="l" t="t" r="r" b="b"/>
              <a:pathLst>
                <a:path w="346" h="685" extrusionOk="0">
                  <a:moveTo>
                    <a:pt x="70" y="1"/>
                  </a:moveTo>
                  <a:cubicBezTo>
                    <a:pt x="61" y="1"/>
                    <a:pt x="54" y="2"/>
                    <a:pt x="48" y="5"/>
                  </a:cubicBezTo>
                  <a:cubicBezTo>
                    <a:pt x="12" y="41"/>
                    <a:pt x="0" y="89"/>
                    <a:pt x="12" y="113"/>
                  </a:cubicBezTo>
                  <a:cubicBezTo>
                    <a:pt x="48" y="184"/>
                    <a:pt x="131" y="446"/>
                    <a:pt x="48" y="565"/>
                  </a:cubicBezTo>
                  <a:cubicBezTo>
                    <a:pt x="12" y="589"/>
                    <a:pt x="36" y="636"/>
                    <a:pt x="60" y="660"/>
                  </a:cubicBezTo>
                  <a:cubicBezTo>
                    <a:pt x="72" y="684"/>
                    <a:pt x="96" y="684"/>
                    <a:pt x="108" y="684"/>
                  </a:cubicBezTo>
                  <a:cubicBezTo>
                    <a:pt x="119" y="684"/>
                    <a:pt x="155" y="660"/>
                    <a:pt x="167" y="648"/>
                  </a:cubicBezTo>
                  <a:cubicBezTo>
                    <a:pt x="346" y="422"/>
                    <a:pt x="167" y="53"/>
                    <a:pt x="155" y="41"/>
                  </a:cubicBezTo>
                  <a:cubicBezTo>
                    <a:pt x="128" y="14"/>
                    <a:pt x="95" y="1"/>
                    <a:pt x="7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3"/>
            <p:cNvSpPr/>
            <p:nvPr/>
          </p:nvSpPr>
          <p:spPr>
            <a:xfrm>
              <a:off x="5558150" y="1534925"/>
              <a:ext cx="8650" cy="17100"/>
            </a:xfrm>
            <a:custGeom>
              <a:avLst/>
              <a:gdLst/>
              <a:ahLst/>
              <a:cxnLst/>
              <a:rect l="l" t="t" r="r" b="b"/>
              <a:pathLst>
                <a:path w="346" h="684" extrusionOk="0">
                  <a:moveTo>
                    <a:pt x="74" y="0"/>
                  </a:moveTo>
                  <a:cubicBezTo>
                    <a:pt x="65" y="0"/>
                    <a:pt x="57" y="2"/>
                    <a:pt x="48" y="5"/>
                  </a:cubicBezTo>
                  <a:cubicBezTo>
                    <a:pt x="24" y="40"/>
                    <a:pt x="0" y="88"/>
                    <a:pt x="24" y="112"/>
                  </a:cubicBezTo>
                  <a:cubicBezTo>
                    <a:pt x="48" y="183"/>
                    <a:pt x="143" y="445"/>
                    <a:pt x="48" y="564"/>
                  </a:cubicBezTo>
                  <a:cubicBezTo>
                    <a:pt x="24" y="588"/>
                    <a:pt x="36" y="636"/>
                    <a:pt x="60" y="659"/>
                  </a:cubicBezTo>
                  <a:cubicBezTo>
                    <a:pt x="71" y="683"/>
                    <a:pt x="95" y="683"/>
                    <a:pt x="107" y="683"/>
                  </a:cubicBezTo>
                  <a:cubicBezTo>
                    <a:pt x="143" y="683"/>
                    <a:pt x="155" y="659"/>
                    <a:pt x="167" y="648"/>
                  </a:cubicBezTo>
                  <a:cubicBezTo>
                    <a:pt x="345" y="421"/>
                    <a:pt x="167" y="52"/>
                    <a:pt x="155" y="40"/>
                  </a:cubicBezTo>
                  <a:cubicBezTo>
                    <a:pt x="128" y="14"/>
                    <a:pt x="101" y="0"/>
                    <a:pt x="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3"/>
            <p:cNvSpPr/>
            <p:nvPr/>
          </p:nvSpPr>
          <p:spPr>
            <a:xfrm>
              <a:off x="5547725" y="1571100"/>
              <a:ext cx="8650" cy="16925"/>
            </a:xfrm>
            <a:custGeom>
              <a:avLst/>
              <a:gdLst/>
              <a:ahLst/>
              <a:cxnLst/>
              <a:rect l="l" t="t" r="r" b="b"/>
              <a:pathLst>
                <a:path w="346" h="677" extrusionOk="0">
                  <a:moveTo>
                    <a:pt x="79" y="0"/>
                  </a:moveTo>
                  <a:cubicBezTo>
                    <a:pt x="69" y="0"/>
                    <a:pt x="58" y="3"/>
                    <a:pt x="48" y="10"/>
                  </a:cubicBezTo>
                  <a:cubicBezTo>
                    <a:pt x="24" y="34"/>
                    <a:pt x="0" y="82"/>
                    <a:pt x="24" y="105"/>
                  </a:cubicBezTo>
                  <a:cubicBezTo>
                    <a:pt x="48" y="189"/>
                    <a:pt x="143" y="439"/>
                    <a:pt x="48" y="558"/>
                  </a:cubicBezTo>
                  <a:cubicBezTo>
                    <a:pt x="24" y="582"/>
                    <a:pt x="36" y="629"/>
                    <a:pt x="60" y="665"/>
                  </a:cubicBezTo>
                  <a:cubicBezTo>
                    <a:pt x="72" y="677"/>
                    <a:pt x="96" y="677"/>
                    <a:pt x="107" y="677"/>
                  </a:cubicBezTo>
                  <a:cubicBezTo>
                    <a:pt x="119" y="677"/>
                    <a:pt x="155" y="677"/>
                    <a:pt x="167" y="641"/>
                  </a:cubicBezTo>
                  <a:cubicBezTo>
                    <a:pt x="346" y="427"/>
                    <a:pt x="167" y="46"/>
                    <a:pt x="155" y="34"/>
                  </a:cubicBezTo>
                  <a:cubicBezTo>
                    <a:pt x="130" y="17"/>
                    <a:pt x="105" y="0"/>
                    <a:pt x="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3"/>
            <p:cNvSpPr/>
            <p:nvPr/>
          </p:nvSpPr>
          <p:spPr>
            <a:xfrm>
              <a:off x="5547425" y="1592975"/>
              <a:ext cx="8050" cy="16500"/>
            </a:xfrm>
            <a:custGeom>
              <a:avLst/>
              <a:gdLst/>
              <a:ahLst/>
              <a:cxnLst/>
              <a:rect l="l" t="t" r="r" b="b"/>
              <a:pathLst>
                <a:path w="322" h="660" extrusionOk="0">
                  <a:moveTo>
                    <a:pt x="115" y="0"/>
                  </a:moveTo>
                  <a:cubicBezTo>
                    <a:pt x="106" y="0"/>
                    <a:pt x="95" y="2"/>
                    <a:pt x="84" y="4"/>
                  </a:cubicBezTo>
                  <a:cubicBezTo>
                    <a:pt x="48" y="28"/>
                    <a:pt x="36" y="52"/>
                    <a:pt x="48" y="100"/>
                  </a:cubicBezTo>
                  <a:cubicBezTo>
                    <a:pt x="72" y="183"/>
                    <a:pt x="131" y="421"/>
                    <a:pt x="36" y="540"/>
                  </a:cubicBezTo>
                  <a:cubicBezTo>
                    <a:pt x="0" y="576"/>
                    <a:pt x="0" y="623"/>
                    <a:pt x="36" y="647"/>
                  </a:cubicBezTo>
                  <a:cubicBezTo>
                    <a:pt x="48" y="659"/>
                    <a:pt x="60" y="659"/>
                    <a:pt x="72" y="659"/>
                  </a:cubicBezTo>
                  <a:cubicBezTo>
                    <a:pt x="96" y="659"/>
                    <a:pt x="109" y="654"/>
                    <a:pt x="119" y="654"/>
                  </a:cubicBezTo>
                  <a:cubicBezTo>
                    <a:pt x="123" y="654"/>
                    <a:pt x="127" y="655"/>
                    <a:pt x="131" y="659"/>
                  </a:cubicBezTo>
                  <a:cubicBezTo>
                    <a:pt x="322" y="457"/>
                    <a:pt x="179" y="64"/>
                    <a:pt x="179" y="52"/>
                  </a:cubicBezTo>
                  <a:cubicBezTo>
                    <a:pt x="170" y="16"/>
                    <a:pt x="147" y="0"/>
                    <a:pt x="1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3"/>
            <p:cNvSpPr/>
            <p:nvPr/>
          </p:nvSpPr>
          <p:spPr>
            <a:xfrm>
              <a:off x="5557850" y="1583050"/>
              <a:ext cx="8950" cy="16900"/>
            </a:xfrm>
            <a:custGeom>
              <a:avLst/>
              <a:gdLst/>
              <a:ahLst/>
              <a:cxnLst/>
              <a:rect l="l" t="t" r="r" b="b"/>
              <a:pathLst>
                <a:path w="358" h="676" extrusionOk="0">
                  <a:moveTo>
                    <a:pt x="207" y="1"/>
                  </a:moveTo>
                  <a:cubicBezTo>
                    <a:pt x="198" y="1"/>
                    <a:pt x="189" y="3"/>
                    <a:pt x="179" y="8"/>
                  </a:cubicBezTo>
                  <a:cubicBezTo>
                    <a:pt x="131" y="20"/>
                    <a:pt x="107" y="44"/>
                    <a:pt x="119" y="92"/>
                  </a:cubicBezTo>
                  <a:cubicBezTo>
                    <a:pt x="131" y="104"/>
                    <a:pt x="191" y="401"/>
                    <a:pt x="48" y="544"/>
                  </a:cubicBezTo>
                  <a:cubicBezTo>
                    <a:pt x="12" y="568"/>
                    <a:pt x="0" y="616"/>
                    <a:pt x="36" y="639"/>
                  </a:cubicBezTo>
                  <a:cubicBezTo>
                    <a:pt x="48" y="663"/>
                    <a:pt x="72" y="675"/>
                    <a:pt x="95" y="675"/>
                  </a:cubicBezTo>
                  <a:cubicBezTo>
                    <a:pt x="107" y="675"/>
                    <a:pt x="119" y="675"/>
                    <a:pt x="131" y="663"/>
                  </a:cubicBezTo>
                  <a:cubicBezTo>
                    <a:pt x="357" y="461"/>
                    <a:pt x="262" y="80"/>
                    <a:pt x="262" y="68"/>
                  </a:cubicBezTo>
                  <a:cubicBezTo>
                    <a:pt x="253" y="31"/>
                    <a:pt x="236" y="1"/>
                    <a:pt x="20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3"/>
            <p:cNvSpPr/>
            <p:nvPr/>
          </p:nvSpPr>
          <p:spPr>
            <a:xfrm>
              <a:off x="5553675" y="1604925"/>
              <a:ext cx="8950" cy="17050"/>
            </a:xfrm>
            <a:custGeom>
              <a:avLst/>
              <a:gdLst/>
              <a:ahLst/>
              <a:cxnLst/>
              <a:rect l="l" t="t" r="r" b="b"/>
              <a:pathLst>
                <a:path w="358" h="682" extrusionOk="0">
                  <a:moveTo>
                    <a:pt x="197" y="0"/>
                  </a:moveTo>
                  <a:cubicBezTo>
                    <a:pt x="191" y="0"/>
                    <a:pt x="185" y="1"/>
                    <a:pt x="179" y="3"/>
                  </a:cubicBezTo>
                  <a:cubicBezTo>
                    <a:pt x="131" y="26"/>
                    <a:pt x="108" y="50"/>
                    <a:pt x="119" y="98"/>
                  </a:cubicBezTo>
                  <a:cubicBezTo>
                    <a:pt x="131" y="110"/>
                    <a:pt x="191" y="407"/>
                    <a:pt x="48" y="538"/>
                  </a:cubicBezTo>
                  <a:cubicBezTo>
                    <a:pt x="24" y="574"/>
                    <a:pt x="0" y="622"/>
                    <a:pt x="36" y="646"/>
                  </a:cubicBezTo>
                  <a:cubicBezTo>
                    <a:pt x="48" y="657"/>
                    <a:pt x="84" y="681"/>
                    <a:pt x="96" y="681"/>
                  </a:cubicBezTo>
                  <a:cubicBezTo>
                    <a:pt x="108" y="681"/>
                    <a:pt x="119" y="681"/>
                    <a:pt x="131" y="657"/>
                  </a:cubicBezTo>
                  <a:cubicBezTo>
                    <a:pt x="358" y="467"/>
                    <a:pt x="274" y="86"/>
                    <a:pt x="274" y="62"/>
                  </a:cubicBezTo>
                  <a:cubicBezTo>
                    <a:pt x="254" y="31"/>
                    <a:pt x="233" y="0"/>
                    <a:pt x="1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3"/>
            <p:cNvSpPr/>
            <p:nvPr/>
          </p:nvSpPr>
          <p:spPr>
            <a:xfrm>
              <a:off x="5469425" y="1663000"/>
              <a:ext cx="110475" cy="19400"/>
            </a:xfrm>
            <a:custGeom>
              <a:avLst/>
              <a:gdLst/>
              <a:ahLst/>
              <a:cxnLst/>
              <a:rect l="l" t="t" r="r" b="b"/>
              <a:pathLst>
                <a:path w="4419" h="776" extrusionOk="0">
                  <a:moveTo>
                    <a:pt x="4319" y="1"/>
                  </a:moveTo>
                  <a:cubicBezTo>
                    <a:pt x="4307" y="1"/>
                    <a:pt x="4296" y="5"/>
                    <a:pt x="4287" y="13"/>
                  </a:cubicBezTo>
                  <a:cubicBezTo>
                    <a:pt x="3497" y="538"/>
                    <a:pt x="2144" y="642"/>
                    <a:pt x="1186" y="642"/>
                  </a:cubicBezTo>
                  <a:cubicBezTo>
                    <a:pt x="557" y="642"/>
                    <a:pt x="98" y="597"/>
                    <a:pt x="84" y="597"/>
                  </a:cubicBezTo>
                  <a:cubicBezTo>
                    <a:pt x="78" y="595"/>
                    <a:pt x="72" y="594"/>
                    <a:pt x="66" y="594"/>
                  </a:cubicBezTo>
                  <a:cubicBezTo>
                    <a:pt x="37" y="594"/>
                    <a:pt x="13" y="617"/>
                    <a:pt x="13" y="656"/>
                  </a:cubicBezTo>
                  <a:cubicBezTo>
                    <a:pt x="1" y="692"/>
                    <a:pt x="25" y="740"/>
                    <a:pt x="72" y="740"/>
                  </a:cubicBezTo>
                  <a:cubicBezTo>
                    <a:pt x="120" y="740"/>
                    <a:pt x="572" y="775"/>
                    <a:pt x="1203" y="775"/>
                  </a:cubicBezTo>
                  <a:cubicBezTo>
                    <a:pt x="2168" y="775"/>
                    <a:pt x="3537" y="680"/>
                    <a:pt x="4371" y="132"/>
                  </a:cubicBezTo>
                  <a:cubicBezTo>
                    <a:pt x="4394" y="108"/>
                    <a:pt x="4418" y="61"/>
                    <a:pt x="4382" y="37"/>
                  </a:cubicBezTo>
                  <a:cubicBezTo>
                    <a:pt x="4367" y="14"/>
                    <a:pt x="4342" y="1"/>
                    <a:pt x="43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3"/>
            <p:cNvSpPr/>
            <p:nvPr/>
          </p:nvSpPr>
          <p:spPr>
            <a:xfrm>
              <a:off x="5593550" y="1586375"/>
              <a:ext cx="84575" cy="25775"/>
            </a:xfrm>
            <a:custGeom>
              <a:avLst/>
              <a:gdLst/>
              <a:ahLst/>
              <a:cxnLst/>
              <a:rect l="l" t="t" r="r" b="b"/>
              <a:pathLst>
                <a:path w="3383" h="1031" extrusionOk="0">
                  <a:moveTo>
                    <a:pt x="3297" y="0"/>
                  </a:moveTo>
                  <a:cubicBezTo>
                    <a:pt x="3278" y="0"/>
                    <a:pt x="3257" y="6"/>
                    <a:pt x="3239" y="18"/>
                  </a:cubicBezTo>
                  <a:cubicBezTo>
                    <a:pt x="2523" y="742"/>
                    <a:pt x="1495" y="879"/>
                    <a:pt x="815" y="879"/>
                  </a:cubicBezTo>
                  <a:cubicBezTo>
                    <a:pt x="399" y="879"/>
                    <a:pt x="113" y="828"/>
                    <a:pt x="108" y="828"/>
                  </a:cubicBezTo>
                  <a:cubicBezTo>
                    <a:pt x="98" y="823"/>
                    <a:pt x="87" y="820"/>
                    <a:pt x="77" y="820"/>
                  </a:cubicBezTo>
                  <a:cubicBezTo>
                    <a:pt x="42" y="820"/>
                    <a:pt x="13" y="850"/>
                    <a:pt x="13" y="887"/>
                  </a:cubicBezTo>
                  <a:cubicBezTo>
                    <a:pt x="1" y="923"/>
                    <a:pt x="37" y="971"/>
                    <a:pt x="72" y="971"/>
                  </a:cubicBezTo>
                  <a:cubicBezTo>
                    <a:pt x="108" y="971"/>
                    <a:pt x="406" y="1030"/>
                    <a:pt x="834" y="1030"/>
                  </a:cubicBezTo>
                  <a:cubicBezTo>
                    <a:pt x="1549" y="1030"/>
                    <a:pt x="2608" y="887"/>
                    <a:pt x="3347" y="125"/>
                  </a:cubicBezTo>
                  <a:cubicBezTo>
                    <a:pt x="3382" y="90"/>
                    <a:pt x="3382" y="42"/>
                    <a:pt x="3347" y="18"/>
                  </a:cubicBezTo>
                  <a:cubicBezTo>
                    <a:pt x="3335" y="6"/>
                    <a:pt x="3317" y="0"/>
                    <a:pt x="32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3"/>
            <p:cNvSpPr/>
            <p:nvPr/>
          </p:nvSpPr>
          <p:spPr>
            <a:xfrm>
              <a:off x="5335500" y="1437400"/>
              <a:ext cx="72950" cy="55375"/>
            </a:xfrm>
            <a:custGeom>
              <a:avLst/>
              <a:gdLst/>
              <a:ahLst/>
              <a:cxnLst/>
              <a:rect l="l" t="t" r="r" b="b"/>
              <a:pathLst>
                <a:path w="2918" h="2215" extrusionOk="0">
                  <a:moveTo>
                    <a:pt x="60" y="0"/>
                  </a:moveTo>
                  <a:cubicBezTo>
                    <a:pt x="24" y="12"/>
                    <a:pt x="0" y="36"/>
                    <a:pt x="0" y="84"/>
                  </a:cubicBezTo>
                  <a:cubicBezTo>
                    <a:pt x="0" y="143"/>
                    <a:pt x="191" y="1691"/>
                    <a:pt x="1107" y="2108"/>
                  </a:cubicBezTo>
                  <a:cubicBezTo>
                    <a:pt x="1262" y="2179"/>
                    <a:pt x="1429" y="2215"/>
                    <a:pt x="1584" y="2215"/>
                  </a:cubicBezTo>
                  <a:cubicBezTo>
                    <a:pt x="1977" y="2215"/>
                    <a:pt x="2405" y="2048"/>
                    <a:pt x="2870" y="1679"/>
                  </a:cubicBezTo>
                  <a:cubicBezTo>
                    <a:pt x="2893" y="1643"/>
                    <a:pt x="2917" y="1608"/>
                    <a:pt x="2881" y="1572"/>
                  </a:cubicBezTo>
                  <a:cubicBezTo>
                    <a:pt x="2866" y="1557"/>
                    <a:pt x="2842" y="1542"/>
                    <a:pt x="2817" y="1542"/>
                  </a:cubicBezTo>
                  <a:cubicBezTo>
                    <a:pt x="2802" y="1542"/>
                    <a:pt x="2787" y="1547"/>
                    <a:pt x="2774" y="1560"/>
                  </a:cubicBezTo>
                  <a:cubicBezTo>
                    <a:pt x="2329" y="1888"/>
                    <a:pt x="1932" y="2049"/>
                    <a:pt x="1581" y="2049"/>
                  </a:cubicBezTo>
                  <a:cubicBezTo>
                    <a:pt x="1435" y="2049"/>
                    <a:pt x="1297" y="2021"/>
                    <a:pt x="1167" y="1965"/>
                  </a:cubicBezTo>
                  <a:cubicBezTo>
                    <a:pt x="322" y="1584"/>
                    <a:pt x="143" y="72"/>
                    <a:pt x="143" y="60"/>
                  </a:cubicBezTo>
                  <a:cubicBezTo>
                    <a:pt x="131" y="24"/>
                    <a:pt x="95" y="0"/>
                    <a:pt x="60"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3"/>
            <p:cNvSpPr/>
            <p:nvPr/>
          </p:nvSpPr>
          <p:spPr>
            <a:xfrm>
              <a:off x="5451275" y="1484375"/>
              <a:ext cx="31875" cy="175100"/>
            </a:xfrm>
            <a:custGeom>
              <a:avLst/>
              <a:gdLst/>
              <a:ahLst/>
              <a:cxnLst/>
              <a:rect l="l" t="t" r="r" b="b"/>
              <a:pathLst>
                <a:path w="1275" h="7004" extrusionOk="0">
                  <a:moveTo>
                    <a:pt x="732" y="0"/>
                  </a:moveTo>
                  <a:cubicBezTo>
                    <a:pt x="691" y="0"/>
                    <a:pt x="656" y="31"/>
                    <a:pt x="656" y="62"/>
                  </a:cubicBezTo>
                  <a:cubicBezTo>
                    <a:pt x="632" y="276"/>
                    <a:pt x="1" y="5325"/>
                    <a:pt x="1120" y="6956"/>
                  </a:cubicBezTo>
                  <a:cubicBezTo>
                    <a:pt x="1144" y="6968"/>
                    <a:pt x="1156" y="6992"/>
                    <a:pt x="1179" y="6992"/>
                  </a:cubicBezTo>
                  <a:cubicBezTo>
                    <a:pt x="1193" y="6992"/>
                    <a:pt x="1203" y="6984"/>
                    <a:pt x="1211" y="6984"/>
                  </a:cubicBezTo>
                  <a:cubicBezTo>
                    <a:pt x="1217" y="6984"/>
                    <a:pt x="1222" y="6988"/>
                    <a:pt x="1227" y="7003"/>
                  </a:cubicBezTo>
                  <a:cubicBezTo>
                    <a:pt x="1251" y="6968"/>
                    <a:pt x="1275" y="6920"/>
                    <a:pt x="1239" y="6896"/>
                  </a:cubicBezTo>
                  <a:cubicBezTo>
                    <a:pt x="155" y="5289"/>
                    <a:pt x="810" y="145"/>
                    <a:pt x="810" y="98"/>
                  </a:cubicBezTo>
                  <a:cubicBezTo>
                    <a:pt x="822" y="50"/>
                    <a:pt x="798" y="3"/>
                    <a:pt x="751" y="3"/>
                  </a:cubicBezTo>
                  <a:cubicBezTo>
                    <a:pt x="744" y="1"/>
                    <a:pt x="738" y="0"/>
                    <a:pt x="732"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3"/>
            <p:cNvSpPr/>
            <p:nvPr/>
          </p:nvSpPr>
          <p:spPr>
            <a:xfrm>
              <a:off x="5557550" y="1260300"/>
              <a:ext cx="41975" cy="50925"/>
            </a:xfrm>
            <a:custGeom>
              <a:avLst/>
              <a:gdLst/>
              <a:ahLst/>
              <a:cxnLst/>
              <a:rect l="l" t="t" r="r" b="b"/>
              <a:pathLst>
                <a:path w="1679" h="2037" extrusionOk="0">
                  <a:moveTo>
                    <a:pt x="1400" y="155"/>
                  </a:moveTo>
                  <a:cubicBezTo>
                    <a:pt x="1406" y="155"/>
                    <a:pt x="1411" y="155"/>
                    <a:pt x="1417" y="155"/>
                  </a:cubicBezTo>
                  <a:lnTo>
                    <a:pt x="1453" y="155"/>
                  </a:lnTo>
                  <a:cubicBezTo>
                    <a:pt x="1488" y="334"/>
                    <a:pt x="1536" y="1096"/>
                    <a:pt x="1548" y="1453"/>
                  </a:cubicBezTo>
                  <a:lnTo>
                    <a:pt x="298" y="1858"/>
                  </a:lnTo>
                  <a:lnTo>
                    <a:pt x="167" y="512"/>
                  </a:lnTo>
                  <a:cubicBezTo>
                    <a:pt x="365" y="442"/>
                    <a:pt x="1102" y="155"/>
                    <a:pt x="1400" y="155"/>
                  </a:cubicBezTo>
                  <a:close/>
                  <a:moveTo>
                    <a:pt x="1393" y="0"/>
                  </a:moveTo>
                  <a:cubicBezTo>
                    <a:pt x="1060" y="0"/>
                    <a:pt x="84" y="381"/>
                    <a:pt x="48" y="393"/>
                  </a:cubicBezTo>
                  <a:cubicBezTo>
                    <a:pt x="12" y="417"/>
                    <a:pt x="0" y="441"/>
                    <a:pt x="0" y="476"/>
                  </a:cubicBezTo>
                  <a:lnTo>
                    <a:pt x="143" y="1965"/>
                  </a:lnTo>
                  <a:cubicBezTo>
                    <a:pt x="143" y="1989"/>
                    <a:pt x="167" y="2000"/>
                    <a:pt x="179" y="2024"/>
                  </a:cubicBezTo>
                  <a:cubicBezTo>
                    <a:pt x="191" y="2036"/>
                    <a:pt x="203" y="2036"/>
                    <a:pt x="226" y="2036"/>
                  </a:cubicBezTo>
                  <a:cubicBezTo>
                    <a:pt x="238" y="2036"/>
                    <a:pt x="238" y="2036"/>
                    <a:pt x="250" y="2024"/>
                  </a:cubicBezTo>
                  <a:lnTo>
                    <a:pt x="1631" y="1572"/>
                  </a:lnTo>
                  <a:cubicBezTo>
                    <a:pt x="1667" y="1560"/>
                    <a:pt x="1679" y="1524"/>
                    <a:pt x="1679" y="1500"/>
                  </a:cubicBezTo>
                  <a:cubicBezTo>
                    <a:pt x="1679" y="1453"/>
                    <a:pt x="1619" y="310"/>
                    <a:pt x="1572" y="95"/>
                  </a:cubicBezTo>
                  <a:cubicBezTo>
                    <a:pt x="1560" y="60"/>
                    <a:pt x="1536" y="0"/>
                    <a:pt x="13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3"/>
            <p:cNvSpPr/>
            <p:nvPr/>
          </p:nvSpPr>
          <p:spPr>
            <a:xfrm>
              <a:off x="5453075" y="1272500"/>
              <a:ext cx="44675" cy="11025"/>
            </a:xfrm>
            <a:custGeom>
              <a:avLst/>
              <a:gdLst/>
              <a:ahLst/>
              <a:cxnLst/>
              <a:rect l="l" t="t" r="r" b="b"/>
              <a:pathLst>
                <a:path w="1787" h="441" extrusionOk="0">
                  <a:moveTo>
                    <a:pt x="72" y="0"/>
                  </a:moveTo>
                  <a:cubicBezTo>
                    <a:pt x="36" y="0"/>
                    <a:pt x="0" y="24"/>
                    <a:pt x="0" y="72"/>
                  </a:cubicBezTo>
                  <a:cubicBezTo>
                    <a:pt x="0" y="108"/>
                    <a:pt x="24" y="143"/>
                    <a:pt x="72" y="143"/>
                  </a:cubicBezTo>
                  <a:cubicBezTo>
                    <a:pt x="441" y="179"/>
                    <a:pt x="1441" y="286"/>
                    <a:pt x="1679" y="429"/>
                  </a:cubicBezTo>
                  <a:cubicBezTo>
                    <a:pt x="1691" y="441"/>
                    <a:pt x="1703" y="441"/>
                    <a:pt x="1727" y="441"/>
                  </a:cubicBezTo>
                  <a:cubicBezTo>
                    <a:pt x="1750" y="441"/>
                    <a:pt x="1762" y="441"/>
                    <a:pt x="1750" y="417"/>
                  </a:cubicBezTo>
                  <a:cubicBezTo>
                    <a:pt x="1786" y="381"/>
                    <a:pt x="1762" y="334"/>
                    <a:pt x="1738" y="310"/>
                  </a:cubicBezTo>
                  <a:cubicBezTo>
                    <a:pt x="1441" y="108"/>
                    <a:pt x="203" y="12"/>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3"/>
            <p:cNvSpPr/>
            <p:nvPr/>
          </p:nvSpPr>
          <p:spPr>
            <a:xfrm>
              <a:off x="5455750" y="1287300"/>
              <a:ext cx="36625" cy="7550"/>
            </a:xfrm>
            <a:custGeom>
              <a:avLst/>
              <a:gdLst/>
              <a:ahLst/>
              <a:cxnLst/>
              <a:rect l="l" t="t" r="r" b="b"/>
              <a:pathLst>
                <a:path w="1465" h="302" extrusionOk="0">
                  <a:moveTo>
                    <a:pt x="84" y="1"/>
                  </a:moveTo>
                  <a:cubicBezTo>
                    <a:pt x="49" y="1"/>
                    <a:pt x="24" y="24"/>
                    <a:pt x="24" y="63"/>
                  </a:cubicBezTo>
                  <a:cubicBezTo>
                    <a:pt x="0" y="111"/>
                    <a:pt x="36" y="147"/>
                    <a:pt x="84" y="147"/>
                  </a:cubicBezTo>
                  <a:cubicBezTo>
                    <a:pt x="119" y="147"/>
                    <a:pt x="1227" y="301"/>
                    <a:pt x="1369" y="301"/>
                  </a:cubicBezTo>
                  <a:cubicBezTo>
                    <a:pt x="1405" y="301"/>
                    <a:pt x="1465" y="266"/>
                    <a:pt x="1465" y="230"/>
                  </a:cubicBezTo>
                  <a:cubicBezTo>
                    <a:pt x="1465" y="182"/>
                    <a:pt x="1429" y="147"/>
                    <a:pt x="1393" y="147"/>
                  </a:cubicBezTo>
                  <a:cubicBezTo>
                    <a:pt x="1274" y="147"/>
                    <a:pt x="417" y="51"/>
                    <a:pt x="107" y="4"/>
                  </a:cubicBezTo>
                  <a:cubicBezTo>
                    <a:pt x="99" y="2"/>
                    <a:pt x="91"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3"/>
            <p:cNvSpPr/>
            <p:nvPr/>
          </p:nvSpPr>
          <p:spPr>
            <a:xfrm>
              <a:off x="5571825" y="1313275"/>
              <a:ext cx="25025" cy="11325"/>
            </a:xfrm>
            <a:custGeom>
              <a:avLst/>
              <a:gdLst/>
              <a:ahLst/>
              <a:cxnLst/>
              <a:rect l="l" t="t" r="r" b="b"/>
              <a:pathLst>
                <a:path w="1001" h="453" extrusionOk="0">
                  <a:moveTo>
                    <a:pt x="929" y="1"/>
                  </a:moveTo>
                  <a:cubicBezTo>
                    <a:pt x="525" y="1"/>
                    <a:pt x="60" y="298"/>
                    <a:pt x="48" y="322"/>
                  </a:cubicBezTo>
                  <a:cubicBezTo>
                    <a:pt x="25" y="346"/>
                    <a:pt x="1" y="393"/>
                    <a:pt x="36" y="417"/>
                  </a:cubicBezTo>
                  <a:cubicBezTo>
                    <a:pt x="48" y="441"/>
                    <a:pt x="72" y="453"/>
                    <a:pt x="96" y="453"/>
                  </a:cubicBezTo>
                  <a:cubicBezTo>
                    <a:pt x="108" y="453"/>
                    <a:pt x="132" y="453"/>
                    <a:pt x="120" y="441"/>
                  </a:cubicBezTo>
                  <a:cubicBezTo>
                    <a:pt x="120" y="441"/>
                    <a:pt x="560" y="155"/>
                    <a:pt x="929" y="155"/>
                  </a:cubicBezTo>
                  <a:cubicBezTo>
                    <a:pt x="977" y="155"/>
                    <a:pt x="1001" y="120"/>
                    <a:pt x="1001" y="84"/>
                  </a:cubicBezTo>
                  <a:cubicBezTo>
                    <a:pt x="1001" y="36"/>
                    <a:pt x="977" y="1"/>
                    <a:pt x="92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3"/>
            <p:cNvSpPr/>
            <p:nvPr/>
          </p:nvSpPr>
          <p:spPr>
            <a:xfrm>
              <a:off x="5541175" y="1232225"/>
              <a:ext cx="36325" cy="20050"/>
            </a:xfrm>
            <a:custGeom>
              <a:avLst/>
              <a:gdLst/>
              <a:ahLst/>
              <a:cxnLst/>
              <a:rect l="l" t="t" r="r" b="b"/>
              <a:pathLst>
                <a:path w="1453" h="802" extrusionOk="0">
                  <a:moveTo>
                    <a:pt x="1311" y="1"/>
                  </a:moveTo>
                  <a:cubicBezTo>
                    <a:pt x="1113" y="1"/>
                    <a:pt x="696" y="114"/>
                    <a:pt x="0" y="802"/>
                  </a:cubicBezTo>
                  <a:lnTo>
                    <a:pt x="1453" y="28"/>
                  </a:lnTo>
                  <a:cubicBezTo>
                    <a:pt x="1453" y="28"/>
                    <a:pt x="1408" y="1"/>
                    <a:pt x="13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3"/>
            <p:cNvSpPr/>
            <p:nvPr/>
          </p:nvSpPr>
          <p:spPr>
            <a:xfrm>
              <a:off x="5538500" y="1230175"/>
              <a:ext cx="40500" cy="23600"/>
            </a:xfrm>
            <a:custGeom>
              <a:avLst/>
              <a:gdLst/>
              <a:ahLst/>
              <a:cxnLst/>
              <a:rect l="l" t="t" r="r" b="b"/>
              <a:pathLst>
                <a:path w="1620" h="944" extrusionOk="0">
                  <a:moveTo>
                    <a:pt x="1399" y="1"/>
                  </a:moveTo>
                  <a:cubicBezTo>
                    <a:pt x="1175" y="1"/>
                    <a:pt x="739" y="125"/>
                    <a:pt x="36" y="812"/>
                  </a:cubicBezTo>
                  <a:cubicBezTo>
                    <a:pt x="0" y="848"/>
                    <a:pt x="0" y="884"/>
                    <a:pt x="36" y="919"/>
                  </a:cubicBezTo>
                  <a:cubicBezTo>
                    <a:pt x="48" y="931"/>
                    <a:pt x="72" y="943"/>
                    <a:pt x="95" y="943"/>
                  </a:cubicBezTo>
                  <a:cubicBezTo>
                    <a:pt x="107" y="943"/>
                    <a:pt x="131" y="943"/>
                    <a:pt x="131" y="931"/>
                  </a:cubicBezTo>
                  <a:cubicBezTo>
                    <a:pt x="822" y="250"/>
                    <a:pt x="1224" y="156"/>
                    <a:pt x="1398" y="156"/>
                  </a:cubicBezTo>
                  <a:cubicBezTo>
                    <a:pt x="1464" y="156"/>
                    <a:pt x="1497" y="169"/>
                    <a:pt x="1500" y="169"/>
                  </a:cubicBezTo>
                  <a:cubicBezTo>
                    <a:pt x="1514" y="176"/>
                    <a:pt x="1528" y="179"/>
                    <a:pt x="1541" y="179"/>
                  </a:cubicBezTo>
                  <a:cubicBezTo>
                    <a:pt x="1573" y="179"/>
                    <a:pt x="1599" y="162"/>
                    <a:pt x="1608" y="146"/>
                  </a:cubicBezTo>
                  <a:cubicBezTo>
                    <a:pt x="1619" y="98"/>
                    <a:pt x="1608" y="50"/>
                    <a:pt x="1584" y="38"/>
                  </a:cubicBezTo>
                  <a:cubicBezTo>
                    <a:pt x="1568" y="31"/>
                    <a:pt x="1509" y="1"/>
                    <a:pt x="139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3"/>
            <p:cNvSpPr/>
            <p:nvPr/>
          </p:nvSpPr>
          <p:spPr>
            <a:xfrm>
              <a:off x="5465275" y="1241200"/>
              <a:ext cx="46450" cy="15550"/>
            </a:xfrm>
            <a:custGeom>
              <a:avLst/>
              <a:gdLst/>
              <a:ahLst/>
              <a:cxnLst/>
              <a:rect l="l" t="t" r="r" b="b"/>
              <a:pathLst>
                <a:path w="1858" h="622" extrusionOk="0">
                  <a:moveTo>
                    <a:pt x="441" y="1"/>
                  </a:moveTo>
                  <a:cubicBezTo>
                    <a:pt x="172" y="1"/>
                    <a:pt x="0" y="62"/>
                    <a:pt x="0" y="62"/>
                  </a:cubicBezTo>
                  <a:lnTo>
                    <a:pt x="1858" y="621"/>
                  </a:lnTo>
                  <a:cubicBezTo>
                    <a:pt x="1333" y="110"/>
                    <a:pt x="800" y="1"/>
                    <a:pt x="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3"/>
            <p:cNvSpPr/>
            <p:nvPr/>
          </p:nvSpPr>
          <p:spPr>
            <a:xfrm>
              <a:off x="5463475" y="1240025"/>
              <a:ext cx="50625" cy="19100"/>
            </a:xfrm>
            <a:custGeom>
              <a:avLst/>
              <a:gdLst/>
              <a:ahLst/>
              <a:cxnLst/>
              <a:rect l="l" t="t" r="r" b="b"/>
              <a:pathLst>
                <a:path w="2025" h="764" extrusionOk="0">
                  <a:moveTo>
                    <a:pt x="508" y="1"/>
                  </a:moveTo>
                  <a:cubicBezTo>
                    <a:pt x="246" y="1"/>
                    <a:pt x="75" y="56"/>
                    <a:pt x="60" y="61"/>
                  </a:cubicBezTo>
                  <a:cubicBezTo>
                    <a:pt x="25" y="73"/>
                    <a:pt x="1" y="109"/>
                    <a:pt x="13" y="156"/>
                  </a:cubicBezTo>
                  <a:cubicBezTo>
                    <a:pt x="22" y="175"/>
                    <a:pt x="45" y="200"/>
                    <a:pt x="71" y="200"/>
                  </a:cubicBezTo>
                  <a:cubicBezTo>
                    <a:pt x="79" y="200"/>
                    <a:pt x="88" y="198"/>
                    <a:pt x="96" y="192"/>
                  </a:cubicBezTo>
                  <a:cubicBezTo>
                    <a:pt x="115" y="187"/>
                    <a:pt x="271" y="137"/>
                    <a:pt x="507" y="137"/>
                  </a:cubicBezTo>
                  <a:cubicBezTo>
                    <a:pt x="852" y="137"/>
                    <a:pt x="1367" y="243"/>
                    <a:pt x="1882" y="752"/>
                  </a:cubicBezTo>
                  <a:cubicBezTo>
                    <a:pt x="1882" y="764"/>
                    <a:pt x="1918" y="764"/>
                    <a:pt x="1930" y="764"/>
                  </a:cubicBezTo>
                  <a:cubicBezTo>
                    <a:pt x="1939" y="764"/>
                    <a:pt x="1949" y="748"/>
                    <a:pt x="1970" y="748"/>
                  </a:cubicBezTo>
                  <a:cubicBezTo>
                    <a:pt x="1976" y="748"/>
                    <a:pt x="1982" y="749"/>
                    <a:pt x="1989" y="752"/>
                  </a:cubicBezTo>
                  <a:cubicBezTo>
                    <a:pt x="2025" y="716"/>
                    <a:pt x="2025" y="668"/>
                    <a:pt x="1989" y="645"/>
                  </a:cubicBezTo>
                  <a:cubicBezTo>
                    <a:pt x="1437" y="113"/>
                    <a:pt x="880" y="1"/>
                    <a:pt x="50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3"/>
            <p:cNvSpPr/>
            <p:nvPr/>
          </p:nvSpPr>
          <p:spPr>
            <a:xfrm>
              <a:off x="5484925" y="1156325"/>
              <a:ext cx="28300" cy="19150"/>
            </a:xfrm>
            <a:custGeom>
              <a:avLst/>
              <a:gdLst/>
              <a:ahLst/>
              <a:cxnLst/>
              <a:rect l="l" t="t" r="r" b="b"/>
              <a:pathLst>
                <a:path w="1132" h="766" extrusionOk="0">
                  <a:moveTo>
                    <a:pt x="1047" y="1"/>
                  </a:moveTo>
                  <a:cubicBezTo>
                    <a:pt x="1040" y="1"/>
                    <a:pt x="1032" y="2"/>
                    <a:pt x="1024" y="4"/>
                  </a:cubicBezTo>
                  <a:cubicBezTo>
                    <a:pt x="1000" y="4"/>
                    <a:pt x="179" y="171"/>
                    <a:pt x="12" y="671"/>
                  </a:cubicBezTo>
                  <a:cubicBezTo>
                    <a:pt x="0" y="706"/>
                    <a:pt x="12" y="742"/>
                    <a:pt x="60" y="766"/>
                  </a:cubicBezTo>
                  <a:lnTo>
                    <a:pt x="95" y="766"/>
                  </a:lnTo>
                  <a:cubicBezTo>
                    <a:pt x="119" y="766"/>
                    <a:pt x="155" y="730"/>
                    <a:pt x="143" y="718"/>
                  </a:cubicBezTo>
                  <a:cubicBezTo>
                    <a:pt x="298" y="302"/>
                    <a:pt x="1036" y="147"/>
                    <a:pt x="1060" y="147"/>
                  </a:cubicBezTo>
                  <a:cubicBezTo>
                    <a:pt x="1095" y="135"/>
                    <a:pt x="1131" y="111"/>
                    <a:pt x="1119" y="63"/>
                  </a:cubicBezTo>
                  <a:cubicBezTo>
                    <a:pt x="1100" y="24"/>
                    <a:pt x="1080" y="1"/>
                    <a:pt x="10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3"/>
            <p:cNvSpPr/>
            <p:nvPr/>
          </p:nvSpPr>
          <p:spPr>
            <a:xfrm>
              <a:off x="5490575" y="1170750"/>
              <a:ext cx="21150" cy="19925"/>
            </a:xfrm>
            <a:custGeom>
              <a:avLst/>
              <a:gdLst/>
              <a:ahLst/>
              <a:cxnLst/>
              <a:rect l="l" t="t" r="r" b="b"/>
              <a:pathLst>
                <a:path w="846" h="797" extrusionOk="0">
                  <a:moveTo>
                    <a:pt x="775" y="1"/>
                  </a:moveTo>
                  <a:cubicBezTo>
                    <a:pt x="764" y="1"/>
                    <a:pt x="752" y="4"/>
                    <a:pt x="738" y="10"/>
                  </a:cubicBezTo>
                  <a:cubicBezTo>
                    <a:pt x="715" y="10"/>
                    <a:pt x="60" y="272"/>
                    <a:pt x="0" y="701"/>
                  </a:cubicBezTo>
                  <a:cubicBezTo>
                    <a:pt x="0" y="749"/>
                    <a:pt x="24" y="796"/>
                    <a:pt x="72" y="796"/>
                  </a:cubicBezTo>
                  <a:cubicBezTo>
                    <a:pt x="119" y="796"/>
                    <a:pt x="143" y="760"/>
                    <a:pt x="131" y="725"/>
                  </a:cubicBezTo>
                  <a:cubicBezTo>
                    <a:pt x="179" y="379"/>
                    <a:pt x="786" y="141"/>
                    <a:pt x="786" y="141"/>
                  </a:cubicBezTo>
                  <a:cubicBezTo>
                    <a:pt x="834" y="129"/>
                    <a:pt x="846" y="94"/>
                    <a:pt x="834" y="46"/>
                  </a:cubicBezTo>
                  <a:cubicBezTo>
                    <a:pt x="825" y="20"/>
                    <a:pt x="804" y="1"/>
                    <a:pt x="7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3"/>
            <p:cNvSpPr/>
            <p:nvPr/>
          </p:nvSpPr>
          <p:spPr>
            <a:xfrm>
              <a:off x="5498600" y="1184025"/>
              <a:ext cx="18475" cy="22125"/>
            </a:xfrm>
            <a:custGeom>
              <a:avLst/>
              <a:gdLst/>
              <a:ahLst/>
              <a:cxnLst/>
              <a:rect l="l" t="t" r="r" b="b"/>
              <a:pathLst>
                <a:path w="739" h="885" extrusionOk="0">
                  <a:moveTo>
                    <a:pt x="649" y="1"/>
                  </a:moveTo>
                  <a:cubicBezTo>
                    <a:pt x="644" y="1"/>
                    <a:pt x="638" y="2"/>
                    <a:pt x="632" y="3"/>
                  </a:cubicBezTo>
                  <a:cubicBezTo>
                    <a:pt x="632" y="27"/>
                    <a:pt x="287" y="87"/>
                    <a:pt x="120" y="337"/>
                  </a:cubicBezTo>
                  <a:cubicBezTo>
                    <a:pt x="36" y="468"/>
                    <a:pt x="1" y="634"/>
                    <a:pt x="48" y="825"/>
                  </a:cubicBezTo>
                  <a:cubicBezTo>
                    <a:pt x="60" y="860"/>
                    <a:pt x="96" y="884"/>
                    <a:pt x="120" y="884"/>
                  </a:cubicBezTo>
                  <a:cubicBezTo>
                    <a:pt x="144" y="884"/>
                    <a:pt x="144" y="884"/>
                    <a:pt x="120" y="872"/>
                  </a:cubicBezTo>
                  <a:cubicBezTo>
                    <a:pt x="167" y="860"/>
                    <a:pt x="191" y="825"/>
                    <a:pt x="179" y="789"/>
                  </a:cubicBezTo>
                  <a:cubicBezTo>
                    <a:pt x="156" y="634"/>
                    <a:pt x="167" y="515"/>
                    <a:pt x="239" y="408"/>
                  </a:cubicBezTo>
                  <a:cubicBezTo>
                    <a:pt x="370" y="218"/>
                    <a:pt x="656" y="158"/>
                    <a:pt x="656" y="158"/>
                  </a:cubicBezTo>
                  <a:cubicBezTo>
                    <a:pt x="703" y="146"/>
                    <a:pt x="739" y="110"/>
                    <a:pt x="715" y="75"/>
                  </a:cubicBezTo>
                  <a:cubicBezTo>
                    <a:pt x="705" y="33"/>
                    <a:pt x="685" y="1"/>
                    <a:pt x="6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3"/>
            <p:cNvSpPr/>
            <p:nvPr/>
          </p:nvSpPr>
          <p:spPr>
            <a:xfrm>
              <a:off x="5512900" y="1186025"/>
              <a:ext cx="38725" cy="24575"/>
            </a:xfrm>
            <a:custGeom>
              <a:avLst/>
              <a:gdLst/>
              <a:ahLst/>
              <a:cxnLst/>
              <a:rect l="l" t="t" r="r" b="b"/>
              <a:pathLst>
                <a:path w="1549" h="983" extrusionOk="0">
                  <a:moveTo>
                    <a:pt x="1465" y="1"/>
                  </a:moveTo>
                  <a:cubicBezTo>
                    <a:pt x="1447" y="1"/>
                    <a:pt x="1429" y="7"/>
                    <a:pt x="1417" y="18"/>
                  </a:cubicBezTo>
                  <a:cubicBezTo>
                    <a:pt x="738" y="780"/>
                    <a:pt x="72" y="840"/>
                    <a:pt x="72" y="840"/>
                  </a:cubicBezTo>
                  <a:cubicBezTo>
                    <a:pt x="24" y="840"/>
                    <a:pt x="0" y="864"/>
                    <a:pt x="0" y="911"/>
                  </a:cubicBezTo>
                  <a:cubicBezTo>
                    <a:pt x="0" y="959"/>
                    <a:pt x="24" y="983"/>
                    <a:pt x="72" y="983"/>
                  </a:cubicBezTo>
                  <a:cubicBezTo>
                    <a:pt x="119" y="983"/>
                    <a:pt x="822" y="923"/>
                    <a:pt x="1512" y="126"/>
                  </a:cubicBezTo>
                  <a:cubicBezTo>
                    <a:pt x="1548" y="90"/>
                    <a:pt x="1548" y="54"/>
                    <a:pt x="1512" y="18"/>
                  </a:cubicBezTo>
                  <a:cubicBezTo>
                    <a:pt x="1500" y="7"/>
                    <a:pt x="1483" y="1"/>
                    <a:pt x="146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3"/>
            <p:cNvSpPr/>
            <p:nvPr/>
          </p:nvSpPr>
          <p:spPr>
            <a:xfrm>
              <a:off x="5298575" y="1244100"/>
              <a:ext cx="43500" cy="50450"/>
            </a:xfrm>
            <a:custGeom>
              <a:avLst/>
              <a:gdLst/>
              <a:ahLst/>
              <a:cxnLst/>
              <a:rect l="l" t="t" r="r" b="b"/>
              <a:pathLst>
                <a:path w="1740" h="2018" extrusionOk="0">
                  <a:moveTo>
                    <a:pt x="72" y="1"/>
                  </a:moveTo>
                  <a:cubicBezTo>
                    <a:pt x="63" y="1"/>
                    <a:pt x="55" y="2"/>
                    <a:pt x="48" y="5"/>
                  </a:cubicBezTo>
                  <a:cubicBezTo>
                    <a:pt x="1" y="29"/>
                    <a:pt x="1" y="77"/>
                    <a:pt x="13" y="112"/>
                  </a:cubicBezTo>
                  <a:cubicBezTo>
                    <a:pt x="25" y="172"/>
                    <a:pt x="703" y="1327"/>
                    <a:pt x="1596" y="1994"/>
                  </a:cubicBezTo>
                  <a:cubicBezTo>
                    <a:pt x="1608" y="2017"/>
                    <a:pt x="1620" y="2017"/>
                    <a:pt x="1632" y="2017"/>
                  </a:cubicBezTo>
                  <a:cubicBezTo>
                    <a:pt x="1656" y="2017"/>
                    <a:pt x="1680" y="1994"/>
                    <a:pt x="1715" y="1970"/>
                  </a:cubicBezTo>
                  <a:cubicBezTo>
                    <a:pt x="1739" y="1934"/>
                    <a:pt x="1727" y="1898"/>
                    <a:pt x="1691" y="1863"/>
                  </a:cubicBezTo>
                  <a:cubicBezTo>
                    <a:pt x="822" y="1220"/>
                    <a:pt x="144" y="53"/>
                    <a:pt x="144" y="29"/>
                  </a:cubicBezTo>
                  <a:cubicBezTo>
                    <a:pt x="126" y="12"/>
                    <a:pt x="96"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3"/>
            <p:cNvSpPr/>
            <p:nvPr/>
          </p:nvSpPr>
          <p:spPr>
            <a:xfrm>
              <a:off x="5392350" y="989650"/>
              <a:ext cx="107900" cy="68600"/>
            </a:xfrm>
            <a:custGeom>
              <a:avLst/>
              <a:gdLst/>
              <a:ahLst/>
              <a:cxnLst/>
              <a:rect l="l" t="t" r="r" b="b"/>
              <a:pathLst>
                <a:path w="4316" h="2744" extrusionOk="0">
                  <a:moveTo>
                    <a:pt x="3055" y="0"/>
                  </a:moveTo>
                  <a:cubicBezTo>
                    <a:pt x="1910" y="0"/>
                    <a:pt x="179" y="928"/>
                    <a:pt x="0" y="2468"/>
                  </a:cubicBezTo>
                  <a:cubicBezTo>
                    <a:pt x="0" y="2468"/>
                    <a:pt x="738" y="2743"/>
                    <a:pt x="1597" y="2743"/>
                  </a:cubicBezTo>
                  <a:cubicBezTo>
                    <a:pt x="2470" y="2743"/>
                    <a:pt x="3467" y="2459"/>
                    <a:pt x="3941" y="1313"/>
                  </a:cubicBezTo>
                  <a:cubicBezTo>
                    <a:pt x="4316" y="407"/>
                    <a:pt x="3814" y="0"/>
                    <a:pt x="3055"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3"/>
            <p:cNvSpPr/>
            <p:nvPr/>
          </p:nvSpPr>
          <p:spPr>
            <a:xfrm>
              <a:off x="5462900" y="995525"/>
              <a:ext cx="113700" cy="88275"/>
            </a:xfrm>
            <a:custGeom>
              <a:avLst/>
              <a:gdLst/>
              <a:ahLst/>
              <a:cxnLst/>
              <a:rect l="l" t="t" r="r" b="b"/>
              <a:pathLst>
                <a:path w="4548" h="3531" extrusionOk="0">
                  <a:moveTo>
                    <a:pt x="1401" y="0"/>
                  </a:moveTo>
                  <a:cubicBezTo>
                    <a:pt x="1325" y="0"/>
                    <a:pt x="1247" y="2"/>
                    <a:pt x="1167" y="7"/>
                  </a:cubicBezTo>
                  <a:cubicBezTo>
                    <a:pt x="1167" y="7"/>
                    <a:pt x="0" y="2828"/>
                    <a:pt x="3917" y="3531"/>
                  </a:cubicBezTo>
                  <a:cubicBezTo>
                    <a:pt x="3917" y="3531"/>
                    <a:pt x="3917" y="3531"/>
                    <a:pt x="3917" y="3531"/>
                  </a:cubicBezTo>
                  <a:cubicBezTo>
                    <a:pt x="3919" y="3531"/>
                    <a:pt x="4548" y="0"/>
                    <a:pt x="1401" y="0"/>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3"/>
            <p:cNvSpPr/>
            <p:nvPr/>
          </p:nvSpPr>
          <p:spPr>
            <a:xfrm>
              <a:off x="5345025" y="1109975"/>
              <a:ext cx="37225" cy="30675"/>
            </a:xfrm>
            <a:custGeom>
              <a:avLst/>
              <a:gdLst/>
              <a:ahLst/>
              <a:cxnLst/>
              <a:rect l="l" t="t" r="r" b="b"/>
              <a:pathLst>
                <a:path w="1489" h="1227" extrusionOk="0">
                  <a:moveTo>
                    <a:pt x="1417" y="1"/>
                  </a:moveTo>
                  <a:cubicBezTo>
                    <a:pt x="1381" y="1"/>
                    <a:pt x="1334" y="24"/>
                    <a:pt x="1334" y="72"/>
                  </a:cubicBezTo>
                  <a:cubicBezTo>
                    <a:pt x="1274" y="989"/>
                    <a:pt x="119" y="1084"/>
                    <a:pt x="72" y="1084"/>
                  </a:cubicBezTo>
                  <a:cubicBezTo>
                    <a:pt x="36" y="1084"/>
                    <a:pt x="0" y="1108"/>
                    <a:pt x="0" y="1155"/>
                  </a:cubicBezTo>
                  <a:cubicBezTo>
                    <a:pt x="0" y="1203"/>
                    <a:pt x="36" y="1227"/>
                    <a:pt x="72" y="1227"/>
                  </a:cubicBezTo>
                  <a:cubicBezTo>
                    <a:pt x="95" y="1227"/>
                    <a:pt x="1405" y="1144"/>
                    <a:pt x="1488" y="72"/>
                  </a:cubicBezTo>
                  <a:cubicBezTo>
                    <a:pt x="1488" y="36"/>
                    <a:pt x="1453" y="1"/>
                    <a:pt x="14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3"/>
            <p:cNvSpPr/>
            <p:nvPr/>
          </p:nvSpPr>
          <p:spPr>
            <a:xfrm>
              <a:off x="5364075" y="1123975"/>
              <a:ext cx="28900" cy="31275"/>
            </a:xfrm>
            <a:custGeom>
              <a:avLst/>
              <a:gdLst/>
              <a:ahLst/>
              <a:cxnLst/>
              <a:rect l="l" t="t" r="r" b="b"/>
              <a:pathLst>
                <a:path w="1156" h="1251" extrusionOk="0">
                  <a:moveTo>
                    <a:pt x="1096" y="0"/>
                  </a:moveTo>
                  <a:cubicBezTo>
                    <a:pt x="1060" y="0"/>
                    <a:pt x="1024" y="12"/>
                    <a:pt x="1012" y="60"/>
                  </a:cubicBezTo>
                  <a:cubicBezTo>
                    <a:pt x="905" y="572"/>
                    <a:pt x="726" y="905"/>
                    <a:pt x="488" y="1048"/>
                  </a:cubicBezTo>
                  <a:cubicBezTo>
                    <a:pt x="409" y="1098"/>
                    <a:pt x="332" y="1112"/>
                    <a:pt x="268" y="1112"/>
                  </a:cubicBezTo>
                  <a:cubicBezTo>
                    <a:pt x="178" y="1112"/>
                    <a:pt x="114" y="1084"/>
                    <a:pt x="107" y="1084"/>
                  </a:cubicBezTo>
                  <a:cubicBezTo>
                    <a:pt x="99" y="1081"/>
                    <a:pt x="90" y="1079"/>
                    <a:pt x="81" y="1079"/>
                  </a:cubicBezTo>
                  <a:cubicBezTo>
                    <a:pt x="51" y="1079"/>
                    <a:pt x="21" y="1095"/>
                    <a:pt x="12" y="1131"/>
                  </a:cubicBezTo>
                  <a:cubicBezTo>
                    <a:pt x="0" y="1167"/>
                    <a:pt x="12" y="1203"/>
                    <a:pt x="60" y="1227"/>
                  </a:cubicBezTo>
                  <a:cubicBezTo>
                    <a:pt x="60" y="1227"/>
                    <a:pt x="131" y="1250"/>
                    <a:pt x="250" y="1250"/>
                  </a:cubicBezTo>
                  <a:cubicBezTo>
                    <a:pt x="345" y="1250"/>
                    <a:pt x="464" y="1238"/>
                    <a:pt x="560" y="1179"/>
                  </a:cubicBezTo>
                  <a:cubicBezTo>
                    <a:pt x="845" y="1012"/>
                    <a:pt x="1060" y="655"/>
                    <a:pt x="1155" y="95"/>
                  </a:cubicBezTo>
                  <a:cubicBezTo>
                    <a:pt x="1155" y="48"/>
                    <a:pt x="1143" y="12"/>
                    <a:pt x="10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3"/>
            <p:cNvSpPr/>
            <p:nvPr/>
          </p:nvSpPr>
          <p:spPr>
            <a:xfrm>
              <a:off x="5406325" y="1003050"/>
              <a:ext cx="65225" cy="46525"/>
            </a:xfrm>
            <a:custGeom>
              <a:avLst/>
              <a:gdLst/>
              <a:ahLst/>
              <a:cxnLst/>
              <a:rect l="l" t="t" r="r" b="b"/>
              <a:pathLst>
                <a:path w="2609" h="1861" extrusionOk="0">
                  <a:moveTo>
                    <a:pt x="2526" y="0"/>
                  </a:moveTo>
                  <a:cubicBezTo>
                    <a:pt x="2493" y="0"/>
                    <a:pt x="2473" y="23"/>
                    <a:pt x="2454" y="63"/>
                  </a:cubicBezTo>
                  <a:cubicBezTo>
                    <a:pt x="2454" y="75"/>
                    <a:pt x="2156" y="1563"/>
                    <a:pt x="72" y="1718"/>
                  </a:cubicBezTo>
                  <a:cubicBezTo>
                    <a:pt x="37" y="1718"/>
                    <a:pt x="1" y="1742"/>
                    <a:pt x="1" y="1789"/>
                  </a:cubicBezTo>
                  <a:cubicBezTo>
                    <a:pt x="1" y="1837"/>
                    <a:pt x="37" y="1861"/>
                    <a:pt x="72" y="1861"/>
                  </a:cubicBezTo>
                  <a:cubicBezTo>
                    <a:pt x="2263" y="1718"/>
                    <a:pt x="2596" y="110"/>
                    <a:pt x="2608" y="87"/>
                  </a:cubicBezTo>
                  <a:cubicBezTo>
                    <a:pt x="2608" y="51"/>
                    <a:pt x="2596" y="15"/>
                    <a:pt x="2549" y="3"/>
                  </a:cubicBezTo>
                  <a:cubicBezTo>
                    <a:pt x="2541" y="1"/>
                    <a:pt x="2533" y="0"/>
                    <a:pt x="252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3"/>
            <p:cNvSpPr/>
            <p:nvPr/>
          </p:nvSpPr>
          <p:spPr>
            <a:xfrm>
              <a:off x="5490575" y="1016125"/>
              <a:ext cx="34550" cy="45350"/>
            </a:xfrm>
            <a:custGeom>
              <a:avLst/>
              <a:gdLst/>
              <a:ahLst/>
              <a:cxnLst/>
              <a:rect l="l" t="t" r="r" b="b"/>
              <a:pathLst>
                <a:path w="1382" h="1814" extrusionOk="0">
                  <a:moveTo>
                    <a:pt x="466" y="1"/>
                  </a:moveTo>
                  <a:cubicBezTo>
                    <a:pt x="439" y="1"/>
                    <a:pt x="413" y="23"/>
                    <a:pt x="405" y="40"/>
                  </a:cubicBezTo>
                  <a:cubicBezTo>
                    <a:pt x="369" y="76"/>
                    <a:pt x="0" y="933"/>
                    <a:pt x="1250" y="1802"/>
                  </a:cubicBezTo>
                  <a:cubicBezTo>
                    <a:pt x="1262" y="1814"/>
                    <a:pt x="1274" y="1814"/>
                    <a:pt x="1298" y="1814"/>
                  </a:cubicBezTo>
                  <a:cubicBezTo>
                    <a:pt x="1310" y="1814"/>
                    <a:pt x="1334" y="1802"/>
                    <a:pt x="1358" y="1802"/>
                  </a:cubicBezTo>
                  <a:cubicBezTo>
                    <a:pt x="1381" y="1766"/>
                    <a:pt x="1370" y="1731"/>
                    <a:pt x="1334" y="1695"/>
                  </a:cubicBezTo>
                  <a:cubicBezTo>
                    <a:pt x="191" y="909"/>
                    <a:pt x="524" y="147"/>
                    <a:pt x="536" y="123"/>
                  </a:cubicBezTo>
                  <a:cubicBezTo>
                    <a:pt x="560" y="76"/>
                    <a:pt x="536" y="28"/>
                    <a:pt x="500" y="16"/>
                  </a:cubicBezTo>
                  <a:cubicBezTo>
                    <a:pt x="489" y="5"/>
                    <a:pt x="478" y="1"/>
                    <a:pt x="46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3"/>
            <p:cNvSpPr/>
            <p:nvPr/>
          </p:nvSpPr>
          <p:spPr>
            <a:xfrm>
              <a:off x="5509025" y="1007875"/>
              <a:ext cx="35750" cy="65825"/>
            </a:xfrm>
            <a:custGeom>
              <a:avLst/>
              <a:gdLst/>
              <a:ahLst/>
              <a:cxnLst/>
              <a:rect l="l" t="t" r="r" b="b"/>
              <a:pathLst>
                <a:path w="1430" h="2633" extrusionOk="0">
                  <a:moveTo>
                    <a:pt x="102" y="0"/>
                  </a:moveTo>
                  <a:cubicBezTo>
                    <a:pt x="77" y="0"/>
                    <a:pt x="52" y="13"/>
                    <a:pt x="36" y="36"/>
                  </a:cubicBezTo>
                  <a:cubicBezTo>
                    <a:pt x="0" y="60"/>
                    <a:pt x="24" y="108"/>
                    <a:pt x="48" y="132"/>
                  </a:cubicBezTo>
                  <a:cubicBezTo>
                    <a:pt x="60" y="132"/>
                    <a:pt x="1286" y="1132"/>
                    <a:pt x="1251" y="2561"/>
                  </a:cubicBezTo>
                  <a:cubicBezTo>
                    <a:pt x="1251" y="2608"/>
                    <a:pt x="1286" y="2632"/>
                    <a:pt x="1322" y="2632"/>
                  </a:cubicBezTo>
                  <a:cubicBezTo>
                    <a:pt x="1358" y="2632"/>
                    <a:pt x="1394" y="2608"/>
                    <a:pt x="1394" y="2572"/>
                  </a:cubicBezTo>
                  <a:cubicBezTo>
                    <a:pt x="1429" y="1060"/>
                    <a:pt x="203" y="60"/>
                    <a:pt x="143" y="13"/>
                  </a:cubicBezTo>
                  <a:cubicBezTo>
                    <a:pt x="131" y="4"/>
                    <a:pt x="117" y="0"/>
                    <a:pt x="1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3"/>
            <p:cNvSpPr/>
            <p:nvPr/>
          </p:nvSpPr>
          <p:spPr>
            <a:xfrm>
              <a:off x="5388475" y="993000"/>
              <a:ext cx="69975" cy="56575"/>
            </a:xfrm>
            <a:custGeom>
              <a:avLst/>
              <a:gdLst/>
              <a:ahLst/>
              <a:cxnLst/>
              <a:rect l="l" t="t" r="r" b="b"/>
              <a:pathLst>
                <a:path w="2799" h="2263" extrusionOk="0">
                  <a:moveTo>
                    <a:pt x="2715" y="0"/>
                  </a:moveTo>
                  <a:cubicBezTo>
                    <a:pt x="2679" y="0"/>
                    <a:pt x="120" y="334"/>
                    <a:pt x="0" y="2191"/>
                  </a:cubicBezTo>
                  <a:cubicBezTo>
                    <a:pt x="0" y="2215"/>
                    <a:pt x="36" y="2263"/>
                    <a:pt x="84" y="2263"/>
                  </a:cubicBezTo>
                  <a:cubicBezTo>
                    <a:pt x="120" y="2263"/>
                    <a:pt x="155" y="2239"/>
                    <a:pt x="167" y="2203"/>
                  </a:cubicBezTo>
                  <a:cubicBezTo>
                    <a:pt x="274" y="477"/>
                    <a:pt x="2715" y="155"/>
                    <a:pt x="2739" y="155"/>
                  </a:cubicBezTo>
                  <a:cubicBezTo>
                    <a:pt x="2775" y="131"/>
                    <a:pt x="2798" y="108"/>
                    <a:pt x="2798" y="60"/>
                  </a:cubicBezTo>
                  <a:cubicBezTo>
                    <a:pt x="2787" y="36"/>
                    <a:pt x="2763" y="0"/>
                    <a:pt x="2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3"/>
            <p:cNvSpPr/>
            <p:nvPr/>
          </p:nvSpPr>
          <p:spPr>
            <a:xfrm>
              <a:off x="5365550" y="981975"/>
              <a:ext cx="77425" cy="61950"/>
            </a:xfrm>
            <a:custGeom>
              <a:avLst/>
              <a:gdLst/>
              <a:ahLst/>
              <a:cxnLst/>
              <a:rect l="l" t="t" r="r" b="b"/>
              <a:pathLst>
                <a:path w="3097" h="2478" extrusionOk="0">
                  <a:moveTo>
                    <a:pt x="2995" y="1"/>
                  </a:moveTo>
                  <a:cubicBezTo>
                    <a:pt x="2768" y="1"/>
                    <a:pt x="534" y="55"/>
                    <a:pt x="1" y="2394"/>
                  </a:cubicBezTo>
                  <a:cubicBezTo>
                    <a:pt x="1" y="2442"/>
                    <a:pt x="13" y="2465"/>
                    <a:pt x="60" y="2477"/>
                  </a:cubicBezTo>
                  <a:lnTo>
                    <a:pt x="72" y="2477"/>
                  </a:lnTo>
                  <a:cubicBezTo>
                    <a:pt x="108" y="2477"/>
                    <a:pt x="132" y="2465"/>
                    <a:pt x="155" y="2442"/>
                  </a:cubicBezTo>
                  <a:cubicBezTo>
                    <a:pt x="682" y="188"/>
                    <a:pt x="2758" y="144"/>
                    <a:pt x="2994" y="144"/>
                  </a:cubicBezTo>
                  <a:cubicBezTo>
                    <a:pt x="3003" y="144"/>
                    <a:pt x="3010" y="144"/>
                    <a:pt x="3013" y="144"/>
                  </a:cubicBezTo>
                  <a:cubicBezTo>
                    <a:pt x="3049" y="144"/>
                    <a:pt x="3096" y="120"/>
                    <a:pt x="3096" y="72"/>
                  </a:cubicBezTo>
                  <a:cubicBezTo>
                    <a:pt x="3096" y="25"/>
                    <a:pt x="3061" y="1"/>
                    <a:pt x="3013" y="1"/>
                  </a:cubicBezTo>
                  <a:cubicBezTo>
                    <a:pt x="3012" y="1"/>
                    <a:pt x="3006" y="1"/>
                    <a:pt x="29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3"/>
            <p:cNvSpPr/>
            <p:nvPr/>
          </p:nvSpPr>
          <p:spPr>
            <a:xfrm>
              <a:off x="5317025" y="1073675"/>
              <a:ext cx="44675" cy="36325"/>
            </a:xfrm>
            <a:custGeom>
              <a:avLst/>
              <a:gdLst/>
              <a:ahLst/>
              <a:cxnLst/>
              <a:rect l="l" t="t" r="r" b="b"/>
              <a:pathLst>
                <a:path w="1787" h="1453" extrusionOk="0">
                  <a:moveTo>
                    <a:pt x="1715" y="0"/>
                  </a:moveTo>
                  <a:cubicBezTo>
                    <a:pt x="1668" y="0"/>
                    <a:pt x="1644" y="36"/>
                    <a:pt x="1644" y="83"/>
                  </a:cubicBezTo>
                  <a:cubicBezTo>
                    <a:pt x="1608" y="512"/>
                    <a:pt x="1465" y="833"/>
                    <a:pt x="1192" y="1048"/>
                  </a:cubicBezTo>
                  <a:cubicBezTo>
                    <a:pt x="931" y="1252"/>
                    <a:pt x="595" y="1294"/>
                    <a:pt x="364" y="1294"/>
                  </a:cubicBezTo>
                  <a:cubicBezTo>
                    <a:pt x="205" y="1294"/>
                    <a:pt x="96" y="1274"/>
                    <a:pt x="96" y="1274"/>
                  </a:cubicBezTo>
                  <a:cubicBezTo>
                    <a:pt x="49" y="1274"/>
                    <a:pt x="13" y="1286"/>
                    <a:pt x="1" y="1334"/>
                  </a:cubicBezTo>
                  <a:cubicBezTo>
                    <a:pt x="1" y="1369"/>
                    <a:pt x="25" y="1405"/>
                    <a:pt x="60" y="1417"/>
                  </a:cubicBezTo>
                  <a:cubicBezTo>
                    <a:pt x="60" y="1417"/>
                    <a:pt x="180" y="1453"/>
                    <a:pt x="358" y="1453"/>
                  </a:cubicBezTo>
                  <a:cubicBezTo>
                    <a:pt x="620" y="1453"/>
                    <a:pt x="965" y="1393"/>
                    <a:pt x="1287" y="1167"/>
                  </a:cubicBezTo>
                  <a:cubicBezTo>
                    <a:pt x="1584" y="929"/>
                    <a:pt x="1763" y="572"/>
                    <a:pt x="1787" y="83"/>
                  </a:cubicBezTo>
                  <a:cubicBezTo>
                    <a:pt x="1787" y="48"/>
                    <a:pt x="1763" y="0"/>
                    <a:pt x="17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3"/>
            <p:cNvSpPr/>
            <p:nvPr/>
          </p:nvSpPr>
          <p:spPr>
            <a:xfrm>
              <a:off x="5215825" y="1384725"/>
              <a:ext cx="58675" cy="207300"/>
            </a:xfrm>
            <a:custGeom>
              <a:avLst/>
              <a:gdLst/>
              <a:ahLst/>
              <a:cxnLst/>
              <a:rect l="l" t="t" r="r" b="b"/>
              <a:pathLst>
                <a:path w="2347" h="8292" extrusionOk="0">
                  <a:moveTo>
                    <a:pt x="156" y="0"/>
                  </a:moveTo>
                  <a:lnTo>
                    <a:pt x="1" y="8084"/>
                  </a:lnTo>
                  <a:cubicBezTo>
                    <a:pt x="433" y="8244"/>
                    <a:pt x="892" y="8292"/>
                    <a:pt x="1285" y="8292"/>
                  </a:cubicBezTo>
                  <a:cubicBezTo>
                    <a:pt x="1856" y="8292"/>
                    <a:pt x="2287" y="8191"/>
                    <a:pt x="2287" y="8191"/>
                  </a:cubicBezTo>
                  <a:cubicBezTo>
                    <a:pt x="2287" y="8191"/>
                    <a:pt x="2287" y="2798"/>
                    <a:pt x="2346" y="95"/>
                  </a:cubicBezTo>
                  <a:lnTo>
                    <a:pt x="156" y="0"/>
                  </a:ln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3"/>
            <p:cNvSpPr/>
            <p:nvPr/>
          </p:nvSpPr>
          <p:spPr>
            <a:xfrm>
              <a:off x="5702200" y="1385900"/>
              <a:ext cx="65225" cy="206675"/>
            </a:xfrm>
            <a:custGeom>
              <a:avLst/>
              <a:gdLst/>
              <a:ahLst/>
              <a:cxnLst/>
              <a:rect l="l" t="t" r="r" b="b"/>
              <a:pathLst>
                <a:path w="2609" h="8267" extrusionOk="0">
                  <a:moveTo>
                    <a:pt x="2191" y="1"/>
                  </a:moveTo>
                  <a:lnTo>
                    <a:pt x="1" y="36"/>
                  </a:lnTo>
                  <a:lnTo>
                    <a:pt x="334" y="8133"/>
                  </a:lnTo>
                  <a:cubicBezTo>
                    <a:pt x="667" y="8232"/>
                    <a:pt x="1012" y="8267"/>
                    <a:pt x="1330" y="8267"/>
                  </a:cubicBezTo>
                  <a:cubicBezTo>
                    <a:pt x="2036" y="8267"/>
                    <a:pt x="2608" y="8097"/>
                    <a:pt x="2608" y="8097"/>
                  </a:cubicBezTo>
                  <a:cubicBezTo>
                    <a:pt x="2608" y="8097"/>
                    <a:pt x="2275" y="2715"/>
                    <a:pt x="2191" y="1"/>
                  </a:cubicBezTo>
                  <a:close/>
                </a:path>
              </a:pathLst>
            </a:custGeom>
            <a:solidFill>
              <a:srgbClr val="D5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3"/>
            <p:cNvSpPr/>
            <p:nvPr/>
          </p:nvSpPr>
          <p:spPr>
            <a:xfrm>
              <a:off x="5178325" y="1358525"/>
              <a:ext cx="609025" cy="43350"/>
            </a:xfrm>
            <a:custGeom>
              <a:avLst/>
              <a:gdLst/>
              <a:ahLst/>
              <a:cxnLst/>
              <a:rect l="l" t="t" r="r" b="b"/>
              <a:pathLst>
                <a:path w="24361" h="1734" extrusionOk="0">
                  <a:moveTo>
                    <a:pt x="24123" y="0"/>
                  </a:moveTo>
                  <a:lnTo>
                    <a:pt x="1" y="215"/>
                  </a:lnTo>
                  <a:lnTo>
                    <a:pt x="1" y="1727"/>
                  </a:lnTo>
                  <a:cubicBezTo>
                    <a:pt x="405" y="1732"/>
                    <a:pt x="906" y="1734"/>
                    <a:pt x="1485" y="1734"/>
                  </a:cubicBezTo>
                  <a:cubicBezTo>
                    <a:pt x="7973" y="1734"/>
                    <a:pt x="24289" y="1453"/>
                    <a:pt x="24289" y="1453"/>
                  </a:cubicBezTo>
                  <a:cubicBezTo>
                    <a:pt x="24289" y="1453"/>
                    <a:pt x="24361" y="596"/>
                    <a:pt x="24123"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3"/>
            <p:cNvSpPr/>
            <p:nvPr/>
          </p:nvSpPr>
          <p:spPr>
            <a:xfrm>
              <a:off x="5195300" y="1363250"/>
              <a:ext cx="505450" cy="30425"/>
            </a:xfrm>
            <a:custGeom>
              <a:avLst/>
              <a:gdLst/>
              <a:ahLst/>
              <a:cxnLst/>
              <a:rect l="l" t="t" r="r" b="b"/>
              <a:pathLst>
                <a:path w="20218" h="1217" extrusionOk="0">
                  <a:moveTo>
                    <a:pt x="20121" y="1"/>
                  </a:moveTo>
                  <a:cubicBezTo>
                    <a:pt x="20108" y="1"/>
                    <a:pt x="20095" y="5"/>
                    <a:pt x="20086" y="14"/>
                  </a:cubicBezTo>
                  <a:cubicBezTo>
                    <a:pt x="19336" y="629"/>
                    <a:pt x="17778" y="835"/>
                    <a:pt x="16148" y="835"/>
                  </a:cubicBezTo>
                  <a:cubicBezTo>
                    <a:pt x="14311" y="835"/>
                    <a:pt x="12384" y="574"/>
                    <a:pt x="11418" y="347"/>
                  </a:cubicBezTo>
                  <a:cubicBezTo>
                    <a:pt x="10811" y="201"/>
                    <a:pt x="10215" y="142"/>
                    <a:pt x="9638" y="142"/>
                  </a:cubicBezTo>
                  <a:cubicBezTo>
                    <a:pt x="8335" y="142"/>
                    <a:pt x="7127" y="440"/>
                    <a:pt x="6096" y="704"/>
                  </a:cubicBezTo>
                  <a:cubicBezTo>
                    <a:pt x="5537" y="835"/>
                    <a:pt x="5037" y="966"/>
                    <a:pt x="4584" y="1026"/>
                  </a:cubicBezTo>
                  <a:cubicBezTo>
                    <a:pt x="4387" y="1056"/>
                    <a:pt x="4174" y="1069"/>
                    <a:pt x="3950" y="1069"/>
                  </a:cubicBezTo>
                  <a:cubicBezTo>
                    <a:pt x="2310" y="1069"/>
                    <a:pt x="139" y="358"/>
                    <a:pt x="107" y="347"/>
                  </a:cubicBezTo>
                  <a:cubicBezTo>
                    <a:pt x="101" y="340"/>
                    <a:pt x="92" y="337"/>
                    <a:pt x="83" y="337"/>
                  </a:cubicBezTo>
                  <a:cubicBezTo>
                    <a:pt x="60" y="337"/>
                    <a:pt x="33" y="357"/>
                    <a:pt x="24" y="383"/>
                  </a:cubicBezTo>
                  <a:cubicBezTo>
                    <a:pt x="0" y="418"/>
                    <a:pt x="24" y="466"/>
                    <a:pt x="72" y="478"/>
                  </a:cubicBezTo>
                  <a:cubicBezTo>
                    <a:pt x="167" y="526"/>
                    <a:pt x="2298" y="1216"/>
                    <a:pt x="3965" y="1216"/>
                  </a:cubicBezTo>
                  <a:cubicBezTo>
                    <a:pt x="4191" y="1216"/>
                    <a:pt x="4394" y="1216"/>
                    <a:pt x="4620" y="1180"/>
                  </a:cubicBezTo>
                  <a:cubicBezTo>
                    <a:pt x="5072" y="1121"/>
                    <a:pt x="5584" y="978"/>
                    <a:pt x="6120" y="847"/>
                  </a:cubicBezTo>
                  <a:cubicBezTo>
                    <a:pt x="7153" y="597"/>
                    <a:pt x="8361" y="295"/>
                    <a:pt x="9662" y="295"/>
                  </a:cubicBezTo>
                  <a:cubicBezTo>
                    <a:pt x="10221" y="295"/>
                    <a:pt x="10796" y="350"/>
                    <a:pt x="11383" y="490"/>
                  </a:cubicBezTo>
                  <a:cubicBezTo>
                    <a:pt x="12165" y="681"/>
                    <a:pt x="14220" y="998"/>
                    <a:pt x="16203" y="998"/>
                  </a:cubicBezTo>
                  <a:cubicBezTo>
                    <a:pt x="17813" y="998"/>
                    <a:pt x="19375" y="789"/>
                    <a:pt x="20169" y="133"/>
                  </a:cubicBezTo>
                  <a:cubicBezTo>
                    <a:pt x="20205" y="109"/>
                    <a:pt x="20217" y="61"/>
                    <a:pt x="20181" y="26"/>
                  </a:cubicBezTo>
                  <a:cubicBezTo>
                    <a:pt x="20167" y="11"/>
                    <a:pt x="20143" y="1"/>
                    <a:pt x="2012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3"/>
            <p:cNvSpPr/>
            <p:nvPr/>
          </p:nvSpPr>
          <p:spPr>
            <a:xfrm>
              <a:off x="5548625" y="1358100"/>
              <a:ext cx="124725" cy="17400"/>
            </a:xfrm>
            <a:custGeom>
              <a:avLst/>
              <a:gdLst/>
              <a:ahLst/>
              <a:cxnLst/>
              <a:rect l="l" t="t" r="r" b="b"/>
              <a:pathLst>
                <a:path w="4989" h="696" extrusionOk="0">
                  <a:moveTo>
                    <a:pt x="4891" y="1"/>
                  </a:moveTo>
                  <a:cubicBezTo>
                    <a:pt x="4883" y="1"/>
                    <a:pt x="4876" y="2"/>
                    <a:pt x="4870" y="5"/>
                  </a:cubicBezTo>
                  <a:cubicBezTo>
                    <a:pt x="4119" y="407"/>
                    <a:pt x="3325" y="539"/>
                    <a:pt x="2605" y="539"/>
                  </a:cubicBezTo>
                  <a:cubicBezTo>
                    <a:pt x="1235" y="539"/>
                    <a:pt x="135" y="61"/>
                    <a:pt x="119" y="53"/>
                  </a:cubicBezTo>
                  <a:cubicBezTo>
                    <a:pt x="108" y="50"/>
                    <a:pt x="97" y="49"/>
                    <a:pt x="86" y="49"/>
                  </a:cubicBezTo>
                  <a:cubicBezTo>
                    <a:pt x="51" y="49"/>
                    <a:pt x="21" y="64"/>
                    <a:pt x="12" y="101"/>
                  </a:cubicBezTo>
                  <a:cubicBezTo>
                    <a:pt x="0" y="148"/>
                    <a:pt x="12" y="184"/>
                    <a:pt x="60" y="208"/>
                  </a:cubicBezTo>
                  <a:cubicBezTo>
                    <a:pt x="71" y="208"/>
                    <a:pt x="1203" y="696"/>
                    <a:pt x="2607" y="696"/>
                  </a:cubicBezTo>
                  <a:cubicBezTo>
                    <a:pt x="3346" y="696"/>
                    <a:pt x="4167" y="553"/>
                    <a:pt x="4941" y="148"/>
                  </a:cubicBezTo>
                  <a:cubicBezTo>
                    <a:pt x="4965" y="113"/>
                    <a:pt x="4989" y="65"/>
                    <a:pt x="4965" y="41"/>
                  </a:cubicBezTo>
                  <a:cubicBezTo>
                    <a:pt x="4947" y="14"/>
                    <a:pt x="4916" y="1"/>
                    <a:pt x="48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3"/>
            <p:cNvSpPr/>
            <p:nvPr/>
          </p:nvSpPr>
          <p:spPr>
            <a:xfrm>
              <a:off x="5689100" y="1357850"/>
              <a:ext cx="77425" cy="37300"/>
            </a:xfrm>
            <a:custGeom>
              <a:avLst/>
              <a:gdLst/>
              <a:ahLst/>
              <a:cxnLst/>
              <a:rect l="l" t="t" r="r" b="b"/>
              <a:pathLst>
                <a:path w="3097" h="1492" extrusionOk="0">
                  <a:moveTo>
                    <a:pt x="3019" y="0"/>
                  </a:moveTo>
                  <a:cubicBezTo>
                    <a:pt x="3001" y="0"/>
                    <a:pt x="2983" y="9"/>
                    <a:pt x="2965" y="27"/>
                  </a:cubicBezTo>
                  <a:cubicBezTo>
                    <a:pt x="1703" y="1182"/>
                    <a:pt x="96" y="1349"/>
                    <a:pt x="72" y="1349"/>
                  </a:cubicBezTo>
                  <a:cubicBezTo>
                    <a:pt x="36" y="1349"/>
                    <a:pt x="1" y="1373"/>
                    <a:pt x="1" y="1420"/>
                  </a:cubicBezTo>
                  <a:cubicBezTo>
                    <a:pt x="1" y="1468"/>
                    <a:pt x="36" y="1492"/>
                    <a:pt x="72" y="1492"/>
                  </a:cubicBezTo>
                  <a:cubicBezTo>
                    <a:pt x="96" y="1492"/>
                    <a:pt x="1763" y="1337"/>
                    <a:pt x="3073" y="123"/>
                  </a:cubicBezTo>
                  <a:cubicBezTo>
                    <a:pt x="3096" y="99"/>
                    <a:pt x="3096" y="51"/>
                    <a:pt x="3073" y="27"/>
                  </a:cubicBezTo>
                  <a:cubicBezTo>
                    <a:pt x="3055" y="9"/>
                    <a:pt x="3037" y="0"/>
                    <a:pt x="301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3"/>
            <p:cNvSpPr/>
            <p:nvPr/>
          </p:nvSpPr>
          <p:spPr>
            <a:xfrm>
              <a:off x="5740900" y="1376600"/>
              <a:ext cx="43775" cy="18550"/>
            </a:xfrm>
            <a:custGeom>
              <a:avLst/>
              <a:gdLst/>
              <a:ahLst/>
              <a:cxnLst/>
              <a:rect l="l" t="t" r="r" b="b"/>
              <a:pathLst>
                <a:path w="1751" h="742" extrusionOk="0">
                  <a:moveTo>
                    <a:pt x="1674" y="1"/>
                  </a:moveTo>
                  <a:cubicBezTo>
                    <a:pt x="1668" y="1"/>
                    <a:pt x="1662" y="2"/>
                    <a:pt x="1655" y="4"/>
                  </a:cubicBezTo>
                  <a:cubicBezTo>
                    <a:pt x="1393" y="63"/>
                    <a:pt x="179" y="361"/>
                    <a:pt x="12" y="623"/>
                  </a:cubicBezTo>
                  <a:cubicBezTo>
                    <a:pt x="0" y="670"/>
                    <a:pt x="12" y="718"/>
                    <a:pt x="48" y="730"/>
                  </a:cubicBezTo>
                  <a:cubicBezTo>
                    <a:pt x="60" y="742"/>
                    <a:pt x="72" y="742"/>
                    <a:pt x="84" y="742"/>
                  </a:cubicBezTo>
                  <a:cubicBezTo>
                    <a:pt x="108" y="742"/>
                    <a:pt x="131" y="730"/>
                    <a:pt x="131" y="718"/>
                  </a:cubicBezTo>
                  <a:cubicBezTo>
                    <a:pt x="239" y="551"/>
                    <a:pt x="1096" y="289"/>
                    <a:pt x="1679" y="146"/>
                  </a:cubicBezTo>
                  <a:cubicBezTo>
                    <a:pt x="1727" y="135"/>
                    <a:pt x="1751" y="111"/>
                    <a:pt x="1739" y="63"/>
                  </a:cubicBezTo>
                  <a:cubicBezTo>
                    <a:pt x="1729" y="24"/>
                    <a:pt x="1703" y="1"/>
                    <a:pt x="16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3"/>
            <p:cNvSpPr/>
            <p:nvPr/>
          </p:nvSpPr>
          <p:spPr>
            <a:xfrm>
              <a:off x="5242325" y="1361975"/>
              <a:ext cx="116100" cy="16500"/>
            </a:xfrm>
            <a:custGeom>
              <a:avLst/>
              <a:gdLst/>
              <a:ahLst/>
              <a:cxnLst/>
              <a:rect l="l" t="t" r="r" b="b"/>
              <a:pathLst>
                <a:path w="4644" h="660" extrusionOk="0">
                  <a:moveTo>
                    <a:pt x="84" y="1"/>
                  </a:moveTo>
                  <a:cubicBezTo>
                    <a:pt x="50" y="1"/>
                    <a:pt x="21" y="14"/>
                    <a:pt x="12" y="41"/>
                  </a:cubicBezTo>
                  <a:cubicBezTo>
                    <a:pt x="0" y="77"/>
                    <a:pt x="12" y="124"/>
                    <a:pt x="48" y="136"/>
                  </a:cubicBezTo>
                  <a:cubicBezTo>
                    <a:pt x="60" y="160"/>
                    <a:pt x="1084" y="660"/>
                    <a:pt x="2489" y="660"/>
                  </a:cubicBezTo>
                  <a:cubicBezTo>
                    <a:pt x="3132" y="660"/>
                    <a:pt x="3846" y="553"/>
                    <a:pt x="4584" y="255"/>
                  </a:cubicBezTo>
                  <a:cubicBezTo>
                    <a:pt x="4632" y="231"/>
                    <a:pt x="4644" y="196"/>
                    <a:pt x="4632" y="160"/>
                  </a:cubicBezTo>
                  <a:cubicBezTo>
                    <a:pt x="4605" y="124"/>
                    <a:pt x="4584" y="108"/>
                    <a:pt x="4555" y="108"/>
                  </a:cubicBezTo>
                  <a:cubicBezTo>
                    <a:pt x="4546" y="108"/>
                    <a:pt x="4536" y="109"/>
                    <a:pt x="4525" y="112"/>
                  </a:cubicBezTo>
                  <a:cubicBezTo>
                    <a:pt x="3815" y="409"/>
                    <a:pt x="3121" y="512"/>
                    <a:pt x="2501" y="512"/>
                  </a:cubicBezTo>
                  <a:cubicBezTo>
                    <a:pt x="1134" y="512"/>
                    <a:pt x="128" y="13"/>
                    <a:pt x="120" y="5"/>
                  </a:cubicBezTo>
                  <a:cubicBezTo>
                    <a:pt x="108" y="2"/>
                    <a:pt x="96"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3"/>
            <p:cNvSpPr/>
            <p:nvPr/>
          </p:nvSpPr>
          <p:spPr>
            <a:xfrm>
              <a:off x="5370025" y="1386225"/>
              <a:ext cx="117600" cy="16375"/>
            </a:xfrm>
            <a:custGeom>
              <a:avLst/>
              <a:gdLst/>
              <a:ahLst/>
              <a:cxnLst/>
              <a:rect l="l" t="t" r="r" b="b"/>
              <a:pathLst>
                <a:path w="4704" h="655" extrusionOk="0">
                  <a:moveTo>
                    <a:pt x="2488" y="1"/>
                  </a:moveTo>
                  <a:cubicBezTo>
                    <a:pt x="1781" y="1"/>
                    <a:pt x="948" y="125"/>
                    <a:pt x="60" y="512"/>
                  </a:cubicBezTo>
                  <a:cubicBezTo>
                    <a:pt x="12" y="535"/>
                    <a:pt x="0" y="571"/>
                    <a:pt x="12" y="619"/>
                  </a:cubicBezTo>
                  <a:cubicBezTo>
                    <a:pt x="24" y="642"/>
                    <a:pt x="60" y="654"/>
                    <a:pt x="84" y="654"/>
                  </a:cubicBezTo>
                  <a:cubicBezTo>
                    <a:pt x="107" y="654"/>
                    <a:pt x="107" y="654"/>
                    <a:pt x="119" y="642"/>
                  </a:cubicBezTo>
                  <a:cubicBezTo>
                    <a:pt x="983" y="258"/>
                    <a:pt x="1798" y="134"/>
                    <a:pt x="2488" y="134"/>
                  </a:cubicBezTo>
                  <a:cubicBezTo>
                    <a:pt x="3720" y="134"/>
                    <a:pt x="4557" y="528"/>
                    <a:pt x="4572" y="535"/>
                  </a:cubicBezTo>
                  <a:cubicBezTo>
                    <a:pt x="4583" y="546"/>
                    <a:pt x="4595" y="550"/>
                    <a:pt x="4607" y="550"/>
                  </a:cubicBezTo>
                  <a:cubicBezTo>
                    <a:pt x="4634" y="550"/>
                    <a:pt x="4659" y="528"/>
                    <a:pt x="4668" y="512"/>
                  </a:cubicBezTo>
                  <a:cubicBezTo>
                    <a:pt x="4703" y="464"/>
                    <a:pt x="4668" y="416"/>
                    <a:pt x="4644" y="404"/>
                  </a:cubicBezTo>
                  <a:cubicBezTo>
                    <a:pt x="4621" y="404"/>
                    <a:pt x="3761" y="1"/>
                    <a:pt x="248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3"/>
            <p:cNvSpPr/>
            <p:nvPr/>
          </p:nvSpPr>
          <p:spPr>
            <a:xfrm>
              <a:off x="5250650" y="1417375"/>
              <a:ext cx="24150" cy="69150"/>
            </a:xfrm>
            <a:custGeom>
              <a:avLst/>
              <a:gdLst/>
              <a:ahLst/>
              <a:cxnLst/>
              <a:rect l="l" t="t" r="r" b="b"/>
              <a:pathLst>
                <a:path w="966" h="2766" extrusionOk="0">
                  <a:moveTo>
                    <a:pt x="882" y="1"/>
                  </a:moveTo>
                  <a:cubicBezTo>
                    <a:pt x="864" y="1"/>
                    <a:pt x="846" y="10"/>
                    <a:pt x="834" y="28"/>
                  </a:cubicBezTo>
                  <a:cubicBezTo>
                    <a:pt x="834" y="39"/>
                    <a:pt x="572" y="289"/>
                    <a:pt x="429" y="754"/>
                  </a:cubicBezTo>
                  <a:cubicBezTo>
                    <a:pt x="287" y="1182"/>
                    <a:pt x="227" y="1873"/>
                    <a:pt x="668" y="2718"/>
                  </a:cubicBezTo>
                  <a:cubicBezTo>
                    <a:pt x="668" y="2742"/>
                    <a:pt x="691" y="2766"/>
                    <a:pt x="727" y="2766"/>
                  </a:cubicBezTo>
                  <a:cubicBezTo>
                    <a:pt x="739" y="2766"/>
                    <a:pt x="751" y="2766"/>
                    <a:pt x="751" y="2730"/>
                  </a:cubicBezTo>
                  <a:cubicBezTo>
                    <a:pt x="787" y="2706"/>
                    <a:pt x="799" y="2659"/>
                    <a:pt x="787" y="2623"/>
                  </a:cubicBezTo>
                  <a:cubicBezTo>
                    <a:pt x="1" y="1099"/>
                    <a:pt x="894" y="170"/>
                    <a:pt x="930" y="123"/>
                  </a:cubicBezTo>
                  <a:cubicBezTo>
                    <a:pt x="965" y="99"/>
                    <a:pt x="965" y="51"/>
                    <a:pt x="930" y="28"/>
                  </a:cubicBezTo>
                  <a:cubicBezTo>
                    <a:pt x="918" y="10"/>
                    <a:pt x="900" y="1"/>
                    <a:pt x="8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3"/>
            <p:cNvSpPr/>
            <p:nvPr/>
          </p:nvSpPr>
          <p:spPr>
            <a:xfrm>
              <a:off x="5227450" y="1405150"/>
              <a:ext cx="49425" cy="186450"/>
            </a:xfrm>
            <a:custGeom>
              <a:avLst/>
              <a:gdLst/>
              <a:ahLst/>
              <a:cxnLst/>
              <a:rect l="l" t="t" r="r" b="b"/>
              <a:pathLst>
                <a:path w="1977" h="7458" extrusionOk="0">
                  <a:moveTo>
                    <a:pt x="1149" y="0"/>
                  </a:moveTo>
                  <a:cubicBezTo>
                    <a:pt x="1116" y="0"/>
                    <a:pt x="1081" y="13"/>
                    <a:pt x="1072" y="40"/>
                  </a:cubicBezTo>
                  <a:cubicBezTo>
                    <a:pt x="1024" y="112"/>
                    <a:pt x="0" y="1826"/>
                    <a:pt x="524" y="3053"/>
                  </a:cubicBezTo>
                  <a:cubicBezTo>
                    <a:pt x="965" y="4124"/>
                    <a:pt x="1798" y="6124"/>
                    <a:pt x="584" y="7339"/>
                  </a:cubicBezTo>
                  <a:cubicBezTo>
                    <a:pt x="548" y="7374"/>
                    <a:pt x="548" y="7422"/>
                    <a:pt x="584" y="7446"/>
                  </a:cubicBezTo>
                  <a:cubicBezTo>
                    <a:pt x="595" y="7458"/>
                    <a:pt x="631" y="7458"/>
                    <a:pt x="643" y="7458"/>
                  </a:cubicBezTo>
                  <a:cubicBezTo>
                    <a:pt x="655" y="7458"/>
                    <a:pt x="667" y="7446"/>
                    <a:pt x="679" y="7434"/>
                  </a:cubicBezTo>
                  <a:cubicBezTo>
                    <a:pt x="1977" y="6124"/>
                    <a:pt x="1119" y="4088"/>
                    <a:pt x="655" y="2981"/>
                  </a:cubicBezTo>
                  <a:cubicBezTo>
                    <a:pt x="167" y="1826"/>
                    <a:pt x="1191" y="124"/>
                    <a:pt x="1203" y="112"/>
                  </a:cubicBezTo>
                  <a:cubicBezTo>
                    <a:pt x="1215" y="76"/>
                    <a:pt x="1203" y="16"/>
                    <a:pt x="1179" y="5"/>
                  </a:cubicBezTo>
                  <a:cubicBezTo>
                    <a:pt x="1170" y="2"/>
                    <a:pt x="1160" y="0"/>
                    <a:pt x="114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3"/>
            <p:cNvSpPr/>
            <p:nvPr/>
          </p:nvSpPr>
          <p:spPr>
            <a:xfrm>
              <a:off x="5217925" y="1498525"/>
              <a:ext cx="23225" cy="85050"/>
            </a:xfrm>
            <a:custGeom>
              <a:avLst/>
              <a:gdLst/>
              <a:ahLst/>
              <a:cxnLst/>
              <a:rect l="l" t="t" r="r" b="b"/>
              <a:pathLst>
                <a:path w="929" h="3402" extrusionOk="0">
                  <a:moveTo>
                    <a:pt x="71" y="0"/>
                  </a:moveTo>
                  <a:cubicBezTo>
                    <a:pt x="48" y="0"/>
                    <a:pt x="26" y="6"/>
                    <a:pt x="12" y="20"/>
                  </a:cubicBezTo>
                  <a:cubicBezTo>
                    <a:pt x="0" y="56"/>
                    <a:pt x="0" y="91"/>
                    <a:pt x="24" y="127"/>
                  </a:cubicBezTo>
                  <a:cubicBezTo>
                    <a:pt x="24" y="127"/>
                    <a:pt x="655" y="651"/>
                    <a:pt x="726" y="1461"/>
                  </a:cubicBezTo>
                  <a:cubicBezTo>
                    <a:pt x="774" y="2056"/>
                    <a:pt x="536" y="2675"/>
                    <a:pt x="12" y="3282"/>
                  </a:cubicBezTo>
                  <a:cubicBezTo>
                    <a:pt x="0" y="3306"/>
                    <a:pt x="0" y="3354"/>
                    <a:pt x="24" y="3389"/>
                  </a:cubicBezTo>
                  <a:cubicBezTo>
                    <a:pt x="36" y="3401"/>
                    <a:pt x="60" y="3401"/>
                    <a:pt x="72" y="3401"/>
                  </a:cubicBezTo>
                  <a:cubicBezTo>
                    <a:pt x="95" y="3401"/>
                    <a:pt x="119" y="3401"/>
                    <a:pt x="131" y="3389"/>
                  </a:cubicBezTo>
                  <a:cubicBezTo>
                    <a:pt x="679" y="2735"/>
                    <a:pt x="929" y="2092"/>
                    <a:pt x="869" y="1449"/>
                  </a:cubicBezTo>
                  <a:cubicBezTo>
                    <a:pt x="786" y="556"/>
                    <a:pt x="143" y="20"/>
                    <a:pt x="119" y="8"/>
                  </a:cubicBezTo>
                  <a:cubicBezTo>
                    <a:pt x="104" y="3"/>
                    <a:pt x="88" y="0"/>
                    <a:pt x="7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3"/>
            <p:cNvSpPr/>
            <p:nvPr/>
          </p:nvSpPr>
          <p:spPr>
            <a:xfrm>
              <a:off x="5217025" y="1398975"/>
              <a:ext cx="29800" cy="50950"/>
            </a:xfrm>
            <a:custGeom>
              <a:avLst/>
              <a:gdLst/>
              <a:ahLst/>
              <a:cxnLst/>
              <a:rect l="l" t="t" r="r" b="b"/>
              <a:pathLst>
                <a:path w="1192" h="2038" extrusionOk="0">
                  <a:moveTo>
                    <a:pt x="1096" y="0"/>
                  </a:moveTo>
                  <a:cubicBezTo>
                    <a:pt x="1082" y="0"/>
                    <a:pt x="1069" y="4"/>
                    <a:pt x="1060" y="13"/>
                  </a:cubicBezTo>
                  <a:cubicBezTo>
                    <a:pt x="1012" y="49"/>
                    <a:pt x="0" y="799"/>
                    <a:pt x="0" y="1966"/>
                  </a:cubicBezTo>
                  <a:cubicBezTo>
                    <a:pt x="0" y="2014"/>
                    <a:pt x="36" y="2037"/>
                    <a:pt x="72" y="2037"/>
                  </a:cubicBezTo>
                  <a:cubicBezTo>
                    <a:pt x="108" y="2037"/>
                    <a:pt x="155" y="2014"/>
                    <a:pt x="155" y="1966"/>
                  </a:cubicBezTo>
                  <a:cubicBezTo>
                    <a:pt x="155" y="883"/>
                    <a:pt x="1132" y="132"/>
                    <a:pt x="1143" y="132"/>
                  </a:cubicBezTo>
                  <a:cubicBezTo>
                    <a:pt x="1179" y="109"/>
                    <a:pt x="1191" y="61"/>
                    <a:pt x="1167" y="25"/>
                  </a:cubicBezTo>
                  <a:cubicBezTo>
                    <a:pt x="1145" y="11"/>
                    <a:pt x="1119" y="0"/>
                    <a:pt x="109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3"/>
            <p:cNvSpPr/>
            <p:nvPr/>
          </p:nvSpPr>
          <p:spPr>
            <a:xfrm>
              <a:off x="5705175" y="1400375"/>
              <a:ext cx="56000" cy="194800"/>
            </a:xfrm>
            <a:custGeom>
              <a:avLst/>
              <a:gdLst/>
              <a:ahLst/>
              <a:cxnLst/>
              <a:rect l="l" t="t" r="r" b="b"/>
              <a:pathLst>
                <a:path w="2240" h="7792" extrusionOk="0">
                  <a:moveTo>
                    <a:pt x="875" y="0"/>
                  </a:moveTo>
                  <a:cubicBezTo>
                    <a:pt x="847" y="0"/>
                    <a:pt x="819" y="11"/>
                    <a:pt x="810" y="29"/>
                  </a:cubicBezTo>
                  <a:cubicBezTo>
                    <a:pt x="810" y="53"/>
                    <a:pt x="1" y="1565"/>
                    <a:pt x="656" y="3065"/>
                  </a:cubicBezTo>
                  <a:lnTo>
                    <a:pt x="751" y="3291"/>
                  </a:lnTo>
                  <a:cubicBezTo>
                    <a:pt x="1370" y="4720"/>
                    <a:pt x="2072" y="6327"/>
                    <a:pt x="1108" y="7673"/>
                  </a:cubicBezTo>
                  <a:cubicBezTo>
                    <a:pt x="1072" y="7696"/>
                    <a:pt x="1084" y="7744"/>
                    <a:pt x="1120" y="7768"/>
                  </a:cubicBezTo>
                  <a:cubicBezTo>
                    <a:pt x="1132" y="7792"/>
                    <a:pt x="1144" y="7792"/>
                    <a:pt x="1168" y="7792"/>
                  </a:cubicBezTo>
                  <a:cubicBezTo>
                    <a:pt x="1191" y="7792"/>
                    <a:pt x="1203" y="7768"/>
                    <a:pt x="1227" y="7756"/>
                  </a:cubicBezTo>
                  <a:cubicBezTo>
                    <a:pt x="2239" y="6363"/>
                    <a:pt x="1525" y="4708"/>
                    <a:pt x="882" y="3244"/>
                  </a:cubicBezTo>
                  <a:lnTo>
                    <a:pt x="787" y="3029"/>
                  </a:lnTo>
                  <a:cubicBezTo>
                    <a:pt x="167" y="1577"/>
                    <a:pt x="929" y="124"/>
                    <a:pt x="941" y="112"/>
                  </a:cubicBezTo>
                  <a:cubicBezTo>
                    <a:pt x="953" y="65"/>
                    <a:pt x="941" y="17"/>
                    <a:pt x="906" y="5"/>
                  </a:cubicBezTo>
                  <a:cubicBezTo>
                    <a:pt x="896" y="2"/>
                    <a:pt x="886" y="0"/>
                    <a:pt x="87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3"/>
            <p:cNvSpPr/>
            <p:nvPr/>
          </p:nvSpPr>
          <p:spPr>
            <a:xfrm>
              <a:off x="5706375" y="1506650"/>
              <a:ext cx="24125" cy="84075"/>
            </a:xfrm>
            <a:custGeom>
              <a:avLst/>
              <a:gdLst/>
              <a:ahLst/>
              <a:cxnLst/>
              <a:rect l="l" t="t" r="r" b="b"/>
              <a:pathLst>
                <a:path w="965" h="3363" extrusionOk="0">
                  <a:moveTo>
                    <a:pt x="89" y="0"/>
                  </a:moveTo>
                  <a:cubicBezTo>
                    <a:pt x="57" y="0"/>
                    <a:pt x="21" y="13"/>
                    <a:pt x="12" y="40"/>
                  </a:cubicBezTo>
                  <a:cubicBezTo>
                    <a:pt x="0" y="64"/>
                    <a:pt x="12" y="124"/>
                    <a:pt x="48" y="147"/>
                  </a:cubicBezTo>
                  <a:cubicBezTo>
                    <a:pt x="60" y="147"/>
                    <a:pt x="536" y="445"/>
                    <a:pt x="679" y="1100"/>
                  </a:cubicBezTo>
                  <a:cubicBezTo>
                    <a:pt x="822" y="1719"/>
                    <a:pt x="619" y="2433"/>
                    <a:pt x="107" y="3243"/>
                  </a:cubicBezTo>
                  <a:cubicBezTo>
                    <a:pt x="72" y="3267"/>
                    <a:pt x="84" y="3314"/>
                    <a:pt x="119" y="3338"/>
                  </a:cubicBezTo>
                  <a:cubicBezTo>
                    <a:pt x="131" y="3362"/>
                    <a:pt x="143" y="3362"/>
                    <a:pt x="167" y="3362"/>
                  </a:cubicBezTo>
                  <a:cubicBezTo>
                    <a:pt x="179" y="3362"/>
                    <a:pt x="203" y="3362"/>
                    <a:pt x="227" y="3314"/>
                  </a:cubicBezTo>
                  <a:cubicBezTo>
                    <a:pt x="774" y="2481"/>
                    <a:pt x="965" y="1719"/>
                    <a:pt x="822" y="1064"/>
                  </a:cubicBezTo>
                  <a:cubicBezTo>
                    <a:pt x="655" y="350"/>
                    <a:pt x="131" y="28"/>
                    <a:pt x="119" y="5"/>
                  </a:cubicBezTo>
                  <a:cubicBezTo>
                    <a:pt x="110" y="2"/>
                    <a:pt x="100" y="0"/>
                    <a:pt x="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3"/>
            <p:cNvSpPr/>
            <p:nvPr/>
          </p:nvSpPr>
          <p:spPr>
            <a:xfrm>
              <a:off x="5727500" y="1405450"/>
              <a:ext cx="36650" cy="110250"/>
            </a:xfrm>
            <a:custGeom>
              <a:avLst/>
              <a:gdLst/>
              <a:ahLst/>
              <a:cxnLst/>
              <a:rect l="l" t="t" r="r" b="b"/>
              <a:pathLst>
                <a:path w="1466" h="4410" extrusionOk="0">
                  <a:moveTo>
                    <a:pt x="1114" y="0"/>
                  </a:moveTo>
                  <a:cubicBezTo>
                    <a:pt x="1105" y="0"/>
                    <a:pt x="1095" y="2"/>
                    <a:pt x="1084" y="4"/>
                  </a:cubicBezTo>
                  <a:cubicBezTo>
                    <a:pt x="1060" y="28"/>
                    <a:pt x="465" y="278"/>
                    <a:pt x="239" y="1040"/>
                  </a:cubicBezTo>
                  <a:cubicBezTo>
                    <a:pt x="1" y="1898"/>
                    <a:pt x="358" y="3029"/>
                    <a:pt x="1310" y="4386"/>
                  </a:cubicBezTo>
                  <a:cubicBezTo>
                    <a:pt x="1322" y="4398"/>
                    <a:pt x="1334" y="4410"/>
                    <a:pt x="1370" y="4410"/>
                  </a:cubicBezTo>
                  <a:cubicBezTo>
                    <a:pt x="1378" y="4410"/>
                    <a:pt x="1391" y="4404"/>
                    <a:pt x="1403" y="4404"/>
                  </a:cubicBezTo>
                  <a:cubicBezTo>
                    <a:pt x="1408" y="4404"/>
                    <a:pt x="1414" y="4406"/>
                    <a:pt x="1418" y="4410"/>
                  </a:cubicBezTo>
                  <a:cubicBezTo>
                    <a:pt x="1441" y="4386"/>
                    <a:pt x="1465" y="4338"/>
                    <a:pt x="1429" y="4315"/>
                  </a:cubicBezTo>
                  <a:cubicBezTo>
                    <a:pt x="525" y="3017"/>
                    <a:pt x="155" y="1898"/>
                    <a:pt x="394" y="1100"/>
                  </a:cubicBezTo>
                  <a:cubicBezTo>
                    <a:pt x="584" y="409"/>
                    <a:pt x="1144" y="159"/>
                    <a:pt x="1144" y="159"/>
                  </a:cubicBezTo>
                  <a:cubicBezTo>
                    <a:pt x="1191" y="124"/>
                    <a:pt x="1215" y="100"/>
                    <a:pt x="1191" y="52"/>
                  </a:cubicBezTo>
                  <a:cubicBezTo>
                    <a:pt x="1164" y="16"/>
                    <a:pt x="1144" y="0"/>
                    <a:pt x="111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3"/>
            <p:cNvSpPr/>
            <p:nvPr/>
          </p:nvSpPr>
          <p:spPr>
            <a:xfrm>
              <a:off x="5736725" y="1432775"/>
              <a:ext cx="25925" cy="45725"/>
            </a:xfrm>
            <a:custGeom>
              <a:avLst/>
              <a:gdLst/>
              <a:ahLst/>
              <a:cxnLst/>
              <a:rect l="l" t="t" r="r" b="b"/>
              <a:pathLst>
                <a:path w="1037" h="1829" extrusionOk="0">
                  <a:moveTo>
                    <a:pt x="860" y="1"/>
                  </a:moveTo>
                  <a:cubicBezTo>
                    <a:pt x="838" y="1"/>
                    <a:pt x="814" y="16"/>
                    <a:pt x="798" y="31"/>
                  </a:cubicBezTo>
                  <a:cubicBezTo>
                    <a:pt x="775" y="43"/>
                    <a:pt x="1" y="1090"/>
                    <a:pt x="894" y="1817"/>
                  </a:cubicBezTo>
                  <a:cubicBezTo>
                    <a:pt x="918" y="1828"/>
                    <a:pt x="929" y="1828"/>
                    <a:pt x="941" y="1828"/>
                  </a:cubicBezTo>
                  <a:cubicBezTo>
                    <a:pt x="977" y="1828"/>
                    <a:pt x="989" y="1817"/>
                    <a:pt x="1013" y="1805"/>
                  </a:cubicBezTo>
                  <a:cubicBezTo>
                    <a:pt x="1037" y="1769"/>
                    <a:pt x="1037" y="1733"/>
                    <a:pt x="1001" y="1698"/>
                  </a:cubicBezTo>
                  <a:cubicBezTo>
                    <a:pt x="227" y="1055"/>
                    <a:pt x="882" y="162"/>
                    <a:pt x="918" y="126"/>
                  </a:cubicBezTo>
                  <a:cubicBezTo>
                    <a:pt x="941" y="90"/>
                    <a:pt x="929" y="43"/>
                    <a:pt x="894" y="19"/>
                  </a:cubicBezTo>
                  <a:cubicBezTo>
                    <a:pt x="885" y="6"/>
                    <a:pt x="873" y="1"/>
                    <a:pt x="86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3"/>
            <p:cNvSpPr/>
            <p:nvPr/>
          </p:nvSpPr>
          <p:spPr>
            <a:xfrm>
              <a:off x="5673625" y="1006525"/>
              <a:ext cx="132275" cy="125075"/>
            </a:xfrm>
            <a:custGeom>
              <a:avLst/>
              <a:gdLst/>
              <a:ahLst/>
              <a:cxnLst/>
              <a:rect l="l" t="t" r="r" b="b"/>
              <a:pathLst>
                <a:path w="5291" h="5003" extrusionOk="0">
                  <a:moveTo>
                    <a:pt x="2680" y="1"/>
                  </a:moveTo>
                  <a:cubicBezTo>
                    <a:pt x="1854" y="1"/>
                    <a:pt x="647" y="392"/>
                    <a:pt x="382" y="1353"/>
                  </a:cubicBezTo>
                  <a:cubicBezTo>
                    <a:pt x="24" y="2615"/>
                    <a:pt x="548" y="3162"/>
                    <a:pt x="548" y="3162"/>
                  </a:cubicBezTo>
                  <a:cubicBezTo>
                    <a:pt x="548" y="3162"/>
                    <a:pt x="310" y="3388"/>
                    <a:pt x="167" y="3674"/>
                  </a:cubicBezTo>
                  <a:cubicBezTo>
                    <a:pt x="1" y="3960"/>
                    <a:pt x="1477" y="4936"/>
                    <a:pt x="1584" y="4996"/>
                  </a:cubicBezTo>
                  <a:cubicBezTo>
                    <a:pt x="1593" y="5000"/>
                    <a:pt x="1604" y="5002"/>
                    <a:pt x="1616" y="5002"/>
                  </a:cubicBezTo>
                  <a:cubicBezTo>
                    <a:pt x="1763" y="5002"/>
                    <a:pt x="2129" y="4683"/>
                    <a:pt x="2382" y="4496"/>
                  </a:cubicBezTo>
                  <a:cubicBezTo>
                    <a:pt x="2416" y="4468"/>
                    <a:pt x="2493" y="4459"/>
                    <a:pt x="2600" y="4459"/>
                  </a:cubicBezTo>
                  <a:cubicBezTo>
                    <a:pt x="2768" y="4459"/>
                    <a:pt x="3010" y="4480"/>
                    <a:pt x="3278" y="4480"/>
                  </a:cubicBezTo>
                  <a:cubicBezTo>
                    <a:pt x="4150" y="4480"/>
                    <a:pt x="5290" y="4258"/>
                    <a:pt x="5013" y="2365"/>
                  </a:cubicBezTo>
                  <a:cubicBezTo>
                    <a:pt x="4751" y="507"/>
                    <a:pt x="3287" y="102"/>
                    <a:pt x="3287" y="102"/>
                  </a:cubicBezTo>
                  <a:cubicBezTo>
                    <a:pt x="3143" y="36"/>
                    <a:pt x="2929" y="1"/>
                    <a:pt x="2680"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3"/>
            <p:cNvSpPr/>
            <p:nvPr/>
          </p:nvSpPr>
          <p:spPr>
            <a:xfrm>
              <a:off x="5686725" y="1046725"/>
              <a:ext cx="78000" cy="76075"/>
            </a:xfrm>
            <a:custGeom>
              <a:avLst/>
              <a:gdLst/>
              <a:ahLst/>
              <a:cxnLst/>
              <a:rect l="l" t="t" r="r" b="b"/>
              <a:pathLst>
                <a:path w="3120" h="3043" extrusionOk="0">
                  <a:moveTo>
                    <a:pt x="1679" y="899"/>
                  </a:moveTo>
                  <a:lnTo>
                    <a:pt x="1679" y="899"/>
                  </a:lnTo>
                  <a:cubicBezTo>
                    <a:pt x="1632" y="1007"/>
                    <a:pt x="1584" y="1090"/>
                    <a:pt x="1560" y="1161"/>
                  </a:cubicBezTo>
                  <a:cubicBezTo>
                    <a:pt x="1560" y="1078"/>
                    <a:pt x="1608" y="995"/>
                    <a:pt x="1679" y="899"/>
                  </a:cubicBezTo>
                  <a:close/>
                  <a:moveTo>
                    <a:pt x="2287" y="1292"/>
                  </a:moveTo>
                  <a:lnTo>
                    <a:pt x="2287" y="1292"/>
                  </a:lnTo>
                  <a:cubicBezTo>
                    <a:pt x="2179" y="1459"/>
                    <a:pt x="2060" y="1542"/>
                    <a:pt x="2001" y="1578"/>
                  </a:cubicBezTo>
                  <a:cubicBezTo>
                    <a:pt x="2001" y="1471"/>
                    <a:pt x="2144" y="1364"/>
                    <a:pt x="2287" y="1292"/>
                  </a:cubicBezTo>
                  <a:close/>
                  <a:moveTo>
                    <a:pt x="1813" y="0"/>
                  </a:moveTo>
                  <a:cubicBezTo>
                    <a:pt x="1447" y="0"/>
                    <a:pt x="559" y="1225"/>
                    <a:pt x="24" y="1971"/>
                  </a:cubicBezTo>
                  <a:cubicBezTo>
                    <a:pt x="1" y="2007"/>
                    <a:pt x="12" y="2042"/>
                    <a:pt x="36" y="2078"/>
                  </a:cubicBezTo>
                  <a:cubicBezTo>
                    <a:pt x="49" y="2091"/>
                    <a:pt x="64" y="2096"/>
                    <a:pt x="79" y="2096"/>
                  </a:cubicBezTo>
                  <a:cubicBezTo>
                    <a:pt x="104" y="2096"/>
                    <a:pt x="128" y="2081"/>
                    <a:pt x="143" y="2066"/>
                  </a:cubicBezTo>
                  <a:cubicBezTo>
                    <a:pt x="874" y="1011"/>
                    <a:pt x="1604" y="159"/>
                    <a:pt x="1785" y="159"/>
                  </a:cubicBezTo>
                  <a:cubicBezTo>
                    <a:pt x="1790" y="159"/>
                    <a:pt x="1794" y="160"/>
                    <a:pt x="1798" y="161"/>
                  </a:cubicBezTo>
                  <a:cubicBezTo>
                    <a:pt x="1822" y="185"/>
                    <a:pt x="1846" y="245"/>
                    <a:pt x="1846" y="352"/>
                  </a:cubicBezTo>
                  <a:cubicBezTo>
                    <a:pt x="1846" y="423"/>
                    <a:pt x="1822" y="530"/>
                    <a:pt x="1798" y="614"/>
                  </a:cubicBezTo>
                  <a:cubicBezTo>
                    <a:pt x="1572" y="792"/>
                    <a:pt x="1382" y="1066"/>
                    <a:pt x="1429" y="1257"/>
                  </a:cubicBezTo>
                  <a:cubicBezTo>
                    <a:pt x="1441" y="1352"/>
                    <a:pt x="1501" y="1364"/>
                    <a:pt x="1525" y="1364"/>
                  </a:cubicBezTo>
                  <a:cubicBezTo>
                    <a:pt x="1703" y="1364"/>
                    <a:pt x="1882" y="828"/>
                    <a:pt x="1906" y="768"/>
                  </a:cubicBezTo>
                  <a:cubicBezTo>
                    <a:pt x="1906" y="757"/>
                    <a:pt x="1917" y="721"/>
                    <a:pt x="1917" y="709"/>
                  </a:cubicBezTo>
                  <a:cubicBezTo>
                    <a:pt x="1953" y="673"/>
                    <a:pt x="2025" y="649"/>
                    <a:pt x="2060" y="637"/>
                  </a:cubicBezTo>
                  <a:cubicBezTo>
                    <a:pt x="2113" y="618"/>
                    <a:pt x="2161" y="609"/>
                    <a:pt x="2202" y="609"/>
                  </a:cubicBezTo>
                  <a:cubicBezTo>
                    <a:pt x="2292" y="609"/>
                    <a:pt x="2357" y="652"/>
                    <a:pt x="2406" y="733"/>
                  </a:cubicBezTo>
                  <a:cubicBezTo>
                    <a:pt x="2477" y="852"/>
                    <a:pt x="2453" y="1007"/>
                    <a:pt x="2406" y="1126"/>
                  </a:cubicBezTo>
                  <a:cubicBezTo>
                    <a:pt x="2144" y="1185"/>
                    <a:pt x="1858" y="1388"/>
                    <a:pt x="1858" y="1602"/>
                  </a:cubicBezTo>
                  <a:cubicBezTo>
                    <a:pt x="1858" y="1697"/>
                    <a:pt x="1894" y="1721"/>
                    <a:pt x="1929" y="1733"/>
                  </a:cubicBezTo>
                  <a:cubicBezTo>
                    <a:pt x="1943" y="1738"/>
                    <a:pt x="1957" y="1740"/>
                    <a:pt x="1972" y="1740"/>
                  </a:cubicBezTo>
                  <a:cubicBezTo>
                    <a:pt x="2098" y="1740"/>
                    <a:pt x="2257" y="1571"/>
                    <a:pt x="2310" y="1507"/>
                  </a:cubicBezTo>
                  <a:cubicBezTo>
                    <a:pt x="2370" y="1435"/>
                    <a:pt x="2453" y="1352"/>
                    <a:pt x="2489" y="1245"/>
                  </a:cubicBezTo>
                  <a:cubicBezTo>
                    <a:pt x="2515" y="1242"/>
                    <a:pt x="2541" y="1240"/>
                    <a:pt x="2567" y="1240"/>
                  </a:cubicBezTo>
                  <a:cubicBezTo>
                    <a:pt x="2650" y="1240"/>
                    <a:pt x="2729" y="1261"/>
                    <a:pt x="2775" y="1352"/>
                  </a:cubicBezTo>
                  <a:cubicBezTo>
                    <a:pt x="2870" y="1542"/>
                    <a:pt x="2001" y="2304"/>
                    <a:pt x="1155" y="2912"/>
                  </a:cubicBezTo>
                  <a:cubicBezTo>
                    <a:pt x="1132" y="2947"/>
                    <a:pt x="1108" y="2983"/>
                    <a:pt x="1144" y="3019"/>
                  </a:cubicBezTo>
                  <a:cubicBezTo>
                    <a:pt x="1155" y="3031"/>
                    <a:pt x="1167" y="3043"/>
                    <a:pt x="1203" y="3043"/>
                  </a:cubicBezTo>
                  <a:cubicBezTo>
                    <a:pt x="1215" y="3043"/>
                    <a:pt x="1227" y="3031"/>
                    <a:pt x="1263" y="3031"/>
                  </a:cubicBezTo>
                  <a:cubicBezTo>
                    <a:pt x="1703" y="2721"/>
                    <a:pt x="3120" y="1661"/>
                    <a:pt x="2929" y="1280"/>
                  </a:cubicBezTo>
                  <a:cubicBezTo>
                    <a:pt x="2870" y="1161"/>
                    <a:pt x="2751" y="1078"/>
                    <a:pt x="2584" y="1078"/>
                  </a:cubicBezTo>
                  <a:cubicBezTo>
                    <a:pt x="2632" y="947"/>
                    <a:pt x="2632" y="780"/>
                    <a:pt x="2560" y="649"/>
                  </a:cubicBezTo>
                  <a:cubicBezTo>
                    <a:pt x="2485" y="515"/>
                    <a:pt x="2368" y="446"/>
                    <a:pt x="2226" y="446"/>
                  </a:cubicBezTo>
                  <a:cubicBezTo>
                    <a:pt x="2167" y="446"/>
                    <a:pt x="2103" y="458"/>
                    <a:pt x="2036" y="483"/>
                  </a:cubicBezTo>
                  <a:cubicBezTo>
                    <a:pt x="2025" y="483"/>
                    <a:pt x="2001" y="495"/>
                    <a:pt x="1989" y="495"/>
                  </a:cubicBezTo>
                  <a:cubicBezTo>
                    <a:pt x="2025" y="304"/>
                    <a:pt x="2025" y="114"/>
                    <a:pt x="1882" y="18"/>
                  </a:cubicBezTo>
                  <a:cubicBezTo>
                    <a:pt x="1862" y="6"/>
                    <a:pt x="1839" y="0"/>
                    <a:pt x="181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3"/>
            <p:cNvSpPr/>
            <p:nvPr/>
          </p:nvSpPr>
          <p:spPr>
            <a:xfrm>
              <a:off x="5775425" y="1043400"/>
              <a:ext cx="26225" cy="50825"/>
            </a:xfrm>
            <a:custGeom>
              <a:avLst/>
              <a:gdLst/>
              <a:ahLst/>
              <a:cxnLst/>
              <a:rect l="l" t="t" r="r" b="b"/>
              <a:pathLst>
                <a:path w="1049" h="2033" extrusionOk="0">
                  <a:moveTo>
                    <a:pt x="81" y="1"/>
                  </a:moveTo>
                  <a:cubicBezTo>
                    <a:pt x="60" y="1"/>
                    <a:pt x="38" y="6"/>
                    <a:pt x="24" y="20"/>
                  </a:cubicBezTo>
                  <a:cubicBezTo>
                    <a:pt x="1" y="56"/>
                    <a:pt x="1" y="104"/>
                    <a:pt x="36" y="128"/>
                  </a:cubicBezTo>
                  <a:cubicBezTo>
                    <a:pt x="36" y="139"/>
                    <a:pt x="870" y="818"/>
                    <a:pt x="334" y="1925"/>
                  </a:cubicBezTo>
                  <a:cubicBezTo>
                    <a:pt x="298" y="1973"/>
                    <a:pt x="334" y="2021"/>
                    <a:pt x="358" y="2033"/>
                  </a:cubicBezTo>
                  <a:lnTo>
                    <a:pt x="393" y="2033"/>
                  </a:lnTo>
                  <a:cubicBezTo>
                    <a:pt x="417" y="2033"/>
                    <a:pt x="441" y="2021"/>
                    <a:pt x="465" y="1985"/>
                  </a:cubicBezTo>
                  <a:cubicBezTo>
                    <a:pt x="1048" y="770"/>
                    <a:pt x="143" y="20"/>
                    <a:pt x="120" y="8"/>
                  </a:cubicBezTo>
                  <a:cubicBezTo>
                    <a:pt x="110" y="4"/>
                    <a:pt x="96" y="1"/>
                    <a:pt x="8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3"/>
            <p:cNvSpPr/>
            <p:nvPr/>
          </p:nvSpPr>
          <p:spPr>
            <a:xfrm>
              <a:off x="5654575" y="1107300"/>
              <a:ext cx="55400" cy="41825"/>
            </a:xfrm>
            <a:custGeom>
              <a:avLst/>
              <a:gdLst/>
              <a:ahLst/>
              <a:cxnLst/>
              <a:rect l="l" t="t" r="r" b="b"/>
              <a:pathLst>
                <a:path w="2216" h="1673" extrusionOk="0">
                  <a:moveTo>
                    <a:pt x="941" y="0"/>
                  </a:moveTo>
                  <a:cubicBezTo>
                    <a:pt x="941" y="0"/>
                    <a:pt x="1" y="822"/>
                    <a:pt x="239" y="1024"/>
                  </a:cubicBezTo>
                  <a:cubicBezTo>
                    <a:pt x="313" y="1091"/>
                    <a:pt x="400" y="1114"/>
                    <a:pt x="486" y="1114"/>
                  </a:cubicBezTo>
                  <a:cubicBezTo>
                    <a:pt x="677" y="1114"/>
                    <a:pt x="858" y="1001"/>
                    <a:pt x="858" y="1001"/>
                  </a:cubicBezTo>
                  <a:lnTo>
                    <a:pt x="858" y="1001"/>
                  </a:lnTo>
                  <a:cubicBezTo>
                    <a:pt x="858" y="1001"/>
                    <a:pt x="667" y="1572"/>
                    <a:pt x="953" y="1667"/>
                  </a:cubicBezTo>
                  <a:cubicBezTo>
                    <a:pt x="966" y="1671"/>
                    <a:pt x="979" y="1673"/>
                    <a:pt x="994" y="1673"/>
                  </a:cubicBezTo>
                  <a:cubicBezTo>
                    <a:pt x="1322" y="1673"/>
                    <a:pt x="2215" y="834"/>
                    <a:pt x="2215" y="834"/>
                  </a:cubicBezTo>
                  <a:lnTo>
                    <a:pt x="9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3"/>
            <p:cNvSpPr/>
            <p:nvPr/>
          </p:nvSpPr>
          <p:spPr>
            <a:xfrm>
              <a:off x="5657550" y="1105150"/>
              <a:ext cx="55100" cy="45625"/>
            </a:xfrm>
            <a:custGeom>
              <a:avLst/>
              <a:gdLst/>
              <a:ahLst/>
              <a:cxnLst/>
              <a:rect l="l" t="t" r="r" b="b"/>
              <a:pathLst>
                <a:path w="2204" h="1825" extrusionOk="0">
                  <a:moveTo>
                    <a:pt x="828" y="0"/>
                  </a:moveTo>
                  <a:cubicBezTo>
                    <a:pt x="810" y="0"/>
                    <a:pt x="792" y="9"/>
                    <a:pt x="775" y="27"/>
                  </a:cubicBezTo>
                  <a:cubicBezTo>
                    <a:pt x="679" y="98"/>
                    <a:pt x="1" y="706"/>
                    <a:pt x="1" y="1027"/>
                  </a:cubicBezTo>
                  <a:cubicBezTo>
                    <a:pt x="1" y="1087"/>
                    <a:pt x="13" y="1146"/>
                    <a:pt x="60" y="1170"/>
                  </a:cubicBezTo>
                  <a:cubicBezTo>
                    <a:pt x="144" y="1247"/>
                    <a:pt x="245" y="1274"/>
                    <a:pt x="343" y="1274"/>
                  </a:cubicBezTo>
                  <a:cubicBezTo>
                    <a:pt x="441" y="1274"/>
                    <a:pt x="536" y="1247"/>
                    <a:pt x="608" y="1218"/>
                  </a:cubicBezTo>
                  <a:lnTo>
                    <a:pt x="608" y="1218"/>
                  </a:lnTo>
                  <a:cubicBezTo>
                    <a:pt x="596" y="1348"/>
                    <a:pt x="572" y="1539"/>
                    <a:pt x="644" y="1682"/>
                  </a:cubicBezTo>
                  <a:cubicBezTo>
                    <a:pt x="691" y="1741"/>
                    <a:pt x="727" y="1777"/>
                    <a:pt x="810" y="1813"/>
                  </a:cubicBezTo>
                  <a:cubicBezTo>
                    <a:pt x="822" y="1825"/>
                    <a:pt x="846" y="1825"/>
                    <a:pt x="870" y="1825"/>
                  </a:cubicBezTo>
                  <a:cubicBezTo>
                    <a:pt x="1227" y="1825"/>
                    <a:pt x="1977" y="1110"/>
                    <a:pt x="2168" y="920"/>
                  </a:cubicBezTo>
                  <a:cubicBezTo>
                    <a:pt x="2203" y="884"/>
                    <a:pt x="2203" y="848"/>
                    <a:pt x="2168" y="813"/>
                  </a:cubicBezTo>
                  <a:cubicBezTo>
                    <a:pt x="2156" y="801"/>
                    <a:pt x="2138" y="795"/>
                    <a:pt x="2120" y="795"/>
                  </a:cubicBezTo>
                  <a:cubicBezTo>
                    <a:pt x="2102" y="795"/>
                    <a:pt x="2084" y="801"/>
                    <a:pt x="2072" y="813"/>
                  </a:cubicBezTo>
                  <a:cubicBezTo>
                    <a:pt x="1631" y="1220"/>
                    <a:pt x="1083" y="1638"/>
                    <a:pt x="906" y="1638"/>
                  </a:cubicBezTo>
                  <a:cubicBezTo>
                    <a:pt x="897" y="1638"/>
                    <a:pt x="889" y="1637"/>
                    <a:pt x="882" y="1634"/>
                  </a:cubicBezTo>
                  <a:cubicBezTo>
                    <a:pt x="846" y="1634"/>
                    <a:pt x="822" y="1599"/>
                    <a:pt x="798" y="1575"/>
                  </a:cubicBezTo>
                  <a:cubicBezTo>
                    <a:pt x="739" y="1444"/>
                    <a:pt x="798" y="1158"/>
                    <a:pt x="834" y="1063"/>
                  </a:cubicBezTo>
                  <a:cubicBezTo>
                    <a:pt x="834" y="1039"/>
                    <a:pt x="834" y="1003"/>
                    <a:pt x="798" y="991"/>
                  </a:cubicBezTo>
                  <a:cubicBezTo>
                    <a:pt x="787" y="985"/>
                    <a:pt x="772" y="982"/>
                    <a:pt x="757" y="982"/>
                  </a:cubicBezTo>
                  <a:cubicBezTo>
                    <a:pt x="742" y="982"/>
                    <a:pt x="727" y="985"/>
                    <a:pt x="715" y="991"/>
                  </a:cubicBezTo>
                  <a:cubicBezTo>
                    <a:pt x="706" y="991"/>
                    <a:pt x="531" y="1102"/>
                    <a:pt x="363" y="1102"/>
                  </a:cubicBezTo>
                  <a:cubicBezTo>
                    <a:pt x="297" y="1102"/>
                    <a:pt x="233" y="1086"/>
                    <a:pt x="179" y="1039"/>
                  </a:cubicBezTo>
                  <a:cubicBezTo>
                    <a:pt x="167" y="1039"/>
                    <a:pt x="167" y="1027"/>
                    <a:pt x="167" y="1003"/>
                  </a:cubicBezTo>
                  <a:cubicBezTo>
                    <a:pt x="167" y="825"/>
                    <a:pt x="596" y="372"/>
                    <a:pt x="882" y="134"/>
                  </a:cubicBezTo>
                  <a:cubicBezTo>
                    <a:pt x="906" y="98"/>
                    <a:pt x="906" y="51"/>
                    <a:pt x="882" y="27"/>
                  </a:cubicBezTo>
                  <a:cubicBezTo>
                    <a:pt x="864" y="9"/>
                    <a:pt x="846" y="0"/>
                    <a:pt x="82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3"/>
            <p:cNvSpPr/>
            <p:nvPr/>
          </p:nvSpPr>
          <p:spPr>
            <a:xfrm>
              <a:off x="5657550" y="1085200"/>
              <a:ext cx="69975" cy="63800"/>
            </a:xfrm>
            <a:custGeom>
              <a:avLst/>
              <a:gdLst/>
              <a:ahLst/>
              <a:cxnLst/>
              <a:rect l="l" t="t" r="r" b="b"/>
              <a:pathLst>
                <a:path w="2799" h="2552" extrusionOk="0">
                  <a:moveTo>
                    <a:pt x="944" y="1"/>
                  </a:moveTo>
                  <a:cubicBezTo>
                    <a:pt x="808" y="1"/>
                    <a:pt x="174" y="835"/>
                    <a:pt x="96" y="968"/>
                  </a:cubicBezTo>
                  <a:cubicBezTo>
                    <a:pt x="1" y="1134"/>
                    <a:pt x="1846" y="2551"/>
                    <a:pt x="1846" y="2551"/>
                  </a:cubicBezTo>
                  <a:cubicBezTo>
                    <a:pt x="1846" y="2551"/>
                    <a:pt x="2680" y="1885"/>
                    <a:pt x="2739" y="1706"/>
                  </a:cubicBezTo>
                  <a:cubicBezTo>
                    <a:pt x="2799" y="1527"/>
                    <a:pt x="965" y="15"/>
                    <a:pt x="965" y="15"/>
                  </a:cubicBezTo>
                  <a:cubicBezTo>
                    <a:pt x="961" y="5"/>
                    <a:pt x="954" y="1"/>
                    <a:pt x="944" y="1"/>
                  </a:cubicBezTo>
                  <a:close/>
                </a:path>
              </a:pathLst>
            </a:custGeom>
            <a:solidFill>
              <a:srgbClr val="1A1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3"/>
            <p:cNvSpPr/>
            <p:nvPr/>
          </p:nvSpPr>
          <p:spPr>
            <a:xfrm>
              <a:off x="5666475" y="1102625"/>
              <a:ext cx="46475" cy="38025"/>
            </a:xfrm>
            <a:custGeom>
              <a:avLst/>
              <a:gdLst/>
              <a:ahLst/>
              <a:cxnLst/>
              <a:rect l="l" t="t" r="r" b="b"/>
              <a:pathLst>
                <a:path w="1859" h="1521" extrusionOk="0">
                  <a:moveTo>
                    <a:pt x="81" y="1"/>
                  </a:moveTo>
                  <a:cubicBezTo>
                    <a:pt x="59" y="1"/>
                    <a:pt x="34" y="7"/>
                    <a:pt x="13" y="21"/>
                  </a:cubicBezTo>
                  <a:cubicBezTo>
                    <a:pt x="1" y="56"/>
                    <a:pt x="1" y="92"/>
                    <a:pt x="37" y="128"/>
                  </a:cubicBezTo>
                  <a:lnTo>
                    <a:pt x="1739" y="1509"/>
                  </a:lnTo>
                  <a:cubicBezTo>
                    <a:pt x="1763" y="1521"/>
                    <a:pt x="1775" y="1521"/>
                    <a:pt x="1787" y="1521"/>
                  </a:cubicBezTo>
                  <a:cubicBezTo>
                    <a:pt x="1823" y="1521"/>
                    <a:pt x="1834" y="1509"/>
                    <a:pt x="1846" y="1497"/>
                  </a:cubicBezTo>
                  <a:cubicBezTo>
                    <a:pt x="1858" y="1461"/>
                    <a:pt x="1858" y="1426"/>
                    <a:pt x="1834" y="1390"/>
                  </a:cubicBezTo>
                  <a:lnTo>
                    <a:pt x="120" y="9"/>
                  </a:lnTo>
                  <a:cubicBezTo>
                    <a:pt x="110" y="4"/>
                    <a:pt x="96" y="1"/>
                    <a:pt x="81"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3"/>
            <p:cNvSpPr/>
            <p:nvPr/>
          </p:nvSpPr>
          <p:spPr>
            <a:xfrm>
              <a:off x="5678100" y="1092925"/>
              <a:ext cx="43775" cy="40900"/>
            </a:xfrm>
            <a:custGeom>
              <a:avLst/>
              <a:gdLst/>
              <a:ahLst/>
              <a:cxnLst/>
              <a:rect l="l" t="t" r="r" b="b"/>
              <a:pathLst>
                <a:path w="1751" h="1636" extrusionOk="0">
                  <a:moveTo>
                    <a:pt x="82" y="1"/>
                  </a:moveTo>
                  <a:cubicBezTo>
                    <a:pt x="63" y="1"/>
                    <a:pt x="42" y="10"/>
                    <a:pt x="24" y="28"/>
                  </a:cubicBezTo>
                  <a:cubicBezTo>
                    <a:pt x="0" y="52"/>
                    <a:pt x="0" y="99"/>
                    <a:pt x="24" y="123"/>
                  </a:cubicBezTo>
                  <a:lnTo>
                    <a:pt x="1619" y="1611"/>
                  </a:lnTo>
                  <a:cubicBezTo>
                    <a:pt x="1631" y="1635"/>
                    <a:pt x="1655" y="1635"/>
                    <a:pt x="1667" y="1635"/>
                  </a:cubicBezTo>
                  <a:cubicBezTo>
                    <a:pt x="1679" y="1635"/>
                    <a:pt x="1691" y="1611"/>
                    <a:pt x="1727" y="1611"/>
                  </a:cubicBezTo>
                  <a:cubicBezTo>
                    <a:pt x="1750" y="1587"/>
                    <a:pt x="1750" y="1540"/>
                    <a:pt x="1727" y="1516"/>
                  </a:cubicBezTo>
                  <a:lnTo>
                    <a:pt x="131" y="28"/>
                  </a:lnTo>
                  <a:cubicBezTo>
                    <a:pt x="119" y="10"/>
                    <a:pt x="101" y="1"/>
                    <a:pt x="82"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3"/>
            <p:cNvSpPr/>
            <p:nvPr/>
          </p:nvSpPr>
          <p:spPr>
            <a:xfrm>
              <a:off x="5652800" y="975625"/>
              <a:ext cx="185750" cy="173075"/>
            </a:xfrm>
            <a:custGeom>
              <a:avLst/>
              <a:gdLst/>
              <a:ahLst/>
              <a:cxnLst/>
              <a:rect l="l" t="t" r="r" b="b"/>
              <a:pathLst>
                <a:path w="7430" h="6923" extrusionOk="0">
                  <a:moveTo>
                    <a:pt x="2585" y="0"/>
                  </a:moveTo>
                  <a:cubicBezTo>
                    <a:pt x="2572" y="0"/>
                    <a:pt x="2559" y="6"/>
                    <a:pt x="2548" y="17"/>
                  </a:cubicBezTo>
                  <a:cubicBezTo>
                    <a:pt x="2512" y="29"/>
                    <a:pt x="2429" y="76"/>
                    <a:pt x="2310" y="922"/>
                  </a:cubicBezTo>
                  <a:cubicBezTo>
                    <a:pt x="2101" y="805"/>
                    <a:pt x="1687" y="564"/>
                    <a:pt x="1501" y="564"/>
                  </a:cubicBezTo>
                  <a:cubicBezTo>
                    <a:pt x="1497" y="564"/>
                    <a:pt x="1493" y="564"/>
                    <a:pt x="1488" y="564"/>
                  </a:cubicBezTo>
                  <a:cubicBezTo>
                    <a:pt x="1441" y="564"/>
                    <a:pt x="1393" y="576"/>
                    <a:pt x="1369" y="624"/>
                  </a:cubicBezTo>
                  <a:cubicBezTo>
                    <a:pt x="1250" y="791"/>
                    <a:pt x="1334" y="1338"/>
                    <a:pt x="1393" y="1600"/>
                  </a:cubicBezTo>
                  <a:cubicBezTo>
                    <a:pt x="1234" y="1566"/>
                    <a:pt x="950" y="1511"/>
                    <a:pt x="698" y="1511"/>
                  </a:cubicBezTo>
                  <a:cubicBezTo>
                    <a:pt x="517" y="1511"/>
                    <a:pt x="352" y="1539"/>
                    <a:pt x="262" y="1624"/>
                  </a:cubicBezTo>
                  <a:cubicBezTo>
                    <a:pt x="226" y="1660"/>
                    <a:pt x="119" y="1767"/>
                    <a:pt x="846" y="2648"/>
                  </a:cubicBezTo>
                  <a:cubicBezTo>
                    <a:pt x="619" y="2767"/>
                    <a:pt x="119" y="3017"/>
                    <a:pt x="24" y="3112"/>
                  </a:cubicBezTo>
                  <a:cubicBezTo>
                    <a:pt x="0" y="3136"/>
                    <a:pt x="0" y="3172"/>
                    <a:pt x="0" y="3196"/>
                  </a:cubicBezTo>
                  <a:cubicBezTo>
                    <a:pt x="0" y="3315"/>
                    <a:pt x="191" y="3481"/>
                    <a:pt x="584" y="3767"/>
                  </a:cubicBezTo>
                  <a:cubicBezTo>
                    <a:pt x="655" y="3803"/>
                    <a:pt x="726" y="3862"/>
                    <a:pt x="738" y="3886"/>
                  </a:cubicBezTo>
                  <a:cubicBezTo>
                    <a:pt x="760" y="3901"/>
                    <a:pt x="787" y="3911"/>
                    <a:pt x="810" y="3911"/>
                  </a:cubicBezTo>
                  <a:cubicBezTo>
                    <a:pt x="824" y="3911"/>
                    <a:pt x="836" y="3907"/>
                    <a:pt x="846" y="3898"/>
                  </a:cubicBezTo>
                  <a:cubicBezTo>
                    <a:pt x="881" y="3862"/>
                    <a:pt x="893" y="3827"/>
                    <a:pt x="857" y="3791"/>
                  </a:cubicBezTo>
                  <a:cubicBezTo>
                    <a:pt x="846" y="3767"/>
                    <a:pt x="822" y="3732"/>
                    <a:pt x="667" y="3624"/>
                  </a:cubicBezTo>
                  <a:cubicBezTo>
                    <a:pt x="536" y="3529"/>
                    <a:pt x="203" y="3291"/>
                    <a:pt x="143" y="3184"/>
                  </a:cubicBezTo>
                  <a:cubicBezTo>
                    <a:pt x="250" y="3112"/>
                    <a:pt x="643" y="2898"/>
                    <a:pt x="1000" y="2731"/>
                  </a:cubicBezTo>
                  <a:cubicBezTo>
                    <a:pt x="1024" y="2731"/>
                    <a:pt x="1036" y="2719"/>
                    <a:pt x="1036" y="2696"/>
                  </a:cubicBezTo>
                  <a:cubicBezTo>
                    <a:pt x="1036" y="2672"/>
                    <a:pt x="1036" y="2648"/>
                    <a:pt x="1024" y="2636"/>
                  </a:cubicBezTo>
                  <a:cubicBezTo>
                    <a:pt x="726" y="2267"/>
                    <a:pt x="417" y="1838"/>
                    <a:pt x="381" y="1719"/>
                  </a:cubicBezTo>
                  <a:cubicBezTo>
                    <a:pt x="438" y="1679"/>
                    <a:pt x="542" y="1663"/>
                    <a:pt x="668" y="1663"/>
                  </a:cubicBezTo>
                  <a:cubicBezTo>
                    <a:pt x="915" y="1663"/>
                    <a:pt x="1248" y="1724"/>
                    <a:pt x="1477" y="1779"/>
                  </a:cubicBezTo>
                  <a:cubicBezTo>
                    <a:pt x="1487" y="1790"/>
                    <a:pt x="1500" y="1795"/>
                    <a:pt x="1513" y="1795"/>
                  </a:cubicBezTo>
                  <a:cubicBezTo>
                    <a:pt x="1528" y="1795"/>
                    <a:pt x="1541" y="1787"/>
                    <a:pt x="1548" y="1767"/>
                  </a:cubicBezTo>
                  <a:cubicBezTo>
                    <a:pt x="1560" y="1743"/>
                    <a:pt x="1560" y="1719"/>
                    <a:pt x="1560" y="1696"/>
                  </a:cubicBezTo>
                  <a:cubicBezTo>
                    <a:pt x="1453" y="1231"/>
                    <a:pt x="1429" y="755"/>
                    <a:pt x="1488" y="707"/>
                  </a:cubicBezTo>
                  <a:cubicBezTo>
                    <a:pt x="1619" y="707"/>
                    <a:pt x="2072" y="945"/>
                    <a:pt x="2322" y="1112"/>
                  </a:cubicBezTo>
                  <a:cubicBezTo>
                    <a:pt x="2334" y="1118"/>
                    <a:pt x="2346" y="1121"/>
                    <a:pt x="2358" y="1121"/>
                  </a:cubicBezTo>
                  <a:cubicBezTo>
                    <a:pt x="2370" y="1121"/>
                    <a:pt x="2381" y="1118"/>
                    <a:pt x="2393" y="1112"/>
                  </a:cubicBezTo>
                  <a:cubicBezTo>
                    <a:pt x="2429" y="1100"/>
                    <a:pt x="2441" y="1088"/>
                    <a:pt x="2441" y="1053"/>
                  </a:cubicBezTo>
                  <a:cubicBezTo>
                    <a:pt x="2489" y="731"/>
                    <a:pt x="2560" y="326"/>
                    <a:pt x="2608" y="195"/>
                  </a:cubicBezTo>
                  <a:cubicBezTo>
                    <a:pt x="2751" y="314"/>
                    <a:pt x="3120" y="684"/>
                    <a:pt x="3274" y="826"/>
                  </a:cubicBezTo>
                  <a:cubicBezTo>
                    <a:pt x="3286" y="850"/>
                    <a:pt x="3322" y="850"/>
                    <a:pt x="3334" y="850"/>
                  </a:cubicBezTo>
                  <a:cubicBezTo>
                    <a:pt x="3358" y="850"/>
                    <a:pt x="3382" y="826"/>
                    <a:pt x="3393" y="814"/>
                  </a:cubicBezTo>
                  <a:cubicBezTo>
                    <a:pt x="3577" y="619"/>
                    <a:pt x="3894" y="313"/>
                    <a:pt x="4034" y="313"/>
                  </a:cubicBezTo>
                  <a:cubicBezTo>
                    <a:pt x="4039" y="313"/>
                    <a:pt x="4044" y="314"/>
                    <a:pt x="4048" y="314"/>
                  </a:cubicBezTo>
                  <a:cubicBezTo>
                    <a:pt x="4060" y="314"/>
                    <a:pt x="4060" y="326"/>
                    <a:pt x="4072" y="338"/>
                  </a:cubicBezTo>
                  <a:cubicBezTo>
                    <a:pt x="4227" y="624"/>
                    <a:pt x="4310" y="1124"/>
                    <a:pt x="4310" y="1124"/>
                  </a:cubicBezTo>
                  <a:cubicBezTo>
                    <a:pt x="4310" y="1160"/>
                    <a:pt x="4346" y="1172"/>
                    <a:pt x="4358" y="1184"/>
                  </a:cubicBezTo>
                  <a:cubicBezTo>
                    <a:pt x="4376" y="1195"/>
                    <a:pt x="4391" y="1201"/>
                    <a:pt x="4403" y="1201"/>
                  </a:cubicBezTo>
                  <a:cubicBezTo>
                    <a:pt x="4414" y="1201"/>
                    <a:pt x="4423" y="1195"/>
                    <a:pt x="4429" y="1184"/>
                  </a:cubicBezTo>
                  <a:cubicBezTo>
                    <a:pt x="4872" y="941"/>
                    <a:pt x="5316" y="745"/>
                    <a:pt x="5460" y="745"/>
                  </a:cubicBezTo>
                  <a:cubicBezTo>
                    <a:pt x="5479" y="745"/>
                    <a:pt x="5493" y="748"/>
                    <a:pt x="5501" y="755"/>
                  </a:cubicBezTo>
                  <a:cubicBezTo>
                    <a:pt x="5596" y="886"/>
                    <a:pt x="5584" y="1529"/>
                    <a:pt x="5549" y="1922"/>
                  </a:cubicBezTo>
                  <a:cubicBezTo>
                    <a:pt x="5549" y="1934"/>
                    <a:pt x="5560" y="1957"/>
                    <a:pt x="5584" y="1981"/>
                  </a:cubicBezTo>
                  <a:cubicBezTo>
                    <a:pt x="5596" y="1993"/>
                    <a:pt x="5608" y="1993"/>
                    <a:pt x="5644" y="1993"/>
                  </a:cubicBezTo>
                  <a:cubicBezTo>
                    <a:pt x="5962" y="1918"/>
                    <a:pt x="6285" y="1872"/>
                    <a:pt x="6470" y="1872"/>
                  </a:cubicBezTo>
                  <a:cubicBezTo>
                    <a:pt x="6549" y="1872"/>
                    <a:pt x="6602" y="1880"/>
                    <a:pt x="6620" y="1898"/>
                  </a:cubicBezTo>
                  <a:cubicBezTo>
                    <a:pt x="6668" y="1957"/>
                    <a:pt x="6549" y="2362"/>
                    <a:pt x="6382" y="2731"/>
                  </a:cubicBezTo>
                  <a:cubicBezTo>
                    <a:pt x="6370" y="2755"/>
                    <a:pt x="6370" y="2779"/>
                    <a:pt x="6382" y="2791"/>
                  </a:cubicBezTo>
                  <a:cubicBezTo>
                    <a:pt x="6382" y="2827"/>
                    <a:pt x="6418" y="2839"/>
                    <a:pt x="6430" y="2839"/>
                  </a:cubicBezTo>
                  <a:cubicBezTo>
                    <a:pt x="6775" y="2946"/>
                    <a:pt x="7156" y="3089"/>
                    <a:pt x="7251" y="3172"/>
                  </a:cubicBezTo>
                  <a:cubicBezTo>
                    <a:pt x="7192" y="3291"/>
                    <a:pt x="6846" y="3684"/>
                    <a:pt x="6513" y="4029"/>
                  </a:cubicBezTo>
                  <a:cubicBezTo>
                    <a:pt x="6501" y="4041"/>
                    <a:pt x="6501" y="4089"/>
                    <a:pt x="6513" y="4124"/>
                  </a:cubicBezTo>
                  <a:cubicBezTo>
                    <a:pt x="6692" y="4374"/>
                    <a:pt x="6906" y="4684"/>
                    <a:pt x="6930" y="4791"/>
                  </a:cubicBezTo>
                  <a:cubicBezTo>
                    <a:pt x="6846" y="4839"/>
                    <a:pt x="6537" y="4910"/>
                    <a:pt x="6251" y="4958"/>
                  </a:cubicBezTo>
                  <a:cubicBezTo>
                    <a:pt x="6215" y="4958"/>
                    <a:pt x="6203" y="4982"/>
                    <a:pt x="6191" y="4994"/>
                  </a:cubicBezTo>
                  <a:cubicBezTo>
                    <a:pt x="6180" y="5029"/>
                    <a:pt x="6180" y="5053"/>
                    <a:pt x="6191" y="5065"/>
                  </a:cubicBezTo>
                  <a:cubicBezTo>
                    <a:pt x="6370" y="5410"/>
                    <a:pt x="6513" y="5756"/>
                    <a:pt x="6501" y="5851"/>
                  </a:cubicBezTo>
                  <a:cubicBezTo>
                    <a:pt x="6388" y="5863"/>
                    <a:pt x="6159" y="5866"/>
                    <a:pt x="5958" y="5866"/>
                  </a:cubicBezTo>
                  <a:cubicBezTo>
                    <a:pt x="5757" y="5866"/>
                    <a:pt x="5584" y="5863"/>
                    <a:pt x="5584" y="5863"/>
                  </a:cubicBezTo>
                  <a:cubicBezTo>
                    <a:pt x="5549" y="5863"/>
                    <a:pt x="5537" y="5875"/>
                    <a:pt x="5525" y="5887"/>
                  </a:cubicBezTo>
                  <a:cubicBezTo>
                    <a:pt x="5501" y="5910"/>
                    <a:pt x="5501" y="5934"/>
                    <a:pt x="5501" y="5946"/>
                  </a:cubicBezTo>
                  <a:cubicBezTo>
                    <a:pt x="5525" y="6160"/>
                    <a:pt x="5525" y="6541"/>
                    <a:pt x="5465" y="6649"/>
                  </a:cubicBezTo>
                  <a:cubicBezTo>
                    <a:pt x="5460" y="6650"/>
                    <a:pt x="5454" y="6651"/>
                    <a:pt x="5447" y="6651"/>
                  </a:cubicBezTo>
                  <a:cubicBezTo>
                    <a:pt x="5328" y="6651"/>
                    <a:pt x="4879" y="6467"/>
                    <a:pt x="4429" y="6220"/>
                  </a:cubicBezTo>
                  <a:cubicBezTo>
                    <a:pt x="4421" y="6220"/>
                    <a:pt x="4408" y="6215"/>
                    <a:pt x="4393" y="6215"/>
                  </a:cubicBezTo>
                  <a:cubicBezTo>
                    <a:pt x="4386" y="6215"/>
                    <a:pt x="4378" y="6216"/>
                    <a:pt x="4370" y="6220"/>
                  </a:cubicBezTo>
                  <a:cubicBezTo>
                    <a:pt x="4358" y="6220"/>
                    <a:pt x="4334" y="6244"/>
                    <a:pt x="4334" y="6256"/>
                  </a:cubicBezTo>
                  <a:cubicBezTo>
                    <a:pt x="4275" y="6482"/>
                    <a:pt x="4155" y="6744"/>
                    <a:pt x="4108" y="6768"/>
                  </a:cubicBezTo>
                  <a:cubicBezTo>
                    <a:pt x="4036" y="6768"/>
                    <a:pt x="3715" y="6553"/>
                    <a:pt x="3441" y="6291"/>
                  </a:cubicBezTo>
                  <a:cubicBezTo>
                    <a:pt x="3423" y="6273"/>
                    <a:pt x="3402" y="6265"/>
                    <a:pt x="3383" y="6265"/>
                  </a:cubicBezTo>
                  <a:cubicBezTo>
                    <a:pt x="3364" y="6265"/>
                    <a:pt x="3346" y="6273"/>
                    <a:pt x="3334" y="6291"/>
                  </a:cubicBezTo>
                  <a:cubicBezTo>
                    <a:pt x="3298" y="6327"/>
                    <a:pt x="3298" y="6363"/>
                    <a:pt x="3334" y="6399"/>
                  </a:cubicBezTo>
                  <a:cubicBezTo>
                    <a:pt x="3703" y="6744"/>
                    <a:pt x="3977" y="6922"/>
                    <a:pt x="4108" y="6922"/>
                  </a:cubicBezTo>
                  <a:cubicBezTo>
                    <a:pt x="4132" y="6922"/>
                    <a:pt x="4155" y="6922"/>
                    <a:pt x="4155" y="6899"/>
                  </a:cubicBezTo>
                  <a:cubicBezTo>
                    <a:pt x="4275" y="6839"/>
                    <a:pt x="4370" y="6565"/>
                    <a:pt x="4429" y="6399"/>
                  </a:cubicBezTo>
                  <a:cubicBezTo>
                    <a:pt x="4797" y="6600"/>
                    <a:pt x="5213" y="6802"/>
                    <a:pt x="5440" y="6802"/>
                  </a:cubicBezTo>
                  <a:cubicBezTo>
                    <a:pt x="5507" y="6802"/>
                    <a:pt x="5557" y="6785"/>
                    <a:pt x="5584" y="6744"/>
                  </a:cubicBezTo>
                  <a:cubicBezTo>
                    <a:pt x="5668" y="6589"/>
                    <a:pt x="5668" y="6184"/>
                    <a:pt x="5656" y="6006"/>
                  </a:cubicBezTo>
                  <a:cubicBezTo>
                    <a:pt x="5846" y="6006"/>
                    <a:pt x="6358" y="6006"/>
                    <a:pt x="6513" y="5994"/>
                  </a:cubicBezTo>
                  <a:cubicBezTo>
                    <a:pt x="6561" y="5982"/>
                    <a:pt x="6608" y="5970"/>
                    <a:pt x="6620" y="5922"/>
                  </a:cubicBezTo>
                  <a:cubicBezTo>
                    <a:pt x="6692" y="5767"/>
                    <a:pt x="6489" y="5339"/>
                    <a:pt x="6358" y="5089"/>
                  </a:cubicBezTo>
                  <a:cubicBezTo>
                    <a:pt x="6656" y="5029"/>
                    <a:pt x="6977" y="4958"/>
                    <a:pt x="7037" y="4875"/>
                  </a:cubicBezTo>
                  <a:cubicBezTo>
                    <a:pt x="7073" y="4851"/>
                    <a:pt x="7132" y="4755"/>
                    <a:pt x="6632" y="4089"/>
                  </a:cubicBezTo>
                  <a:cubicBezTo>
                    <a:pt x="6846" y="3862"/>
                    <a:pt x="7334" y="3315"/>
                    <a:pt x="7370" y="3196"/>
                  </a:cubicBezTo>
                  <a:cubicBezTo>
                    <a:pt x="7382" y="3136"/>
                    <a:pt x="7430" y="3017"/>
                    <a:pt x="6513" y="2731"/>
                  </a:cubicBezTo>
                  <a:cubicBezTo>
                    <a:pt x="6632" y="2469"/>
                    <a:pt x="6811" y="1981"/>
                    <a:pt x="6715" y="1827"/>
                  </a:cubicBezTo>
                  <a:cubicBezTo>
                    <a:pt x="6670" y="1766"/>
                    <a:pt x="6546" y="1744"/>
                    <a:pt x="6389" y="1744"/>
                  </a:cubicBezTo>
                  <a:cubicBezTo>
                    <a:pt x="6175" y="1744"/>
                    <a:pt x="5899" y="1785"/>
                    <a:pt x="5679" y="1827"/>
                  </a:cubicBezTo>
                  <a:cubicBezTo>
                    <a:pt x="5691" y="1529"/>
                    <a:pt x="5727" y="850"/>
                    <a:pt x="5608" y="672"/>
                  </a:cubicBezTo>
                  <a:cubicBezTo>
                    <a:pt x="5577" y="621"/>
                    <a:pt x="5518" y="600"/>
                    <a:pt x="5441" y="600"/>
                  </a:cubicBezTo>
                  <a:cubicBezTo>
                    <a:pt x="5191" y="600"/>
                    <a:pt x="4748" y="823"/>
                    <a:pt x="4429" y="1005"/>
                  </a:cubicBezTo>
                  <a:cubicBezTo>
                    <a:pt x="4394" y="826"/>
                    <a:pt x="4310" y="505"/>
                    <a:pt x="4191" y="279"/>
                  </a:cubicBezTo>
                  <a:cubicBezTo>
                    <a:pt x="4167" y="219"/>
                    <a:pt x="4108" y="195"/>
                    <a:pt x="4048" y="172"/>
                  </a:cubicBezTo>
                  <a:cubicBezTo>
                    <a:pt x="4041" y="171"/>
                    <a:pt x="4034" y="170"/>
                    <a:pt x="4027" y="170"/>
                  </a:cubicBezTo>
                  <a:cubicBezTo>
                    <a:pt x="3800" y="170"/>
                    <a:pt x="3460" y="522"/>
                    <a:pt x="3310" y="684"/>
                  </a:cubicBezTo>
                  <a:cubicBezTo>
                    <a:pt x="3155" y="517"/>
                    <a:pt x="2715" y="88"/>
                    <a:pt x="2631" y="29"/>
                  </a:cubicBezTo>
                  <a:cubicBezTo>
                    <a:pt x="2618" y="9"/>
                    <a:pt x="2602" y="0"/>
                    <a:pt x="25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3"/>
            <p:cNvSpPr/>
            <p:nvPr/>
          </p:nvSpPr>
          <p:spPr>
            <a:xfrm>
              <a:off x="5688800" y="1554600"/>
              <a:ext cx="175350" cy="222750"/>
            </a:xfrm>
            <a:custGeom>
              <a:avLst/>
              <a:gdLst/>
              <a:ahLst/>
              <a:cxnLst/>
              <a:rect l="l" t="t" r="r" b="b"/>
              <a:pathLst>
                <a:path w="7014" h="8910" extrusionOk="0">
                  <a:moveTo>
                    <a:pt x="5964" y="0"/>
                  </a:moveTo>
                  <a:cubicBezTo>
                    <a:pt x="5945" y="0"/>
                    <a:pt x="5924" y="9"/>
                    <a:pt x="5906" y="27"/>
                  </a:cubicBezTo>
                  <a:cubicBezTo>
                    <a:pt x="5883" y="51"/>
                    <a:pt x="5883" y="99"/>
                    <a:pt x="5906" y="134"/>
                  </a:cubicBezTo>
                  <a:cubicBezTo>
                    <a:pt x="5906" y="134"/>
                    <a:pt x="5990" y="218"/>
                    <a:pt x="6109" y="349"/>
                  </a:cubicBezTo>
                  <a:cubicBezTo>
                    <a:pt x="6121" y="373"/>
                    <a:pt x="6144" y="384"/>
                    <a:pt x="6168" y="384"/>
                  </a:cubicBezTo>
                  <a:cubicBezTo>
                    <a:pt x="6180" y="384"/>
                    <a:pt x="6192" y="373"/>
                    <a:pt x="6204" y="349"/>
                  </a:cubicBezTo>
                  <a:cubicBezTo>
                    <a:pt x="6240" y="325"/>
                    <a:pt x="6252" y="277"/>
                    <a:pt x="6228" y="253"/>
                  </a:cubicBezTo>
                  <a:cubicBezTo>
                    <a:pt x="6109" y="111"/>
                    <a:pt x="6014" y="27"/>
                    <a:pt x="6014" y="27"/>
                  </a:cubicBezTo>
                  <a:cubicBezTo>
                    <a:pt x="6002" y="9"/>
                    <a:pt x="5984" y="0"/>
                    <a:pt x="5964" y="0"/>
                  </a:cubicBezTo>
                  <a:close/>
                  <a:moveTo>
                    <a:pt x="6351" y="470"/>
                  </a:moveTo>
                  <a:cubicBezTo>
                    <a:pt x="6335" y="470"/>
                    <a:pt x="6321" y="477"/>
                    <a:pt x="6311" y="492"/>
                  </a:cubicBezTo>
                  <a:cubicBezTo>
                    <a:pt x="6287" y="515"/>
                    <a:pt x="6264" y="563"/>
                    <a:pt x="6299" y="587"/>
                  </a:cubicBezTo>
                  <a:cubicBezTo>
                    <a:pt x="6359" y="670"/>
                    <a:pt x="6418" y="754"/>
                    <a:pt x="6454" y="825"/>
                  </a:cubicBezTo>
                  <a:cubicBezTo>
                    <a:pt x="6478" y="849"/>
                    <a:pt x="6490" y="861"/>
                    <a:pt x="6525" y="861"/>
                  </a:cubicBezTo>
                  <a:lnTo>
                    <a:pt x="6561" y="861"/>
                  </a:lnTo>
                  <a:cubicBezTo>
                    <a:pt x="6609" y="825"/>
                    <a:pt x="6609" y="789"/>
                    <a:pt x="6597" y="754"/>
                  </a:cubicBezTo>
                  <a:cubicBezTo>
                    <a:pt x="6537" y="670"/>
                    <a:pt x="6478" y="587"/>
                    <a:pt x="6418" y="504"/>
                  </a:cubicBezTo>
                  <a:cubicBezTo>
                    <a:pt x="6398" y="483"/>
                    <a:pt x="6373" y="470"/>
                    <a:pt x="6351" y="470"/>
                  </a:cubicBezTo>
                  <a:close/>
                  <a:moveTo>
                    <a:pt x="6654" y="958"/>
                  </a:moveTo>
                  <a:cubicBezTo>
                    <a:pt x="6643" y="958"/>
                    <a:pt x="6631" y="961"/>
                    <a:pt x="6621" y="968"/>
                  </a:cubicBezTo>
                  <a:cubicBezTo>
                    <a:pt x="6597" y="992"/>
                    <a:pt x="6585" y="1039"/>
                    <a:pt x="6597" y="1063"/>
                  </a:cubicBezTo>
                  <a:cubicBezTo>
                    <a:pt x="6633" y="1158"/>
                    <a:pt x="6680" y="1242"/>
                    <a:pt x="6716" y="1337"/>
                  </a:cubicBezTo>
                  <a:cubicBezTo>
                    <a:pt x="6728" y="1361"/>
                    <a:pt x="6752" y="1385"/>
                    <a:pt x="6787" y="1385"/>
                  </a:cubicBezTo>
                  <a:lnTo>
                    <a:pt x="6823" y="1373"/>
                  </a:lnTo>
                  <a:cubicBezTo>
                    <a:pt x="6859" y="1349"/>
                    <a:pt x="6883" y="1325"/>
                    <a:pt x="6859" y="1277"/>
                  </a:cubicBezTo>
                  <a:cubicBezTo>
                    <a:pt x="6823" y="1182"/>
                    <a:pt x="6776" y="1075"/>
                    <a:pt x="6728" y="992"/>
                  </a:cubicBezTo>
                  <a:cubicBezTo>
                    <a:pt x="6711" y="975"/>
                    <a:pt x="6682" y="958"/>
                    <a:pt x="6654" y="958"/>
                  </a:cubicBezTo>
                  <a:close/>
                  <a:moveTo>
                    <a:pt x="6901" y="1513"/>
                  </a:moveTo>
                  <a:cubicBezTo>
                    <a:pt x="6895" y="1513"/>
                    <a:pt x="6889" y="1514"/>
                    <a:pt x="6883" y="1516"/>
                  </a:cubicBezTo>
                  <a:cubicBezTo>
                    <a:pt x="6835" y="1527"/>
                    <a:pt x="6799" y="1563"/>
                    <a:pt x="6823" y="1599"/>
                  </a:cubicBezTo>
                  <a:cubicBezTo>
                    <a:pt x="6835" y="1706"/>
                    <a:pt x="6859" y="1801"/>
                    <a:pt x="6859" y="1885"/>
                  </a:cubicBezTo>
                  <a:cubicBezTo>
                    <a:pt x="6859" y="1932"/>
                    <a:pt x="6895" y="1956"/>
                    <a:pt x="6930" y="1956"/>
                  </a:cubicBezTo>
                  <a:cubicBezTo>
                    <a:pt x="6978" y="1956"/>
                    <a:pt x="7014" y="1920"/>
                    <a:pt x="7014" y="1885"/>
                  </a:cubicBezTo>
                  <a:cubicBezTo>
                    <a:pt x="7014" y="1777"/>
                    <a:pt x="7002" y="1682"/>
                    <a:pt x="6966" y="1575"/>
                  </a:cubicBezTo>
                  <a:cubicBezTo>
                    <a:pt x="6956" y="1536"/>
                    <a:pt x="6930" y="1513"/>
                    <a:pt x="6901" y="1513"/>
                  </a:cubicBezTo>
                  <a:close/>
                  <a:moveTo>
                    <a:pt x="6911" y="2108"/>
                  </a:moveTo>
                  <a:cubicBezTo>
                    <a:pt x="6880" y="2108"/>
                    <a:pt x="6847" y="2131"/>
                    <a:pt x="6847" y="2170"/>
                  </a:cubicBezTo>
                  <a:cubicBezTo>
                    <a:pt x="6835" y="2254"/>
                    <a:pt x="6823" y="2349"/>
                    <a:pt x="6776" y="2432"/>
                  </a:cubicBezTo>
                  <a:cubicBezTo>
                    <a:pt x="6752" y="2480"/>
                    <a:pt x="6776" y="2528"/>
                    <a:pt x="6823" y="2539"/>
                  </a:cubicBezTo>
                  <a:lnTo>
                    <a:pt x="6847" y="2539"/>
                  </a:lnTo>
                  <a:cubicBezTo>
                    <a:pt x="6883" y="2539"/>
                    <a:pt x="6895" y="2528"/>
                    <a:pt x="6906" y="2492"/>
                  </a:cubicBezTo>
                  <a:cubicBezTo>
                    <a:pt x="6954" y="2409"/>
                    <a:pt x="6978" y="2301"/>
                    <a:pt x="7002" y="2194"/>
                  </a:cubicBezTo>
                  <a:cubicBezTo>
                    <a:pt x="7014" y="2158"/>
                    <a:pt x="6978" y="2111"/>
                    <a:pt x="6930" y="2111"/>
                  </a:cubicBezTo>
                  <a:cubicBezTo>
                    <a:pt x="6924" y="2109"/>
                    <a:pt x="6918" y="2108"/>
                    <a:pt x="6911" y="2108"/>
                  </a:cubicBezTo>
                  <a:close/>
                  <a:moveTo>
                    <a:pt x="4757" y="2657"/>
                  </a:moveTo>
                  <a:cubicBezTo>
                    <a:pt x="4631" y="2657"/>
                    <a:pt x="4549" y="2727"/>
                    <a:pt x="4549" y="2837"/>
                  </a:cubicBezTo>
                  <a:cubicBezTo>
                    <a:pt x="4549" y="2873"/>
                    <a:pt x="4573" y="2897"/>
                    <a:pt x="4585" y="2944"/>
                  </a:cubicBezTo>
                  <a:cubicBezTo>
                    <a:pt x="4597" y="2968"/>
                    <a:pt x="4632" y="2992"/>
                    <a:pt x="4656" y="2992"/>
                  </a:cubicBezTo>
                  <a:cubicBezTo>
                    <a:pt x="4704" y="2968"/>
                    <a:pt x="4716" y="2944"/>
                    <a:pt x="4704" y="2897"/>
                  </a:cubicBezTo>
                  <a:cubicBezTo>
                    <a:pt x="4692" y="2873"/>
                    <a:pt x="4692" y="2849"/>
                    <a:pt x="4692" y="2837"/>
                  </a:cubicBezTo>
                  <a:cubicBezTo>
                    <a:pt x="4692" y="2825"/>
                    <a:pt x="4692" y="2813"/>
                    <a:pt x="4740" y="2813"/>
                  </a:cubicBezTo>
                  <a:lnTo>
                    <a:pt x="4763" y="2813"/>
                  </a:lnTo>
                  <a:cubicBezTo>
                    <a:pt x="4770" y="2815"/>
                    <a:pt x="4776" y="2816"/>
                    <a:pt x="4782" y="2816"/>
                  </a:cubicBezTo>
                  <a:cubicBezTo>
                    <a:pt x="4820" y="2816"/>
                    <a:pt x="4847" y="2785"/>
                    <a:pt x="4847" y="2754"/>
                  </a:cubicBezTo>
                  <a:cubicBezTo>
                    <a:pt x="4871" y="2706"/>
                    <a:pt x="4835" y="2659"/>
                    <a:pt x="4787" y="2659"/>
                  </a:cubicBezTo>
                  <a:cubicBezTo>
                    <a:pt x="4777" y="2658"/>
                    <a:pt x="4767" y="2657"/>
                    <a:pt x="4757" y="2657"/>
                  </a:cubicBezTo>
                  <a:close/>
                  <a:moveTo>
                    <a:pt x="6683" y="2651"/>
                  </a:moveTo>
                  <a:cubicBezTo>
                    <a:pt x="6663" y="2651"/>
                    <a:pt x="6642" y="2657"/>
                    <a:pt x="6621" y="2670"/>
                  </a:cubicBezTo>
                  <a:cubicBezTo>
                    <a:pt x="6573" y="2730"/>
                    <a:pt x="6502" y="2813"/>
                    <a:pt x="6430" y="2873"/>
                  </a:cubicBezTo>
                  <a:cubicBezTo>
                    <a:pt x="6406" y="2897"/>
                    <a:pt x="6383" y="2944"/>
                    <a:pt x="6418" y="2968"/>
                  </a:cubicBezTo>
                  <a:cubicBezTo>
                    <a:pt x="6430" y="2992"/>
                    <a:pt x="6466" y="3004"/>
                    <a:pt x="6478" y="3004"/>
                  </a:cubicBezTo>
                  <a:cubicBezTo>
                    <a:pt x="6490" y="3004"/>
                    <a:pt x="6502" y="3004"/>
                    <a:pt x="6514" y="2992"/>
                  </a:cubicBezTo>
                  <a:cubicBezTo>
                    <a:pt x="6609" y="2909"/>
                    <a:pt x="6680" y="2837"/>
                    <a:pt x="6740" y="2766"/>
                  </a:cubicBezTo>
                  <a:cubicBezTo>
                    <a:pt x="6776" y="2730"/>
                    <a:pt x="6752" y="2694"/>
                    <a:pt x="6728" y="2659"/>
                  </a:cubicBezTo>
                  <a:cubicBezTo>
                    <a:pt x="6713" y="2654"/>
                    <a:pt x="6698" y="2651"/>
                    <a:pt x="6683" y="2651"/>
                  </a:cubicBezTo>
                  <a:close/>
                  <a:moveTo>
                    <a:pt x="5076" y="2761"/>
                  </a:moveTo>
                  <a:cubicBezTo>
                    <a:pt x="5044" y="2761"/>
                    <a:pt x="5010" y="2772"/>
                    <a:pt x="5001" y="2790"/>
                  </a:cubicBezTo>
                  <a:cubicBezTo>
                    <a:pt x="4990" y="2825"/>
                    <a:pt x="5001" y="2885"/>
                    <a:pt x="5037" y="2897"/>
                  </a:cubicBezTo>
                  <a:cubicBezTo>
                    <a:pt x="5109" y="2944"/>
                    <a:pt x="5180" y="3004"/>
                    <a:pt x="5252" y="3075"/>
                  </a:cubicBezTo>
                  <a:cubicBezTo>
                    <a:pt x="5263" y="3087"/>
                    <a:pt x="5287" y="3087"/>
                    <a:pt x="5299" y="3087"/>
                  </a:cubicBezTo>
                  <a:cubicBezTo>
                    <a:pt x="5335" y="3087"/>
                    <a:pt x="5347" y="3075"/>
                    <a:pt x="5359" y="3063"/>
                  </a:cubicBezTo>
                  <a:cubicBezTo>
                    <a:pt x="5394" y="3028"/>
                    <a:pt x="5394" y="2992"/>
                    <a:pt x="5359" y="2956"/>
                  </a:cubicBezTo>
                  <a:cubicBezTo>
                    <a:pt x="5263" y="2885"/>
                    <a:pt x="5180" y="2813"/>
                    <a:pt x="5109" y="2766"/>
                  </a:cubicBezTo>
                  <a:cubicBezTo>
                    <a:pt x="5099" y="2763"/>
                    <a:pt x="5088" y="2761"/>
                    <a:pt x="5076" y="2761"/>
                  </a:cubicBezTo>
                  <a:close/>
                  <a:moveTo>
                    <a:pt x="6228" y="3021"/>
                  </a:moveTo>
                  <a:cubicBezTo>
                    <a:pt x="6216" y="3021"/>
                    <a:pt x="6204" y="3024"/>
                    <a:pt x="6192" y="3028"/>
                  </a:cubicBezTo>
                  <a:cubicBezTo>
                    <a:pt x="6097" y="3087"/>
                    <a:pt x="6025" y="3135"/>
                    <a:pt x="5942" y="3171"/>
                  </a:cubicBezTo>
                  <a:cubicBezTo>
                    <a:pt x="5894" y="3194"/>
                    <a:pt x="5883" y="3218"/>
                    <a:pt x="5894" y="3266"/>
                  </a:cubicBezTo>
                  <a:cubicBezTo>
                    <a:pt x="5906" y="3301"/>
                    <a:pt x="5942" y="3313"/>
                    <a:pt x="5966" y="3313"/>
                  </a:cubicBezTo>
                  <a:cubicBezTo>
                    <a:pt x="5990" y="3313"/>
                    <a:pt x="5990" y="3313"/>
                    <a:pt x="6002" y="3301"/>
                  </a:cubicBezTo>
                  <a:cubicBezTo>
                    <a:pt x="6085" y="3266"/>
                    <a:pt x="6180" y="3218"/>
                    <a:pt x="6264" y="3159"/>
                  </a:cubicBezTo>
                  <a:cubicBezTo>
                    <a:pt x="6311" y="3135"/>
                    <a:pt x="6311" y="3087"/>
                    <a:pt x="6299" y="3063"/>
                  </a:cubicBezTo>
                  <a:cubicBezTo>
                    <a:pt x="6275" y="3032"/>
                    <a:pt x="6252" y="3021"/>
                    <a:pt x="6228" y="3021"/>
                  </a:cubicBezTo>
                  <a:close/>
                  <a:moveTo>
                    <a:pt x="4826" y="3067"/>
                  </a:moveTo>
                  <a:cubicBezTo>
                    <a:pt x="4805" y="3067"/>
                    <a:pt x="4784" y="3073"/>
                    <a:pt x="4763" y="3087"/>
                  </a:cubicBezTo>
                  <a:cubicBezTo>
                    <a:pt x="4751" y="3123"/>
                    <a:pt x="4751" y="3171"/>
                    <a:pt x="4775" y="3194"/>
                  </a:cubicBezTo>
                  <a:cubicBezTo>
                    <a:pt x="4871" y="3266"/>
                    <a:pt x="4954" y="3313"/>
                    <a:pt x="5061" y="3361"/>
                  </a:cubicBezTo>
                  <a:lnTo>
                    <a:pt x="5097" y="3361"/>
                  </a:lnTo>
                  <a:cubicBezTo>
                    <a:pt x="5132" y="3361"/>
                    <a:pt x="5144" y="3349"/>
                    <a:pt x="5144" y="3301"/>
                  </a:cubicBezTo>
                  <a:cubicBezTo>
                    <a:pt x="5168" y="3266"/>
                    <a:pt x="5144" y="3230"/>
                    <a:pt x="5109" y="3206"/>
                  </a:cubicBezTo>
                  <a:cubicBezTo>
                    <a:pt x="5013" y="3182"/>
                    <a:pt x="4942" y="3135"/>
                    <a:pt x="4871" y="3075"/>
                  </a:cubicBezTo>
                  <a:cubicBezTo>
                    <a:pt x="4856" y="3070"/>
                    <a:pt x="4841" y="3067"/>
                    <a:pt x="4826" y="3067"/>
                  </a:cubicBezTo>
                  <a:close/>
                  <a:moveTo>
                    <a:pt x="5500" y="3144"/>
                  </a:moveTo>
                  <a:cubicBezTo>
                    <a:pt x="5481" y="3144"/>
                    <a:pt x="5460" y="3153"/>
                    <a:pt x="5442" y="3171"/>
                  </a:cubicBezTo>
                  <a:cubicBezTo>
                    <a:pt x="5418" y="3194"/>
                    <a:pt x="5418" y="3242"/>
                    <a:pt x="5430" y="3266"/>
                  </a:cubicBezTo>
                  <a:lnTo>
                    <a:pt x="5371" y="3266"/>
                  </a:lnTo>
                  <a:cubicBezTo>
                    <a:pt x="5335" y="3266"/>
                    <a:pt x="5299" y="3301"/>
                    <a:pt x="5299" y="3349"/>
                  </a:cubicBezTo>
                  <a:cubicBezTo>
                    <a:pt x="5299" y="3373"/>
                    <a:pt x="5335" y="3421"/>
                    <a:pt x="5371" y="3421"/>
                  </a:cubicBezTo>
                  <a:lnTo>
                    <a:pt x="5561" y="3421"/>
                  </a:lnTo>
                  <a:cubicBezTo>
                    <a:pt x="5597" y="3444"/>
                    <a:pt x="5633" y="3480"/>
                    <a:pt x="5644" y="3504"/>
                  </a:cubicBezTo>
                  <a:cubicBezTo>
                    <a:pt x="5656" y="3528"/>
                    <a:pt x="5668" y="3540"/>
                    <a:pt x="5704" y="3540"/>
                  </a:cubicBezTo>
                  <a:cubicBezTo>
                    <a:pt x="5716" y="3540"/>
                    <a:pt x="5728" y="3528"/>
                    <a:pt x="5716" y="3504"/>
                  </a:cubicBezTo>
                  <a:cubicBezTo>
                    <a:pt x="5740" y="3480"/>
                    <a:pt x="5763" y="3432"/>
                    <a:pt x="5728" y="3409"/>
                  </a:cubicBezTo>
                  <a:cubicBezTo>
                    <a:pt x="5716" y="3409"/>
                    <a:pt x="5716" y="3385"/>
                    <a:pt x="5704" y="3373"/>
                  </a:cubicBezTo>
                  <a:cubicBezTo>
                    <a:pt x="5728" y="3361"/>
                    <a:pt x="5728" y="3325"/>
                    <a:pt x="5728" y="3301"/>
                  </a:cubicBezTo>
                  <a:cubicBezTo>
                    <a:pt x="5716" y="3254"/>
                    <a:pt x="5692" y="3242"/>
                    <a:pt x="5644" y="3242"/>
                  </a:cubicBezTo>
                  <a:lnTo>
                    <a:pt x="5609" y="3242"/>
                  </a:lnTo>
                  <a:cubicBezTo>
                    <a:pt x="5597" y="3206"/>
                    <a:pt x="5585" y="3194"/>
                    <a:pt x="5549" y="3171"/>
                  </a:cubicBezTo>
                  <a:cubicBezTo>
                    <a:pt x="5537" y="3153"/>
                    <a:pt x="5519" y="3144"/>
                    <a:pt x="5500" y="3144"/>
                  </a:cubicBezTo>
                  <a:close/>
                  <a:moveTo>
                    <a:pt x="5879" y="3631"/>
                  </a:moveTo>
                  <a:cubicBezTo>
                    <a:pt x="5865" y="3631"/>
                    <a:pt x="5850" y="3637"/>
                    <a:pt x="5835" y="3647"/>
                  </a:cubicBezTo>
                  <a:cubicBezTo>
                    <a:pt x="5787" y="3671"/>
                    <a:pt x="5787" y="3718"/>
                    <a:pt x="5811" y="3742"/>
                  </a:cubicBezTo>
                  <a:cubicBezTo>
                    <a:pt x="5847" y="3825"/>
                    <a:pt x="5894" y="3909"/>
                    <a:pt x="5942" y="4004"/>
                  </a:cubicBezTo>
                  <a:cubicBezTo>
                    <a:pt x="5954" y="4028"/>
                    <a:pt x="5990" y="4040"/>
                    <a:pt x="6014" y="4040"/>
                  </a:cubicBezTo>
                  <a:lnTo>
                    <a:pt x="6061" y="4040"/>
                  </a:lnTo>
                  <a:cubicBezTo>
                    <a:pt x="6085" y="4016"/>
                    <a:pt x="6109" y="3968"/>
                    <a:pt x="6085" y="3944"/>
                  </a:cubicBezTo>
                  <a:cubicBezTo>
                    <a:pt x="6049" y="3849"/>
                    <a:pt x="6002" y="3766"/>
                    <a:pt x="5942" y="3671"/>
                  </a:cubicBezTo>
                  <a:cubicBezTo>
                    <a:pt x="5921" y="3643"/>
                    <a:pt x="5900" y="3631"/>
                    <a:pt x="5879" y="3631"/>
                  </a:cubicBezTo>
                  <a:close/>
                  <a:moveTo>
                    <a:pt x="6138" y="4173"/>
                  </a:moveTo>
                  <a:cubicBezTo>
                    <a:pt x="6129" y="4173"/>
                    <a:pt x="6119" y="4176"/>
                    <a:pt x="6109" y="4183"/>
                  </a:cubicBezTo>
                  <a:cubicBezTo>
                    <a:pt x="6061" y="4194"/>
                    <a:pt x="6049" y="4218"/>
                    <a:pt x="6061" y="4266"/>
                  </a:cubicBezTo>
                  <a:cubicBezTo>
                    <a:pt x="6085" y="4373"/>
                    <a:pt x="6121" y="4456"/>
                    <a:pt x="6133" y="4552"/>
                  </a:cubicBezTo>
                  <a:cubicBezTo>
                    <a:pt x="6144" y="4575"/>
                    <a:pt x="6180" y="4611"/>
                    <a:pt x="6204" y="4611"/>
                  </a:cubicBezTo>
                  <a:cubicBezTo>
                    <a:pt x="6252" y="4599"/>
                    <a:pt x="6287" y="4552"/>
                    <a:pt x="6264" y="4516"/>
                  </a:cubicBezTo>
                  <a:cubicBezTo>
                    <a:pt x="6252" y="4421"/>
                    <a:pt x="6228" y="4325"/>
                    <a:pt x="6192" y="4218"/>
                  </a:cubicBezTo>
                  <a:cubicBezTo>
                    <a:pt x="6184" y="4193"/>
                    <a:pt x="6163" y="4173"/>
                    <a:pt x="6138" y="4173"/>
                  </a:cubicBezTo>
                  <a:close/>
                  <a:moveTo>
                    <a:pt x="6240" y="4754"/>
                  </a:moveTo>
                  <a:cubicBezTo>
                    <a:pt x="6192" y="4754"/>
                    <a:pt x="6168" y="4790"/>
                    <a:pt x="6168" y="4837"/>
                  </a:cubicBezTo>
                  <a:lnTo>
                    <a:pt x="6168" y="4849"/>
                  </a:lnTo>
                  <a:cubicBezTo>
                    <a:pt x="6168" y="4933"/>
                    <a:pt x="6144" y="5028"/>
                    <a:pt x="6133" y="5099"/>
                  </a:cubicBezTo>
                  <a:cubicBezTo>
                    <a:pt x="6133" y="5147"/>
                    <a:pt x="6144" y="5171"/>
                    <a:pt x="6192" y="5195"/>
                  </a:cubicBezTo>
                  <a:lnTo>
                    <a:pt x="6204" y="5195"/>
                  </a:lnTo>
                  <a:cubicBezTo>
                    <a:pt x="6240" y="5195"/>
                    <a:pt x="6264" y="5171"/>
                    <a:pt x="6287" y="5147"/>
                  </a:cubicBezTo>
                  <a:cubicBezTo>
                    <a:pt x="6299" y="5040"/>
                    <a:pt x="6311" y="4956"/>
                    <a:pt x="6311" y="4849"/>
                  </a:cubicBezTo>
                  <a:lnTo>
                    <a:pt x="6311" y="4837"/>
                  </a:lnTo>
                  <a:cubicBezTo>
                    <a:pt x="6311" y="4790"/>
                    <a:pt x="6287" y="4754"/>
                    <a:pt x="6240" y="4754"/>
                  </a:cubicBezTo>
                  <a:close/>
                  <a:moveTo>
                    <a:pt x="3389" y="5083"/>
                  </a:moveTo>
                  <a:cubicBezTo>
                    <a:pt x="3370" y="5083"/>
                    <a:pt x="3351" y="5085"/>
                    <a:pt x="3335" y="5087"/>
                  </a:cubicBezTo>
                  <a:cubicBezTo>
                    <a:pt x="3287" y="5099"/>
                    <a:pt x="3263" y="5135"/>
                    <a:pt x="3275" y="5171"/>
                  </a:cubicBezTo>
                  <a:cubicBezTo>
                    <a:pt x="3284" y="5208"/>
                    <a:pt x="3308" y="5238"/>
                    <a:pt x="3335" y="5238"/>
                  </a:cubicBezTo>
                  <a:cubicBezTo>
                    <a:pt x="3343" y="5238"/>
                    <a:pt x="3351" y="5236"/>
                    <a:pt x="3358" y="5230"/>
                  </a:cubicBezTo>
                  <a:cubicBezTo>
                    <a:pt x="3394" y="5230"/>
                    <a:pt x="3442" y="5230"/>
                    <a:pt x="3549" y="5278"/>
                  </a:cubicBezTo>
                  <a:cubicBezTo>
                    <a:pt x="3573" y="5290"/>
                    <a:pt x="3585" y="5290"/>
                    <a:pt x="3608" y="5314"/>
                  </a:cubicBezTo>
                  <a:cubicBezTo>
                    <a:pt x="3620" y="5326"/>
                    <a:pt x="3632" y="5326"/>
                    <a:pt x="3644" y="5326"/>
                  </a:cubicBezTo>
                  <a:cubicBezTo>
                    <a:pt x="3656" y="5326"/>
                    <a:pt x="3692" y="5314"/>
                    <a:pt x="3704" y="5266"/>
                  </a:cubicBezTo>
                  <a:cubicBezTo>
                    <a:pt x="3728" y="5218"/>
                    <a:pt x="3704" y="5171"/>
                    <a:pt x="3680" y="5159"/>
                  </a:cubicBezTo>
                  <a:cubicBezTo>
                    <a:pt x="3644" y="5159"/>
                    <a:pt x="3632" y="5147"/>
                    <a:pt x="3608" y="5135"/>
                  </a:cubicBezTo>
                  <a:cubicBezTo>
                    <a:pt x="3527" y="5099"/>
                    <a:pt x="3452" y="5083"/>
                    <a:pt x="3389" y="5083"/>
                  </a:cubicBezTo>
                  <a:close/>
                  <a:moveTo>
                    <a:pt x="6116" y="5333"/>
                  </a:moveTo>
                  <a:cubicBezTo>
                    <a:pt x="6086" y="5333"/>
                    <a:pt x="6055" y="5346"/>
                    <a:pt x="6037" y="5373"/>
                  </a:cubicBezTo>
                  <a:cubicBezTo>
                    <a:pt x="6002" y="5445"/>
                    <a:pt x="5942" y="5516"/>
                    <a:pt x="5883" y="5587"/>
                  </a:cubicBezTo>
                  <a:cubicBezTo>
                    <a:pt x="5847" y="5623"/>
                    <a:pt x="5847" y="5671"/>
                    <a:pt x="5883" y="5695"/>
                  </a:cubicBezTo>
                  <a:cubicBezTo>
                    <a:pt x="5883" y="5707"/>
                    <a:pt x="5906" y="5707"/>
                    <a:pt x="5930" y="5707"/>
                  </a:cubicBezTo>
                  <a:cubicBezTo>
                    <a:pt x="5942" y="5707"/>
                    <a:pt x="5966" y="5707"/>
                    <a:pt x="5990" y="5695"/>
                  </a:cubicBezTo>
                  <a:cubicBezTo>
                    <a:pt x="6061" y="5623"/>
                    <a:pt x="6133" y="5528"/>
                    <a:pt x="6180" y="5445"/>
                  </a:cubicBezTo>
                  <a:cubicBezTo>
                    <a:pt x="6192" y="5397"/>
                    <a:pt x="6180" y="5349"/>
                    <a:pt x="6144" y="5337"/>
                  </a:cubicBezTo>
                  <a:cubicBezTo>
                    <a:pt x="6136" y="5334"/>
                    <a:pt x="6126" y="5333"/>
                    <a:pt x="6116" y="5333"/>
                  </a:cubicBezTo>
                  <a:close/>
                  <a:moveTo>
                    <a:pt x="3314" y="5333"/>
                  </a:moveTo>
                  <a:cubicBezTo>
                    <a:pt x="3305" y="5333"/>
                    <a:pt x="3296" y="5334"/>
                    <a:pt x="3287" y="5337"/>
                  </a:cubicBezTo>
                  <a:cubicBezTo>
                    <a:pt x="3263" y="5373"/>
                    <a:pt x="3251" y="5409"/>
                    <a:pt x="3263" y="5445"/>
                  </a:cubicBezTo>
                  <a:cubicBezTo>
                    <a:pt x="3287" y="5528"/>
                    <a:pt x="3358" y="5623"/>
                    <a:pt x="3442" y="5707"/>
                  </a:cubicBezTo>
                  <a:cubicBezTo>
                    <a:pt x="3454" y="5730"/>
                    <a:pt x="3489" y="5742"/>
                    <a:pt x="3501" y="5742"/>
                  </a:cubicBezTo>
                  <a:cubicBezTo>
                    <a:pt x="3513" y="5742"/>
                    <a:pt x="3549" y="5730"/>
                    <a:pt x="3561" y="5695"/>
                  </a:cubicBezTo>
                  <a:cubicBezTo>
                    <a:pt x="3585" y="5671"/>
                    <a:pt x="3585" y="5623"/>
                    <a:pt x="3561" y="5587"/>
                  </a:cubicBezTo>
                  <a:cubicBezTo>
                    <a:pt x="3477" y="5516"/>
                    <a:pt x="3430" y="5445"/>
                    <a:pt x="3394" y="5373"/>
                  </a:cubicBezTo>
                  <a:cubicBezTo>
                    <a:pt x="3367" y="5346"/>
                    <a:pt x="3341" y="5333"/>
                    <a:pt x="3314" y="5333"/>
                  </a:cubicBezTo>
                  <a:close/>
                  <a:moveTo>
                    <a:pt x="3864" y="5346"/>
                  </a:moveTo>
                  <a:cubicBezTo>
                    <a:pt x="3847" y="5346"/>
                    <a:pt x="3829" y="5355"/>
                    <a:pt x="3811" y="5373"/>
                  </a:cubicBezTo>
                  <a:cubicBezTo>
                    <a:pt x="3775" y="5397"/>
                    <a:pt x="3775" y="5445"/>
                    <a:pt x="3811" y="5468"/>
                  </a:cubicBezTo>
                  <a:cubicBezTo>
                    <a:pt x="3870" y="5552"/>
                    <a:pt x="3930" y="5623"/>
                    <a:pt x="3978" y="5707"/>
                  </a:cubicBezTo>
                  <a:cubicBezTo>
                    <a:pt x="3989" y="5742"/>
                    <a:pt x="4001" y="5754"/>
                    <a:pt x="4037" y="5754"/>
                  </a:cubicBezTo>
                  <a:cubicBezTo>
                    <a:pt x="4049" y="5754"/>
                    <a:pt x="4061" y="5754"/>
                    <a:pt x="4061" y="5730"/>
                  </a:cubicBezTo>
                  <a:cubicBezTo>
                    <a:pt x="4109" y="5695"/>
                    <a:pt x="4109" y="5647"/>
                    <a:pt x="4097" y="5623"/>
                  </a:cubicBezTo>
                  <a:cubicBezTo>
                    <a:pt x="4037" y="5528"/>
                    <a:pt x="3978" y="5445"/>
                    <a:pt x="3918" y="5373"/>
                  </a:cubicBezTo>
                  <a:cubicBezTo>
                    <a:pt x="3900" y="5355"/>
                    <a:pt x="3882" y="5346"/>
                    <a:pt x="3864" y="5346"/>
                  </a:cubicBezTo>
                  <a:close/>
                  <a:moveTo>
                    <a:pt x="5697" y="5741"/>
                  </a:moveTo>
                  <a:cubicBezTo>
                    <a:pt x="5684" y="5741"/>
                    <a:pt x="5670" y="5745"/>
                    <a:pt x="5656" y="5754"/>
                  </a:cubicBezTo>
                  <a:cubicBezTo>
                    <a:pt x="5585" y="5802"/>
                    <a:pt x="5513" y="5838"/>
                    <a:pt x="5406" y="5885"/>
                  </a:cubicBezTo>
                  <a:lnTo>
                    <a:pt x="5430" y="5968"/>
                  </a:lnTo>
                  <a:lnTo>
                    <a:pt x="5478" y="6028"/>
                  </a:lnTo>
                  <a:cubicBezTo>
                    <a:pt x="5573" y="5980"/>
                    <a:pt x="5656" y="5933"/>
                    <a:pt x="5752" y="5873"/>
                  </a:cubicBezTo>
                  <a:cubicBezTo>
                    <a:pt x="5775" y="5838"/>
                    <a:pt x="5775" y="5802"/>
                    <a:pt x="5763" y="5766"/>
                  </a:cubicBezTo>
                  <a:cubicBezTo>
                    <a:pt x="5741" y="5751"/>
                    <a:pt x="5719" y="5741"/>
                    <a:pt x="5697" y="5741"/>
                  </a:cubicBezTo>
                  <a:close/>
                  <a:moveTo>
                    <a:pt x="3745" y="5784"/>
                  </a:moveTo>
                  <a:cubicBezTo>
                    <a:pt x="3720" y="5784"/>
                    <a:pt x="3695" y="5799"/>
                    <a:pt x="3680" y="5814"/>
                  </a:cubicBezTo>
                  <a:cubicBezTo>
                    <a:pt x="3644" y="5849"/>
                    <a:pt x="3656" y="5885"/>
                    <a:pt x="3692" y="5921"/>
                  </a:cubicBezTo>
                  <a:cubicBezTo>
                    <a:pt x="3763" y="5980"/>
                    <a:pt x="3870" y="6028"/>
                    <a:pt x="3954" y="6064"/>
                  </a:cubicBezTo>
                  <a:lnTo>
                    <a:pt x="3989" y="6064"/>
                  </a:lnTo>
                  <a:cubicBezTo>
                    <a:pt x="4025" y="6064"/>
                    <a:pt x="4037" y="6052"/>
                    <a:pt x="4085" y="6040"/>
                  </a:cubicBezTo>
                  <a:cubicBezTo>
                    <a:pt x="4097" y="5992"/>
                    <a:pt x="4085" y="5945"/>
                    <a:pt x="4037" y="5933"/>
                  </a:cubicBezTo>
                  <a:cubicBezTo>
                    <a:pt x="3942" y="5909"/>
                    <a:pt x="3858" y="5861"/>
                    <a:pt x="3787" y="5802"/>
                  </a:cubicBezTo>
                  <a:cubicBezTo>
                    <a:pt x="3774" y="5789"/>
                    <a:pt x="3759" y="5784"/>
                    <a:pt x="3745" y="5784"/>
                  </a:cubicBezTo>
                  <a:close/>
                  <a:moveTo>
                    <a:pt x="5144" y="5989"/>
                  </a:moveTo>
                  <a:cubicBezTo>
                    <a:pt x="5137" y="5989"/>
                    <a:pt x="5129" y="5990"/>
                    <a:pt x="5121" y="5992"/>
                  </a:cubicBezTo>
                  <a:cubicBezTo>
                    <a:pt x="5037" y="6028"/>
                    <a:pt x="4930" y="6040"/>
                    <a:pt x="4835" y="6052"/>
                  </a:cubicBezTo>
                  <a:cubicBezTo>
                    <a:pt x="4811" y="6064"/>
                    <a:pt x="4775" y="6099"/>
                    <a:pt x="4775" y="6147"/>
                  </a:cubicBezTo>
                  <a:cubicBezTo>
                    <a:pt x="4775" y="6171"/>
                    <a:pt x="4823" y="6207"/>
                    <a:pt x="4847" y="6207"/>
                  </a:cubicBezTo>
                  <a:cubicBezTo>
                    <a:pt x="4978" y="6183"/>
                    <a:pt x="5073" y="6159"/>
                    <a:pt x="5168" y="6123"/>
                  </a:cubicBezTo>
                  <a:cubicBezTo>
                    <a:pt x="5192" y="6111"/>
                    <a:pt x="5228" y="6088"/>
                    <a:pt x="5216" y="6040"/>
                  </a:cubicBezTo>
                  <a:cubicBezTo>
                    <a:pt x="5196" y="6011"/>
                    <a:pt x="5177" y="5989"/>
                    <a:pt x="5144" y="5989"/>
                  </a:cubicBezTo>
                  <a:close/>
                  <a:moveTo>
                    <a:pt x="4169" y="5881"/>
                  </a:moveTo>
                  <a:cubicBezTo>
                    <a:pt x="4161" y="5881"/>
                    <a:pt x="4153" y="5882"/>
                    <a:pt x="4144" y="5885"/>
                  </a:cubicBezTo>
                  <a:cubicBezTo>
                    <a:pt x="4097" y="5897"/>
                    <a:pt x="4085" y="5933"/>
                    <a:pt x="4097" y="5980"/>
                  </a:cubicBezTo>
                  <a:cubicBezTo>
                    <a:pt x="4144" y="6052"/>
                    <a:pt x="4156" y="6159"/>
                    <a:pt x="4180" y="6242"/>
                  </a:cubicBezTo>
                  <a:cubicBezTo>
                    <a:pt x="4192" y="6278"/>
                    <a:pt x="4228" y="6302"/>
                    <a:pt x="4251" y="6302"/>
                  </a:cubicBezTo>
                  <a:cubicBezTo>
                    <a:pt x="4251" y="6302"/>
                    <a:pt x="4275" y="6302"/>
                    <a:pt x="4275" y="6326"/>
                  </a:cubicBezTo>
                  <a:cubicBezTo>
                    <a:pt x="4323" y="6302"/>
                    <a:pt x="4347" y="6278"/>
                    <a:pt x="4335" y="6230"/>
                  </a:cubicBezTo>
                  <a:cubicBezTo>
                    <a:pt x="4323" y="6219"/>
                    <a:pt x="4323" y="6207"/>
                    <a:pt x="4323" y="6183"/>
                  </a:cubicBezTo>
                  <a:lnTo>
                    <a:pt x="4323" y="6183"/>
                  </a:lnTo>
                  <a:cubicBezTo>
                    <a:pt x="4394" y="6207"/>
                    <a:pt x="4478" y="6219"/>
                    <a:pt x="4549" y="6219"/>
                  </a:cubicBezTo>
                  <a:cubicBezTo>
                    <a:pt x="4597" y="6219"/>
                    <a:pt x="4632" y="6183"/>
                    <a:pt x="4632" y="6147"/>
                  </a:cubicBezTo>
                  <a:cubicBezTo>
                    <a:pt x="4632" y="6099"/>
                    <a:pt x="4597" y="6064"/>
                    <a:pt x="4549" y="6064"/>
                  </a:cubicBezTo>
                  <a:cubicBezTo>
                    <a:pt x="4466" y="6052"/>
                    <a:pt x="4359" y="6040"/>
                    <a:pt x="4275" y="6028"/>
                  </a:cubicBezTo>
                  <a:lnTo>
                    <a:pt x="4251" y="6028"/>
                  </a:lnTo>
                  <a:cubicBezTo>
                    <a:pt x="4251" y="5992"/>
                    <a:pt x="4239" y="5968"/>
                    <a:pt x="4228" y="5933"/>
                  </a:cubicBezTo>
                  <a:cubicBezTo>
                    <a:pt x="4218" y="5896"/>
                    <a:pt x="4195" y="5881"/>
                    <a:pt x="4169" y="5881"/>
                  </a:cubicBezTo>
                  <a:close/>
                  <a:moveTo>
                    <a:pt x="4287" y="6457"/>
                  </a:moveTo>
                  <a:cubicBezTo>
                    <a:pt x="4263" y="6457"/>
                    <a:pt x="4228" y="6480"/>
                    <a:pt x="4228" y="6528"/>
                  </a:cubicBezTo>
                  <a:cubicBezTo>
                    <a:pt x="4239" y="6623"/>
                    <a:pt x="4239" y="6695"/>
                    <a:pt x="4239" y="6766"/>
                  </a:cubicBezTo>
                  <a:lnTo>
                    <a:pt x="4239" y="6826"/>
                  </a:lnTo>
                  <a:cubicBezTo>
                    <a:pt x="4239" y="6873"/>
                    <a:pt x="4275" y="6897"/>
                    <a:pt x="4323" y="6897"/>
                  </a:cubicBezTo>
                  <a:cubicBezTo>
                    <a:pt x="4359" y="6897"/>
                    <a:pt x="4394" y="6873"/>
                    <a:pt x="4382" y="6826"/>
                  </a:cubicBezTo>
                  <a:lnTo>
                    <a:pt x="4382" y="6766"/>
                  </a:lnTo>
                  <a:cubicBezTo>
                    <a:pt x="4382" y="6683"/>
                    <a:pt x="4382" y="6600"/>
                    <a:pt x="4359" y="6516"/>
                  </a:cubicBezTo>
                  <a:cubicBezTo>
                    <a:pt x="4359" y="6480"/>
                    <a:pt x="4335" y="6457"/>
                    <a:pt x="4287" y="6457"/>
                  </a:cubicBezTo>
                  <a:close/>
                  <a:moveTo>
                    <a:pt x="72" y="6921"/>
                  </a:moveTo>
                  <a:cubicBezTo>
                    <a:pt x="25" y="6933"/>
                    <a:pt x="1" y="6957"/>
                    <a:pt x="13" y="7004"/>
                  </a:cubicBezTo>
                  <a:lnTo>
                    <a:pt x="13" y="7040"/>
                  </a:lnTo>
                  <a:cubicBezTo>
                    <a:pt x="25" y="7064"/>
                    <a:pt x="60" y="7100"/>
                    <a:pt x="84" y="7100"/>
                  </a:cubicBezTo>
                  <a:lnTo>
                    <a:pt x="108" y="7100"/>
                  </a:lnTo>
                  <a:cubicBezTo>
                    <a:pt x="156" y="7076"/>
                    <a:pt x="179" y="7052"/>
                    <a:pt x="168" y="7004"/>
                  </a:cubicBezTo>
                  <a:lnTo>
                    <a:pt x="168" y="6981"/>
                  </a:lnTo>
                  <a:cubicBezTo>
                    <a:pt x="156" y="6933"/>
                    <a:pt x="120" y="6921"/>
                    <a:pt x="72" y="6921"/>
                  </a:cubicBezTo>
                  <a:close/>
                  <a:moveTo>
                    <a:pt x="4270" y="7044"/>
                  </a:moveTo>
                  <a:cubicBezTo>
                    <a:pt x="4237" y="7044"/>
                    <a:pt x="4216" y="7074"/>
                    <a:pt x="4216" y="7111"/>
                  </a:cubicBezTo>
                  <a:cubicBezTo>
                    <a:pt x="4204" y="7219"/>
                    <a:pt x="4168" y="7302"/>
                    <a:pt x="4144" y="7385"/>
                  </a:cubicBezTo>
                  <a:cubicBezTo>
                    <a:pt x="4120" y="7421"/>
                    <a:pt x="4144" y="7469"/>
                    <a:pt x="4180" y="7481"/>
                  </a:cubicBezTo>
                  <a:lnTo>
                    <a:pt x="4216" y="7481"/>
                  </a:lnTo>
                  <a:cubicBezTo>
                    <a:pt x="4239" y="7481"/>
                    <a:pt x="4275" y="7469"/>
                    <a:pt x="4287" y="7433"/>
                  </a:cubicBezTo>
                  <a:cubicBezTo>
                    <a:pt x="4323" y="7350"/>
                    <a:pt x="4347" y="7242"/>
                    <a:pt x="4359" y="7135"/>
                  </a:cubicBezTo>
                  <a:cubicBezTo>
                    <a:pt x="4370" y="7088"/>
                    <a:pt x="4347" y="7052"/>
                    <a:pt x="4299" y="7052"/>
                  </a:cubicBezTo>
                  <a:cubicBezTo>
                    <a:pt x="4289" y="7047"/>
                    <a:pt x="4279" y="7044"/>
                    <a:pt x="4270" y="7044"/>
                  </a:cubicBezTo>
                  <a:close/>
                  <a:moveTo>
                    <a:pt x="163" y="7238"/>
                  </a:moveTo>
                  <a:cubicBezTo>
                    <a:pt x="154" y="7238"/>
                    <a:pt x="143" y="7240"/>
                    <a:pt x="132" y="7242"/>
                  </a:cubicBezTo>
                  <a:cubicBezTo>
                    <a:pt x="96" y="7254"/>
                    <a:pt x="72" y="7290"/>
                    <a:pt x="96" y="7338"/>
                  </a:cubicBezTo>
                  <a:cubicBezTo>
                    <a:pt x="132" y="7421"/>
                    <a:pt x="168" y="7528"/>
                    <a:pt x="215" y="7612"/>
                  </a:cubicBezTo>
                  <a:cubicBezTo>
                    <a:pt x="227" y="7647"/>
                    <a:pt x="251" y="7659"/>
                    <a:pt x="287" y="7659"/>
                  </a:cubicBezTo>
                  <a:lnTo>
                    <a:pt x="299" y="7659"/>
                  </a:lnTo>
                  <a:cubicBezTo>
                    <a:pt x="334" y="7635"/>
                    <a:pt x="346" y="7600"/>
                    <a:pt x="334" y="7552"/>
                  </a:cubicBezTo>
                  <a:cubicBezTo>
                    <a:pt x="299" y="7469"/>
                    <a:pt x="251" y="7373"/>
                    <a:pt x="227" y="7290"/>
                  </a:cubicBezTo>
                  <a:cubicBezTo>
                    <a:pt x="218" y="7254"/>
                    <a:pt x="195" y="7238"/>
                    <a:pt x="163" y="7238"/>
                  </a:cubicBezTo>
                  <a:close/>
                  <a:moveTo>
                    <a:pt x="4103" y="7625"/>
                  </a:moveTo>
                  <a:cubicBezTo>
                    <a:pt x="4072" y="7625"/>
                    <a:pt x="4045" y="7642"/>
                    <a:pt x="4037" y="7659"/>
                  </a:cubicBezTo>
                  <a:cubicBezTo>
                    <a:pt x="3989" y="7731"/>
                    <a:pt x="3942" y="7826"/>
                    <a:pt x="3882" y="7897"/>
                  </a:cubicBezTo>
                  <a:cubicBezTo>
                    <a:pt x="3858" y="7933"/>
                    <a:pt x="3870" y="7969"/>
                    <a:pt x="3906" y="8004"/>
                  </a:cubicBezTo>
                  <a:cubicBezTo>
                    <a:pt x="3918" y="8016"/>
                    <a:pt x="3930" y="8016"/>
                    <a:pt x="3942" y="8016"/>
                  </a:cubicBezTo>
                  <a:cubicBezTo>
                    <a:pt x="3978" y="8016"/>
                    <a:pt x="3989" y="8004"/>
                    <a:pt x="4001" y="8004"/>
                  </a:cubicBezTo>
                  <a:cubicBezTo>
                    <a:pt x="4061" y="7909"/>
                    <a:pt x="4120" y="7826"/>
                    <a:pt x="4168" y="7731"/>
                  </a:cubicBezTo>
                  <a:cubicBezTo>
                    <a:pt x="4180" y="7683"/>
                    <a:pt x="4168" y="7647"/>
                    <a:pt x="4144" y="7635"/>
                  </a:cubicBezTo>
                  <a:cubicBezTo>
                    <a:pt x="4130" y="7628"/>
                    <a:pt x="4116" y="7625"/>
                    <a:pt x="4103" y="7625"/>
                  </a:cubicBezTo>
                  <a:close/>
                  <a:moveTo>
                    <a:pt x="424" y="7784"/>
                  </a:moveTo>
                  <a:cubicBezTo>
                    <a:pt x="412" y="7784"/>
                    <a:pt x="402" y="7786"/>
                    <a:pt x="394" y="7790"/>
                  </a:cubicBezTo>
                  <a:cubicBezTo>
                    <a:pt x="346" y="7826"/>
                    <a:pt x="346" y="7873"/>
                    <a:pt x="358" y="7897"/>
                  </a:cubicBezTo>
                  <a:cubicBezTo>
                    <a:pt x="406" y="7981"/>
                    <a:pt x="465" y="8076"/>
                    <a:pt x="525" y="8147"/>
                  </a:cubicBezTo>
                  <a:cubicBezTo>
                    <a:pt x="537" y="8159"/>
                    <a:pt x="549" y="8183"/>
                    <a:pt x="584" y="8183"/>
                  </a:cubicBezTo>
                  <a:cubicBezTo>
                    <a:pt x="596" y="8183"/>
                    <a:pt x="608" y="8171"/>
                    <a:pt x="644" y="8171"/>
                  </a:cubicBezTo>
                  <a:cubicBezTo>
                    <a:pt x="668" y="8135"/>
                    <a:pt x="691" y="8088"/>
                    <a:pt x="656" y="8064"/>
                  </a:cubicBezTo>
                  <a:cubicBezTo>
                    <a:pt x="596" y="7993"/>
                    <a:pt x="537" y="7909"/>
                    <a:pt x="489" y="7826"/>
                  </a:cubicBezTo>
                  <a:cubicBezTo>
                    <a:pt x="473" y="7794"/>
                    <a:pt x="447" y="7784"/>
                    <a:pt x="424" y="7784"/>
                  </a:cubicBezTo>
                  <a:close/>
                  <a:moveTo>
                    <a:pt x="3757" y="8085"/>
                  </a:moveTo>
                  <a:cubicBezTo>
                    <a:pt x="3739" y="8085"/>
                    <a:pt x="3722" y="8094"/>
                    <a:pt x="3704" y="8112"/>
                  </a:cubicBezTo>
                  <a:lnTo>
                    <a:pt x="3477" y="8290"/>
                  </a:lnTo>
                  <a:cubicBezTo>
                    <a:pt x="3454" y="8314"/>
                    <a:pt x="3442" y="8362"/>
                    <a:pt x="3466" y="8385"/>
                  </a:cubicBezTo>
                  <a:cubicBezTo>
                    <a:pt x="3489" y="8409"/>
                    <a:pt x="3501" y="8421"/>
                    <a:pt x="3525" y="8421"/>
                  </a:cubicBezTo>
                  <a:cubicBezTo>
                    <a:pt x="3549" y="8421"/>
                    <a:pt x="3561" y="8421"/>
                    <a:pt x="3573" y="8409"/>
                  </a:cubicBezTo>
                  <a:cubicBezTo>
                    <a:pt x="3656" y="8350"/>
                    <a:pt x="3739" y="8290"/>
                    <a:pt x="3811" y="8207"/>
                  </a:cubicBezTo>
                  <a:cubicBezTo>
                    <a:pt x="3847" y="8183"/>
                    <a:pt x="3847" y="8135"/>
                    <a:pt x="3811" y="8112"/>
                  </a:cubicBezTo>
                  <a:cubicBezTo>
                    <a:pt x="3793" y="8094"/>
                    <a:pt x="3775" y="8085"/>
                    <a:pt x="3757" y="8085"/>
                  </a:cubicBezTo>
                  <a:close/>
                  <a:moveTo>
                    <a:pt x="785" y="8260"/>
                  </a:moveTo>
                  <a:cubicBezTo>
                    <a:pt x="766" y="8260"/>
                    <a:pt x="745" y="8266"/>
                    <a:pt x="727" y="8278"/>
                  </a:cubicBezTo>
                  <a:cubicBezTo>
                    <a:pt x="703" y="8314"/>
                    <a:pt x="703" y="8362"/>
                    <a:pt x="727" y="8385"/>
                  </a:cubicBezTo>
                  <a:cubicBezTo>
                    <a:pt x="810" y="8457"/>
                    <a:pt x="882" y="8528"/>
                    <a:pt x="965" y="8576"/>
                  </a:cubicBezTo>
                  <a:cubicBezTo>
                    <a:pt x="977" y="8600"/>
                    <a:pt x="1001" y="8600"/>
                    <a:pt x="1013" y="8600"/>
                  </a:cubicBezTo>
                  <a:cubicBezTo>
                    <a:pt x="1025" y="8600"/>
                    <a:pt x="1061" y="8576"/>
                    <a:pt x="1072" y="8564"/>
                  </a:cubicBezTo>
                  <a:cubicBezTo>
                    <a:pt x="1108" y="8540"/>
                    <a:pt x="1084" y="8493"/>
                    <a:pt x="1061" y="8457"/>
                  </a:cubicBezTo>
                  <a:cubicBezTo>
                    <a:pt x="989" y="8421"/>
                    <a:pt x="906" y="8362"/>
                    <a:pt x="834" y="8278"/>
                  </a:cubicBezTo>
                  <a:cubicBezTo>
                    <a:pt x="822" y="8266"/>
                    <a:pt x="805" y="8260"/>
                    <a:pt x="785" y="8260"/>
                  </a:cubicBezTo>
                  <a:close/>
                  <a:moveTo>
                    <a:pt x="3254" y="8441"/>
                  </a:moveTo>
                  <a:cubicBezTo>
                    <a:pt x="3245" y="8441"/>
                    <a:pt x="3236" y="8442"/>
                    <a:pt x="3227" y="8445"/>
                  </a:cubicBezTo>
                  <a:cubicBezTo>
                    <a:pt x="3144" y="8493"/>
                    <a:pt x="3049" y="8540"/>
                    <a:pt x="2966" y="8564"/>
                  </a:cubicBezTo>
                  <a:cubicBezTo>
                    <a:pt x="2918" y="8576"/>
                    <a:pt x="2906" y="8612"/>
                    <a:pt x="2918" y="8659"/>
                  </a:cubicBezTo>
                  <a:cubicBezTo>
                    <a:pt x="2930" y="8683"/>
                    <a:pt x="2966" y="8707"/>
                    <a:pt x="2989" y="8707"/>
                  </a:cubicBezTo>
                  <a:cubicBezTo>
                    <a:pt x="3013" y="8707"/>
                    <a:pt x="3025" y="8707"/>
                    <a:pt x="3025" y="8719"/>
                  </a:cubicBezTo>
                  <a:cubicBezTo>
                    <a:pt x="3120" y="8671"/>
                    <a:pt x="3216" y="8624"/>
                    <a:pt x="3299" y="8576"/>
                  </a:cubicBezTo>
                  <a:cubicBezTo>
                    <a:pt x="3335" y="8552"/>
                    <a:pt x="3347" y="8505"/>
                    <a:pt x="3335" y="8481"/>
                  </a:cubicBezTo>
                  <a:cubicBezTo>
                    <a:pt x="3308" y="8454"/>
                    <a:pt x="3281" y="8441"/>
                    <a:pt x="3254" y="8441"/>
                  </a:cubicBezTo>
                  <a:close/>
                  <a:moveTo>
                    <a:pt x="1260" y="8602"/>
                  </a:moveTo>
                  <a:cubicBezTo>
                    <a:pt x="1227" y="8602"/>
                    <a:pt x="1200" y="8622"/>
                    <a:pt x="1191" y="8647"/>
                  </a:cubicBezTo>
                  <a:cubicBezTo>
                    <a:pt x="1168" y="8683"/>
                    <a:pt x="1191" y="8731"/>
                    <a:pt x="1227" y="8743"/>
                  </a:cubicBezTo>
                  <a:cubicBezTo>
                    <a:pt x="1322" y="8790"/>
                    <a:pt x="1418" y="8826"/>
                    <a:pt x="1525" y="8850"/>
                  </a:cubicBezTo>
                  <a:lnTo>
                    <a:pt x="1537" y="8850"/>
                  </a:lnTo>
                  <a:cubicBezTo>
                    <a:pt x="1572" y="8850"/>
                    <a:pt x="1608" y="8826"/>
                    <a:pt x="1620" y="8802"/>
                  </a:cubicBezTo>
                  <a:cubicBezTo>
                    <a:pt x="1620" y="8766"/>
                    <a:pt x="1608" y="8731"/>
                    <a:pt x="1561" y="8719"/>
                  </a:cubicBezTo>
                  <a:cubicBezTo>
                    <a:pt x="1477" y="8683"/>
                    <a:pt x="1382" y="8659"/>
                    <a:pt x="1299" y="8612"/>
                  </a:cubicBezTo>
                  <a:cubicBezTo>
                    <a:pt x="1285" y="8605"/>
                    <a:pt x="1272" y="8602"/>
                    <a:pt x="1260" y="8602"/>
                  </a:cubicBezTo>
                  <a:close/>
                  <a:moveTo>
                    <a:pt x="2716" y="8656"/>
                  </a:moveTo>
                  <a:cubicBezTo>
                    <a:pt x="2708" y="8656"/>
                    <a:pt x="2700" y="8657"/>
                    <a:pt x="2692" y="8659"/>
                  </a:cubicBezTo>
                  <a:cubicBezTo>
                    <a:pt x="2608" y="8671"/>
                    <a:pt x="2501" y="8707"/>
                    <a:pt x="2418" y="8719"/>
                  </a:cubicBezTo>
                  <a:cubicBezTo>
                    <a:pt x="2370" y="8731"/>
                    <a:pt x="2358" y="8766"/>
                    <a:pt x="2358" y="8802"/>
                  </a:cubicBezTo>
                  <a:cubicBezTo>
                    <a:pt x="2370" y="8838"/>
                    <a:pt x="2394" y="8862"/>
                    <a:pt x="2430" y="8862"/>
                  </a:cubicBezTo>
                  <a:cubicBezTo>
                    <a:pt x="2537" y="8850"/>
                    <a:pt x="2632" y="8826"/>
                    <a:pt x="2739" y="8790"/>
                  </a:cubicBezTo>
                  <a:cubicBezTo>
                    <a:pt x="2775" y="8778"/>
                    <a:pt x="2799" y="8731"/>
                    <a:pt x="2787" y="8707"/>
                  </a:cubicBezTo>
                  <a:cubicBezTo>
                    <a:pt x="2777" y="8678"/>
                    <a:pt x="2751" y="8656"/>
                    <a:pt x="2716" y="8656"/>
                  </a:cubicBezTo>
                  <a:close/>
                  <a:moveTo>
                    <a:pt x="1823" y="8743"/>
                  </a:moveTo>
                  <a:cubicBezTo>
                    <a:pt x="1787" y="8743"/>
                    <a:pt x="1739" y="8778"/>
                    <a:pt x="1739" y="8826"/>
                  </a:cubicBezTo>
                  <a:cubicBezTo>
                    <a:pt x="1739" y="8850"/>
                    <a:pt x="1775" y="8897"/>
                    <a:pt x="1823" y="8897"/>
                  </a:cubicBezTo>
                  <a:cubicBezTo>
                    <a:pt x="1870" y="8909"/>
                    <a:pt x="1953" y="8909"/>
                    <a:pt x="2013" y="8909"/>
                  </a:cubicBezTo>
                  <a:cubicBezTo>
                    <a:pt x="2061" y="8909"/>
                    <a:pt x="2096" y="8909"/>
                    <a:pt x="2096" y="8897"/>
                  </a:cubicBezTo>
                  <a:cubicBezTo>
                    <a:pt x="2144" y="8897"/>
                    <a:pt x="2180" y="8862"/>
                    <a:pt x="2180" y="8826"/>
                  </a:cubicBezTo>
                  <a:cubicBezTo>
                    <a:pt x="2180" y="8778"/>
                    <a:pt x="2144" y="8743"/>
                    <a:pt x="2096" y="8743"/>
                  </a:cubicBezTo>
                  <a:cubicBezTo>
                    <a:pt x="2049" y="8755"/>
                    <a:pt x="2001" y="8760"/>
                    <a:pt x="1955" y="8760"/>
                  </a:cubicBezTo>
                  <a:cubicBezTo>
                    <a:pt x="1909" y="8760"/>
                    <a:pt x="1864" y="8755"/>
                    <a:pt x="1823" y="874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3"/>
            <p:cNvSpPr/>
            <p:nvPr/>
          </p:nvSpPr>
          <p:spPr>
            <a:xfrm>
              <a:off x="5138450" y="1091125"/>
              <a:ext cx="103300" cy="230200"/>
            </a:xfrm>
            <a:custGeom>
              <a:avLst/>
              <a:gdLst/>
              <a:ahLst/>
              <a:cxnLst/>
              <a:rect l="l" t="t" r="r" b="b"/>
              <a:pathLst>
                <a:path w="4132" h="9208" extrusionOk="0">
                  <a:moveTo>
                    <a:pt x="937" y="0"/>
                  </a:moveTo>
                  <a:cubicBezTo>
                    <a:pt x="927" y="0"/>
                    <a:pt x="916" y="2"/>
                    <a:pt x="905" y="4"/>
                  </a:cubicBezTo>
                  <a:cubicBezTo>
                    <a:pt x="905" y="4"/>
                    <a:pt x="786" y="64"/>
                    <a:pt x="643" y="171"/>
                  </a:cubicBezTo>
                  <a:cubicBezTo>
                    <a:pt x="619" y="195"/>
                    <a:pt x="596" y="243"/>
                    <a:pt x="631" y="278"/>
                  </a:cubicBezTo>
                  <a:cubicBezTo>
                    <a:pt x="643" y="290"/>
                    <a:pt x="655" y="302"/>
                    <a:pt x="691" y="302"/>
                  </a:cubicBezTo>
                  <a:cubicBezTo>
                    <a:pt x="699" y="302"/>
                    <a:pt x="707" y="297"/>
                    <a:pt x="718" y="297"/>
                  </a:cubicBezTo>
                  <a:cubicBezTo>
                    <a:pt x="724" y="297"/>
                    <a:pt x="730" y="298"/>
                    <a:pt x="738" y="302"/>
                  </a:cubicBezTo>
                  <a:cubicBezTo>
                    <a:pt x="869" y="195"/>
                    <a:pt x="965" y="159"/>
                    <a:pt x="965" y="159"/>
                  </a:cubicBezTo>
                  <a:cubicBezTo>
                    <a:pt x="1012" y="124"/>
                    <a:pt x="1024" y="100"/>
                    <a:pt x="1012" y="52"/>
                  </a:cubicBezTo>
                  <a:cubicBezTo>
                    <a:pt x="994" y="16"/>
                    <a:pt x="969" y="0"/>
                    <a:pt x="937" y="0"/>
                  </a:cubicBezTo>
                  <a:close/>
                  <a:moveTo>
                    <a:pt x="442" y="323"/>
                  </a:moveTo>
                  <a:cubicBezTo>
                    <a:pt x="423" y="323"/>
                    <a:pt x="405" y="332"/>
                    <a:pt x="393" y="350"/>
                  </a:cubicBezTo>
                  <a:cubicBezTo>
                    <a:pt x="322" y="433"/>
                    <a:pt x="262" y="516"/>
                    <a:pt x="203" y="600"/>
                  </a:cubicBezTo>
                  <a:cubicBezTo>
                    <a:pt x="179" y="636"/>
                    <a:pt x="203" y="695"/>
                    <a:pt x="226" y="707"/>
                  </a:cubicBezTo>
                  <a:cubicBezTo>
                    <a:pt x="238" y="719"/>
                    <a:pt x="262" y="719"/>
                    <a:pt x="274" y="719"/>
                  </a:cubicBezTo>
                  <a:cubicBezTo>
                    <a:pt x="298" y="719"/>
                    <a:pt x="334" y="719"/>
                    <a:pt x="322" y="671"/>
                  </a:cubicBezTo>
                  <a:lnTo>
                    <a:pt x="500" y="457"/>
                  </a:lnTo>
                  <a:cubicBezTo>
                    <a:pt x="524" y="421"/>
                    <a:pt x="524" y="374"/>
                    <a:pt x="500" y="350"/>
                  </a:cubicBezTo>
                  <a:cubicBezTo>
                    <a:pt x="482" y="332"/>
                    <a:pt x="462" y="323"/>
                    <a:pt x="442" y="323"/>
                  </a:cubicBezTo>
                  <a:close/>
                  <a:moveTo>
                    <a:pt x="147" y="834"/>
                  </a:moveTo>
                  <a:cubicBezTo>
                    <a:pt x="122" y="834"/>
                    <a:pt x="90" y="849"/>
                    <a:pt x="72" y="886"/>
                  </a:cubicBezTo>
                  <a:cubicBezTo>
                    <a:pt x="36" y="993"/>
                    <a:pt x="12" y="1088"/>
                    <a:pt x="0" y="1195"/>
                  </a:cubicBezTo>
                  <a:cubicBezTo>
                    <a:pt x="0" y="1243"/>
                    <a:pt x="36" y="1290"/>
                    <a:pt x="72" y="1290"/>
                  </a:cubicBezTo>
                  <a:cubicBezTo>
                    <a:pt x="119" y="1290"/>
                    <a:pt x="155" y="1255"/>
                    <a:pt x="155" y="1195"/>
                  </a:cubicBezTo>
                  <a:cubicBezTo>
                    <a:pt x="167" y="1112"/>
                    <a:pt x="179" y="1017"/>
                    <a:pt x="215" y="933"/>
                  </a:cubicBezTo>
                  <a:cubicBezTo>
                    <a:pt x="226" y="897"/>
                    <a:pt x="215" y="850"/>
                    <a:pt x="167" y="838"/>
                  </a:cubicBezTo>
                  <a:cubicBezTo>
                    <a:pt x="161" y="835"/>
                    <a:pt x="154" y="834"/>
                    <a:pt x="147" y="834"/>
                  </a:cubicBezTo>
                  <a:close/>
                  <a:moveTo>
                    <a:pt x="60" y="1433"/>
                  </a:moveTo>
                  <a:cubicBezTo>
                    <a:pt x="36" y="1433"/>
                    <a:pt x="0" y="1469"/>
                    <a:pt x="0" y="1505"/>
                  </a:cubicBezTo>
                  <a:cubicBezTo>
                    <a:pt x="24" y="1600"/>
                    <a:pt x="36" y="1707"/>
                    <a:pt x="60" y="1802"/>
                  </a:cubicBezTo>
                  <a:cubicBezTo>
                    <a:pt x="72" y="1850"/>
                    <a:pt x="107" y="1862"/>
                    <a:pt x="143" y="1862"/>
                  </a:cubicBezTo>
                  <a:cubicBezTo>
                    <a:pt x="143" y="1862"/>
                    <a:pt x="155" y="1862"/>
                    <a:pt x="143" y="1886"/>
                  </a:cubicBezTo>
                  <a:cubicBezTo>
                    <a:pt x="179" y="1862"/>
                    <a:pt x="215" y="1838"/>
                    <a:pt x="203" y="1790"/>
                  </a:cubicBezTo>
                  <a:cubicBezTo>
                    <a:pt x="167" y="1683"/>
                    <a:pt x="155" y="1600"/>
                    <a:pt x="143" y="1505"/>
                  </a:cubicBezTo>
                  <a:cubicBezTo>
                    <a:pt x="143" y="1469"/>
                    <a:pt x="107" y="1433"/>
                    <a:pt x="60" y="1433"/>
                  </a:cubicBezTo>
                  <a:close/>
                  <a:moveTo>
                    <a:pt x="244" y="1995"/>
                  </a:moveTo>
                  <a:cubicBezTo>
                    <a:pt x="234" y="1995"/>
                    <a:pt x="224" y="1998"/>
                    <a:pt x="215" y="2005"/>
                  </a:cubicBezTo>
                  <a:cubicBezTo>
                    <a:pt x="167" y="2029"/>
                    <a:pt x="155" y="2064"/>
                    <a:pt x="167" y="2100"/>
                  </a:cubicBezTo>
                  <a:lnTo>
                    <a:pt x="298" y="2374"/>
                  </a:lnTo>
                  <a:cubicBezTo>
                    <a:pt x="322" y="2398"/>
                    <a:pt x="334" y="2421"/>
                    <a:pt x="357" y="2421"/>
                  </a:cubicBezTo>
                  <a:cubicBezTo>
                    <a:pt x="369" y="2421"/>
                    <a:pt x="393" y="2421"/>
                    <a:pt x="417" y="2398"/>
                  </a:cubicBezTo>
                  <a:cubicBezTo>
                    <a:pt x="453" y="2374"/>
                    <a:pt x="465" y="2326"/>
                    <a:pt x="453" y="2302"/>
                  </a:cubicBezTo>
                  <a:cubicBezTo>
                    <a:pt x="393" y="2219"/>
                    <a:pt x="345" y="2136"/>
                    <a:pt x="310" y="2040"/>
                  </a:cubicBezTo>
                  <a:cubicBezTo>
                    <a:pt x="293" y="2015"/>
                    <a:pt x="269" y="1995"/>
                    <a:pt x="244" y="1995"/>
                  </a:cubicBezTo>
                  <a:close/>
                  <a:moveTo>
                    <a:pt x="521" y="2519"/>
                  </a:moveTo>
                  <a:cubicBezTo>
                    <a:pt x="506" y="2519"/>
                    <a:pt x="491" y="2526"/>
                    <a:pt x="476" y="2541"/>
                  </a:cubicBezTo>
                  <a:cubicBezTo>
                    <a:pt x="453" y="2564"/>
                    <a:pt x="429" y="2612"/>
                    <a:pt x="465" y="2636"/>
                  </a:cubicBezTo>
                  <a:cubicBezTo>
                    <a:pt x="524" y="2719"/>
                    <a:pt x="584" y="2802"/>
                    <a:pt x="643" y="2874"/>
                  </a:cubicBezTo>
                  <a:cubicBezTo>
                    <a:pt x="655" y="2898"/>
                    <a:pt x="691" y="2910"/>
                    <a:pt x="703" y="2910"/>
                  </a:cubicBezTo>
                  <a:cubicBezTo>
                    <a:pt x="715" y="2910"/>
                    <a:pt x="738" y="2910"/>
                    <a:pt x="750" y="2898"/>
                  </a:cubicBezTo>
                  <a:cubicBezTo>
                    <a:pt x="774" y="2862"/>
                    <a:pt x="786" y="2814"/>
                    <a:pt x="762" y="2791"/>
                  </a:cubicBezTo>
                  <a:cubicBezTo>
                    <a:pt x="703" y="2719"/>
                    <a:pt x="643" y="2636"/>
                    <a:pt x="584" y="2552"/>
                  </a:cubicBezTo>
                  <a:cubicBezTo>
                    <a:pt x="563" y="2532"/>
                    <a:pt x="542" y="2519"/>
                    <a:pt x="521" y="2519"/>
                  </a:cubicBezTo>
                  <a:close/>
                  <a:moveTo>
                    <a:pt x="2209" y="2771"/>
                  </a:moveTo>
                  <a:cubicBezTo>
                    <a:pt x="2200" y="2771"/>
                    <a:pt x="2190" y="2773"/>
                    <a:pt x="2179" y="2779"/>
                  </a:cubicBezTo>
                  <a:cubicBezTo>
                    <a:pt x="2108" y="2802"/>
                    <a:pt x="2000" y="2826"/>
                    <a:pt x="1893" y="2898"/>
                  </a:cubicBezTo>
                  <a:cubicBezTo>
                    <a:pt x="1858" y="2922"/>
                    <a:pt x="1846" y="2969"/>
                    <a:pt x="1858" y="2993"/>
                  </a:cubicBezTo>
                  <a:cubicBezTo>
                    <a:pt x="1858" y="3029"/>
                    <a:pt x="1893" y="3041"/>
                    <a:pt x="1929" y="3041"/>
                  </a:cubicBezTo>
                  <a:cubicBezTo>
                    <a:pt x="1929" y="3041"/>
                    <a:pt x="1941" y="3041"/>
                    <a:pt x="1953" y="3017"/>
                  </a:cubicBezTo>
                  <a:cubicBezTo>
                    <a:pt x="2060" y="2969"/>
                    <a:pt x="2143" y="2922"/>
                    <a:pt x="2227" y="2910"/>
                  </a:cubicBezTo>
                  <a:cubicBezTo>
                    <a:pt x="2250" y="2898"/>
                    <a:pt x="2274" y="2850"/>
                    <a:pt x="2262" y="2814"/>
                  </a:cubicBezTo>
                  <a:cubicBezTo>
                    <a:pt x="2253" y="2796"/>
                    <a:pt x="2237" y="2771"/>
                    <a:pt x="2209" y="2771"/>
                  </a:cubicBezTo>
                  <a:close/>
                  <a:moveTo>
                    <a:pt x="2476" y="2773"/>
                  </a:moveTo>
                  <a:cubicBezTo>
                    <a:pt x="2448" y="2773"/>
                    <a:pt x="2425" y="2791"/>
                    <a:pt x="2417" y="2814"/>
                  </a:cubicBezTo>
                  <a:cubicBezTo>
                    <a:pt x="2381" y="2862"/>
                    <a:pt x="2417" y="2910"/>
                    <a:pt x="2441" y="2922"/>
                  </a:cubicBezTo>
                  <a:cubicBezTo>
                    <a:pt x="2477" y="2922"/>
                    <a:pt x="2477" y="2933"/>
                    <a:pt x="2477" y="2957"/>
                  </a:cubicBezTo>
                  <a:cubicBezTo>
                    <a:pt x="2477" y="2981"/>
                    <a:pt x="2465" y="3017"/>
                    <a:pt x="2429" y="3052"/>
                  </a:cubicBezTo>
                  <a:cubicBezTo>
                    <a:pt x="2405" y="3088"/>
                    <a:pt x="2417" y="3136"/>
                    <a:pt x="2441" y="3160"/>
                  </a:cubicBezTo>
                  <a:cubicBezTo>
                    <a:pt x="2453" y="3172"/>
                    <a:pt x="2477" y="3172"/>
                    <a:pt x="2489" y="3172"/>
                  </a:cubicBezTo>
                  <a:cubicBezTo>
                    <a:pt x="2524" y="3172"/>
                    <a:pt x="2536" y="3160"/>
                    <a:pt x="2548" y="3160"/>
                  </a:cubicBezTo>
                  <a:cubicBezTo>
                    <a:pt x="2596" y="3100"/>
                    <a:pt x="2620" y="3029"/>
                    <a:pt x="2620" y="2969"/>
                  </a:cubicBezTo>
                  <a:cubicBezTo>
                    <a:pt x="2620" y="2874"/>
                    <a:pt x="2596" y="2814"/>
                    <a:pt x="2524" y="2791"/>
                  </a:cubicBezTo>
                  <a:cubicBezTo>
                    <a:pt x="2508" y="2778"/>
                    <a:pt x="2491" y="2773"/>
                    <a:pt x="2476" y="2773"/>
                  </a:cubicBezTo>
                  <a:close/>
                  <a:moveTo>
                    <a:pt x="892" y="2975"/>
                  </a:moveTo>
                  <a:cubicBezTo>
                    <a:pt x="872" y="2975"/>
                    <a:pt x="851" y="2981"/>
                    <a:pt x="834" y="2993"/>
                  </a:cubicBezTo>
                  <a:cubicBezTo>
                    <a:pt x="810" y="3029"/>
                    <a:pt x="810" y="3076"/>
                    <a:pt x="834" y="3100"/>
                  </a:cubicBezTo>
                  <a:cubicBezTo>
                    <a:pt x="929" y="3172"/>
                    <a:pt x="1000" y="3231"/>
                    <a:pt x="1096" y="3291"/>
                  </a:cubicBezTo>
                  <a:cubicBezTo>
                    <a:pt x="1107" y="3314"/>
                    <a:pt x="1119" y="3314"/>
                    <a:pt x="1131" y="3314"/>
                  </a:cubicBezTo>
                  <a:cubicBezTo>
                    <a:pt x="1167" y="3314"/>
                    <a:pt x="1191" y="3291"/>
                    <a:pt x="1191" y="3279"/>
                  </a:cubicBezTo>
                  <a:cubicBezTo>
                    <a:pt x="1215" y="3255"/>
                    <a:pt x="1191" y="3195"/>
                    <a:pt x="1167" y="3172"/>
                  </a:cubicBezTo>
                  <a:lnTo>
                    <a:pt x="941" y="2993"/>
                  </a:lnTo>
                  <a:cubicBezTo>
                    <a:pt x="929" y="2981"/>
                    <a:pt x="911" y="2975"/>
                    <a:pt x="892" y="2975"/>
                  </a:cubicBezTo>
                  <a:close/>
                  <a:moveTo>
                    <a:pt x="2269" y="3213"/>
                  </a:moveTo>
                  <a:cubicBezTo>
                    <a:pt x="2257" y="3213"/>
                    <a:pt x="2247" y="3215"/>
                    <a:pt x="2239" y="3219"/>
                  </a:cubicBezTo>
                  <a:cubicBezTo>
                    <a:pt x="2167" y="3267"/>
                    <a:pt x="2072" y="3314"/>
                    <a:pt x="1989" y="3326"/>
                  </a:cubicBezTo>
                  <a:cubicBezTo>
                    <a:pt x="1941" y="3338"/>
                    <a:pt x="1905" y="3374"/>
                    <a:pt x="1929" y="3410"/>
                  </a:cubicBezTo>
                  <a:cubicBezTo>
                    <a:pt x="1941" y="3445"/>
                    <a:pt x="1965" y="3469"/>
                    <a:pt x="2000" y="3469"/>
                  </a:cubicBezTo>
                  <a:lnTo>
                    <a:pt x="2012" y="3469"/>
                  </a:lnTo>
                  <a:cubicBezTo>
                    <a:pt x="2120" y="3445"/>
                    <a:pt x="2227" y="3410"/>
                    <a:pt x="2310" y="3350"/>
                  </a:cubicBezTo>
                  <a:cubicBezTo>
                    <a:pt x="2358" y="3326"/>
                    <a:pt x="2358" y="3279"/>
                    <a:pt x="2346" y="3255"/>
                  </a:cubicBezTo>
                  <a:cubicBezTo>
                    <a:pt x="2322" y="3223"/>
                    <a:pt x="2293" y="3213"/>
                    <a:pt x="2269" y="3213"/>
                  </a:cubicBezTo>
                  <a:close/>
                  <a:moveTo>
                    <a:pt x="1670" y="3055"/>
                  </a:moveTo>
                  <a:cubicBezTo>
                    <a:pt x="1655" y="3055"/>
                    <a:pt x="1641" y="3061"/>
                    <a:pt x="1631" y="3076"/>
                  </a:cubicBezTo>
                  <a:cubicBezTo>
                    <a:pt x="1548" y="3112"/>
                    <a:pt x="1465" y="3195"/>
                    <a:pt x="1393" y="3255"/>
                  </a:cubicBezTo>
                  <a:cubicBezTo>
                    <a:pt x="1358" y="3279"/>
                    <a:pt x="1358" y="3291"/>
                    <a:pt x="1358" y="3326"/>
                  </a:cubicBezTo>
                  <a:cubicBezTo>
                    <a:pt x="1358" y="3338"/>
                    <a:pt x="1346" y="3338"/>
                    <a:pt x="1346" y="3350"/>
                  </a:cubicBezTo>
                  <a:cubicBezTo>
                    <a:pt x="1334" y="3386"/>
                    <a:pt x="1346" y="3433"/>
                    <a:pt x="1393" y="3445"/>
                  </a:cubicBezTo>
                  <a:cubicBezTo>
                    <a:pt x="1488" y="3469"/>
                    <a:pt x="1596" y="3505"/>
                    <a:pt x="1703" y="3505"/>
                  </a:cubicBezTo>
                  <a:cubicBezTo>
                    <a:pt x="1727" y="3505"/>
                    <a:pt x="1774" y="3469"/>
                    <a:pt x="1774" y="3433"/>
                  </a:cubicBezTo>
                  <a:cubicBezTo>
                    <a:pt x="1774" y="3398"/>
                    <a:pt x="1750" y="3350"/>
                    <a:pt x="1703" y="3350"/>
                  </a:cubicBezTo>
                  <a:cubicBezTo>
                    <a:pt x="1643" y="3350"/>
                    <a:pt x="1584" y="3338"/>
                    <a:pt x="1524" y="3326"/>
                  </a:cubicBezTo>
                  <a:cubicBezTo>
                    <a:pt x="1596" y="3279"/>
                    <a:pt x="1655" y="3231"/>
                    <a:pt x="1715" y="3195"/>
                  </a:cubicBezTo>
                  <a:cubicBezTo>
                    <a:pt x="1750" y="3160"/>
                    <a:pt x="1762" y="3112"/>
                    <a:pt x="1727" y="3088"/>
                  </a:cubicBezTo>
                  <a:cubicBezTo>
                    <a:pt x="1713" y="3067"/>
                    <a:pt x="1691" y="3055"/>
                    <a:pt x="1670" y="3055"/>
                  </a:cubicBezTo>
                  <a:close/>
                  <a:moveTo>
                    <a:pt x="1203" y="3419"/>
                  </a:moveTo>
                  <a:cubicBezTo>
                    <a:pt x="1185" y="3419"/>
                    <a:pt x="1167" y="3428"/>
                    <a:pt x="1155" y="3445"/>
                  </a:cubicBezTo>
                  <a:cubicBezTo>
                    <a:pt x="1072" y="3517"/>
                    <a:pt x="1000" y="3588"/>
                    <a:pt x="941" y="3672"/>
                  </a:cubicBezTo>
                  <a:cubicBezTo>
                    <a:pt x="929" y="3695"/>
                    <a:pt x="929" y="3743"/>
                    <a:pt x="953" y="3767"/>
                  </a:cubicBezTo>
                  <a:cubicBezTo>
                    <a:pt x="965" y="3791"/>
                    <a:pt x="988" y="3791"/>
                    <a:pt x="1000" y="3791"/>
                  </a:cubicBezTo>
                  <a:cubicBezTo>
                    <a:pt x="1012" y="3791"/>
                    <a:pt x="1048" y="3791"/>
                    <a:pt x="1060" y="3755"/>
                  </a:cubicBezTo>
                  <a:cubicBezTo>
                    <a:pt x="1119" y="3683"/>
                    <a:pt x="1179" y="3624"/>
                    <a:pt x="1250" y="3553"/>
                  </a:cubicBezTo>
                  <a:cubicBezTo>
                    <a:pt x="1286" y="3517"/>
                    <a:pt x="1286" y="3469"/>
                    <a:pt x="1250" y="3445"/>
                  </a:cubicBezTo>
                  <a:cubicBezTo>
                    <a:pt x="1238" y="3428"/>
                    <a:pt x="1221" y="3419"/>
                    <a:pt x="1203" y="3419"/>
                  </a:cubicBezTo>
                  <a:close/>
                  <a:moveTo>
                    <a:pt x="828" y="3874"/>
                  </a:moveTo>
                  <a:cubicBezTo>
                    <a:pt x="803" y="3874"/>
                    <a:pt x="778" y="3887"/>
                    <a:pt x="762" y="3910"/>
                  </a:cubicBezTo>
                  <a:cubicBezTo>
                    <a:pt x="703" y="3981"/>
                    <a:pt x="643" y="4064"/>
                    <a:pt x="596" y="4160"/>
                  </a:cubicBezTo>
                  <a:cubicBezTo>
                    <a:pt x="584" y="4207"/>
                    <a:pt x="596" y="4243"/>
                    <a:pt x="631" y="4267"/>
                  </a:cubicBezTo>
                  <a:cubicBezTo>
                    <a:pt x="631" y="4279"/>
                    <a:pt x="643" y="4279"/>
                    <a:pt x="655" y="4279"/>
                  </a:cubicBezTo>
                  <a:cubicBezTo>
                    <a:pt x="691" y="4279"/>
                    <a:pt x="703" y="4267"/>
                    <a:pt x="726" y="4231"/>
                  </a:cubicBezTo>
                  <a:cubicBezTo>
                    <a:pt x="774" y="4160"/>
                    <a:pt x="822" y="4064"/>
                    <a:pt x="881" y="3993"/>
                  </a:cubicBezTo>
                  <a:cubicBezTo>
                    <a:pt x="905" y="3969"/>
                    <a:pt x="893" y="3922"/>
                    <a:pt x="869" y="3886"/>
                  </a:cubicBezTo>
                  <a:cubicBezTo>
                    <a:pt x="857" y="3877"/>
                    <a:pt x="843" y="3874"/>
                    <a:pt x="828" y="3874"/>
                  </a:cubicBezTo>
                  <a:close/>
                  <a:moveTo>
                    <a:pt x="528" y="4394"/>
                  </a:moveTo>
                  <a:cubicBezTo>
                    <a:pt x="504" y="4394"/>
                    <a:pt x="474" y="4409"/>
                    <a:pt x="465" y="4445"/>
                  </a:cubicBezTo>
                  <a:cubicBezTo>
                    <a:pt x="417" y="4541"/>
                    <a:pt x="393" y="4636"/>
                    <a:pt x="369" y="4743"/>
                  </a:cubicBezTo>
                  <a:cubicBezTo>
                    <a:pt x="369" y="4779"/>
                    <a:pt x="393" y="4815"/>
                    <a:pt x="453" y="4826"/>
                  </a:cubicBezTo>
                  <a:cubicBezTo>
                    <a:pt x="476" y="4826"/>
                    <a:pt x="512" y="4815"/>
                    <a:pt x="524" y="4755"/>
                  </a:cubicBezTo>
                  <a:cubicBezTo>
                    <a:pt x="536" y="4660"/>
                    <a:pt x="572" y="4576"/>
                    <a:pt x="596" y="4481"/>
                  </a:cubicBezTo>
                  <a:cubicBezTo>
                    <a:pt x="607" y="4457"/>
                    <a:pt x="596" y="4410"/>
                    <a:pt x="548" y="4398"/>
                  </a:cubicBezTo>
                  <a:cubicBezTo>
                    <a:pt x="542" y="4395"/>
                    <a:pt x="535" y="4394"/>
                    <a:pt x="528" y="4394"/>
                  </a:cubicBezTo>
                  <a:close/>
                  <a:moveTo>
                    <a:pt x="417" y="4981"/>
                  </a:moveTo>
                  <a:cubicBezTo>
                    <a:pt x="381" y="4981"/>
                    <a:pt x="345" y="5005"/>
                    <a:pt x="345" y="5053"/>
                  </a:cubicBezTo>
                  <a:cubicBezTo>
                    <a:pt x="345" y="5148"/>
                    <a:pt x="357" y="5255"/>
                    <a:pt x="393" y="5362"/>
                  </a:cubicBezTo>
                  <a:cubicBezTo>
                    <a:pt x="405" y="5410"/>
                    <a:pt x="441" y="5422"/>
                    <a:pt x="465" y="5422"/>
                  </a:cubicBezTo>
                  <a:cubicBezTo>
                    <a:pt x="465" y="5422"/>
                    <a:pt x="476" y="5422"/>
                    <a:pt x="500" y="5410"/>
                  </a:cubicBezTo>
                  <a:cubicBezTo>
                    <a:pt x="524" y="5398"/>
                    <a:pt x="560" y="5362"/>
                    <a:pt x="536" y="5315"/>
                  </a:cubicBezTo>
                  <a:cubicBezTo>
                    <a:pt x="512" y="5243"/>
                    <a:pt x="500" y="5136"/>
                    <a:pt x="500" y="5053"/>
                  </a:cubicBezTo>
                  <a:cubicBezTo>
                    <a:pt x="500" y="5005"/>
                    <a:pt x="465" y="4981"/>
                    <a:pt x="417" y="4981"/>
                  </a:cubicBezTo>
                  <a:close/>
                  <a:moveTo>
                    <a:pt x="580" y="5524"/>
                  </a:moveTo>
                  <a:cubicBezTo>
                    <a:pt x="566" y="5524"/>
                    <a:pt x="552" y="5529"/>
                    <a:pt x="536" y="5541"/>
                  </a:cubicBezTo>
                  <a:cubicBezTo>
                    <a:pt x="500" y="5577"/>
                    <a:pt x="500" y="5612"/>
                    <a:pt x="512" y="5648"/>
                  </a:cubicBezTo>
                  <a:cubicBezTo>
                    <a:pt x="572" y="5731"/>
                    <a:pt x="631" y="5827"/>
                    <a:pt x="703" y="5898"/>
                  </a:cubicBezTo>
                  <a:cubicBezTo>
                    <a:pt x="715" y="5910"/>
                    <a:pt x="750" y="5934"/>
                    <a:pt x="762" y="5934"/>
                  </a:cubicBezTo>
                  <a:cubicBezTo>
                    <a:pt x="774" y="5934"/>
                    <a:pt x="798" y="5934"/>
                    <a:pt x="810" y="5898"/>
                  </a:cubicBezTo>
                  <a:cubicBezTo>
                    <a:pt x="834" y="5874"/>
                    <a:pt x="834" y="5827"/>
                    <a:pt x="810" y="5791"/>
                  </a:cubicBezTo>
                  <a:cubicBezTo>
                    <a:pt x="750" y="5719"/>
                    <a:pt x="691" y="5648"/>
                    <a:pt x="643" y="5577"/>
                  </a:cubicBezTo>
                  <a:cubicBezTo>
                    <a:pt x="627" y="5545"/>
                    <a:pt x="606" y="5524"/>
                    <a:pt x="580" y="5524"/>
                  </a:cubicBezTo>
                  <a:close/>
                  <a:moveTo>
                    <a:pt x="2489" y="5958"/>
                  </a:moveTo>
                  <a:cubicBezTo>
                    <a:pt x="2381" y="5958"/>
                    <a:pt x="2286" y="5993"/>
                    <a:pt x="2179" y="6029"/>
                  </a:cubicBezTo>
                  <a:cubicBezTo>
                    <a:pt x="2143" y="6065"/>
                    <a:pt x="2131" y="6112"/>
                    <a:pt x="2143" y="6136"/>
                  </a:cubicBezTo>
                  <a:cubicBezTo>
                    <a:pt x="2155" y="6172"/>
                    <a:pt x="2191" y="6184"/>
                    <a:pt x="2227" y="6184"/>
                  </a:cubicBezTo>
                  <a:cubicBezTo>
                    <a:pt x="2239" y="6184"/>
                    <a:pt x="2239" y="6184"/>
                    <a:pt x="2239" y="6172"/>
                  </a:cubicBezTo>
                  <a:cubicBezTo>
                    <a:pt x="2322" y="6136"/>
                    <a:pt x="2417" y="6112"/>
                    <a:pt x="2489" y="6112"/>
                  </a:cubicBezTo>
                  <a:cubicBezTo>
                    <a:pt x="2536" y="6112"/>
                    <a:pt x="2560" y="6077"/>
                    <a:pt x="2560" y="6029"/>
                  </a:cubicBezTo>
                  <a:cubicBezTo>
                    <a:pt x="2560" y="5993"/>
                    <a:pt x="2524" y="5958"/>
                    <a:pt x="2489" y="5958"/>
                  </a:cubicBezTo>
                  <a:close/>
                  <a:moveTo>
                    <a:pt x="974" y="5997"/>
                  </a:moveTo>
                  <a:cubicBezTo>
                    <a:pt x="953" y="5997"/>
                    <a:pt x="931" y="6003"/>
                    <a:pt x="917" y="6017"/>
                  </a:cubicBezTo>
                  <a:cubicBezTo>
                    <a:pt x="893" y="6053"/>
                    <a:pt x="893" y="6089"/>
                    <a:pt x="929" y="6124"/>
                  </a:cubicBezTo>
                  <a:cubicBezTo>
                    <a:pt x="1000" y="6184"/>
                    <a:pt x="1096" y="6243"/>
                    <a:pt x="1167" y="6303"/>
                  </a:cubicBezTo>
                  <a:cubicBezTo>
                    <a:pt x="1179" y="6315"/>
                    <a:pt x="1191" y="6315"/>
                    <a:pt x="1215" y="6315"/>
                  </a:cubicBezTo>
                  <a:cubicBezTo>
                    <a:pt x="1238" y="6315"/>
                    <a:pt x="1250" y="6303"/>
                    <a:pt x="1250" y="6291"/>
                  </a:cubicBezTo>
                  <a:cubicBezTo>
                    <a:pt x="1286" y="6255"/>
                    <a:pt x="1274" y="6208"/>
                    <a:pt x="1238" y="6184"/>
                  </a:cubicBezTo>
                  <a:lnTo>
                    <a:pt x="1012" y="6005"/>
                  </a:lnTo>
                  <a:cubicBezTo>
                    <a:pt x="1002" y="6000"/>
                    <a:pt x="988" y="5997"/>
                    <a:pt x="974" y="5997"/>
                  </a:cubicBezTo>
                  <a:close/>
                  <a:moveTo>
                    <a:pt x="2787" y="6025"/>
                  </a:moveTo>
                  <a:cubicBezTo>
                    <a:pt x="2753" y="6025"/>
                    <a:pt x="2724" y="6038"/>
                    <a:pt x="2715" y="6065"/>
                  </a:cubicBezTo>
                  <a:cubicBezTo>
                    <a:pt x="2703" y="6112"/>
                    <a:pt x="2715" y="6148"/>
                    <a:pt x="2739" y="6172"/>
                  </a:cubicBezTo>
                  <a:lnTo>
                    <a:pt x="2762" y="6184"/>
                  </a:lnTo>
                  <a:cubicBezTo>
                    <a:pt x="2882" y="6255"/>
                    <a:pt x="2905" y="6315"/>
                    <a:pt x="2917" y="6350"/>
                  </a:cubicBezTo>
                  <a:cubicBezTo>
                    <a:pt x="2941" y="6374"/>
                    <a:pt x="2965" y="6386"/>
                    <a:pt x="3001" y="6386"/>
                  </a:cubicBezTo>
                  <a:cubicBezTo>
                    <a:pt x="3012" y="6386"/>
                    <a:pt x="3012" y="6386"/>
                    <a:pt x="3012" y="6374"/>
                  </a:cubicBezTo>
                  <a:cubicBezTo>
                    <a:pt x="3060" y="6362"/>
                    <a:pt x="3072" y="6327"/>
                    <a:pt x="3060" y="6291"/>
                  </a:cubicBezTo>
                  <a:cubicBezTo>
                    <a:pt x="3024" y="6196"/>
                    <a:pt x="2953" y="6124"/>
                    <a:pt x="2834" y="6053"/>
                  </a:cubicBezTo>
                  <a:lnTo>
                    <a:pt x="2822" y="6029"/>
                  </a:lnTo>
                  <a:cubicBezTo>
                    <a:pt x="2810" y="6026"/>
                    <a:pt x="2798" y="6025"/>
                    <a:pt x="2787" y="6025"/>
                  </a:cubicBezTo>
                  <a:close/>
                  <a:moveTo>
                    <a:pt x="1957" y="6191"/>
                  </a:moveTo>
                  <a:cubicBezTo>
                    <a:pt x="1940" y="6191"/>
                    <a:pt x="1921" y="6197"/>
                    <a:pt x="1905" y="6208"/>
                  </a:cubicBezTo>
                  <a:cubicBezTo>
                    <a:pt x="1834" y="6291"/>
                    <a:pt x="1762" y="6362"/>
                    <a:pt x="1703" y="6434"/>
                  </a:cubicBezTo>
                  <a:cubicBezTo>
                    <a:pt x="1643" y="6398"/>
                    <a:pt x="1560" y="6374"/>
                    <a:pt x="1488" y="6327"/>
                  </a:cubicBezTo>
                  <a:cubicBezTo>
                    <a:pt x="1480" y="6324"/>
                    <a:pt x="1470" y="6322"/>
                    <a:pt x="1460" y="6322"/>
                  </a:cubicBezTo>
                  <a:cubicBezTo>
                    <a:pt x="1430" y="6322"/>
                    <a:pt x="1399" y="6336"/>
                    <a:pt x="1381" y="6362"/>
                  </a:cubicBezTo>
                  <a:cubicBezTo>
                    <a:pt x="1369" y="6398"/>
                    <a:pt x="1381" y="6446"/>
                    <a:pt x="1417" y="6470"/>
                  </a:cubicBezTo>
                  <a:cubicBezTo>
                    <a:pt x="1524" y="6505"/>
                    <a:pt x="1608" y="6553"/>
                    <a:pt x="1703" y="6601"/>
                  </a:cubicBezTo>
                  <a:lnTo>
                    <a:pt x="1727" y="6601"/>
                  </a:lnTo>
                  <a:cubicBezTo>
                    <a:pt x="1762" y="6601"/>
                    <a:pt x="1786" y="6589"/>
                    <a:pt x="1774" y="6553"/>
                  </a:cubicBezTo>
                  <a:cubicBezTo>
                    <a:pt x="1786" y="6553"/>
                    <a:pt x="1810" y="6553"/>
                    <a:pt x="1810" y="6541"/>
                  </a:cubicBezTo>
                  <a:cubicBezTo>
                    <a:pt x="1869" y="6470"/>
                    <a:pt x="1929" y="6386"/>
                    <a:pt x="2000" y="6327"/>
                  </a:cubicBezTo>
                  <a:cubicBezTo>
                    <a:pt x="2048" y="6303"/>
                    <a:pt x="2048" y="6255"/>
                    <a:pt x="2012" y="6220"/>
                  </a:cubicBezTo>
                  <a:cubicBezTo>
                    <a:pt x="1999" y="6200"/>
                    <a:pt x="1979" y="6191"/>
                    <a:pt x="1957" y="6191"/>
                  </a:cubicBezTo>
                  <a:close/>
                  <a:moveTo>
                    <a:pt x="2024" y="6541"/>
                  </a:moveTo>
                  <a:cubicBezTo>
                    <a:pt x="1977" y="6541"/>
                    <a:pt x="1953" y="6553"/>
                    <a:pt x="1941" y="6601"/>
                  </a:cubicBezTo>
                  <a:cubicBezTo>
                    <a:pt x="1941" y="6648"/>
                    <a:pt x="1953" y="6672"/>
                    <a:pt x="2000" y="6684"/>
                  </a:cubicBezTo>
                  <a:cubicBezTo>
                    <a:pt x="2096" y="6720"/>
                    <a:pt x="2203" y="6731"/>
                    <a:pt x="2310" y="6743"/>
                  </a:cubicBezTo>
                  <a:cubicBezTo>
                    <a:pt x="2346" y="6743"/>
                    <a:pt x="2381" y="6720"/>
                    <a:pt x="2381" y="6660"/>
                  </a:cubicBezTo>
                  <a:cubicBezTo>
                    <a:pt x="2381" y="6624"/>
                    <a:pt x="2358" y="6589"/>
                    <a:pt x="2310" y="6589"/>
                  </a:cubicBezTo>
                  <a:cubicBezTo>
                    <a:pt x="2215" y="6589"/>
                    <a:pt x="2120" y="6565"/>
                    <a:pt x="2024" y="6541"/>
                  </a:cubicBezTo>
                  <a:close/>
                  <a:moveTo>
                    <a:pt x="2885" y="6498"/>
                  </a:moveTo>
                  <a:cubicBezTo>
                    <a:pt x="2872" y="6498"/>
                    <a:pt x="2859" y="6501"/>
                    <a:pt x="2846" y="6505"/>
                  </a:cubicBezTo>
                  <a:cubicBezTo>
                    <a:pt x="2786" y="6553"/>
                    <a:pt x="2703" y="6589"/>
                    <a:pt x="2596" y="6601"/>
                  </a:cubicBezTo>
                  <a:cubicBezTo>
                    <a:pt x="2560" y="6612"/>
                    <a:pt x="2536" y="6648"/>
                    <a:pt x="2536" y="6684"/>
                  </a:cubicBezTo>
                  <a:cubicBezTo>
                    <a:pt x="2536" y="6720"/>
                    <a:pt x="2572" y="6743"/>
                    <a:pt x="2608" y="6743"/>
                  </a:cubicBezTo>
                  <a:cubicBezTo>
                    <a:pt x="2739" y="6720"/>
                    <a:pt x="2846" y="6684"/>
                    <a:pt x="2941" y="6624"/>
                  </a:cubicBezTo>
                  <a:cubicBezTo>
                    <a:pt x="2965" y="6601"/>
                    <a:pt x="2977" y="6553"/>
                    <a:pt x="2953" y="6529"/>
                  </a:cubicBezTo>
                  <a:cubicBezTo>
                    <a:pt x="2930" y="6506"/>
                    <a:pt x="2908" y="6498"/>
                    <a:pt x="2885" y="6498"/>
                  </a:cubicBezTo>
                  <a:close/>
                  <a:moveTo>
                    <a:pt x="1606" y="6667"/>
                  </a:moveTo>
                  <a:cubicBezTo>
                    <a:pt x="1573" y="6667"/>
                    <a:pt x="1545" y="6678"/>
                    <a:pt x="1536" y="6696"/>
                  </a:cubicBezTo>
                  <a:cubicBezTo>
                    <a:pt x="1477" y="6791"/>
                    <a:pt x="1429" y="6886"/>
                    <a:pt x="1393" y="6970"/>
                  </a:cubicBezTo>
                  <a:cubicBezTo>
                    <a:pt x="1369" y="7017"/>
                    <a:pt x="1393" y="7065"/>
                    <a:pt x="1429" y="7077"/>
                  </a:cubicBezTo>
                  <a:lnTo>
                    <a:pt x="1465" y="7077"/>
                  </a:lnTo>
                  <a:cubicBezTo>
                    <a:pt x="1488" y="7077"/>
                    <a:pt x="1524" y="7065"/>
                    <a:pt x="1536" y="7029"/>
                  </a:cubicBezTo>
                  <a:cubicBezTo>
                    <a:pt x="1584" y="6934"/>
                    <a:pt x="1631" y="6851"/>
                    <a:pt x="1667" y="6779"/>
                  </a:cubicBezTo>
                  <a:cubicBezTo>
                    <a:pt x="1691" y="6731"/>
                    <a:pt x="1667" y="6684"/>
                    <a:pt x="1643" y="6672"/>
                  </a:cubicBezTo>
                  <a:cubicBezTo>
                    <a:pt x="1630" y="6669"/>
                    <a:pt x="1618" y="6667"/>
                    <a:pt x="1606" y="6667"/>
                  </a:cubicBezTo>
                  <a:close/>
                  <a:moveTo>
                    <a:pt x="1349" y="7203"/>
                  </a:moveTo>
                  <a:cubicBezTo>
                    <a:pt x="1325" y="7203"/>
                    <a:pt x="1295" y="7219"/>
                    <a:pt x="1286" y="7255"/>
                  </a:cubicBezTo>
                  <a:cubicBezTo>
                    <a:pt x="1250" y="7363"/>
                    <a:pt x="1227" y="7446"/>
                    <a:pt x="1215" y="7553"/>
                  </a:cubicBezTo>
                  <a:cubicBezTo>
                    <a:pt x="1215" y="7589"/>
                    <a:pt x="1227" y="7624"/>
                    <a:pt x="1286" y="7636"/>
                  </a:cubicBezTo>
                  <a:cubicBezTo>
                    <a:pt x="1334" y="7636"/>
                    <a:pt x="1358" y="7613"/>
                    <a:pt x="1346" y="7577"/>
                  </a:cubicBezTo>
                  <a:cubicBezTo>
                    <a:pt x="1369" y="7493"/>
                    <a:pt x="1381" y="7386"/>
                    <a:pt x="1417" y="7291"/>
                  </a:cubicBezTo>
                  <a:cubicBezTo>
                    <a:pt x="1429" y="7267"/>
                    <a:pt x="1417" y="7220"/>
                    <a:pt x="1369" y="7208"/>
                  </a:cubicBezTo>
                  <a:cubicBezTo>
                    <a:pt x="1364" y="7205"/>
                    <a:pt x="1357" y="7203"/>
                    <a:pt x="1349" y="7203"/>
                  </a:cubicBezTo>
                  <a:close/>
                  <a:moveTo>
                    <a:pt x="1250" y="7791"/>
                  </a:moveTo>
                  <a:cubicBezTo>
                    <a:pt x="1215" y="7791"/>
                    <a:pt x="1179" y="7815"/>
                    <a:pt x="1179" y="7863"/>
                  </a:cubicBezTo>
                  <a:lnTo>
                    <a:pt x="1179" y="7958"/>
                  </a:lnTo>
                  <a:cubicBezTo>
                    <a:pt x="1179" y="8029"/>
                    <a:pt x="1179" y="8101"/>
                    <a:pt x="1191" y="8172"/>
                  </a:cubicBezTo>
                  <a:cubicBezTo>
                    <a:pt x="1191" y="8208"/>
                    <a:pt x="1227" y="8232"/>
                    <a:pt x="1262" y="8232"/>
                  </a:cubicBezTo>
                  <a:cubicBezTo>
                    <a:pt x="1310" y="8232"/>
                    <a:pt x="1346" y="8184"/>
                    <a:pt x="1346" y="8148"/>
                  </a:cubicBezTo>
                  <a:cubicBezTo>
                    <a:pt x="1334" y="8077"/>
                    <a:pt x="1334" y="8017"/>
                    <a:pt x="1334" y="7934"/>
                  </a:cubicBezTo>
                  <a:lnTo>
                    <a:pt x="1334" y="7863"/>
                  </a:lnTo>
                  <a:cubicBezTo>
                    <a:pt x="1334" y="7815"/>
                    <a:pt x="1298" y="7791"/>
                    <a:pt x="1250" y="7791"/>
                  </a:cubicBezTo>
                  <a:close/>
                  <a:moveTo>
                    <a:pt x="1316" y="8382"/>
                  </a:moveTo>
                  <a:cubicBezTo>
                    <a:pt x="1307" y="8382"/>
                    <a:pt x="1297" y="8384"/>
                    <a:pt x="1286" y="8386"/>
                  </a:cubicBezTo>
                  <a:cubicBezTo>
                    <a:pt x="1238" y="8398"/>
                    <a:pt x="1227" y="8422"/>
                    <a:pt x="1238" y="8470"/>
                  </a:cubicBezTo>
                  <a:cubicBezTo>
                    <a:pt x="1286" y="8577"/>
                    <a:pt x="1334" y="8672"/>
                    <a:pt x="1405" y="8756"/>
                  </a:cubicBezTo>
                  <a:cubicBezTo>
                    <a:pt x="1417" y="8767"/>
                    <a:pt x="1453" y="8779"/>
                    <a:pt x="1465" y="8779"/>
                  </a:cubicBezTo>
                  <a:cubicBezTo>
                    <a:pt x="1488" y="8779"/>
                    <a:pt x="1512" y="8767"/>
                    <a:pt x="1488" y="8767"/>
                  </a:cubicBezTo>
                  <a:cubicBezTo>
                    <a:pt x="1536" y="8744"/>
                    <a:pt x="1536" y="8696"/>
                    <a:pt x="1512" y="8672"/>
                  </a:cubicBezTo>
                  <a:cubicBezTo>
                    <a:pt x="1453" y="8589"/>
                    <a:pt x="1405" y="8517"/>
                    <a:pt x="1369" y="8434"/>
                  </a:cubicBezTo>
                  <a:cubicBezTo>
                    <a:pt x="1360" y="8398"/>
                    <a:pt x="1344" y="8382"/>
                    <a:pt x="1316" y="8382"/>
                  </a:cubicBezTo>
                  <a:close/>
                  <a:moveTo>
                    <a:pt x="4062" y="8904"/>
                  </a:moveTo>
                  <a:cubicBezTo>
                    <a:pt x="4054" y="8904"/>
                    <a:pt x="4045" y="8906"/>
                    <a:pt x="4036" y="8910"/>
                  </a:cubicBezTo>
                  <a:lnTo>
                    <a:pt x="4025" y="8910"/>
                  </a:lnTo>
                  <a:cubicBezTo>
                    <a:pt x="3977" y="8922"/>
                    <a:pt x="3953" y="8946"/>
                    <a:pt x="3965" y="8994"/>
                  </a:cubicBezTo>
                  <a:cubicBezTo>
                    <a:pt x="3977" y="9029"/>
                    <a:pt x="4013" y="9053"/>
                    <a:pt x="4036" y="9053"/>
                  </a:cubicBezTo>
                  <a:cubicBezTo>
                    <a:pt x="4084" y="9053"/>
                    <a:pt x="4132" y="9041"/>
                    <a:pt x="4132" y="8982"/>
                  </a:cubicBezTo>
                  <a:cubicBezTo>
                    <a:pt x="4132" y="8943"/>
                    <a:pt x="4100" y="8904"/>
                    <a:pt x="4062" y="8904"/>
                  </a:cubicBezTo>
                  <a:close/>
                  <a:moveTo>
                    <a:pt x="1693" y="8823"/>
                  </a:moveTo>
                  <a:cubicBezTo>
                    <a:pt x="1662" y="8823"/>
                    <a:pt x="1637" y="8836"/>
                    <a:pt x="1619" y="8863"/>
                  </a:cubicBezTo>
                  <a:cubicBezTo>
                    <a:pt x="1608" y="8887"/>
                    <a:pt x="1619" y="8946"/>
                    <a:pt x="1655" y="8970"/>
                  </a:cubicBezTo>
                  <a:cubicBezTo>
                    <a:pt x="1727" y="9029"/>
                    <a:pt x="1834" y="9065"/>
                    <a:pt x="1941" y="9101"/>
                  </a:cubicBezTo>
                  <a:lnTo>
                    <a:pt x="1965" y="9101"/>
                  </a:lnTo>
                  <a:cubicBezTo>
                    <a:pt x="2000" y="9101"/>
                    <a:pt x="2024" y="9065"/>
                    <a:pt x="2024" y="9041"/>
                  </a:cubicBezTo>
                  <a:cubicBezTo>
                    <a:pt x="2048" y="9006"/>
                    <a:pt x="2024" y="8970"/>
                    <a:pt x="1977" y="8946"/>
                  </a:cubicBezTo>
                  <a:cubicBezTo>
                    <a:pt x="1893" y="8922"/>
                    <a:pt x="1798" y="8875"/>
                    <a:pt x="1727" y="8827"/>
                  </a:cubicBezTo>
                  <a:cubicBezTo>
                    <a:pt x="1715" y="8824"/>
                    <a:pt x="1704" y="8823"/>
                    <a:pt x="1693" y="8823"/>
                  </a:cubicBezTo>
                  <a:close/>
                  <a:moveTo>
                    <a:pt x="3745" y="8956"/>
                  </a:moveTo>
                  <a:cubicBezTo>
                    <a:pt x="3739" y="8956"/>
                    <a:pt x="3733" y="8956"/>
                    <a:pt x="3727" y="8958"/>
                  </a:cubicBezTo>
                  <a:cubicBezTo>
                    <a:pt x="3632" y="8982"/>
                    <a:pt x="3536" y="8994"/>
                    <a:pt x="3429" y="9006"/>
                  </a:cubicBezTo>
                  <a:cubicBezTo>
                    <a:pt x="3393" y="9017"/>
                    <a:pt x="3370" y="9053"/>
                    <a:pt x="3370" y="9101"/>
                  </a:cubicBezTo>
                  <a:cubicBezTo>
                    <a:pt x="3370" y="9125"/>
                    <a:pt x="3417" y="9160"/>
                    <a:pt x="3441" y="9160"/>
                  </a:cubicBezTo>
                  <a:cubicBezTo>
                    <a:pt x="3560" y="9148"/>
                    <a:pt x="3667" y="9125"/>
                    <a:pt x="3751" y="9113"/>
                  </a:cubicBezTo>
                  <a:cubicBezTo>
                    <a:pt x="3798" y="9101"/>
                    <a:pt x="3810" y="9065"/>
                    <a:pt x="3810" y="9017"/>
                  </a:cubicBezTo>
                  <a:cubicBezTo>
                    <a:pt x="3800" y="8987"/>
                    <a:pt x="3781" y="8956"/>
                    <a:pt x="3745" y="8956"/>
                  </a:cubicBezTo>
                  <a:close/>
                  <a:moveTo>
                    <a:pt x="2248" y="9003"/>
                  </a:moveTo>
                  <a:cubicBezTo>
                    <a:pt x="2215" y="9003"/>
                    <a:pt x="2179" y="9034"/>
                    <a:pt x="2179" y="9065"/>
                  </a:cubicBezTo>
                  <a:cubicBezTo>
                    <a:pt x="2167" y="9113"/>
                    <a:pt x="2191" y="9160"/>
                    <a:pt x="2239" y="9160"/>
                  </a:cubicBezTo>
                  <a:cubicBezTo>
                    <a:pt x="2346" y="9172"/>
                    <a:pt x="2441" y="9184"/>
                    <a:pt x="2548" y="9184"/>
                  </a:cubicBezTo>
                  <a:cubicBezTo>
                    <a:pt x="2596" y="9184"/>
                    <a:pt x="2620" y="9160"/>
                    <a:pt x="2620" y="9113"/>
                  </a:cubicBezTo>
                  <a:cubicBezTo>
                    <a:pt x="2620" y="9089"/>
                    <a:pt x="2596" y="9041"/>
                    <a:pt x="2548" y="9041"/>
                  </a:cubicBezTo>
                  <a:cubicBezTo>
                    <a:pt x="2453" y="9041"/>
                    <a:pt x="2358" y="9029"/>
                    <a:pt x="2262" y="9006"/>
                  </a:cubicBezTo>
                  <a:cubicBezTo>
                    <a:pt x="2258" y="9004"/>
                    <a:pt x="2253" y="9003"/>
                    <a:pt x="2248" y="9003"/>
                  </a:cubicBezTo>
                  <a:close/>
                  <a:moveTo>
                    <a:pt x="3143" y="9041"/>
                  </a:moveTo>
                  <a:cubicBezTo>
                    <a:pt x="3036" y="9053"/>
                    <a:pt x="2953" y="9053"/>
                    <a:pt x="2846" y="9053"/>
                  </a:cubicBezTo>
                  <a:cubicBezTo>
                    <a:pt x="2798" y="9053"/>
                    <a:pt x="2774" y="9077"/>
                    <a:pt x="2774" y="9125"/>
                  </a:cubicBezTo>
                  <a:cubicBezTo>
                    <a:pt x="2774" y="9172"/>
                    <a:pt x="2798" y="9208"/>
                    <a:pt x="2846" y="9208"/>
                  </a:cubicBezTo>
                  <a:cubicBezTo>
                    <a:pt x="2953" y="9208"/>
                    <a:pt x="3048" y="9184"/>
                    <a:pt x="3143" y="9184"/>
                  </a:cubicBezTo>
                  <a:cubicBezTo>
                    <a:pt x="3191" y="9184"/>
                    <a:pt x="3215" y="9160"/>
                    <a:pt x="3215" y="9113"/>
                  </a:cubicBezTo>
                  <a:cubicBezTo>
                    <a:pt x="3215" y="9065"/>
                    <a:pt x="3191" y="9041"/>
                    <a:pt x="3143" y="904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5" name="Google Shape;2515;p43"/>
          <p:cNvSpPr/>
          <p:nvPr/>
        </p:nvSpPr>
        <p:spPr>
          <a:xfrm>
            <a:off x="5263564" y="4102716"/>
            <a:ext cx="460679" cy="304083"/>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3"/>
          <p:cNvSpPr/>
          <p:nvPr/>
        </p:nvSpPr>
        <p:spPr>
          <a:xfrm>
            <a:off x="5461188" y="825388"/>
            <a:ext cx="82450" cy="81825"/>
          </a:xfrm>
          <a:custGeom>
            <a:avLst/>
            <a:gdLst/>
            <a:ahLst/>
            <a:cxnLst/>
            <a:rect l="l" t="t" r="r" b="b"/>
            <a:pathLst>
              <a:path w="1477" h="1466" extrusionOk="0">
                <a:moveTo>
                  <a:pt x="751" y="203"/>
                </a:moveTo>
                <a:cubicBezTo>
                  <a:pt x="882" y="203"/>
                  <a:pt x="1013" y="263"/>
                  <a:pt x="1120" y="358"/>
                </a:cubicBezTo>
                <a:cubicBezTo>
                  <a:pt x="1215" y="453"/>
                  <a:pt x="1275" y="596"/>
                  <a:pt x="1275" y="727"/>
                </a:cubicBezTo>
                <a:cubicBezTo>
                  <a:pt x="1275" y="1013"/>
                  <a:pt x="1036" y="1251"/>
                  <a:pt x="751" y="1251"/>
                </a:cubicBezTo>
                <a:cubicBezTo>
                  <a:pt x="465" y="1251"/>
                  <a:pt x="227" y="1013"/>
                  <a:pt x="227" y="727"/>
                </a:cubicBezTo>
                <a:cubicBezTo>
                  <a:pt x="227" y="441"/>
                  <a:pt x="465" y="203"/>
                  <a:pt x="751" y="203"/>
                </a:cubicBezTo>
                <a:close/>
                <a:moveTo>
                  <a:pt x="751" y="1"/>
                </a:moveTo>
                <a:cubicBezTo>
                  <a:pt x="346" y="1"/>
                  <a:pt x="24" y="322"/>
                  <a:pt x="24" y="727"/>
                </a:cubicBezTo>
                <a:cubicBezTo>
                  <a:pt x="1" y="1144"/>
                  <a:pt x="346" y="1465"/>
                  <a:pt x="751" y="1465"/>
                </a:cubicBezTo>
                <a:cubicBezTo>
                  <a:pt x="1155" y="1465"/>
                  <a:pt x="1477" y="1144"/>
                  <a:pt x="1477" y="739"/>
                </a:cubicBezTo>
                <a:cubicBezTo>
                  <a:pt x="1477" y="549"/>
                  <a:pt x="1406" y="358"/>
                  <a:pt x="1275" y="215"/>
                </a:cubicBezTo>
                <a:cubicBezTo>
                  <a:pt x="1132" y="72"/>
                  <a:pt x="941" y="1"/>
                  <a:pt x="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3"/>
          <p:cNvSpPr/>
          <p:nvPr/>
        </p:nvSpPr>
        <p:spPr>
          <a:xfrm>
            <a:off x="4330388" y="4252588"/>
            <a:ext cx="185926" cy="183199"/>
          </a:xfrm>
          <a:custGeom>
            <a:avLst/>
            <a:gdLst/>
            <a:ahLst/>
            <a:cxnLst/>
            <a:rect l="l" t="t" r="r" b="b"/>
            <a:pathLst>
              <a:path w="3263" h="3215" extrusionOk="0">
                <a:moveTo>
                  <a:pt x="1453" y="238"/>
                </a:moveTo>
                <a:cubicBezTo>
                  <a:pt x="1524" y="310"/>
                  <a:pt x="1667" y="488"/>
                  <a:pt x="1905" y="798"/>
                </a:cubicBezTo>
                <a:cubicBezTo>
                  <a:pt x="1715" y="857"/>
                  <a:pt x="1524" y="905"/>
                  <a:pt x="1334" y="965"/>
                </a:cubicBezTo>
                <a:cubicBezTo>
                  <a:pt x="1369" y="500"/>
                  <a:pt x="1417" y="310"/>
                  <a:pt x="1453" y="238"/>
                </a:cubicBezTo>
                <a:close/>
                <a:moveTo>
                  <a:pt x="2941" y="786"/>
                </a:moveTo>
                <a:lnTo>
                  <a:pt x="2941" y="786"/>
                </a:lnTo>
                <a:cubicBezTo>
                  <a:pt x="2834" y="917"/>
                  <a:pt x="2703" y="1131"/>
                  <a:pt x="2536" y="1346"/>
                </a:cubicBezTo>
                <a:cubicBezTo>
                  <a:pt x="2441" y="1215"/>
                  <a:pt x="2346" y="1072"/>
                  <a:pt x="2250" y="929"/>
                </a:cubicBezTo>
                <a:cubicBezTo>
                  <a:pt x="2608" y="846"/>
                  <a:pt x="2822" y="798"/>
                  <a:pt x="2941" y="786"/>
                </a:cubicBezTo>
                <a:close/>
                <a:moveTo>
                  <a:pt x="1095" y="1262"/>
                </a:moveTo>
                <a:lnTo>
                  <a:pt x="1095" y="1262"/>
                </a:lnTo>
                <a:cubicBezTo>
                  <a:pt x="1072" y="1429"/>
                  <a:pt x="1060" y="1619"/>
                  <a:pt x="1048" y="1822"/>
                </a:cubicBezTo>
                <a:cubicBezTo>
                  <a:pt x="679" y="1667"/>
                  <a:pt x="441" y="1560"/>
                  <a:pt x="322" y="1500"/>
                </a:cubicBezTo>
                <a:cubicBezTo>
                  <a:pt x="464" y="1453"/>
                  <a:pt x="738" y="1369"/>
                  <a:pt x="1095" y="1262"/>
                </a:cubicBezTo>
                <a:close/>
                <a:moveTo>
                  <a:pt x="2024" y="976"/>
                </a:moveTo>
                <a:cubicBezTo>
                  <a:pt x="2167" y="1155"/>
                  <a:pt x="2286" y="1346"/>
                  <a:pt x="2393" y="1524"/>
                </a:cubicBezTo>
                <a:cubicBezTo>
                  <a:pt x="2238" y="1762"/>
                  <a:pt x="2084" y="1977"/>
                  <a:pt x="1941" y="2155"/>
                </a:cubicBezTo>
                <a:cubicBezTo>
                  <a:pt x="1703" y="2084"/>
                  <a:pt x="1476" y="1989"/>
                  <a:pt x="1250" y="1905"/>
                </a:cubicBezTo>
                <a:cubicBezTo>
                  <a:pt x="1274" y="1643"/>
                  <a:pt x="1286" y="1405"/>
                  <a:pt x="1298" y="1191"/>
                </a:cubicBezTo>
                <a:cubicBezTo>
                  <a:pt x="1536" y="1107"/>
                  <a:pt x="1786" y="1036"/>
                  <a:pt x="2024" y="976"/>
                </a:cubicBezTo>
                <a:close/>
                <a:moveTo>
                  <a:pt x="2524" y="1738"/>
                </a:moveTo>
                <a:cubicBezTo>
                  <a:pt x="2774" y="2143"/>
                  <a:pt x="2881" y="2358"/>
                  <a:pt x="2905" y="2465"/>
                </a:cubicBezTo>
                <a:cubicBezTo>
                  <a:pt x="2786" y="2441"/>
                  <a:pt x="2536" y="2358"/>
                  <a:pt x="2143" y="2227"/>
                </a:cubicBezTo>
                <a:cubicBezTo>
                  <a:pt x="2262" y="2084"/>
                  <a:pt x="2381" y="1917"/>
                  <a:pt x="2524" y="1738"/>
                </a:cubicBezTo>
                <a:close/>
                <a:moveTo>
                  <a:pt x="1250" y="2119"/>
                </a:moveTo>
                <a:cubicBezTo>
                  <a:pt x="1429" y="2203"/>
                  <a:pt x="1607" y="2274"/>
                  <a:pt x="1810" y="2334"/>
                </a:cubicBezTo>
                <a:cubicBezTo>
                  <a:pt x="1476" y="2715"/>
                  <a:pt x="1310" y="2881"/>
                  <a:pt x="1226" y="2941"/>
                </a:cubicBezTo>
                <a:cubicBezTo>
                  <a:pt x="1226" y="2774"/>
                  <a:pt x="1238" y="2465"/>
                  <a:pt x="1250" y="2119"/>
                </a:cubicBezTo>
                <a:close/>
                <a:moveTo>
                  <a:pt x="1453" y="0"/>
                </a:moveTo>
                <a:cubicBezTo>
                  <a:pt x="1310" y="0"/>
                  <a:pt x="1203" y="72"/>
                  <a:pt x="1119" y="1036"/>
                </a:cubicBezTo>
                <a:cubicBezTo>
                  <a:pt x="738" y="1143"/>
                  <a:pt x="155" y="1322"/>
                  <a:pt x="60" y="1381"/>
                </a:cubicBezTo>
                <a:cubicBezTo>
                  <a:pt x="36" y="1393"/>
                  <a:pt x="0" y="1441"/>
                  <a:pt x="0" y="1488"/>
                </a:cubicBezTo>
                <a:cubicBezTo>
                  <a:pt x="0" y="1560"/>
                  <a:pt x="12" y="1643"/>
                  <a:pt x="1048" y="2048"/>
                </a:cubicBezTo>
                <a:cubicBezTo>
                  <a:pt x="1012" y="2620"/>
                  <a:pt x="1000" y="3096"/>
                  <a:pt x="1000" y="3096"/>
                </a:cubicBezTo>
                <a:cubicBezTo>
                  <a:pt x="1000" y="3120"/>
                  <a:pt x="1012" y="3167"/>
                  <a:pt x="1048" y="3179"/>
                </a:cubicBezTo>
                <a:cubicBezTo>
                  <a:pt x="1072" y="3191"/>
                  <a:pt x="1107" y="3215"/>
                  <a:pt x="1155" y="3215"/>
                </a:cubicBezTo>
                <a:cubicBezTo>
                  <a:pt x="1250" y="3215"/>
                  <a:pt x="1453" y="3108"/>
                  <a:pt x="2024" y="2417"/>
                </a:cubicBezTo>
                <a:cubicBezTo>
                  <a:pt x="2358" y="2536"/>
                  <a:pt x="2846" y="2703"/>
                  <a:pt x="2989" y="2703"/>
                </a:cubicBezTo>
                <a:cubicBezTo>
                  <a:pt x="3060" y="2703"/>
                  <a:pt x="3096" y="2679"/>
                  <a:pt x="3131" y="2631"/>
                </a:cubicBezTo>
                <a:cubicBezTo>
                  <a:pt x="3155" y="2572"/>
                  <a:pt x="3239" y="2453"/>
                  <a:pt x="2679" y="1560"/>
                </a:cubicBezTo>
                <a:cubicBezTo>
                  <a:pt x="2941" y="1215"/>
                  <a:pt x="3143" y="893"/>
                  <a:pt x="3239" y="774"/>
                </a:cubicBezTo>
                <a:cubicBezTo>
                  <a:pt x="3262" y="726"/>
                  <a:pt x="3262" y="679"/>
                  <a:pt x="3251" y="631"/>
                </a:cubicBezTo>
                <a:cubicBezTo>
                  <a:pt x="3203" y="560"/>
                  <a:pt x="3120" y="560"/>
                  <a:pt x="3084" y="560"/>
                </a:cubicBezTo>
                <a:cubicBezTo>
                  <a:pt x="2953" y="560"/>
                  <a:pt x="2643" y="631"/>
                  <a:pt x="2143" y="750"/>
                </a:cubicBezTo>
                <a:cubicBezTo>
                  <a:pt x="1905" y="441"/>
                  <a:pt x="1643" y="72"/>
                  <a:pt x="1512" y="12"/>
                </a:cubicBezTo>
                <a:cubicBezTo>
                  <a:pt x="1488" y="12"/>
                  <a:pt x="1465" y="0"/>
                  <a:pt x="14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8" name="Google Shape;2518;p43"/>
          <p:cNvGrpSpPr/>
          <p:nvPr/>
        </p:nvGrpSpPr>
        <p:grpSpPr>
          <a:xfrm>
            <a:off x="7686346" y="823806"/>
            <a:ext cx="82425" cy="85002"/>
            <a:chOff x="6589225" y="1110575"/>
            <a:chExt cx="48525" cy="50025"/>
          </a:xfrm>
        </p:grpSpPr>
        <p:sp>
          <p:nvSpPr>
            <p:cNvPr id="2519" name="Google Shape;2519;p43"/>
            <p:cNvSpPr/>
            <p:nvPr/>
          </p:nvSpPr>
          <p:spPr>
            <a:xfrm>
              <a:off x="6612425" y="1110575"/>
              <a:ext cx="5400" cy="50025"/>
            </a:xfrm>
            <a:custGeom>
              <a:avLst/>
              <a:gdLst/>
              <a:ahLst/>
              <a:cxnLst/>
              <a:rect l="l" t="t" r="r" b="b"/>
              <a:pathLst>
                <a:path w="216" h="2001" extrusionOk="0">
                  <a:moveTo>
                    <a:pt x="120" y="0"/>
                  </a:moveTo>
                  <a:cubicBezTo>
                    <a:pt x="60" y="0"/>
                    <a:pt x="13" y="48"/>
                    <a:pt x="13" y="108"/>
                  </a:cubicBezTo>
                  <a:lnTo>
                    <a:pt x="1" y="1893"/>
                  </a:lnTo>
                  <a:cubicBezTo>
                    <a:pt x="1" y="1953"/>
                    <a:pt x="37" y="2001"/>
                    <a:pt x="96" y="2001"/>
                  </a:cubicBezTo>
                  <a:cubicBezTo>
                    <a:pt x="156" y="2001"/>
                    <a:pt x="203" y="1941"/>
                    <a:pt x="203" y="1893"/>
                  </a:cubicBezTo>
                  <a:lnTo>
                    <a:pt x="215" y="108"/>
                  </a:lnTo>
                  <a:cubicBezTo>
                    <a:pt x="215" y="48"/>
                    <a:pt x="180" y="0"/>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3"/>
            <p:cNvSpPr/>
            <p:nvPr/>
          </p:nvSpPr>
          <p:spPr>
            <a:xfrm>
              <a:off x="6593975" y="1119500"/>
              <a:ext cx="42900" cy="30975"/>
            </a:xfrm>
            <a:custGeom>
              <a:avLst/>
              <a:gdLst/>
              <a:ahLst/>
              <a:cxnLst/>
              <a:rect l="l" t="t" r="r" b="b"/>
              <a:pathLst>
                <a:path w="1716" h="1239" extrusionOk="0">
                  <a:moveTo>
                    <a:pt x="1590" y="1"/>
                  </a:moveTo>
                  <a:cubicBezTo>
                    <a:pt x="1571" y="1"/>
                    <a:pt x="1553" y="5"/>
                    <a:pt x="1537" y="12"/>
                  </a:cubicBezTo>
                  <a:lnTo>
                    <a:pt x="60" y="1048"/>
                  </a:lnTo>
                  <a:cubicBezTo>
                    <a:pt x="25" y="1072"/>
                    <a:pt x="1" y="1144"/>
                    <a:pt x="36" y="1191"/>
                  </a:cubicBezTo>
                  <a:cubicBezTo>
                    <a:pt x="60" y="1227"/>
                    <a:pt x="96" y="1239"/>
                    <a:pt x="120" y="1239"/>
                  </a:cubicBezTo>
                  <a:cubicBezTo>
                    <a:pt x="144" y="1239"/>
                    <a:pt x="167" y="1239"/>
                    <a:pt x="179" y="1227"/>
                  </a:cubicBezTo>
                  <a:lnTo>
                    <a:pt x="1656" y="191"/>
                  </a:lnTo>
                  <a:cubicBezTo>
                    <a:pt x="1703" y="167"/>
                    <a:pt x="1715" y="96"/>
                    <a:pt x="1691" y="48"/>
                  </a:cubicBezTo>
                  <a:cubicBezTo>
                    <a:pt x="1668" y="16"/>
                    <a:pt x="1628" y="1"/>
                    <a:pt x="15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3"/>
            <p:cNvSpPr/>
            <p:nvPr/>
          </p:nvSpPr>
          <p:spPr>
            <a:xfrm>
              <a:off x="6598450" y="1117425"/>
              <a:ext cx="33950" cy="34850"/>
            </a:xfrm>
            <a:custGeom>
              <a:avLst/>
              <a:gdLst/>
              <a:ahLst/>
              <a:cxnLst/>
              <a:rect l="l" t="t" r="r" b="b"/>
              <a:pathLst>
                <a:path w="1358" h="1394" extrusionOk="0">
                  <a:moveTo>
                    <a:pt x="125" y="0"/>
                  </a:moveTo>
                  <a:cubicBezTo>
                    <a:pt x="99" y="0"/>
                    <a:pt x="72" y="12"/>
                    <a:pt x="48" y="36"/>
                  </a:cubicBezTo>
                  <a:cubicBezTo>
                    <a:pt x="0" y="84"/>
                    <a:pt x="0" y="143"/>
                    <a:pt x="48" y="191"/>
                  </a:cubicBezTo>
                  <a:lnTo>
                    <a:pt x="1167" y="1369"/>
                  </a:lnTo>
                  <a:cubicBezTo>
                    <a:pt x="1179" y="1381"/>
                    <a:pt x="1215" y="1393"/>
                    <a:pt x="1239" y="1393"/>
                  </a:cubicBezTo>
                  <a:cubicBezTo>
                    <a:pt x="1274" y="1393"/>
                    <a:pt x="1286" y="1393"/>
                    <a:pt x="1310" y="1369"/>
                  </a:cubicBezTo>
                  <a:cubicBezTo>
                    <a:pt x="1358" y="1322"/>
                    <a:pt x="1358" y="1262"/>
                    <a:pt x="1310" y="1215"/>
                  </a:cubicBezTo>
                  <a:lnTo>
                    <a:pt x="203" y="36"/>
                  </a:lnTo>
                  <a:cubicBezTo>
                    <a:pt x="179" y="12"/>
                    <a:pt x="152" y="0"/>
                    <a:pt x="1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3"/>
            <p:cNvSpPr/>
            <p:nvPr/>
          </p:nvSpPr>
          <p:spPr>
            <a:xfrm>
              <a:off x="6589225" y="1131700"/>
              <a:ext cx="48525" cy="5675"/>
            </a:xfrm>
            <a:custGeom>
              <a:avLst/>
              <a:gdLst/>
              <a:ahLst/>
              <a:cxnLst/>
              <a:rect l="l" t="t" r="r" b="b"/>
              <a:pathLst>
                <a:path w="1941" h="227" extrusionOk="0">
                  <a:moveTo>
                    <a:pt x="1834" y="1"/>
                  </a:moveTo>
                  <a:lnTo>
                    <a:pt x="107" y="13"/>
                  </a:lnTo>
                  <a:cubicBezTo>
                    <a:pt x="48" y="13"/>
                    <a:pt x="0" y="60"/>
                    <a:pt x="0" y="120"/>
                  </a:cubicBezTo>
                  <a:cubicBezTo>
                    <a:pt x="0" y="179"/>
                    <a:pt x="48" y="227"/>
                    <a:pt x="107" y="227"/>
                  </a:cubicBezTo>
                  <a:lnTo>
                    <a:pt x="1834" y="215"/>
                  </a:lnTo>
                  <a:cubicBezTo>
                    <a:pt x="1893" y="215"/>
                    <a:pt x="1941" y="167"/>
                    <a:pt x="1941" y="108"/>
                  </a:cubicBezTo>
                  <a:cubicBezTo>
                    <a:pt x="1941" y="48"/>
                    <a:pt x="1893" y="1"/>
                    <a:pt x="183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3" name="Google Shape;2523;p43"/>
          <p:cNvGrpSpPr/>
          <p:nvPr/>
        </p:nvGrpSpPr>
        <p:grpSpPr>
          <a:xfrm>
            <a:off x="6471497" y="978701"/>
            <a:ext cx="460680" cy="455034"/>
            <a:chOff x="7421175" y="2379475"/>
            <a:chExt cx="219100" cy="216425"/>
          </a:xfrm>
        </p:grpSpPr>
        <p:sp>
          <p:nvSpPr>
            <p:cNvPr id="2524" name="Google Shape;2524;p43"/>
            <p:cNvSpPr/>
            <p:nvPr/>
          </p:nvSpPr>
          <p:spPr>
            <a:xfrm>
              <a:off x="7421175" y="2379475"/>
              <a:ext cx="219100" cy="216425"/>
            </a:xfrm>
            <a:custGeom>
              <a:avLst/>
              <a:gdLst/>
              <a:ahLst/>
              <a:cxnLst/>
              <a:rect l="l" t="t" r="r" b="b"/>
              <a:pathLst>
                <a:path w="8764" h="8657" extrusionOk="0">
                  <a:moveTo>
                    <a:pt x="4394" y="191"/>
                  </a:moveTo>
                  <a:cubicBezTo>
                    <a:pt x="4501" y="394"/>
                    <a:pt x="4715" y="905"/>
                    <a:pt x="4894" y="1370"/>
                  </a:cubicBezTo>
                  <a:cubicBezTo>
                    <a:pt x="4918" y="1394"/>
                    <a:pt x="4929" y="1406"/>
                    <a:pt x="4953" y="1429"/>
                  </a:cubicBezTo>
                  <a:cubicBezTo>
                    <a:pt x="4971" y="1435"/>
                    <a:pt x="4986" y="1438"/>
                    <a:pt x="5001" y="1438"/>
                  </a:cubicBezTo>
                  <a:cubicBezTo>
                    <a:pt x="5016" y="1438"/>
                    <a:pt x="5031" y="1435"/>
                    <a:pt x="5048" y="1429"/>
                  </a:cubicBezTo>
                  <a:cubicBezTo>
                    <a:pt x="5477" y="1191"/>
                    <a:pt x="6132" y="858"/>
                    <a:pt x="6299" y="834"/>
                  </a:cubicBezTo>
                  <a:lnTo>
                    <a:pt x="6299" y="834"/>
                  </a:lnTo>
                  <a:cubicBezTo>
                    <a:pt x="6311" y="977"/>
                    <a:pt x="6227" y="1501"/>
                    <a:pt x="6120" y="1929"/>
                  </a:cubicBezTo>
                  <a:cubicBezTo>
                    <a:pt x="6120" y="1977"/>
                    <a:pt x="6120" y="2001"/>
                    <a:pt x="6144" y="2037"/>
                  </a:cubicBezTo>
                  <a:cubicBezTo>
                    <a:pt x="6168" y="2060"/>
                    <a:pt x="6203" y="2060"/>
                    <a:pt x="6239" y="2060"/>
                  </a:cubicBezTo>
                  <a:cubicBezTo>
                    <a:pt x="6251" y="2060"/>
                    <a:pt x="7120" y="1929"/>
                    <a:pt x="7561" y="1929"/>
                  </a:cubicBezTo>
                  <a:cubicBezTo>
                    <a:pt x="7632" y="1929"/>
                    <a:pt x="7680" y="1941"/>
                    <a:pt x="7715" y="1941"/>
                  </a:cubicBezTo>
                  <a:cubicBezTo>
                    <a:pt x="7668" y="2120"/>
                    <a:pt x="7418" y="2620"/>
                    <a:pt x="7192" y="3061"/>
                  </a:cubicBezTo>
                  <a:cubicBezTo>
                    <a:pt x="7180" y="3096"/>
                    <a:pt x="7180" y="3120"/>
                    <a:pt x="7192" y="3156"/>
                  </a:cubicBezTo>
                  <a:cubicBezTo>
                    <a:pt x="7204" y="3180"/>
                    <a:pt x="7239" y="3191"/>
                    <a:pt x="7263" y="3215"/>
                  </a:cubicBezTo>
                  <a:cubicBezTo>
                    <a:pt x="7787" y="3346"/>
                    <a:pt x="8370" y="3549"/>
                    <a:pt x="8489" y="3644"/>
                  </a:cubicBezTo>
                  <a:cubicBezTo>
                    <a:pt x="8406" y="3787"/>
                    <a:pt x="7894" y="4227"/>
                    <a:pt x="7418" y="4561"/>
                  </a:cubicBezTo>
                  <a:cubicBezTo>
                    <a:pt x="7382" y="4585"/>
                    <a:pt x="7370" y="4620"/>
                    <a:pt x="7370" y="4656"/>
                  </a:cubicBezTo>
                  <a:cubicBezTo>
                    <a:pt x="7370" y="4704"/>
                    <a:pt x="7382" y="4727"/>
                    <a:pt x="7418" y="4739"/>
                  </a:cubicBezTo>
                  <a:cubicBezTo>
                    <a:pt x="7954" y="5096"/>
                    <a:pt x="8406" y="5537"/>
                    <a:pt x="8406" y="5632"/>
                  </a:cubicBezTo>
                  <a:cubicBezTo>
                    <a:pt x="8347" y="5751"/>
                    <a:pt x="7680" y="5954"/>
                    <a:pt x="6953" y="6073"/>
                  </a:cubicBezTo>
                  <a:cubicBezTo>
                    <a:pt x="6918" y="6073"/>
                    <a:pt x="6894" y="6097"/>
                    <a:pt x="6882" y="6132"/>
                  </a:cubicBezTo>
                  <a:cubicBezTo>
                    <a:pt x="6858" y="6168"/>
                    <a:pt x="6858" y="6204"/>
                    <a:pt x="6882" y="6228"/>
                  </a:cubicBezTo>
                  <a:cubicBezTo>
                    <a:pt x="7120" y="6680"/>
                    <a:pt x="7370" y="7216"/>
                    <a:pt x="7358" y="7347"/>
                  </a:cubicBezTo>
                  <a:cubicBezTo>
                    <a:pt x="7323" y="7347"/>
                    <a:pt x="7275" y="7359"/>
                    <a:pt x="7180" y="7359"/>
                  </a:cubicBezTo>
                  <a:cubicBezTo>
                    <a:pt x="6775" y="7359"/>
                    <a:pt x="6049" y="7204"/>
                    <a:pt x="6025" y="7204"/>
                  </a:cubicBezTo>
                  <a:cubicBezTo>
                    <a:pt x="5989" y="7204"/>
                    <a:pt x="5930" y="7228"/>
                    <a:pt x="5906" y="7275"/>
                  </a:cubicBezTo>
                  <a:cubicBezTo>
                    <a:pt x="5763" y="7716"/>
                    <a:pt x="5572" y="8240"/>
                    <a:pt x="5477" y="8406"/>
                  </a:cubicBezTo>
                  <a:cubicBezTo>
                    <a:pt x="5310" y="8299"/>
                    <a:pt x="4918" y="7811"/>
                    <a:pt x="4596" y="7359"/>
                  </a:cubicBezTo>
                  <a:cubicBezTo>
                    <a:pt x="4584" y="7335"/>
                    <a:pt x="4560" y="7323"/>
                    <a:pt x="4513" y="7323"/>
                  </a:cubicBezTo>
                  <a:cubicBezTo>
                    <a:pt x="4501" y="7323"/>
                    <a:pt x="4490" y="7324"/>
                    <a:pt x="4481" y="7324"/>
                  </a:cubicBezTo>
                  <a:cubicBezTo>
                    <a:pt x="4464" y="7324"/>
                    <a:pt x="4453" y="7319"/>
                    <a:pt x="4453" y="7287"/>
                  </a:cubicBezTo>
                  <a:cubicBezTo>
                    <a:pt x="4048" y="7692"/>
                    <a:pt x="3572" y="8121"/>
                    <a:pt x="3405" y="8240"/>
                  </a:cubicBezTo>
                  <a:cubicBezTo>
                    <a:pt x="3346" y="8049"/>
                    <a:pt x="3263" y="7585"/>
                    <a:pt x="3191" y="7168"/>
                  </a:cubicBezTo>
                  <a:cubicBezTo>
                    <a:pt x="3167" y="7144"/>
                    <a:pt x="3155" y="7109"/>
                    <a:pt x="3132" y="7097"/>
                  </a:cubicBezTo>
                  <a:cubicBezTo>
                    <a:pt x="3114" y="7091"/>
                    <a:pt x="3099" y="7088"/>
                    <a:pt x="3084" y="7088"/>
                  </a:cubicBezTo>
                  <a:cubicBezTo>
                    <a:pt x="3069" y="7088"/>
                    <a:pt x="3054" y="7091"/>
                    <a:pt x="3036" y="7097"/>
                  </a:cubicBezTo>
                  <a:cubicBezTo>
                    <a:pt x="2572" y="7275"/>
                    <a:pt x="1822" y="7561"/>
                    <a:pt x="1536" y="7597"/>
                  </a:cubicBezTo>
                  <a:cubicBezTo>
                    <a:pt x="1560" y="7382"/>
                    <a:pt x="1727" y="6799"/>
                    <a:pt x="1881" y="6263"/>
                  </a:cubicBezTo>
                  <a:cubicBezTo>
                    <a:pt x="1881" y="6228"/>
                    <a:pt x="1881" y="6204"/>
                    <a:pt x="1858" y="6168"/>
                  </a:cubicBezTo>
                  <a:cubicBezTo>
                    <a:pt x="1858" y="6156"/>
                    <a:pt x="1834" y="6132"/>
                    <a:pt x="1798" y="6132"/>
                  </a:cubicBezTo>
                  <a:cubicBezTo>
                    <a:pt x="1238" y="5978"/>
                    <a:pt x="596" y="5787"/>
                    <a:pt x="417" y="5692"/>
                  </a:cubicBezTo>
                  <a:cubicBezTo>
                    <a:pt x="536" y="5549"/>
                    <a:pt x="1012" y="5156"/>
                    <a:pt x="1429" y="4846"/>
                  </a:cubicBezTo>
                  <a:cubicBezTo>
                    <a:pt x="1465" y="4835"/>
                    <a:pt x="1477" y="4787"/>
                    <a:pt x="1477" y="4763"/>
                  </a:cubicBezTo>
                  <a:cubicBezTo>
                    <a:pt x="1465" y="4715"/>
                    <a:pt x="1441" y="4680"/>
                    <a:pt x="1417" y="4668"/>
                  </a:cubicBezTo>
                  <a:cubicBezTo>
                    <a:pt x="810" y="4311"/>
                    <a:pt x="274" y="3894"/>
                    <a:pt x="274" y="3775"/>
                  </a:cubicBezTo>
                  <a:cubicBezTo>
                    <a:pt x="286" y="3656"/>
                    <a:pt x="881" y="3430"/>
                    <a:pt x="1500" y="3287"/>
                  </a:cubicBezTo>
                  <a:cubicBezTo>
                    <a:pt x="1536" y="3287"/>
                    <a:pt x="1560" y="3251"/>
                    <a:pt x="1584" y="3227"/>
                  </a:cubicBezTo>
                  <a:cubicBezTo>
                    <a:pt x="1596" y="3191"/>
                    <a:pt x="1596" y="3168"/>
                    <a:pt x="1584" y="3132"/>
                  </a:cubicBezTo>
                  <a:cubicBezTo>
                    <a:pt x="1310" y="2632"/>
                    <a:pt x="1024" y="2048"/>
                    <a:pt x="953" y="1822"/>
                  </a:cubicBezTo>
                  <a:lnTo>
                    <a:pt x="953" y="1822"/>
                  </a:lnTo>
                  <a:cubicBezTo>
                    <a:pt x="1227" y="1858"/>
                    <a:pt x="1965" y="2025"/>
                    <a:pt x="2251" y="2096"/>
                  </a:cubicBezTo>
                  <a:cubicBezTo>
                    <a:pt x="2257" y="2100"/>
                    <a:pt x="2265" y="2101"/>
                    <a:pt x="2274" y="2101"/>
                  </a:cubicBezTo>
                  <a:cubicBezTo>
                    <a:pt x="2294" y="2101"/>
                    <a:pt x="2317" y="2093"/>
                    <a:pt x="2334" y="2084"/>
                  </a:cubicBezTo>
                  <a:cubicBezTo>
                    <a:pt x="2370" y="2060"/>
                    <a:pt x="2381" y="2037"/>
                    <a:pt x="2381" y="2001"/>
                  </a:cubicBezTo>
                  <a:cubicBezTo>
                    <a:pt x="2417" y="1453"/>
                    <a:pt x="2441" y="834"/>
                    <a:pt x="2489" y="608"/>
                  </a:cubicBezTo>
                  <a:cubicBezTo>
                    <a:pt x="2691" y="727"/>
                    <a:pt x="3286" y="1096"/>
                    <a:pt x="3822" y="1453"/>
                  </a:cubicBezTo>
                  <a:cubicBezTo>
                    <a:pt x="3835" y="1473"/>
                    <a:pt x="3852" y="1482"/>
                    <a:pt x="3870" y="1482"/>
                  </a:cubicBezTo>
                  <a:cubicBezTo>
                    <a:pt x="3885" y="1482"/>
                    <a:pt x="3901" y="1476"/>
                    <a:pt x="3917" y="1465"/>
                  </a:cubicBezTo>
                  <a:cubicBezTo>
                    <a:pt x="3941" y="1453"/>
                    <a:pt x="3965" y="1429"/>
                    <a:pt x="3977" y="1394"/>
                  </a:cubicBezTo>
                  <a:cubicBezTo>
                    <a:pt x="4108" y="929"/>
                    <a:pt x="4286" y="394"/>
                    <a:pt x="4394" y="191"/>
                  </a:cubicBezTo>
                  <a:close/>
                  <a:moveTo>
                    <a:pt x="4394" y="1"/>
                  </a:moveTo>
                  <a:cubicBezTo>
                    <a:pt x="4322" y="1"/>
                    <a:pt x="4203" y="1"/>
                    <a:pt x="3810" y="1275"/>
                  </a:cubicBezTo>
                  <a:cubicBezTo>
                    <a:pt x="2977" y="727"/>
                    <a:pt x="2512" y="441"/>
                    <a:pt x="2417" y="441"/>
                  </a:cubicBezTo>
                  <a:lnTo>
                    <a:pt x="2381" y="441"/>
                  </a:lnTo>
                  <a:cubicBezTo>
                    <a:pt x="2298" y="453"/>
                    <a:pt x="2203" y="489"/>
                    <a:pt x="2155" y="1941"/>
                  </a:cubicBezTo>
                  <a:cubicBezTo>
                    <a:pt x="1858" y="1870"/>
                    <a:pt x="1119" y="1691"/>
                    <a:pt x="881" y="1691"/>
                  </a:cubicBezTo>
                  <a:cubicBezTo>
                    <a:pt x="846" y="1691"/>
                    <a:pt x="786" y="1691"/>
                    <a:pt x="762" y="1727"/>
                  </a:cubicBezTo>
                  <a:cubicBezTo>
                    <a:pt x="691" y="1763"/>
                    <a:pt x="596" y="1834"/>
                    <a:pt x="1310" y="3191"/>
                  </a:cubicBezTo>
                  <a:cubicBezTo>
                    <a:pt x="869" y="3299"/>
                    <a:pt x="95" y="3525"/>
                    <a:pt x="48" y="3823"/>
                  </a:cubicBezTo>
                  <a:cubicBezTo>
                    <a:pt x="0" y="4120"/>
                    <a:pt x="727" y="4596"/>
                    <a:pt x="1167" y="4858"/>
                  </a:cubicBezTo>
                  <a:cubicBezTo>
                    <a:pt x="131" y="5632"/>
                    <a:pt x="155" y="5775"/>
                    <a:pt x="167" y="5835"/>
                  </a:cubicBezTo>
                  <a:cubicBezTo>
                    <a:pt x="179" y="5906"/>
                    <a:pt x="191" y="6037"/>
                    <a:pt x="1619" y="6394"/>
                  </a:cubicBezTo>
                  <a:cubicBezTo>
                    <a:pt x="1500" y="6823"/>
                    <a:pt x="1262" y="7656"/>
                    <a:pt x="1298" y="7787"/>
                  </a:cubicBezTo>
                  <a:cubicBezTo>
                    <a:pt x="1310" y="7811"/>
                    <a:pt x="1322" y="7894"/>
                    <a:pt x="1465" y="7894"/>
                  </a:cubicBezTo>
                  <a:cubicBezTo>
                    <a:pt x="1715" y="7894"/>
                    <a:pt x="2632" y="7537"/>
                    <a:pt x="2977" y="7406"/>
                  </a:cubicBezTo>
                  <a:cubicBezTo>
                    <a:pt x="3060" y="7823"/>
                    <a:pt x="3167" y="8406"/>
                    <a:pt x="3251" y="8490"/>
                  </a:cubicBezTo>
                  <a:cubicBezTo>
                    <a:pt x="3274" y="8525"/>
                    <a:pt x="3322" y="8537"/>
                    <a:pt x="3346" y="8537"/>
                  </a:cubicBezTo>
                  <a:cubicBezTo>
                    <a:pt x="3465" y="8537"/>
                    <a:pt x="3858" y="8228"/>
                    <a:pt x="4501" y="7585"/>
                  </a:cubicBezTo>
                  <a:cubicBezTo>
                    <a:pt x="5001" y="8287"/>
                    <a:pt x="5346" y="8645"/>
                    <a:pt x="5489" y="8645"/>
                  </a:cubicBezTo>
                  <a:cubicBezTo>
                    <a:pt x="5513" y="8645"/>
                    <a:pt x="5534" y="8642"/>
                    <a:pt x="5550" y="8642"/>
                  </a:cubicBezTo>
                  <a:cubicBezTo>
                    <a:pt x="5566" y="8642"/>
                    <a:pt x="5578" y="8645"/>
                    <a:pt x="5584" y="8656"/>
                  </a:cubicBezTo>
                  <a:cubicBezTo>
                    <a:pt x="5703" y="8537"/>
                    <a:pt x="5953" y="7811"/>
                    <a:pt x="6061" y="7478"/>
                  </a:cubicBezTo>
                  <a:cubicBezTo>
                    <a:pt x="6275" y="7525"/>
                    <a:pt x="6811" y="7633"/>
                    <a:pt x="7156" y="7633"/>
                  </a:cubicBezTo>
                  <a:cubicBezTo>
                    <a:pt x="7311" y="7633"/>
                    <a:pt x="7454" y="7621"/>
                    <a:pt x="7513" y="7513"/>
                  </a:cubicBezTo>
                  <a:cubicBezTo>
                    <a:pt x="7608" y="7323"/>
                    <a:pt x="7323" y="6740"/>
                    <a:pt x="7096" y="6323"/>
                  </a:cubicBezTo>
                  <a:cubicBezTo>
                    <a:pt x="7680" y="6216"/>
                    <a:pt x="8501" y="6037"/>
                    <a:pt x="8573" y="5775"/>
                  </a:cubicBezTo>
                  <a:cubicBezTo>
                    <a:pt x="8644" y="5501"/>
                    <a:pt x="8049" y="5025"/>
                    <a:pt x="7620" y="4727"/>
                  </a:cubicBezTo>
                  <a:cubicBezTo>
                    <a:pt x="8763" y="3894"/>
                    <a:pt x="8692" y="3727"/>
                    <a:pt x="8656" y="3656"/>
                  </a:cubicBezTo>
                  <a:cubicBezTo>
                    <a:pt x="8608" y="3489"/>
                    <a:pt x="7977" y="3287"/>
                    <a:pt x="7430" y="3120"/>
                  </a:cubicBezTo>
                  <a:cubicBezTo>
                    <a:pt x="7620" y="2751"/>
                    <a:pt x="7930" y="2120"/>
                    <a:pt x="7930" y="1965"/>
                  </a:cubicBezTo>
                  <a:cubicBezTo>
                    <a:pt x="7930" y="1798"/>
                    <a:pt x="7692" y="1798"/>
                    <a:pt x="7561" y="1798"/>
                  </a:cubicBezTo>
                  <a:cubicBezTo>
                    <a:pt x="7204" y="1798"/>
                    <a:pt x="6644" y="1858"/>
                    <a:pt x="6358" y="1906"/>
                  </a:cubicBezTo>
                  <a:cubicBezTo>
                    <a:pt x="6608" y="810"/>
                    <a:pt x="6465" y="739"/>
                    <a:pt x="6406" y="715"/>
                  </a:cubicBezTo>
                  <a:cubicBezTo>
                    <a:pt x="6382" y="691"/>
                    <a:pt x="6358" y="691"/>
                    <a:pt x="6322" y="691"/>
                  </a:cubicBezTo>
                  <a:cubicBezTo>
                    <a:pt x="6120" y="691"/>
                    <a:pt x="5358" y="1096"/>
                    <a:pt x="5048" y="1263"/>
                  </a:cubicBezTo>
                  <a:cubicBezTo>
                    <a:pt x="4584" y="72"/>
                    <a:pt x="4477" y="24"/>
                    <a:pt x="4441" y="13"/>
                  </a:cubicBezTo>
                  <a:cubicBezTo>
                    <a:pt x="4417" y="1"/>
                    <a:pt x="4406" y="1"/>
                    <a:pt x="43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3"/>
            <p:cNvSpPr/>
            <p:nvPr/>
          </p:nvSpPr>
          <p:spPr>
            <a:xfrm>
              <a:off x="7461650" y="2423525"/>
              <a:ext cx="136350" cy="136350"/>
            </a:xfrm>
            <a:custGeom>
              <a:avLst/>
              <a:gdLst/>
              <a:ahLst/>
              <a:cxnLst/>
              <a:rect l="l" t="t" r="r" b="b"/>
              <a:pathLst>
                <a:path w="5454" h="5454" extrusionOk="0">
                  <a:moveTo>
                    <a:pt x="2727" y="1"/>
                  </a:moveTo>
                  <a:cubicBezTo>
                    <a:pt x="1227" y="1"/>
                    <a:pt x="0" y="1227"/>
                    <a:pt x="0" y="2727"/>
                  </a:cubicBezTo>
                  <a:cubicBezTo>
                    <a:pt x="0" y="4227"/>
                    <a:pt x="1227" y="5454"/>
                    <a:pt x="2727" y="5454"/>
                  </a:cubicBezTo>
                  <a:cubicBezTo>
                    <a:pt x="4227" y="5454"/>
                    <a:pt x="5454" y="4227"/>
                    <a:pt x="5454" y="2727"/>
                  </a:cubicBezTo>
                  <a:cubicBezTo>
                    <a:pt x="5454" y="1227"/>
                    <a:pt x="4227" y="1"/>
                    <a:pt x="2727" y="1"/>
                  </a:cubicBezTo>
                  <a:close/>
                </a:path>
              </a:pathLst>
            </a:custGeom>
            <a:solidFill>
              <a:srgbClr val="E9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3"/>
            <p:cNvSpPr/>
            <p:nvPr/>
          </p:nvSpPr>
          <p:spPr>
            <a:xfrm>
              <a:off x="7535175" y="2444950"/>
              <a:ext cx="11025" cy="6575"/>
            </a:xfrm>
            <a:custGeom>
              <a:avLst/>
              <a:gdLst/>
              <a:ahLst/>
              <a:cxnLst/>
              <a:rect l="l" t="t" r="r" b="b"/>
              <a:pathLst>
                <a:path w="441" h="263" extrusionOk="0">
                  <a:moveTo>
                    <a:pt x="0" y="1"/>
                  </a:moveTo>
                  <a:lnTo>
                    <a:pt x="441" y="263"/>
                  </a:lnTo>
                  <a:cubicBezTo>
                    <a:pt x="393" y="72"/>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3"/>
            <p:cNvSpPr/>
            <p:nvPr/>
          </p:nvSpPr>
          <p:spPr>
            <a:xfrm>
              <a:off x="7532500" y="2442575"/>
              <a:ext cx="16675" cy="11925"/>
            </a:xfrm>
            <a:custGeom>
              <a:avLst/>
              <a:gdLst/>
              <a:ahLst/>
              <a:cxnLst/>
              <a:rect l="l" t="t" r="r" b="b"/>
              <a:pathLst>
                <a:path w="667" h="477" extrusionOk="0">
                  <a:moveTo>
                    <a:pt x="119" y="1"/>
                  </a:moveTo>
                  <a:cubicBezTo>
                    <a:pt x="72" y="1"/>
                    <a:pt x="12" y="36"/>
                    <a:pt x="0" y="96"/>
                  </a:cubicBezTo>
                  <a:cubicBezTo>
                    <a:pt x="0" y="132"/>
                    <a:pt x="24" y="191"/>
                    <a:pt x="84" y="215"/>
                  </a:cubicBezTo>
                  <a:cubicBezTo>
                    <a:pt x="226" y="227"/>
                    <a:pt x="429" y="310"/>
                    <a:pt x="465" y="406"/>
                  </a:cubicBezTo>
                  <a:cubicBezTo>
                    <a:pt x="476" y="453"/>
                    <a:pt x="524" y="477"/>
                    <a:pt x="560" y="477"/>
                  </a:cubicBezTo>
                  <a:lnTo>
                    <a:pt x="584" y="477"/>
                  </a:lnTo>
                  <a:cubicBezTo>
                    <a:pt x="643" y="465"/>
                    <a:pt x="667" y="406"/>
                    <a:pt x="655" y="346"/>
                  </a:cubicBezTo>
                  <a:cubicBezTo>
                    <a:pt x="584" y="108"/>
                    <a:pt x="191" y="13"/>
                    <a:pt x="1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3"/>
            <p:cNvSpPr/>
            <p:nvPr/>
          </p:nvSpPr>
          <p:spPr>
            <a:xfrm>
              <a:off x="7543200" y="2465800"/>
              <a:ext cx="11350" cy="6575"/>
            </a:xfrm>
            <a:custGeom>
              <a:avLst/>
              <a:gdLst/>
              <a:ahLst/>
              <a:cxnLst/>
              <a:rect l="l" t="t" r="r" b="b"/>
              <a:pathLst>
                <a:path w="454" h="263" extrusionOk="0">
                  <a:moveTo>
                    <a:pt x="1" y="0"/>
                  </a:moveTo>
                  <a:lnTo>
                    <a:pt x="453" y="262"/>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3"/>
            <p:cNvSpPr/>
            <p:nvPr/>
          </p:nvSpPr>
          <p:spPr>
            <a:xfrm>
              <a:off x="7540225" y="2463425"/>
              <a:ext cx="16700" cy="11925"/>
            </a:xfrm>
            <a:custGeom>
              <a:avLst/>
              <a:gdLst/>
              <a:ahLst/>
              <a:cxnLst/>
              <a:rect l="l" t="t" r="r" b="b"/>
              <a:pathLst>
                <a:path w="668" h="477" extrusionOk="0">
                  <a:moveTo>
                    <a:pt x="120" y="0"/>
                  </a:moveTo>
                  <a:cubicBezTo>
                    <a:pt x="72" y="0"/>
                    <a:pt x="13" y="36"/>
                    <a:pt x="1" y="95"/>
                  </a:cubicBezTo>
                  <a:cubicBezTo>
                    <a:pt x="1" y="131"/>
                    <a:pt x="36" y="191"/>
                    <a:pt x="96" y="214"/>
                  </a:cubicBezTo>
                  <a:cubicBezTo>
                    <a:pt x="227" y="226"/>
                    <a:pt x="429" y="310"/>
                    <a:pt x="465" y="405"/>
                  </a:cubicBezTo>
                  <a:cubicBezTo>
                    <a:pt x="477" y="453"/>
                    <a:pt x="525" y="476"/>
                    <a:pt x="572" y="476"/>
                  </a:cubicBezTo>
                  <a:lnTo>
                    <a:pt x="584" y="476"/>
                  </a:lnTo>
                  <a:cubicBezTo>
                    <a:pt x="644" y="465"/>
                    <a:pt x="667" y="405"/>
                    <a:pt x="656" y="345"/>
                  </a:cubicBezTo>
                  <a:cubicBezTo>
                    <a:pt x="584" y="107"/>
                    <a:pt x="191" y="12"/>
                    <a:pt x="1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3"/>
            <p:cNvSpPr/>
            <p:nvPr/>
          </p:nvSpPr>
          <p:spPr>
            <a:xfrm>
              <a:off x="7565525" y="2465800"/>
              <a:ext cx="10150" cy="8350"/>
            </a:xfrm>
            <a:custGeom>
              <a:avLst/>
              <a:gdLst/>
              <a:ahLst/>
              <a:cxnLst/>
              <a:rect l="l" t="t" r="r" b="b"/>
              <a:pathLst>
                <a:path w="406" h="334" extrusionOk="0">
                  <a:moveTo>
                    <a:pt x="1" y="0"/>
                  </a:moveTo>
                  <a:lnTo>
                    <a:pt x="406" y="334"/>
                  </a:lnTo>
                  <a:cubicBezTo>
                    <a:pt x="370" y="143"/>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3"/>
            <p:cNvSpPr/>
            <p:nvPr/>
          </p:nvSpPr>
          <p:spPr>
            <a:xfrm>
              <a:off x="7562850" y="2463050"/>
              <a:ext cx="15800" cy="14075"/>
            </a:xfrm>
            <a:custGeom>
              <a:avLst/>
              <a:gdLst/>
              <a:ahLst/>
              <a:cxnLst/>
              <a:rect l="l" t="t" r="r" b="b"/>
              <a:pathLst>
                <a:path w="632" h="563" extrusionOk="0">
                  <a:moveTo>
                    <a:pt x="112" y="1"/>
                  </a:moveTo>
                  <a:cubicBezTo>
                    <a:pt x="72" y="1"/>
                    <a:pt x="30" y="32"/>
                    <a:pt x="13" y="75"/>
                  </a:cubicBezTo>
                  <a:cubicBezTo>
                    <a:pt x="1" y="122"/>
                    <a:pt x="13" y="194"/>
                    <a:pt x="72" y="206"/>
                  </a:cubicBezTo>
                  <a:cubicBezTo>
                    <a:pt x="215" y="265"/>
                    <a:pt x="394" y="384"/>
                    <a:pt x="405" y="480"/>
                  </a:cubicBezTo>
                  <a:cubicBezTo>
                    <a:pt x="405" y="527"/>
                    <a:pt x="453" y="563"/>
                    <a:pt x="513" y="563"/>
                  </a:cubicBezTo>
                  <a:cubicBezTo>
                    <a:pt x="584" y="551"/>
                    <a:pt x="632" y="491"/>
                    <a:pt x="608" y="444"/>
                  </a:cubicBezTo>
                  <a:cubicBezTo>
                    <a:pt x="584" y="194"/>
                    <a:pt x="227" y="51"/>
                    <a:pt x="155" y="15"/>
                  </a:cubicBezTo>
                  <a:cubicBezTo>
                    <a:pt x="142" y="5"/>
                    <a:pt x="127" y="1"/>
                    <a:pt x="1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3"/>
            <p:cNvSpPr/>
            <p:nvPr/>
          </p:nvSpPr>
          <p:spPr>
            <a:xfrm>
              <a:off x="7517600" y="2460450"/>
              <a:ext cx="11050" cy="6850"/>
            </a:xfrm>
            <a:custGeom>
              <a:avLst/>
              <a:gdLst/>
              <a:ahLst/>
              <a:cxnLst/>
              <a:rect l="l" t="t" r="r" b="b"/>
              <a:pathLst>
                <a:path w="442" h="274" extrusionOk="0">
                  <a:moveTo>
                    <a:pt x="1" y="0"/>
                  </a:moveTo>
                  <a:lnTo>
                    <a:pt x="441" y="274"/>
                  </a:lnTo>
                  <a:cubicBezTo>
                    <a:pt x="406" y="72"/>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3"/>
            <p:cNvSpPr/>
            <p:nvPr/>
          </p:nvSpPr>
          <p:spPr>
            <a:xfrm>
              <a:off x="7514625" y="2457750"/>
              <a:ext cx="16700" cy="11950"/>
            </a:xfrm>
            <a:custGeom>
              <a:avLst/>
              <a:gdLst/>
              <a:ahLst/>
              <a:cxnLst/>
              <a:rect l="l" t="t" r="r" b="b"/>
              <a:pathLst>
                <a:path w="668" h="478" extrusionOk="0">
                  <a:moveTo>
                    <a:pt x="120" y="1"/>
                  </a:moveTo>
                  <a:cubicBezTo>
                    <a:pt x="72" y="1"/>
                    <a:pt x="13" y="37"/>
                    <a:pt x="1" y="96"/>
                  </a:cubicBezTo>
                  <a:cubicBezTo>
                    <a:pt x="1" y="144"/>
                    <a:pt x="25" y="191"/>
                    <a:pt x="84" y="215"/>
                  </a:cubicBezTo>
                  <a:cubicBezTo>
                    <a:pt x="227" y="227"/>
                    <a:pt x="429" y="322"/>
                    <a:pt x="465" y="406"/>
                  </a:cubicBezTo>
                  <a:cubicBezTo>
                    <a:pt x="477" y="453"/>
                    <a:pt x="525" y="477"/>
                    <a:pt x="560" y="477"/>
                  </a:cubicBezTo>
                  <a:lnTo>
                    <a:pt x="584" y="477"/>
                  </a:lnTo>
                  <a:cubicBezTo>
                    <a:pt x="644" y="465"/>
                    <a:pt x="668" y="406"/>
                    <a:pt x="656" y="346"/>
                  </a:cubicBezTo>
                  <a:cubicBezTo>
                    <a:pt x="584" y="108"/>
                    <a:pt x="191" y="25"/>
                    <a:pt x="1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3"/>
            <p:cNvSpPr/>
            <p:nvPr/>
          </p:nvSpPr>
          <p:spPr>
            <a:xfrm>
              <a:off x="7505700" y="2443775"/>
              <a:ext cx="12525" cy="4200"/>
            </a:xfrm>
            <a:custGeom>
              <a:avLst/>
              <a:gdLst/>
              <a:ahLst/>
              <a:cxnLst/>
              <a:rect l="l" t="t" r="r" b="b"/>
              <a:pathLst>
                <a:path w="501" h="168" extrusionOk="0">
                  <a:moveTo>
                    <a:pt x="16" y="0"/>
                  </a:moveTo>
                  <a:cubicBezTo>
                    <a:pt x="6" y="0"/>
                    <a:pt x="1" y="0"/>
                    <a:pt x="1" y="0"/>
                  </a:cubicBezTo>
                  <a:lnTo>
                    <a:pt x="501" y="167"/>
                  </a:lnTo>
                  <a:cubicBezTo>
                    <a:pt x="417" y="9"/>
                    <a:pt x="92" y="0"/>
                    <a:pt x="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3"/>
            <p:cNvSpPr/>
            <p:nvPr/>
          </p:nvSpPr>
          <p:spPr>
            <a:xfrm>
              <a:off x="7503325" y="2441100"/>
              <a:ext cx="18475" cy="9250"/>
            </a:xfrm>
            <a:custGeom>
              <a:avLst/>
              <a:gdLst/>
              <a:ahLst/>
              <a:cxnLst/>
              <a:rect l="l" t="t" r="r" b="b"/>
              <a:pathLst>
                <a:path w="739" h="370" extrusionOk="0">
                  <a:moveTo>
                    <a:pt x="108" y="0"/>
                  </a:moveTo>
                  <a:cubicBezTo>
                    <a:pt x="48" y="0"/>
                    <a:pt x="0" y="48"/>
                    <a:pt x="0" y="107"/>
                  </a:cubicBezTo>
                  <a:cubicBezTo>
                    <a:pt x="0" y="167"/>
                    <a:pt x="48" y="215"/>
                    <a:pt x="108" y="215"/>
                  </a:cubicBezTo>
                  <a:cubicBezTo>
                    <a:pt x="131" y="210"/>
                    <a:pt x="157" y="208"/>
                    <a:pt x="185" y="208"/>
                  </a:cubicBezTo>
                  <a:cubicBezTo>
                    <a:pt x="313" y="208"/>
                    <a:pt x="473" y="251"/>
                    <a:pt x="512" y="310"/>
                  </a:cubicBezTo>
                  <a:cubicBezTo>
                    <a:pt x="524" y="357"/>
                    <a:pt x="572" y="369"/>
                    <a:pt x="596" y="369"/>
                  </a:cubicBezTo>
                  <a:lnTo>
                    <a:pt x="655" y="369"/>
                  </a:lnTo>
                  <a:cubicBezTo>
                    <a:pt x="715" y="345"/>
                    <a:pt x="739" y="274"/>
                    <a:pt x="703" y="226"/>
                  </a:cubicBezTo>
                  <a:cubicBezTo>
                    <a:pt x="584" y="0"/>
                    <a:pt x="179" y="0"/>
                    <a:pt x="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46"/>
        <p:cNvGrpSpPr/>
        <p:nvPr/>
      </p:nvGrpSpPr>
      <p:grpSpPr>
        <a:xfrm>
          <a:off x="0" y="0"/>
          <a:ext cx="0" cy="0"/>
          <a:chOff x="0" y="0"/>
          <a:chExt cx="0" cy="0"/>
        </a:xfrm>
      </p:grpSpPr>
      <p:sp>
        <p:nvSpPr>
          <p:cNvPr id="2547" name="Google Shape;2547;p45"/>
          <p:cNvSpPr txBox="1">
            <a:spLocks noGrp="1"/>
          </p:cNvSpPr>
          <p:nvPr>
            <p:ph type="subTitle" idx="1"/>
          </p:nvPr>
        </p:nvSpPr>
        <p:spPr>
          <a:xfrm>
            <a:off x="728075" y="1644050"/>
            <a:ext cx="4544100" cy="244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73D40"/>
              </a:buClr>
              <a:buSzPts val="600"/>
              <a:buFont typeface="Arial"/>
              <a:buNone/>
            </a:pPr>
            <a:r>
              <a:rPr lang="en"/>
              <a:t>Do you know what helps you make your point clear?</a:t>
            </a:r>
            <a:br>
              <a:rPr lang="en"/>
            </a:br>
            <a:r>
              <a:rPr lang="en"/>
              <a:t>Lists like this one:</a:t>
            </a:r>
            <a:endParaRPr/>
          </a:p>
          <a:p>
            <a:pPr marL="241300" lvl="0" indent="-215900" algn="l" rtl="0">
              <a:lnSpc>
                <a:spcPct val="100000"/>
              </a:lnSpc>
              <a:spcBef>
                <a:spcPts val="1000"/>
              </a:spcBef>
              <a:spcAft>
                <a:spcPts val="0"/>
              </a:spcAft>
              <a:buSzPts val="1400"/>
              <a:buFont typeface="Anaheim"/>
              <a:buChar char="●"/>
            </a:pPr>
            <a:r>
              <a:rPr lang="en"/>
              <a:t>They’re simple </a:t>
            </a:r>
            <a:endParaRPr/>
          </a:p>
          <a:p>
            <a:pPr marL="241300" lvl="0" indent="-215900" algn="l" rtl="0">
              <a:lnSpc>
                <a:spcPct val="100000"/>
              </a:lnSpc>
              <a:spcBef>
                <a:spcPts val="0"/>
              </a:spcBef>
              <a:spcAft>
                <a:spcPts val="0"/>
              </a:spcAft>
              <a:buSzPts val="1400"/>
              <a:buFont typeface="Anaheim"/>
              <a:buChar char="●"/>
            </a:pPr>
            <a:r>
              <a:rPr lang="en"/>
              <a:t>You can organize your ideas clearly</a:t>
            </a:r>
            <a:endParaRPr/>
          </a:p>
          <a:p>
            <a:pPr marL="241300" lvl="0" indent="-215900" algn="l" rtl="0">
              <a:lnSpc>
                <a:spcPct val="100000"/>
              </a:lnSpc>
              <a:spcBef>
                <a:spcPts val="0"/>
              </a:spcBef>
              <a:spcAft>
                <a:spcPts val="0"/>
              </a:spcAft>
              <a:buSzPts val="1400"/>
              <a:buChar char="●"/>
            </a:pPr>
            <a:r>
              <a:rPr lang="en"/>
              <a:t>You’ll never forget to buy milk!</a:t>
            </a:r>
            <a:endParaRPr/>
          </a:p>
          <a:p>
            <a:pPr marL="0" lvl="0" indent="0" algn="l" rtl="0">
              <a:spcBef>
                <a:spcPts val="1000"/>
              </a:spcBef>
              <a:spcAft>
                <a:spcPts val="1600"/>
              </a:spcAft>
              <a:buNone/>
            </a:pPr>
            <a:r>
              <a:rPr lang="en"/>
              <a:t>And the most important thing: the audience won’t miss the point of your presentation</a:t>
            </a:r>
            <a:endParaRPr/>
          </a:p>
        </p:txBody>
      </p:sp>
      <p:sp>
        <p:nvSpPr>
          <p:cNvPr id="2548" name="Google Shape;2548;p45"/>
          <p:cNvSpPr txBox="1">
            <a:spLocks noGrp="1"/>
          </p:cNvSpPr>
          <p:nvPr>
            <p:ph type="title"/>
          </p:nvPr>
        </p:nvSpPr>
        <p:spPr>
          <a:xfrm>
            <a:off x="720000" y="445025"/>
            <a:ext cx="45441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a:t>
            </a:r>
            <a:r>
              <a:rPr lang="en">
                <a:solidFill>
                  <a:schemeClr val="lt1"/>
                </a:solidFill>
              </a:rPr>
              <a:t>Bookstore Day</a:t>
            </a:r>
            <a:endParaRPr>
              <a:solidFill>
                <a:schemeClr val="lt1"/>
              </a:solidFill>
            </a:endParaRPr>
          </a:p>
        </p:txBody>
      </p:sp>
      <p:grpSp>
        <p:nvGrpSpPr>
          <p:cNvPr id="2549" name="Google Shape;2549;p45"/>
          <p:cNvGrpSpPr/>
          <p:nvPr/>
        </p:nvGrpSpPr>
        <p:grpSpPr>
          <a:xfrm>
            <a:off x="5365711" y="1155273"/>
            <a:ext cx="3184699" cy="3020058"/>
            <a:chOff x="3910600" y="2183325"/>
            <a:chExt cx="835550" cy="792375"/>
          </a:xfrm>
        </p:grpSpPr>
        <p:sp>
          <p:nvSpPr>
            <p:cNvPr id="2550" name="Google Shape;2550;p45"/>
            <p:cNvSpPr/>
            <p:nvPr/>
          </p:nvSpPr>
          <p:spPr>
            <a:xfrm>
              <a:off x="3998425" y="2805525"/>
              <a:ext cx="67875" cy="57675"/>
            </a:xfrm>
            <a:custGeom>
              <a:avLst/>
              <a:gdLst/>
              <a:ahLst/>
              <a:cxnLst/>
              <a:rect l="l" t="t" r="r" b="b"/>
              <a:pathLst>
                <a:path w="2715" h="2307" extrusionOk="0">
                  <a:moveTo>
                    <a:pt x="1375" y="1"/>
                  </a:moveTo>
                  <a:cubicBezTo>
                    <a:pt x="675" y="1"/>
                    <a:pt x="211" y="836"/>
                    <a:pt x="0" y="1354"/>
                  </a:cubicBezTo>
                  <a:lnTo>
                    <a:pt x="465" y="1532"/>
                  </a:lnTo>
                  <a:cubicBezTo>
                    <a:pt x="465" y="1532"/>
                    <a:pt x="884" y="538"/>
                    <a:pt x="1388" y="538"/>
                  </a:cubicBezTo>
                  <a:cubicBezTo>
                    <a:pt x="1460" y="538"/>
                    <a:pt x="1533" y="558"/>
                    <a:pt x="1608" y="604"/>
                  </a:cubicBezTo>
                  <a:cubicBezTo>
                    <a:pt x="2203" y="973"/>
                    <a:pt x="1834" y="2056"/>
                    <a:pt x="1834" y="2056"/>
                  </a:cubicBezTo>
                  <a:lnTo>
                    <a:pt x="2382" y="2306"/>
                  </a:lnTo>
                  <a:cubicBezTo>
                    <a:pt x="2536" y="1675"/>
                    <a:pt x="2715" y="354"/>
                    <a:pt x="1655" y="44"/>
                  </a:cubicBezTo>
                  <a:cubicBezTo>
                    <a:pt x="1558" y="14"/>
                    <a:pt x="1465" y="1"/>
                    <a:pt x="1375" y="1"/>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5"/>
            <p:cNvSpPr/>
            <p:nvPr/>
          </p:nvSpPr>
          <p:spPr>
            <a:xfrm>
              <a:off x="3959725" y="2760925"/>
              <a:ext cx="166125" cy="118925"/>
            </a:xfrm>
            <a:custGeom>
              <a:avLst/>
              <a:gdLst/>
              <a:ahLst/>
              <a:cxnLst/>
              <a:rect l="l" t="t" r="r" b="b"/>
              <a:pathLst>
                <a:path w="6645" h="4757" extrusionOk="0">
                  <a:moveTo>
                    <a:pt x="2964" y="1"/>
                  </a:moveTo>
                  <a:cubicBezTo>
                    <a:pt x="1008" y="1"/>
                    <a:pt x="0" y="2542"/>
                    <a:pt x="0" y="2542"/>
                  </a:cubicBezTo>
                  <a:lnTo>
                    <a:pt x="441" y="2697"/>
                  </a:lnTo>
                  <a:cubicBezTo>
                    <a:pt x="715" y="2017"/>
                    <a:pt x="1456" y="567"/>
                    <a:pt x="2827" y="567"/>
                  </a:cubicBezTo>
                  <a:cubicBezTo>
                    <a:pt x="3064" y="567"/>
                    <a:pt x="3320" y="611"/>
                    <a:pt x="3596" y="709"/>
                  </a:cubicBezTo>
                  <a:cubicBezTo>
                    <a:pt x="6001" y="1566"/>
                    <a:pt x="5394" y="3816"/>
                    <a:pt x="5096" y="4590"/>
                  </a:cubicBezTo>
                  <a:lnTo>
                    <a:pt x="5477" y="4757"/>
                  </a:lnTo>
                  <a:cubicBezTo>
                    <a:pt x="5477" y="4757"/>
                    <a:pt x="6644" y="1376"/>
                    <a:pt x="4013" y="233"/>
                  </a:cubicBezTo>
                  <a:cubicBezTo>
                    <a:pt x="3637" y="70"/>
                    <a:pt x="3288" y="1"/>
                    <a:pt x="2964"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5"/>
            <p:cNvSpPr/>
            <p:nvPr/>
          </p:nvSpPr>
          <p:spPr>
            <a:xfrm>
              <a:off x="3970150" y="2775075"/>
              <a:ext cx="139625" cy="100325"/>
            </a:xfrm>
            <a:custGeom>
              <a:avLst/>
              <a:gdLst/>
              <a:ahLst/>
              <a:cxnLst/>
              <a:rect l="l" t="t" r="r" b="b"/>
              <a:pathLst>
                <a:path w="5585" h="4013" extrusionOk="0">
                  <a:moveTo>
                    <a:pt x="2402" y="0"/>
                  </a:moveTo>
                  <a:cubicBezTo>
                    <a:pt x="1026" y="0"/>
                    <a:pt x="284" y="1442"/>
                    <a:pt x="0" y="2131"/>
                  </a:cubicBezTo>
                  <a:lnTo>
                    <a:pt x="572" y="2346"/>
                  </a:lnTo>
                  <a:cubicBezTo>
                    <a:pt x="843" y="1673"/>
                    <a:pt x="1450" y="561"/>
                    <a:pt x="2487" y="561"/>
                  </a:cubicBezTo>
                  <a:cubicBezTo>
                    <a:pt x="2772" y="561"/>
                    <a:pt x="3089" y="645"/>
                    <a:pt x="3441" y="845"/>
                  </a:cubicBezTo>
                  <a:cubicBezTo>
                    <a:pt x="4513" y="1441"/>
                    <a:pt x="4286" y="3024"/>
                    <a:pt x="4132" y="3774"/>
                  </a:cubicBezTo>
                  <a:lnTo>
                    <a:pt x="4679" y="4012"/>
                  </a:lnTo>
                  <a:cubicBezTo>
                    <a:pt x="4977" y="3262"/>
                    <a:pt x="5584" y="1000"/>
                    <a:pt x="3179" y="143"/>
                  </a:cubicBezTo>
                  <a:cubicBezTo>
                    <a:pt x="2900" y="44"/>
                    <a:pt x="2642" y="0"/>
                    <a:pt x="2402"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5"/>
            <p:cNvSpPr/>
            <p:nvPr/>
          </p:nvSpPr>
          <p:spPr>
            <a:xfrm>
              <a:off x="3984725" y="2789425"/>
              <a:ext cx="98550" cy="80325"/>
            </a:xfrm>
            <a:custGeom>
              <a:avLst/>
              <a:gdLst/>
              <a:ahLst/>
              <a:cxnLst/>
              <a:rect l="l" t="t" r="r" b="b"/>
              <a:pathLst>
                <a:path w="3942" h="3213" extrusionOk="0">
                  <a:moveTo>
                    <a:pt x="1920" y="0"/>
                  </a:moveTo>
                  <a:cubicBezTo>
                    <a:pt x="881" y="0"/>
                    <a:pt x="272" y="1120"/>
                    <a:pt x="1" y="1783"/>
                  </a:cubicBezTo>
                  <a:lnTo>
                    <a:pt x="548" y="1998"/>
                  </a:lnTo>
                  <a:cubicBezTo>
                    <a:pt x="759" y="1480"/>
                    <a:pt x="1223" y="645"/>
                    <a:pt x="1923" y="645"/>
                  </a:cubicBezTo>
                  <a:cubicBezTo>
                    <a:pt x="2013" y="645"/>
                    <a:pt x="2106" y="658"/>
                    <a:pt x="2203" y="688"/>
                  </a:cubicBezTo>
                  <a:cubicBezTo>
                    <a:pt x="3263" y="998"/>
                    <a:pt x="3084" y="2319"/>
                    <a:pt x="2930" y="2950"/>
                  </a:cubicBezTo>
                  <a:lnTo>
                    <a:pt x="3549" y="3212"/>
                  </a:lnTo>
                  <a:cubicBezTo>
                    <a:pt x="3727" y="2474"/>
                    <a:pt x="3942" y="879"/>
                    <a:pt x="2870" y="283"/>
                  </a:cubicBezTo>
                  <a:cubicBezTo>
                    <a:pt x="2520" y="84"/>
                    <a:pt x="2204" y="0"/>
                    <a:pt x="1920" y="0"/>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5"/>
            <p:cNvSpPr/>
            <p:nvPr/>
          </p:nvSpPr>
          <p:spPr>
            <a:xfrm>
              <a:off x="3968050" y="2772750"/>
              <a:ext cx="149450" cy="103850"/>
            </a:xfrm>
            <a:custGeom>
              <a:avLst/>
              <a:gdLst/>
              <a:ahLst/>
              <a:cxnLst/>
              <a:rect l="l" t="t" r="r" b="b"/>
              <a:pathLst>
                <a:path w="5978" h="4154" extrusionOk="0">
                  <a:moveTo>
                    <a:pt x="2611" y="1"/>
                  </a:moveTo>
                  <a:cubicBezTo>
                    <a:pt x="2381" y="1"/>
                    <a:pt x="2154" y="43"/>
                    <a:pt x="1930" y="129"/>
                  </a:cubicBezTo>
                  <a:cubicBezTo>
                    <a:pt x="703" y="593"/>
                    <a:pt x="48" y="2153"/>
                    <a:pt x="13" y="2212"/>
                  </a:cubicBezTo>
                  <a:cubicBezTo>
                    <a:pt x="1" y="2260"/>
                    <a:pt x="13" y="2296"/>
                    <a:pt x="60" y="2319"/>
                  </a:cubicBezTo>
                  <a:cubicBezTo>
                    <a:pt x="72" y="2322"/>
                    <a:pt x="82" y="2324"/>
                    <a:pt x="92" y="2324"/>
                  </a:cubicBezTo>
                  <a:cubicBezTo>
                    <a:pt x="124" y="2324"/>
                    <a:pt x="149" y="2308"/>
                    <a:pt x="168" y="2272"/>
                  </a:cubicBezTo>
                  <a:cubicBezTo>
                    <a:pt x="179" y="2260"/>
                    <a:pt x="822" y="712"/>
                    <a:pt x="1989" y="283"/>
                  </a:cubicBezTo>
                  <a:cubicBezTo>
                    <a:pt x="2198" y="201"/>
                    <a:pt x="2414" y="160"/>
                    <a:pt x="2632" y="160"/>
                  </a:cubicBezTo>
                  <a:cubicBezTo>
                    <a:pt x="2949" y="160"/>
                    <a:pt x="3273" y="246"/>
                    <a:pt x="3597" y="414"/>
                  </a:cubicBezTo>
                  <a:cubicBezTo>
                    <a:pt x="4525" y="891"/>
                    <a:pt x="4990" y="1629"/>
                    <a:pt x="4990" y="2641"/>
                  </a:cubicBezTo>
                  <a:cubicBezTo>
                    <a:pt x="4990" y="3403"/>
                    <a:pt x="4704" y="4046"/>
                    <a:pt x="4704" y="4046"/>
                  </a:cubicBezTo>
                  <a:cubicBezTo>
                    <a:pt x="4692" y="4093"/>
                    <a:pt x="4704" y="4129"/>
                    <a:pt x="4751" y="4153"/>
                  </a:cubicBezTo>
                  <a:lnTo>
                    <a:pt x="4775" y="4153"/>
                  </a:lnTo>
                  <a:cubicBezTo>
                    <a:pt x="4811" y="4153"/>
                    <a:pt x="4823" y="4117"/>
                    <a:pt x="4835" y="4105"/>
                  </a:cubicBezTo>
                  <a:cubicBezTo>
                    <a:pt x="4847" y="4070"/>
                    <a:pt x="5978" y="1450"/>
                    <a:pt x="3656" y="272"/>
                  </a:cubicBezTo>
                  <a:cubicBezTo>
                    <a:pt x="3300" y="94"/>
                    <a:pt x="2952" y="1"/>
                    <a:pt x="261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5"/>
            <p:cNvSpPr/>
            <p:nvPr/>
          </p:nvSpPr>
          <p:spPr>
            <a:xfrm>
              <a:off x="3982050" y="2788725"/>
              <a:ext cx="103900" cy="82800"/>
            </a:xfrm>
            <a:custGeom>
              <a:avLst/>
              <a:gdLst/>
              <a:ahLst/>
              <a:cxnLst/>
              <a:rect l="l" t="t" r="r" b="b"/>
              <a:pathLst>
                <a:path w="4156" h="3312" extrusionOk="0">
                  <a:moveTo>
                    <a:pt x="2097" y="0"/>
                  </a:moveTo>
                  <a:cubicBezTo>
                    <a:pt x="1881" y="0"/>
                    <a:pt x="1670" y="45"/>
                    <a:pt x="1465" y="133"/>
                  </a:cubicBezTo>
                  <a:cubicBezTo>
                    <a:pt x="512" y="549"/>
                    <a:pt x="36" y="1752"/>
                    <a:pt x="12" y="1800"/>
                  </a:cubicBezTo>
                  <a:cubicBezTo>
                    <a:pt x="0" y="1823"/>
                    <a:pt x="12" y="1871"/>
                    <a:pt x="60" y="1883"/>
                  </a:cubicBezTo>
                  <a:cubicBezTo>
                    <a:pt x="70" y="1890"/>
                    <a:pt x="80" y="1892"/>
                    <a:pt x="90" y="1892"/>
                  </a:cubicBezTo>
                  <a:cubicBezTo>
                    <a:pt x="115" y="1892"/>
                    <a:pt x="138" y="1873"/>
                    <a:pt x="155" y="1847"/>
                  </a:cubicBezTo>
                  <a:cubicBezTo>
                    <a:pt x="167" y="1823"/>
                    <a:pt x="631" y="657"/>
                    <a:pt x="1524" y="264"/>
                  </a:cubicBezTo>
                  <a:cubicBezTo>
                    <a:pt x="1704" y="185"/>
                    <a:pt x="1890" y="149"/>
                    <a:pt x="2079" y="149"/>
                  </a:cubicBezTo>
                  <a:cubicBezTo>
                    <a:pt x="2291" y="149"/>
                    <a:pt x="2507" y="194"/>
                    <a:pt x="2727" y="276"/>
                  </a:cubicBezTo>
                  <a:cubicBezTo>
                    <a:pt x="4156" y="847"/>
                    <a:pt x="3572" y="3193"/>
                    <a:pt x="3572" y="3228"/>
                  </a:cubicBezTo>
                  <a:cubicBezTo>
                    <a:pt x="3572" y="3276"/>
                    <a:pt x="3596" y="3300"/>
                    <a:pt x="3632" y="3312"/>
                  </a:cubicBezTo>
                  <a:lnTo>
                    <a:pt x="3656" y="3312"/>
                  </a:lnTo>
                  <a:cubicBezTo>
                    <a:pt x="3691" y="3312"/>
                    <a:pt x="3727" y="3288"/>
                    <a:pt x="3727" y="3276"/>
                  </a:cubicBezTo>
                  <a:cubicBezTo>
                    <a:pt x="3727" y="3252"/>
                    <a:pt x="3870" y="2645"/>
                    <a:pt x="3846" y="1966"/>
                  </a:cubicBezTo>
                  <a:cubicBezTo>
                    <a:pt x="3799" y="1038"/>
                    <a:pt x="3429" y="406"/>
                    <a:pt x="2786" y="145"/>
                  </a:cubicBezTo>
                  <a:cubicBezTo>
                    <a:pt x="2551" y="48"/>
                    <a:pt x="2321" y="0"/>
                    <a:pt x="209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5"/>
            <p:cNvSpPr/>
            <p:nvPr/>
          </p:nvSpPr>
          <p:spPr>
            <a:xfrm>
              <a:off x="3996325" y="2804000"/>
              <a:ext cx="75925" cy="60975"/>
            </a:xfrm>
            <a:custGeom>
              <a:avLst/>
              <a:gdLst/>
              <a:ahLst/>
              <a:cxnLst/>
              <a:rect l="l" t="t" r="r" b="b"/>
              <a:pathLst>
                <a:path w="3037" h="2439" extrusionOk="0">
                  <a:moveTo>
                    <a:pt x="1510" y="1"/>
                  </a:moveTo>
                  <a:cubicBezTo>
                    <a:pt x="1382" y="1"/>
                    <a:pt x="1257" y="28"/>
                    <a:pt x="1132" y="81"/>
                  </a:cubicBezTo>
                  <a:cubicBezTo>
                    <a:pt x="441" y="367"/>
                    <a:pt x="25" y="1343"/>
                    <a:pt x="13" y="1391"/>
                  </a:cubicBezTo>
                  <a:cubicBezTo>
                    <a:pt x="1" y="1439"/>
                    <a:pt x="13" y="1486"/>
                    <a:pt x="60" y="1498"/>
                  </a:cubicBezTo>
                  <a:cubicBezTo>
                    <a:pt x="72" y="1501"/>
                    <a:pt x="82" y="1502"/>
                    <a:pt x="92" y="1502"/>
                  </a:cubicBezTo>
                  <a:cubicBezTo>
                    <a:pt x="124" y="1502"/>
                    <a:pt x="149" y="1487"/>
                    <a:pt x="168" y="1450"/>
                  </a:cubicBezTo>
                  <a:cubicBezTo>
                    <a:pt x="168" y="1439"/>
                    <a:pt x="561" y="486"/>
                    <a:pt x="1203" y="224"/>
                  </a:cubicBezTo>
                  <a:cubicBezTo>
                    <a:pt x="1311" y="176"/>
                    <a:pt x="1418" y="153"/>
                    <a:pt x="1526" y="153"/>
                  </a:cubicBezTo>
                  <a:cubicBezTo>
                    <a:pt x="1635" y="153"/>
                    <a:pt x="1745" y="176"/>
                    <a:pt x="1858" y="224"/>
                  </a:cubicBezTo>
                  <a:cubicBezTo>
                    <a:pt x="2870" y="629"/>
                    <a:pt x="2406" y="2332"/>
                    <a:pt x="2406" y="2343"/>
                  </a:cubicBezTo>
                  <a:cubicBezTo>
                    <a:pt x="2394" y="2391"/>
                    <a:pt x="2406" y="2415"/>
                    <a:pt x="2454" y="2439"/>
                  </a:cubicBezTo>
                  <a:lnTo>
                    <a:pt x="2466" y="2439"/>
                  </a:lnTo>
                  <a:cubicBezTo>
                    <a:pt x="2513" y="2439"/>
                    <a:pt x="2549" y="2403"/>
                    <a:pt x="2549" y="2391"/>
                  </a:cubicBezTo>
                  <a:cubicBezTo>
                    <a:pt x="2573" y="2320"/>
                    <a:pt x="3037" y="557"/>
                    <a:pt x="1906" y="81"/>
                  </a:cubicBezTo>
                  <a:cubicBezTo>
                    <a:pt x="1769" y="28"/>
                    <a:pt x="1638" y="1"/>
                    <a:pt x="15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5"/>
            <p:cNvSpPr/>
            <p:nvPr/>
          </p:nvSpPr>
          <p:spPr>
            <a:xfrm>
              <a:off x="4637775" y="2503075"/>
              <a:ext cx="74750" cy="59775"/>
            </a:xfrm>
            <a:custGeom>
              <a:avLst/>
              <a:gdLst/>
              <a:ahLst/>
              <a:cxnLst/>
              <a:rect l="l" t="t" r="r" b="b"/>
              <a:pathLst>
                <a:path w="2990" h="2391" extrusionOk="0">
                  <a:moveTo>
                    <a:pt x="1399" y="1"/>
                  </a:moveTo>
                  <a:cubicBezTo>
                    <a:pt x="1142" y="1"/>
                    <a:pt x="887" y="86"/>
                    <a:pt x="656" y="307"/>
                  </a:cubicBezTo>
                  <a:cubicBezTo>
                    <a:pt x="1" y="926"/>
                    <a:pt x="584" y="1903"/>
                    <a:pt x="965" y="2391"/>
                  </a:cubicBezTo>
                  <a:lnTo>
                    <a:pt x="1358" y="2081"/>
                  </a:lnTo>
                  <a:cubicBezTo>
                    <a:pt x="1358" y="2081"/>
                    <a:pt x="501" y="962"/>
                    <a:pt x="1120" y="617"/>
                  </a:cubicBezTo>
                  <a:cubicBezTo>
                    <a:pt x="1222" y="560"/>
                    <a:pt x="1327" y="537"/>
                    <a:pt x="1432" y="537"/>
                  </a:cubicBezTo>
                  <a:cubicBezTo>
                    <a:pt x="1968" y="537"/>
                    <a:pt x="2501" y="1153"/>
                    <a:pt x="2501" y="1153"/>
                  </a:cubicBezTo>
                  <a:lnTo>
                    <a:pt x="2989" y="795"/>
                  </a:lnTo>
                  <a:cubicBezTo>
                    <a:pt x="2645" y="493"/>
                    <a:pt x="2016" y="1"/>
                    <a:pt x="1399" y="1"/>
                  </a:cubicBezTo>
                  <a:close/>
                </a:path>
              </a:pathLst>
            </a:custGeom>
            <a:solidFill>
              <a:srgbClr val="E7B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5"/>
            <p:cNvSpPr/>
            <p:nvPr/>
          </p:nvSpPr>
          <p:spPr>
            <a:xfrm>
              <a:off x="4572000" y="2459250"/>
              <a:ext cx="174150" cy="130100"/>
            </a:xfrm>
            <a:custGeom>
              <a:avLst/>
              <a:gdLst/>
              <a:ahLst/>
              <a:cxnLst/>
              <a:rect l="l" t="t" r="r" b="b"/>
              <a:pathLst>
                <a:path w="6966" h="5204" extrusionOk="0">
                  <a:moveTo>
                    <a:pt x="3947" y="1"/>
                  </a:moveTo>
                  <a:cubicBezTo>
                    <a:pt x="3417" y="1"/>
                    <a:pt x="2857" y="158"/>
                    <a:pt x="2299" y="572"/>
                  </a:cubicBezTo>
                  <a:cubicBezTo>
                    <a:pt x="1" y="2286"/>
                    <a:pt x="2299" y="5204"/>
                    <a:pt x="2299" y="5204"/>
                  </a:cubicBezTo>
                  <a:lnTo>
                    <a:pt x="2656" y="4918"/>
                  </a:lnTo>
                  <a:cubicBezTo>
                    <a:pt x="2120" y="4215"/>
                    <a:pt x="989" y="2465"/>
                    <a:pt x="2513" y="1179"/>
                  </a:cubicBezTo>
                  <a:cubicBezTo>
                    <a:pt x="3128" y="658"/>
                    <a:pt x="3712" y="465"/>
                    <a:pt x="4240" y="465"/>
                  </a:cubicBezTo>
                  <a:cubicBezTo>
                    <a:pt x="5389" y="465"/>
                    <a:pt x="6273" y="1378"/>
                    <a:pt x="6632" y="1810"/>
                  </a:cubicBezTo>
                  <a:lnTo>
                    <a:pt x="6966" y="1548"/>
                  </a:lnTo>
                  <a:cubicBezTo>
                    <a:pt x="6966" y="1548"/>
                    <a:pt x="5610" y="1"/>
                    <a:pt x="3947" y="1"/>
                  </a:cubicBezTo>
                  <a:close/>
                </a:path>
              </a:pathLst>
            </a:custGeom>
            <a:solidFill>
              <a:srgbClr val="E1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5"/>
            <p:cNvSpPr/>
            <p:nvPr/>
          </p:nvSpPr>
          <p:spPr>
            <a:xfrm>
              <a:off x="4596700" y="2470675"/>
              <a:ext cx="141125" cy="111525"/>
            </a:xfrm>
            <a:custGeom>
              <a:avLst/>
              <a:gdLst/>
              <a:ahLst/>
              <a:cxnLst/>
              <a:rect l="l" t="t" r="r" b="b"/>
              <a:pathLst>
                <a:path w="5645" h="4461" extrusionOk="0">
                  <a:moveTo>
                    <a:pt x="3258" y="0"/>
                  </a:moveTo>
                  <a:cubicBezTo>
                    <a:pt x="2728" y="0"/>
                    <a:pt x="2142" y="195"/>
                    <a:pt x="1525" y="722"/>
                  </a:cubicBezTo>
                  <a:cubicBezTo>
                    <a:pt x="1" y="2008"/>
                    <a:pt x="1132" y="3770"/>
                    <a:pt x="1668" y="4461"/>
                  </a:cubicBezTo>
                  <a:lnTo>
                    <a:pt x="2132" y="4068"/>
                  </a:lnTo>
                  <a:cubicBezTo>
                    <a:pt x="1572" y="3342"/>
                    <a:pt x="644" y="1794"/>
                    <a:pt x="2263" y="829"/>
                  </a:cubicBezTo>
                  <a:cubicBezTo>
                    <a:pt x="2506" y="682"/>
                    <a:pt x="2760" y="621"/>
                    <a:pt x="3014" y="621"/>
                  </a:cubicBezTo>
                  <a:cubicBezTo>
                    <a:pt x="3866" y="621"/>
                    <a:pt x="4716" y="1307"/>
                    <a:pt x="5156" y="1710"/>
                  </a:cubicBezTo>
                  <a:lnTo>
                    <a:pt x="5644" y="1353"/>
                  </a:lnTo>
                  <a:cubicBezTo>
                    <a:pt x="5286" y="914"/>
                    <a:pt x="4404" y="0"/>
                    <a:pt x="3258" y="0"/>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5"/>
            <p:cNvSpPr/>
            <p:nvPr/>
          </p:nvSpPr>
          <p:spPr>
            <a:xfrm>
              <a:off x="4613075" y="2486300"/>
              <a:ext cx="112250" cy="86075"/>
            </a:xfrm>
            <a:custGeom>
              <a:avLst/>
              <a:gdLst/>
              <a:ahLst/>
              <a:cxnLst/>
              <a:rect l="l" t="t" r="r" b="b"/>
              <a:pathLst>
                <a:path w="4490" h="3443" extrusionOk="0">
                  <a:moveTo>
                    <a:pt x="2355" y="1"/>
                  </a:moveTo>
                  <a:cubicBezTo>
                    <a:pt x="2103" y="1"/>
                    <a:pt x="1850" y="60"/>
                    <a:pt x="1608" y="204"/>
                  </a:cubicBezTo>
                  <a:cubicBezTo>
                    <a:pt x="1" y="1169"/>
                    <a:pt x="917" y="2717"/>
                    <a:pt x="1477" y="3443"/>
                  </a:cubicBezTo>
                  <a:lnTo>
                    <a:pt x="1941" y="3074"/>
                  </a:lnTo>
                  <a:cubicBezTo>
                    <a:pt x="1548" y="2586"/>
                    <a:pt x="977" y="1597"/>
                    <a:pt x="1632" y="990"/>
                  </a:cubicBezTo>
                  <a:cubicBezTo>
                    <a:pt x="1864" y="765"/>
                    <a:pt x="2120" y="678"/>
                    <a:pt x="2379" y="678"/>
                  </a:cubicBezTo>
                  <a:cubicBezTo>
                    <a:pt x="2997" y="678"/>
                    <a:pt x="3626" y="1176"/>
                    <a:pt x="3954" y="1478"/>
                  </a:cubicBezTo>
                  <a:lnTo>
                    <a:pt x="4489" y="1085"/>
                  </a:lnTo>
                  <a:cubicBezTo>
                    <a:pt x="4058" y="681"/>
                    <a:pt x="3208" y="1"/>
                    <a:pt x="2355"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5"/>
            <p:cNvSpPr/>
            <p:nvPr/>
          </p:nvSpPr>
          <p:spPr>
            <a:xfrm>
              <a:off x="4610100" y="2469075"/>
              <a:ext cx="128625" cy="114925"/>
            </a:xfrm>
            <a:custGeom>
              <a:avLst/>
              <a:gdLst/>
              <a:ahLst/>
              <a:cxnLst/>
              <a:rect l="l" t="t" r="r" b="b"/>
              <a:pathLst>
                <a:path w="5145" h="4597" extrusionOk="0">
                  <a:moveTo>
                    <a:pt x="2663" y="0"/>
                  </a:moveTo>
                  <a:cubicBezTo>
                    <a:pt x="2217" y="0"/>
                    <a:pt x="1729" y="129"/>
                    <a:pt x="1215" y="465"/>
                  </a:cubicBezTo>
                  <a:cubicBezTo>
                    <a:pt x="655" y="810"/>
                    <a:pt x="334" y="1298"/>
                    <a:pt x="227" y="1870"/>
                  </a:cubicBezTo>
                  <a:cubicBezTo>
                    <a:pt x="1" y="3167"/>
                    <a:pt x="1036" y="4513"/>
                    <a:pt x="1072" y="4572"/>
                  </a:cubicBezTo>
                  <a:cubicBezTo>
                    <a:pt x="1096" y="4584"/>
                    <a:pt x="1120" y="4596"/>
                    <a:pt x="1132" y="4596"/>
                  </a:cubicBezTo>
                  <a:cubicBezTo>
                    <a:pt x="1148" y="4596"/>
                    <a:pt x="1158" y="4591"/>
                    <a:pt x="1167" y="4591"/>
                  </a:cubicBezTo>
                  <a:cubicBezTo>
                    <a:pt x="1171" y="4591"/>
                    <a:pt x="1175" y="4592"/>
                    <a:pt x="1179" y="4596"/>
                  </a:cubicBezTo>
                  <a:cubicBezTo>
                    <a:pt x="1215" y="4560"/>
                    <a:pt x="1227" y="4525"/>
                    <a:pt x="1191" y="4489"/>
                  </a:cubicBezTo>
                  <a:cubicBezTo>
                    <a:pt x="1179" y="4477"/>
                    <a:pt x="167" y="3156"/>
                    <a:pt x="370" y="1917"/>
                  </a:cubicBezTo>
                  <a:cubicBezTo>
                    <a:pt x="465" y="1382"/>
                    <a:pt x="775" y="929"/>
                    <a:pt x="1298" y="596"/>
                  </a:cubicBezTo>
                  <a:cubicBezTo>
                    <a:pt x="1757" y="294"/>
                    <a:pt x="2216" y="145"/>
                    <a:pt x="2676" y="145"/>
                  </a:cubicBezTo>
                  <a:cubicBezTo>
                    <a:pt x="3088" y="145"/>
                    <a:pt x="3502" y="264"/>
                    <a:pt x="3918" y="500"/>
                  </a:cubicBezTo>
                  <a:cubicBezTo>
                    <a:pt x="4573" y="870"/>
                    <a:pt x="4989" y="1441"/>
                    <a:pt x="4989" y="1441"/>
                  </a:cubicBezTo>
                  <a:cubicBezTo>
                    <a:pt x="5010" y="1462"/>
                    <a:pt x="5031" y="1475"/>
                    <a:pt x="5052" y="1475"/>
                  </a:cubicBezTo>
                  <a:cubicBezTo>
                    <a:pt x="5067" y="1475"/>
                    <a:pt x="5082" y="1468"/>
                    <a:pt x="5096" y="1453"/>
                  </a:cubicBezTo>
                  <a:cubicBezTo>
                    <a:pt x="5120" y="1429"/>
                    <a:pt x="5144" y="1382"/>
                    <a:pt x="5108" y="1358"/>
                  </a:cubicBezTo>
                  <a:cubicBezTo>
                    <a:pt x="5099" y="1330"/>
                    <a:pt x="4099" y="0"/>
                    <a:pt x="26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5"/>
            <p:cNvSpPr/>
            <p:nvPr/>
          </p:nvSpPr>
          <p:spPr>
            <a:xfrm>
              <a:off x="4627950" y="2484800"/>
              <a:ext cx="99750" cy="89675"/>
            </a:xfrm>
            <a:custGeom>
              <a:avLst/>
              <a:gdLst/>
              <a:ahLst/>
              <a:cxnLst/>
              <a:rect l="l" t="t" r="r" b="b"/>
              <a:pathLst>
                <a:path w="3990" h="3587" extrusionOk="0">
                  <a:moveTo>
                    <a:pt x="1751" y="1"/>
                  </a:moveTo>
                  <a:cubicBezTo>
                    <a:pt x="1396" y="1"/>
                    <a:pt x="1074" y="108"/>
                    <a:pt x="799" y="324"/>
                  </a:cubicBezTo>
                  <a:cubicBezTo>
                    <a:pt x="406" y="633"/>
                    <a:pt x="168" y="1026"/>
                    <a:pt x="120" y="1467"/>
                  </a:cubicBezTo>
                  <a:cubicBezTo>
                    <a:pt x="1" y="2491"/>
                    <a:pt x="811" y="3503"/>
                    <a:pt x="834" y="3550"/>
                  </a:cubicBezTo>
                  <a:cubicBezTo>
                    <a:pt x="858" y="3562"/>
                    <a:pt x="882" y="3586"/>
                    <a:pt x="894" y="3586"/>
                  </a:cubicBezTo>
                  <a:cubicBezTo>
                    <a:pt x="918" y="3586"/>
                    <a:pt x="930" y="3586"/>
                    <a:pt x="942" y="3539"/>
                  </a:cubicBezTo>
                  <a:cubicBezTo>
                    <a:pt x="977" y="3503"/>
                    <a:pt x="989" y="3467"/>
                    <a:pt x="953" y="3431"/>
                  </a:cubicBezTo>
                  <a:cubicBezTo>
                    <a:pt x="953" y="3431"/>
                    <a:pt x="168" y="2431"/>
                    <a:pt x="275" y="1467"/>
                  </a:cubicBezTo>
                  <a:cubicBezTo>
                    <a:pt x="322" y="1050"/>
                    <a:pt x="525" y="705"/>
                    <a:pt x="882" y="431"/>
                  </a:cubicBezTo>
                  <a:cubicBezTo>
                    <a:pt x="1148" y="221"/>
                    <a:pt x="1440" y="139"/>
                    <a:pt x="1736" y="139"/>
                  </a:cubicBezTo>
                  <a:cubicBezTo>
                    <a:pt x="2777" y="139"/>
                    <a:pt x="3849" y="1160"/>
                    <a:pt x="3859" y="1169"/>
                  </a:cubicBezTo>
                  <a:cubicBezTo>
                    <a:pt x="3876" y="1187"/>
                    <a:pt x="3894" y="1196"/>
                    <a:pt x="3912" y="1196"/>
                  </a:cubicBezTo>
                  <a:cubicBezTo>
                    <a:pt x="3930" y="1196"/>
                    <a:pt x="3948" y="1187"/>
                    <a:pt x="3966" y="1169"/>
                  </a:cubicBezTo>
                  <a:cubicBezTo>
                    <a:pt x="3990" y="1145"/>
                    <a:pt x="3990" y="1098"/>
                    <a:pt x="3966" y="1062"/>
                  </a:cubicBezTo>
                  <a:cubicBezTo>
                    <a:pt x="3954" y="1050"/>
                    <a:pt x="3501" y="622"/>
                    <a:pt x="2894" y="312"/>
                  </a:cubicBezTo>
                  <a:cubicBezTo>
                    <a:pt x="2486" y="105"/>
                    <a:pt x="2102" y="1"/>
                    <a:pt x="17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5"/>
            <p:cNvSpPr/>
            <p:nvPr/>
          </p:nvSpPr>
          <p:spPr>
            <a:xfrm>
              <a:off x="4643450" y="2501150"/>
              <a:ext cx="70550" cy="63800"/>
            </a:xfrm>
            <a:custGeom>
              <a:avLst/>
              <a:gdLst/>
              <a:ahLst/>
              <a:cxnLst/>
              <a:rect l="l" t="t" r="r" b="b"/>
              <a:pathLst>
                <a:path w="2822" h="2552" extrusionOk="0">
                  <a:moveTo>
                    <a:pt x="1155" y="0"/>
                  </a:moveTo>
                  <a:cubicBezTo>
                    <a:pt x="924" y="0"/>
                    <a:pt x="692" y="65"/>
                    <a:pt x="476" y="229"/>
                  </a:cubicBezTo>
                  <a:cubicBezTo>
                    <a:pt x="250" y="408"/>
                    <a:pt x="119" y="634"/>
                    <a:pt x="83" y="908"/>
                  </a:cubicBezTo>
                  <a:cubicBezTo>
                    <a:pt x="0" y="1646"/>
                    <a:pt x="631" y="2492"/>
                    <a:pt x="667" y="2527"/>
                  </a:cubicBezTo>
                  <a:cubicBezTo>
                    <a:pt x="679" y="2539"/>
                    <a:pt x="714" y="2551"/>
                    <a:pt x="726" y="2551"/>
                  </a:cubicBezTo>
                  <a:cubicBezTo>
                    <a:pt x="738" y="2551"/>
                    <a:pt x="774" y="2539"/>
                    <a:pt x="774" y="2539"/>
                  </a:cubicBezTo>
                  <a:cubicBezTo>
                    <a:pt x="798" y="2515"/>
                    <a:pt x="810" y="2468"/>
                    <a:pt x="786" y="2432"/>
                  </a:cubicBezTo>
                  <a:cubicBezTo>
                    <a:pt x="774" y="2420"/>
                    <a:pt x="143" y="1599"/>
                    <a:pt x="238" y="920"/>
                  </a:cubicBezTo>
                  <a:cubicBezTo>
                    <a:pt x="262" y="694"/>
                    <a:pt x="369" y="503"/>
                    <a:pt x="560" y="349"/>
                  </a:cubicBezTo>
                  <a:cubicBezTo>
                    <a:pt x="746" y="207"/>
                    <a:pt x="949" y="152"/>
                    <a:pt x="1153" y="152"/>
                  </a:cubicBezTo>
                  <a:cubicBezTo>
                    <a:pt x="1910" y="152"/>
                    <a:pt x="2682" y="923"/>
                    <a:pt x="2691" y="932"/>
                  </a:cubicBezTo>
                  <a:cubicBezTo>
                    <a:pt x="2703" y="950"/>
                    <a:pt x="2721" y="959"/>
                    <a:pt x="2740" y="959"/>
                  </a:cubicBezTo>
                  <a:cubicBezTo>
                    <a:pt x="2759" y="959"/>
                    <a:pt x="2780" y="950"/>
                    <a:pt x="2798" y="932"/>
                  </a:cubicBezTo>
                  <a:cubicBezTo>
                    <a:pt x="2822" y="908"/>
                    <a:pt x="2822" y="861"/>
                    <a:pt x="2798" y="825"/>
                  </a:cubicBezTo>
                  <a:cubicBezTo>
                    <a:pt x="2752" y="779"/>
                    <a:pt x="1959" y="0"/>
                    <a:pt x="115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5"/>
            <p:cNvSpPr/>
            <p:nvPr/>
          </p:nvSpPr>
          <p:spPr>
            <a:xfrm>
              <a:off x="4010025" y="2422050"/>
              <a:ext cx="41700" cy="41700"/>
            </a:xfrm>
            <a:custGeom>
              <a:avLst/>
              <a:gdLst/>
              <a:ahLst/>
              <a:cxnLst/>
              <a:rect l="l" t="t" r="r" b="b"/>
              <a:pathLst>
                <a:path w="1668" h="1668" extrusionOk="0">
                  <a:moveTo>
                    <a:pt x="894" y="226"/>
                  </a:moveTo>
                  <a:cubicBezTo>
                    <a:pt x="905" y="286"/>
                    <a:pt x="941" y="393"/>
                    <a:pt x="953" y="453"/>
                  </a:cubicBezTo>
                  <a:cubicBezTo>
                    <a:pt x="1001" y="631"/>
                    <a:pt x="1013" y="655"/>
                    <a:pt x="1025" y="691"/>
                  </a:cubicBezTo>
                  <a:cubicBezTo>
                    <a:pt x="1060" y="715"/>
                    <a:pt x="1084" y="726"/>
                    <a:pt x="1251" y="786"/>
                  </a:cubicBezTo>
                  <a:cubicBezTo>
                    <a:pt x="1310" y="810"/>
                    <a:pt x="1406" y="834"/>
                    <a:pt x="1453" y="869"/>
                  </a:cubicBezTo>
                  <a:cubicBezTo>
                    <a:pt x="1370" y="905"/>
                    <a:pt x="1215" y="965"/>
                    <a:pt x="1084" y="1012"/>
                  </a:cubicBezTo>
                  <a:lnTo>
                    <a:pt x="1048" y="1060"/>
                  </a:lnTo>
                  <a:cubicBezTo>
                    <a:pt x="965" y="1203"/>
                    <a:pt x="894" y="1369"/>
                    <a:pt x="834" y="1477"/>
                  </a:cubicBezTo>
                  <a:cubicBezTo>
                    <a:pt x="786" y="1369"/>
                    <a:pt x="751" y="1191"/>
                    <a:pt x="703" y="1024"/>
                  </a:cubicBezTo>
                  <a:cubicBezTo>
                    <a:pt x="691" y="1000"/>
                    <a:pt x="667" y="977"/>
                    <a:pt x="644" y="977"/>
                  </a:cubicBezTo>
                  <a:cubicBezTo>
                    <a:pt x="489" y="941"/>
                    <a:pt x="310" y="893"/>
                    <a:pt x="215" y="869"/>
                  </a:cubicBezTo>
                  <a:cubicBezTo>
                    <a:pt x="310" y="810"/>
                    <a:pt x="513" y="715"/>
                    <a:pt x="691" y="655"/>
                  </a:cubicBezTo>
                  <a:cubicBezTo>
                    <a:pt x="703" y="643"/>
                    <a:pt x="727" y="631"/>
                    <a:pt x="727" y="607"/>
                  </a:cubicBezTo>
                  <a:cubicBezTo>
                    <a:pt x="775" y="476"/>
                    <a:pt x="846" y="310"/>
                    <a:pt x="894" y="226"/>
                  </a:cubicBezTo>
                  <a:close/>
                  <a:moveTo>
                    <a:pt x="905" y="0"/>
                  </a:moveTo>
                  <a:cubicBezTo>
                    <a:pt x="858" y="0"/>
                    <a:pt x="786" y="0"/>
                    <a:pt x="596" y="524"/>
                  </a:cubicBezTo>
                  <a:cubicBezTo>
                    <a:pt x="24" y="750"/>
                    <a:pt x="13" y="822"/>
                    <a:pt x="1" y="857"/>
                  </a:cubicBezTo>
                  <a:cubicBezTo>
                    <a:pt x="1" y="869"/>
                    <a:pt x="1" y="917"/>
                    <a:pt x="13" y="929"/>
                  </a:cubicBezTo>
                  <a:cubicBezTo>
                    <a:pt x="24" y="941"/>
                    <a:pt x="72" y="1000"/>
                    <a:pt x="560" y="1096"/>
                  </a:cubicBezTo>
                  <a:cubicBezTo>
                    <a:pt x="715" y="1667"/>
                    <a:pt x="763" y="1667"/>
                    <a:pt x="822" y="1667"/>
                  </a:cubicBezTo>
                  <a:cubicBezTo>
                    <a:pt x="882" y="1667"/>
                    <a:pt x="929" y="1667"/>
                    <a:pt x="1156" y="1131"/>
                  </a:cubicBezTo>
                  <a:cubicBezTo>
                    <a:pt x="1298" y="1072"/>
                    <a:pt x="1572" y="988"/>
                    <a:pt x="1632" y="929"/>
                  </a:cubicBezTo>
                  <a:cubicBezTo>
                    <a:pt x="1656" y="905"/>
                    <a:pt x="1667" y="881"/>
                    <a:pt x="1667" y="857"/>
                  </a:cubicBezTo>
                  <a:cubicBezTo>
                    <a:pt x="1656" y="774"/>
                    <a:pt x="1572" y="750"/>
                    <a:pt x="1298" y="643"/>
                  </a:cubicBezTo>
                  <a:cubicBezTo>
                    <a:pt x="1239" y="619"/>
                    <a:pt x="1179" y="596"/>
                    <a:pt x="1144" y="584"/>
                  </a:cubicBezTo>
                  <a:cubicBezTo>
                    <a:pt x="1132" y="536"/>
                    <a:pt x="1120" y="465"/>
                    <a:pt x="1096" y="405"/>
                  </a:cubicBezTo>
                  <a:cubicBezTo>
                    <a:pt x="1060" y="215"/>
                    <a:pt x="1013" y="84"/>
                    <a:pt x="977" y="36"/>
                  </a:cubicBezTo>
                  <a:cubicBezTo>
                    <a:pt x="965" y="24"/>
                    <a:pt x="941" y="0"/>
                    <a:pt x="90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5"/>
            <p:cNvSpPr/>
            <p:nvPr/>
          </p:nvSpPr>
          <p:spPr>
            <a:xfrm>
              <a:off x="4578250" y="2404775"/>
              <a:ext cx="41700" cy="42000"/>
            </a:xfrm>
            <a:custGeom>
              <a:avLst/>
              <a:gdLst/>
              <a:ahLst/>
              <a:cxnLst/>
              <a:rect l="l" t="t" r="r" b="b"/>
              <a:pathLst>
                <a:path w="1668" h="1680" extrusionOk="0">
                  <a:moveTo>
                    <a:pt x="894" y="215"/>
                  </a:moveTo>
                  <a:cubicBezTo>
                    <a:pt x="906" y="274"/>
                    <a:pt x="929" y="382"/>
                    <a:pt x="953" y="441"/>
                  </a:cubicBezTo>
                  <a:cubicBezTo>
                    <a:pt x="989" y="620"/>
                    <a:pt x="1013" y="655"/>
                    <a:pt x="1025" y="679"/>
                  </a:cubicBezTo>
                  <a:cubicBezTo>
                    <a:pt x="1048" y="703"/>
                    <a:pt x="1084" y="727"/>
                    <a:pt x="1251" y="786"/>
                  </a:cubicBezTo>
                  <a:cubicBezTo>
                    <a:pt x="1310" y="798"/>
                    <a:pt x="1394" y="822"/>
                    <a:pt x="1453" y="858"/>
                  </a:cubicBezTo>
                  <a:cubicBezTo>
                    <a:pt x="1370" y="906"/>
                    <a:pt x="1215" y="965"/>
                    <a:pt x="1084" y="1001"/>
                  </a:cubicBezTo>
                  <a:lnTo>
                    <a:pt x="1036" y="1048"/>
                  </a:lnTo>
                  <a:cubicBezTo>
                    <a:pt x="965" y="1203"/>
                    <a:pt x="894" y="1370"/>
                    <a:pt x="834" y="1465"/>
                  </a:cubicBezTo>
                  <a:cubicBezTo>
                    <a:pt x="786" y="1370"/>
                    <a:pt x="739" y="1191"/>
                    <a:pt x="703" y="1025"/>
                  </a:cubicBezTo>
                  <a:cubicBezTo>
                    <a:pt x="679" y="989"/>
                    <a:pt x="667" y="965"/>
                    <a:pt x="644" y="965"/>
                  </a:cubicBezTo>
                  <a:cubicBezTo>
                    <a:pt x="489" y="929"/>
                    <a:pt x="310" y="894"/>
                    <a:pt x="203" y="858"/>
                  </a:cubicBezTo>
                  <a:cubicBezTo>
                    <a:pt x="310" y="798"/>
                    <a:pt x="501" y="715"/>
                    <a:pt x="679" y="655"/>
                  </a:cubicBezTo>
                  <a:cubicBezTo>
                    <a:pt x="691" y="632"/>
                    <a:pt x="727" y="620"/>
                    <a:pt x="727" y="608"/>
                  </a:cubicBezTo>
                  <a:cubicBezTo>
                    <a:pt x="775" y="465"/>
                    <a:pt x="846" y="310"/>
                    <a:pt x="894" y="215"/>
                  </a:cubicBezTo>
                  <a:close/>
                  <a:moveTo>
                    <a:pt x="906" y="1"/>
                  </a:moveTo>
                  <a:cubicBezTo>
                    <a:pt x="858" y="1"/>
                    <a:pt x="786" y="1"/>
                    <a:pt x="596" y="513"/>
                  </a:cubicBezTo>
                  <a:cubicBezTo>
                    <a:pt x="24" y="739"/>
                    <a:pt x="13" y="810"/>
                    <a:pt x="1" y="846"/>
                  </a:cubicBezTo>
                  <a:cubicBezTo>
                    <a:pt x="1" y="858"/>
                    <a:pt x="1" y="906"/>
                    <a:pt x="13" y="917"/>
                  </a:cubicBezTo>
                  <a:cubicBezTo>
                    <a:pt x="24" y="953"/>
                    <a:pt x="72" y="1013"/>
                    <a:pt x="560" y="1096"/>
                  </a:cubicBezTo>
                  <a:cubicBezTo>
                    <a:pt x="715" y="1679"/>
                    <a:pt x="763" y="1679"/>
                    <a:pt x="822" y="1679"/>
                  </a:cubicBezTo>
                  <a:cubicBezTo>
                    <a:pt x="858" y="1668"/>
                    <a:pt x="917" y="1668"/>
                    <a:pt x="1156" y="1120"/>
                  </a:cubicBezTo>
                  <a:cubicBezTo>
                    <a:pt x="1287" y="1072"/>
                    <a:pt x="1572" y="977"/>
                    <a:pt x="1632" y="917"/>
                  </a:cubicBezTo>
                  <a:cubicBezTo>
                    <a:pt x="1644" y="906"/>
                    <a:pt x="1668" y="870"/>
                    <a:pt x="1668" y="846"/>
                  </a:cubicBezTo>
                  <a:cubicBezTo>
                    <a:pt x="1644" y="775"/>
                    <a:pt x="1572" y="739"/>
                    <a:pt x="1287" y="632"/>
                  </a:cubicBezTo>
                  <a:cubicBezTo>
                    <a:pt x="1227" y="608"/>
                    <a:pt x="1167" y="596"/>
                    <a:pt x="1144" y="572"/>
                  </a:cubicBezTo>
                  <a:cubicBezTo>
                    <a:pt x="1132" y="536"/>
                    <a:pt x="1108" y="453"/>
                    <a:pt x="1096" y="394"/>
                  </a:cubicBezTo>
                  <a:cubicBezTo>
                    <a:pt x="1048" y="203"/>
                    <a:pt x="1013" y="72"/>
                    <a:pt x="977" y="24"/>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5"/>
            <p:cNvSpPr/>
            <p:nvPr/>
          </p:nvSpPr>
          <p:spPr>
            <a:xfrm>
              <a:off x="4682425" y="2774175"/>
              <a:ext cx="41700" cy="42000"/>
            </a:xfrm>
            <a:custGeom>
              <a:avLst/>
              <a:gdLst/>
              <a:ahLst/>
              <a:cxnLst/>
              <a:rect l="l" t="t" r="r" b="b"/>
              <a:pathLst>
                <a:path w="1668" h="1680" extrusionOk="0">
                  <a:moveTo>
                    <a:pt x="894" y="226"/>
                  </a:moveTo>
                  <a:cubicBezTo>
                    <a:pt x="906" y="286"/>
                    <a:pt x="930" y="381"/>
                    <a:pt x="953" y="441"/>
                  </a:cubicBezTo>
                  <a:cubicBezTo>
                    <a:pt x="989" y="619"/>
                    <a:pt x="1013" y="655"/>
                    <a:pt x="1025" y="679"/>
                  </a:cubicBezTo>
                  <a:cubicBezTo>
                    <a:pt x="1049" y="715"/>
                    <a:pt x="1084" y="727"/>
                    <a:pt x="1251" y="786"/>
                  </a:cubicBezTo>
                  <a:cubicBezTo>
                    <a:pt x="1311" y="798"/>
                    <a:pt x="1394" y="834"/>
                    <a:pt x="1453" y="858"/>
                  </a:cubicBezTo>
                  <a:cubicBezTo>
                    <a:pt x="1370" y="905"/>
                    <a:pt x="1215" y="965"/>
                    <a:pt x="1084" y="1012"/>
                  </a:cubicBezTo>
                  <a:lnTo>
                    <a:pt x="1037" y="1060"/>
                  </a:lnTo>
                  <a:cubicBezTo>
                    <a:pt x="965" y="1203"/>
                    <a:pt x="894" y="1369"/>
                    <a:pt x="834" y="1477"/>
                  </a:cubicBezTo>
                  <a:cubicBezTo>
                    <a:pt x="787" y="1369"/>
                    <a:pt x="739" y="1191"/>
                    <a:pt x="703" y="1024"/>
                  </a:cubicBezTo>
                  <a:cubicBezTo>
                    <a:pt x="679" y="1000"/>
                    <a:pt x="668" y="965"/>
                    <a:pt x="644" y="965"/>
                  </a:cubicBezTo>
                  <a:cubicBezTo>
                    <a:pt x="489" y="929"/>
                    <a:pt x="310" y="893"/>
                    <a:pt x="203" y="858"/>
                  </a:cubicBezTo>
                  <a:cubicBezTo>
                    <a:pt x="310" y="822"/>
                    <a:pt x="501" y="727"/>
                    <a:pt x="679" y="655"/>
                  </a:cubicBezTo>
                  <a:cubicBezTo>
                    <a:pt x="691" y="643"/>
                    <a:pt x="727" y="619"/>
                    <a:pt x="727" y="607"/>
                  </a:cubicBezTo>
                  <a:cubicBezTo>
                    <a:pt x="775" y="477"/>
                    <a:pt x="846" y="310"/>
                    <a:pt x="894" y="226"/>
                  </a:cubicBezTo>
                  <a:close/>
                  <a:moveTo>
                    <a:pt x="906" y="0"/>
                  </a:moveTo>
                  <a:cubicBezTo>
                    <a:pt x="858" y="0"/>
                    <a:pt x="787" y="0"/>
                    <a:pt x="596" y="512"/>
                  </a:cubicBezTo>
                  <a:cubicBezTo>
                    <a:pt x="25" y="738"/>
                    <a:pt x="13" y="810"/>
                    <a:pt x="1" y="846"/>
                  </a:cubicBezTo>
                  <a:cubicBezTo>
                    <a:pt x="1" y="858"/>
                    <a:pt x="1" y="905"/>
                    <a:pt x="13" y="917"/>
                  </a:cubicBezTo>
                  <a:cubicBezTo>
                    <a:pt x="25" y="953"/>
                    <a:pt x="72" y="1012"/>
                    <a:pt x="560" y="1096"/>
                  </a:cubicBezTo>
                  <a:cubicBezTo>
                    <a:pt x="715" y="1679"/>
                    <a:pt x="763" y="1679"/>
                    <a:pt x="822" y="1679"/>
                  </a:cubicBezTo>
                  <a:cubicBezTo>
                    <a:pt x="858" y="1679"/>
                    <a:pt x="918" y="1679"/>
                    <a:pt x="1156" y="1131"/>
                  </a:cubicBezTo>
                  <a:cubicBezTo>
                    <a:pt x="1287" y="1072"/>
                    <a:pt x="1572" y="977"/>
                    <a:pt x="1632" y="917"/>
                  </a:cubicBezTo>
                  <a:cubicBezTo>
                    <a:pt x="1644" y="905"/>
                    <a:pt x="1668" y="881"/>
                    <a:pt x="1668" y="846"/>
                  </a:cubicBezTo>
                  <a:cubicBezTo>
                    <a:pt x="1644" y="774"/>
                    <a:pt x="1572" y="738"/>
                    <a:pt x="1287" y="631"/>
                  </a:cubicBezTo>
                  <a:cubicBezTo>
                    <a:pt x="1227" y="607"/>
                    <a:pt x="1168" y="596"/>
                    <a:pt x="1144" y="584"/>
                  </a:cubicBezTo>
                  <a:cubicBezTo>
                    <a:pt x="1132" y="536"/>
                    <a:pt x="1108" y="453"/>
                    <a:pt x="1096" y="393"/>
                  </a:cubicBezTo>
                  <a:cubicBezTo>
                    <a:pt x="1049" y="203"/>
                    <a:pt x="1013" y="72"/>
                    <a:pt x="977" y="24"/>
                  </a:cubicBezTo>
                  <a:cubicBezTo>
                    <a:pt x="965" y="12"/>
                    <a:pt x="941" y="0"/>
                    <a:pt x="9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5"/>
            <p:cNvSpPr/>
            <p:nvPr/>
          </p:nvSpPr>
          <p:spPr>
            <a:xfrm>
              <a:off x="4102000" y="2736950"/>
              <a:ext cx="41700" cy="42000"/>
            </a:xfrm>
            <a:custGeom>
              <a:avLst/>
              <a:gdLst/>
              <a:ahLst/>
              <a:cxnLst/>
              <a:rect l="l" t="t" r="r" b="b"/>
              <a:pathLst>
                <a:path w="1668" h="1680" extrusionOk="0">
                  <a:moveTo>
                    <a:pt x="894" y="227"/>
                  </a:moveTo>
                  <a:cubicBezTo>
                    <a:pt x="906" y="287"/>
                    <a:pt x="929" y="382"/>
                    <a:pt x="953" y="442"/>
                  </a:cubicBezTo>
                  <a:cubicBezTo>
                    <a:pt x="989" y="620"/>
                    <a:pt x="1013" y="656"/>
                    <a:pt x="1025" y="680"/>
                  </a:cubicBezTo>
                  <a:cubicBezTo>
                    <a:pt x="1048" y="715"/>
                    <a:pt x="1084" y="727"/>
                    <a:pt x="1251" y="787"/>
                  </a:cubicBezTo>
                  <a:cubicBezTo>
                    <a:pt x="1310" y="799"/>
                    <a:pt x="1394" y="834"/>
                    <a:pt x="1453" y="858"/>
                  </a:cubicBezTo>
                  <a:cubicBezTo>
                    <a:pt x="1370" y="906"/>
                    <a:pt x="1215" y="965"/>
                    <a:pt x="1084" y="1013"/>
                  </a:cubicBezTo>
                  <a:lnTo>
                    <a:pt x="1036" y="1061"/>
                  </a:lnTo>
                  <a:cubicBezTo>
                    <a:pt x="965" y="1204"/>
                    <a:pt x="894" y="1370"/>
                    <a:pt x="834" y="1477"/>
                  </a:cubicBezTo>
                  <a:cubicBezTo>
                    <a:pt x="786" y="1370"/>
                    <a:pt x="739" y="1192"/>
                    <a:pt x="703" y="1025"/>
                  </a:cubicBezTo>
                  <a:cubicBezTo>
                    <a:pt x="679" y="1001"/>
                    <a:pt x="667" y="965"/>
                    <a:pt x="644" y="965"/>
                  </a:cubicBezTo>
                  <a:cubicBezTo>
                    <a:pt x="489" y="930"/>
                    <a:pt x="310" y="894"/>
                    <a:pt x="203" y="858"/>
                  </a:cubicBezTo>
                  <a:cubicBezTo>
                    <a:pt x="310" y="823"/>
                    <a:pt x="501" y="727"/>
                    <a:pt x="679" y="656"/>
                  </a:cubicBezTo>
                  <a:cubicBezTo>
                    <a:pt x="691" y="644"/>
                    <a:pt x="727" y="620"/>
                    <a:pt x="727" y="608"/>
                  </a:cubicBezTo>
                  <a:cubicBezTo>
                    <a:pt x="775" y="477"/>
                    <a:pt x="846" y="311"/>
                    <a:pt x="894" y="227"/>
                  </a:cubicBezTo>
                  <a:close/>
                  <a:moveTo>
                    <a:pt x="906" y="1"/>
                  </a:moveTo>
                  <a:cubicBezTo>
                    <a:pt x="858" y="1"/>
                    <a:pt x="786" y="1"/>
                    <a:pt x="596" y="513"/>
                  </a:cubicBezTo>
                  <a:cubicBezTo>
                    <a:pt x="24" y="739"/>
                    <a:pt x="13" y="811"/>
                    <a:pt x="1" y="846"/>
                  </a:cubicBezTo>
                  <a:cubicBezTo>
                    <a:pt x="1" y="858"/>
                    <a:pt x="1" y="906"/>
                    <a:pt x="13" y="918"/>
                  </a:cubicBezTo>
                  <a:cubicBezTo>
                    <a:pt x="24" y="953"/>
                    <a:pt x="72" y="1013"/>
                    <a:pt x="560" y="1096"/>
                  </a:cubicBezTo>
                  <a:cubicBezTo>
                    <a:pt x="715" y="1680"/>
                    <a:pt x="763" y="1680"/>
                    <a:pt x="822" y="1680"/>
                  </a:cubicBezTo>
                  <a:cubicBezTo>
                    <a:pt x="858" y="1680"/>
                    <a:pt x="917" y="1680"/>
                    <a:pt x="1156" y="1132"/>
                  </a:cubicBezTo>
                  <a:cubicBezTo>
                    <a:pt x="1287" y="1073"/>
                    <a:pt x="1572" y="977"/>
                    <a:pt x="1632" y="918"/>
                  </a:cubicBezTo>
                  <a:cubicBezTo>
                    <a:pt x="1644" y="906"/>
                    <a:pt x="1668" y="882"/>
                    <a:pt x="1668" y="846"/>
                  </a:cubicBezTo>
                  <a:cubicBezTo>
                    <a:pt x="1644" y="775"/>
                    <a:pt x="1572" y="739"/>
                    <a:pt x="1287" y="632"/>
                  </a:cubicBezTo>
                  <a:cubicBezTo>
                    <a:pt x="1227" y="608"/>
                    <a:pt x="1167" y="596"/>
                    <a:pt x="1144" y="584"/>
                  </a:cubicBezTo>
                  <a:cubicBezTo>
                    <a:pt x="1132" y="537"/>
                    <a:pt x="1108" y="453"/>
                    <a:pt x="1096" y="394"/>
                  </a:cubicBezTo>
                  <a:cubicBezTo>
                    <a:pt x="1048" y="203"/>
                    <a:pt x="1013" y="72"/>
                    <a:pt x="977" y="25"/>
                  </a:cubicBezTo>
                  <a:cubicBezTo>
                    <a:pt x="965" y="13"/>
                    <a:pt x="941" y="1"/>
                    <a:pt x="9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5"/>
            <p:cNvSpPr/>
            <p:nvPr/>
          </p:nvSpPr>
          <p:spPr>
            <a:xfrm>
              <a:off x="4551750" y="2365500"/>
              <a:ext cx="26225" cy="25900"/>
            </a:xfrm>
            <a:custGeom>
              <a:avLst/>
              <a:gdLst/>
              <a:ahLst/>
              <a:cxnLst/>
              <a:rect l="l" t="t" r="r" b="b"/>
              <a:pathLst>
                <a:path w="1049" h="1036" extrusionOk="0">
                  <a:moveTo>
                    <a:pt x="525" y="155"/>
                  </a:moveTo>
                  <a:cubicBezTo>
                    <a:pt x="632" y="155"/>
                    <a:pt x="715" y="179"/>
                    <a:pt x="775" y="274"/>
                  </a:cubicBezTo>
                  <a:cubicBezTo>
                    <a:pt x="846" y="333"/>
                    <a:pt x="882" y="417"/>
                    <a:pt x="882" y="524"/>
                  </a:cubicBezTo>
                  <a:cubicBezTo>
                    <a:pt x="882" y="714"/>
                    <a:pt x="703" y="881"/>
                    <a:pt x="513" y="881"/>
                  </a:cubicBezTo>
                  <a:cubicBezTo>
                    <a:pt x="311" y="881"/>
                    <a:pt x="156" y="714"/>
                    <a:pt x="156" y="512"/>
                  </a:cubicBezTo>
                  <a:cubicBezTo>
                    <a:pt x="156" y="321"/>
                    <a:pt x="311" y="155"/>
                    <a:pt x="525" y="155"/>
                  </a:cubicBezTo>
                  <a:close/>
                  <a:moveTo>
                    <a:pt x="525" y="0"/>
                  </a:moveTo>
                  <a:cubicBezTo>
                    <a:pt x="239" y="0"/>
                    <a:pt x="1" y="226"/>
                    <a:pt x="1" y="512"/>
                  </a:cubicBezTo>
                  <a:cubicBezTo>
                    <a:pt x="1" y="798"/>
                    <a:pt x="239" y="1036"/>
                    <a:pt x="525" y="1036"/>
                  </a:cubicBezTo>
                  <a:cubicBezTo>
                    <a:pt x="811" y="1036"/>
                    <a:pt x="1025" y="810"/>
                    <a:pt x="1049" y="512"/>
                  </a:cubicBezTo>
                  <a:cubicBezTo>
                    <a:pt x="1049" y="381"/>
                    <a:pt x="989" y="262"/>
                    <a:pt x="894" y="155"/>
                  </a:cubicBezTo>
                  <a:cubicBezTo>
                    <a:pt x="787" y="60"/>
                    <a:pt x="656" y="0"/>
                    <a:pt x="52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5"/>
            <p:cNvSpPr/>
            <p:nvPr/>
          </p:nvSpPr>
          <p:spPr>
            <a:xfrm>
              <a:off x="3966575" y="2457475"/>
              <a:ext cx="25925" cy="25600"/>
            </a:xfrm>
            <a:custGeom>
              <a:avLst/>
              <a:gdLst/>
              <a:ahLst/>
              <a:cxnLst/>
              <a:rect l="l" t="t" r="r" b="b"/>
              <a:pathLst>
                <a:path w="1037" h="1024" extrusionOk="0">
                  <a:moveTo>
                    <a:pt x="524" y="155"/>
                  </a:moveTo>
                  <a:cubicBezTo>
                    <a:pt x="608" y="155"/>
                    <a:pt x="703" y="179"/>
                    <a:pt x="774" y="274"/>
                  </a:cubicBezTo>
                  <a:cubicBezTo>
                    <a:pt x="846" y="333"/>
                    <a:pt x="881" y="417"/>
                    <a:pt x="881" y="524"/>
                  </a:cubicBezTo>
                  <a:cubicBezTo>
                    <a:pt x="881" y="714"/>
                    <a:pt x="703" y="881"/>
                    <a:pt x="500" y="881"/>
                  </a:cubicBezTo>
                  <a:cubicBezTo>
                    <a:pt x="310" y="881"/>
                    <a:pt x="143" y="714"/>
                    <a:pt x="143" y="500"/>
                  </a:cubicBezTo>
                  <a:cubicBezTo>
                    <a:pt x="143" y="310"/>
                    <a:pt x="310" y="155"/>
                    <a:pt x="524" y="155"/>
                  </a:cubicBezTo>
                  <a:close/>
                  <a:moveTo>
                    <a:pt x="524" y="0"/>
                  </a:moveTo>
                  <a:cubicBezTo>
                    <a:pt x="238" y="0"/>
                    <a:pt x="0" y="226"/>
                    <a:pt x="0" y="512"/>
                  </a:cubicBezTo>
                  <a:cubicBezTo>
                    <a:pt x="0" y="786"/>
                    <a:pt x="238" y="1024"/>
                    <a:pt x="524" y="1024"/>
                  </a:cubicBezTo>
                  <a:cubicBezTo>
                    <a:pt x="798" y="1024"/>
                    <a:pt x="1024" y="786"/>
                    <a:pt x="1036" y="512"/>
                  </a:cubicBezTo>
                  <a:cubicBezTo>
                    <a:pt x="1036" y="369"/>
                    <a:pt x="977" y="250"/>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5"/>
            <p:cNvSpPr/>
            <p:nvPr/>
          </p:nvSpPr>
          <p:spPr>
            <a:xfrm>
              <a:off x="4224650" y="2196725"/>
              <a:ext cx="26200" cy="25625"/>
            </a:xfrm>
            <a:custGeom>
              <a:avLst/>
              <a:gdLst/>
              <a:ahLst/>
              <a:cxnLst/>
              <a:rect l="l" t="t" r="r" b="b"/>
              <a:pathLst>
                <a:path w="1048" h="1025" extrusionOk="0">
                  <a:moveTo>
                    <a:pt x="524" y="143"/>
                  </a:moveTo>
                  <a:cubicBezTo>
                    <a:pt x="631" y="143"/>
                    <a:pt x="714" y="191"/>
                    <a:pt x="774" y="262"/>
                  </a:cubicBezTo>
                  <a:cubicBezTo>
                    <a:pt x="857" y="322"/>
                    <a:pt x="881" y="417"/>
                    <a:pt x="881" y="524"/>
                  </a:cubicBezTo>
                  <a:cubicBezTo>
                    <a:pt x="881" y="715"/>
                    <a:pt x="702" y="881"/>
                    <a:pt x="512" y="881"/>
                  </a:cubicBezTo>
                  <a:cubicBezTo>
                    <a:pt x="321" y="881"/>
                    <a:pt x="155" y="715"/>
                    <a:pt x="155" y="500"/>
                  </a:cubicBezTo>
                  <a:cubicBezTo>
                    <a:pt x="155" y="310"/>
                    <a:pt x="321" y="143"/>
                    <a:pt x="524" y="143"/>
                  </a:cubicBezTo>
                  <a:close/>
                  <a:moveTo>
                    <a:pt x="524" y="0"/>
                  </a:moveTo>
                  <a:cubicBezTo>
                    <a:pt x="238" y="0"/>
                    <a:pt x="0" y="226"/>
                    <a:pt x="0" y="500"/>
                  </a:cubicBezTo>
                  <a:cubicBezTo>
                    <a:pt x="0" y="786"/>
                    <a:pt x="238" y="1024"/>
                    <a:pt x="524" y="1024"/>
                  </a:cubicBezTo>
                  <a:cubicBezTo>
                    <a:pt x="810" y="1024"/>
                    <a:pt x="1048" y="798"/>
                    <a:pt x="1048" y="500"/>
                  </a:cubicBezTo>
                  <a:cubicBezTo>
                    <a:pt x="1048" y="369"/>
                    <a:pt x="988" y="250"/>
                    <a:pt x="893" y="143"/>
                  </a:cubicBezTo>
                  <a:cubicBezTo>
                    <a:pt x="798"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5"/>
            <p:cNvSpPr/>
            <p:nvPr/>
          </p:nvSpPr>
          <p:spPr>
            <a:xfrm>
              <a:off x="4459200" y="2862575"/>
              <a:ext cx="25900" cy="25925"/>
            </a:xfrm>
            <a:custGeom>
              <a:avLst/>
              <a:gdLst/>
              <a:ahLst/>
              <a:cxnLst/>
              <a:rect l="l" t="t" r="r" b="b"/>
              <a:pathLst>
                <a:path w="1036" h="1037" extrusionOk="0">
                  <a:moveTo>
                    <a:pt x="524" y="155"/>
                  </a:moveTo>
                  <a:cubicBezTo>
                    <a:pt x="619" y="155"/>
                    <a:pt x="715" y="203"/>
                    <a:pt x="774" y="274"/>
                  </a:cubicBezTo>
                  <a:cubicBezTo>
                    <a:pt x="845" y="334"/>
                    <a:pt x="881" y="417"/>
                    <a:pt x="881" y="524"/>
                  </a:cubicBezTo>
                  <a:cubicBezTo>
                    <a:pt x="881" y="715"/>
                    <a:pt x="703" y="881"/>
                    <a:pt x="500" y="881"/>
                  </a:cubicBezTo>
                  <a:cubicBezTo>
                    <a:pt x="310" y="881"/>
                    <a:pt x="143" y="715"/>
                    <a:pt x="143" y="512"/>
                  </a:cubicBezTo>
                  <a:cubicBezTo>
                    <a:pt x="143" y="322"/>
                    <a:pt x="310" y="155"/>
                    <a:pt x="524" y="155"/>
                  </a:cubicBezTo>
                  <a:close/>
                  <a:moveTo>
                    <a:pt x="524" y="0"/>
                  </a:moveTo>
                  <a:cubicBezTo>
                    <a:pt x="238" y="0"/>
                    <a:pt x="0" y="227"/>
                    <a:pt x="0" y="512"/>
                  </a:cubicBezTo>
                  <a:cubicBezTo>
                    <a:pt x="0" y="798"/>
                    <a:pt x="238" y="1036"/>
                    <a:pt x="524" y="1036"/>
                  </a:cubicBezTo>
                  <a:cubicBezTo>
                    <a:pt x="798" y="1036"/>
                    <a:pt x="1036" y="810"/>
                    <a:pt x="1036" y="512"/>
                  </a:cubicBezTo>
                  <a:cubicBezTo>
                    <a:pt x="1036" y="381"/>
                    <a:pt x="976" y="262"/>
                    <a:pt x="893" y="155"/>
                  </a:cubicBezTo>
                  <a:cubicBezTo>
                    <a:pt x="786" y="60"/>
                    <a:pt x="655" y="0"/>
                    <a:pt x="52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5"/>
            <p:cNvSpPr/>
            <p:nvPr/>
          </p:nvSpPr>
          <p:spPr>
            <a:xfrm>
              <a:off x="4677675" y="2696175"/>
              <a:ext cx="57175" cy="55400"/>
            </a:xfrm>
            <a:custGeom>
              <a:avLst/>
              <a:gdLst/>
              <a:ahLst/>
              <a:cxnLst/>
              <a:rect l="l" t="t" r="r" b="b"/>
              <a:pathLst>
                <a:path w="2287" h="2216" extrusionOk="0">
                  <a:moveTo>
                    <a:pt x="1346" y="156"/>
                  </a:moveTo>
                  <a:cubicBezTo>
                    <a:pt x="1370" y="227"/>
                    <a:pt x="1405" y="394"/>
                    <a:pt x="1441" y="668"/>
                  </a:cubicBezTo>
                  <a:cubicBezTo>
                    <a:pt x="1322" y="632"/>
                    <a:pt x="1167" y="608"/>
                    <a:pt x="1036" y="572"/>
                  </a:cubicBezTo>
                  <a:cubicBezTo>
                    <a:pt x="1215" y="310"/>
                    <a:pt x="1310" y="203"/>
                    <a:pt x="1346" y="156"/>
                  </a:cubicBezTo>
                  <a:close/>
                  <a:moveTo>
                    <a:pt x="238" y="572"/>
                  </a:moveTo>
                  <a:lnTo>
                    <a:pt x="238" y="572"/>
                  </a:lnTo>
                  <a:cubicBezTo>
                    <a:pt x="358" y="584"/>
                    <a:pt x="548" y="632"/>
                    <a:pt x="786" y="679"/>
                  </a:cubicBezTo>
                  <a:cubicBezTo>
                    <a:pt x="727" y="775"/>
                    <a:pt x="643" y="906"/>
                    <a:pt x="572" y="1025"/>
                  </a:cubicBezTo>
                  <a:cubicBezTo>
                    <a:pt x="393" y="799"/>
                    <a:pt x="298" y="644"/>
                    <a:pt x="238" y="572"/>
                  </a:cubicBezTo>
                  <a:close/>
                  <a:moveTo>
                    <a:pt x="1620" y="870"/>
                  </a:moveTo>
                  <a:lnTo>
                    <a:pt x="1620" y="870"/>
                  </a:lnTo>
                  <a:cubicBezTo>
                    <a:pt x="1870" y="930"/>
                    <a:pt x="2001" y="977"/>
                    <a:pt x="2084" y="1001"/>
                  </a:cubicBezTo>
                  <a:cubicBezTo>
                    <a:pt x="1977" y="1060"/>
                    <a:pt x="1822" y="1132"/>
                    <a:pt x="1643" y="1227"/>
                  </a:cubicBezTo>
                  <a:cubicBezTo>
                    <a:pt x="1643" y="1108"/>
                    <a:pt x="1631" y="989"/>
                    <a:pt x="1620" y="870"/>
                  </a:cubicBezTo>
                  <a:close/>
                  <a:moveTo>
                    <a:pt x="929" y="727"/>
                  </a:moveTo>
                  <a:cubicBezTo>
                    <a:pt x="1108" y="763"/>
                    <a:pt x="1286" y="799"/>
                    <a:pt x="1453" y="846"/>
                  </a:cubicBezTo>
                  <a:cubicBezTo>
                    <a:pt x="1465" y="989"/>
                    <a:pt x="1489" y="1156"/>
                    <a:pt x="1501" y="1299"/>
                  </a:cubicBezTo>
                  <a:cubicBezTo>
                    <a:pt x="1322" y="1394"/>
                    <a:pt x="1155" y="1465"/>
                    <a:pt x="1012" y="1525"/>
                  </a:cubicBezTo>
                  <a:cubicBezTo>
                    <a:pt x="905" y="1394"/>
                    <a:pt x="786" y="1275"/>
                    <a:pt x="679" y="1144"/>
                  </a:cubicBezTo>
                  <a:cubicBezTo>
                    <a:pt x="774" y="977"/>
                    <a:pt x="858" y="846"/>
                    <a:pt x="929" y="727"/>
                  </a:cubicBezTo>
                  <a:close/>
                  <a:moveTo>
                    <a:pt x="596" y="1275"/>
                  </a:moveTo>
                  <a:cubicBezTo>
                    <a:pt x="679" y="1370"/>
                    <a:pt x="774" y="1477"/>
                    <a:pt x="858" y="1572"/>
                  </a:cubicBezTo>
                  <a:cubicBezTo>
                    <a:pt x="536" y="1703"/>
                    <a:pt x="381" y="1751"/>
                    <a:pt x="298" y="1763"/>
                  </a:cubicBezTo>
                  <a:cubicBezTo>
                    <a:pt x="358" y="1656"/>
                    <a:pt x="477" y="1477"/>
                    <a:pt x="596" y="1275"/>
                  </a:cubicBezTo>
                  <a:close/>
                  <a:moveTo>
                    <a:pt x="1512" y="1453"/>
                  </a:moveTo>
                  <a:cubicBezTo>
                    <a:pt x="1524" y="1775"/>
                    <a:pt x="1512" y="1953"/>
                    <a:pt x="1501" y="2037"/>
                  </a:cubicBezTo>
                  <a:cubicBezTo>
                    <a:pt x="1441" y="1965"/>
                    <a:pt x="1310" y="1834"/>
                    <a:pt x="1108" y="1632"/>
                  </a:cubicBezTo>
                  <a:cubicBezTo>
                    <a:pt x="1227" y="1584"/>
                    <a:pt x="1370" y="1513"/>
                    <a:pt x="1512" y="1453"/>
                  </a:cubicBezTo>
                  <a:close/>
                  <a:moveTo>
                    <a:pt x="1346" y="1"/>
                  </a:moveTo>
                  <a:cubicBezTo>
                    <a:pt x="1286" y="1"/>
                    <a:pt x="1203" y="48"/>
                    <a:pt x="858" y="560"/>
                  </a:cubicBezTo>
                  <a:cubicBezTo>
                    <a:pt x="548" y="501"/>
                    <a:pt x="191" y="429"/>
                    <a:pt x="96" y="429"/>
                  </a:cubicBezTo>
                  <a:cubicBezTo>
                    <a:pt x="72" y="429"/>
                    <a:pt x="36" y="441"/>
                    <a:pt x="24" y="465"/>
                  </a:cubicBezTo>
                  <a:cubicBezTo>
                    <a:pt x="12" y="513"/>
                    <a:pt x="0" y="560"/>
                    <a:pt x="488" y="1156"/>
                  </a:cubicBezTo>
                  <a:cubicBezTo>
                    <a:pt x="274" y="1501"/>
                    <a:pt x="119" y="1775"/>
                    <a:pt x="119" y="1775"/>
                  </a:cubicBezTo>
                  <a:cubicBezTo>
                    <a:pt x="96" y="1811"/>
                    <a:pt x="96" y="1834"/>
                    <a:pt x="119" y="1858"/>
                  </a:cubicBezTo>
                  <a:cubicBezTo>
                    <a:pt x="131" y="1882"/>
                    <a:pt x="179" y="1930"/>
                    <a:pt x="262" y="1930"/>
                  </a:cubicBezTo>
                  <a:cubicBezTo>
                    <a:pt x="381" y="1930"/>
                    <a:pt x="608" y="1858"/>
                    <a:pt x="965" y="1703"/>
                  </a:cubicBezTo>
                  <a:cubicBezTo>
                    <a:pt x="1131" y="1882"/>
                    <a:pt x="1381" y="2132"/>
                    <a:pt x="1465" y="2192"/>
                  </a:cubicBezTo>
                  <a:cubicBezTo>
                    <a:pt x="1501" y="2215"/>
                    <a:pt x="1512" y="2215"/>
                    <a:pt x="1524" y="2215"/>
                  </a:cubicBezTo>
                  <a:cubicBezTo>
                    <a:pt x="1560" y="2215"/>
                    <a:pt x="1572" y="2192"/>
                    <a:pt x="1584" y="2180"/>
                  </a:cubicBezTo>
                  <a:cubicBezTo>
                    <a:pt x="1620" y="2144"/>
                    <a:pt x="1691" y="2073"/>
                    <a:pt x="1643" y="1394"/>
                  </a:cubicBezTo>
                  <a:cubicBezTo>
                    <a:pt x="1917" y="1275"/>
                    <a:pt x="2155" y="1132"/>
                    <a:pt x="2239" y="1096"/>
                  </a:cubicBezTo>
                  <a:cubicBezTo>
                    <a:pt x="2274" y="1060"/>
                    <a:pt x="2286" y="1037"/>
                    <a:pt x="2286" y="1001"/>
                  </a:cubicBezTo>
                  <a:cubicBezTo>
                    <a:pt x="2274" y="941"/>
                    <a:pt x="2274" y="894"/>
                    <a:pt x="1572" y="715"/>
                  </a:cubicBezTo>
                  <a:cubicBezTo>
                    <a:pt x="1524" y="453"/>
                    <a:pt x="1489" y="144"/>
                    <a:pt x="1429" y="48"/>
                  </a:cubicBezTo>
                  <a:cubicBezTo>
                    <a:pt x="1405" y="25"/>
                    <a:pt x="1381" y="1"/>
                    <a:pt x="13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5"/>
            <p:cNvSpPr/>
            <p:nvPr/>
          </p:nvSpPr>
          <p:spPr>
            <a:xfrm>
              <a:off x="3971025" y="2526225"/>
              <a:ext cx="55100" cy="58950"/>
            </a:xfrm>
            <a:custGeom>
              <a:avLst/>
              <a:gdLst/>
              <a:ahLst/>
              <a:cxnLst/>
              <a:rect l="l" t="t" r="r" b="b"/>
              <a:pathLst>
                <a:path w="2204" h="2358" extrusionOk="0">
                  <a:moveTo>
                    <a:pt x="1311" y="215"/>
                  </a:moveTo>
                  <a:cubicBezTo>
                    <a:pt x="1311" y="310"/>
                    <a:pt x="1322" y="500"/>
                    <a:pt x="1334" y="703"/>
                  </a:cubicBezTo>
                  <a:cubicBezTo>
                    <a:pt x="1215" y="679"/>
                    <a:pt x="1120" y="631"/>
                    <a:pt x="1001" y="596"/>
                  </a:cubicBezTo>
                  <a:cubicBezTo>
                    <a:pt x="1156" y="393"/>
                    <a:pt x="1251" y="274"/>
                    <a:pt x="1311" y="215"/>
                  </a:cubicBezTo>
                  <a:close/>
                  <a:moveTo>
                    <a:pt x="251" y="572"/>
                  </a:moveTo>
                  <a:lnTo>
                    <a:pt x="251" y="572"/>
                  </a:lnTo>
                  <a:cubicBezTo>
                    <a:pt x="346" y="584"/>
                    <a:pt x="525" y="631"/>
                    <a:pt x="739" y="679"/>
                  </a:cubicBezTo>
                  <a:cubicBezTo>
                    <a:pt x="668" y="798"/>
                    <a:pt x="584" y="893"/>
                    <a:pt x="501" y="1012"/>
                  </a:cubicBezTo>
                  <a:cubicBezTo>
                    <a:pt x="322" y="750"/>
                    <a:pt x="263" y="631"/>
                    <a:pt x="251" y="572"/>
                  </a:cubicBezTo>
                  <a:close/>
                  <a:moveTo>
                    <a:pt x="1501" y="917"/>
                  </a:moveTo>
                  <a:lnTo>
                    <a:pt x="1501" y="917"/>
                  </a:lnTo>
                  <a:cubicBezTo>
                    <a:pt x="1799" y="1036"/>
                    <a:pt x="1965" y="1108"/>
                    <a:pt x="2037" y="1131"/>
                  </a:cubicBezTo>
                  <a:cubicBezTo>
                    <a:pt x="1954" y="1179"/>
                    <a:pt x="1787" y="1239"/>
                    <a:pt x="1513" y="1346"/>
                  </a:cubicBezTo>
                  <a:cubicBezTo>
                    <a:pt x="1513" y="1215"/>
                    <a:pt x="1513" y="1072"/>
                    <a:pt x="1501" y="917"/>
                  </a:cubicBezTo>
                  <a:close/>
                  <a:moveTo>
                    <a:pt x="894" y="739"/>
                  </a:moveTo>
                  <a:lnTo>
                    <a:pt x="1334" y="870"/>
                  </a:lnTo>
                  <a:cubicBezTo>
                    <a:pt x="1334" y="1072"/>
                    <a:pt x="1358" y="1251"/>
                    <a:pt x="1358" y="1417"/>
                  </a:cubicBezTo>
                  <a:cubicBezTo>
                    <a:pt x="1203" y="1477"/>
                    <a:pt x="1037" y="1536"/>
                    <a:pt x="882" y="1584"/>
                  </a:cubicBezTo>
                  <a:cubicBezTo>
                    <a:pt x="775" y="1417"/>
                    <a:pt x="680" y="1286"/>
                    <a:pt x="596" y="1167"/>
                  </a:cubicBezTo>
                  <a:cubicBezTo>
                    <a:pt x="703" y="1012"/>
                    <a:pt x="799" y="870"/>
                    <a:pt x="894" y="739"/>
                  </a:cubicBezTo>
                  <a:close/>
                  <a:moveTo>
                    <a:pt x="501" y="1286"/>
                  </a:moveTo>
                  <a:cubicBezTo>
                    <a:pt x="584" y="1393"/>
                    <a:pt x="656" y="1489"/>
                    <a:pt x="727" y="1608"/>
                  </a:cubicBezTo>
                  <a:cubicBezTo>
                    <a:pt x="477" y="1703"/>
                    <a:pt x="299" y="1751"/>
                    <a:pt x="191" y="1763"/>
                  </a:cubicBezTo>
                  <a:cubicBezTo>
                    <a:pt x="251" y="1655"/>
                    <a:pt x="358" y="1512"/>
                    <a:pt x="501" y="1286"/>
                  </a:cubicBezTo>
                  <a:close/>
                  <a:moveTo>
                    <a:pt x="1370" y="1572"/>
                  </a:moveTo>
                  <a:cubicBezTo>
                    <a:pt x="1370" y="1929"/>
                    <a:pt x="1334" y="2084"/>
                    <a:pt x="1322" y="2167"/>
                  </a:cubicBezTo>
                  <a:cubicBezTo>
                    <a:pt x="1251" y="2072"/>
                    <a:pt x="1132" y="1893"/>
                    <a:pt x="977" y="1703"/>
                  </a:cubicBezTo>
                  <a:cubicBezTo>
                    <a:pt x="1096" y="1655"/>
                    <a:pt x="1239" y="1608"/>
                    <a:pt x="1370" y="1572"/>
                  </a:cubicBezTo>
                  <a:close/>
                  <a:moveTo>
                    <a:pt x="1358" y="0"/>
                  </a:moveTo>
                  <a:cubicBezTo>
                    <a:pt x="1311" y="0"/>
                    <a:pt x="1251" y="0"/>
                    <a:pt x="846" y="560"/>
                  </a:cubicBezTo>
                  <a:cubicBezTo>
                    <a:pt x="668" y="500"/>
                    <a:pt x="358" y="417"/>
                    <a:pt x="227" y="417"/>
                  </a:cubicBezTo>
                  <a:lnTo>
                    <a:pt x="179" y="417"/>
                  </a:lnTo>
                  <a:cubicBezTo>
                    <a:pt x="144" y="417"/>
                    <a:pt x="120" y="453"/>
                    <a:pt x="108" y="477"/>
                  </a:cubicBezTo>
                  <a:cubicBezTo>
                    <a:pt x="72" y="536"/>
                    <a:pt x="84" y="643"/>
                    <a:pt x="418" y="1155"/>
                  </a:cubicBezTo>
                  <a:cubicBezTo>
                    <a:pt x="263" y="1370"/>
                    <a:pt x="25" y="1727"/>
                    <a:pt x="1" y="1810"/>
                  </a:cubicBezTo>
                  <a:cubicBezTo>
                    <a:pt x="1" y="1822"/>
                    <a:pt x="1" y="1870"/>
                    <a:pt x="13" y="1882"/>
                  </a:cubicBezTo>
                  <a:cubicBezTo>
                    <a:pt x="49" y="1929"/>
                    <a:pt x="84" y="1929"/>
                    <a:pt x="108" y="1929"/>
                  </a:cubicBezTo>
                  <a:cubicBezTo>
                    <a:pt x="227" y="1929"/>
                    <a:pt x="596" y="1822"/>
                    <a:pt x="834" y="1751"/>
                  </a:cubicBezTo>
                  <a:cubicBezTo>
                    <a:pt x="1061" y="2060"/>
                    <a:pt x="1263" y="2322"/>
                    <a:pt x="1263" y="2322"/>
                  </a:cubicBezTo>
                  <a:cubicBezTo>
                    <a:pt x="1275" y="2346"/>
                    <a:pt x="1299" y="2358"/>
                    <a:pt x="1322" y="2358"/>
                  </a:cubicBezTo>
                  <a:cubicBezTo>
                    <a:pt x="1442" y="2346"/>
                    <a:pt x="1513" y="2203"/>
                    <a:pt x="1501" y="1524"/>
                  </a:cubicBezTo>
                  <a:cubicBezTo>
                    <a:pt x="1739" y="1453"/>
                    <a:pt x="2073" y="1310"/>
                    <a:pt x="2156" y="1251"/>
                  </a:cubicBezTo>
                  <a:cubicBezTo>
                    <a:pt x="2180" y="1227"/>
                    <a:pt x="2204" y="1191"/>
                    <a:pt x="2204" y="1155"/>
                  </a:cubicBezTo>
                  <a:cubicBezTo>
                    <a:pt x="2204" y="1108"/>
                    <a:pt x="2192" y="1001"/>
                    <a:pt x="1489" y="762"/>
                  </a:cubicBezTo>
                  <a:cubicBezTo>
                    <a:pt x="1477" y="393"/>
                    <a:pt x="1442" y="96"/>
                    <a:pt x="1442" y="96"/>
                  </a:cubicBezTo>
                  <a:cubicBezTo>
                    <a:pt x="1430" y="36"/>
                    <a:pt x="1394" y="0"/>
                    <a:pt x="135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5"/>
            <p:cNvSpPr/>
            <p:nvPr/>
          </p:nvSpPr>
          <p:spPr>
            <a:xfrm>
              <a:off x="3973725" y="2718800"/>
              <a:ext cx="3575" cy="34850"/>
            </a:xfrm>
            <a:custGeom>
              <a:avLst/>
              <a:gdLst/>
              <a:ahLst/>
              <a:cxnLst/>
              <a:rect l="l" t="t" r="r" b="b"/>
              <a:pathLst>
                <a:path w="143" h="1394" extrusionOk="0">
                  <a:moveTo>
                    <a:pt x="71" y="1"/>
                  </a:moveTo>
                  <a:cubicBezTo>
                    <a:pt x="24" y="1"/>
                    <a:pt x="0" y="25"/>
                    <a:pt x="0" y="72"/>
                  </a:cubicBezTo>
                  <a:lnTo>
                    <a:pt x="0" y="1322"/>
                  </a:lnTo>
                  <a:cubicBezTo>
                    <a:pt x="0" y="1358"/>
                    <a:pt x="24" y="1394"/>
                    <a:pt x="71" y="1394"/>
                  </a:cubicBezTo>
                  <a:cubicBezTo>
                    <a:pt x="95" y="1394"/>
                    <a:pt x="143" y="1346"/>
                    <a:pt x="143" y="1322"/>
                  </a:cubicBezTo>
                  <a:lnTo>
                    <a:pt x="143" y="72"/>
                  </a:lnTo>
                  <a:cubicBezTo>
                    <a:pt x="143" y="25"/>
                    <a:pt x="119" y="1"/>
                    <a:pt x="7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5"/>
            <p:cNvSpPr/>
            <p:nvPr/>
          </p:nvSpPr>
          <p:spPr>
            <a:xfrm>
              <a:off x="3960625" y="2724900"/>
              <a:ext cx="30075" cy="21600"/>
            </a:xfrm>
            <a:custGeom>
              <a:avLst/>
              <a:gdLst/>
              <a:ahLst/>
              <a:cxnLst/>
              <a:rect l="l" t="t" r="r" b="b"/>
              <a:pathLst>
                <a:path w="1203" h="864" extrusionOk="0">
                  <a:moveTo>
                    <a:pt x="1106" y="0"/>
                  </a:moveTo>
                  <a:cubicBezTo>
                    <a:pt x="1092" y="0"/>
                    <a:pt x="1080" y="6"/>
                    <a:pt x="1072" y="19"/>
                  </a:cubicBezTo>
                  <a:lnTo>
                    <a:pt x="48" y="733"/>
                  </a:lnTo>
                  <a:cubicBezTo>
                    <a:pt x="12" y="769"/>
                    <a:pt x="0" y="804"/>
                    <a:pt x="24" y="840"/>
                  </a:cubicBezTo>
                  <a:cubicBezTo>
                    <a:pt x="48" y="852"/>
                    <a:pt x="60" y="864"/>
                    <a:pt x="84" y="864"/>
                  </a:cubicBezTo>
                  <a:cubicBezTo>
                    <a:pt x="107" y="864"/>
                    <a:pt x="119" y="864"/>
                    <a:pt x="131" y="852"/>
                  </a:cubicBezTo>
                  <a:lnTo>
                    <a:pt x="1155" y="138"/>
                  </a:lnTo>
                  <a:cubicBezTo>
                    <a:pt x="1191" y="114"/>
                    <a:pt x="1203" y="66"/>
                    <a:pt x="1179" y="31"/>
                  </a:cubicBezTo>
                  <a:cubicBezTo>
                    <a:pt x="1156" y="15"/>
                    <a:pt x="1129" y="0"/>
                    <a:pt x="110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5"/>
            <p:cNvSpPr/>
            <p:nvPr/>
          </p:nvSpPr>
          <p:spPr>
            <a:xfrm>
              <a:off x="3963600" y="2723200"/>
              <a:ext cx="23825" cy="24800"/>
            </a:xfrm>
            <a:custGeom>
              <a:avLst/>
              <a:gdLst/>
              <a:ahLst/>
              <a:cxnLst/>
              <a:rect l="l" t="t" r="r" b="b"/>
              <a:pathLst>
                <a:path w="953" h="992" extrusionOk="0">
                  <a:moveTo>
                    <a:pt x="82" y="0"/>
                  </a:moveTo>
                  <a:cubicBezTo>
                    <a:pt x="63" y="0"/>
                    <a:pt x="42" y="9"/>
                    <a:pt x="24" y="27"/>
                  </a:cubicBezTo>
                  <a:cubicBezTo>
                    <a:pt x="0" y="51"/>
                    <a:pt x="0" y="99"/>
                    <a:pt x="24" y="134"/>
                  </a:cubicBezTo>
                  <a:lnTo>
                    <a:pt x="822" y="968"/>
                  </a:lnTo>
                  <a:cubicBezTo>
                    <a:pt x="834" y="980"/>
                    <a:pt x="857" y="992"/>
                    <a:pt x="881" y="992"/>
                  </a:cubicBezTo>
                  <a:cubicBezTo>
                    <a:pt x="893" y="992"/>
                    <a:pt x="905" y="980"/>
                    <a:pt x="917" y="968"/>
                  </a:cubicBezTo>
                  <a:cubicBezTo>
                    <a:pt x="953" y="932"/>
                    <a:pt x="953" y="884"/>
                    <a:pt x="917" y="861"/>
                  </a:cubicBezTo>
                  <a:lnTo>
                    <a:pt x="131" y="27"/>
                  </a:lnTo>
                  <a:cubicBezTo>
                    <a:pt x="119" y="9"/>
                    <a:pt x="101" y="0"/>
                    <a:pt x="8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5"/>
            <p:cNvSpPr/>
            <p:nvPr/>
          </p:nvSpPr>
          <p:spPr>
            <a:xfrm>
              <a:off x="3957350" y="2733700"/>
              <a:ext cx="33650" cy="3875"/>
            </a:xfrm>
            <a:custGeom>
              <a:avLst/>
              <a:gdLst/>
              <a:ahLst/>
              <a:cxnLst/>
              <a:rect l="l" t="t" r="r" b="b"/>
              <a:pathLst>
                <a:path w="1346" h="155" extrusionOk="0">
                  <a:moveTo>
                    <a:pt x="1274" y="0"/>
                  </a:moveTo>
                  <a:lnTo>
                    <a:pt x="72" y="12"/>
                  </a:lnTo>
                  <a:cubicBezTo>
                    <a:pt x="24" y="12"/>
                    <a:pt x="0" y="36"/>
                    <a:pt x="0" y="83"/>
                  </a:cubicBezTo>
                  <a:cubicBezTo>
                    <a:pt x="0" y="131"/>
                    <a:pt x="24" y="155"/>
                    <a:pt x="72" y="155"/>
                  </a:cubicBezTo>
                  <a:lnTo>
                    <a:pt x="1274" y="143"/>
                  </a:lnTo>
                  <a:cubicBezTo>
                    <a:pt x="1322" y="143"/>
                    <a:pt x="1346" y="119"/>
                    <a:pt x="1346" y="71"/>
                  </a:cubicBezTo>
                  <a:cubicBezTo>
                    <a:pt x="1346" y="24"/>
                    <a:pt x="1322" y="0"/>
                    <a:pt x="12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5"/>
            <p:cNvSpPr/>
            <p:nvPr/>
          </p:nvSpPr>
          <p:spPr>
            <a:xfrm>
              <a:off x="4546700" y="2294650"/>
              <a:ext cx="3600" cy="34850"/>
            </a:xfrm>
            <a:custGeom>
              <a:avLst/>
              <a:gdLst/>
              <a:ahLst/>
              <a:cxnLst/>
              <a:rect l="l" t="t" r="r" b="b"/>
              <a:pathLst>
                <a:path w="144" h="1394" extrusionOk="0">
                  <a:moveTo>
                    <a:pt x="72" y="0"/>
                  </a:moveTo>
                  <a:cubicBezTo>
                    <a:pt x="24" y="0"/>
                    <a:pt x="1" y="24"/>
                    <a:pt x="1" y="72"/>
                  </a:cubicBezTo>
                  <a:lnTo>
                    <a:pt x="1" y="1322"/>
                  </a:lnTo>
                  <a:cubicBezTo>
                    <a:pt x="1" y="1370"/>
                    <a:pt x="24" y="1393"/>
                    <a:pt x="72" y="1393"/>
                  </a:cubicBezTo>
                  <a:cubicBezTo>
                    <a:pt x="96" y="1393"/>
                    <a:pt x="143" y="1346"/>
                    <a:pt x="143" y="1322"/>
                  </a:cubicBezTo>
                  <a:lnTo>
                    <a:pt x="143" y="72"/>
                  </a:lnTo>
                  <a:cubicBezTo>
                    <a:pt x="143"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5"/>
            <p:cNvSpPr/>
            <p:nvPr/>
          </p:nvSpPr>
          <p:spPr>
            <a:xfrm>
              <a:off x="4533600" y="2300875"/>
              <a:ext cx="30100" cy="21475"/>
            </a:xfrm>
            <a:custGeom>
              <a:avLst/>
              <a:gdLst/>
              <a:ahLst/>
              <a:cxnLst/>
              <a:rect l="l" t="t" r="r" b="b"/>
              <a:pathLst>
                <a:path w="1204" h="859" extrusionOk="0">
                  <a:moveTo>
                    <a:pt x="1108" y="0"/>
                  </a:moveTo>
                  <a:cubicBezTo>
                    <a:pt x="1094" y="0"/>
                    <a:pt x="1081" y="4"/>
                    <a:pt x="1072" y="13"/>
                  </a:cubicBezTo>
                  <a:lnTo>
                    <a:pt x="48" y="728"/>
                  </a:lnTo>
                  <a:cubicBezTo>
                    <a:pt x="13" y="763"/>
                    <a:pt x="1" y="799"/>
                    <a:pt x="25" y="835"/>
                  </a:cubicBezTo>
                  <a:cubicBezTo>
                    <a:pt x="48" y="847"/>
                    <a:pt x="60" y="859"/>
                    <a:pt x="84" y="859"/>
                  </a:cubicBezTo>
                  <a:cubicBezTo>
                    <a:pt x="108" y="859"/>
                    <a:pt x="120" y="859"/>
                    <a:pt x="132" y="847"/>
                  </a:cubicBezTo>
                  <a:lnTo>
                    <a:pt x="1156" y="132"/>
                  </a:lnTo>
                  <a:cubicBezTo>
                    <a:pt x="1191" y="109"/>
                    <a:pt x="1203" y="61"/>
                    <a:pt x="1179" y="25"/>
                  </a:cubicBezTo>
                  <a:cubicBezTo>
                    <a:pt x="1157" y="10"/>
                    <a:pt x="1131" y="0"/>
                    <a:pt x="110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5"/>
            <p:cNvSpPr/>
            <p:nvPr/>
          </p:nvSpPr>
          <p:spPr>
            <a:xfrm>
              <a:off x="4536575" y="2299250"/>
              <a:ext cx="23850" cy="24600"/>
            </a:xfrm>
            <a:custGeom>
              <a:avLst/>
              <a:gdLst/>
              <a:ahLst/>
              <a:cxnLst/>
              <a:rect l="l" t="t" r="r" b="b"/>
              <a:pathLst>
                <a:path w="954" h="984" extrusionOk="0">
                  <a:moveTo>
                    <a:pt x="83" y="1"/>
                  </a:moveTo>
                  <a:cubicBezTo>
                    <a:pt x="63" y="1"/>
                    <a:pt x="42" y="7"/>
                    <a:pt x="25" y="19"/>
                  </a:cubicBezTo>
                  <a:cubicBezTo>
                    <a:pt x="1" y="54"/>
                    <a:pt x="1" y="90"/>
                    <a:pt x="25" y="126"/>
                  </a:cubicBezTo>
                  <a:lnTo>
                    <a:pt x="822" y="959"/>
                  </a:lnTo>
                  <a:cubicBezTo>
                    <a:pt x="834" y="971"/>
                    <a:pt x="858" y="983"/>
                    <a:pt x="882" y="983"/>
                  </a:cubicBezTo>
                  <a:cubicBezTo>
                    <a:pt x="894" y="983"/>
                    <a:pt x="906" y="971"/>
                    <a:pt x="918" y="959"/>
                  </a:cubicBezTo>
                  <a:cubicBezTo>
                    <a:pt x="953" y="924"/>
                    <a:pt x="953" y="888"/>
                    <a:pt x="918" y="852"/>
                  </a:cubicBezTo>
                  <a:lnTo>
                    <a:pt x="132" y="19"/>
                  </a:lnTo>
                  <a:cubicBezTo>
                    <a:pt x="120" y="7"/>
                    <a:pt x="102"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5"/>
            <p:cNvSpPr/>
            <p:nvPr/>
          </p:nvSpPr>
          <p:spPr>
            <a:xfrm>
              <a:off x="4530325" y="2309525"/>
              <a:ext cx="33675" cy="3900"/>
            </a:xfrm>
            <a:custGeom>
              <a:avLst/>
              <a:gdLst/>
              <a:ahLst/>
              <a:cxnLst/>
              <a:rect l="l" t="t" r="r" b="b"/>
              <a:pathLst>
                <a:path w="1347" h="156" extrusionOk="0">
                  <a:moveTo>
                    <a:pt x="1275" y="1"/>
                  </a:moveTo>
                  <a:lnTo>
                    <a:pt x="72" y="13"/>
                  </a:lnTo>
                  <a:cubicBezTo>
                    <a:pt x="25" y="13"/>
                    <a:pt x="1" y="36"/>
                    <a:pt x="1" y="84"/>
                  </a:cubicBezTo>
                  <a:cubicBezTo>
                    <a:pt x="1" y="132"/>
                    <a:pt x="25" y="155"/>
                    <a:pt x="72" y="155"/>
                  </a:cubicBezTo>
                  <a:lnTo>
                    <a:pt x="1275" y="144"/>
                  </a:lnTo>
                  <a:cubicBezTo>
                    <a:pt x="1322" y="144"/>
                    <a:pt x="1346" y="120"/>
                    <a:pt x="1346" y="72"/>
                  </a:cubicBezTo>
                  <a:cubicBezTo>
                    <a:pt x="1346" y="24"/>
                    <a:pt x="1322" y="1"/>
                    <a:pt x="127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5"/>
            <p:cNvSpPr/>
            <p:nvPr/>
          </p:nvSpPr>
          <p:spPr>
            <a:xfrm>
              <a:off x="4700600" y="2617000"/>
              <a:ext cx="3875" cy="35150"/>
            </a:xfrm>
            <a:custGeom>
              <a:avLst/>
              <a:gdLst/>
              <a:ahLst/>
              <a:cxnLst/>
              <a:rect l="l" t="t" r="r" b="b"/>
              <a:pathLst>
                <a:path w="155" h="1406" extrusionOk="0">
                  <a:moveTo>
                    <a:pt x="72" y="1"/>
                  </a:moveTo>
                  <a:cubicBezTo>
                    <a:pt x="36" y="1"/>
                    <a:pt x="0" y="37"/>
                    <a:pt x="0" y="84"/>
                  </a:cubicBezTo>
                  <a:lnTo>
                    <a:pt x="0" y="1334"/>
                  </a:lnTo>
                  <a:cubicBezTo>
                    <a:pt x="0" y="1370"/>
                    <a:pt x="36" y="1406"/>
                    <a:pt x="72" y="1406"/>
                  </a:cubicBezTo>
                  <a:cubicBezTo>
                    <a:pt x="119" y="1406"/>
                    <a:pt x="155" y="1370"/>
                    <a:pt x="155" y="1334"/>
                  </a:cubicBezTo>
                  <a:lnTo>
                    <a:pt x="155" y="84"/>
                  </a:ln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5"/>
            <p:cNvSpPr/>
            <p:nvPr/>
          </p:nvSpPr>
          <p:spPr>
            <a:xfrm>
              <a:off x="4687500" y="2623825"/>
              <a:ext cx="30375" cy="21475"/>
            </a:xfrm>
            <a:custGeom>
              <a:avLst/>
              <a:gdLst/>
              <a:ahLst/>
              <a:cxnLst/>
              <a:rect l="l" t="t" r="r" b="b"/>
              <a:pathLst>
                <a:path w="1215" h="859" extrusionOk="0">
                  <a:moveTo>
                    <a:pt x="1116" y="1"/>
                  </a:moveTo>
                  <a:cubicBezTo>
                    <a:pt x="1101" y="1"/>
                    <a:pt x="1085" y="4"/>
                    <a:pt x="1072" y="14"/>
                  </a:cubicBezTo>
                  <a:lnTo>
                    <a:pt x="48" y="728"/>
                  </a:lnTo>
                  <a:cubicBezTo>
                    <a:pt x="24" y="764"/>
                    <a:pt x="0" y="799"/>
                    <a:pt x="36" y="835"/>
                  </a:cubicBezTo>
                  <a:cubicBezTo>
                    <a:pt x="48" y="847"/>
                    <a:pt x="60" y="859"/>
                    <a:pt x="95" y="859"/>
                  </a:cubicBezTo>
                  <a:cubicBezTo>
                    <a:pt x="107" y="859"/>
                    <a:pt x="119" y="859"/>
                    <a:pt x="143" y="847"/>
                  </a:cubicBezTo>
                  <a:lnTo>
                    <a:pt x="1167" y="133"/>
                  </a:lnTo>
                  <a:cubicBezTo>
                    <a:pt x="1191" y="109"/>
                    <a:pt x="1215" y="61"/>
                    <a:pt x="1179" y="25"/>
                  </a:cubicBezTo>
                  <a:cubicBezTo>
                    <a:pt x="1164" y="11"/>
                    <a:pt x="1140" y="1"/>
                    <a:pt x="111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5"/>
            <p:cNvSpPr/>
            <p:nvPr/>
          </p:nvSpPr>
          <p:spPr>
            <a:xfrm>
              <a:off x="4690475" y="2622225"/>
              <a:ext cx="23825" cy="24575"/>
            </a:xfrm>
            <a:custGeom>
              <a:avLst/>
              <a:gdLst/>
              <a:ahLst/>
              <a:cxnLst/>
              <a:rect l="l" t="t" r="r" b="b"/>
              <a:pathLst>
                <a:path w="953" h="983" extrusionOk="0">
                  <a:moveTo>
                    <a:pt x="85" y="0"/>
                  </a:moveTo>
                  <a:cubicBezTo>
                    <a:pt x="66" y="0"/>
                    <a:pt x="48" y="6"/>
                    <a:pt x="36" y="18"/>
                  </a:cubicBezTo>
                  <a:cubicBezTo>
                    <a:pt x="0" y="54"/>
                    <a:pt x="0" y="89"/>
                    <a:pt x="36" y="125"/>
                  </a:cubicBezTo>
                  <a:lnTo>
                    <a:pt x="822" y="959"/>
                  </a:lnTo>
                  <a:cubicBezTo>
                    <a:pt x="834" y="971"/>
                    <a:pt x="869" y="982"/>
                    <a:pt x="881" y="982"/>
                  </a:cubicBezTo>
                  <a:cubicBezTo>
                    <a:pt x="893" y="982"/>
                    <a:pt x="917" y="971"/>
                    <a:pt x="929" y="959"/>
                  </a:cubicBezTo>
                  <a:cubicBezTo>
                    <a:pt x="953" y="923"/>
                    <a:pt x="953" y="887"/>
                    <a:pt x="929" y="851"/>
                  </a:cubicBezTo>
                  <a:lnTo>
                    <a:pt x="143" y="18"/>
                  </a:lnTo>
                  <a:cubicBezTo>
                    <a:pt x="125" y="6"/>
                    <a:pt x="104"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5"/>
            <p:cNvSpPr/>
            <p:nvPr/>
          </p:nvSpPr>
          <p:spPr>
            <a:xfrm>
              <a:off x="4684225" y="2631900"/>
              <a:ext cx="33950" cy="4175"/>
            </a:xfrm>
            <a:custGeom>
              <a:avLst/>
              <a:gdLst/>
              <a:ahLst/>
              <a:cxnLst/>
              <a:rect l="l" t="t" r="r" b="b"/>
              <a:pathLst>
                <a:path w="1358" h="167" extrusionOk="0">
                  <a:moveTo>
                    <a:pt x="1286" y="0"/>
                  </a:moveTo>
                  <a:lnTo>
                    <a:pt x="72" y="24"/>
                  </a:lnTo>
                  <a:cubicBezTo>
                    <a:pt x="36" y="24"/>
                    <a:pt x="0" y="48"/>
                    <a:pt x="0" y="95"/>
                  </a:cubicBezTo>
                  <a:cubicBezTo>
                    <a:pt x="0" y="143"/>
                    <a:pt x="36" y="167"/>
                    <a:pt x="72" y="167"/>
                  </a:cubicBezTo>
                  <a:lnTo>
                    <a:pt x="1286" y="155"/>
                  </a:lnTo>
                  <a:cubicBezTo>
                    <a:pt x="1322" y="155"/>
                    <a:pt x="1358" y="119"/>
                    <a:pt x="1358" y="72"/>
                  </a:cubicBezTo>
                  <a:cubicBezTo>
                    <a:pt x="1358" y="36"/>
                    <a:pt x="1322" y="0"/>
                    <a:pt x="12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5"/>
            <p:cNvSpPr/>
            <p:nvPr/>
          </p:nvSpPr>
          <p:spPr>
            <a:xfrm>
              <a:off x="4164500" y="2183325"/>
              <a:ext cx="3600" cy="34850"/>
            </a:xfrm>
            <a:custGeom>
              <a:avLst/>
              <a:gdLst/>
              <a:ahLst/>
              <a:cxnLst/>
              <a:rect l="l" t="t" r="r" b="b"/>
              <a:pathLst>
                <a:path w="144" h="1394" extrusionOk="0">
                  <a:moveTo>
                    <a:pt x="72" y="0"/>
                  </a:moveTo>
                  <a:cubicBezTo>
                    <a:pt x="25" y="0"/>
                    <a:pt x="1" y="24"/>
                    <a:pt x="1" y="72"/>
                  </a:cubicBezTo>
                  <a:lnTo>
                    <a:pt x="1" y="1322"/>
                  </a:lnTo>
                  <a:cubicBezTo>
                    <a:pt x="1" y="1370"/>
                    <a:pt x="25" y="1393"/>
                    <a:pt x="72" y="1393"/>
                  </a:cubicBezTo>
                  <a:cubicBezTo>
                    <a:pt x="120" y="1393"/>
                    <a:pt x="144" y="1370"/>
                    <a:pt x="144" y="1322"/>
                  </a:cubicBezTo>
                  <a:lnTo>
                    <a:pt x="144" y="72"/>
                  </a:ln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5"/>
            <p:cNvSpPr/>
            <p:nvPr/>
          </p:nvSpPr>
          <p:spPr>
            <a:xfrm>
              <a:off x="4151425" y="2189925"/>
              <a:ext cx="30075" cy="21700"/>
            </a:xfrm>
            <a:custGeom>
              <a:avLst/>
              <a:gdLst/>
              <a:ahLst/>
              <a:cxnLst/>
              <a:rect l="l" t="t" r="r" b="b"/>
              <a:pathLst>
                <a:path w="1203" h="868" extrusionOk="0">
                  <a:moveTo>
                    <a:pt x="1117" y="1"/>
                  </a:moveTo>
                  <a:cubicBezTo>
                    <a:pt x="1102" y="1"/>
                    <a:pt x="1087" y="7"/>
                    <a:pt x="1072" y="22"/>
                  </a:cubicBezTo>
                  <a:lnTo>
                    <a:pt x="48" y="737"/>
                  </a:lnTo>
                  <a:cubicBezTo>
                    <a:pt x="12" y="760"/>
                    <a:pt x="0" y="808"/>
                    <a:pt x="36" y="832"/>
                  </a:cubicBezTo>
                  <a:cubicBezTo>
                    <a:pt x="48" y="856"/>
                    <a:pt x="60" y="868"/>
                    <a:pt x="95" y="868"/>
                  </a:cubicBezTo>
                  <a:cubicBezTo>
                    <a:pt x="107" y="868"/>
                    <a:pt x="119" y="856"/>
                    <a:pt x="131" y="856"/>
                  </a:cubicBezTo>
                  <a:lnTo>
                    <a:pt x="1167" y="141"/>
                  </a:lnTo>
                  <a:cubicBezTo>
                    <a:pt x="1191" y="106"/>
                    <a:pt x="1203" y="58"/>
                    <a:pt x="1179" y="34"/>
                  </a:cubicBezTo>
                  <a:cubicBezTo>
                    <a:pt x="1158" y="13"/>
                    <a:pt x="1137" y="1"/>
                    <a:pt x="11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5"/>
            <p:cNvSpPr/>
            <p:nvPr/>
          </p:nvSpPr>
          <p:spPr>
            <a:xfrm>
              <a:off x="4154400" y="2187925"/>
              <a:ext cx="23825" cy="24900"/>
            </a:xfrm>
            <a:custGeom>
              <a:avLst/>
              <a:gdLst/>
              <a:ahLst/>
              <a:cxnLst/>
              <a:rect l="l" t="t" r="r" b="b"/>
              <a:pathLst>
                <a:path w="953" h="996" extrusionOk="0">
                  <a:moveTo>
                    <a:pt x="83" y="1"/>
                  </a:moveTo>
                  <a:cubicBezTo>
                    <a:pt x="66" y="1"/>
                    <a:pt x="48" y="7"/>
                    <a:pt x="36" y="19"/>
                  </a:cubicBezTo>
                  <a:cubicBezTo>
                    <a:pt x="0" y="55"/>
                    <a:pt x="0" y="102"/>
                    <a:pt x="36" y="126"/>
                  </a:cubicBezTo>
                  <a:lnTo>
                    <a:pt x="822" y="959"/>
                  </a:lnTo>
                  <a:cubicBezTo>
                    <a:pt x="834" y="971"/>
                    <a:pt x="869" y="995"/>
                    <a:pt x="881" y="995"/>
                  </a:cubicBezTo>
                  <a:cubicBezTo>
                    <a:pt x="905" y="995"/>
                    <a:pt x="929" y="995"/>
                    <a:pt x="929" y="959"/>
                  </a:cubicBezTo>
                  <a:cubicBezTo>
                    <a:pt x="953" y="936"/>
                    <a:pt x="953" y="888"/>
                    <a:pt x="929" y="852"/>
                  </a:cubicBezTo>
                  <a:lnTo>
                    <a:pt x="131" y="19"/>
                  </a:lnTo>
                  <a:cubicBezTo>
                    <a:pt x="119" y="7"/>
                    <a:pt x="101" y="1"/>
                    <a:pt x="8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5"/>
            <p:cNvSpPr/>
            <p:nvPr/>
          </p:nvSpPr>
          <p:spPr>
            <a:xfrm>
              <a:off x="4148450" y="2198200"/>
              <a:ext cx="33950" cy="4200"/>
            </a:xfrm>
            <a:custGeom>
              <a:avLst/>
              <a:gdLst/>
              <a:ahLst/>
              <a:cxnLst/>
              <a:rect l="l" t="t" r="r" b="b"/>
              <a:pathLst>
                <a:path w="1358" h="168" extrusionOk="0">
                  <a:moveTo>
                    <a:pt x="1286" y="1"/>
                  </a:moveTo>
                  <a:lnTo>
                    <a:pt x="71" y="13"/>
                  </a:lnTo>
                  <a:cubicBezTo>
                    <a:pt x="36" y="13"/>
                    <a:pt x="0" y="48"/>
                    <a:pt x="0" y="84"/>
                  </a:cubicBezTo>
                  <a:cubicBezTo>
                    <a:pt x="0" y="132"/>
                    <a:pt x="36" y="167"/>
                    <a:pt x="71" y="167"/>
                  </a:cubicBezTo>
                  <a:lnTo>
                    <a:pt x="1286" y="144"/>
                  </a:lnTo>
                  <a:cubicBezTo>
                    <a:pt x="1322" y="144"/>
                    <a:pt x="1357" y="120"/>
                    <a:pt x="1357" y="72"/>
                  </a:cubicBezTo>
                  <a:cubicBezTo>
                    <a:pt x="1357" y="25"/>
                    <a:pt x="1322" y="1"/>
                    <a:pt x="128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5"/>
            <p:cNvSpPr/>
            <p:nvPr/>
          </p:nvSpPr>
          <p:spPr>
            <a:xfrm>
              <a:off x="4097025" y="2244325"/>
              <a:ext cx="139525" cy="79550"/>
            </a:xfrm>
            <a:custGeom>
              <a:avLst/>
              <a:gdLst/>
              <a:ahLst/>
              <a:cxnLst/>
              <a:rect l="l" t="t" r="r" b="b"/>
              <a:pathLst>
                <a:path w="5581" h="3182" extrusionOk="0">
                  <a:moveTo>
                    <a:pt x="3397" y="1"/>
                  </a:moveTo>
                  <a:cubicBezTo>
                    <a:pt x="3137" y="1"/>
                    <a:pt x="2905" y="147"/>
                    <a:pt x="2747" y="339"/>
                  </a:cubicBezTo>
                  <a:lnTo>
                    <a:pt x="2747" y="339"/>
                  </a:lnTo>
                  <a:cubicBezTo>
                    <a:pt x="2642" y="254"/>
                    <a:pt x="2505" y="178"/>
                    <a:pt x="2331" y="120"/>
                  </a:cubicBezTo>
                  <a:cubicBezTo>
                    <a:pt x="2183" y="71"/>
                    <a:pt x="2059" y="50"/>
                    <a:pt x="1954" y="50"/>
                  </a:cubicBezTo>
                  <a:cubicBezTo>
                    <a:pt x="1296" y="50"/>
                    <a:pt x="1402" y="882"/>
                    <a:pt x="1402" y="882"/>
                  </a:cubicBezTo>
                  <a:cubicBezTo>
                    <a:pt x="1335" y="839"/>
                    <a:pt x="1262" y="820"/>
                    <a:pt x="1187" y="820"/>
                  </a:cubicBezTo>
                  <a:cubicBezTo>
                    <a:pt x="641" y="820"/>
                    <a:pt x="1" y="1860"/>
                    <a:pt x="724" y="2394"/>
                  </a:cubicBezTo>
                  <a:cubicBezTo>
                    <a:pt x="946" y="2561"/>
                    <a:pt x="1159" y="2638"/>
                    <a:pt x="1343" y="2651"/>
                  </a:cubicBezTo>
                  <a:lnTo>
                    <a:pt x="1343" y="2651"/>
                  </a:lnTo>
                  <a:cubicBezTo>
                    <a:pt x="1404" y="2932"/>
                    <a:pt x="1605" y="3176"/>
                    <a:pt x="2033" y="3180"/>
                  </a:cubicBezTo>
                  <a:cubicBezTo>
                    <a:pt x="2071" y="3181"/>
                    <a:pt x="2109" y="3182"/>
                    <a:pt x="2146" y="3182"/>
                  </a:cubicBezTo>
                  <a:cubicBezTo>
                    <a:pt x="2687" y="3182"/>
                    <a:pt x="3056" y="3055"/>
                    <a:pt x="3269" y="2864"/>
                  </a:cubicBezTo>
                  <a:lnTo>
                    <a:pt x="3269" y="2864"/>
                  </a:lnTo>
                  <a:cubicBezTo>
                    <a:pt x="3314" y="2924"/>
                    <a:pt x="3370" y="2982"/>
                    <a:pt x="3438" y="3037"/>
                  </a:cubicBezTo>
                  <a:cubicBezTo>
                    <a:pt x="3535" y="3113"/>
                    <a:pt x="3652" y="3147"/>
                    <a:pt x="3780" y="3147"/>
                  </a:cubicBezTo>
                  <a:cubicBezTo>
                    <a:pt x="4514" y="3147"/>
                    <a:pt x="5581" y="2026"/>
                    <a:pt x="4962" y="1347"/>
                  </a:cubicBezTo>
                  <a:cubicBezTo>
                    <a:pt x="4789" y="1159"/>
                    <a:pt x="4603" y="1088"/>
                    <a:pt x="4428" y="1088"/>
                  </a:cubicBezTo>
                  <a:cubicBezTo>
                    <a:pt x="4408" y="1088"/>
                    <a:pt x="4388" y="1089"/>
                    <a:pt x="4368" y="1091"/>
                  </a:cubicBezTo>
                  <a:lnTo>
                    <a:pt x="4368" y="1091"/>
                  </a:lnTo>
                  <a:cubicBezTo>
                    <a:pt x="4375" y="765"/>
                    <a:pt x="4216" y="389"/>
                    <a:pt x="3819" y="132"/>
                  </a:cubicBezTo>
                  <a:cubicBezTo>
                    <a:pt x="3675" y="40"/>
                    <a:pt x="3532" y="1"/>
                    <a:pt x="33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5"/>
            <p:cNvSpPr/>
            <p:nvPr/>
          </p:nvSpPr>
          <p:spPr>
            <a:xfrm>
              <a:off x="4103200" y="2243150"/>
              <a:ext cx="125925" cy="83075"/>
            </a:xfrm>
            <a:custGeom>
              <a:avLst/>
              <a:gdLst/>
              <a:ahLst/>
              <a:cxnLst/>
              <a:rect l="l" t="t" r="r" b="b"/>
              <a:pathLst>
                <a:path w="5037" h="3323" extrusionOk="0">
                  <a:moveTo>
                    <a:pt x="2524" y="513"/>
                  </a:moveTo>
                  <a:cubicBezTo>
                    <a:pt x="2715" y="703"/>
                    <a:pt x="2763" y="929"/>
                    <a:pt x="2703" y="1072"/>
                  </a:cubicBezTo>
                  <a:cubicBezTo>
                    <a:pt x="2674" y="1153"/>
                    <a:pt x="2626" y="1197"/>
                    <a:pt x="2569" y="1197"/>
                  </a:cubicBezTo>
                  <a:cubicBezTo>
                    <a:pt x="2533" y="1197"/>
                    <a:pt x="2494" y="1180"/>
                    <a:pt x="2453" y="1144"/>
                  </a:cubicBezTo>
                  <a:cubicBezTo>
                    <a:pt x="2322" y="1025"/>
                    <a:pt x="2346" y="751"/>
                    <a:pt x="2524" y="513"/>
                  </a:cubicBezTo>
                  <a:close/>
                  <a:moveTo>
                    <a:pt x="4060" y="1251"/>
                  </a:moveTo>
                  <a:cubicBezTo>
                    <a:pt x="4013" y="1525"/>
                    <a:pt x="3846" y="1715"/>
                    <a:pt x="3644" y="1763"/>
                  </a:cubicBezTo>
                  <a:lnTo>
                    <a:pt x="3596" y="1763"/>
                  </a:lnTo>
                  <a:cubicBezTo>
                    <a:pt x="3536" y="1763"/>
                    <a:pt x="3536" y="1739"/>
                    <a:pt x="3536" y="1727"/>
                  </a:cubicBezTo>
                  <a:cubicBezTo>
                    <a:pt x="3525" y="1608"/>
                    <a:pt x="3751" y="1322"/>
                    <a:pt x="4060" y="1251"/>
                  </a:cubicBezTo>
                  <a:close/>
                  <a:moveTo>
                    <a:pt x="1393" y="1941"/>
                  </a:moveTo>
                  <a:cubicBezTo>
                    <a:pt x="1441" y="1941"/>
                    <a:pt x="1465" y="1965"/>
                    <a:pt x="1500" y="2013"/>
                  </a:cubicBezTo>
                  <a:cubicBezTo>
                    <a:pt x="1608" y="2144"/>
                    <a:pt x="1631" y="2310"/>
                    <a:pt x="1572" y="2429"/>
                  </a:cubicBezTo>
                  <a:cubicBezTo>
                    <a:pt x="1500" y="2560"/>
                    <a:pt x="1346" y="2656"/>
                    <a:pt x="1155" y="2656"/>
                  </a:cubicBezTo>
                  <a:cubicBezTo>
                    <a:pt x="1108" y="2394"/>
                    <a:pt x="1191" y="2132"/>
                    <a:pt x="1286" y="2013"/>
                  </a:cubicBezTo>
                  <a:cubicBezTo>
                    <a:pt x="1322" y="1965"/>
                    <a:pt x="1369" y="1941"/>
                    <a:pt x="1393" y="1941"/>
                  </a:cubicBezTo>
                  <a:close/>
                  <a:moveTo>
                    <a:pt x="3072" y="2156"/>
                  </a:moveTo>
                  <a:cubicBezTo>
                    <a:pt x="3096" y="2156"/>
                    <a:pt x="3120" y="2191"/>
                    <a:pt x="3155" y="2263"/>
                  </a:cubicBezTo>
                  <a:cubicBezTo>
                    <a:pt x="3215" y="2453"/>
                    <a:pt x="3179" y="2656"/>
                    <a:pt x="3048" y="2799"/>
                  </a:cubicBezTo>
                  <a:cubicBezTo>
                    <a:pt x="2929" y="2596"/>
                    <a:pt x="2941" y="2370"/>
                    <a:pt x="3001" y="2239"/>
                  </a:cubicBezTo>
                  <a:cubicBezTo>
                    <a:pt x="3036" y="2179"/>
                    <a:pt x="3060" y="2156"/>
                    <a:pt x="3072" y="2156"/>
                  </a:cubicBezTo>
                  <a:close/>
                  <a:moveTo>
                    <a:pt x="3160" y="152"/>
                  </a:moveTo>
                  <a:cubicBezTo>
                    <a:pt x="3286" y="152"/>
                    <a:pt x="3415" y="188"/>
                    <a:pt x="3536" y="263"/>
                  </a:cubicBezTo>
                  <a:cubicBezTo>
                    <a:pt x="3846" y="465"/>
                    <a:pt x="4048" y="774"/>
                    <a:pt x="4060" y="1096"/>
                  </a:cubicBezTo>
                  <a:cubicBezTo>
                    <a:pt x="3667" y="1155"/>
                    <a:pt x="3358" y="1513"/>
                    <a:pt x="3370" y="1727"/>
                  </a:cubicBezTo>
                  <a:cubicBezTo>
                    <a:pt x="3370" y="1810"/>
                    <a:pt x="3429" y="1906"/>
                    <a:pt x="3584" y="1906"/>
                  </a:cubicBezTo>
                  <a:lnTo>
                    <a:pt x="3644" y="1906"/>
                  </a:lnTo>
                  <a:cubicBezTo>
                    <a:pt x="3953" y="1858"/>
                    <a:pt x="4179" y="1596"/>
                    <a:pt x="4203" y="1239"/>
                  </a:cubicBezTo>
                  <a:cubicBezTo>
                    <a:pt x="4370" y="1251"/>
                    <a:pt x="4537" y="1322"/>
                    <a:pt x="4668" y="1477"/>
                  </a:cubicBezTo>
                  <a:cubicBezTo>
                    <a:pt x="4906" y="1727"/>
                    <a:pt x="4846" y="2025"/>
                    <a:pt x="4763" y="2227"/>
                  </a:cubicBezTo>
                  <a:cubicBezTo>
                    <a:pt x="4548" y="2715"/>
                    <a:pt x="3965" y="3144"/>
                    <a:pt x="3536" y="3144"/>
                  </a:cubicBezTo>
                  <a:cubicBezTo>
                    <a:pt x="3417" y="3144"/>
                    <a:pt x="3310" y="3096"/>
                    <a:pt x="3239" y="3037"/>
                  </a:cubicBezTo>
                  <a:cubicBezTo>
                    <a:pt x="3191" y="2989"/>
                    <a:pt x="3155" y="2965"/>
                    <a:pt x="3120" y="2918"/>
                  </a:cubicBezTo>
                  <a:cubicBezTo>
                    <a:pt x="3298" y="2727"/>
                    <a:pt x="3358" y="2477"/>
                    <a:pt x="3286" y="2215"/>
                  </a:cubicBezTo>
                  <a:cubicBezTo>
                    <a:pt x="3227" y="2037"/>
                    <a:pt x="3132" y="2013"/>
                    <a:pt x="3072" y="2013"/>
                  </a:cubicBezTo>
                  <a:cubicBezTo>
                    <a:pt x="3001" y="2013"/>
                    <a:pt x="2929" y="2072"/>
                    <a:pt x="2870" y="2179"/>
                  </a:cubicBezTo>
                  <a:cubicBezTo>
                    <a:pt x="2774" y="2358"/>
                    <a:pt x="2763" y="2632"/>
                    <a:pt x="2929" y="2906"/>
                  </a:cubicBezTo>
                  <a:cubicBezTo>
                    <a:pt x="2763" y="3037"/>
                    <a:pt x="2441" y="3168"/>
                    <a:pt x="1858" y="3168"/>
                  </a:cubicBezTo>
                  <a:lnTo>
                    <a:pt x="1798" y="3168"/>
                  </a:lnTo>
                  <a:cubicBezTo>
                    <a:pt x="1429" y="3156"/>
                    <a:pt x="1262" y="2977"/>
                    <a:pt x="1203" y="2787"/>
                  </a:cubicBezTo>
                  <a:cubicBezTo>
                    <a:pt x="1429" y="2775"/>
                    <a:pt x="1620" y="2668"/>
                    <a:pt x="1727" y="2501"/>
                  </a:cubicBezTo>
                  <a:cubicBezTo>
                    <a:pt x="1810" y="2322"/>
                    <a:pt x="1786" y="2108"/>
                    <a:pt x="1631" y="1929"/>
                  </a:cubicBezTo>
                  <a:cubicBezTo>
                    <a:pt x="1560" y="1834"/>
                    <a:pt x="1489" y="1810"/>
                    <a:pt x="1429" y="1810"/>
                  </a:cubicBezTo>
                  <a:cubicBezTo>
                    <a:pt x="1334" y="1810"/>
                    <a:pt x="1262" y="1858"/>
                    <a:pt x="1203" y="1929"/>
                  </a:cubicBezTo>
                  <a:cubicBezTo>
                    <a:pt x="1084" y="2084"/>
                    <a:pt x="988" y="2370"/>
                    <a:pt x="1024" y="2644"/>
                  </a:cubicBezTo>
                  <a:cubicBezTo>
                    <a:pt x="858" y="2620"/>
                    <a:pt x="691" y="2525"/>
                    <a:pt x="536" y="2406"/>
                  </a:cubicBezTo>
                  <a:cubicBezTo>
                    <a:pt x="143" y="2132"/>
                    <a:pt x="238" y="1739"/>
                    <a:pt x="274" y="1572"/>
                  </a:cubicBezTo>
                  <a:cubicBezTo>
                    <a:pt x="381" y="1239"/>
                    <a:pt x="691" y="953"/>
                    <a:pt x="953" y="953"/>
                  </a:cubicBezTo>
                  <a:cubicBezTo>
                    <a:pt x="1012" y="953"/>
                    <a:pt x="1072" y="965"/>
                    <a:pt x="1131" y="1001"/>
                  </a:cubicBezTo>
                  <a:cubicBezTo>
                    <a:pt x="1137" y="1007"/>
                    <a:pt x="1146" y="1010"/>
                    <a:pt x="1158" y="1010"/>
                  </a:cubicBezTo>
                  <a:cubicBezTo>
                    <a:pt x="1170" y="1010"/>
                    <a:pt x="1185" y="1007"/>
                    <a:pt x="1203" y="1001"/>
                  </a:cubicBezTo>
                  <a:cubicBezTo>
                    <a:pt x="1215" y="977"/>
                    <a:pt x="1227" y="953"/>
                    <a:pt x="1227" y="917"/>
                  </a:cubicBezTo>
                  <a:cubicBezTo>
                    <a:pt x="1227" y="917"/>
                    <a:pt x="1191" y="524"/>
                    <a:pt x="1369" y="310"/>
                  </a:cubicBezTo>
                  <a:cubicBezTo>
                    <a:pt x="1446" y="227"/>
                    <a:pt x="1555" y="184"/>
                    <a:pt x="1696" y="184"/>
                  </a:cubicBezTo>
                  <a:cubicBezTo>
                    <a:pt x="1797" y="184"/>
                    <a:pt x="1914" y="206"/>
                    <a:pt x="2048" y="251"/>
                  </a:cubicBezTo>
                  <a:cubicBezTo>
                    <a:pt x="2179" y="298"/>
                    <a:pt x="2298" y="346"/>
                    <a:pt x="2393" y="417"/>
                  </a:cubicBezTo>
                  <a:cubicBezTo>
                    <a:pt x="2203" y="703"/>
                    <a:pt x="2120" y="1072"/>
                    <a:pt x="2346" y="1263"/>
                  </a:cubicBezTo>
                  <a:cubicBezTo>
                    <a:pt x="2413" y="1325"/>
                    <a:pt x="2488" y="1354"/>
                    <a:pt x="2560" y="1354"/>
                  </a:cubicBezTo>
                  <a:cubicBezTo>
                    <a:pt x="2679" y="1354"/>
                    <a:pt x="2789" y="1273"/>
                    <a:pt x="2834" y="1132"/>
                  </a:cubicBezTo>
                  <a:cubicBezTo>
                    <a:pt x="2917" y="941"/>
                    <a:pt x="2870" y="644"/>
                    <a:pt x="2620" y="405"/>
                  </a:cubicBezTo>
                  <a:cubicBezTo>
                    <a:pt x="2772" y="239"/>
                    <a:pt x="2963" y="152"/>
                    <a:pt x="3160" y="152"/>
                  </a:cubicBezTo>
                  <a:close/>
                  <a:moveTo>
                    <a:pt x="3155" y="1"/>
                  </a:moveTo>
                  <a:cubicBezTo>
                    <a:pt x="2917" y="1"/>
                    <a:pt x="2679" y="108"/>
                    <a:pt x="2501" y="298"/>
                  </a:cubicBezTo>
                  <a:cubicBezTo>
                    <a:pt x="2393" y="227"/>
                    <a:pt x="2262" y="155"/>
                    <a:pt x="2108" y="108"/>
                  </a:cubicBezTo>
                  <a:cubicBezTo>
                    <a:pt x="1958" y="56"/>
                    <a:pt x="1823" y="31"/>
                    <a:pt x="1703" y="31"/>
                  </a:cubicBezTo>
                  <a:cubicBezTo>
                    <a:pt x="1519" y="31"/>
                    <a:pt x="1371" y="92"/>
                    <a:pt x="1262" y="215"/>
                  </a:cubicBezTo>
                  <a:cubicBezTo>
                    <a:pt x="1108" y="393"/>
                    <a:pt x="1084" y="655"/>
                    <a:pt x="1084" y="810"/>
                  </a:cubicBezTo>
                  <a:cubicBezTo>
                    <a:pt x="1036" y="786"/>
                    <a:pt x="988" y="786"/>
                    <a:pt x="953" y="786"/>
                  </a:cubicBezTo>
                  <a:cubicBezTo>
                    <a:pt x="619" y="786"/>
                    <a:pt x="262" y="1120"/>
                    <a:pt x="131" y="1525"/>
                  </a:cubicBezTo>
                  <a:cubicBezTo>
                    <a:pt x="0" y="1906"/>
                    <a:pt x="96" y="2275"/>
                    <a:pt x="429" y="2513"/>
                  </a:cubicBezTo>
                  <a:cubicBezTo>
                    <a:pt x="619" y="2668"/>
                    <a:pt x="846" y="2751"/>
                    <a:pt x="1036" y="2787"/>
                  </a:cubicBezTo>
                  <a:cubicBezTo>
                    <a:pt x="1131" y="3108"/>
                    <a:pt x="1393" y="3322"/>
                    <a:pt x="1786" y="3322"/>
                  </a:cubicBezTo>
                  <a:lnTo>
                    <a:pt x="1858" y="3322"/>
                  </a:lnTo>
                  <a:cubicBezTo>
                    <a:pt x="2358" y="3322"/>
                    <a:pt x="2763" y="3215"/>
                    <a:pt x="3013" y="3037"/>
                  </a:cubicBezTo>
                  <a:cubicBezTo>
                    <a:pt x="3048" y="3084"/>
                    <a:pt x="3108" y="3132"/>
                    <a:pt x="3144" y="3168"/>
                  </a:cubicBezTo>
                  <a:cubicBezTo>
                    <a:pt x="3251" y="3263"/>
                    <a:pt x="3382" y="3310"/>
                    <a:pt x="3536" y="3310"/>
                  </a:cubicBezTo>
                  <a:cubicBezTo>
                    <a:pt x="4025" y="3310"/>
                    <a:pt x="4656" y="2846"/>
                    <a:pt x="4894" y="2310"/>
                  </a:cubicBezTo>
                  <a:cubicBezTo>
                    <a:pt x="5037" y="1953"/>
                    <a:pt x="5001" y="1620"/>
                    <a:pt x="4775" y="1382"/>
                  </a:cubicBezTo>
                  <a:cubicBezTo>
                    <a:pt x="4608" y="1203"/>
                    <a:pt x="4417" y="1108"/>
                    <a:pt x="4203" y="1108"/>
                  </a:cubicBezTo>
                  <a:cubicBezTo>
                    <a:pt x="4179" y="727"/>
                    <a:pt x="3965" y="370"/>
                    <a:pt x="3608" y="155"/>
                  </a:cubicBezTo>
                  <a:cubicBezTo>
                    <a:pt x="3465" y="48"/>
                    <a:pt x="3310" y="1"/>
                    <a:pt x="3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5"/>
            <p:cNvSpPr/>
            <p:nvPr/>
          </p:nvSpPr>
          <p:spPr>
            <a:xfrm>
              <a:off x="4556975" y="2814350"/>
              <a:ext cx="139475" cy="79550"/>
            </a:xfrm>
            <a:custGeom>
              <a:avLst/>
              <a:gdLst/>
              <a:ahLst/>
              <a:cxnLst/>
              <a:rect l="l" t="t" r="r" b="b"/>
              <a:pathLst>
                <a:path w="5579" h="3182" extrusionOk="0">
                  <a:moveTo>
                    <a:pt x="3394" y="0"/>
                  </a:moveTo>
                  <a:cubicBezTo>
                    <a:pt x="3134" y="0"/>
                    <a:pt x="2903" y="147"/>
                    <a:pt x="2744" y="338"/>
                  </a:cubicBezTo>
                  <a:lnTo>
                    <a:pt x="2744" y="338"/>
                  </a:lnTo>
                  <a:cubicBezTo>
                    <a:pt x="2639" y="254"/>
                    <a:pt x="2502" y="178"/>
                    <a:pt x="2328" y="120"/>
                  </a:cubicBezTo>
                  <a:cubicBezTo>
                    <a:pt x="2181" y="71"/>
                    <a:pt x="2056" y="49"/>
                    <a:pt x="1951" y="49"/>
                  </a:cubicBezTo>
                  <a:cubicBezTo>
                    <a:pt x="1293" y="49"/>
                    <a:pt x="1399" y="882"/>
                    <a:pt x="1399" y="882"/>
                  </a:cubicBezTo>
                  <a:cubicBezTo>
                    <a:pt x="1331" y="836"/>
                    <a:pt x="1256" y="816"/>
                    <a:pt x="1180" y="816"/>
                  </a:cubicBezTo>
                  <a:cubicBezTo>
                    <a:pt x="635" y="816"/>
                    <a:pt x="0" y="1861"/>
                    <a:pt x="721" y="2394"/>
                  </a:cubicBezTo>
                  <a:cubicBezTo>
                    <a:pt x="944" y="2561"/>
                    <a:pt x="1157" y="2638"/>
                    <a:pt x="1340" y="2651"/>
                  </a:cubicBezTo>
                  <a:lnTo>
                    <a:pt x="1340" y="2651"/>
                  </a:lnTo>
                  <a:cubicBezTo>
                    <a:pt x="1401" y="2932"/>
                    <a:pt x="1602" y="3175"/>
                    <a:pt x="2030" y="3180"/>
                  </a:cubicBezTo>
                  <a:cubicBezTo>
                    <a:pt x="2069" y="3181"/>
                    <a:pt x="2106" y="3181"/>
                    <a:pt x="2143" y="3181"/>
                  </a:cubicBezTo>
                  <a:cubicBezTo>
                    <a:pt x="2684" y="3181"/>
                    <a:pt x="3053" y="3054"/>
                    <a:pt x="3266" y="2863"/>
                  </a:cubicBezTo>
                  <a:lnTo>
                    <a:pt x="3266" y="2863"/>
                  </a:lnTo>
                  <a:cubicBezTo>
                    <a:pt x="3311" y="2923"/>
                    <a:pt x="3367" y="2982"/>
                    <a:pt x="3435" y="3037"/>
                  </a:cubicBezTo>
                  <a:cubicBezTo>
                    <a:pt x="3532" y="3112"/>
                    <a:pt x="3650" y="3146"/>
                    <a:pt x="3777" y="3146"/>
                  </a:cubicBezTo>
                  <a:cubicBezTo>
                    <a:pt x="4512" y="3146"/>
                    <a:pt x="5578" y="2027"/>
                    <a:pt x="4959" y="1358"/>
                  </a:cubicBezTo>
                  <a:cubicBezTo>
                    <a:pt x="4785" y="1166"/>
                    <a:pt x="4598" y="1094"/>
                    <a:pt x="4423" y="1094"/>
                  </a:cubicBezTo>
                  <a:cubicBezTo>
                    <a:pt x="4403" y="1094"/>
                    <a:pt x="4384" y="1095"/>
                    <a:pt x="4365" y="1097"/>
                  </a:cubicBezTo>
                  <a:lnTo>
                    <a:pt x="4365" y="1097"/>
                  </a:lnTo>
                  <a:cubicBezTo>
                    <a:pt x="4374" y="770"/>
                    <a:pt x="4215" y="390"/>
                    <a:pt x="3816" y="132"/>
                  </a:cubicBezTo>
                  <a:cubicBezTo>
                    <a:pt x="3672" y="39"/>
                    <a:pt x="3529" y="0"/>
                    <a:pt x="3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5"/>
            <p:cNvSpPr/>
            <p:nvPr/>
          </p:nvSpPr>
          <p:spPr>
            <a:xfrm>
              <a:off x="4563075" y="2813150"/>
              <a:ext cx="125925" cy="83075"/>
            </a:xfrm>
            <a:custGeom>
              <a:avLst/>
              <a:gdLst/>
              <a:ahLst/>
              <a:cxnLst/>
              <a:rect l="l" t="t" r="r" b="b"/>
              <a:pathLst>
                <a:path w="5037" h="3323" extrusionOk="0">
                  <a:moveTo>
                    <a:pt x="2513" y="489"/>
                  </a:moveTo>
                  <a:cubicBezTo>
                    <a:pt x="2715" y="692"/>
                    <a:pt x="2751" y="930"/>
                    <a:pt x="2691" y="1061"/>
                  </a:cubicBezTo>
                  <a:cubicBezTo>
                    <a:pt x="2662" y="1141"/>
                    <a:pt x="2611" y="1181"/>
                    <a:pt x="2554" y="1181"/>
                  </a:cubicBezTo>
                  <a:cubicBezTo>
                    <a:pt x="2517" y="1181"/>
                    <a:pt x="2478" y="1164"/>
                    <a:pt x="2441" y="1132"/>
                  </a:cubicBezTo>
                  <a:cubicBezTo>
                    <a:pt x="2298" y="1013"/>
                    <a:pt x="2334" y="727"/>
                    <a:pt x="2513" y="489"/>
                  </a:cubicBezTo>
                  <a:close/>
                  <a:moveTo>
                    <a:pt x="4060" y="1239"/>
                  </a:moveTo>
                  <a:lnTo>
                    <a:pt x="4060" y="1239"/>
                  </a:lnTo>
                  <a:cubicBezTo>
                    <a:pt x="4013" y="1501"/>
                    <a:pt x="3846" y="1715"/>
                    <a:pt x="3644" y="1739"/>
                  </a:cubicBezTo>
                  <a:lnTo>
                    <a:pt x="3596" y="1739"/>
                  </a:lnTo>
                  <a:cubicBezTo>
                    <a:pt x="3537" y="1739"/>
                    <a:pt x="3537" y="1727"/>
                    <a:pt x="3537" y="1715"/>
                  </a:cubicBezTo>
                  <a:cubicBezTo>
                    <a:pt x="3525" y="1596"/>
                    <a:pt x="3751" y="1311"/>
                    <a:pt x="4060" y="1239"/>
                  </a:cubicBezTo>
                  <a:close/>
                  <a:moveTo>
                    <a:pt x="1393" y="1942"/>
                  </a:moveTo>
                  <a:cubicBezTo>
                    <a:pt x="1441" y="1942"/>
                    <a:pt x="1465" y="1966"/>
                    <a:pt x="1501" y="2013"/>
                  </a:cubicBezTo>
                  <a:cubicBezTo>
                    <a:pt x="1608" y="2144"/>
                    <a:pt x="1632" y="2311"/>
                    <a:pt x="1572" y="2430"/>
                  </a:cubicBezTo>
                  <a:cubicBezTo>
                    <a:pt x="1501" y="2561"/>
                    <a:pt x="1346" y="2644"/>
                    <a:pt x="1155" y="2644"/>
                  </a:cubicBezTo>
                  <a:cubicBezTo>
                    <a:pt x="1108" y="2394"/>
                    <a:pt x="1179" y="2132"/>
                    <a:pt x="1286" y="2013"/>
                  </a:cubicBezTo>
                  <a:cubicBezTo>
                    <a:pt x="1322" y="1966"/>
                    <a:pt x="1358" y="1942"/>
                    <a:pt x="1393" y="1942"/>
                  </a:cubicBezTo>
                  <a:close/>
                  <a:moveTo>
                    <a:pt x="3072" y="2144"/>
                  </a:moveTo>
                  <a:cubicBezTo>
                    <a:pt x="3096" y="2144"/>
                    <a:pt x="3120" y="2180"/>
                    <a:pt x="3156" y="2251"/>
                  </a:cubicBezTo>
                  <a:cubicBezTo>
                    <a:pt x="3215" y="2442"/>
                    <a:pt x="3179" y="2632"/>
                    <a:pt x="3048" y="2787"/>
                  </a:cubicBezTo>
                  <a:cubicBezTo>
                    <a:pt x="2929" y="2573"/>
                    <a:pt x="2941" y="2347"/>
                    <a:pt x="3001" y="2216"/>
                  </a:cubicBezTo>
                  <a:cubicBezTo>
                    <a:pt x="3037" y="2156"/>
                    <a:pt x="3060" y="2144"/>
                    <a:pt x="3072" y="2144"/>
                  </a:cubicBezTo>
                  <a:close/>
                  <a:moveTo>
                    <a:pt x="3160" y="152"/>
                  </a:moveTo>
                  <a:cubicBezTo>
                    <a:pt x="3287" y="152"/>
                    <a:pt x="3415" y="188"/>
                    <a:pt x="3537" y="263"/>
                  </a:cubicBezTo>
                  <a:cubicBezTo>
                    <a:pt x="3846" y="465"/>
                    <a:pt x="4049" y="775"/>
                    <a:pt x="4060" y="1108"/>
                  </a:cubicBezTo>
                  <a:cubicBezTo>
                    <a:pt x="3668" y="1168"/>
                    <a:pt x="3358" y="1525"/>
                    <a:pt x="3370" y="1727"/>
                  </a:cubicBezTo>
                  <a:cubicBezTo>
                    <a:pt x="3370" y="1823"/>
                    <a:pt x="3429" y="1906"/>
                    <a:pt x="3584" y="1906"/>
                  </a:cubicBezTo>
                  <a:lnTo>
                    <a:pt x="3644" y="1906"/>
                  </a:lnTo>
                  <a:cubicBezTo>
                    <a:pt x="3953" y="1858"/>
                    <a:pt x="4180" y="1596"/>
                    <a:pt x="4203" y="1239"/>
                  </a:cubicBezTo>
                  <a:cubicBezTo>
                    <a:pt x="4370" y="1251"/>
                    <a:pt x="4537" y="1323"/>
                    <a:pt x="4668" y="1477"/>
                  </a:cubicBezTo>
                  <a:cubicBezTo>
                    <a:pt x="4906" y="1727"/>
                    <a:pt x="4846" y="2025"/>
                    <a:pt x="4763" y="2239"/>
                  </a:cubicBezTo>
                  <a:cubicBezTo>
                    <a:pt x="4549" y="2716"/>
                    <a:pt x="3965" y="3144"/>
                    <a:pt x="3537" y="3144"/>
                  </a:cubicBezTo>
                  <a:cubicBezTo>
                    <a:pt x="3418" y="3144"/>
                    <a:pt x="3310" y="3097"/>
                    <a:pt x="3239" y="3037"/>
                  </a:cubicBezTo>
                  <a:cubicBezTo>
                    <a:pt x="3191" y="2989"/>
                    <a:pt x="3156" y="2966"/>
                    <a:pt x="3120" y="2918"/>
                  </a:cubicBezTo>
                  <a:cubicBezTo>
                    <a:pt x="3298" y="2728"/>
                    <a:pt x="3358" y="2477"/>
                    <a:pt x="3287" y="2216"/>
                  </a:cubicBezTo>
                  <a:cubicBezTo>
                    <a:pt x="3227" y="2037"/>
                    <a:pt x="3132" y="2013"/>
                    <a:pt x="3072" y="2013"/>
                  </a:cubicBezTo>
                  <a:cubicBezTo>
                    <a:pt x="3001" y="2013"/>
                    <a:pt x="2929" y="2073"/>
                    <a:pt x="2870" y="2180"/>
                  </a:cubicBezTo>
                  <a:cubicBezTo>
                    <a:pt x="2775" y="2358"/>
                    <a:pt x="2763" y="2632"/>
                    <a:pt x="2929" y="2906"/>
                  </a:cubicBezTo>
                  <a:cubicBezTo>
                    <a:pt x="2763" y="3037"/>
                    <a:pt x="2441" y="3168"/>
                    <a:pt x="1858" y="3168"/>
                  </a:cubicBezTo>
                  <a:lnTo>
                    <a:pt x="1798" y="3168"/>
                  </a:lnTo>
                  <a:cubicBezTo>
                    <a:pt x="1429" y="3156"/>
                    <a:pt x="1262" y="2978"/>
                    <a:pt x="1203" y="2787"/>
                  </a:cubicBezTo>
                  <a:cubicBezTo>
                    <a:pt x="1429" y="2775"/>
                    <a:pt x="1620" y="2644"/>
                    <a:pt x="1727" y="2501"/>
                  </a:cubicBezTo>
                  <a:cubicBezTo>
                    <a:pt x="1810" y="2323"/>
                    <a:pt x="1786" y="2120"/>
                    <a:pt x="1632" y="1942"/>
                  </a:cubicBezTo>
                  <a:cubicBezTo>
                    <a:pt x="1560" y="1835"/>
                    <a:pt x="1489" y="1823"/>
                    <a:pt x="1429" y="1823"/>
                  </a:cubicBezTo>
                  <a:cubicBezTo>
                    <a:pt x="1334" y="1823"/>
                    <a:pt x="1262" y="1858"/>
                    <a:pt x="1203" y="1942"/>
                  </a:cubicBezTo>
                  <a:cubicBezTo>
                    <a:pt x="1084" y="2085"/>
                    <a:pt x="989" y="2370"/>
                    <a:pt x="1024" y="2644"/>
                  </a:cubicBezTo>
                  <a:cubicBezTo>
                    <a:pt x="858" y="2620"/>
                    <a:pt x="691" y="2525"/>
                    <a:pt x="536" y="2406"/>
                  </a:cubicBezTo>
                  <a:cubicBezTo>
                    <a:pt x="143" y="2132"/>
                    <a:pt x="239" y="1739"/>
                    <a:pt x="274" y="1573"/>
                  </a:cubicBezTo>
                  <a:cubicBezTo>
                    <a:pt x="381" y="1239"/>
                    <a:pt x="691" y="953"/>
                    <a:pt x="953" y="953"/>
                  </a:cubicBezTo>
                  <a:cubicBezTo>
                    <a:pt x="1012" y="953"/>
                    <a:pt x="1072" y="965"/>
                    <a:pt x="1132" y="1001"/>
                  </a:cubicBezTo>
                  <a:cubicBezTo>
                    <a:pt x="1137" y="1007"/>
                    <a:pt x="1146" y="1010"/>
                    <a:pt x="1158" y="1010"/>
                  </a:cubicBezTo>
                  <a:cubicBezTo>
                    <a:pt x="1170" y="1010"/>
                    <a:pt x="1185" y="1007"/>
                    <a:pt x="1203" y="1001"/>
                  </a:cubicBezTo>
                  <a:cubicBezTo>
                    <a:pt x="1215" y="977"/>
                    <a:pt x="1227" y="953"/>
                    <a:pt x="1227" y="918"/>
                  </a:cubicBezTo>
                  <a:cubicBezTo>
                    <a:pt x="1227" y="918"/>
                    <a:pt x="1191" y="525"/>
                    <a:pt x="1370" y="311"/>
                  </a:cubicBezTo>
                  <a:cubicBezTo>
                    <a:pt x="1446" y="227"/>
                    <a:pt x="1555" y="184"/>
                    <a:pt x="1696" y="184"/>
                  </a:cubicBezTo>
                  <a:cubicBezTo>
                    <a:pt x="1797" y="184"/>
                    <a:pt x="1914" y="206"/>
                    <a:pt x="2048" y="251"/>
                  </a:cubicBezTo>
                  <a:cubicBezTo>
                    <a:pt x="2179" y="299"/>
                    <a:pt x="2298" y="346"/>
                    <a:pt x="2394" y="418"/>
                  </a:cubicBezTo>
                  <a:cubicBezTo>
                    <a:pt x="2203" y="703"/>
                    <a:pt x="2120" y="1073"/>
                    <a:pt x="2346" y="1263"/>
                  </a:cubicBezTo>
                  <a:cubicBezTo>
                    <a:pt x="2405" y="1323"/>
                    <a:pt x="2477" y="1358"/>
                    <a:pt x="2560" y="1358"/>
                  </a:cubicBezTo>
                  <a:cubicBezTo>
                    <a:pt x="2691" y="1358"/>
                    <a:pt x="2798" y="1263"/>
                    <a:pt x="2834" y="1132"/>
                  </a:cubicBezTo>
                  <a:cubicBezTo>
                    <a:pt x="2917" y="942"/>
                    <a:pt x="2870" y="644"/>
                    <a:pt x="2620" y="406"/>
                  </a:cubicBezTo>
                  <a:cubicBezTo>
                    <a:pt x="2772" y="239"/>
                    <a:pt x="2963" y="152"/>
                    <a:pt x="3160" y="152"/>
                  </a:cubicBezTo>
                  <a:close/>
                  <a:moveTo>
                    <a:pt x="3156" y="1"/>
                  </a:moveTo>
                  <a:cubicBezTo>
                    <a:pt x="2917" y="1"/>
                    <a:pt x="2679" y="108"/>
                    <a:pt x="2501" y="299"/>
                  </a:cubicBezTo>
                  <a:cubicBezTo>
                    <a:pt x="2394" y="227"/>
                    <a:pt x="2263" y="144"/>
                    <a:pt x="2108" y="108"/>
                  </a:cubicBezTo>
                  <a:cubicBezTo>
                    <a:pt x="1960" y="53"/>
                    <a:pt x="1826" y="26"/>
                    <a:pt x="1707" y="26"/>
                  </a:cubicBezTo>
                  <a:cubicBezTo>
                    <a:pt x="1521" y="26"/>
                    <a:pt x="1372" y="92"/>
                    <a:pt x="1262" y="215"/>
                  </a:cubicBezTo>
                  <a:cubicBezTo>
                    <a:pt x="1108" y="394"/>
                    <a:pt x="1084" y="656"/>
                    <a:pt x="1084" y="811"/>
                  </a:cubicBezTo>
                  <a:cubicBezTo>
                    <a:pt x="1036" y="787"/>
                    <a:pt x="989" y="787"/>
                    <a:pt x="953" y="787"/>
                  </a:cubicBezTo>
                  <a:cubicBezTo>
                    <a:pt x="620" y="787"/>
                    <a:pt x="262" y="1120"/>
                    <a:pt x="131" y="1513"/>
                  </a:cubicBezTo>
                  <a:cubicBezTo>
                    <a:pt x="0" y="1906"/>
                    <a:pt x="96" y="2275"/>
                    <a:pt x="429" y="2513"/>
                  </a:cubicBezTo>
                  <a:cubicBezTo>
                    <a:pt x="620" y="2668"/>
                    <a:pt x="846" y="2751"/>
                    <a:pt x="1036" y="2787"/>
                  </a:cubicBezTo>
                  <a:cubicBezTo>
                    <a:pt x="1132" y="3109"/>
                    <a:pt x="1393" y="3323"/>
                    <a:pt x="1786" y="3323"/>
                  </a:cubicBezTo>
                  <a:lnTo>
                    <a:pt x="1858" y="3323"/>
                  </a:lnTo>
                  <a:cubicBezTo>
                    <a:pt x="2358" y="3323"/>
                    <a:pt x="2751" y="3216"/>
                    <a:pt x="3013" y="3037"/>
                  </a:cubicBezTo>
                  <a:cubicBezTo>
                    <a:pt x="3048" y="3085"/>
                    <a:pt x="3108" y="3132"/>
                    <a:pt x="3144" y="3168"/>
                  </a:cubicBezTo>
                  <a:cubicBezTo>
                    <a:pt x="3251" y="3263"/>
                    <a:pt x="3394" y="3299"/>
                    <a:pt x="3537" y="3299"/>
                  </a:cubicBezTo>
                  <a:cubicBezTo>
                    <a:pt x="4025" y="3299"/>
                    <a:pt x="4656" y="2847"/>
                    <a:pt x="4894" y="2311"/>
                  </a:cubicBezTo>
                  <a:cubicBezTo>
                    <a:pt x="5037" y="1954"/>
                    <a:pt x="5001" y="1620"/>
                    <a:pt x="4775" y="1382"/>
                  </a:cubicBezTo>
                  <a:cubicBezTo>
                    <a:pt x="4608" y="1204"/>
                    <a:pt x="4418" y="1096"/>
                    <a:pt x="4203" y="1096"/>
                  </a:cubicBezTo>
                  <a:cubicBezTo>
                    <a:pt x="4180" y="727"/>
                    <a:pt x="3965" y="370"/>
                    <a:pt x="3608" y="144"/>
                  </a:cubicBezTo>
                  <a:cubicBezTo>
                    <a:pt x="3465" y="49"/>
                    <a:pt x="3310" y="1"/>
                    <a:pt x="31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5"/>
            <p:cNvSpPr/>
            <p:nvPr/>
          </p:nvSpPr>
          <p:spPr>
            <a:xfrm>
              <a:off x="3967600" y="2615650"/>
              <a:ext cx="139750" cy="79675"/>
            </a:xfrm>
            <a:custGeom>
              <a:avLst/>
              <a:gdLst/>
              <a:ahLst/>
              <a:cxnLst/>
              <a:rect l="l" t="t" r="r" b="b"/>
              <a:pathLst>
                <a:path w="5590" h="3187" extrusionOk="0">
                  <a:moveTo>
                    <a:pt x="3414" y="0"/>
                  </a:moveTo>
                  <a:cubicBezTo>
                    <a:pt x="3153" y="0"/>
                    <a:pt x="2921" y="146"/>
                    <a:pt x="2762" y="338"/>
                  </a:cubicBezTo>
                  <a:lnTo>
                    <a:pt x="2762" y="338"/>
                  </a:lnTo>
                  <a:cubicBezTo>
                    <a:pt x="2656" y="251"/>
                    <a:pt x="2518" y="173"/>
                    <a:pt x="2341" y="114"/>
                  </a:cubicBezTo>
                  <a:cubicBezTo>
                    <a:pt x="2193" y="65"/>
                    <a:pt x="2069" y="44"/>
                    <a:pt x="1964" y="44"/>
                  </a:cubicBezTo>
                  <a:cubicBezTo>
                    <a:pt x="1306" y="44"/>
                    <a:pt x="1412" y="876"/>
                    <a:pt x="1412" y="876"/>
                  </a:cubicBezTo>
                  <a:cubicBezTo>
                    <a:pt x="1343" y="833"/>
                    <a:pt x="1269" y="814"/>
                    <a:pt x="1193" y="814"/>
                  </a:cubicBezTo>
                  <a:cubicBezTo>
                    <a:pt x="639" y="814"/>
                    <a:pt x="0" y="1854"/>
                    <a:pt x="733" y="2388"/>
                  </a:cubicBezTo>
                  <a:cubicBezTo>
                    <a:pt x="957" y="2557"/>
                    <a:pt x="1170" y="2636"/>
                    <a:pt x="1353" y="2652"/>
                  </a:cubicBezTo>
                  <a:lnTo>
                    <a:pt x="1353" y="2652"/>
                  </a:lnTo>
                  <a:cubicBezTo>
                    <a:pt x="1416" y="2933"/>
                    <a:pt x="1616" y="3177"/>
                    <a:pt x="2043" y="3186"/>
                  </a:cubicBezTo>
                  <a:cubicBezTo>
                    <a:pt x="2069" y="3187"/>
                    <a:pt x="2096" y="3187"/>
                    <a:pt x="2121" y="3187"/>
                  </a:cubicBezTo>
                  <a:cubicBezTo>
                    <a:pt x="2684" y="3187"/>
                    <a:pt x="3068" y="3058"/>
                    <a:pt x="3286" y="2864"/>
                  </a:cubicBezTo>
                  <a:lnTo>
                    <a:pt x="3286" y="2864"/>
                  </a:lnTo>
                  <a:cubicBezTo>
                    <a:pt x="3329" y="2922"/>
                    <a:pt x="3383" y="2978"/>
                    <a:pt x="3448" y="3031"/>
                  </a:cubicBezTo>
                  <a:cubicBezTo>
                    <a:pt x="3548" y="3110"/>
                    <a:pt x="3668" y="3145"/>
                    <a:pt x="3798" y="3145"/>
                  </a:cubicBezTo>
                  <a:cubicBezTo>
                    <a:pt x="4537" y="3145"/>
                    <a:pt x="5589" y="2021"/>
                    <a:pt x="4972" y="1353"/>
                  </a:cubicBezTo>
                  <a:cubicBezTo>
                    <a:pt x="4798" y="1165"/>
                    <a:pt x="4612" y="1094"/>
                    <a:pt x="4438" y="1094"/>
                  </a:cubicBezTo>
                  <a:cubicBezTo>
                    <a:pt x="4421" y="1094"/>
                    <a:pt x="4403" y="1095"/>
                    <a:pt x="4386" y="1096"/>
                  </a:cubicBezTo>
                  <a:lnTo>
                    <a:pt x="4386" y="1096"/>
                  </a:lnTo>
                  <a:cubicBezTo>
                    <a:pt x="4397" y="767"/>
                    <a:pt x="4235" y="385"/>
                    <a:pt x="3829" y="126"/>
                  </a:cubicBezTo>
                  <a:cubicBezTo>
                    <a:pt x="3687" y="38"/>
                    <a:pt x="3547" y="0"/>
                    <a:pt x="3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5"/>
            <p:cNvSpPr/>
            <p:nvPr/>
          </p:nvSpPr>
          <p:spPr>
            <a:xfrm>
              <a:off x="3973725" y="2614625"/>
              <a:ext cx="125925" cy="82775"/>
            </a:xfrm>
            <a:custGeom>
              <a:avLst/>
              <a:gdLst/>
              <a:ahLst/>
              <a:cxnLst/>
              <a:rect l="l" t="t" r="r" b="b"/>
              <a:pathLst>
                <a:path w="5037" h="3311" extrusionOk="0">
                  <a:moveTo>
                    <a:pt x="2524" y="489"/>
                  </a:moveTo>
                  <a:cubicBezTo>
                    <a:pt x="2738" y="679"/>
                    <a:pt x="2762" y="917"/>
                    <a:pt x="2703" y="1048"/>
                  </a:cubicBezTo>
                  <a:cubicBezTo>
                    <a:pt x="2673" y="1137"/>
                    <a:pt x="2626" y="1180"/>
                    <a:pt x="2568" y="1180"/>
                  </a:cubicBezTo>
                  <a:cubicBezTo>
                    <a:pt x="2533" y="1180"/>
                    <a:pt x="2494" y="1163"/>
                    <a:pt x="2453" y="1132"/>
                  </a:cubicBezTo>
                  <a:cubicBezTo>
                    <a:pt x="2322" y="1013"/>
                    <a:pt x="2346" y="727"/>
                    <a:pt x="2524" y="489"/>
                  </a:cubicBezTo>
                  <a:close/>
                  <a:moveTo>
                    <a:pt x="4060" y="1227"/>
                  </a:moveTo>
                  <a:lnTo>
                    <a:pt x="4060" y="1227"/>
                  </a:lnTo>
                  <a:cubicBezTo>
                    <a:pt x="4024" y="1513"/>
                    <a:pt x="3870" y="1703"/>
                    <a:pt x="3643" y="1739"/>
                  </a:cubicBezTo>
                  <a:lnTo>
                    <a:pt x="3596" y="1739"/>
                  </a:lnTo>
                  <a:cubicBezTo>
                    <a:pt x="3536" y="1739"/>
                    <a:pt x="3536" y="1727"/>
                    <a:pt x="3536" y="1703"/>
                  </a:cubicBezTo>
                  <a:cubicBezTo>
                    <a:pt x="3524" y="1584"/>
                    <a:pt x="3751" y="1310"/>
                    <a:pt x="4060" y="1227"/>
                  </a:cubicBezTo>
                  <a:close/>
                  <a:moveTo>
                    <a:pt x="1405" y="1929"/>
                  </a:moveTo>
                  <a:cubicBezTo>
                    <a:pt x="1453" y="1929"/>
                    <a:pt x="1488" y="1965"/>
                    <a:pt x="1512" y="2001"/>
                  </a:cubicBezTo>
                  <a:cubicBezTo>
                    <a:pt x="1619" y="2144"/>
                    <a:pt x="1643" y="2298"/>
                    <a:pt x="1584" y="2417"/>
                  </a:cubicBezTo>
                  <a:cubicBezTo>
                    <a:pt x="1512" y="2560"/>
                    <a:pt x="1369" y="2644"/>
                    <a:pt x="1167" y="2644"/>
                  </a:cubicBezTo>
                  <a:cubicBezTo>
                    <a:pt x="1119" y="2394"/>
                    <a:pt x="1203" y="2120"/>
                    <a:pt x="1310" y="2001"/>
                  </a:cubicBezTo>
                  <a:cubicBezTo>
                    <a:pt x="1334" y="1965"/>
                    <a:pt x="1381" y="1929"/>
                    <a:pt x="1405" y="1929"/>
                  </a:cubicBezTo>
                  <a:close/>
                  <a:moveTo>
                    <a:pt x="3096" y="2144"/>
                  </a:moveTo>
                  <a:cubicBezTo>
                    <a:pt x="3096" y="2144"/>
                    <a:pt x="3119" y="2167"/>
                    <a:pt x="3167" y="2239"/>
                  </a:cubicBezTo>
                  <a:cubicBezTo>
                    <a:pt x="3227" y="2441"/>
                    <a:pt x="3191" y="2632"/>
                    <a:pt x="3060" y="2775"/>
                  </a:cubicBezTo>
                  <a:cubicBezTo>
                    <a:pt x="2941" y="2572"/>
                    <a:pt x="2953" y="2346"/>
                    <a:pt x="3012" y="2215"/>
                  </a:cubicBezTo>
                  <a:cubicBezTo>
                    <a:pt x="3048" y="2156"/>
                    <a:pt x="3072" y="2144"/>
                    <a:pt x="3096" y="2144"/>
                  </a:cubicBezTo>
                  <a:close/>
                  <a:moveTo>
                    <a:pt x="3156" y="151"/>
                  </a:moveTo>
                  <a:cubicBezTo>
                    <a:pt x="3284" y="151"/>
                    <a:pt x="3414" y="187"/>
                    <a:pt x="3536" y="262"/>
                  </a:cubicBezTo>
                  <a:cubicBezTo>
                    <a:pt x="3846" y="453"/>
                    <a:pt x="4048" y="774"/>
                    <a:pt x="4060" y="1096"/>
                  </a:cubicBezTo>
                  <a:cubicBezTo>
                    <a:pt x="3667" y="1155"/>
                    <a:pt x="3358" y="1513"/>
                    <a:pt x="3370" y="1727"/>
                  </a:cubicBezTo>
                  <a:cubicBezTo>
                    <a:pt x="3370" y="1810"/>
                    <a:pt x="3429" y="1906"/>
                    <a:pt x="3584" y="1906"/>
                  </a:cubicBezTo>
                  <a:lnTo>
                    <a:pt x="3643" y="1906"/>
                  </a:lnTo>
                  <a:cubicBezTo>
                    <a:pt x="3953" y="1858"/>
                    <a:pt x="4179" y="1584"/>
                    <a:pt x="4203" y="1227"/>
                  </a:cubicBezTo>
                  <a:cubicBezTo>
                    <a:pt x="4370" y="1251"/>
                    <a:pt x="4536" y="1322"/>
                    <a:pt x="4667" y="1465"/>
                  </a:cubicBezTo>
                  <a:cubicBezTo>
                    <a:pt x="4905" y="1727"/>
                    <a:pt x="4846" y="2025"/>
                    <a:pt x="4763" y="2227"/>
                  </a:cubicBezTo>
                  <a:cubicBezTo>
                    <a:pt x="4548" y="2703"/>
                    <a:pt x="3965" y="3132"/>
                    <a:pt x="3536" y="3132"/>
                  </a:cubicBezTo>
                  <a:cubicBezTo>
                    <a:pt x="3417" y="3132"/>
                    <a:pt x="3310" y="3096"/>
                    <a:pt x="3239" y="3037"/>
                  </a:cubicBezTo>
                  <a:cubicBezTo>
                    <a:pt x="3191" y="2989"/>
                    <a:pt x="3155" y="2953"/>
                    <a:pt x="3119" y="2918"/>
                  </a:cubicBezTo>
                  <a:cubicBezTo>
                    <a:pt x="3298" y="2715"/>
                    <a:pt x="3358" y="2465"/>
                    <a:pt x="3286" y="2215"/>
                  </a:cubicBezTo>
                  <a:cubicBezTo>
                    <a:pt x="3227" y="2036"/>
                    <a:pt x="3131" y="2001"/>
                    <a:pt x="3072" y="2001"/>
                  </a:cubicBezTo>
                  <a:cubicBezTo>
                    <a:pt x="3000" y="2001"/>
                    <a:pt x="2929" y="2060"/>
                    <a:pt x="2869" y="2167"/>
                  </a:cubicBezTo>
                  <a:cubicBezTo>
                    <a:pt x="2774" y="2346"/>
                    <a:pt x="2762" y="2632"/>
                    <a:pt x="2929" y="2894"/>
                  </a:cubicBezTo>
                  <a:cubicBezTo>
                    <a:pt x="2762" y="3037"/>
                    <a:pt x="2441" y="3168"/>
                    <a:pt x="1857" y="3168"/>
                  </a:cubicBezTo>
                  <a:lnTo>
                    <a:pt x="1798" y="3168"/>
                  </a:lnTo>
                  <a:cubicBezTo>
                    <a:pt x="1429" y="3144"/>
                    <a:pt x="1262" y="2977"/>
                    <a:pt x="1203" y="2775"/>
                  </a:cubicBezTo>
                  <a:cubicBezTo>
                    <a:pt x="1441" y="2763"/>
                    <a:pt x="1631" y="2644"/>
                    <a:pt x="1703" y="2489"/>
                  </a:cubicBezTo>
                  <a:cubicBezTo>
                    <a:pt x="1798" y="2310"/>
                    <a:pt x="1762" y="2108"/>
                    <a:pt x="1619" y="1929"/>
                  </a:cubicBezTo>
                  <a:cubicBezTo>
                    <a:pt x="1548" y="1822"/>
                    <a:pt x="1465" y="1810"/>
                    <a:pt x="1405" y="1810"/>
                  </a:cubicBezTo>
                  <a:cubicBezTo>
                    <a:pt x="1322" y="1810"/>
                    <a:pt x="1250" y="1858"/>
                    <a:pt x="1191" y="1929"/>
                  </a:cubicBezTo>
                  <a:cubicBezTo>
                    <a:pt x="1072" y="2072"/>
                    <a:pt x="976" y="2358"/>
                    <a:pt x="1012" y="2644"/>
                  </a:cubicBezTo>
                  <a:cubicBezTo>
                    <a:pt x="845" y="2608"/>
                    <a:pt x="679" y="2525"/>
                    <a:pt x="512" y="2406"/>
                  </a:cubicBezTo>
                  <a:cubicBezTo>
                    <a:pt x="131" y="2120"/>
                    <a:pt x="214" y="1739"/>
                    <a:pt x="262" y="1572"/>
                  </a:cubicBezTo>
                  <a:cubicBezTo>
                    <a:pt x="369" y="1227"/>
                    <a:pt x="679" y="941"/>
                    <a:pt x="929" y="941"/>
                  </a:cubicBezTo>
                  <a:cubicBezTo>
                    <a:pt x="988" y="941"/>
                    <a:pt x="1048" y="965"/>
                    <a:pt x="1107" y="989"/>
                  </a:cubicBezTo>
                  <a:cubicBezTo>
                    <a:pt x="1119" y="995"/>
                    <a:pt x="1131" y="998"/>
                    <a:pt x="1145" y="998"/>
                  </a:cubicBezTo>
                  <a:cubicBezTo>
                    <a:pt x="1158" y="998"/>
                    <a:pt x="1173" y="995"/>
                    <a:pt x="1191" y="989"/>
                  </a:cubicBezTo>
                  <a:cubicBezTo>
                    <a:pt x="1203" y="977"/>
                    <a:pt x="1214" y="941"/>
                    <a:pt x="1214" y="917"/>
                  </a:cubicBezTo>
                  <a:cubicBezTo>
                    <a:pt x="1214" y="917"/>
                    <a:pt x="1155" y="513"/>
                    <a:pt x="1345" y="310"/>
                  </a:cubicBezTo>
                  <a:cubicBezTo>
                    <a:pt x="1433" y="222"/>
                    <a:pt x="1545" y="180"/>
                    <a:pt x="1683" y="180"/>
                  </a:cubicBezTo>
                  <a:cubicBezTo>
                    <a:pt x="1788" y="180"/>
                    <a:pt x="1909" y="204"/>
                    <a:pt x="2048" y="251"/>
                  </a:cubicBezTo>
                  <a:cubicBezTo>
                    <a:pt x="2179" y="286"/>
                    <a:pt x="2298" y="334"/>
                    <a:pt x="2393" y="405"/>
                  </a:cubicBezTo>
                  <a:cubicBezTo>
                    <a:pt x="2203" y="691"/>
                    <a:pt x="2119" y="1060"/>
                    <a:pt x="2346" y="1263"/>
                  </a:cubicBezTo>
                  <a:cubicBezTo>
                    <a:pt x="2410" y="1319"/>
                    <a:pt x="2483" y="1345"/>
                    <a:pt x="2553" y="1345"/>
                  </a:cubicBezTo>
                  <a:cubicBezTo>
                    <a:pt x="2675" y="1345"/>
                    <a:pt x="2788" y="1264"/>
                    <a:pt x="2834" y="1120"/>
                  </a:cubicBezTo>
                  <a:cubicBezTo>
                    <a:pt x="2917" y="929"/>
                    <a:pt x="2869" y="632"/>
                    <a:pt x="2619" y="393"/>
                  </a:cubicBezTo>
                  <a:cubicBezTo>
                    <a:pt x="2770" y="235"/>
                    <a:pt x="2961" y="151"/>
                    <a:pt x="3156" y="151"/>
                  </a:cubicBezTo>
                  <a:close/>
                  <a:moveTo>
                    <a:pt x="3155" y="1"/>
                  </a:moveTo>
                  <a:cubicBezTo>
                    <a:pt x="2917" y="1"/>
                    <a:pt x="2679" y="96"/>
                    <a:pt x="2500" y="298"/>
                  </a:cubicBezTo>
                  <a:cubicBezTo>
                    <a:pt x="2393" y="215"/>
                    <a:pt x="2262" y="143"/>
                    <a:pt x="2107" y="96"/>
                  </a:cubicBezTo>
                  <a:cubicBezTo>
                    <a:pt x="1962" y="46"/>
                    <a:pt x="1831" y="22"/>
                    <a:pt x="1714" y="22"/>
                  </a:cubicBezTo>
                  <a:cubicBezTo>
                    <a:pt x="1524" y="22"/>
                    <a:pt x="1373" y="85"/>
                    <a:pt x="1262" y="203"/>
                  </a:cubicBezTo>
                  <a:cubicBezTo>
                    <a:pt x="1107" y="382"/>
                    <a:pt x="1084" y="655"/>
                    <a:pt x="1084" y="798"/>
                  </a:cubicBezTo>
                  <a:cubicBezTo>
                    <a:pt x="1036" y="786"/>
                    <a:pt x="988" y="786"/>
                    <a:pt x="953" y="786"/>
                  </a:cubicBezTo>
                  <a:cubicBezTo>
                    <a:pt x="619" y="786"/>
                    <a:pt x="262" y="1108"/>
                    <a:pt x="131" y="1513"/>
                  </a:cubicBezTo>
                  <a:cubicBezTo>
                    <a:pt x="0" y="1894"/>
                    <a:pt x="95" y="2275"/>
                    <a:pt x="429" y="2513"/>
                  </a:cubicBezTo>
                  <a:cubicBezTo>
                    <a:pt x="619" y="2656"/>
                    <a:pt x="845" y="2751"/>
                    <a:pt x="1036" y="2775"/>
                  </a:cubicBezTo>
                  <a:cubicBezTo>
                    <a:pt x="1131" y="3108"/>
                    <a:pt x="1393" y="3310"/>
                    <a:pt x="1786" y="3310"/>
                  </a:cubicBezTo>
                  <a:lnTo>
                    <a:pt x="1857" y="3310"/>
                  </a:lnTo>
                  <a:cubicBezTo>
                    <a:pt x="2357" y="3310"/>
                    <a:pt x="2762" y="3215"/>
                    <a:pt x="3012" y="3037"/>
                  </a:cubicBezTo>
                  <a:cubicBezTo>
                    <a:pt x="3048" y="3072"/>
                    <a:pt x="3108" y="3120"/>
                    <a:pt x="3155" y="3168"/>
                  </a:cubicBezTo>
                  <a:cubicBezTo>
                    <a:pt x="3250" y="3251"/>
                    <a:pt x="3393" y="3299"/>
                    <a:pt x="3536" y="3299"/>
                  </a:cubicBezTo>
                  <a:cubicBezTo>
                    <a:pt x="4024" y="3299"/>
                    <a:pt x="4655" y="2834"/>
                    <a:pt x="4894" y="2298"/>
                  </a:cubicBezTo>
                  <a:cubicBezTo>
                    <a:pt x="5036" y="1941"/>
                    <a:pt x="5001" y="1620"/>
                    <a:pt x="4774" y="1382"/>
                  </a:cubicBezTo>
                  <a:cubicBezTo>
                    <a:pt x="4608" y="1203"/>
                    <a:pt x="4417" y="1096"/>
                    <a:pt x="4203" y="1096"/>
                  </a:cubicBezTo>
                  <a:cubicBezTo>
                    <a:pt x="4179" y="727"/>
                    <a:pt x="3965" y="370"/>
                    <a:pt x="3608" y="143"/>
                  </a:cubicBezTo>
                  <a:cubicBezTo>
                    <a:pt x="3465" y="36"/>
                    <a:pt x="3310" y="1"/>
                    <a:pt x="31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5"/>
            <p:cNvSpPr/>
            <p:nvPr/>
          </p:nvSpPr>
          <p:spPr>
            <a:xfrm>
              <a:off x="4144300" y="2919750"/>
              <a:ext cx="51175" cy="38450"/>
            </a:xfrm>
            <a:custGeom>
              <a:avLst/>
              <a:gdLst/>
              <a:ahLst/>
              <a:cxnLst/>
              <a:rect l="l" t="t" r="r" b="b"/>
              <a:pathLst>
                <a:path w="2047" h="1538" extrusionOk="0">
                  <a:moveTo>
                    <a:pt x="789" y="0"/>
                  </a:moveTo>
                  <a:cubicBezTo>
                    <a:pt x="491" y="0"/>
                    <a:pt x="111" y="76"/>
                    <a:pt x="47" y="452"/>
                  </a:cubicBezTo>
                  <a:cubicBezTo>
                    <a:pt x="0" y="732"/>
                    <a:pt x="255" y="832"/>
                    <a:pt x="527" y="832"/>
                  </a:cubicBezTo>
                  <a:cubicBezTo>
                    <a:pt x="611" y="832"/>
                    <a:pt x="697" y="822"/>
                    <a:pt x="777" y="805"/>
                  </a:cubicBezTo>
                  <a:lnTo>
                    <a:pt x="777" y="805"/>
                  </a:lnTo>
                  <a:cubicBezTo>
                    <a:pt x="669" y="1050"/>
                    <a:pt x="623" y="1374"/>
                    <a:pt x="833" y="1512"/>
                  </a:cubicBezTo>
                  <a:cubicBezTo>
                    <a:pt x="863" y="1529"/>
                    <a:pt x="896" y="1538"/>
                    <a:pt x="931" y="1538"/>
                  </a:cubicBezTo>
                  <a:cubicBezTo>
                    <a:pt x="1360" y="1538"/>
                    <a:pt x="2046" y="277"/>
                    <a:pt x="1154" y="35"/>
                  </a:cubicBezTo>
                  <a:cubicBezTo>
                    <a:pt x="1154" y="35"/>
                    <a:pt x="991" y="0"/>
                    <a:pt x="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5"/>
            <p:cNvSpPr/>
            <p:nvPr/>
          </p:nvSpPr>
          <p:spPr>
            <a:xfrm>
              <a:off x="4143675" y="2917650"/>
              <a:ext cx="43475" cy="42575"/>
            </a:xfrm>
            <a:custGeom>
              <a:avLst/>
              <a:gdLst/>
              <a:ahLst/>
              <a:cxnLst/>
              <a:rect l="l" t="t" r="r" b="b"/>
              <a:pathLst>
                <a:path w="1739" h="1703" extrusionOk="0">
                  <a:moveTo>
                    <a:pt x="1060" y="655"/>
                  </a:moveTo>
                  <a:lnTo>
                    <a:pt x="1084" y="691"/>
                  </a:lnTo>
                  <a:cubicBezTo>
                    <a:pt x="1072" y="703"/>
                    <a:pt x="1024" y="750"/>
                    <a:pt x="953" y="774"/>
                  </a:cubicBezTo>
                  <a:cubicBezTo>
                    <a:pt x="1013" y="703"/>
                    <a:pt x="1036" y="655"/>
                    <a:pt x="1060" y="655"/>
                  </a:cubicBezTo>
                  <a:close/>
                  <a:moveTo>
                    <a:pt x="834" y="167"/>
                  </a:moveTo>
                  <a:cubicBezTo>
                    <a:pt x="1013" y="167"/>
                    <a:pt x="1179" y="202"/>
                    <a:pt x="1179" y="202"/>
                  </a:cubicBezTo>
                  <a:cubicBezTo>
                    <a:pt x="1536" y="286"/>
                    <a:pt x="1572" y="548"/>
                    <a:pt x="1548" y="762"/>
                  </a:cubicBezTo>
                  <a:cubicBezTo>
                    <a:pt x="1495" y="1146"/>
                    <a:pt x="1173" y="1540"/>
                    <a:pt x="979" y="1540"/>
                  </a:cubicBezTo>
                  <a:cubicBezTo>
                    <a:pt x="956" y="1540"/>
                    <a:pt x="936" y="1535"/>
                    <a:pt x="917" y="1524"/>
                  </a:cubicBezTo>
                  <a:cubicBezTo>
                    <a:pt x="763" y="1417"/>
                    <a:pt x="786" y="1167"/>
                    <a:pt x="858" y="953"/>
                  </a:cubicBezTo>
                  <a:cubicBezTo>
                    <a:pt x="977" y="929"/>
                    <a:pt x="1191" y="869"/>
                    <a:pt x="1251" y="738"/>
                  </a:cubicBezTo>
                  <a:cubicBezTo>
                    <a:pt x="1263" y="703"/>
                    <a:pt x="1263" y="631"/>
                    <a:pt x="1179" y="548"/>
                  </a:cubicBezTo>
                  <a:cubicBezTo>
                    <a:pt x="1155" y="536"/>
                    <a:pt x="1132" y="524"/>
                    <a:pt x="1096" y="524"/>
                  </a:cubicBezTo>
                  <a:cubicBezTo>
                    <a:pt x="953" y="524"/>
                    <a:pt x="834" y="726"/>
                    <a:pt x="786" y="834"/>
                  </a:cubicBezTo>
                  <a:cubicBezTo>
                    <a:pt x="715" y="845"/>
                    <a:pt x="655" y="845"/>
                    <a:pt x="596" y="845"/>
                  </a:cubicBezTo>
                  <a:cubicBezTo>
                    <a:pt x="417" y="845"/>
                    <a:pt x="286" y="810"/>
                    <a:pt x="227" y="738"/>
                  </a:cubicBezTo>
                  <a:cubicBezTo>
                    <a:pt x="179" y="691"/>
                    <a:pt x="167" y="631"/>
                    <a:pt x="179" y="548"/>
                  </a:cubicBezTo>
                  <a:cubicBezTo>
                    <a:pt x="227" y="298"/>
                    <a:pt x="441" y="167"/>
                    <a:pt x="834" y="167"/>
                  </a:cubicBezTo>
                  <a:close/>
                  <a:moveTo>
                    <a:pt x="822" y="0"/>
                  </a:moveTo>
                  <a:cubicBezTo>
                    <a:pt x="358" y="0"/>
                    <a:pt x="72" y="202"/>
                    <a:pt x="12" y="524"/>
                  </a:cubicBezTo>
                  <a:cubicBezTo>
                    <a:pt x="1" y="643"/>
                    <a:pt x="24" y="750"/>
                    <a:pt x="84" y="822"/>
                  </a:cubicBezTo>
                  <a:cubicBezTo>
                    <a:pt x="176" y="934"/>
                    <a:pt x="363" y="993"/>
                    <a:pt x="587" y="993"/>
                  </a:cubicBezTo>
                  <a:cubicBezTo>
                    <a:pt x="625" y="993"/>
                    <a:pt x="663" y="992"/>
                    <a:pt x="703" y="988"/>
                  </a:cubicBezTo>
                  <a:lnTo>
                    <a:pt x="703" y="988"/>
                  </a:lnTo>
                  <a:cubicBezTo>
                    <a:pt x="620" y="1238"/>
                    <a:pt x="620" y="1524"/>
                    <a:pt x="846" y="1655"/>
                  </a:cubicBezTo>
                  <a:cubicBezTo>
                    <a:pt x="870" y="1691"/>
                    <a:pt x="941" y="1703"/>
                    <a:pt x="977" y="1703"/>
                  </a:cubicBezTo>
                  <a:cubicBezTo>
                    <a:pt x="1263" y="1703"/>
                    <a:pt x="1620" y="1226"/>
                    <a:pt x="1691" y="774"/>
                  </a:cubicBezTo>
                  <a:cubicBezTo>
                    <a:pt x="1739" y="405"/>
                    <a:pt x="1560" y="143"/>
                    <a:pt x="1203" y="48"/>
                  </a:cubicBezTo>
                  <a:cubicBezTo>
                    <a:pt x="1191" y="36"/>
                    <a:pt x="1024" y="0"/>
                    <a:pt x="82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5"/>
            <p:cNvSpPr/>
            <p:nvPr/>
          </p:nvSpPr>
          <p:spPr>
            <a:xfrm>
              <a:off x="4174625" y="2880050"/>
              <a:ext cx="45950" cy="38325"/>
            </a:xfrm>
            <a:custGeom>
              <a:avLst/>
              <a:gdLst/>
              <a:ahLst/>
              <a:cxnLst/>
              <a:rect l="l" t="t" r="r" b="b"/>
              <a:pathLst>
                <a:path w="1838" h="1533" extrusionOk="0">
                  <a:moveTo>
                    <a:pt x="683" y="0"/>
                  </a:moveTo>
                  <a:cubicBezTo>
                    <a:pt x="667" y="0"/>
                    <a:pt x="650" y="2"/>
                    <a:pt x="632" y="4"/>
                  </a:cubicBezTo>
                  <a:cubicBezTo>
                    <a:pt x="1" y="87"/>
                    <a:pt x="203" y="1087"/>
                    <a:pt x="203" y="1087"/>
                  </a:cubicBezTo>
                  <a:cubicBezTo>
                    <a:pt x="284" y="1413"/>
                    <a:pt x="505" y="1532"/>
                    <a:pt x="754" y="1532"/>
                  </a:cubicBezTo>
                  <a:cubicBezTo>
                    <a:pt x="1243" y="1532"/>
                    <a:pt x="1837" y="1074"/>
                    <a:pt x="1680" y="814"/>
                  </a:cubicBezTo>
                  <a:cubicBezTo>
                    <a:pt x="1601" y="693"/>
                    <a:pt x="1470" y="647"/>
                    <a:pt x="1328" y="647"/>
                  </a:cubicBezTo>
                  <a:cubicBezTo>
                    <a:pt x="1213" y="647"/>
                    <a:pt x="1091" y="677"/>
                    <a:pt x="984" y="720"/>
                  </a:cubicBezTo>
                  <a:lnTo>
                    <a:pt x="984" y="720"/>
                  </a:lnTo>
                  <a:cubicBezTo>
                    <a:pt x="1045" y="407"/>
                    <a:pt x="995" y="0"/>
                    <a:pt x="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5"/>
            <p:cNvSpPr/>
            <p:nvPr/>
          </p:nvSpPr>
          <p:spPr>
            <a:xfrm>
              <a:off x="4174925" y="2878275"/>
              <a:ext cx="44375" cy="42075"/>
            </a:xfrm>
            <a:custGeom>
              <a:avLst/>
              <a:gdLst/>
              <a:ahLst/>
              <a:cxnLst/>
              <a:rect l="l" t="t" r="r" b="b"/>
              <a:pathLst>
                <a:path w="1775" h="1683" extrusionOk="0">
                  <a:moveTo>
                    <a:pt x="846" y="956"/>
                  </a:moveTo>
                  <a:lnTo>
                    <a:pt x="846" y="956"/>
                  </a:lnTo>
                  <a:cubicBezTo>
                    <a:pt x="798" y="1027"/>
                    <a:pt x="775" y="1075"/>
                    <a:pt x="763" y="1075"/>
                  </a:cubicBezTo>
                  <a:cubicBezTo>
                    <a:pt x="763" y="1075"/>
                    <a:pt x="739" y="1075"/>
                    <a:pt x="727" y="1063"/>
                  </a:cubicBezTo>
                  <a:cubicBezTo>
                    <a:pt x="727" y="1039"/>
                    <a:pt x="775" y="992"/>
                    <a:pt x="846" y="956"/>
                  </a:cubicBezTo>
                  <a:close/>
                  <a:moveTo>
                    <a:pt x="679" y="134"/>
                  </a:moveTo>
                  <a:cubicBezTo>
                    <a:pt x="739" y="134"/>
                    <a:pt x="786" y="170"/>
                    <a:pt x="834" y="206"/>
                  </a:cubicBezTo>
                  <a:cubicBezTo>
                    <a:pt x="941" y="325"/>
                    <a:pt x="941" y="551"/>
                    <a:pt x="906" y="742"/>
                  </a:cubicBezTo>
                  <a:cubicBezTo>
                    <a:pt x="775" y="801"/>
                    <a:pt x="620" y="908"/>
                    <a:pt x="596" y="1015"/>
                  </a:cubicBezTo>
                  <a:cubicBezTo>
                    <a:pt x="584" y="1063"/>
                    <a:pt x="584" y="1099"/>
                    <a:pt x="608" y="1135"/>
                  </a:cubicBezTo>
                  <a:cubicBezTo>
                    <a:pt x="667" y="1206"/>
                    <a:pt x="715" y="1218"/>
                    <a:pt x="763" y="1218"/>
                  </a:cubicBezTo>
                  <a:cubicBezTo>
                    <a:pt x="906" y="1218"/>
                    <a:pt x="1001" y="968"/>
                    <a:pt x="1025" y="849"/>
                  </a:cubicBezTo>
                  <a:cubicBezTo>
                    <a:pt x="1132" y="801"/>
                    <a:pt x="1239" y="789"/>
                    <a:pt x="1322" y="789"/>
                  </a:cubicBezTo>
                  <a:cubicBezTo>
                    <a:pt x="1441" y="789"/>
                    <a:pt x="1548" y="825"/>
                    <a:pt x="1596" y="908"/>
                  </a:cubicBezTo>
                  <a:cubicBezTo>
                    <a:pt x="1620" y="956"/>
                    <a:pt x="1620" y="1004"/>
                    <a:pt x="1572" y="1075"/>
                  </a:cubicBezTo>
                  <a:cubicBezTo>
                    <a:pt x="1453" y="1277"/>
                    <a:pt x="1084" y="1516"/>
                    <a:pt x="739" y="1516"/>
                  </a:cubicBezTo>
                  <a:cubicBezTo>
                    <a:pt x="489" y="1516"/>
                    <a:pt x="322" y="1385"/>
                    <a:pt x="263" y="1135"/>
                  </a:cubicBezTo>
                  <a:cubicBezTo>
                    <a:pt x="263" y="1135"/>
                    <a:pt x="167" y="587"/>
                    <a:pt x="358" y="301"/>
                  </a:cubicBezTo>
                  <a:cubicBezTo>
                    <a:pt x="429" y="206"/>
                    <a:pt x="525" y="146"/>
                    <a:pt x="644" y="134"/>
                  </a:cubicBezTo>
                  <a:close/>
                  <a:moveTo>
                    <a:pt x="674" y="1"/>
                  </a:moveTo>
                  <a:cubicBezTo>
                    <a:pt x="653" y="1"/>
                    <a:pt x="631" y="2"/>
                    <a:pt x="608" y="3"/>
                  </a:cubicBezTo>
                  <a:cubicBezTo>
                    <a:pt x="465" y="15"/>
                    <a:pt x="322" y="87"/>
                    <a:pt x="239" y="230"/>
                  </a:cubicBezTo>
                  <a:cubicBezTo>
                    <a:pt x="1" y="563"/>
                    <a:pt x="120" y="1146"/>
                    <a:pt x="120" y="1182"/>
                  </a:cubicBezTo>
                  <a:cubicBezTo>
                    <a:pt x="203" y="1504"/>
                    <a:pt x="429" y="1682"/>
                    <a:pt x="739" y="1682"/>
                  </a:cubicBezTo>
                  <a:cubicBezTo>
                    <a:pt x="1144" y="1682"/>
                    <a:pt x="1572" y="1396"/>
                    <a:pt x="1691" y="1146"/>
                  </a:cubicBezTo>
                  <a:cubicBezTo>
                    <a:pt x="1751" y="1039"/>
                    <a:pt x="1775" y="920"/>
                    <a:pt x="1715" y="837"/>
                  </a:cubicBezTo>
                  <a:cubicBezTo>
                    <a:pt x="1632" y="712"/>
                    <a:pt x="1478" y="645"/>
                    <a:pt x="1291" y="645"/>
                  </a:cubicBezTo>
                  <a:cubicBezTo>
                    <a:pt x="1211" y="645"/>
                    <a:pt x="1126" y="657"/>
                    <a:pt x="1037" y="682"/>
                  </a:cubicBezTo>
                  <a:cubicBezTo>
                    <a:pt x="1072" y="492"/>
                    <a:pt x="1060" y="253"/>
                    <a:pt x="941" y="123"/>
                  </a:cubicBezTo>
                  <a:cubicBezTo>
                    <a:pt x="871" y="32"/>
                    <a:pt x="791" y="1"/>
                    <a:pt x="6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5"/>
            <p:cNvSpPr/>
            <p:nvPr/>
          </p:nvSpPr>
          <p:spPr>
            <a:xfrm>
              <a:off x="4187125" y="2922300"/>
              <a:ext cx="39925" cy="33350"/>
            </a:xfrm>
            <a:custGeom>
              <a:avLst/>
              <a:gdLst/>
              <a:ahLst/>
              <a:cxnLst/>
              <a:rect l="l" t="t" r="r" b="b"/>
              <a:pathLst>
                <a:path w="1597" h="1334" extrusionOk="0">
                  <a:moveTo>
                    <a:pt x="685" y="0"/>
                  </a:moveTo>
                  <a:cubicBezTo>
                    <a:pt x="339" y="0"/>
                    <a:pt x="106" y="206"/>
                    <a:pt x="96" y="350"/>
                  </a:cubicBezTo>
                  <a:cubicBezTo>
                    <a:pt x="96" y="350"/>
                    <a:pt x="1" y="933"/>
                    <a:pt x="429" y="1159"/>
                  </a:cubicBezTo>
                  <a:cubicBezTo>
                    <a:pt x="643" y="1269"/>
                    <a:pt x="881" y="1334"/>
                    <a:pt x="1080" y="1334"/>
                  </a:cubicBezTo>
                  <a:cubicBezTo>
                    <a:pt x="1291" y="1334"/>
                    <a:pt x="1458" y="1260"/>
                    <a:pt x="1501" y="1088"/>
                  </a:cubicBezTo>
                  <a:cubicBezTo>
                    <a:pt x="1596" y="743"/>
                    <a:pt x="1441" y="195"/>
                    <a:pt x="953" y="40"/>
                  </a:cubicBezTo>
                  <a:cubicBezTo>
                    <a:pt x="858" y="12"/>
                    <a:pt x="768" y="0"/>
                    <a:pt x="685" y="0"/>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5"/>
            <p:cNvSpPr/>
            <p:nvPr/>
          </p:nvSpPr>
          <p:spPr>
            <a:xfrm>
              <a:off x="4191000" y="2922700"/>
              <a:ext cx="14900" cy="21150"/>
            </a:xfrm>
            <a:custGeom>
              <a:avLst/>
              <a:gdLst/>
              <a:ahLst/>
              <a:cxnLst/>
              <a:rect l="l" t="t" r="r" b="b"/>
              <a:pathLst>
                <a:path w="596" h="846" extrusionOk="0">
                  <a:moveTo>
                    <a:pt x="596" y="0"/>
                  </a:moveTo>
                  <a:lnTo>
                    <a:pt x="1" y="846"/>
                  </a:lnTo>
                  <a:cubicBezTo>
                    <a:pt x="1" y="846"/>
                    <a:pt x="572" y="155"/>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5"/>
            <p:cNvSpPr/>
            <p:nvPr/>
          </p:nvSpPr>
          <p:spPr>
            <a:xfrm>
              <a:off x="4188925" y="2920625"/>
              <a:ext cx="18775" cy="25025"/>
            </a:xfrm>
            <a:custGeom>
              <a:avLst/>
              <a:gdLst/>
              <a:ahLst/>
              <a:cxnLst/>
              <a:rect l="l" t="t" r="r" b="b"/>
              <a:pathLst>
                <a:path w="751" h="1001" extrusionOk="0">
                  <a:moveTo>
                    <a:pt x="679" y="0"/>
                  </a:moveTo>
                  <a:cubicBezTo>
                    <a:pt x="643" y="0"/>
                    <a:pt x="596" y="36"/>
                    <a:pt x="596" y="83"/>
                  </a:cubicBezTo>
                  <a:cubicBezTo>
                    <a:pt x="596" y="167"/>
                    <a:pt x="286" y="548"/>
                    <a:pt x="24" y="881"/>
                  </a:cubicBezTo>
                  <a:cubicBezTo>
                    <a:pt x="0" y="917"/>
                    <a:pt x="0" y="953"/>
                    <a:pt x="36" y="988"/>
                  </a:cubicBezTo>
                  <a:cubicBezTo>
                    <a:pt x="48" y="1000"/>
                    <a:pt x="60" y="1000"/>
                    <a:pt x="84" y="1000"/>
                  </a:cubicBezTo>
                  <a:cubicBezTo>
                    <a:pt x="107" y="1000"/>
                    <a:pt x="119" y="988"/>
                    <a:pt x="119" y="976"/>
                  </a:cubicBezTo>
                  <a:cubicBezTo>
                    <a:pt x="274" y="810"/>
                    <a:pt x="738" y="262"/>
                    <a:pt x="750" y="83"/>
                  </a:cubicBezTo>
                  <a:cubicBezTo>
                    <a:pt x="750" y="48"/>
                    <a:pt x="715" y="0"/>
                    <a:pt x="6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5"/>
            <p:cNvSpPr/>
            <p:nvPr/>
          </p:nvSpPr>
          <p:spPr>
            <a:xfrm>
              <a:off x="4199050" y="2925975"/>
              <a:ext cx="16675" cy="25625"/>
            </a:xfrm>
            <a:custGeom>
              <a:avLst/>
              <a:gdLst/>
              <a:ahLst/>
              <a:cxnLst/>
              <a:rect l="l" t="t" r="r" b="b"/>
              <a:pathLst>
                <a:path w="667" h="1025" extrusionOk="0">
                  <a:moveTo>
                    <a:pt x="667" y="0"/>
                  </a:moveTo>
                  <a:lnTo>
                    <a:pt x="0" y="1024"/>
                  </a:lnTo>
                  <a:cubicBezTo>
                    <a:pt x="0" y="1024"/>
                    <a:pt x="655" y="203"/>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5"/>
            <p:cNvSpPr/>
            <p:nvPr/>
          </p:nvSpPr>
          <p:spPr>
            <a:xfrm>
              <a:off x="4197250" y="2923900"/>
              <a:ext cx="20575" cy="29475"/>
            </a:xfrm>
            <a:custGeom>
              <a:avLst/>
              <a:gdLst/>
              <a:ahLst/>
              <a:cxnLst/>
              <a:rect l="l" t="t" r="r" b="b"/>
              <a:pathLst>
                <a:path w="823" h="1179" extrusionOk="0">
                  <a:moveTo>
                    <a:pt x="739" y="0"/>
                  </a:moveTo>
                  <a:cubicBezTo>
                    <a:pt x="715" y="0"/>
                    <a:pt x="667" y="36"/>
                    <a:pt x="667" y="83"/>
                  </a:cubicBezTo>
                  <a:cubicBezTo>
                    <a:pt x="667" y="203"/>
                    <a:pt x="286" y="738"/>
                    <a:pt x="13" y="1060"/>
                  </a:cubicBezTo>
                  <a:cubicBezTo>
                    <a:pt x="1" y="1095"/>
                    <a:pt x="1" y="1143"/>
                    <a:pt x="24" y="1167"/>
                  </a:cubicBezTo>
                  <a:cubicBezTo>
                    <a:pt x="48" y="1179"/>
                    <a:pt x="60" y="1179"/>
                    <a:pt x="72" y="1179"/>
                  </a:cubicBezTo>
                  <a:cubicBezTo>
                    <a:pt x="84" y="1179"/>
                    <a:pt x="120" y="1167"/>
                    <a:pt x="120" y="1155"/>
                  </a:cubicBezTo>
                  <a:cubicBezTo>
                    <a:pt x="239" y="1000"/>
                    <a:pt x="798" y="298"/>
                    <a:pt x="822" y="83"/>
                  </a:cubicBezTo>
                  <a:cubicBezTo>
                    <a:pt x="822" y="48"/>
                    <a:pt x="786" y="0"/>
                    <a:pt x="73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5"/>
            <p:cNvSpPr/>
            <p:nvPr/>
          </p:nvSpPr>
          <p:spPr>
            <a:xfrm>
              <a:off x="4147250" y="2909250"/>
              <a:ext cx="25025" cy="5450"/>
            </a:xfrm>
            <a:custGeom>
              <a:avLst/>
              <a:gdLst/>
              <a:ahLst/>
              <a:cxnLst/>
              <a:rect l="l" t="t" r="r" b="b"/>
              <a:pathLst>
                <a:path w="1001" h="218" extrusionOk="0">
                  <a:moveTo>
                    <a:pt x="420" y="1"/>
                  </a:moveTo>
                  <a:cubicBezTo>
                    <a:pt x="293" y="1"/>
                    <a:pt x="151" y="30"/>
                    <a:pt x="0" y="110"/>
                  </a:cubicBezTo>
                  <a:lnTo>
                    <a:pt x="1001" y="217"/>
                  </a:lnTo>
                  <a:cubicBezTo>
                    <a:pt x="1001" y="217"/>
                    <a:pt x="765" y="1"/>
                    <a:pt x="4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5"/>
            <p:cNvSpPr/>
            <p:nvPr/>
          </p:nvSpPr>
          <p:spPr>
            <a:xfrm>
              <a:off x="4145450" y="2907500"/>
              <a:ext cx="29200" cy="8975"/>
            </a:xfrm>
            <a:custGeom>
              <a:avLst/>
              <a:gdLst/>
              <a:ahLst/>
              <a:cxnLst/>
              <a:rect l="l" t="t" r="r" b="b"/>
              <a:pathLst>
                <a:path w="1168" h="359" extrusionOk="0">
                  <a:moveTo>
                    <a:pt x="502" y="1"/>
                  </a:moveTo>
                  <a:cubicBezTo>
                    <a:pt x="364" y="1"/>
                    <a:pt x="211" y="33"/>
                    <a:pt x="49" y="120"/>
                  </a:cubicBezTo>
                  <a:cubicBezTo>
                    <a:pt x="13" y="156"/>
                    <a:pt x="1" y="204"/>
                    <a:pt x="13" y="227"/>
                  </a:cubicBezTo>
                  <a:cubicBezTo>
                    <a:pt x="40" y="254"/>
                    <a:pt x="73" y="268"/>
                    <a:pt x="98" y="268"/>
                  </a:cubicBezTo>
                  <a:cubicBezTo>
                    <a:pt x="107" y="268"/>
                    <a:pt x="114" y="266"/>
                    <a:pt x="120" y="263"/>
                  </a:cubicBezTo>
                  <a:cubicBezTo>
                    <a:pt x="259" y="182"/>
                    <a:pt x="391" y="153"/>
                    <a:pt x="509" y="153"/>
                  </a:cubicBezTo>
                  <a:cubicBezTo>
                    <a:pt x="807" y="153"/>
                    <a:pt x="1016" y="338"/>
                    <a:pt x="1025" y="347"/>
                  </a:cubicBezTo>
                  <a:cubicBezTo>
                    <a:pt x="1049" y="358"/>
                    <a:pt x="1061" y="358"/>
                    <a:pt x="1073" y="358"/>
                  </a:cubicBezTo>
                  <a:cubicBezTo>
                    <a:pt x="1084" y="358"/>
                    <a:pt x="1108" y="347"/>
                    <a:pt x="1132" y="335"/>
                  </a:cubicBezTo>
                  <a:cubicBezTo>
                    <a:pt x="1168" y="299"/>
                    <a:pt x="1168" y="263"/>
                    <a:pt x="1132" y="227"/>
                  </a:cubicBezTo>
                  <a:cubicBezTo>
                    <a:pt x="1123" y="227"/>
                    <a:pt x="869" y="1"/>
                    <a:pt x="5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5"/>
            <p:cNvSpPr/>
            <p:nvPr/>
          </p:nvSpPr>
          <p:spPr>
            <a:xfrm>
              <a:off x="4209150" y="2933125"/>
              <a:ext cx="13425" cy="20250"/>
            </a:xfrm>
            <a:custGeom>
              <a:avLst/>
              <a:gdLst/>
              <a:ahLst/>
              <a:cxnLst/>
              <a:rect l="l" t="t" r="r" b="b"/>
              <a:pathLst>
                <a:path w="537" h="810" extrusionOk="0">
                  <a:moveTo>
                    <a:pt x="537" y="0"/>
                  </a:moveTo>
                  <a:lnTo>
                    <a:pt x="1" y="810"/>
                  </a:lnTo>
                  <a:cubicBezTo>
                    <a:pt x="1" y="810"/>
                    <a:pt x="537" y="250"/>
                    <a:pt x="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5"/>
            <p:cNvSpPr/>
            <p:nvPr/>
          </p:nvSpPr>
          <p:spPr>
            <a:xfrm>
              <a:off x="4207375" y="2931325"/>
              <a:ext cx="17275" cy="24150"/>
            </a:xfrm>
            <a:custGeom>
              <a:avLst/>
              <a:gdLst/>
              <a:ahLst/>
              <a:cxnLst/>
              <a:rect l="l" t="t" r="r" b="b"/>
              <a:pathLst>
                <a:path w="691" h="966" extrusionOk="0">
                  <a:moveTo>
                    <a:pt x="620" y="1"/>
                  </a:moveTo>
                  <a:cubicBezTo>
                    <a:pt x="572" y="1"/>
                    <a:pt x="548" y="36"/>
                    <a:pt x="548" y="84"/>
                  </a:cubicBezTo>
                  <a:cubicBezTo>
                    <a:pt x="536" y="251"/>
                    <a:pt x="215" y="632"/>
                    <a:pt x="24" y="846"/>
                  </a:cubicBezTo>
                  <a:cubicBezTo>
                    <a:pt x="0" y="870"/>
                    <a:pt x="0" y="918"/>
                    <a:pt x="24" y="941"/>
                  </a:cubicBezTo>
                  <a:cubicBezTo>
                    <a:pt x="36" y="965"/>
                    <a:pt x="60" y="965"/>
                    <a:pt x="72" y="965"/>
                  </a:cubicBezTo>
                  <a:cubicBezTo>
                    <a:pt x="84" y="965"/>
                    <a:pt x="96" y="941"/>
                    <a:pt x="143" y="941"/>
                  </a:cubicBezTo>
                  <a:cubicBezTo>
                    <a:pt x="191" y="882"/>
                    <a:pt x="691" y="346"/>
                    <a:pt x="691" y="84"/>
                  </a:cubicBezTo>
                  <a:cubicBezTo>
                    <a:pt x="691" y="36"/>
                    <a:pt x="667" y="1"/>
                    <a:pt x="62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5"/>
            <p:cNvSpPr/>
            <p:nvPr/>
          </p:nvSpPr>
          <p:spPr>
            <a:xfrm>
              <a:off x="4160350" y="2888475"/>
              <a:ext cx="15200" cy="23225"/>
            </a:xfrm>
            <a:custGeom>
              <a:avLst/>
              <a:gdLst/>
              <a:ahLst/>
              <a:cxnLst/>
              <a:rect l="l" t="t" r="r" b="b"/>
              <a:pathLst>
                <a:path w="608" h="929" extrusionOk="0">
                  <a:moveTo>
                    <a:pt x="215" y="0"/>
                  </a:moveTo>
                  <a:cubicBezTo>
                    <a:pt x="215" y="0"/>
                    <a:pt x="0" y="512"/>
                    <a:pt x="607" y="929"/>
                  </a:cubicBezTo>
                  <a:lnTo>
                    <a:pt x="2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5"/>
            <p:cNvSpPr/>
            <p:nvPr/>
          </p:nvSpPr>
          <p:spPr>
            <a:xfrm>
              <a:off x="4158250" y="2886275"/>
              <a:ext cx="19375" cy="27525"/>
            </a:xfrm>
            <a:custGeom>
              <a:avLst/>
              <a:gdLst/>
              <a:ahLst/>
              <a:cxnLst/>
              <a:rect l="l" t="t" r="r" b="b"/>
              <a:pathLst>
                <a:path w="775" h="1101" extrusionOk="0">
                  <a:moveTo>
                    <a:pt x="285" y="1"/>
                  </a:moveTo>
                  <a:cubicBezTo>
                    <a:pt x="259" y="1"/>
                    <a:pt x="233" y="16"/>
                    <a:pt x="215" y="53"/>
                  </a:cubicBezTo>
                  <a:cubicBezTo>
                    <a:pt x="215" y="53"/>
                    <a:pt x="1" y="636"/>
                    <a:pt x="656" y="1076"/>
                  </a:cubicBezTo>
                  <a:cubicBezTo>
                    <a:pt x="668" y="1100"/>
                    <a:pt x="680" y="1100"/>
                    <a:pt x="691" y="1100"/>
                  </a:cubicBezTo>
                  <a:cubicBezTo>
                    <a:pt x="727" y="1100"/>
                    <a:pt x="739" y="1100"/>
                    <a:pt x="739" y="1065"/>
                  </a:cubicBezTo>
                  <a:cubicBezTo>
                    <a:pt x="775" y="1041"/>
                    <a:pt x="751" y="993"/>
                    <a:pt x="727" y="957"/>
                  </a:cubicBezTo>
                  <a:cubicBezTo>
                    <a:pt x="180" y="576"/>
                    <a:pt x="334" y="112"/>
                    <a:pt x="358" y="100"/>
                  </a:cubicBezTo>
                  <a:cubicBezTo>
                    <a:pt x="370" y="64"/>
                    <a:pt x="358" y="29"/>
                    <a:pt x="310" y="5"/>
                  </a:cubicBezTo>
                  <a:cubicBezTo>
                    <a:pt x="302" y="2"/>
                    <a:pt x="294" y="1"/>
                    <a:pt x="28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5"/>
            <p:cNvSpPr/>
            <p:nvPr/>
          </p:nvSpPr>
          <p:spPr>
            <a:xfrm>
              <a:off x="4638575" y="2284600"/>
              <a:ext cx="51250" cy="38675"/>
            </a:xfrm>
            <a:custGeom>
              <a:avLst/>
              <a:gdLst/>
              <a:ahLst/>
              <a:cxnLst/>
              <a:rect l="l" t="t" r="r" b="b"/>
              <a:pathLst>
                <a:path w="2050" h="1547" extrusionOk="0">
                  <a:moveTo>
                    <a:pt x="1138" y="1"/>
                  </a:moveTo>
                  <a:cubicBezTo>
                    <a:pt x="726" y="1"/>
                    <a:pt x="1" y="1202"/>
                    <a:pt x="862" y="1486"/>
                  </a:cubicBezTo>
                  <a:cubicBezTo>
                    <a:pt x="862" y="1486"/>
                    <a:pt x="1074" y="1546"/>
                    <a:pt x="1316" y="1546"/>
                  </a:cubicBezTo>
                  <a:cubicBezTo>
                    <a:pt x="1589" y="1546"/>
                    <a:pt x="1899" y="1469"/>
                    <a:pt x="1981" y="1141"/>
                  </a:cubicBezTo>
                  <a:cubicBezTo>
                    <a:pt x="2049" y="845"/>
                    <a:pt x="1743" y="737"/>
                    <a:pt x="1441" y="737"/>
                  </a:cubicBezTo>
                  <a:cubicBezTo>
                    <a:pt x="1384" y="737"/>
                    <a:pt x="1327" y="740"/>
                    <a:pt x="1272" y="748"/>
                  </a:cubicBezTo>
                  <a:lnTo>
                    <a:pt x="1272" y="748"/>
                  </a:lnTo>
                  <a:cubicBezTo>
                    <a:pt x="1392" y="511"/>
                    <a:pt x="1452" y="190"/>
                    <a:pt x="1243" y="33"/>
                  </a:cubicBezTo>
                  <a:cubicBezTo>
                    <a:pt x="1212" y="11"/>
                    <a:pt x="1176" y="1"/>
                    <a:pt x="1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5"/>
            <p:cNvSpPr/>
            <p:nvPr/>
          </p:nvSpPr>
          <p:spPr>
            <a:xfrm>
              <a:off x="4647000" y="2283050"/>
              <a:ext cx="43500" cy="41975"/>
            </a:xfrm>
            <a:custGeom>
              <a:avLst/>
              <a:gdLst/>
              <a:ahLst/>
              <a:cxnLst/>
              <a:rect l="l" t="t" r="r" b="b"/>
              <a:pathLst>
                <a:path w="1740" h="1679" extrusionOk="0">
                  <a:moveTo>
                    <a:pt x="787" y="917"/>
                  </a:moveTo>
                  <a:lnTo>
                    <a:pt x="787" y="917"/>
                  </a:lnTo>
                  <a:cubicBezTo>
                    <a:pt x="727" y="1000"/>
                    <a:pt x="692" y="1024"/>
                    <a:pt x="692" y="1024"/>
                  </a:cubicBezTo>
                  <a:cubicBezTo>
                    <a:pt x="656" y="1012"/>
                    <a:pt x="656" y="1000"/>
                    <a:pt x="656" y="1000"/>
                  </a:cubicBezTo>
                  <a:cubicBezTo>
                    <a:pt x="668" y="976"/>
                    <a:pt x="703" y="952"/>
                    <a:pt x="787" y="917"/>
                  </a:cubicBezTo>
                  <a:close/>
                  <a:moveTo>
                    <a:pt x="815" y="158"/>
                  </a:moveTo>
                  <a:cubicBezTo>
                    <a:pt x="840" y="158"/>
                    <a:pt x="863" y="165"/>
                    <a:pt x="882" y="179"/>
                  </a:cubicBezTo>
                  <a:cubicBezTo>
                    <a:pt x="1025" y="298"/>
                    <a:pt x="989" y="548"/>
                    <a:pt x="894" y="738"/>
                  </a:cubicBezTo>
                  <a:cubicBezTo>
                    <a:pt x="763" y="762"/>
                    <a:pt x="549" y="822"/>
                    <a:pt x="513" y="952"/>
                  </a:cubicBezTo>
                  <a:cubicBezTo>
                    <a:pt x="513" y="1000"/>
                    <a:pt x="489" y="1072"/>
                    <a:pt x="584" y="1143"/>
                  </a:cubicBezTo>
                  <a:cubicBezTo>
                    <a:pt x="608" y="1155"/>
                    <a:pt x="644" y="1179"/>
                    <a:pt x="668" y="1179"/>
                  </a:cubicBezTo>
                  <a:cubicBezTo>
                    <a:pt x="787" y="1179"/>
                    <a:pt x="906" y="1024"/>
                    <a:pt x="1001" y="881"/>
                  </a:cubicBezTo>
                  <a:lnTo>
                    <a:pt x="1120" y="881"/>
                  </a:lnTo>
                  <a:cubicBezTo>
                    <a:pt x="1323" y="881"/>
                    <a:pt x="1477" y="917"/>
                    <a:pt x="1549" y="1012"/>
                  </a:cubicBezTo>
                  <a:cubicBezTo>
                    <a:pt x="1585" y="1060"/>
                    <a:pt x="1596" y="1119"/>
                    <a:pt x="1585" y="1191"/>
                  </a:cubicBezTo>
                  <a:cubicBezTo>
                    <a:pt x="1525" y="1429"/>
                    <a:pt x="1323" y="1548"/>
                    <a:pt x="989" y="1548"/>
                  </a:cubicBezTo>
                  <a:cubicBezTo>
                    <a:pt x="763" y="1548"/>
                    <a:pt x="549" y="1488"/>
                    <a:pt x="549" y="1488"/>
                  </a:cubicBezTo>
                  <a:cubicBezTo>
                    <a:pt x="215" y="1369"/>
                    <a:pt x="180" y="1119"/>
                    <a:pt x="215" y="917"/>
                  </a:cubicBezTo>
                  <a:cubicBezTo>
                    <a:pt x="278" y="538"/>
                    <a:pt x="621" y="158"/>
                    <a:pt x="815" y="158"/>
                  </a:cubicBezTo>
                  <a:close/>
                  <a:moveTo>
                    <a:pt x="811" y="0"/>
                  </a:moveTo>
                  <a:cubicBezTo>
                    <a:pt x="513" y="0"/>
                    <a:pt x="132" y="464"/>
                    <a:pt x="61" y="893"/>
                  </a:cubicBezTo>
                  <a:cubicBezTo>
                    <a:pt x="1" y="1250"/>
                    <a:pt x="168" y="1500"/>
                    <a:pt x="513" y="1619"/>
                  </a:cubicBezTo>
                  <a:cubicBezTo>
                    <a:pt x="513" y="1619"/>
                    <a:pt x="727" y="1679"/>
                    <a:pt x="989" y="1679"/>
                  </a:cubicBezTo>
                  <a:cubicBezTo>
                    <a:pt x="1406" y="1679"/>
                    <a:pt x="1656" y="1536"/>
                    <a:pt x="1715" y="1214"/>
                  </a:cubicBezTo>
                  <a:cubicBezTo>
                    <a:pt x="1739" y="1095"/>
                    <a:pt x="1715" y="1000"/>
                    <a:pt x="1656" y="905"/>
                  </a:cubicBezTo>
                  <a:cubicBezTo>
                    <a:pt x="1557" y="783"/>
                    <a:pt x="1355" y="713"/>
                    <a:pt x="1117" y="713"/>
                  </a:cubicBezTo>
                  <a:cubicBezTo>
                    <a:pt x="1098" y="713"/>
                    <a:pt x="1080" y="714"/>
                    <a:pt x="1061" y="714"/>
                  </a:cubicBezTo>
                  <a:cubicBezTo>
                    <a:pt x="1144" y="476"/>
                    <a:pt x="1168" y="191"/>
                    <a:pt x="953" y="48"/>
                  </a:cubicBezTo>
                  <a:cubicBezTo>
                    <a:pt x="906" y="12"/>
                    <a:pt x="870" y="0"/>
                    <a:pt x="81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5"/>
            <p:cNvSpPr/>
            <p:nvPr/>
          </p:nvSpPr>
          <p:spPr>
            <a:xfrm>
              <a:off x="4612125" y="2323025"/>
              <a:ext cx="44725" cy="38675"/>
            </a:xfrm>
            <a:custGeom>
              <a:avLst/>
              <a:gdLst/>
              <a:ahLst/>
              <a:cxnLst/>
              <a:rect l="l" t="t" r="r" b="b"/>
              <a:pathLst>
                <a:path w="1789" h="1547" extrusionOk="0">
                  <a:moveTo>
                    <a:pt x="1054" y="0"/>
                  </a:moveTo>
                  <a:cubicBezTo>
                    <a:pt x="573" y="0"/>
                    <a:pt x="1" y="408"/>
                    <a:pt x="146" y="675"/>
                  </a:cubicBezTo>
                  <a:cubicBezTo>
                    <a:pt x="218" y="809"/>
                    <a:pt x="359" y="858"/>
                    <a:pt x="514" y="858"/>
                  </a:cubicBezTo>
                  <a:cubicBezTo>
                    <a:pt x="625" y="858"/>
                    <a:pt x="743" y="833"/>
                    <a:pt x="848" y="795"/>
                  </a:cubicBezTo>
                  <a:lnTo>
                    <a:pt x="848" y="795"/>
                  </a:lnTo>
                  <a:cubicBezTo>
                    <a:pt x="761" y="1113"/>
                    <a:pt x="781" y="1546"/>
                    <a:pt x="1109" y="1546"/>
                  </a:cubicBezTo>
                  <a:cubicBezTo>
                    <a:pt x="1121" y="1546"/>
                    <a:pt x="1133" y="1545"/>
                    <a:pt x="1146" y="1544"/>
                  </a:cubicBezTo>
                  <a:cubicBezTo>
                    <a:pt x="1789" y="1485"/>
                    <a:pt x="1634" y="485"/>
                    <a:pt x="1634" y="485"/>
                  </a:cubicBezTo>
                  <a:cubicBezTo>
                    <a:pt x="1566" y="129"/>
                    <a:pt x="1324" y="0"/>
                    <a:pt x="10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5"/>
            <p:cNvSpPr/>
            <p:nvPr/>
          </p:nvSpPr>
          <p:spPr>
            <a:xfrm>
              <a:off x="4612475" y="2321425"/>
              <a:ext cx="44375" cy="42000"/>
            </a:xfrm>
            <a:custGeom>
              <a:avLst/>
              <a:gdLst/>
              <a:ahLst/>
              <a:cxnLst/>
              <a:rect l="l" t="t" r="r" b="b"/>
              <a:pathLst>
                <a:path w="1775" h="1680" extrusionOk="0">
                  <a:moveTo>
                    <a:pt x="1037" y="596"/>
                  </a:moveTo>
                  <a:cubicBezTo>
                    <a:pt x="1061" y="596"/>
                    <a:pt x="1061" y="608"/>
                    <a:pt x="1072" y="608"/>
                  </a:cubicBezTo>
                  <a:cubicBezTo>
                    <a:pt x="1072" y="620"/>
                    <a:pt x="1025" y="668"/>
                    <a:pt x="953" y="715"/>
                  </a:cubicBezTo>
                  <a:cubicBezTo>
                    <a:pt x="977" y="620"/>
                    <a:pt x="1025" y="596"/>
                    <a:pt x="1037" y="596"/>
                  </a:cubicBezTo>
                  <a:close/>
                  <a:moveTo>
                    <a:pt x="1061" y="144"/>
                  </a:moveTo>
                  <a:cubicBezTo>
                    <a:pt x="1251" y="144"/>
                    <a:pt x="1489" y="215"/>
                    <a:pt x="1549" y="560"/>
                  </a:cubicBezTo>
                  <a:cubicBezTo>
                    <a:pt x="1549" y="560"/>
                    <a:pt x="1620" y="1108"/>
                    <a:pt x="1394" y="1382"/>
                  </a:cubicBezTo>
                  <a:cubicBezTo>
                    <a:pt x="1322" y="1465"/>
                    <a:pt x="1239" y="1513"/>
                    <a:pt x="1120" y="1525"/>
                  </a:cubicBezTo>
                  <a:lnTo>
                    <a:pt x="1084" y="1525"/>
                  </a:lnTo>
                  <a:cubicBezTo>
                    <a:pt x="1013" y="1525"/>
                    <a:pt x="965" y="1501"/>
                    <a:pt x="918" y="1453"/>
                  </a:cubicBezTo>
                  <a:cubicBezTo>
                    <a:pt x="834" y="1334"/>
                    <a:pt x="834" y="1096"/>
                    <a:pt x="882" y="906"/>
                  </a:cubicBezTo>
                  <a:cubicBezTo>
                    <a:pt x="1025" y="858"/>
                    <a:pt x="1180" y="775"/>
                    <a:pt x="1239" y="644"/>
                  </a:cubicBezTo>
                  <a:cubicBezTo>
                    <a:pt x="1251" y="608"/>
                    <a:pt x="1251" y="560"/>
                    <a:pt x="1215" y="525"/>
                  </a:cubicBezTo>
                  <a:cubicBezTo>
                    <a:pt x="1180" y="453"/>
                    <a:pt x="1120" y="441"/>
                    <a:pt x="1072" y="441"/>
                  </a:cubicBezTo>
                  <a:cubicBezTo>
                    <a:pt x="918" y="441"/>
                    <a:pt x="822" y="668"/>
                    <a:pt x="787" y="787"/>
                  </a:cubicBezTo>
                  <a:cubicBezTo>
                    <a:pt x="703" y="811"/>
                    <a:pt x="596" y="822"/>
                    <a:pt x="525" y="822"/>
                  </a:cubicBezTo>
                  <a:cubicBezTo>
                    <a:pt x="370" y="822"/>
                    <a:pt x="263" y="787"/>
                    <a:pt x="227" y="691"/>
                  </a:cubicBezTo>
                  <a:cubicBezTo>
                    <a:pt x="191" y="668"/>
                    <a:pt x="203" y="608"/>
                    <a:pt x="239" y="549"/>
                  </a:cubicBezTo>
                  <a:cubicBezTo>
                    <a:pt x="346" y="346"/>
                    <a:pt x="727" y="144"/>
                    <a:pt x="1061" y="144"/>
                  </a:cubicBezTo>
                  <a:close/>
                  <a:moveTo>
                    <a:pt x="1037" y="1"/>
                  </a:moveTo>
                  <a:cubicBezTo>
                    <a:pt x="680" y="1"/>
                    <a:pt x="239" y="215"/>
                    <a:pt x="84" y="477"/>
                  </a:cubicBezTo>
                  <a:cubicBezTo>
                    <a:pt x="1" y="608"/>
                    <a:pt x="25" y="715"/>
                    <a:pt x="60" y="775"/>
                  </a:cubicBezTo>
                  <a:cubicBezTo>
                    <a:pt x="132" y="918"/>
                    <a:pt x="287" y="989"/>
                    <a:pt x="489" y="989"/>
                  </a:cubicBezTo>
                  <a:cubicBezTo>
                    <a:pt x="560" y="989"/>
                    <a:pt x="656" y="977"/>
                    <a:pt x="715" y="965"/>
                  </a:cubicBezTo>
                  <a:lnTo>
                    <a:pt x="715" y="965"/>
                  </a:lnTo>
                  <a:cubicBezTo>
                    <a:pt x="680" y="1156"/>
                    <a:pt x="703" y="1394"/>
                    <a:pt x="799" y="1549"/>
                  </a:cubicBezTo>
                  <a:cubicBezTo>
                    <a:pt x="882" y="1632"/>
                    <a:pt x="965" y="1680"/>
                    <a:pt x="1084" y="1680"/>
                  </a:cubicBezTo>
                  <a:lnTo>
                    <a:pt x="1120" y="1680"/>
                  </a:lnTo>
                  <a:cubicBezTo>
                    <a:pt x="1275" y="1668"/>
                    <a:pt x="1394" y="1584"/>
                    <a:pt x="1501" y="1465"/>
                  </a:cubicBezTo>
                  <a:cubicBezTo>
                    <a:pt x="1775" y="1144"/>
                    <a:pt x="1680" y="560"/>
                    <a:pt x="1680" y="537"/>
                  </a:cubicBezTo>
                  <a:cubicBezTo>
                    <a:pt x="1620" y="191"/>
                    <a:pt x="1382" y="1"/>
                    <a:pt x="103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5"/>
            <p:cNvSpPr/>
            <p:nvPr/>
          </p:nvSpPr>
          <p:spPr>
            <a:xfrm>
              <a:off x="4608025" y="2284625"/>
              <a:ext cx="39900" cy="33750"/>
            </a:xfrm>
            <a:custGeom>
              <a:avLst/>
              <a:gdLst/>
              <a:ahLst/>
              <a:cxnLst/>
              <a:rect l="l" t="t" r="r" b="b"/>
              <a:pathLst>
                <a:path w="1596" h="1350" extrusionOk="0">
                  <a:moveTo>
                    <a:pt x="503" y="0"/>
                  </a:moveTo>
                  <a:cubicBezTo>
                    <a:pt x="315" y="0"/>
                    <a:pt x="164" y="70"/>
                    <a:pt x="107" y="235"/>
                  </a:cubicBezTo>
                  <a:cubicBezTo>
                    <a:pt x="0" y="580"/>
                    <a:pt x="119" y="1128"/>
                    <a:pt x="584" y="1306"/>
                  </a:cubicBezTo>
                  <a:cubicBezTo>
                    <a:pt x="686" y="1337"/>
                    <a:pt x="783" y="1350"/>
                    <a:pt x="874" y="1350"/>
                  </a:cubicBezTo>
                  <a:cubicBezTo>
                    <a:pt x="1206" y="1350"/>
                    <a:pt x="1443" y="1173"/>
                    <a:pt x="1453" y="1032"/>
                  </a:cubicBezTo>
                  <a:cubicBezTo>
                    <a:pt x="1453" y="1032"/>
                    <a:pt x="1596" y="473"/>
                    <a:pt x="1179" y="223"/>
                  </a:cubicBezTo>
                  <a:cubicBezTo>
                    <a:pt x="960" y="85"/>
                    <a:pt x="709" y="0"/>
                    <a:pt x="503" y="0"/>
                  </a:cubicBezTo>
                  <a:close/>
                </a:path>
              </a:pathLst>
            </a:custGeom>
            <a:solidFill>
              <a:srgbClr val="E1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5"/>
            <p:cNvSpPr/>
            <p:nvPr/>
          </p:nvSpPr>
          <p:spPr>
            <a:xfrm>
              <a:off x="4627375" y="2297925"/>
              <a:ext cx="16375" cy="19975"/>
            </a:xfrm>
            <a:custGeom>
              <a:avLst/>
              <a:gdLst/>
              <a:ahLst/>
              <a:cxnLst/>
              <a:rect l="l" t="t" r="r" b="b"/>
              <a:pathLst>
                <a:path w="655" h="799" extrusionOk="0">
                  <a:moveTo>
                    <a:pt x="655" y="0"/>
                  </a:moveTo>
                  <a:cubicBezTo>
                    <a:pt x="655" y="1"/>
                    <a:pt x="24" y="655"/>
                    <a:pt x="0" y="798"/>
                  </a:cubicBezTo>
                  <a:lnTo>
                    <a:pt x="6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5"/>
            <p:cNvSpPr/>
            <p:nvPr/>
          </p:nvSpPr>
          <p:spPr>
            <a:xfrm>
              <a:off x="4625575" y="2295750"/>
              <a:ext cx="19975" cy="24225"/>
            </a:xfrm>
            <a:custGeom>
              <a:avLst/>
              <a:gdLst/>
              <a:ahLst/>
              <a:cxnLst/>
              <a:rect l="l" t="t" r="r" b="b"/>
              <a:pathLst>
                <a:path w="799" h="969" extrusionOk="0">
                  <a:moveTo>
                    <a:pt x="717" y="1"/>
                  </a:moveTo>
                  <a:cubicBezTo>
                    <a:pt x="697" y="1"/>
                    <a:pt x="679" y="10"/>
                    <a:pt x="667" y="28"/>
                  </a:cubicBezTo>
                  <a:cubicBezTo>
                    <a:pt x="513" y="171"/>
                    <a:pt x="25" y="695"/>
                    <a:pt x="1" y="873"/>
                  </a:cubicBezTo>
                  <a:cubicBezTo>
                    <a:pt x="1" y="921"/>
                    <a:pt x="25" y="968"/>
                    <a:pt x="72" y="968"/>
                  </a:cubicBezTo>
                  <a:cubicBezTo>
                    <a:pt x="120" y="968"/>
                    <a:pt x="144" y="933"/>
                    <a:pt x="144" y="897"/>
                  </a:cubicBezTo>
                  <a:cubicBezTo>
                    <a:pt x="144" y="814"/>
                    <a:pt x="477" y="421"/>
                    <a:pt x="775" y="123"/>
                  </a:cubicBezTo>
                  <a:cubicBezTo>
                    <a:pt x="798" y="99"/>
                    <a:pt x="798" y="52"/>
                    <a:pt x="775" y="28"/>
                  </a:cubicBezTo>
                  <a:cubicBezTo>
                    <a:pt x="757" y="10"/>
                    <a:pt x="736" y="1"/>
                    <a:pt x="7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5"/>
            <p:cNvSpPr/>
            <p:nvPr/>
          </p:nvSpPr>
          <p:spPr>
            <a:xfrm>
              <a:off x="4617550" y="2289575"/>
              <a:ext cx="18775" cy="24750"/>
            </a:xfrm>
            <a:custGeom>
              <a:avLst/>
              <a:gdLst/>
              <a:ahLst/>
              <a:cxnLst/>
              <a:rect l="l" t="t" r="r" b="b"/>
              <a:pathLst>
                <a:path w="751" h="990" extrusionOk="0">
                  <a:moveTo>
                    <a:pt x="750" y="1"/>
                  </a:moveTo>
                  <a:lnTo>
                    <a:pt x="750" y="1"/>
                  </a:lnTo>
                  <a:cubicBezTo>
                    <a:pt x="750" y="1"/>
                    <a:pt x="36" y="775"/>
                    <a:pt x="0" y="989"/>
                  </a:cubicBezTo>
                  <a:lnTo>
                    <a:pt x="7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5"/>
            <p:cNvSpPr/>
            <p:nvPr/>
          </p:nvSpPr>
          <p:spPr>
            <a:xfrm>
              <a:off x="4615750" y="2287650"/>
              <a:ext cx="22350" cy="28450"/>
            </a:xfrm>
            <a:custGeom>
              <a:avLst/>
              <a:gdLst/>
              <a:ahLst/>
              <a:cxnLst/>
              <a:rect l="l" t="t" r="r" b="b"/>
              <a:pathLst>
                <a:path w="894" h="1138" extrusionOk="0">
                  <a:moveTo>
                    <a:pt x="812" y="1"/>
                  </a:moveTo>
                  <a:cubicBezTo>
                    <a:pt x="793" y="1"/>
                    <a:pt x="775" y="7"/>
                    <a:pt x="763" y="18"/>
                  </a:cubicBezTo>
                  <a:cubicBezTo>
                    <a:pt x="644" y="149"/>
                    <a:pt x="37" y="828"/>
                    <a:pt x="1" y="1042"/>
                  </a:cubicBezTo>
                  <a:cubicBezTo>
                    <a:pt x="1" y="1090"/>
                    <a:pt x="37" y="1138"/>
                    <a:pt x="72" y="1138"/>
                  </a:cubicBezTo>
                  <a:cubicBezTo>
                    <a:pt x="120" y="1138"/>
                    <a:pt x="156" y="1114"/>
                    <a:pt x="156" y="1066"/>
                  </a:cubicBezTo>
                  <a:cubicBezTo>
                    <a:pt x="168" y="947"/>
                    <a:pt x="584" y="435"/>
                    <a:pt x="870" y="126"/>
                  </a:cubicBezTo>
                  <a:cubicBezTo>
                    <a:pt x="894" y="102"/>
                    <a:pt x="894" y="54"/>
                    <a:pt x="870" y="18"/>
                  </a:cubicBezTo>
                  <a:cubicBezTo>
                    <a:pt x="852" y="7"/>
                    <a:pt x="831" y="1"/>
                    <a:pt x="81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5"/>
            <p:cNvSpPr/>
            <p:nvPr/>
          </p:nvSpPr>
          <p:spPr>
            <a:xfrm>
              <a:off x="4660700" y="2327975"/>
              <a:ext cx="24725" cy="6325"/>
            </a:xfrm>
            <a:custGeom>
              <a:avLst/>
              <a:gdLst/>
              <a:ahLst/>
              <a:cxnLst/>
              <a:rect l="l" t="t" r="r" b="b"/>
              <a:pathLst>
                <a:path w="989" h="253" extrusionOk="0">
                  <a:moveTo>
                    <a:pt x="1" y="1"/>
                  </a:moveTo>
                  <a:cubicBezTo>
                    <a:pt x="1" y="1"/>
                    <a:pt x="245" y="252"/>
                    <a:pt x="616" y="252"/>
                  </a:cubicBezTo>
                  <a:cubicBezTo>
                    <a:pt x="730" y="252"/>
                    <a:pt x="855" y="229"/>
                    <a:pt x="989" y="168"/>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5"/>
            <p:cNvSpPr/>
            <p:nvPr/>
          </p:nvSpPr>
          <p:spPr>
            <a:xfrm>
              <a:off x="4658925" y="2326050"/>
              <a:ext cx="28600" cy="9700"/>
            </a:xfrm>
            <a:custGeom>
              <a:avLst/>
              <a:gdLst/>
              <a:ahLst/>
              <a:cxnLst/>
              <a:rect l="l" t="t" r="r" b="b"/>
              <a:pathLst>
                <a:path w="1144" h="388" extrusionOk="0">
                  <a:moveTo>
                    <a:pt x="84" y="0"/>
                  </a:moveTo>
                  <a:cubicBezTo>
                    <a:pt x="66" y="0"/>
                    <a:pt x="48" y="6"/>
                    <a:pt x="36" y="18"/>
                  </a:cubicBezTo>
                  <a:cubicBezTo>
                    <a:pt x="0" y="54"/>
                    <a:pt x="0" y="90"/>
                    <a:pt x="36" y="125"/>
                  </a:cubicBezTo>
                  <a:cubicBezTo>
                    <a:pt x="36" y="125"/>
                    <a:pt x="298" y="387"/>
                    <a:pt x="691" y="387"/>
                  </a:cubicBezTo>
                  <a:cubicBezTo>
                    <a:pt x="810" y="387"/>
                    <a:pt x="941" y="375"/>
                    <a:pt x="1108" y="304"/>
                  </a:cubicBezTo>
                  <a:cubicBezTo>
                    <a:pt x="1131" y="268"/>
                    <a:pt x="1143" y="233"/>
                    <a:pt x="1131" y="197"/>
                  </a:cubicBezTo>
                  <a:cubicBezTo>
                    <a:pt x="1114" y="180"/>
                    <a:pt x="1086" y="163"/>
                    <a:pt x="1058" y="163"/>
                  </a:cubicBezTo>
                  <a:cubicBezTo>
                    <a:pt x="1046" y="163"/>
                    <a:pt x="1035" y="166"/>
                    <a:pt x="1024" y="173"/>
                  </a:cubicBezTo>
                  <a:cubicBezTo>
                    <a:pt x="906" y="230"/>
                    <a:pt x="794" y="251"/>
                    <a:pt x="693" y="251"/>
                  </a:cubicBezTo>
                  <a:cubicBezTo>
                    <a:pt x="368" y="251"/>
                    <a:pt x="149" y="27"/>
                    <a:pt x="131" y="18"/>
                  </a:cubicBezTo>
                  <a:cubicBezTo>
                    <a:pt x="119" y="6"/>
                    <a:pt x="101"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5"/>
            <p:cNvSpPr/>
            <p:nvPr/>
          </p:nvSpPr>
          <p:spPr>
            <a:xfrm>
              <a:off x="4612175" y="2287200"/>
              <a:ext cx="14325" cy="19375"/>
            </a:xfrm>
            <a:custGeom>
              <a:avLst/>
              <a:gdLst/>
              <a:ahLst/>
              <a:cxnLst/>
              <a:rect l="l" t="t" r="r" b="b"/>
              <a:pathLst>
                <a:path w="573" h="775" extrusionOk="0">
                  <a:moveTo>
                    <a:pt x="572" y="1"/>
                  </a:moveTo>
                  <a:cubicBezTo>
                    <a:pt x="572" y="1"/>
                    <a:pt x="13" y="513"/>
                    <a:pt x="1" y="775"/>
                  </a:cubicBezTo>
                  <a:lnTo>
                    <a:pt x="5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5"/>
            <p:cNvSpPr/>
            <p:nvPr/>
          </p:nvSpPr>
          <p:spPr>
            <a:xfrm>
              <a:off x="4609800" y="2285350"/>
              <a:ext cx="18775" cy="23025"/>
            </a:xfrm>
            <a:custGeom>
              <a:avLst/>
              <a:gdLst/>
              <a:ahLst/>
              <a:cxnLst/>
              <a:rect l="l" t="t" r="r" b="b"/>
              <a:pathLst>
                <a:path w="751" h="921" extrusionOk="0">
                  <a:moveTo>
                    <a:pt x="666" y="0"/>
                  </a:moveTo>
                  <a:cubicBezTo>
                    <a:pt x="647" y="0"/>
                    <a:pt x="626" y="9"/>
                    <a:pt x="608" y="27"/>
                  </a:cubicBezTo>
                  <a:cubicBezTo>
                    <a:pt x="548" y="75"/>
                    <a:pt x="36" y="575"/>
                    <a:pt x="1" y="849"/>
                  </a:cubicBezTo>
                  <a:cubicBezTo>
                    <a:pt x="1" y="872"/>
                    <a:pt x="36" y="920"/>
                    <a:pt x="72" y="920"/>
                  </a:cubicBezTo>
                  <a:cubicBezTo>
                    <a:pt x="120" y="920"/>
                    <a:pt x="155" y="884"/>
                    <a:pt x="155" y="860"/>
                  </a:cubicBezTo>
                  <a:cubicBezTo>
                    <a:pt x="167" y="694"/>
                    <a:pt x="513" y="325"/>
                    <a:pt x="715" y="134"/>
                  </a:cubicBezTo>
                  <a:cubicBezTo>
                    <a:pt x="751" y="99"/>
                    <a:pt x="751" y="51"/>
                    <a:pt x="715" y="27"/>
                  </a:cubicBezTo>
                  <a:cubicBezTo>
                    <a:pt x="703" y="9"/>
                    <a:pt x="685" y="0"/>
                    <a:pt x="66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5"/>
            <p:cNvSpPr/>
            <p:nvPr/>
          </p:nvSpPr>
          <p:spPr>
            <a:xfrm>
              <a:off x="4657125" y="2330650"/>
              <a:ext cx="14625" cy="24150"/>
            </a:xfrm>
            <a:custGeom>
              <a:avLst/>
              <a:gdLst/>
              <a:ahLst/>
              <a:cxnLst/>
              <a:rect l="l" t="t" r="r" b="b"/>
              <a:pathLst>
                <a:path w="585" h="966" extrusionOk="0">
                  <a:moveTo>
                    <a:pt x="1" y="1"/>
                  </a:moveTo>
                  <a:lnTo>
                    <a:pt x="346" y="965"/>
                  </a:lnTo>
                  <a:cubicBezTo>
                    <a:pt x="346" y="965"/>
                    <a:pt x="584" y="46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5"/>
            <p:cNvSpPr/>
            <p:nvPr/>
          </p:nvSpPr>
          <p:spPr>
            <a:xfrm>
              <a:off x="4655350" y="2328725"/>
              <a:ext cx="18775" cy="27850"/>
            </a:xfrm>
            <a:custGeom>
              <a:avLst/>
              <a:gdLst/>
              <a:ahLst/>
              <a:cxnLst/>
              <a:rect l="l" t="t" r="r" b="b"/>
              <a:pathLst>
                <a:path w="751" h="1114" extrusionOk="0">
                  <a:moveTo>
                    <a:pt x="89" y="0"/>
                  </a:moveTo>
                  <a:cubicBezTo>
                    <a:pt x="64" y="0"/>
                    <a:pt x="39" y="15"/>
                    <a:pt x="24" y="30"/>
                  </a:cubicBezTo>
                  <a:cubicBezTo>
                    <a:pt x="0" y="66"/>
                    <a:pt x="12" y="102"/>
                    <a:pt x="36" y="138"/>
                  </a:cubicBezTo>
                  <a:cubicBezTo>
                    <a:pt x="560" y="554"/>
                    <a:pt x="369" y="995"/>
                    <a:pt x="346" y="1019"/>
                  </a:cubicBezTo>
                  <a:cubicBezTo>
                    <a:pt x="322" y="1054"/>
                    <a:pt x="346" y="1102"/>
                    <a:pt x="381" y="1114"/>
                  </a:cubicBezTo>
                  <a:lnTo>
                    <a:pt x="417" y="1114"/>
                  </a:lnTo>
                  <a:cubicBezTo>
                    <a:pt x="441" y="1114"/>
                    <a:pt x="477" y="1102"/>
                    <a:pt x="489" y="1078"/>
                  </a:cubicBezTo>
                  <a:cubicBezTo>
                    <a:pt x="489" y="1078"/>
                    <a:pt x="750" y="507"/>
                    <a:pt x="131" y="18"/>
                  </a:cubicBezTo>
                  <a:cubicBezTo>
                    <a:pt x="118" y="5"/>
                    <a:pt x="103" y="0"/>
                    <a:pt x="8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5"/>
            <p:cNvSpPr/>
            <p:nvPr/>
          </p:nvSpPr>
          <p:spPr>
            <a:xfrm>
              <a:off x="3963300" y="2311900"/>
              <a:ext cx="47950" cy="45350"/>
            </a:xfrm>
            <a:custGeom>
              <a:avLst/>
              <a:gdLst/>
              <a:ahLst/>
              <a:cxnLst/>
              <a:rect l="l" t="t" r="r" b="b"/>
              <a:pathLst>
                <a:path w="1918" h="1814" extrusionOk="0">
                  <a:moveTo>
                    <a:pt x="488" y="1"/>
                  </a:moveTo>
                  <a:cubicBezTo>
                    <a:pt x="488" y="1"/>
                    <a:pt x="0" y="441"/>
                    <a:pt x="60" y="620"/>
                  </a:cubicBezTo>
                  <a:cubicBezTo>
                    <a:pt x="118" y="794"/>
                    <a:pt x="1089" y="1813"/>
                    <a:pt x="1240" y="1813"/>
                  </a:cubicBezTo>
                  <a:cubicBezTo>
                    <a:pt x="1244" y="1813"/>
                    <a:pt x="1248" y="1812"/>
                    <a:pt x="1250" y="1811"/>
                  </a:cubicBezTo>
                  <a:cubicBezTo>
                    <a:pt x="1346" y="1751"/>
                    <a:pt x="1917" y="1180"/>
                    <a:pt x="1917" y="1180"/>
                  </a:cubicBezTo>
                  <a:lnTo>
                    <a:pt x="4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5"/>
            <p:cNvSpPr/>
            <p:nvPr/>
          </p:nvSpPr>
          <p:spPr>
            <a:xfrm>
              <a:off x="3960925" y="2309975"/>
              <a:ext cx="51800" cy="49000"/>
            </a:xfrm>
            <a:custGeom>
              <a:avLst/>
              <a:gdLst/>
              <a:ahLst/>
              <a:cxnLst/>
              <a:rect l="l" t="t" r="r" b="b"/>
              <a:pathLst>
                <a:path w="2072" h="1960" extrusionOk="0">
                  <a:moveTo>
                    <a:pt x="583" y="173"/>
                  </a:moveTo>
                  <a:lnTo>
                    <a:pt x="1905" y="1257"/>
                  </a:lnTo>
                  <a:cubicBezTo>
                    <a:pt x="1703" y="1471"/>
                    <a:pt x="1417" y="1733"/>
                    <a:pt x="1322" y="1804"/>
                  </a:cubicBezTo>
                  <a:cubicBezTo>
                    <a:pt x="1143" y="1721"/>
                    <a:pt x="286" y="828"/>
                    <a:pt x="226" y="661"/>
                  </a:cubicBezTo>
                  <a:cubicBezTo>
                    <a:pt x="191" y="590"/>
                    <a:pt x="369" y="364"/>
                    <a:pt x="583" y="173"/>
                  </a:cubicBezTo>
                  <a:close/>
                  <a:moveTo>
                    <a:pt x="570" y="1"/>
                  </a:moveTo>
                  <a:cubicBezTo>
                    <a:pt x="554" y="1"/>
                    <a:pt x="536" y="6"/>
                    <a:pt x="524" y="18"/>
                  </a:cubicBezTo>
                  <a:cubicBezTo>
                    <a:pt x="405" y="126"/>
                    <a:pt x="0" y="495"/>
                    <a:pt x="72" y="709"/>
                  </a:cubicBezTo>
                  <a:cubicBezTo>
                    <a:pt x="131" y="888"/>
                    <a:pt x="1119" y="1959"/>
                    <a:pt x="1322" y="1959"/>
                  </a:cubicBezTo>
                  <a:cubicBezTo>
                    <a:pt x="1338" y="1959"/>
                    <a:pt x="1353" y="1954"/>
                    <a:pt x="1362" y="1954"/>
                  </a:cubicBezTo>
                  <a:cubicBezTo>
                    <a:pt x="1367" y="1954"/>
                    <a:pt x="1369" y="1955"/>
                    <a:pt x="1369" y="1959"/>
                  </a:cubicBezTo>
                  <a:cubicBezTo>
                    <a:pt x="1476" y="1900"/>
                    <a:pt x="1965" y="1399"/>
                    <a:pt x="2060" y="1316"/>
                  </a:cubicBezTo>
                  <a:cubicBezTo>
                    <a:pt x="2072" y="1304"/>
                    <a:pt x="2072" y="1269"/>
                    <a:pt x="2072" y="1257"/>
                  </a:cubicBezTo>
                  <a:cubicBezTo>
                    <a:pt x="2072" y="1221"/>
                    <a:pt x="2060" y="1209"/>
                    <a:pt x="2036" y="1197"/>
                  </a:cubicBezTo>
                  <a:lnTo>
                    <a:pt x="607" y="18"/>
                  </a:lnTo>
                  <a:cubicBezTo>
                    <a:pt x="601" y="6"/>
                    <a:pt x="586" y="1"/>
                    <a:pt x="57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5"/>
            <p:cNvSpPr/>
            <p:nvPr/>
          </p:nvSpPr>
          <p:spPr>
            <a:xfrm>
              <a:off x="3924900" y="2259325"/>
              <a:ext cx="76225" cy="43125"/>
            </a:xfrm>
            <a:custGeom>
              <a:avLst/>
              <a:gdLst/>
              <a:ahLst/>
              <a:cxnLst/>
              <a:rect l="l" t="t" r="r" b="b"/>
              <a:pathLst>
                <a:path w="3049" h="1725" extrusionOk="0">
                  <a:moveTo>
                    <a:pt x="2221" y="0"/>
                  </a:moveTo>
                  <a:cubicBezTo>
                    <a:pt x="1815" y="0"/>
                    <a:pt x="1303" y="168"/>
                    <a:pt x="786" y="782"/>
                  </a:cubicBezTo>
                  <a:cubicBezTo>
                    <a:pt x="0" y="1711"/>
                    <a:pt x="1346" y="1247"/>
                    <a:pt x="1798" y="1663"/>
                  </a:cubicBezTo>
                  <a:cubicBezTo>
                    <a:pt x="1843" y="1706"/>
                    <a:pt x="1892" y="1725"/>
                    <a:pt x="1943" y="1725"/>
                  </a:cubicBezTo>
                  <a:cubicBezTo>
                    <a:pt x="2396" y="1725"/>
                    <a:pt x="3048" y="247"/>
                    <a:pt x="3048" y="247"/>
                  </a:cubicBezTo>
                  <a:cubicBezTo>
                    <a:pt x="3048" y="247"/>
                    <a:pt x="2713" y="0"/>
                    <a:pt x="2221"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5"/>
            <p:cNvSpPr/>
            <p:nvPr/>
          </p:nvSpPr>
          <p:spPr>
            <a:xfrm>
              <a:off x="4007050" y="2319950"/>
              <a:ext cx="65200" cy="59300"/>
            </a:xfrm>
            <a:custGeom>
              <a:avLst/>
              <a:gdLst/>
              <a:ahLst/>
              <a:cxnLst/>
              <a:rect l="l" t="t" r="r" b="b"/>
              <a:pathLst>
                <a:path w="2608" h="2372" extrusionOk="0">
                  <a:moveTo>
                    <a:pt x="1917" y="0"/>
                  </a:moveTo>
                  <a:cubicBezTo>
                    <a:pt x="1917" y="0"/>
                    <a:pt x="1" y="608"/>
                    <a:pt x="370" y="1084"/>
                  </a:cubicBezTo>
                  <a:cubicBezTo>
                    <a:pt x="674" y="1465"/>
                    <a:pt x="339" y="2372"/>
                    <a:pt x="705" y="2372"/>
                  </a:cubicBezTo>
                  <a:cubicBezTo>
                    <a:pt x="796" y="2372"/>
                    <a:pt x="932" y="2315"/>
                    <a:pt x="1132" y="2179"/>
                  </a:cubicBezTo>
                  <a:cubicBezTo>
                    <a:pt x="2608" y="1203"/>
                    <a:pt x="1917" y="0"/>
                    <a:pt x="1917"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5"/>
            <p:cNvSpPr/>
            <p:nvPr/>
          </p:nvSpPr>
          <p:spPr>
            <a:xfrm>
              <a:off x="3959925" y="2248500"/>
              <a:ext cx="125125" cy="108275"/>
            </a:xfrm>
            <a:custGeom>
              <a:avLst/>
              <a:gdLst/>
              <a:ahLst/>
              <a:cxnLst/>
              <a:rect l="l" t="t" r="r" b="b"/>
              <a:pathLst>
                <a:path w="5005" h="4331" extrusionOk="0">
                  <a:moveTo>
                    <a:pt x="3351" y="0"/>
                  </a:moveTo>
                  <a:cubicBezTo>
                    <a:pt x="1983" y="0"/>
                    <a:pt x="0" y="2038"/>
                    <a:pt x="76" y="2227"/>
                  </a:cubicBezTo>
                  <a:cubicBezTo>
                    <a:pt x="76" y="2227"/>
                    <a:pt x="1802" y="4144"/>
                    <a:pt x="2183" y="4323"/>
                  </a:cubicBezTo>
                  <a:cubicBezTo>
                    <a:pt x="2195" y="4328"/>
                    <a:pt x="2209" y="4331"/>
                    <a:pt x="2225" y="4331"/>
                  </a:cubicBezTo>
                  <a:cubicBezTo>
                    <a:pt x="2723" y="4331"/>
                    <a:pt x="5005" y="1654"/>
                    <a:pt x="4243" y="477"/>
                  </a:cubicBezTo>
                  <a:cubicBezTo>
                    <a:pt x="4018" y="137"/>
                    <a:pt x="3705" y="0"/>
                    <a:pt x="3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5"/>
            <p:cNvSpPr/>
            <p:nvPr/>
          </p:nvSpPr>
          <p:spPr>
            <a:xfrm>
              <a:off x="3959725" y="2246425"/>
              <a:ext cx="117000" cy="112550"/>
            </a:xfrm>
            <a:custGeom>
              <a:avLst/>
              <a:gdLst/>
              <a:ahLst/>
              <a:cxnLst/>
              <a:rect l="l" t="t" r="r" b="b"/>
              <a:pathLst>
                <a:path w="4680" h="4502" extrusionOk="0">
                  <a:moveTo>
                    <a:pt x="3346" y="155"/>
                  </a:moveTo>
                  <a:cubicBezTo>
                    <a:pt x="3703" y="155"/>
                    <a:pt x="3989" y="298"/>
                    <a:pt x="4180" y="596"/>
                  </a:cubicBezTo>
                  <a:cubicBezTo>
                    <a:pt x="4441" y="989"/>
                    <a:pt x="4346" y="1656"/>
                    <a:pt x="3918" y="2441"/>
                  </a:cubicBezTo>
                  <a:cubicBezTo>
                    <a:pt x="3358" y="3477"/>
                    <a:pt x="2465" y="4334"/>
                    <a:pt x="2239" y="4334"/>
                  </a:cubicBezTo>
                  <a:lnTo>
                    <a:pt x="2227" y="4334"/>
                  </a:lnTo>
                  <a:cubicBezTo>
                    <a:pt x="1929" y="4203"/>
                    <a:pt x="643" y="2834"/>
                    <a:pt x="155" y="2287"/>
                  </a:cubicBezTo>
                  <a:cubicBezTo>
                    <a:pt x="262" y="1989"/>
                    <a:pt x="2084" y="155"/>
                    <a:pt x="3346" y="155"/>
                  </a:cubicBezTo>
                  <a:close/>
                  <a:moveTo>
                    <a:pt x="3358" y="1"/>
                  </a:moveTo>
                  <a:cubicBezTo>
                    <a:pt x="2120" y="1"/>
                    <a:pt x="465" y="1596"/>
                    <a:pt x="108" y="2096"/>
                  </a:cubicBezTo>
                  <a:cubicBezTo>
                    <a:pt x="24" y="2227"/>
                    <a:pt x="0" y="2287"/>
                    <a:pt x="24" y="2346"/>
                  </a:cubicBezTo>
                  <a:cubicBezTo>
                    <a:pt x="24" y="2358"/>
                    <a:pt x="36" y="2370"/>
                    <a:pt x="36" y="2370"/>
                  </a:cubicBezTo>
                  <a:cubicBezTo>
                    <a:pt x="96" y="2441"/>
                    <a:pt x="1774" y="4311"/>
                    <a:pt x="2167" y="4477"/>
                  </a:cubicBezTo>
                  <a:cubicBezTo>
                    <a:pt x="2191" y="4501"/>
                    <a:pt x="2203" y="4501"/>
                    <a:pt x="2239" y="4501"/>
                  </a:cubicBezTo>
                  <a:cubicBezTo>
                    <a:pt x="2584" y="4501"/>
                    <a:pt x="3537" y="3477"/>
                    <a:pt x="4049" y="2537"/>
                  </a:cubicBezTo>
                  <a:cubicBezTo>
                    <a:pt x="4358" y="1917"/>
                    <a:pt x="4680" y="1084"/>
                    <a:pt x="4311" y="524"/>
                  </a:cubicBezTo>
                  <a:cubicBezTo>
                    <a:pt x="4084" y="179"/>
                    <a:pt x="3751" y="1"/>
                    <a:pt x="335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5"/>
            <p:cNvSpPr/>
            <p:nvPr/>
          </p:nvSpPr>
          <p:spPr>
            <a:xfrm>
              <a:off x="4012175" y="2242700"/>
              <a:ext cx="74975" cy="63875"/>
            </a:xfrm>
            <a:custGeom>
              <a:avLst/>
              <a:gdLst/>
              <a:ahLst/>
              <a:cxnLst/>
              <a:rect l="l" t="t" r="r" b="b"/>
              <a:pathLst>
                <a:path w="2999" h="2555" extrusionOk="0">
                  <a:moveTo>
                    <a:pt x="1563" y="0"/>
                  </a:moveTo>
                  <a:cubicBezTo>
                    <a:pt x="860" y="0"/>
                    <a:pt x="0" y="361"/>
                    <a:pt x="34" y="495"/>
                  </a:cubicBezTo>
                  <a:cubicBezTo>
                    <a:pt x="81" y="685"/>
                    <a:pt x="2046" y="2555"/>
                    <a:pt x="2046" y="2555"/>
                  </a:cubicBezTo>
                  <a:cubicBezTo>
                    <a:pt x="2153" y="2400"/>
                    <a:pt x="2998" y="1019"/>
                    <a:pt x="2296" y="245"/>
                  </a:cubicBezTo>
                  <a:cubicBezTo>
                    <a:pt x="2135" y="66"/>
                    <a:pt x="1864" y="0"/>
                    <a:pt x="1563" y="0"/>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5"/>
            <p:cNvSpPr/>
            <p:nvPr/>
          </p:nvSpPr>
          <p:spPr>
            <a:xfrm>
              <a:off x="3993950" y="2280950"/>
              <a:ext cx="43200" cy="43200"/>
            </a:xfrm>
            <a:custGeom>
              <a:avLst/>
              <a:gdLst/>
              <a:ahLst/>
              <a:cxnLst/>
              <a:rect l="l" t="t" r="r" b="b"/>
              <a:pathLst>
                <a:path w="1728" h="1728" extrusionOk="0">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5"/>
            <p:cNvSpPr/>
            <p:nvPr/>
          </p:nvSpPr>
          <p:spPr>
            <a:xfrm>
              <a:off x="3991875" y="2279175"/>
              <a:ext cx="47650" cy="47350"/>
            </a:xfrm>
            <a:custGeom>
              <a:avLst/>
              <a:gdLst/>
              <a:ahLst/>
              <a:cxnLst/>
              <a:rect l="l" t="t" r="r" b="b"/>
              <a:pathLst>
                <a:path w="1906" h="1894" extrusionOk="0">
                  <a:moveTo>
                    <a:pt x="953" y="155"/>
                  </a:moveTo>
                  <a:cubicBezTo>
                    <a:pt x="1179" y="155"/>
                    <a:pt x="1393" y="262"/>
                    <a:pt x="1548" y="417"/>
                  </a:cubicBezTo>
                  <a:cubicBezTo>
                    <a:pt x="1679" y="572"/>
                    <a:pt x="1751" y="774"/>
                    <a:pt x="1739" y="988"/>
                  </a:cubicBezTo>
                  <a:cubicBezTo>
                    <a:pt x="1727" y="1215"/>
                    <a:pt x="1631" y="1405"/>
                    <a:pt x="1477" y="1536"/>
                  </a:cubicBezTo>
                  <a:cubicBezTo>
                    <a:pt x="1334" y="1655"/>
                    <a:pt x="1143" y="1727"/>
                    <a:pt x="953" y="1727"/>
                  </a:cubicBezTo>
                  <a:cubicBezTo>
                    <a:pt x="727" y="1727"/>
                    <a:pt x="500" y="1631"/>
                    <a:pt x="358" y="1465"/>
                  </a:cubicBezTo>
                  <a:cubicBezTo>
                    <a:pt x="227" y="1310"/>
                    <a:pt x="143" y="1107"/>
                    <a:pt x="167" y="893"/>
                  </a:cubicBezTo>
                  <a:cubicBezTo>
                    <a:pt x="179" y="679"/>
                    <a:pt x="262" y="476"/>
                    <a:pt x="429" y="346"/>
                  </a:cubicBezTo>
                  <a:cubicBezTo>
                    <a:pt x="560" y="226"/>
                    <a:pt x="762" y="155"/>
                    <a:pt x="953" y="155"/>
                  </a:cubicBezTo>
                  <a:close/>
                  <a:moveTo>
                    <a:pt x="953" y="0"/>
                  </a:moveTo>
                  <a:cubicBezTo>
                    <a:pt x="715" y="0"/>
                    <a:pt x="500" y="95"/>
                    <a:pt x="322" y="238"/>
                  </a:cubicBezTo>
                  <a:cubicBezTo>
                    <a:pt x="131" y="417"/>
                    <a:pt x="24" y="643"/>
                    <a:pt x="12" y="893"/>
                  </a:cubicBezTo>
                  <a:cubicBezTo>
                    <a:pt x="0" y="1155"/>
                    <a:pt x="84" y="1381"/>
                    <a:pt x="250" y="1584"/>
                  </a:cubicBezTo>
                  <a:cubicBezTo>
                    <a:pt x="429" y="1774"/>
                    <a:pt x="679" y="1893"/>
                    <a:pt x="953" y="1893"/>
                  </a:cubicBezTo>
                  <a:cubicBezTo>
                    <a:pt x="1179" y="1893"/>
                    <a:pt x="1393" y="1810"/>
                    <a:pt x="1572" y="1655"/>
                  </a:cubicBezTo>
                  <a:cubicBezTo>
                    <a:pt x="1774" y="1477"/>
                    <a:pt x="1870" y="1250"/>
                    <a:pt x="1893" y="1000"/>
                  </a:cubicBezTo>
                  <a:cubicBezTo>
                    <a:pt x="1905" y="750"/>
                    <a:pt x="1810" y="512"/>
                    <a:pt x="1655" y="322"/>
                  </a:cubicBezTo>
                  <a:cubicBezTo>
                    <a:pt x="1477" y="119"/>
                    <a:pt x="1215" y="0"/>
                    <a:pt x="9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5"/>
            <p:cNvSpPr/>
            <p:nvPr/>
          </p:nvSpPr>
          <p:spPr>
            <a:xfrm>
              <a:off x="3910600" y="2334000"/>
              <a:ext cx="81300" cy="65975"/>
            </a:xfrm>
            <a:custGeom>
              <a:avLst/>
              <a:gdLst/>
              <a:ahLst/>
              <a:cxnLst/>
              <a:rect l="l" t="t" r="r" b="b"/>
              <a:pathLst>
                <a:path w="3252" h="2639" extrusionOk="0">
                  <a:moveTo>
                    <a:pt x="1560" y="1"/>
                  </a:moveTo>
                  <a:cubicBezTo>
                    <a:pt x="1342" y="1"/>
                    <a:pt x="1108" y="96"/>
                    <a:pt x="811" y="296"/>
                  </a:cubicBezTo>
                  <a:cubicBezTo>
                    <a:pt x="1" y="843"/>
                    <a:pt x="334" y="2308"/>
                    <a:pt x="406" y="2534"/>
                  </a:cubicBezTo>
                  <a:cubicBezTo>
                    <a:pt x="426" y="2602"/>
                    <a:pt x="599" y="2639"/>
                    <a:pt x="846" y="2639"/>
                  </a:cubicBezTo>
                  <a:cubicBezTo>
                    <a:pt x="1462" y="2639"/>
                    <a:pt x="2537" y="2408"/>
                    <a:pt x="2835" y="1855"/>
                  </a:cubicBezTo>
                  <a:cubicBezTo>
                    <a:pt x="3251" y="1081"/>
                    <a:pt x="2739" y="772"/>
                    <a:pt x="2739" y="772"/>
                  </a:cubicBezTo>
                  <a:cubicBezTo>
                    <a:pt x="2246" y="271"/>
                    <a:pt x="1927" y="1"/>
                    <a:pt x="1560" y="1"/>
                  </a:cubicBezTo>
                  <a:close/>
                </a:path>
              </a:pathLst>
            </a:custGeom>
            <a:solidFill>
              <a:srgbClr val="D95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5"/>
            <p:cNvSpPr/>
            <p:nvPr/>
          </p:nvSpPr>
          <p:spPr>
            <a:xfrm>
              <a:off x="3935900" y="2343250"/>
              <a:ext cx="42300" cy="33700"/>
            </a:xfrm>
            <a:custGeom>
              <a:avLst/>
              <a:gdLst/>
              <a:ahLst/>
              <a:cxnLst/>
              <a:rect l="l" t="t" r="r" b="b"/>
              <a:pathLst>
                <a:path w="1692" h="1348" extrusionOk="0">
                  <a:moveTo>
                    <a:pt x="808" y="1"/>
                  </a:moveTo>
                  <a:cubicBezTo>
                    <a:pt x="695" y="1"/>
                    <a:pt x="573" y="50"/>
                    <a:pt x="418" y="152"/>
                  </a:cubicBezTo>
                  <a:cubicBezTo>
                    <a:pt x="1" y="438"/>
                    <a:pt x="168" y="1176"/>
                    <a:pt x="215" y="1295"/>
                  </a:cubicBezTo>
                  <a:cubicBezTo>
                    <a:pt x="225" y="1329"/>
                    <a:pt x="313" y="1347"/>
                    <a:pt x="438" y="1347"/>
                  </a:cubicBezTo>
                  <a:cubicBezTo>
                    <a:pt x="752" y="1347"/>
                    <a:pt x="1304" y="1231"/>
                    <a:pt x="1465" y="950"/>
                  </a:cubicBezTo>
                  <a:cubicBezTo>
                    <a:pt x="1692" y="569"/>
                    <a:pt x="1418" y="402"/>
                    <a:pt x="1418" y="402"/>
                  </a:cubicBezTo>
                  <a:cubicBezTo>
                    <a:pt x="1164" y="140"/>
                    <a:pt x="999" y="1"/>
                    <a:pt x="808" y="1"/>
                  </a:cubicBezTo>
                  <a:close/>
                </a:path>
              </a:pathLst>
            </a:custGeom>
            <a:solidFill>
              <a:srgbClr val="E6B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5"/>
            <p:cNvSpPr/>
            <p:nvPr/>
          </p:nvSpPr>
          <p:spPr>
            <a:xfrm>
              <a:off x="4024325" y="2295250"/>
              <a:ext cx="9550" cy="16100"/>
            </a:xfrm>
            <a:custGeom>
              <a:avLst/>
              <a:gdLst/>
              <a:ahLst/>
              <a:cxnLst/>
              <a:rect l="l" t="t" r="r" b="b"/>
              <a:pathLst>
                <a:path w="382" h="644" extrusionOk="0">
                  <a:moveTo>
                    <a:pt x="0" y="0"/>
                  </a:moveTo>
                  <a:lnTo>
                    <a:pt x="83" y="643"/>
                  </a:lnTo>
                  <a:cubicBezTo>
                    <a:pt x="381" y="274"/>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5"/>
            <p:cNvSpPr/>
            <p:nvPr/>
          </p:nvSpPr>
          <p:spPr>
            <a:xfrm>
              <a:off x="4021925" y="2293000"/>
              <a:ext cx="9850" cy="19825"/>
            </a:xfrm>
            <a:custGeom>
              <a:avLst/>
              <a:gdLst/>
              <a:ahLst/>
              <a:cxnLst/>
              <a:rect l="l" t="t" r="r" b="b"/>
              <a:pathLst>
                <a:path w="394" h="793" extrusionOk="0">
                  <a:moveTo>
                    <a:pt x="98" y="1"/>
                  </a:moveTo>
                  <a:cubicBezTo>
                    <a:pt x="76" y="1"/>
                    <a:pt x="52" y="16"/>
                    <a:pt x="37" y="31"/>
                  </a:cubicBezTo>
                  <a:cubicBezTo>
                    <a:pt x="1" y="66"/>
                    <a:pt x="13" y="102"/>
                    <a:pt x="48" y="138"/>
                  </a:cubicBezTo>
                  <a:cubicBezTo>
                    <a:pt x="48" y="138"/>
                    <a:pt x="191" y="245"/>
                    <a:pt x="215" y="388"/>
                  </a:cubicBezTo>
                  <a:cubicBezTo>
                    <a:pt x="227" y="483"/>
                    <a:pt x="179" y="578"/>
                    <a:pt x="108" y="674"/>
                  </a:cubicBezTo>
                  <a:cubicBezTo>
                    <a:pt x="96" y="697"/>
                    <a:pt x="96" y="745"/>
                    <a:pt x="120" y="781"/>
                  </a:cubicBezTo>
                  <a:cubicBezTo>
                    <a:pt x="132" y="793"/>
                    <a:pt x="156" y="793"/>
                    <a:pt x="168" y="793"/>
                  </a:cubicBezTo>
                  <a:cubicBezTo>
                    <a:pt x="179" y="793"/>
                    <a:pt x="215" y="793"/>
                    <a:pt x="239" y="781"/>
                  </a:cubicBezTo>
                  <a:cubicBezTo>
                    <a:pt x="346" y="638"/>
                    <a:pt x="394" y="507"/>
                    <a:pt x="370" y="376"/>
                  </a:cubicBezTo>
                  <a:cubicBezTo>
                    <a:pt x="334" y="150"/>
                    <a:pt x="156" y="19"/>
                    <a:pt x="132" y="19"/>
                  </a:cubicBezTo>
                  <a:cubicBezTo>
                    <a:pt x="123" y="6"/>
                    <a:pt x="111" y="1"/>
                    <a:pt x="9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5"/>
            <p:cNvSpPr/>
            <p:nvPr/>
          </p:nvSpPr>
          <p:spPr>
            <a:xfrm>
              <a:off x="4059450" y="2255700"/>
              <a:ext cx="11925" cy="30350"/>
            </a:xfrm>
            <a:custGeom>
              <a:avLst/>
              <a:gdLst/>
              <a:ahLst/>
              <a:cxnLst/>
              <a:rect l="l" t="t" r="r" b="b"/>
              <a:pathLst>
                <a:path w="477" h="1214" extrusionOk="0">
                  <a:moveTo>
                    <a:pt x="215" y="1"/>
                  </a:moveTo>
                  <a:cubicBezTo>
                    <a:pt x="204" y="1"/>
                    <a:pt x="192" y="4"/>
                    <a:pt x="179" y="11"/>
                  </a:cubicBezTo>
                  <a:cubicBezTo>
                    <a:pt x="143" y="22"/>
                    <a:pt x="119" y="46"/>
                    <a:pt x="143" y="94"/>
                  </a:cubicBezTo>
                  <a:cubicBezTo>
                    <a:pt x="143" y="94"/>
                    <a:pt x="333" y="642"/>
                    <a:pt x="36" y="1094"/>
                  </a:cubicBezTo>
                  <a:cubicBezTo>
                    <a:pt x="0" y="1118"/>
                    <a:pt x="24" y="1165"/>
                    <a:pt x="48" y="1201"/>
                  </a:cubicBezTo>
                  <a:cubicBezTo>
                    <a:pt x="60" y="1213"/>
                    <a:pt x="83" y="1213"/>
                    <a:pt x="95" y="1213"/>
                  </a:cubicBezTo>
                  <a:cubicBezTo>
                    <a:pt x="119" y="1213"/>
                    <a:pt x="143" y="1201"/>
                    <a:pt x="155" y="1177"/>
                  </a:cubicBezTo>
                  <a:cubicBezTo>
                    <a:pt x="476" y="677"/>
                    <a:pt x="286" y="82"/>
                    <a:pt x="274" y="46"/>
                  </a:cubicBezTo>
                  <a:cubicBezTo>
                    <a:pt x="265" y="21"/>
                    <a:pt x="244" y="1"/>
                    <a:pt x="2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5"/>
            <p:cNvSpPr/>
            <p:nvPr/>
          </p:nvSpPr>
          <p:spPr>
            <a:xfrm>
              <a:off x="4265725" y="2880050"/>
              <a:ext cx="280100" cy="95650"/>
            </a:xfrm>
            <a:custGeom>
              <a:avLst/>
              <a:gdLst/>
              <a:ahLst/>
              <a:cxnLst/>
              <a:rect l="l" t="t" r="r" b="b"/>
              <a:pathLst>
                <a:path w="11204" h="3826" extrusionOk="0">
                  <a:moveTo>
                    <a:pt x="10263" y="1"/>
                  </a:moveTo>
                  <a:cubicBezTo>
                    <a:pt x="10225" y="1"/>
                    <a:pt x="10192" y="24"/>
                    <a:pt x="10192" y="63"/>
                  </a:cubicBezTo>
                  <a:cubicBezTo>
                    <a:pt x="10180" y="111"/>
                    <a:pt x="10204" y="159"/>
                    <a:pt x="10251" y="159"/>
                  </a:cubicBezTo>
                  <a:cubicBezTo>
                    <a:pt x="10263" y="159"/>
                    <a:pt x="10299" y="171"/>
                    <a:pt x="10323" y="171"/>
                  </a:cubicBezTo>
                  <a:lnTo>
                    <a:pt x="10347" y="171"/>
                  </a:lnTo>
                  <a:cubicBezTo>
                    <a:pt x="10370" y="171"/>
                    <a:pt x="10406" y="159"/>
                    <a:pt x="10430" y="111"/>
                  </a:cubicBezTo>
                  <a:cubicBezTo>
                    <a:pt x="10430" y="63"/>
                    <a:pt x="10418" y="40"/>
                    <a:pt x="10370" y="16"/>
                  </a:cubicBezTo>
                  <a:cubicBezTo>
                    <a:pt x="10347" y="16"/>
                    <a:pt x="10311" y="4"/>
                    <a:pt x="10287" y="4"/>
                  </a:cubicBezTo>
                  <a:cubicBezTo>
                    <a:pt x="10279" y="2"/>
                    <a:pt x="10271" y="1"/>
                    <a:pt x="10263" y="1"/>
                  </a:cubicBezTo>
                  <a:close/>
                  <a:moveTo>
                    <a:pt x="10614" y="130"/>
                  </a:moveTo>
                  <a:cubicBezTo>
                    <a:pt x="10582" y="130"/>
                    <a:pt x="10546" y="144"/>
                    <a:pt x="10537" y="171"/>
                  </a:cubicBezTo>
                  <a:cubicBezTo>
                    <a:pt x="10525" y="194"/>
                    <a:pt x="10537" y="254"/>
                    <a:pt x="10561" y="266"/>
                  </a:cubicBezTo>
                  <a:cubicBezTo>
                    <a:pt x="10644" y="313"/>
                    <a:pt x="10716" y="373"/>
                    <a:pt x="10775" y="456"/>
                  </a:cubicBezTo>
                  <a:cubicBezTo>
                    <a:pt x="10787" y="468"/>
                    <a:pt x="10823" y="480"/>
                    <a:pt x="10835" y="480"/>
                  </a:cubicBezTo>
                  <a:cubicBezTo>
                    <a:pt x="10859" y="480"/>
                    <a:pt x="10882" y="468"/>
                    <a:pt x="10859" y="444"/>
                  </a:cubicBezTo>
                  <a:cubicBezTo>
                    <a:pt x="10906" y="421"/>
                    <a:pt x="10906" y="373"/>
                    <a:pt x="10882" y="349"/>
                  </a:cubicBezTo>
                  <a:cubicBezTo>
                    <a:pt x="10823" y="254"/>
                    <a:pt x="10728" y="194"/>
                    <a:pt x="10644" y="135"/>
                  </a:cubicBezTo>
                  <a:cubicBezTo>
                    <a:pt x="10635" y="132"/>
                    <a:pt x="10625" y="130"/>
                    <a:pt x="10614" y="130"/>
                  </a:cubicBezTo>
                  <a:close/>
                  <a:moveTo>
                    <a:pt x="10980" y="577"/>
                  </a:moveTo>
                  <a:cubicBezTo>
                    <a:pt x="10970" y="577"/>
                    <a:pt x="10961" y="580"/>
                    <a:pt x="10954" y="587"/>
                  </a:cubicBezTo>
                  <a:cubicBezTo>
                    <a:pt x="10918" y="611"/>
                    <a:pt x="10906" y="647"/>
                    <a:pt x="10918" y="694"/>
                  </a:cubicBezTo>
                  <a:cubicBezTo>
                    <a:pt x="10966" y="778"/>
                    <a:pt x="11001" y="861"/>
                    <a:pt x="11013" y="956"/>
                  </a:cubicBezTo>
                  <a:cubicBezTo>
                    <a:pt x="11025" y="980"/>
                    <a:pt x="11061" y="1016"/>
                    <a:pt x="11085" y="1016"/>
                  </a:cubicBezTo>
                  <a:cubicBezTo>
                    <a:pt x="11097" y="1016"/>
                    <a:pt x="11097" y="1016"/>
                    <a:pt x="11097" y="1004"/>
                  </a:cubicBezTo>
                  <a:cubicBezTo>
                    <a:pt x="11144" y="992"/>
                    <a:pt x="11180" y="956"/>
                    <a:pt x="11156" y="909"/>
                  </a:cubicBezTo>
                  <a:cubicBezTo>
                    <a:pt x="11132" y="814"/>
                    <a:pt x="11097" y="706"/>
                    <a:pt x="11061" y="611"/>
                  </a:cubicBezTo>
                  <a:cubicBezTo>
                    <a:pt x="11036" y="594"/>
                    <a:pt x="11005" y="577"/>
                    <a:pt x="10980" y="577"/>
                  </a:cubicBezTo>
                  <a:close/>
                  <a:moveTo>
                    <a:pt x="11132" y="1147"/>
                  </a:moveTo>
                  <a:cubicBezTo>
                    <a:pt x="11085" y="1147"/>
                    <a:pt x="11061" y="1183"/>
                    <a:pt x="11061" y="1230"/>
                  </a:cubicBezTo>
                  <a:lnTo>
                    <a:pt x="11061" y="1302"/>
                  </a:lnTo>
                  <a:cubicBezTo>
                    <a:pt x="11061" y="1361"/>
                    <a:pt x="11037" y="1433"/>
                    <a:pt x="11037" y="1504"/>
                  </a:cubicBezTo>
                  <a:cubicBezTo>
                    <a:pt x="11037" y="1552"/>
                    <a:pt x="11073" y="1599"/>
                    <a:pt x="11121" y="1599"/>
                  </a:cubicBezTo>
                  <a:cubicBezTo>
                    <a:pt x="11156" y="1599"/>
                    <a:pt x="11192" y="1564"/>
                    <a:pt x="11192" y="1528"/>
                  </a:cubicBezTo>
                  <a:cubicBezTo>
                    <a:pt x="11204" y="1445"/>
                    <a:pt x="11204" y="1373"/>
                    <a:pt x="11204" y="1302"/>
                  </a:cubicBezTo>
                  <a:lnTo>
                    <a:pt x="11204" y="1230"/>
                  </a:lnTo>
                  <a:cubicBezTo>
                    <a:pt x="11204" y="1183"/>
                    <a:pt x="11180" y="1147"/>
                    <a:pt x="11132" y="1147"/>
                  </a:cubicBezTo>
                  <a:close/>
                  <a:moveTo>
                    <a:pt x="3602" y="1335"/>
                  </a:moveTo>
                  <a:cubicBezTo>
                    <a:pt x="3596" y="1335"/>
                    <a:pt x="3590" y="1336"/>
                    <a:pt x="3584" y="1337"/>
                  </a:cubicBezTo>
                  <a:lnTo>
                    <a:pt x="3572" y="1337"/>
                  </a:lnTo>
                  <a:cubicBezTo>
                    <a:pt x="3465" y="1373"/>
                    <a:pt x="3358" y="1433"/>
                    <a:pt x="3298" y="1504"/>
                  </a:cubicBezTo>
                  <a:cubicBezTo>
                    <a:pt x="3274" y="1540"/>
                    <a:pt x="3274" y="1576"/>
                    <a:pt x="3298" y="1611"/>
                  </a:cubicBezTo>
                  <a:cubicBezTo>
                    <a:pt x="3322" y="1623"/>
                    <a:pt x="3334" y="1623"/>
                    <a:pt x="3346" y="1623"/>
                  </a:cubicBezTo>
                  <a:cubicBezTo>
                    <a:pt x="3358" y="1623"/>
                    <a:pt x="3381" y="1623"/>
                    <a:pt x="3393" y="1611"/>
                  </a:cubicBezTo>
                  <a:cubicBezTo>
                    <a:pt x="3441" y="1552"/>
                    <a:pt x="3512" y="1516"/>
                    <a:pt x="3596" y="1492"/>
                  </a:cubicBezTo>
                  <a:lnTo>
                    <a:pt x="3620" y="1492"/>
                  </a:lnTo>
                  <a:cubicBezTo>
                    <a:pt x="3655" y="1480"/>
                    <a:pt x="3691" y="1445"/>
                    <a:pt x="3679" y="1397"/>
                  </a:cubicBezTo>
                  <a:cubicBezTo>
                    <a:pt x="3658" y="1366"/>
                    <a:pt x="3638" y="1335"/>
                    <a:pt x="3602" y="1335"/>
                  </a:cubicBezTo>
                  <a:close/>
                  <a:moveTo>
                    <a:pt x="7572" y="1361"/>
                  </a:moveTo>
                  <a:cubicBezTo>
                    <a:pt x="7525" y="1361"/>
                    <a:pt x="7501" y="1373"/>
                    <a:pt x="7489" y="1421"/>
                  </a:cubicBezTo>
                  <a:cubicBezTo>
                    <a:pt x="7489" y="1468"/>
                    <a:pt x="7501" y="1492"/>
                    <a:pt x="7549" y="1504"/>
                  </a:cubicBezTo>
                  <a:cubicBezTo>
                    <a:pt x="7608" y="1528"/>
                    <a:pt x="7644" y="1564"/>
                    <a:pt x="7680" y="1659"/>
                  </a:cubicBezTo>
                  <a:cubicBezTo>
                    <a:pt x="7692" y="1706"/>
                    <a:pt x="7727" y="1718"/>
                    <a:pt x="7751" y="1718"/>
                  </a:cubicBezTo>
                  <a:cubicBezTo>
                    <a:pt x="7751" y="1718"/>
                    <a:pt x="7763" y="1718"/>
                    <a:pt x="7763" y="1706"/>
                  </a:cubicBezTo>
                  <a:cubicBezTo>
                    <a:pt x="7811" y="1683"/>
                    <a:pt x="7846" y="1659"/>
                    <a:pt x="7822" y="1611"/>
                  </a:cubicBezTo>
                  <a:cubicBezTo>
                    <a:pt x="7787" y="1480"/>
                    <a:pt x="7692" y="1385"/>
                    <a:pt x="7572" y="1361"/>
                  </a:cubicBezTo>
                  <a:close/>
                  <a:moveTo>
                    <a:pt x="3874" y="1341"/>
                  </a:moveTo>
                  <a:cubicBezTo>
                    <a:pt x="3849" y="1341"/>
                    <a:pt x="3819" y="1367"/>
                    <a:pt x="3810" y="1385"/>
                  </a:cubicBezTo>
                  <a:cubicBezTo>
                    <a:pt x="3798" y="1421"/>
                    <a:pt x="3810" y="1468"/>
                    <a:pt x="3858" y="1480"/>
                  </a:cubicBezTo>
                  <a:cubicBezTo>
                    <a:pt x="3882" y="1480"/>
                    <a:pt x="3929" y="1504"/>
                    <a:pt x="3929" y="1599"/>
                  </a:cubicBezTo>
                  <a:lnTo>
                    <a:pt x="3929" y="1647"/>
                  </a:lnTo>
                  <a:cubicBezTo>
                    <a:pt x="3929" y="1683"/>
                    <a:pt x="3953" y="1730"/>
                    <a:pt x="4001" y="1730"/>
                  </a:cubicBezTo>
                  <a:cubicBezTo>
                    <a:pt x="4036" y="1730"/>
                    <a:pt x="4072" y="1706"/>
                    <a:pt x="4060" y="1671"/>
                  </a:cubicBezTo>
                  <a:lnTo>
                    <a:pt x="4060" y="1611"/>
                  </a:lnTo>
                  <a:cubicBezTo>
                    <a:pt x="4060" y="1480"/>
                    <a:pt x="4001" y="1385"/>
                    <a:pt x="3893" y="1349"/>
                  </a:cubicBezTo>
                  <a:cubicBezTo>
                    <a:pt x="3888" y="1344"/>
                    <a:pt x="3881" y="1341"/>
                    <a:pt x="3874" y="1341"/>
                  </a:cubicBezTo>
                  <a:close/>
                  <a:moveTo>
                    <a:pt x="7285" y="1427"/>
                  </a:moveTo>
                  <a:cubicBezTo>
                    <a:pt x="7266" y="1427"/>
                    <a:pt x="7245" y="1433"/>
                    <a:pt x="7227" y="1445"/>
                  </a:cubicBezTo>
                  <a:cubicBezTo>
                    <a:pt x="7156" y="1516"/>
                    <a:pt x="7108" y="1623"/>
                    <a:pt x="7096" y="1754"/>
                  </a:cubicBezTo>
                  <a:cubicBezTo>
                    <a:pt x="7096" y="1802"/>
                    <a:pt x="7132" y="1849"/>
                    <a:pt x="7168" y="1849"/>
                  </a:cubicBezTo>
                  <a:cubicBezTo>
                    <a:pt x="7203" y="1849"/>
                    <a:pt x="7227" y="1826"/>
                    <a:pt x="7251" y="1778"/>
                  </a:cubicBezTo>
                  <a:cubicBezTo>
                    <a:pt x="7263" y="1671"/>
                    <a:pt x="7287" y="1599"/>
                    <a:pt x="7334" y="1552"/>
                  </a:cubicBezTo>
                  <a:cubicBezTo>
                    <a:pt x="7370" y="1516"/>
                    <a:pt x="7370" y="1480"/>
                    <a:pt x="7334" y="1445"/>
                  </a:cubicBezTo>
                  <a:cubicBezTo>
                    <a:pt x="7322" y="1433"/>
                    <a:pt x="7305" y="1427"/>
                    <a:pt x="7285" y="1427"/>
                  </a:cubicBezTo>
                  <a:close/>
                  <a:moveTo>
                    <a:pt x="11073" y="1742"/>
                  </a:moveTo>
                  <a:cubicBezTo>
                    <a:pt x="11025" y="1742"/>
                    <a:pt x="11001" y="1766"/>
                    <a:pt x="10978" y="1802"/>
                  </a:cubicBezTo>
                  <a:cubicBezTo>
                    <a:pt x="10966" y="1909"/>
                    <a:pt x="10942" y="2004"/>
                    <a:pt x="10906" y="2087"/>
                  </a:cubicBezTo>
                  <a:cubicBezTo>
                    <a:pt x="10894" y="2123"/>
                    <a:pt x="10906" y="2159"/>
                    <a:pt x="10954" y="2183"/>
                  </a:cubicBezTo>
                  <a:lnTo>
                    <a:pt x="10978" y="2183"/>
                  </a:lnTo>
                  <a:cubicBezTo>
                    <a:pt x="11013" y="2183"/>
                    <a:pt x="11037" y="2159"/>
                    <a:pt x="11037" y="2135"/>
                  </a:cubicBezTo>
                  <a:cubicBezTo>
                    <a:pt x="11085" y="2028"/>
                    <a:pt x="11121" y="1945"/>
                    <a:pt x="11132" y="1837"/>
                  </a:cubicBezTo>
                  <a:cubicBezTo>
                    <a:pt x="11132" y="1790"/>
                    <a:pt x="11121" y="1766"/>
                    <a:pt x="11073" y="1742"/>
                  </a:cubicBezTo>
                  <a:close/>
                  <a:moveTo>
                    <a:pt x="3239" y="1766"/>
                  </a:moveTo>
                  <a:cubicBezTo>
                    <a:pt x="3203" y="1766"/>
                    <a:pt x="3167" y="1790"/>
                    <a:pt x="3167" y="1837"/>
                  </a:cubicBezTo>
                  <a:cubicBezTo>
                    <a:pt x="3179" y="1921"/>
                    <a:pt x="3215" y="2040"/>
                    <a:pt x="3262" y="2147"/>
                  </a:cubicBezTo>
                  <a:cubicBezTo>
                    <a:pt x="3274" y="2183"/>
                    <a:pt x="3298" y="2195"/>
                    <a:pt x="3334" y="2195"/>
                  </a:cubicBezTo>
                  <a:lnTo>
                    <a:pt x="3358" y="2195"/>
                  </a:lnTo>
                  <a:cubicBezTo>
                    <a:pt x="3393" y="2159"/>
                    <a:pt x="3405" y="2135"/>
                    <a:pt x="3393" y="2087"/>
                  </a:cubicBezTo>
                  <a:cubicBezTo>
                    <a:pt x="3346" y="2004"/>
                    <a:pt x="3322" y="1909"/>
                    <a:pt x="3322" y="1837"/>
                  </a:cubicBezTo>
                  <a:cubicBezTo>
                    <a:pt x="3322" y="1790"/>
                    <a:pt x="3286" y="1766"/>
                    <a:pt x="3239" y="1766"/>
                  </a:cubicBezTo>
                  <a:close/>
                  <a:moveTo>
                    <a:pt x="3921" y="1852"/>
                  </a:moveTo>
                  <a:cubicBezTo>
                    <a:pt x="3893" y="1852"/>
                    <a:pt x="3866" y="1871"/>
                    <a:pt x="3858" y="1897"/>
                  </a:cubicBezTo>
                  <a:cubicBezTo>
                    <a:pt x="3810" y="1980"/>
                    <a:pt x="3762" y="2052"/>
                    <a:pt x="3703" y="2147"/>
                  </a:cubicBezTo>
                  <a:cubicBezTo>
                    <a:pt x="3679" y="2183"/>
                    <a:pt x="3691" y="2218"/>
                    <a:pt x="3715" y="2254"/>
                  </a:cubicBezTo>
                  <a:cubicBezTo>
                    <a:pt x="3727" y="2266"/>
                    <a:pt x="3751" y="2266"/>
                    <a:pt x="3762" y="2266"/>
                  </a:cubicBezTo>
                  <a:cubicBezTo>
                    <a:pt x="3774" y="2266"/>
                    <a:pt x="3810" y="2254"/>
                    <a:pt x="3834" y="2230"/>
                  </a:cubicBezTo>
                  <a:cubicBezTo>
                    <a:pt x="3893" y="2147"/>
                    <a:pt x="3941" y="2052"/>
                    <a:pt x="3989" y="1968"/>
                  </a:cubicBezTo>
                  <a:cubicBezTo>
                    <a:pt x="4012" y="1921"/>
                    <a:pt x="3989" y="1873"/>
                    <a:pt x="3953" y="1861"/>
                  </a:cubicBezTo>
                  <a:cubicBezTo>
                    <a:pt x="3943" y="1855"/>
                    <a:pt x="3932" y="1852"/>
                    <a:pt x="3921" y="1852"/>
                  </a:cubicBezTo>
                  <a:close/>
                  <a:moveTo>
                    <a:pt x="7738" y="1877"/>
                  </a:moveTo>
                  <a:cubicBezTo>
                    <a:pt x="7709" y="1877"/>
                    <a:pt x="7680" y="1907"/>
                    <a:pt x="7680" y="1945"/>
                  </a:cubicBezTo>
                  <a:cubicBezTo>
                    <a:pt x="7668" y="2016"/>
                    <a:pt x="7632" y="2099"/>
                    <a:pt x="7608" y="2207"/>
                  </a:cubicBezTo>
                  <a:cubicBezTo>
                    <a:pt x="7584" y="2242"/>
                    <a:pt x="7608" y="2278"/>
                    <a:pt x="7644" y="2302"/>
                  </a:cubicBezTo>
                  <a:lnTo>
                    <a:pt x="7680" y="2302"/>
                  </a:lnTo>
                  <a:cubicBezTo>
                    <a:pt x="7727" y="2302"/>
                    <a:pt x="7739" y="2278"/>
                    <a:pt x="7751" y="2266"/>
                  </a:cubicBezTo>
                  <a:cubicBezTo>
                    <a:pt x="7787" y="2159"/>
                    <a:pt x="7811" y="2064"/>
                    <a:pt x="7822" y="1968"/>
                  </a:cubicBezTo>
                  <a:cubicBezTo>
                    <a:pt x="7846" y="1921"/>
                    <a:pt x="7811" y="1885"/>
                    <a:pt x="7763" y="1885"/>
                  </a:cubicBezTo>
                  <a:cubicBezTo>
                    <a:pt x="7755" y="1880"/>
                    <a:pt x="7747" y="1877"/>
                    <a:pt x="7738" y="1877"/>
                  </a:cubicBezTo>
                  <a:close/>
                  <a:moveTo>
                    <a:pt x="7144" y="2004"/>
                  </a:moveTo>
                  <a:cubicBezTo>
                    <a:pt x="7108" y="2016"/>
                    <a:pt x="7084" y="2040"/>
                    <a:pt x="7084" y="2087"/>
                  </a:cubicBezTo>
                  <a:cubicBezTo>
                    <a:pt x="7096" y="2183"/>
                    <a:pt x="7132" y="2278"/>
                    <a:pt x="7156" y="2385"/>
                  </a:cubicBezTo>
                  <a:cubicBezTo>
                    <a:pt x="7168" y="2409"/>
                    <a:pt x="7203" y="2433"/>
                    <a:pt x="7227" y="2433"/>
                  </a:cubicBezTo>
                  <a:lnTo>
                    <a:pt x="7251" y="2433"/>
                  </a:lnTo>
                  <a:cubicBezTo>
                    <a:pt x="7275" y="2409"/>
                    <a:pt x="7311" y="2385"/>
                    <a:pt x="7287" y="2338"/>
                  </a:cubicBezTo>
                  <a:cubicBezTo>
                    <a:pt x="7263" y="2242"/>
                    <a:pt x="7251" y="2147"/>
                    <a:pt x="7227" y="2052"/>
                  </a:cubicBezTo>
                  <a:cubicBezTo>
                    <a:pt x="7215" y="2028"/>
                    <a:pt x="7191" y="2004"/>
                    <a:pt x="7144" y="2004"/>
                  </a:cubicBezTo>
                  <a:close/>
                  <a:moveTo>
                    <a:pt x="100" y="2175"/>
                  </a:moveTo>
                  <a:cubicBezTo>
                    <a:pt x="91" y="2175"/>
                    <a:pt x="82" y="2178"/>
                    <a:pt x="72" y="2183"/>
                  </a:cubicBezTo>
                  <a:cubicBezTo>
                    <a:pt x="24" y="2195"/>
                    <a:pt x="0" y="2218"/>
                    <a:pt x="12" y="2266"/>
                  </a:cubicBezTo>
                  <a:cubicBezTo>
                    <a:pt x="24" y="2266"/>
                    <a:pt x="48" y="2397"/>
                    <a:pt x="119" y="2564"/>
                  </a:cubicBezTo>
                  <a:cubicBezTo>
                    <a:pt x="131" y="2599"/>
                    <a:pt x="155" y="2611"/>
                    <a:pt x="191" y="2611"/>
                  </a:cubicBezTo>
                  <a:lnTo>
                    <a:pt x="202" y="2611"/>
                  </a:lnTo>
                  <a:cubicBezTo>
                    <a:pt x="250" y="2576"/>
                    <a:pt x="262" y="2552"/>
                    <a:pt x="250" y="2504"/>
                  </a:cubicBezTo>
                  <a:cubicBezTo>
                    <a:pt x="191" y="2349"/>
                    <a:pt x="155" y="2242"/>
                    <a:pt x="155" y="2242"/>
                  </a:cubicBezTo>
                  <a:cubicBezTo>
                    <a:pt x="146" y="2205"/>
                    <a:pt x="129" y="2175"/>
                    <a:pt x="100" y="2175"/>
                  </a:cubicBezTo>
                  <a:close/>
                  <a:moveTo>
                    <a:pt x="10857" y="2309"/>
                  </a:moveTo>
                  <a:cubicBezTo>
                    <a:pt x="10824" y="2309"/>
                    <a:pt x="10796" y="2320"/>
                    <a:pt x="10787" y="2338"/>
                  </a:cubicBezTo>
                  <a:cubicBezTo>
                    <a:pt x="10740" y="2433"/>
                    <a:pt x="10680" y="2516"/>
                    <a:pt x="10644" y="2599"/>
                  </a:cubicBezTo>
                  <a:cubicBezTo>
                    <a:pt x="10620" y="2623"/>
                    <a:pt x="10644" y="2683"/>
                    <a:pt x="10668" y="2695"/>
                  </a:cubicBezTo>
                  <a:cubicBezTo>
                    <a:pt x="10680" y="2719"/>
                    <a:pt x="10704" y="2719"/>
                    <a:pt x="10716" y="2719"/>
                  </a:cubicBezTo>
                  <a:cubicBezTo>
                    <a:pt x="10740" y="2719"/>
                    <a:pt x="10775" y="2695"/>
                    <a:pt x="10775" y="2683"/>
                  </a:cubicBezTo>
                  <a:cubicBezTo>
                    <a:pt x="10835" y="2599"/>
                    <a:pt x="10882" y="2504"/>
                    <a:pt x="10918" y="2409"/>
                  </a:cubicBezTo>
                  <a:cubicBezTo>
                    <a:pt x="10942" y="2373"/>
                    <a:pt x="10918" y="2326"/>
                    <a:pt x="10894" y="2314"/>
                  </a:cubicBezTo>
                  <a:cubicBezTo>
                    <a:pt x="10882" y="2311"/>
                    <a:pt x="10869" y="2309"/>
                    <a:pt x="10857" y="2309"/>
                  </a:cubicBezTo>
                  <a:close/>
                  <a:moveTo>
                    <a:pt x="3475" y="2307"/>
                  </a:moveTo>
                  <a:cubicBezTo>
                    <a:pt x="3462" y="2307"/>
                    <a:pt x="3450" y="2312"/>
                    <a:pt x="3441" y="2326"/>
                  </a:cubicBezTo>
                  <a:cubicBezTo>
                    <a:pt x="3405" y="2349"/>
                    <a:pt x="3393" y="2397"/>
                    <a:pt x="3417" y="2433"/>
                  </a:cubicBezTo>
                  <a:cubicBezTo>
                    <a:pt x="3441" y="2445"/>
                    <a:pt x="3441" y="2457"/>
                    <a:pt x="3453" y="2468"/>
                  </a:cubicBezTo>
                  <a:lnTo>
                    <a:pt x="3322" y="2611"/>
                  </a:lnTo>
                  <a:cubicBezTo>
                    <a:pt x="3286" y="2635"/>
                    <a:pt x="3286" y="2683"/>
                    <a:pt x="3322" y="2707"/>
                  </a:cubicBezTo>
                  <a:cubicBezTo>
                    <a:pt x="3334" y="2730"/>
                    <a:pt x="3358" y="2730"/>
                    <a:pt x="3381" y="2730"/>
                  </a:cubicBezTo>
                  <a:cubicBezTo>
                    <a:pt x="3405" y="2730"/>
                    <a:pt x="3417" y="2730"/>
                    <a:pt x="3417" y="2719"/>
                  </a:cubicBezTo>
                  <a:cubicBezTo>
                    <a:pt x="3465" y="2671"/>
                    <a:pt x="3512" y="2635"/>
                    <a:pt x="3536" y="2599"/>
                  </a:cubicBezTo>
                  <a:cubicBezTo>
                    <a:pt x="3560" y="2623"/>
                    <a:pt x="3572" y="2635"/>
                    <a:pt x="3596" y="2671"/>
                  </a:cubicBezTo>
                  <a:cubicBezTo>
                    <a:pt x="3614" y="2683"/>
                    <a:pt x="3634" y="2689"/>
                    <a:pt x="3654" y="2689"/>
                  </a:cubicBezTo>
                  <a:cubicBezTo>
                    <a:pt x="3673" y="2689"/>
                    <a:pt x="3691" y="2683"/>
                    <a:pt x="3703" y="2671"/>
                  </a:cubicBezTo>
                  <a:cubicBezTo>
                    <a:pt x="3739" y="2635"/>
                    <a:pt x="3739" y="2599"/>
                    <a:pt x="3703" y="2564"/>
                  </a:cubicBezTo>
                  <a:cubicBezTo>
                    <a:pt x="3679" y="2540"/>
                    <a:pt x="3655" y="2504"/>
                    <a:pt x="3631" y="2480"/>
                  </a:cubicBezTo>
                  <a:cubicBezTo>
                    <a:pt x="3643" y="2445"/>
                    <a:pt x="3643" y="2421"/>
                    <a:pt x="3620" y="2385"/>
                  </a:cubicBezTo>
                  <a:cubicBezTo>
                    <a:pt x="3596" y="2373"/>
                    <a:pt x="3572" y="2373"/>
                    <a:pt x="3560" y="2373"/>
                  </a:cubicBezTo>
                  <a:cubicBezTo>
                    <a:pt x="3560" y="2349"/>
                    <a:pt x="3536" y="2349"/>
                    <a:pt x="3536" y="2338"/>
                  </a:cubicBezTo>
                  <a:cubicBezTo>
                    <a:pt x="3521" y="2322"/>
                    <a:pt x="3497" y="2307"/>
                    <a:pt x="3475" y="2307"/>
                  </a:cubicBezTo>
                  <a:close/>
                  <a:moveTo>
                    <a:pt x="7582" y="2428"/>
                  </a:moveTo>
                  <a:cubicBezTo>
                    <a:pt x="7549" y="2428"/>
                    <a:pt x="7522" y="2439"/>
                    <a:pt x="7513" y="2457"/>
                  </a:cubicBezTo>
                  <a:cubicBezTo>
                    <a:pt x="7489" y="2504"/>
                    <a:pt x="7453" y="2564"/>
                    <a:pt x="7430" y="2611"/>
                  </a:cubicBezTo>
                  <a:lnTo>
                    <a:pt x="7430" y="2599"/>
                  </a:lnTo>
                  <a:cubicBezTo>
                    <a:pt x="7403" y="2573"/>
                    <a:pt x="7369" y="2559"/>
                    <a:pt x="7344" y="2559"/>
                  </a:cubicBezTo>
                  <a:cubicBezTo>
                    <a:pt x="7336" y="2559"/>
                    <a:pt x="7328" y="2561"/>
                    <a:pt x="7322" y="2564"/>
                  </a:cubicBezTo>
                  <a:cubicBezTo>
                    <a:pt x="7287" y="2599"/>
                    <a:pt x="7275" y="2635"/>
                    <a:pt x="7287" y="2671"/>
                  </a:cubicBezTo>
                  <a:cubicBezTo>
                    <a:pt x="7334" y="2754"/>
                    <a:pt x="7382" y="2849"/>
                    <a:pt x="7441" y="2933"/>
                  </a:cubicBezTo>
                  <a:cubicBezTo>
                    <a:pt x="7453" y="2945"/>
                    <a:pt x="7465" y="2969"/>
                    <a:pt x="7501" y="2969"/>
                  </a:cubicBezTo>
                  <a:lnTo>
                    <a:pt x="7561" y="2969"/>
                  </a:lnTo>
                  <a:cubicBezTo>
                    <a:pt x="7584" y="2933"/>
                    <a:pt x="7608" y="2897"/>
                    <a:pt x="7572" y="2861"/>
                  </a:cubicBezTo>
                  <a:cubicBezTo>
                    <a:pt x="7549" y="2838"/>
                    <a:pt x="7525" y="2802"/>
                    <a:pt x="7513" y="2778"/>
                  </a:cubicBezTo>
                  <a:cubicBezTo>
                    <a:pt x="7561" y="2695"/>
                    <a:pt x="7608" y="2611"/>
                    <a:pt x="7644" y="2540"/>
                  </a:cubicBezTo>
                  <a:cubicBezTo>
                    <a:pt x="7668" y="2492"/>
                    <a:pt x="7668" y="2445"/>
                    <a:pt x="7620" y="2433"/>
                  </a:cubicBezTo>
                  <a:cubicBezTo>
                    <a:pt x="7607" y="2430"/>
                    <a:pt x="7595" y="2428"/>
                    <a:pt x="7582" y="2428"/>
                  </a:cubicBezTo>
                  <a:close/>
                  <a:moveTo>
                    <a:pt x="3876" y="2748"/>
                  </a:moveTo>
                  <a:cubicBezTo>
                    <a:pt x="3858" y="2748"/>
                    <a:pt x="3840" y="2754"/>
                    <a:pt x="3822" y="2766"/>
                  </a:cubicBezTo>
                  <a:cubicBezTo>
                    <a:pt x="3798" y="2802"/>
                    <a:pt x="3798" y="2849"/>
                    <a:pt x="3822" y="2873"/>
                  </a:cubicBezTo>
                  <a:cubicBezTo>
                    <a:pt x="3893" y="2945"/>
                    <a:pt x="3977" y="3028"/>
                    <a:pt x="4048" y="3088"/>
                  </a:cubicBezTo>
                  <a:cubicBezTo>
                    <a:pt x="4060" y="3100"/>
                    <a:pt x="4072" y="3100"/>
                    <a:pt x="4096" y="3100"/>
                  </a:cubicBezTo>
                  <a:cubicBezTo>
                    <a:pt x="4120" y="3100"/>
                    <a:pt x="4132" y="3088"/>
                    <a:pt x="4167" y="3064"/>
                  </a:cubicBezTo>
                  <a:cubicBezTo>
                    <a:pt x="4179" y="3040"/>
                    <a:pt x="4179" y="2992"/>
                    <a:pt x="4155" y="2969"/>
                  </a:cubicBezTo>
                  <a:cubicBezTo>
                    <a:pt x="4072" y="2909"/>
                    <a:pt x="4001" y="2826"/>
                    <a:pt x="3929" y="2766"/>
                  </a:cubicBezTo>
                  <a:cubicBezTo>
                    <a:pt x="3911" y="2754"/>
                    <a:pt x="3893" y="2748"/>
                    <a:pt x="3876" y="2748"/>
                  </a:cubicBezTo>
                  <a:close/>
                  <a:moveTo>
                    <a:pt x="337" y="2715"/>
                  </a:moveTo>
                  <a:cubicBezTo>
                    <a:pt x="322" y="2715"/>
                    <a:pt x="308" y="2721"/>
                    <a:pt x="298" y="2730"/>
                  </a:cubicBezTo>
                  <a:cubicBezTo>
                    <a:pt x="250" y="2754"/>
                    <a:pt x="250" y="2802"/>
                    <a:pt x="262" y="2826"/>
                  </a:cubicBezTo>
                  <a:cubicBezTo>
                    <a:pt x="310" y="2921"/>
                    <a:pt x="381" y="3004"/>
                    <a:pt x="441" y="3088"/>
                  </a:cubicBezTo>
                  <a:cubicBezTo>
                    <a:pt x="464" y="3100"/>
                    <a:pt x="488" y="3111"/>
                    <a:pt x="500" y="3111"/>
                  </a:cubicBezTo>
                  <a:cubicBezTo>
                    <a:pt x="524" y="3111"/>
                    <a:pt x="536" y="3111"/>
                    <a:pt x="560" y="3088"/>
                  </a:cubicBezTo>
                  <a:cubicBezTo>
                    <a:pt x="595" y="3052"/>
                    <a:pt x="595" y="3004"/>
                    <a:pt x="560" y="2980"/>
                  </a:cubicBezTo>
                  <a:cubicBezTo>
                    <a:pt x="500" y="2921"/>
                    <a:pt x="441" y="2849"/>
                    <a:pt x="405" y="2754"/>
                  </a:cubicBezTo>
                  <a:cubicBezTo>
                    <a:pt x="384" y="2726"/>
                    <a:pt x="359" y="2715"/>
                    <a:pt x="337" y="2715"/>
                  </a:cubicBezTo>
                  <a:close/>
                  <a:moveTo>
                    <a:pt x="3157" y="2776"/>
                  </a:moveTo>
                  <a:cubicBezTo>
                    <a:pt x="3141" y="2776"/>
                    <a:pt x="3124" y="2785"/>
                    <a:pt x="3108" y="2802"/>
                  </a:cubicBezTo>
                  <a:lnTo>
                    <a:pt x="2881" y="2980"/>
                  </a:lnTo>
                  <a:cubicBezTo>
                    <a:pt x="2858" y="3004"/>
                    <a:pt x="2846" y="3052"/>
                    <a:pt x="2869" y="3088"/>
                  </a:cubicBezTo>
                  <a:cubicBezTo>
                    <a:pt x="2881" y="3100"/>
                    <a:pt x="2905" y="3111"/>
                    <a:pt x="2929" y="3111"/>
                  </a:cubicBezTo>
                  <a:lnTo>
                    <a:pt x="2965" y="3111"/>
                  </a:lnTo>
                  <a:cubicBezTo>
                    <a:pt x="3036" y="3052"/>
                    <a:pt x="3120" y="2980"/>
                    <a:pt x="3203" y="2921"/>
                  </a:cubicBezTo>
                  <a:cubicBezTo>
                    <a:pt x="3239" y="2885"/>
                    <a:pt x="3239" y="2849"/>
                    <a:pt x="3215" y="2814"/>
                  </a:cubicBezTo>
                  <a:cubicBezTo>
                    <a:pt x="3196" y="2788"/>
                    <a:pt x="3176" y="2776"/>
                    <a:pt x="3157" y="2776"/>
                  </a:cubicBezTo>
                  <a:close/>
                  <a:moveTo>
                    <a:pt x="10537" y="2806"/>
                  </a:moveTo>
                  <a:cubicBezTo>
                    <a:pt x="10514" y="2806"/>
                    <a:pt x="10492" y="2812"/>
                    <a:pt x="10478" y="2826"/>
                  </a:cubicBezTo>
                  <a:cubicBezTo>
                    <a:pt x="10418" y="2909"/>
                    <a:pt x="10359" y="2980"/>
                    <a:pt x="10287" y="3040"/>
                  </a:cubicBezTo>
                  <a:cubicBezTo>
                    <a:pt x="10251" y="3064"/>
                    <a:pt x="10251" y="3111"/>
                    <a:pt x="10287" y="3147"/>
                  </a:cubicBezTo>
                  <a:cubicBezTo>
                    <a:pt x="10299" y="3159"/>
                    <a:pt x="10323" y="3171"/>
                    <a:pt x="10347" y="3171"/>
                  </a:cubicBezTo>
                  <a:cubicBezTo>
                    <a:pt x="10359" y="3171"/>
                    <a:pt x="10370" y="3159"/>
                    <a:pt x="10382" y="3147"/>
                  </a:cubicBezTo>
                  <a:cubicBezTo>
                    <a:pt x="10466" y="3064"/>
                    <a:pt x="10537" y="2992"/>
                    <a:pt x="10597" y="2921"/>
                  </a:cubicBezTo>
                  <a:cubicBezTo>
                    <a:pt x="10609" y="2885"/>
                    <a:pt x="10609" y="2849"/>
                    <a:pt x="10585" y="2814"/>
                  </a:cubicBezTo>
                  <a:cubicBezTo>
                    <a:pt x="10570" y="2809"/>
                    <a:pt x="10553" y="2806"/>
                    <a:pt x="10537" y="2806"/>
                  </a:cubicBezTo>
                  <a:close/>
                  <a:moveTo>
                    <a:pt x="7235" y="2925"/>
                  </a:moveTo>
                  <a:cubicBezTo>
                    <a:pt x="7214" y="2925"/>
                    <a:pt x="7189" y="2931"/>
                    <a:pt x="7168" y="2945"/>
                  </a:cubicBezTo>
                  <a:cubicBezTo>
                    <a:pt x="7108" y="3028"/>
                    <a:pt x="7049" y="3100"/>
                    <a:pt x="6977" y="3159"/>
                  </a:cubicBezTo>
                  <a:cubicBezTo>
                    <a:pt x="6953" y="3195"/>
                    <a:pt x="6953" y="3230"/>
                    <a:pt x="6977" y="3266"/>
                  </a:cubicBezTo>
                  <a:cubicBezTo>
                    <a:pt x="6989" y="3278"/>
                    <a:pt x="7025" y="3290"/>
                    <a:pt x="7037" y="3290"/>
                  </a:cubicBezTo>
                  <a:cubicBezTo>
                    <a:pt x="7049" y="3290"/>
                    <a:pt x="7084" y="3278"/>
                    <a:pt x="7084" y="3266"/>
                  </a:cubicBezTo>
                  <a:cubicBezTo>
                    <a:pt x="7156" y="3195"/>
                    <a:pt x="7227" y="3111"/>
                    <a:pt x="7287" y="3040"/>
                  </a:cubicBezTo>
                  <a:cubicBezTo>
                    <a:pt x="7311" y="3004"/>
                    <a:pt x="7311" y="2969"/>
                    <a:pt x="7275" y="2933"/>
                  </a:cubicBezTo>
                  <a:cubicBezTo>
                    <a:pt x="7265" y="2928"/>
                    <a:pt x="7251" y="2925"/>
                    <a:pt x="7235" y="2925"/>
                  </a:cubicBezTo>
                  <a:close/>
                  <a:moveTo>
                    <a:pt x="7686" y="3046"/>
                  </a:moveTo>
                  <a:cubicBezTo>
                    <a:pt x="7668" y="3046"/>
                    <a:pt x="7650" y="3052"/>
                    <a:pt x="7632" y="3064"/>
                  </a:cubicBezTo>
                  <a:cubicBezTo>
                    <a:pt x="7608" y="3100"/>
                    <a:pt x="7608" y="3147"/>
                    <a:pt x="7632" y="3171"/>
                  </a:cubicBezTo>
                  <a:cubicBezTo>
                    <a:pt x="7703" y="3242"/>
                    <a:pt x="7787" y="3326"/>
                    <a:pt x="7858" y="3385"/>
                  </a:cubicBezTo>
                  <a:cubicBezTo>
                    <a:pt x="7870" y="3397"/>
                    <a:pt x="7882" y="3397"/>
                    <a:pt x="7906" y="3397"/>
                  </a:cubicBezTo>
                  <a:cubicBezTo>
                    <a:pt x="7918" y="3397"/>
                    <a:pt x="7930" y="3397"/>
                    <a:pt x="7965" y="3361"/>
                  </a:cubicBezTo>
                  <a:cubicBezTo>
                    <a:pt x="7989" y="3338"/>
                    <a:pt x="7977" y="3290"/>
                    <a:pt x="7942" y="3266"/>
                  </a:cubicBezTo>
                  <a:cubicBezTo>
                    <a:pt x="7870" y="3207"/>
                    <a:pt x="7799" y="3147"/>
                    <a:pt x="7739" y="3064"/>
                  </a:cubicBezTo>
                  <a:cubicBezTo>
                    <a:pt x="7721" y="3052"/>
                    <a:pt x="7703" y="3046"/>
                    <a:pt x="7686" y="3046"/>
                  </a:cubicBezTo>
                  <a:close/>
                  <a:moveTo>
                    <a:pt x="2676" y="3120"/>
                  </a:moveTo>
                  <a:cubicBezTo>
                    <a:pt x="2661" y="3120"/>
                    <a:pt x="2646" y="3125"/>
                    <a:pt x="2631" y="3135"/>
                  </a:cubicBezTo>
                  <a:cubicBezTo>
                    <a:pt x="2548" y="3171"/>
                    <a:pt x="2465" y="3219"/>
                    <a:pt x="2381" y="3266"/>
                  </a:cubicBezTo>
                  <a:cubicBezTo>
                    <a:pt x="2334" y="3290"/>
                    <a:pt x="2322" y="3326"/>
                    <a:pt x="2334" y="3373"/>
                  </a:cubicBezTo>
                  <a:cubicBezTo>
                    <a:pt x="2346" y="3397"/>
                    <a:pt x="2381" y="3409"/>
                    <a:pt x="2405" y="3409"/>
                  </a:cubicBezTo>
                  <a:cubicBezTo>
                    <a:pt x="2429" y="3409"/>
                    <a:pt x="2441" y="3409"/>
                    <a:pt x="2441" y="3397"/>
                  </a:cubicBezTo>
                  <a:cubicBezTo>
                    <a:pt x="2524" y="3373"/>
                    <a:pt x="2619" y="3326"/>
                    <a:pt x="2703" y="3266"/>
                  </a:cubicBezTo>
                  <a:cubicBezTo>
                    <a:pt x="2750" y="3230"/>
                    <a:pt x="2750" y="3195"/>
                    <a:pt x="2739" y="3159"/>
                  </a:cubicBezTo>
                  <a:cubicBezTo>
                    <a:pt x="2718" y="3131"/>
                    <a:pt x="2697" y="3120"/>
                    <a:pt x="2676" y="3120"/>
                  </a:cubicBezTo>
                  <a:close/>
                  <a:moveTo>
                    <a:pt x="4331" y="3126"/>
                  </a:moveTo>
                  <a:cubicBezTo>
                    <a:pt x="4310" y="3126"/>
                    <a:pt x="4288" y="3138"/>
                    <a:pt x="4274" y="3159"/>
                  </a:cubicBezTo>
                  <a:cubicBezTo>
                    <a:pt x="4239" y="3195"/>
                    <a:pt x="4251" y="3230"/>
                    <a:pt x="4286" y="3266"/>
                  </a:cubicBezTo>
                  <a:cubicBezTo>
                    <a:pt x="4358" y="3326"/>
                    <a:pt x="4453" y="3385"/>
                    <a:pt x="4536" y="3433"/>
                  </a:cubicBezTo>
                  <a:cubicBezTo>
                    <a:pt x="4548" y="3445"/>
                    <a:pt x="4572" y="3445"/>
                    <a:pt x="4584" y="3445"/>
                  </a:cubicBezTo>
                  <a:cubicBezTo>
                    <a:pt x="4608" y="3445"/>
                    <a:pt x="4644" y="3433"/>
                    <a:pt x="4644" y="3409"/>
                  </a:cubicBezTo>
                  <a:cubicBezTo>
                    <a:pt x="4655" y="3361"/>
                    <a:pt x="4644" y="3326"/>
                    <a:pt x="4608" y="3302"/>
                  </a:cubicBezTo>
                  <a:cubicBezTo>
                    <a:pt x="4536" y="3242"/>
                    <a:pt x="4453" y="3207"/>
                    <a:pt x="4370" y="3147"/>
                  </a:cubicBezTo>
                  <a:cubicBezTo>
                    <a:pt x="4360" y="3132"/>
                    <a:pt x="4346" y="3126"/>
                    <a:pt x="4331" y="3126"/>
                  </a:cubicBezTo>
                  <a:close/>
                  <a:moveTo>
                    <a:pt x="721" y="3170"/>
                  </a:moveTo>
                  <a:cubicBezTo>
                    <a:pt x="696" y="3170"/>
                    <a:pt x="670" y="3184"/>
                    <a:pt x="655" y="3207"/>
                  </a:cubicBezTo>
                  <a:cubicBezTo>
                    <a:pt x="619" y="3230"/>
                    <a:pt x="643" y="3278"/>
                    <a:pt x="667" y="3302"/>
                  </a:cubicBezTo>
                  <a:cubicBezTo>
                    <a:pt x="750" y="3361"/>
                    <a:pt x="845" y="3433"/>
                    <a:pt x="941" y="3469"/>
                  </a:cubicBezTo>
                  <a:lnTo>
                    <a:pt x="964" y="3469"/>
                  </a:lnTo>
                  <a:cubicBezTo>
                    <a:pt x="1000" y="3469"/>
                    <a:pt x="1024" y="3457"/>
                    <a:pt x="1024" y="3445"/>
                  </a:cubicBezTo>
                  <a:cubicBezTo>
                    <a:pt x="1060" y="3397"/>
                    <a:pt x="1036" y="3350"/>
                    <a:pt x="1000" y="3338"/>
                  </a:cubicBezTo>
                  <a:cubicBezTo>
                    <a:pt x="905" y="3290"/>
                    <a:pt x="834" y="3242"/>
                    <a:pt x="762" y="3183"/>
                  </a:cubicBezTo>
                  <a:cubicBezTo>
                    <a:pt x="749" y="3174"/>
                    <a:pt x="735" y="3170"/>
                    <a:pt x="721" y="3170"/>
                  </a:cubicBezTo>
                  <a:close/>
                  <a:moveTo>
                    <a:pt x="10114" y="3206"/>
                  </a:moveTo>
                  <a:cubicBezTo>
                    <a:pt x="10100" y="3206"/>
                    <a:pt x="10086" y="3209"/>
                    <a:pt x="10073" y="3219"/>
                  </a:cubicBezTo>
                  <a:cubicBezTo>
                    <a:pt x="10001" y="3278"/>
                    <a:pt x="9930" y="3326"/>
                    <a:pt x="9835" y="3373"/>
                  </a:cubicBezTo>
                  <a:cubicBezTo>
                    <a:pt x="9811" y="3397"/>
                    <a:pt x="9787" y="3445"/>
                    <a:pt x="9811" y="3469"/>
                  </a:cubicBezTo>
                  <a:cubicBezTo>
                    <a:pt x="9811" y="3504"/>
                    <a:pt x="9835" y="3516"/>
                    <a:pt x="9870" y="3516"/>
                  </a:cubicBezTo>
                  <a:cubicBezTo>
                    <a:pt x="9870" y="3516"/>
                    <a:pt x="9882" y="3516"/>
                    <a:pt x="9894" y="3504"/>
                  </a:cubicBezTo>
                  <a:cubicBezTo>
                    <a:pt x="9989" y="3457"/>
                    <a:pt x="10073" y="3397"/>
                    <a:pt x="10168" y="3338"/>
                  </a:cubicBezTo>
                  <a:cubicBezTo>
                    <a:pt x="10192" y="3314"/>
                    <a:pt x="10204" y="3266"/>
                    <a:pt x="10180" y="3230"/>
                  </a:cubicBezTo>
                  <a:cubicBezTo>
                    <a:pt x="10158" y="3216"/>
                    <a:pt x="10136" y="3206"/>
                    <a:pt x="10114" y="3206"/>
                  </a:cubicBezTo>
                  <a:close/>
                  <a:moveTo>
                    <a:pt x="2139" y="3365"/>
                  </a:moveTo>
                  <a:cubicBezTo>
                    <a:pt x="2129" y="3365"/>
                    <a:pt x="2119" y="3368"/>
                    <a:pt x="2107" y="3373"/>
                  </a:cubicBezTo>
                  <a:cubicBezTo>
                    <a:pt x="2024" y="3397"/>
                    <a:pt x="1941" y="3409"/>
                    <a:pt x="1869" y="3433"/>
                  </a:cubicBezTo>
                  <a:lnTo>
                    <a:pt x="1834" y="3433"/>
                  </a:lnTo>
                  <a:cubicBezTo>
                    <a:pt x="1798" y="3445"/>
                    <a:pt x="1774" y="3469"/>
                    <a:pt x="1774" y="3516"/>
                  </a:cubicBezTo>
                  <a:cubicBezTo>
                    <a:pt x="1774" y="3540"/>
                    <a:pt x="1810" y="3576"/>
                    <a:pt x="1846" y="3576"/>
                  </a:cubicBezTo>
                  <a:lnTo>
                    <a:pt x="1905" y="3564"/>
                  </a:lnTo>
                  <a:cubicBezTo>
                    <a:pt x="1988" y="3540"/>
                    <a:pt x="2072" y="3528"/>
                    <a:pt x="2155" y="3504"/>
                  </a:cubicBezTo>
                  <a:cubicBezTo>
                    <a:pt x="2191" y="3492"/>
                    <a:pt x="2215" y="3445"/>
                    <a:pt x="2203" y="3409"/>
                  </a:cubicBezTo>
                  <a:cubicBezTo>
                    <a:pt x="2194" y="3391"/>
                    <a:pt x="2170" y="3365"/>
                    <a:pt x="2139" y="3365"/>
                  </a:cubicBezTo>
                  <a:close/>
                  <a:moveTo>
                    <a:pt x="1262" y="3409"/>
                  </a:moveTo>
                  <a:cubicBezTo>
                    <a:pt x="1215" y="3409"/>
                    <a:pt x="1191" y="3433"/>
                    <a:pt x="1179" y="3469"/>
                  </a:cubicBezTo>
                  <a:cubicBezTo>
                    <a:pt x="1179" y="3516"/>
                    <a:pt x="1191" y="3540"/>
                    <a:pt x="1238" y="3564"/>
                  </a:cubicBezTo>
                  <a:cubicBezTo>
                    <a:pt x="1334" y="3576"/>
                    <a:pt x="1441" y="3588"/>
                    <a:pt x="1548" y="3588"/>
                  </a:cubicBezTo>
                  <a:cubicBezTo>
                    <a:pt x="1596" y="3588"/>
                    <a:pt x="1619" y="3564"/>
                    <a:pt x="1619" y="3516"/>
                  </a:cubicBezTo>
                  <a:cubicBezTo>
                    <a:pt x="1619" y="3469"/>
                    <a:pt x="1596" y="3445"/>
                    <a:pt x="1548" y="3445"/>
                  </a:cubicBezTo>
                  <a:cubicBezTo>
                    <a:pt x="1441" y="3445"/>
                    <a:pt x="1357" y="3433"/>
                    <a:pt x="1262" y="3409"/>
                  </a:cubicBezTo>
                  <a:close/>
                  <a:moveTo>
                    <a:pt x="6808" y="3319"/>
                  </a:moveTo>
                  <a:cubicBezTo>
                    <a:pt x="6795" y="3319"/>
                    <a:pt x="6783" y="3325"/>
                    <a:pt x="6775" y="3338"/>
                  </a:cubicBezTo>
                  <a:cubicBezTo>
                    <a:pt x="6691" y="3397"/>
                    <a:pt x="6620" y="3445"/>
                    <a:pt x="6537" y="3492"/>
                  </a:cubicBezTo>
                  <a:cubicBezTo>
                    <a:pt x="6501" y="3516"/>
                    <a:pt x="6489" y="3564"/>
                    <a:pt x="6501" y="3588"/>
                  </a:cubicBezTo>
                  <a:cubicBezTo>
                    <a:pt x="6501" y="3623"/>
                    <a:pt x="6537" y="3635"/>
                    <a:pt x="6560" y="3635"/>
                  </a:cubicBezTo>
                  <a:cubicBezTo>
                    <a:pt x="6572" y="3635"/>
                    <a:pt x="6596" y="3635"/>
                    <a:pt x="6596" y="3623"/>
                  </a:cubicBezTo>
                  <a:cubicBezTo>
                    <a:pt x="6679" y="3576"/>
                    <a:pt x="6775" y="3516"/>
                    <a:pt x="6858" y="3457"/>
                  </a:cubicBezTo>
                  <a:cubicBezTo>
                    <a:pt x="6894" y="3433"/>
                    <a:pt x="6906" y="3385"/>
                    <a:pt x="6870" y="3350"/>
                  </a:cubicBezTo>
                  <a:cubicBezTo>
                    <a:pt x="6855" y="3334"/>
                    <a:pt x="6830" y="3319"/>
                    <a:pt x="6808" y="3319"/>
                  </a:cubicBezTo>
                  <a:close/>
                  <a:moveTo>
                    <a:pt x="8163" y="3423"/>
                  </a:moveTo>
                  <a:cubicBezTo>
                    <a:pt x="8131" y="3423"/>
                    <a:pt x="8105" y="3440"/>
                    <a:pt x="8096" y="3457"/>
                  </a:cubicBezTo>
                  <a:cubicBezTo>
                    <a:pt x="8084" y="3504"/>
                    <a:pt x="8096" y="3552"/>
                    <a:pt x="8120" y="3564"/>
                  </a:cubicBezTo>
                  <a:cubicBezTo>
                    <a:pt x="8215" y="3611"/>
                    <a:pt x="8299" y="3647"/>
                    <a:pt x="8406" y="3683"/>
                  </a:cubicBezTo>
                  <a:lnTo>
                    <a:pt x="8418" y="3683"/>
                  </a:lnTo>
                  <a:cubicBezTo>
                    <a:pt x="8454" y="3683"/>
                    <a:pt x="8477" y="3671"/>
                    <a:pt x="8513" y="3623"/>
                  </a:cubicBezTo>
                  <a:cubicBezTo>
                    <a:pt x="8525" y="3588"/>
                    <a:pt x="8513" y="3552"/>
                    <a:pt x="8465" y="3528"/>
                  </a:cubicBezTo>
                  <a:cubicBezTo>
                    <a:pt x="8382" y="3504"/>
                    <a:pt x="8287" y="3469"/>
                    <a:pt x="8203" y="3433"/>
                  </a:cubicBezTo>
                  <a:cubicBezTo>
                    <a:pt x="8190" y="3426"/>
                    <a:pt x="8176" y="3423"/>
                    <a:pt x="8163" y="3423"/>
                  </a:cubicBezTo>
                  <a:close/>
                  <a:moveTo>
                    <a:pt x="4839" y="3430"/>
                  </a:moveTo>
                  <a:cubicBezTo>
                    <a:pt x="4808" y="3430"/>
                    <a:pt x="4783" y="3452"/>
                    <a:pt x="4774" y="3469"/>
                  </a:cubicBezTo>
                  <a:cubicBezTo>
                    <a:pt x="4751" y="3516"/>
                    <a:pt x="4774" y="3564"/>
                    <a:pt x="4810" y="3576"/>
                  </a:cubicBezTo>
                  <a:cubicBezTo>
                    <a:pt x="4894" y="3623"/>
                    <a:pt x="5001" y="3659"/>
                    <a:pt x="5084" y="3695"/>
                  </a:cubicBezTo>
                  <a:lnTo>
                    <a:pt x="5120" y="3695"/>
                  </a:lnTo>
                  <a:cubicBezTo>
                    <a:pt x="5144" y="3695"/>
                    <a:pt x="5179" y="3683"/>
                    <a:pt x="5191" y="3647"/>
                  </a:cubicBezTo>
                  <a:cubicBezTo>
                    <a:pt x="5203" y="3623"/>
                    <a:pt x="5191" y="3576"/>
                    <a:pt x="5144" y="3564"/>
                  </a:cubicBezTo>
                  <a:cubicBezTo>
                    <a:pt x="5060" y="3516"/>
                    <a:pt x="4965" y="3481"/>
                    <a:pt x="4882" y="3445"/>
                  </a:cubicBezTo>
                  <a:cubicBezTo>
                    <a:pt x="4867" y="3434"/>
                    <a:pt x="4853" y="3430"/>
                    <a:pt x="4839" y="3430"/>
                  </a:cubicBezTo>
                  <a:close/>
                  <a:moveTo>
                    <a:pt x="9602" y="3483"/>
                  </a:moveTo>
                  <a:cubicBezTo>
                    <a:pt x="9593" y="3483"/>
                    <a:pt x="9583" y="3486"/>
                    <a:pt x="9573" y="3492"/>
                  </a:cubicBezTo>
                  <a:cubicBezTo>
                    <a:pt x="9477" y="3516"/>
                    <a:pt x="9370" y="3540"/>
                    <a:pt x="9287" y="3564"/>
                  </a:cubicBezTo>
                  <a:cubicBezTo>
                    <a:pt x="9239" y="3576"/>
                    <a:pt x="9216" y="3611"/>
                    <a:pt x="9227" y="3647"/>
                  </a:cubicBezTo>
                  <a:cubicBezTo>
                    <a:pt x="9239" y="3683"/>
                    <a:pt x="9275" y="3707"/>
                    <a:pt x="9299" y="3707"/>
                  </a:cubicBezTo>
                  <a:cubicBezTo>
                    <a:pt x="9418" y="3695"/>
                    <a:pt x="9513" y="3671"/>
                    <a:pt x="9608" y="3623"/>
                  </a:cubicBezTo>
                  <a:cubicBezTo>
                    <a:pt x="9656" y="3600"/>
                    <a:pt x="9668" y="3576"/>
                    <a:pt x="9656" y="3528"/>
                  </a:cubicBezTo>
                  <a:cubicBezTo>
                    <a:pt x="9647" y="3502"/>
                    <a:pt x="9627" y="3483"/>
                    <a:pt x="9602" y="3483"/>
                  </a:cubicBezTo>
                  <a:close/>
                  <a:moveTo>
                    <a:pt x="8720" y="3585"/>
                  </a:moveTo>
                  <a:cubicBezTo>
                    <a:pt x="8680" y="3585"/>
                    <a:pt x="8644" y="3616"/>
                    <a:pt x="8644" y="3647"/>
                  </a:cubicBezTo>
                  <a:cubicBezTo>
                    <a:pt x="8632" y="3695"/>
                    <a:pt x="8656" y="3742"/>
                    <a:pt x="8704" y="3742"/>
                  </a:cubicBezTo>
                  <a:cubicBezTo>
                    <a:pt x="8763" y="3754"/>
                    <a:pt x="8835" y="3754"/>
                    <a:pt x="8918" y="3754"/>
                  </a:cubicBezTo>
                  <a:lnTo>
                    <a:pt x="9013" y="3754"/>
                  </a:lnTo>
                  <a:cubicBezTo>
                    <a:pt x="9061" y="3754"/>
                    <a:pt x="9096" y="3731"/>
                    <a:pt x="9096" y="3683"/>
                  </a:cubicBezTo>
                  <a:cubicBezTo>
                    <a:pt x="9096" y="3635"/>
                    <a:pt x="9061" y="3611"/>
                    <a:pt x="9013" y="3611"/>
                  </a:cubicBezTo>
                  <a:cubicBezTo>
                    <a:pt x="8930" y="3611"/>
                    <a:pt x="8823" y="3611"/>
                    <a:pt x="8739" y="3588"/>
                  </a:cubicBezTo>
                  <a:cubicBezTo>
                    <a:pt x="8733" y="3586"/>
                    <a:pt x="8726" y="3585"/>
                    <a:pt x="8720" y="3585"/>
                  </a:cubicBezTo>
                  <a:close/>
                  <a:moveTo>
                    <a:pt x="5417" y="3635"/>
                  </a:moveTo>
                  <a:cubicBezTo>
                    <a:pt x="5370" y="3635"/>
                    <a:pt x="5346" y="3647"/>
                    <a:pt x="5322" y="3695"/>
                  </a:cubicBezTo>
                  <a:cubicBezTo>
                    <a:pt x="5322" y="3742"/>
                    <a:pt x="5346" y="3766"/>
                    <a:pt x="5382" y="3790"/>
                  </a:cubicBezTo>
                  <a:cubicBezTo>
                    <a:pt x="5489" y="3802"/>
                    <a:pt x="5596" y="3826"/>
                    <a:pt x="5703" y="3826"/>
                  </a:cubicBezTo>
                  <a:cubicBezTo>
                    <a:pt x="5739" y="3826"/>
                    <a:pt x="5775" y="3802"/>
                    <a:pt x="5775" y="3754"/>
                  </a:cubicBezTo>
                  <a:cubicBezTo>
                    <a:pt x="5775" y="3731"/>
                    <a:pt x="5739" y="3683"/>
                    <a:pt x="5703" y="3683"/>
                  </a:cubicBezTo>
                  <a:cubicBezTo>
                    <a:pt x="5608" y="3683"/>
                    <a:pt x="5525" y="3671"/>
                    <a:pt x="5417" y="3635"/>
                  </a:cubicBezTo>
                  <a:close/>
                  <a:moveTo>
                    <a:pt x="6286" y="3620"/>
                  </a:moveTo>
                  <a:cubicBezTo>
                    <a:pt x="6279" y="3620"/>
                    <a:pt x="6271" y="3621"/>
                    <a:pt x="6263" y="3623"/>
                  </a:cubicBezTo>
                  <a:cubicBezTo>
                    <a:pt x="6156" y="3647"/>
                    <a:pt x="6072" y="3671"/>
                    <a:pt x="5977" y="3683"/>
                  </a:cubicBezTo>
                  <a:cubicBezTo>
                    <a:pt x="5953" y="3695"/>
                    <a:pt x="5917" y="3731"/>
                    <a:pt x="5917" y="3766"/>
                  </a:cubicBezTo>
                  <a:cubicBezTo>
                    <a:pt x="5917" y="3802"/>
                    <a:pt x="5965" y="3826"/>
                    <a:pt x="6001" y="3826"/>
                  </a:cubicBezTo>
                  <a:cubicBezTo>
                    <a:pt x="6120" y="3814"/>
                    <a:pt x="6203" y="3790"/>
                    <a:pt x="6310" y="3754"/>
                  </a:cubicBezTo>
                  <a:cubicBezTo>
                    <a:pt x="6334" y="3742"/>
                    <a:pt x="6370" y="3695"/>
                    <a:pt x="6358" y="3671"/>
                  </a:cubicBezTo>
                  <a:cubicBezTo>
                    <a:pt x="6338" y="3642"/>
                    <a:pt x="6319" y="3620"/>
                    <a:pt x="6286" y="362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5"/>
            <p:cNvSpPr/>
            <p:nvPr/>
          </p:nvSpPr>
          <p:spPr>
            <a:xfrm>
              <a:off x="4285650" y="2183500"/>
              <a:ext cx="306625" cy="98075"/>
            </a:xfrm>
            <a:custGeom>
              <a:avLst/>
              <a:gdLst/>
              <a:ahLst/>
              <a:cxnLst/>
              <a:rect l="l" t="t" r="r" b="b"/>
              <a:pathLst>
                <a:path w="12265" h="3923" extrusionOk="0">
                  <a:moveTo>
                    <a:pt x="6850" y="0"/>
                  </a:moveTo>
                  <a:cubicBezTo>
                    <a:pt x="6816" y="0"/>
                    <a:pt x="6783" y="1"/>
                    <a:pt x="6752" y="5"/>
                  </a:cubicBezTo>
                  <a:cubicBezTo>
                    <a:pt x="6704" y="5"/>
                    <a:pt x="6668" y="41"/>
                    <a:pt x="6668" y="77"/>
                  </a:cubicBezTo>
                  <a:cubicBezTo>
                    <a:pt x="6668" y="124"/>
                    <a:pt x="6704" y="160"/>
                    <a:pt x="6752" y="160"/>
                  </a:cubicBezTo>
                  <a:lnTo>
                    <a:pt x="7061" y="160"/>
                  </a:lnTo>
                  <a:cubicBezTo>
                    <a:pt x="7085" y="160"/>
                    <a:pt x="7133" y="124"/>
                    <a:pt x="7133" y="77"/>
                  </a:cubicBezTo>
                  <a:cubicBezTo>
                    <a:pt x="7133" y="53"/>
                    <a:pt x="7109" y="5"/>
                    <a:pt x="7061" y="5"/>
                  </a:cubicBezTo>
                  <a:cubicBezTo>
                    <a:pt x="6990" y="5"/>
                    <a:pt x="6918" y="0"/>
                    <a:pt x="6850" y="0"/>
                  </a:cubicBezTo>
                  <a:close/>
                  <a:moveTo>
                    <a:pt x="6430" y="53"/>
                  </a:moveTo>
                  <a:cubicBezTo>
                    <a:pt x="6335" y="65"/>
                    <a:pt x="6240" y="77"/>
                    <a:pt x="6133" y="112"/>
                  </a:cubicBezTo>
                  <a:cubicBezTo>
                    <a:pt x="6097" y="124"/>
                    <a:pt x="6061" y="160"/>
                    <a:pt x="6073" y="196"/>
                  </a:cubicBezTo>
                  <a:cubicBezTo>
                    <a:pt x="6097" y="232"/>
                    <a:pt x="6121" y="255"/>
                    <a:pt x="6156" y="255"/>
                  </a:cubicBezTo>
                  <a:lnTo>
                    <a:pt x="6180" y="255"/>
                  </a:lnTo>
                  <a:cubicBezTo>
                    <a:pt x="6275" y="243"/>
                    <a:pt x="6371" y="220"/>
                    <a:pt x="6466" y="196"/>
                  </a:cubicBezTo>
                  <a:cubicBezTo>
                    <a:pt x="6514" y="184"/>
                    <a:pt x="6525" y="160"/>
                    <a:pt x="6525" y="112"/>
                  </a:cubicBezTo>
                  <a:cubicBezTo>
                    <a:pt x="6514" y="65"/>
                    <a:pt x="6478" y="53"/>
                    <a:pt x="6430" y="53"/>
                  </a:cubicBezTo>
                  <a:close/>
                  <a:moveTo>
                    <a:pt x="7347" y="65"/>
                  </a:moveTo>
                  <a:cubicBezTo>
                    <a:pt x="7299" y="65"/>
                    <a:pt x="7252" y="77"/>
                    <a:pt x="7252" y="124"/>
                  </a:cubicBezTo>
                  <a:cubicBezTo>
                    <a:pt x="7252" y="172"/>
                    <a:pt x="7264" y="196"/>
                    <a:pt x="7311" y="220"/>
                  </a:cubicBezTo>
                  <a:cubicBezTo>
                    <a:pt x="7395" y="232"/>
                    <a:pt x="7490" y="255"/>
                    <a:pt x="7585" y="303"/>
                  </a:cubicBezTo>
                  <a:lnTo>
                    <a:pt x="7609" y="303"/>
                  </a:lnTo>
                  <a:cubicBezTo>
                    <a:pt x="7645" y="303"/>
                    <a:pt x="7668" y="291"/>
                    <a:pt x="7668" y="279"/>
                  </a:cubicBezTo>
                  <a:cubicBezTo>
                    <a:pt x="7704" y="232"/>
                    <a:pt x="7680" y="184"/>
                    <a:pt x="7645" y="172"/>
                  </a:cubicBezTo>
                  <a:cubicBezTo>
                    <a:pt x="7537" y="124"/>
                    <a:pt x="7442" y="101"/>
                    <a:pt x="7347" y="65"/>
                  </a:cubicBezTo>
                  <a:close/>
                  <a:moveTo>
                    <a:pt x="2823" y="279"/>
                  </a:moveTo>
                  <a:cubicBezTo>
                    <a:pt x="2727" y="279"/>
                    <a:pt x="2656" y="279"/>
                    <a:pt x="2561" y="291"/>
                  </a:cubicBezTo>
                  <a:cubicBezTo>
                    <a:pt x="2537" y="291"/>
                    <a:pt x="2501" y="315"/>
                    <a:pt x="2501" y="363"/>
                  </a:cubicBezTo>
                  <a:cubicBezTo>
                    <a:pt x="2501" y="398"/>
                    <a:pt x="2537" y="422"/>
                    <a:pt x="2584" y="422"/>
                  </a:cubicBezTo>
                  <a:cubicBezTo>
                    <a:pt x="2626" y="416"/>
                    <a:pt x="2665" y="413"/>
                    <a:pt x="2704" y="413"/>
                  </a:cubicBezTo>
                  <a:cubicBezTo>
                    <a:pt x="2742" y="413"/>
                    <a:pt x="2781" y="416"/>
                    <a:pt x="2823" y="422"/>
                  </a:cubicBezTo>
                  <a:lnTo>
                    <a:pt x="2882" y="422"/>
                  </a:lnTo>
                  <a:cubicBezTo>
                    <a:pt x="2906" y="422"/>
                    <a:pt x="2954" y="398"/>
                    <a:pt x="2954" y="351"/>
                  </a:cubicBezTo>
                  <a:cubicBezTo>
                    <a:pt x="2954" y="303"/>
                    <a:pt x="2918" y="279"/>
                    <a:pt x="2882" y="279"/>
                  </a:cubicBezTo>
                  <a:close/>
                  <a:moveTo>
                    <a:pt x="5865" y="192"/>
                  </a:moveTo>
                  <a:cubicBezTo>
                    <a:pt x="5856" y="192"/>
                    <a:pt x="5846" y="193"/>
                    <a:pt x="5835" y="196"/>
                  </a:cubicBezTo>
                  <a:cubicBezTo>
                    <a:pt x="5752" y="232"/>
                    <a:pt x="5644" y="255"/>
                    <a:pt x="5561" y="303"/>
                  </a:cubicBezTo>
                  <a:cubicBezTo>
                    <a:pt x="5513" y="339"/>
                    <a:pt x="5501" y="363"/>
                    <a:pt x="5513" y="410"/>
                  </a:cubicBezTo>
                  <a:cubicBezTo>
                    <a:pt x="5525" y="434"/>
                    <a:pt x="5561" y="458"/>
                    <a:pt x="5585" y="458"/>
                  </a:cubicBezTo>
                  <a:cubicBezTo>
                    <a:pt x="5597" y="458"/>
                    <a:pt x="5621" y="458"/>
                    <a:pt x="5621" y="434"/>
                  </a:cubicBezTo>
                  <a:cubicBezTo>
                    <a:pt x="5704" y="410"/>
                    <a:pt x="5799" y="363"/>
                    <a:pt x="5882" y="339"/>
                  </a:cubicBezTo>
                  <a:cubicBezTo>
                    <a:pt x="5930" y="315"/>
                    <a:pt x="5942" y="291"/>
                    <a:pt x="5930" y="243"/>
                  </a:cubicBezTo>
                  <a:cubicBezTo>
                    <a:pt x="5912" y="207"/>
                    <a:pt x="5894" y="192"/>
                    <a:pt x="5865" y="192"/>
                  </a:cubicBezTo>
                  <a:close/>
                  <a:moveTo>
                    <a:pt x="3192" y="291"/>
                  </a:moveTo>
                  <a:cubicBezTo>
                    <a:pt x="3144" y="291"/>
                    <a:pt x="3120" y="303"/>
                    <a:pt x="3096" y="351"/>
                  </a:cubicBezTo>
                  <a:cubicBezTo>
                    <a:pt x="3096" y="398"/>
                    <a:pt x="3120" y="422"/>
                    <a:pt x="3156" y="434"/>
                  </a:cubicBezTo>
                  <a:cubicBezTo>
                    <a:pt x="3251" y="458"/>
                    <a:pt x="3335" y="482"/>
                    <a:pt x="3430" y="517"/>
                  </a:cubicBezTo>
                  <a:lnTo>
                    <a:pt x="3454" y="517"/>
                  </a:lnTo>
                  <a:cubicBezTo>
                    <a:pt x="3489" y="517"/>
                    <a:pt x="3513" y="493"/>
                    <a:pt x="3537" y="470"/>
                  </a:cubicBezTo>
                  <a:cubicBezTo>
                    <a:pt x="3549" y="434"/>
                    <a:pt x="3537" y="398"/>
                    <a:pt x="3489" y="374"/>
                  </a:cubicBezTo>
                  <a:cubicBezTo>
                    <a:pt x="3394" y="339"/>
                    <a:pt x="3299" y="303"/>
                    <a:pt x="3192" y="291"/>
                  </a:cubicBezTo>
                  <a:close/>
                  <a:moveTo>
                    <a:pt x="2269" y="324"/>
                  </a:moveTo>
                  <a:cubicBezTo>
                    <a:pt x="2263" y="324"/>
                    <a:pt x="2257" y="325"/>
                    <a:pt x="2251" y="327"/>
                  </a:cubicBezTo>
                  <a:cubicBezTo>
                    <a:pt x="2180" y="351"/>
                    <a:pt x="2096" y="363"/>
                    <a:pt x="2013" y="386"/>
                  </a:cubicBezTo>
                  <a:lnTo>
                    <a:pt x="1965" y="410"/>
                  </a:lnTo>
                  <a:cubicBezTo>
                    <a:pt x="1942" y="422"/>
                    <a:pt x="1906" y="446"/>
                    <a:pt x="1930" y="493"/>
                  </a:cubicBezTo>
                  <a:cubicBezTo>
                    <a:pt x="1942" y="529"/>
                    <a:pt x="1965" y="541"/>
                    <a:pt x="2001" y="541"/>
                  </a:cubicBezTo>
                  <a:cubicBezTo>
                    <a:pt x="2013" y="541"/>
                    <a:pt x="2013" y="541"/>
                    <a:pt x="2001" y="553"/>
                  </a:cubicBezTo>
                  <a:lnTo>
                    <a:pt x="2037" y="541"/>
                  </a:lnTo>
                  <a:cubicBezTo>
                    <a:pt x="2132" y="505"/>
                    <a:pt x="2203" y="493"/>
                    <a:pt x="2287" y="482"/>
                  </a:cubicBezTo>
                  <a:cubicBezTo>
                    <a:pt x="2323" y="470"/>
                    <a:pt x="2358" y="434"/>
                    <a:pt x="2334" y="386"/>
                  </a:cubicBezTo>
                  <a:cubicBezTo>
                    <a:pt x="2324" y="355"/>
                    <a:pt x="2305" y="324"/>
                    <a:pt x="2269" y="324"/>
                  </a:cubicBezTo>
                  <a:close/>
                  <a:moveTo>
                    <a:pt x="7874" y="302"/>
                  </a:moveTo>
                  <a:cubicBezTo>
                    <a:pt x="7850" y="302"/>
                    <a:pt x="7822" y="316"/>
                    <a:pt x="7799" y="339"/>
                  </a:cubicBezTo>
                  <a:cubicBezTo>
                    <a:pt x="7776" y="363"/>
                    <a:pt x="7787" y="410"/>
                    <a:pt x="7823" y="434"/>
                  </a:cubicBezTo>
                  <a:cubicBezTo>
                    <a:pt x="7895" y="482"/>
                    <a:pt x="7966" y="541"/>
                    <a:pt x="8038" y="613"/>
                  </a:cubicBezTo>
                  <a:cubicBezTo>
                    <a:pt x="8061" y="636"/>
                    <a:pt x="8085" y="636"/>
                    <a:pt x="8097" y="636"/>
                  </a:cubicBezTo>
                  <a:cubicBezTo>
                    <a:pt x="8121" y="636"/>
                    <a:pt x="8133" y="636"/>
                    <a:pt x="8145" y="613"/>
                  </a:cubicBezTo>
                  <a:cubicBezTo>
                    <a:pt x="8180" y="589"/>
                    <a:pt x="8180" y="541"/>
                    <a:pt x="8145" y="517"/>
                  </a:cubicBezTo>
                  <a:cubicBezTo>
                    <a:pt x="8073" y="434"/>
                    <a:pt x="8002" y="374"/>
                    <a:pt x="7907" y="315"/>
                  </a:cubicBezTo>
                  <a:cubicBezTo>
                    <a:pt x="7898" y="306"/>
                    <a:pt x="7887" y="302"/>
                    <a:pt x="7874" y="302"/>
                  </a:cubicBezTo>
                  <a:close/>
                  <a:moveTo>
                    <a:pt x="5332" y="442"/>
                  </a:moveTo>
                  <a:cubicBezTo>
                    <a:pt x="5317" y="442"/>
                    <a:pt x="5302" y="448"/>
                    <a:pt x="5287" y="458"/>
                  </a:cubicBezTo>
                  <a:cubicBezTo>
                    <a:pt x="5204" y="493"/>
                    <a:pt x="5109" y="553"/>
                    <a:pt x="5037" y="613"/>
                  </a:cubicBezTo>
                  <a:cubicBezTo>
                    <a:pt x="5001" y="648"/>
                    <a:pt x="4990" y="696"/>
                    <a:pt x="5025" y="720"/>
                  </a:cubicBezTo>
                  <a:cubicBezTo>
                    <a:pt x="5037" y="732"/>
                    <a:pt x="5049" y="755"/>
                    <a:pt x="5085" y="755"/>
                  </a:cubicBezTo>
                  <a:cubicBezTo>
                    <a:pt x="5097" y="755"/>
                    <a:pt x="5109" y="755"/>
                    <a:pt x="5120" y="732"/>
                  </a:cubicBezTo>
                  <a:cubicBezTo>
                    <a:pt x="5204" y="696"/>
                    <a:pt x="5275" y="636"/>
                    <a:pt x="5359" y="589"/>
                  </a:cubicBezTo>
                  <a:cubicBezTo>
                    <a:pt x="5406" y="553"/>
                    <a:pt x="5418" y="529"/>
                    <a:pt x="5394" y="482"/>
                  </a:cubicBezTo>
                  <a:cubicBezTo>
                    <a:pt x="5373" y="454"/>
                    <a:pt x="5352" y="442"/>
                    <a:pt x="5332" y="442"/>
                  </a:cubicBezTo>
                  <a:close/>
                  <a:moveTo>
                    <a:pt x="1716" y="489"/>
                  </a:moveTo>
                  <a:cubicBezTo>
                    <a:pt x="1708" y="489"/>
                    <a:pt x="1700" y="491"/>
                    <a:pt x="1691" y="493"/>
                  </a:cubicBezTo>
                  <a:cubicBezTo>
                    <a:pt x="1584" y="541"/>
                    <a:pt x="1489" y="577"/>
                    <a:pt x="1406" y="613"/>
                  </a:cubicBezTo>
                  <a:cubicBezTo>
                    <a:pt x="1370" y="648"/>
                    <a:pt x="1358" y="696"/>
                    <a:pt x="1370" y="720"/>
                  </a:cubicBezTo>
                  <a:cubicBezTo>
                    <a:pt x="1394" y="744"/>
                    <a:pt x="1418" y="767"/>
                    <a:pt x="1453" y="767"/>
                  </a:cubicBezTo>
                  <a:cubicBezTo>
                    <a:pt x="1465" y="767"/>
                    <a:pt x="1465" y="767"/>
                    <a:pt x="1465" y="755"/>
                  </a:cubicBezTo>
                  <a:cubicBezTo>
                    <a:pt x="1549" y="708"/>
                    <a:pt x="1644" y="660"/>
                    <a:pt x="1727" y="636"/>
                  </a:cubicBezTo>
                  <a:cubicBezTo>
                    <a:pt x="1775" y="613"/>
                    <a:pt x="1787" y="589"/>
                    <a:pt x="1775" y="541"/>
                  </a:cubicBezTo>
                  <a:cubicBezTo>
                    <a:pt x="1766" y="505"/>
                    <a:pt x="1743" y="489"/>
                    <a:pt x="1716" y="489"/>
                  </a:cubicBezTo>
                  <a:close/>
                  <a:moveTo>
                    <a:pt x="3739" y="507"/>
                  </a:moveTo>
                  <a:cubicBezTo>
                    <a:pt x="3709" y="507"/>
                    <a:pt x="3676" y="524"/>
                    <a:pt x="3668" y="541"/>
                  </a:cubicBezTo>
                  <a:cubicBezTo>
                    <a:pt x="3656" y="577"/>
                    <a:pt x="3668" y="624"/>
                    <a:pt x="3692" y="648"/>
                  </a:cubicBezTo>
                  <a:cubicBezTo>
                    <a:pt x="3775" y="696"/>
                    <a:pt x="3847" y="755"/>
                    <a:pt x="3918" y="815"/>
                  </a:cubicBezTo>
                  <a:cubicBezTo>
                    <a:pt x="3930" y="827"/>
                    <a:pt x="3954" y="827"/>
                    <a:pt x="3966" y="827"/>
                  </a:cubicBezTo>
                  <a:cubicBezTo>
                    <a:pt x="3989" y="827"/>
                    <a:pt x="4013" y="815"/>
                    <a:pt x="4025" y="791"/>
                  </a:cubicBezTo>
                  <a:cubicBezTo>
                    <a:pt x="4049" y="767"/>
                    <a:pt x="4049" y="720"/>
                    <a:pt x="4025" y="696"/>
                  </a:cubicBezTo>
                  <a:cubicBezTo>
                    <a:pt x="3954" y="636"/>
                    <a:pt x="3858" y="577"/>
                    <a:pt x="3775" y="517"/>
                  </a:cubicBezTo>
                  <a:cubicBezTo>
                    <a:pt x="3765" y="510"/>
                    <a:pt x="3752" y="507"/>
                    <a:pt x="3739" y="507"/>
                  </a:cubicBezTo>
                  <a:close/>
                  <a:moveTo>
                    <a:pt x="1180" y="752"/>
                  </a:moveTo>
                  <a:cubicBezTo>
                    <a:pt x="1164" y="752"/>
                    <a:pt x="1147" y="757"/>
                    <a:pt x="1132" y="767"/>
                  </a:cubicBezTo>
                  <a:cubicBezTo>
                    <a:pt x="1049" y="815"/>
                    <a:pt x="953" y="874"/>
                    <a:pt x="882" y="934"/>
                  </a:cubicBezTo>
                  <a:cubicBezTo>
                    <a:pt x="858" y="958"/>
                    <a:pt x="834" y="1005"/>
                    <a:pt x="870" y="1029"/>
                  </a:cubicBezTo>
                  <a:cubicBezTo>
                    <a:pt x="882" y="1041"/>
                    <a:pt x="894" y="1065"/>
                    <a:pt x="929" y="1065"/>
                  </a:cubicBezTo>
                  <a:cubicBezTo>
                    <a:pt x="945" y="1065"/>
                    <a:pt x="961" y="1060"/>
                    <a:pt x="970" y="1060"/>
                  </a:cubicBezTo>
                  <a:cubicBezTo>
                    <a:pt x="974" y="1060"/>
                    <a:pt x="977" y="1061"/>
                    <a:pt x="977" y="1065"/>
                  </a:cubicBezTo>
                  <a:cubicBezTo>
                    <a:pt x="1049" y="1005"/>
                    <a:pt x="1120" y="946"/>
                    <a:pt x="1215" y="898"/>
                  </a:cubicBezTo>
                  <a:cubicBezTo>
                    <a:pt x="1251" y="874"/>
                    <a:pt x="1251" y="827"/>
                    <a:pt x="1239" y="791"/>
                  </a:cubicBezTo>
                  <a:cubicBezTo>
                    <a:pt x="1225" y="763"/>
                    <a:pt x="1203" y="752"/>
                    <a:pt x="1180" y="752"/>
                  </a:cubicBezTo>
                  <a:close/>
                  <a:moveTo>
                    <a:pt x="8305" y="707"/>
                  </a:moveTo>
                  <a:cubicBezTo>
                    <a:pt x="8291" y="707"/>
                    <a:pt x="8277" y="711"/>
                    <a:pt x="8264" y="720"/>
                  </a:cubicBezTo>
                  <a:cubicBezTo>
                    <a:pt x="8240" y="744"/>
                    <a:pt x="8216" y="791"/>
                    <a:pt x="8252" y="827"/>
                  </a:cubicBezTo>
                  <a:cubicBezTo>
                    <a:pt x="8299" y="898"/>
                    <a:pt x="8359" y="970"/>
                    <a:pt x="8395" y="1065"/>
                  </a:cubicBezTo>
                  <a:cubicBezTo>
                    <a:pt x="8419" y="1089"/>
                    <a:pt x="8430" y="1113"/>
                    <a:pt x="8454" y="1113"/>
                  </a:cubicBezTo>
                  <a:cubicBezTo>
                    <a:pt x="8454" y="1113"/>
                    <a:pt x="8478" y="1113"/>
                    <a:pt x="8502" y="1089"/>
                  </a:cubicBezTo>
                  <a:cubicBezTo>
                    <a:pt x="8538" y="1065"/>
                    <a:pt x="8549" y="1017"/>
                    <a:pt x="8538" y="994"/>
                  </a:cubicBezTo>
                  <a:cubicBezTo>
                    <a:pt x="8490" y="898"/>
                    <a:pt x="8430" y="815"/>
                    <a:pt x="8371" y="732"/>
                  </a:cubicBezTo>
                  <a:cubicBezTo>
                    <a:pt x="8349" y="717"/>
                    <a:pt x="8327" y="707"/>
                    <a:pt x="8305" y="707"/>
                  </a:cubicBezTo>
                  <a:close/>
                  <a:moveTo>
                    <a:pt x="4835" y="788"/>
                  </a:moveTo>
                  <a:cubicBezTo>
                    <a:pt x="4817" y="788"/>
                    <a:pt x="4799" y="797"/>
                    <a:pt x="4787" y="815"/>
                  </a:cubicBezTo>
                  <a:cubicBezTo>
                    <a:pt x="4704" y="886"/>
                    <a:pt x="4632" y="958"/>
                    <a:pt x="4573" y="1029"/>
                  </a:cubicBezTo>
                  <a:cubicBezTo>
                    <a:pt x="4561" y="1065"/>
                    <a:pt x="4561" y="1113"/>
                    <a:pt x="4585" y="1136"/>
                  </a:cubicBezTo>
                  <a:cubicBezTo>
                    <a:pt x="4609" y="1148"/>
                    <a:pt x="4620" y="1148"/>
                    <a:pt x="4632" y="1148"/>
                  </a:cubicBezTo>
                  <a:cubicBezTo>
                    <a:pt x="4668" y="1148"/>
                    <a:pt x="4680" y="1136"/>
                    <a:pt x="4680" y="1125"/>
                  </a:cubicBezTo>
                  <a:cubicBezTo>
                    <a:pt x="4751" y="1041"/>
                    <a:pt x="4811" y="970"/>
                    <a:pt x="4882" y="910"/>
                  </a:cubicBezTo>
                  <a:cubicBezTo>
                    <a:pt x="4918" y="886"/>
                    <a:pt x="4918" y="839"/>
                    <a:pt x="4882" y="815"/>
                  </a:cubicBezTo>
                  <a:cubicBezTo>
                    <a:pt x="4870" y="797"/>
                    <a:pt x="4853" y="788"/>
                    <a:pt x="4835" y="788"/>
                  </a:cubicBezTo>
                  <a:close/>
                  <a:moveTo>
                    <a:pt x="697" y="1098"/>
                  </a:moveTo>
                  <a:cubicBezTo>
                    <a:pt x="679" y="1098"/>
                    <a:pt x="662" y="1107"/>
                    <a:pt x="644" y="1125"/>
                  </a:cubicBezTo>
                  <a:cubicBezTo>
                    <a:pt x="572" y="1196"/>
                    <a:pt x="501" y="1267"/>
                    <a:pt x="441" y="1351"/>
                  </a:cubicBezTo>
                  <a:cubicBezTo>
                    <a:pt x="418" y="1375"/>
                    <a:pt x="418" y="1422"/>
                    <a:pt x="453" y="1446"/>
                  </a:cubicBezTo>
                  <a:cubicBezTo>
                    <a:pt x="465" y="1470"/>
                    <a:pt x="477" y="1470"/>
                    <a:pt x="501" y="1470"/>
                  </a:cubicBezTo>
                  <a:cubicBezTo>
                    <a:pt x="525" y="1470"/>
                    <a:pt x="537" y="1446"/>
                    <a:pt x="560" y="1434"/>
                  </a:cubicBezTo>
                  <a:cubicBezTo>
                    <a:pt x="620" y="1363"/>
                    <a:pt x="679" y="1291"/>
                    <a:pt x="751" y="1232"/>
                  </a:cubicBezTo>
                  <a:cubicBezTo>
                    <a:pt x="775" y="1196"/>
                    <a:pt x="775" y="1148"/>
                    <a:pt x="751" y="1125"/>
                  </a:cubicBezTo>
                  <a:cubicBezTo>
                    <a:pt x="733" y="1107"/>
                    <a:pt x="715" y="1098"/>
                    <a:pt x="697" y="1098"/>
                  </a:cubicBezTo>
                  <a:close/>
                  <a:moveTo>
                    <a:pt x="8596" y="1222"/>
                  </a:moveTo>
                  <a:cubicBezTo>
                    <a:pt x="8586" y="1222"/>
                    <a:pt x="8575" y="1225"/>
                    <a:pt x="8561" y="1232"/>
                  </a:cubicBezTo>
                  <a:cubicBezTo>
                    <a:pt x="8514" y="1255"/>
                    <a:pt x="8502" y="1291"/>
                    <a:pt x="8514" y="1327"/>
                  </a:cubicBezTo>
                  <a:cubicBezTo>
                    <a:pt x="8549" y="1410"/>
                    <a:pt x="8573" y="1506"/>
                    <a:pt x="8609" y="1601"/>
                  </a:cubicBezTo>
                  <a:cubicBezTo>
                    <a:pt x="8621" y="1636"/>
                    <a:pt x="8657" y="1660"/>
                    <a:pt x="8680" y="1660"/>
                  </a:cubicBezTo>
                  <a:cubicBezTo>
                    <a:pt x="8680" y="1660"/>
                    <a:pt x="8692" y="1660"/>
                    <a:pt x="8728" y="1648"/>
                  </a:cubicBezTo>
                  <a:cubicBezTo>
                    <a:pt x="8752" y="1625"/>
                    <a:pt x="8788" y="1601"/>
                    <a:pt x="8776" y="1553"/>
                  </a:cubicBezTo>
                  <a:cubicBezTo>
                    <a:pt x="8740" y="1470"/>
                    <a:pt x="8716" y="1363"/>
                    <a:pt x="8669" y="1267"/>
                  </a:cubicBezTo>
                  <a:cubicBezTo>
                    <a:pt x="8643" y="1242"/>
                    <a:pt x="8623" y="1222"/>
                    <a:pt x="8596" y="1222"/>
                  </a:cubicBezTo>
                  <a:close/>
                  <a:moveTo>
                    <a:pt x="9823" y="1553"/>
                  </a:moveTo>
                  <a:cubicBezTo>
                    <a:pt x="9728" y="1565"/>
                    <a:pt x="9633" y="1565"/>
                    <a:pt x="9526" y="1589"/>
                  </a:cubicBezTo>
                  <a:cubicBezTo>
                    <a:pt x="9502" y="1601"/>
                    <a:pt x="9466" y="1625"/>
                    <a:pt x="9466" y="1672"/>
                  </a:cubicBezTo>
                  <a:cubicBezTo>
                    <a:pt x="9466" y="1708"/>
                    <a:pt x="9514" y="1732"/>
                    <a:pt x="9550" y="1732"/>
                  </a:cubicBezTo>
                  <a:cubicBezTo>
                    <a:pt x="9645" y="1720"/>
                    <a:pt x="9752" y="1720"/>
                    <a:pt x="9823" y="1708"/>
                  </a:cubicBezTo>
                  <a:cubicBezTo>
                    <a:pt x="9871" y="1708"/>
                    <a:pt x="9907" y="1672"/>
                    <a:pt x="9907" y="1625"/>
                  </a:cubicBezTo>
                  <a:cubicBezTo>
                    <a:pt x="9907" y="1589"/>
                    <a:pt x="9871" y="1553"/>
                    <a:pt x="9823" y="1553"/>
                  </a:cubicBezTo>
                  <a:close/>
                  <a:moveTo>
                    <a:pt x="10145" y="1589"/>
                  </a:moveTo>
                  <a:cubicBezTo>
                    <a:pt x="10109" y="1589"/>
                    <a:pt x="10062" y="1613"/>
                    <a:pt x="10062" y="1660"/>
                  </a:cubicBezTo>
                  <a:cubicBezTo>
                    <a:pt x="10062" y="1684"/>
                    <a:pt x="10097" y="1732"/>
                    <a:pt x="10145" y="1732"/>
                  </a:cubicBezTo>
                  <a:lnTo>
                    <a:pt x="10169" y="1732"/>
                  </a:lnTo>
                  <a:cubicBezTo>
                    <a:pt x="10264" y="1732"/>
                    <a:pt x="10335" y="1744"/>
                    <a:pt x="10443" y="1767"/>
                  </a:cubicBezTo>
                  <a:cubicBezTo>
                    <a:pt x="10466" y="1767"/>
                    <a:pt x="10502" y="1732"/>
                    <a:pt x="10514" y="1720"/>
                  </a:cubicBezTo>
                  <a:cubicBezTo>
                    <a:pt x="10514" y="1672"/>
                    <a:pt x="10502" y="1648"/>
                    <a:pt x="10454" y="1625"/>
                  </a:cubicBezTo>
                  <a:cubicBezTo>
                    <a:pt x="10359" y="1601"/>
                    <a:pt x="10264" y="1601"/>
                    <a:pt x="10169" y="1589"/>
                  </a:cubicBezTo>
                  <a:close/>
                  <a:moveTo>
                    <a:pt x="4177" y="898"/>
                  </a:moveTo>
                  <a:cubicBezTo>
                    <a:pt x="4164" y="898"/>
                    <a:pt x="4153" y="902"/>
                    <a:pt x="4144" y="910"/>
                  </a:cubicBezTo>
                  <a:cubicBezTo>
                    <a:pt x="4108" y="946"/>
                    <a:pt x="4097" y="994"/>
                    <a:pt x="4132" y="1017"/>
                  </a:cubicBezTo>
                  <a:cubicBezTo>
                    <a:pt x="4192" y="1089"/>
                    <a:pt x="4251" y="1172"/>
                    <a:pt x="4287" y="1255"/>
                  </a:cubicBezTo>
                  <a:cubicBezTo>
                    <a:pt x="4311" y="1267"/>
                    <a:pt x="4323" y="1291"/>
                    <a:pt x="4347" y="1291"/>
                  </a:cubicBezTo>
                  <a:cubicBezTo>
                    <a:pt x="4347" y="1291"/>
                    <a:pt x="4357" y="1281"/>
                    <a:pt x="4371" y="1281"/>
                  </a:cubicBezTo>
                  <a:cubicBezTo>
                    <a:pt x="4376" y="1281"/>
                    <a:pt x="4382" y="1282"/>
                    <a:pt x="4387" y="1286"/>
                  </a:cubicBezTo>
                  <a:lnTo>
                    <a:pt x="4387" y="1286"/>
                  </a:lnTo>
                  <a:cubicBezTo>
                    <a:pt x="4337" y="1369"/>
                    <a:pt x="4295" y="1444"/>
                    <a:pt x="4263" y="1529"/>
                  </a:cubicBezTo>
                  <a:cubicBezTo>
                    <a:pt x="4228" y="1565"/>
                    <a:pt x="4251" y="1613"/>
                    <a:pt x="4287" y="1625"/>
                  </a:cubicBezTo>
                  <a:cubicBezTo>
                    <a:pt x="4306" y="1639"/>
                    <a:pt x="4325" y="1645"/>
                    <a:pt x="4341" y="1645"/>
                  </a:cubicBezTo>
                  <a:cubicBezTo>
                    <a:pt x="4367" y="1645"/>
                    <a:pt x="4387" y="1630"/>
                    <a:pt x="4394" y="1601"/>
                  </a:cubicBezTo>
                  <a:cubicBezTo>
                    <a:pt x="4394" y="1565"/>
                    <a:pt x="4406" y="1553"/>
                    <a:pt x="4430" y="1529"/>
                  </a:cubicBezTo>
                  <a:cubicBezTo>
                    <a:pt x="4454" y="1601"/>
                    <a:pt x="4489" y="1684"/>
                    <a:pt x="4501" y="1767"/>
                  </a:cubicBezTo>
                  <a:cubicBezTo>
                    <a:pt x="4513" y="1803"/>
                    <a:pt x="4549" y="1827"/>
                    <a:pt x="4573" y="1827"/>
                  </a:cubicBezTo>
                  <a:lnTo>
                    <a:pt x="4585" y="1827"/>
                  </a:lnTo>
                  <a:cubicBezTo>
                    <a:pt x="4632" y="1803"/>
                    <a:pt x="4668" y="1779"/>
                    <a:pt x="4644" y="1732"/>
                  </a:cubicBezTo>
                  <a:cubicBezTo>
                    <a:pt x="4620" y="1625"/>
                    <a:pt x="4585" y="1529"/>
                    <a:pt x="4537" y="1434"/>
                  </a:cubicBezTo>
                  <a:cubicBezTo>
                    <a:pt x="4537" y="1410"/>
                    <a:pt x="4513" y="1386"/>
                    <a:pt x="4501" y="1386"/>
                  </a:cubicBezTo>
                  <a:cubicBezTo>
                    <a:pt x="4513" y="1375"/>
                    <a:pt x="4513" y="1363"/>
                    <a:pt x="4525" y="1339"/>
                  </a:cubicBezTo>
                  <a:cubicBezTo>
                    <a:pt x="4561" y="1315"/>
                    <a:pt x="4549" y="1255"/>
                    <a:pt x="4513" y="1244"/>
                  </a:cubicBezTo>
                  <a:cubicBezTo>
                    <a:pt x="4500" y="1230"/>
                    <a:pt x="4487" y="1225"/>
                    <a:pt x="4474" y="1225"/>
                  </a:cubicBezTo>
                  <a:cubicBezTo>
                    <a:pt x="4460" y="1225"/>
                    <a:pt x="4447" y="1231"/>
                    <a:pt x="4433" y="1239"/>
                  </a:cubicBezTo>
                  <a:lnTo>
                    <a:pt x="4433" y="1239"/>
                  </a:lnTo>
                  <a:cubicBezTo>
                    <a:pt x="4439" y="1217"/>
                    <a:pt x="4436" y="1197"/>
                    <a:pt x="4430" y="1184"/>
                  </a:cubicBezTo>
                  <a:cubicBezTo>
                    <a:pt x="4370" y="1089"/>
                    <a:pt x="4311" y="1005"/>
                    <a:pt x="4251" y="934"/>
                  </a:cubicBezTo>
                  <a:cubicBezTo>
                    <a:pt x="4228" y="911"/>
                    <a:pt x="4200" y="898"/>
                    <a:pt x="4177" y="898"/>
                  </a:cubicBezTo>
                  <a:close/>
                  <a:moveTo>
                    <a:pt x="9246" y="1641"/>
                  </a:moveTo>
                  <a:cubicBezTo>
                    <a:pt x="9237" y="1641"/>
                    <a:pt x="9227" y="1643"/>
                    <a:pt x="9216" y="1648"/>
                  </a:cubicBezTo>
                  <a:cubicBezTo>
                    <a:pt x="9133" y="1672"/>
                    <a:pt x="9026" y="1708"/>
                    <a:pt x="8930" y="1744"/>
                  </a:cubicBezTo>
                  <a:cubicBezTo>
                    <a:pt x="8907" y="1779"/>
                    <a:pt x="8895" y="1827"/>
                    <a:pt x="8907" y="1851"/>
                  </a:cubicBezTo>
                  <a:cubicBezTo>
                    <a:pt x="8919" y="1887"/>
                    <a:pt x="8954" y="1898"/>
                    <a:pt x="8978" y="1898"/>
                  </a:cubicBezTo>
                  <a:cubicBezTo>
                    <a:pt x="8990" y="1898"/>
                    <a:pt x="8990" y="1898"/>
                    <a:pt x="8990" y="1887"/>
                  </a:cubicBezTo>
                  <a:cubicBezTo>
                    <a:pt x="9085" y="1839"/>
                    <a:pt x="9169" y="1803"/>
                    <a:pt x="9264" y="1779"/>
                  </a:cubicBezTo>
                  <a:cubicBezTo>
                    <a:pt x="9288" y="1767"/>
                    <a:pt x="9323" y="1732"/>
                    <a:pt x="9311" y="1684"/>
                  </a:cubicBezTo>
                  <a:cubicBezTo>
                    <a:pt x="9293" y="1666"/>
                    <a:pt x="9275" y="1641"/>
                    <a:pt x="9246" y="1641"/>
                  </a:cubicBezTo>
                  <a:close/>
                  <a:moveTo>
                    <a:pt x="10714" y="1680"/>
                  </a:moveTo>
                  <a:cubicBezTo>
                    <a:pt x="10684" y="1680"/>
                    <a:pt x="10654" y="1695"/>
                    <a:pt x="10645" y="1732"/>
                  </a:cubicBezTo>
                  <a:cubicBezTo>
                    <a:pt x="10633" y="1767"/>
                    <a:pt x="10645" y="1803"/>
                    <a:pt x="10693" y="1815"/>
                  </a:cubicBezTo>
                  <a:cubicBezTo>
                    <a:pt x="10800" y="1851"/>
                    <a:pt x="10871" y="1898"/>
                    <a:pt x="10955" y="1934"/>
                  </a:cubicBezTo>
                  <a:cubicBezTo>
                    <a:pt x="10955" y="1958"/>
                    <a:pt x="10978" y="1958"/>
                    <a:pt x="10990" y="1958"/>
                  </a:cubicBezTo>
                  <a:cubicBezTo>
                    <a:pt x="11014" y="1958"/>
                    <a:pt x="11050" y="1946"/>
                    <a:pt x="11050" y="1910"/>
                  </a:cubicBezTo>
                  <a:cubicBezTo>
                    <a:pt x="11062" y="1863"/>
                    <a:pt x="11050" y="1815"/>
                    <a:pt x="11014" y="1803"/>
                  </a:cubicBezTo>
                  <a:cubicBezTo>
                    <a:pt x="10931" y="1756"/>
                    <a:pt x="10835" y="1720"/>
                    <a:pt x="10740" y="1684"/>
                  </a:cubicBezTo>
                  <a:cubicBezTo>
                    <a:pt x="10732" y="1681"/>
                    <a:pt x="10723" y="1680"/>
                    <a:pt x="10714" y="1680"/>
                  </a:cubicBezTo>
                  <a:close/>
                  <a:moveTo>
                    <a:pt x="330" y="1561"/>
                  </a:moveTo>
                  <a:cubicBezTo>
                    <a:pt x="301" y="1561"/>
                    <a:pt x="272" y="1574"/>
                    <a:pt x="263" y="1601"/>
                  </a:cubicBezTo>
                  <a:cubicBezTo>
                    <a:pt x="215" y="1684"/>
                    <a:pt x="167" y="1791"/>
                    <a:pt x="120" y="1887"/>
                  </a:cubicBezTo>
                  <a:cubicBezTo>
                    <a:pt x="108" y="1910"/>
                    <a:pt x="120" y="1958"/>
                    <a:pt x="167" y="1970"/>
                  </a:cubicBezTo>
                  <a:lnTo>
                    <a:pt x="203" y="1970"/>
                  </a:lnTo>
                  <a:cubicBezTo>
                    <a:pt x="227" y="1970"/>
                    <a:pt x="263" y="1958"/>
                    <a:pt x="275" y="1922"/>
                  </a:cubicBezTo>
                  <a:cubicBezTo>
                    <a:pt x="298" y="1839"/>
                    <a:pt x="346" y="1744"/>
                    <a:pt x="394" y="1672"/>
                  </a:cubicBezTo>
                  <a:cubicBezTo>
                    <a:pt x="406" y="1625"/>
                    <a:pt x="394" y="1589"/>
                    <a:pt x="358" y="1565"/>
                  </a:cubicBezTo>
                  <a:cubicBezTo>
                    <a:pt x="349" y="1562"/>
                    <a:pt x="339" y="1561"/>
                    <a:pt x="330" y="1561"/>
                  </a:cubicBezTo>
                  <a:close/>
                  <a:moveTo>
                    <a:pt x="4228" y="1779"/>
                  </a:moveTo>
                  <a:cubicBezTo>
                    <a:pt x="4180" y="1779"/>
                    <a:pt x="4156" y="1791"/>
                    <a:pt x="4144" y="1839"/>
                  </a:cubicBezTo>
                  <a:cubicBezTo>
                    <a:pt x="4108" y="1946"/>
                    <a:pt x="4097" y="2041"/>
                    <a:pt x="4097" y="2148"/>
                  </a:cubicBezTo>
                  <a:cubicBezTo>
                    <a:pt x="4097" y="2196"/>
                    <a:pt x="4132" y="2220"/>
                    <a:pt x="4168" y="2220"/>
                  </a:cubicBezTo>
                  <a:cubicBezTo>
                    <a:pt x="4216" y="2220"/>
                    <a:pt x="4251" y="2196"/>
                    <a:pt x="4251" y="2148"/>
                  </a:cubicBezTo>
                  <a:cubicBezTo>
                    <a:pt x="4251" y="2065"/>
                    <a:pt x="4263" y="1970"/>
                    <a:pt x="4287" y="1863"/>
                  </a:cubicBezTo>
                  <a:cubicBezTo>
                    <a:pt x="4287" y="1827"/>
                    <a:pt x="4275" y="1791"/>
                    <a:pt x="4228" y="1779"/>
                  </a:cubicBezTo>
                  <a:close/>
                  <a:moveTo>
                    <a:pt x="8770" y="1801"/>
                  </a:moveTo>
                  <a:cubicBezTo>
                    <a:pt x="8764" y="1801"/>
                    <a:pt x="8758" y="1802"/>
                    <a:pt x="8752" y="1803"/>
                  </a:cubicBezTo>
                  <a:cubicBezTo>
                    <a:pt x="8716" y="1827"/>
                    <a:pt x="8680" y="1851"/>
                    <a:pt x="8692" y="1898"/>
                  </a:cubicBezTo>
                  <a:lnTo>
                    <a:pt x="8692" y="1922"/>
                  </a:lnTo>
                  <a:cubicBezTo>
                    <a:pt x="8609" y="1982"/>
                    <a:pt x="8538" y="2065"/>
                    <a:pt x="8454" y="2137"/>
                  </a:cubicBezTo>
                  <a:cubicBezTo>
                    <a:pt x="8430" y="2160"/>
                    <a:pt x="8430" y="2208"/>
                    <a:pt x="8454" y="2232"/>
                  </a:cubicBezTo>
                  <a:cubicBezTo>
                    <a:pt x="8478" y="2256"/>
                    <a:pt x="8490" y="2256"/>
                    <a:pt x="8502" y="2256"/>
                  </a:cubicBezTo>
                  <a:cubicBezTo>
                    <a:pt x="8514" y="2256"/>
                    <a:pt x="8549" y="2244"/>
                    <a:pt x="8573" y="2208"/>
                  </a:cubicBezTo>
                  <a:cubicBezTo>
                    <a:pt x="8621" y="2160"/>
                    <a:pt x="8669" y="2113"/>
                    <a:pt x="8728" y="2077"/>
                  </a:cubicBezTo>
                  <a:cubicBezTo>
                    <a:pt x="8740" y="2101"/>
                    <a:pt x="8740" y="2137"/>
                    <a:pt x="8740" y="2160"/>
                  </a:cubicBezTo>
                  <a:cubicBezTo>
                    <a:pt x="8740" y="2208"/>
                    <a:pt x="8776" y="2232"/>
                    <a:pt x="8811" y="2232"/>
                  </a:cubicBezTo>
                  <a:cubicBezTo>
                    <a:pt x="8859" y="2232"/>
                    <a:pt x="8895" y="2208"/>
                    <a:pt x="8895" y="2160"/>
                  </a:cubicBezTo>
                  <a:cubicBezTo>
                    <a:pt x="8871" y="2077"/>
                    <a:pt x="8859" y="1970"/>
                    <a:pt x="8847" y="1863"/>
                  </a:cubicBezTo>
                  <a:cubicBezTo>
                    <a:pt x="8837" y="1832"/>
                    <a:pt x="8809" y="1801"/>
                    <a:pt x="8770" y="1801"/>
                  </a:cubicBezTo>
                  <a:close/>
                  <a:moveTo>
                    <a:pt x="11247" y="1957"/>
                  </a:moveTo>
                  <a:cubicBezTo>
                    <a:pt x="11225" y="1957"/>
                    <a:pt x="11203" y="1967"/>
                    <a:pt x="11181" y="1982"/>
                  </a:cubicBezTo>
                  <a:cubicBezTo>
                    <a:pt x="11157" y="2017"/>
                    <a:pt x="11169" y="2065"/>
                    <a:pt x="11193" y="2089"/>
                  </a:cubicBezTo>
                  <a:cubicBezTo>
                    <a:pt x="11276" y="2148"/>
                    <a:pt x="11347" y="2208"/>
                    <a:pt x="11407" y="2279"/>
                  </a:cubicBezTo>
                  <a:cubicBezTo>
                    <a:pt x="11419" y="2303"/>
                    <a:pt x="11455" y="2315"/>
                    <a:pt x="11467" y="2315"/>
                  </a:cubicBezTo>
                  <a:cubicBezTo>
                    <a:pt x="11478" y="2315"/>
                    <a:pt x="11514" y="2315"/>
                    <a:pt x="11514" y="2279"/>
                  </a:cubicBezTo>
                  <a:cubicBezTo>
                    <a:pt x="11538" y="2256"/>
                    <a:pt x="11538" y="2208"/>
                    <a:pt x="11514" y="2184"/>
                  </a:cubicBezTo>
                  <a:cubicBezTo>
                    <a:pt x="11455" y="2101"/>
                    <a:pt x="11359" y="2029"/>
                    <a:pt x="11288" y="1970"/>
                  </a:cubicBezTo>
                  <a:cubicBezTo>
                    <a:pt x="11274" y="1961"/>
                    <a:pt x="11261" y="1957"/>
                    <a:pt x="11247" y="1957"/>
                  </a:cubicBezTo>
                  <a:close/>
                  <a:moveTo>
                    <a:pt x="4632" y="1970"/>
                  </a:moveTo>
                  <a:cubicBezTo>
                    <a:pt x="4585" y="1970"/>
                    <a:pt x="4561" y="1994"/>
                    <a:pt x="4561" y="2041"/>
                  </a:cubicBezTo>
                  <a:lnTo>
                    <a:pt x="4561" y="2160"/>
                  </a:lnTo>
                  <a:cubicBezTo>
                    <a:pt x="4561" y="2220"/>
                    <a:pt x="4561" y="2279"/>
                    <a:pt x="4549" y="2327"/>
                  </a:cubicBezTo>
                  <a:cubicBezTo>
                    <a:pt x="4549" y="2375"/>
                    <a:pt x="4561" y="2398"/>
                    <a:pt x="4620" y="2422"/>
                  </a:cubicBezTo>
                  <a:cubicBezTo>
                    <a:pt x="4644" y="2422"/>
                    <a:pt x="4680" y="2387"/>
                    <a:pt x="4692" y="2375"/>
                  </a:cubicBezTo>
                  <a:cubicBezTo>
                    <a:pt x="4704" y="2315"/>
                    <a:pt x="4704" y="2256"/>
                    <a:pt x="4704" y="2172"/>
                  </a:cubicBezTo>
                  <a:lnTo>
                    <a:pt x="4704" y="2041"/>
                  </a:lnTo>
                  <a:cubicBezTo>
                    <a:pt x="4704" y="1994"/>
                    <a:pt x="4680" y="1970"/>
                    <a:pt x="4632" y="1970"/>
                  </a:cubicBezTo>
                  <a:close/>
                  <a:moveTo>
                    <a:pt x="144" y="2101"/>
                  </a:moveTo>
                  <a:cubicBezTo>
                    <a:pt x="96" y="2101"/>
                    <a:pt x="60" y="2113"/>
                    <a:pt x="48" y="2160"/>
                  </a:cubicBezTo>
                  <a:cubicBezTo>
                    <a:pt x="25" y="2268"/>
                    <a:pt x="1" y="2375"/>
                    <a:pt x="1" y="2482"/>
                  </a:cubicBezTo>
                  <a:cubicBezTo>
                    <a:pt x="1" y="2518"/>
                    <a:pt x="37" y="2553"/>
                    <a:pt x="84" y="2553"/>
                  </a:cubicBezTo>
                  <a:cubicBezTo>
                    <a:pt x="108" y="2553"/>
                    <a:pt x="144" y="2518"/>
                    <a:pt x="167" y="2482"/>
                  </a:cubicBezTo>
                  <a:cubicBezTo>
                    <a:pt x="167" y="2387"/>
                    <a:pt x="179" y="2279"/>
                    <a:pt x="203" y="2196"/>
                  </a:cubicBezTo>
                  <a:cubicBezTo>
                    <a:pt x="203" y="2148"/>
                    <a:pt x="179" y="2125"/>
                    <a:pt x="144" y="2101"/>
                  </a:cubicBezTo>
                  <a:close/>
                  <a:moveTo>
                    <a:pt x="4223" y="2353"/>
                  </a:moveTo>
                  <a:cubicBezTo>
                    <a:pt x="4213" y="2353"/>
                    <a:pt x="4202" y="2356"/>
                    <a:pt x="4192" y="2363"/>
                  </a:cubicBezTo>
                  <a:cubicBezTo>
                    <a:pt x="4156" y="2387"/>
                    <a:pt x="4144" y="2434"/>
                    <a:pt x="4156" y="2458"/>
                  </a:cubicBezTo>
                  <a:cubicBezTo>
                    <a:pt x="4216" y="2601"/>
                    <a:pt x="4311" y="2660"/>
                    <a:pt x="4430" y="2660"/>
                  </a:cubicBezTo>
                  <a:cubicBezTo>
                    <a:pt x="4442" y="2660"/>
                    <a:pt x="4454" y="2660"/>
                    <a:pt x="4466" y="2637"/>
                  </a:cubicBezTo>
                  <a:cubicBezTo>
                    <a:pt x="4513" y="2625"/>
                    <a:pt x="4549" y="2601"/>
                    <a:pt x="4525" y="2553"/>
                  </a:cubicBezTo>
                  <a:cubicBezTo>
                    <a:pt x="4515" y="2514"/>
                    <a:pt x="4497" y="2491"/>
                    <a:pt x="4464" y="2491"/>
                  </a:cubicBezTo>
                  <a:cubicBezTo>
                    <a:pt x="4457" y="2491"/>
                    <a:pt x="4450" y="2492"/>
                    <a:pt x="4442" y="2494"/>
                  </a:cubicBezTo>
                  <a:cubicBezTo>
                    <a:pt x="4436" y="2495"/>
                    <a:pt x="4430" y="2496"/>
                    <a:pt x="4423" y="2496"/>
                  </a:cubicBezTo>
                  <a:cubicBezTo>
                    <a:pt x="4370" y="2496"/>
                    <a:pt x="4319" y="2451"/>
                    <a:pt x="4287" y="2387"/>
                  </a:cubicBezTo>
                  <a:cubicBezTo>
                    <a:pt x="4270" y="2370"/>
                    <a:pt x="4247" y="2353"/>
                    <a:pt x="4223" y="2353"/>
                  </a:cubicBezTo>
                  <a:close/>
                  <a:moveTo>
                    <a:pt x="8328" y="2360"/>
                  </a:moveTo>
                  <a:cubicBezTo>
                    <a:pt x="8298" y="2360"/>
                    <a:pt x="8272" y="2382"/>
                    <a:pt x="8264" y="2398"/>
                  </a:cubicBezTo>
                  <a:cubicBezTo>
                    <a:pt x="8216" y="2506"/>
                    <a:pt x="8192" y="2613"/>
                    <a:pt x="8192" y="2720"/>
                  </a:cubicBezTo>
                  <a:cubicBezTo>
                    <a:pt x="8192" y="2756"/>
                    <a:pt x="8216" y="2791"/>
                    <a:pt x="8264" y="2791"/>
                  </a:cubicBezTo>
                  <a:cubicBezTo>
                    <a:pt x="8311" y="2791"/>
                    <a:pt x="8335" y="2744"/>
                    <a:pt x="8323" y="2732"/>
                  </a:cubicBezTo>
                  <a:cubicBezTo>
                    <a:pt x="8335" y="2660"/>
                    <a:pt x="8359" y="2565"/>
                    <a:pt x="8395" y="2482"/>
                  </a:cubicBezTo>
                  <a:cubicBezTo>
                    <a:pt x="8430" y="2434"/>
                    <a:pt x="8395" y="2387"/>
                    <a:pt x="8371" y="2375"/>
                  </a:cubicBezTo>
                  <a:cubicBezTo>
                    <a:pt x="8356" y="2364"/>
                    <a:pt x="8342" y="2360"/>
                    <a:pt x="8328" y="2360"/>
                  </a:cubicBezTo>
                  <a:close/>
                  <a:moveTo>
                    <a:pt x="11665" y="2386"/>
                  </a:moveTo>
                  <a:cubicBezTo>
                    <a:pt x="11653" y="2386"/>
                    <a:pt x="11642" y="2390"/>
                    <a:pt x="11633" y="2398"/>
                  </a:cubicBezTo>
                  <a:cubicBezTo>
                    <a:pt x="11597" y="2434"/>
                    <a:pt x="11586" y="2482"/>
                    <a:pt x="11609" y="2506"/>
                  </a:cubicBezTo>
                  <a:cubicBezTo>
                    <a:pt x="11657" y="2577"/>
                    <a:pt x="11717" y="2660"/>
                    <a:pt x="11764" y="2744"/>
                  </a:cubicBezTo>
                  <a:cubicBezTo>
                    <a:pt x="11776" y="2779"/>
                    <a:pt x="11788" y="2791"/>
                    <a:pt x="11824" y="2791"/>
                  </a:cubicBezTo>
                  <a:cubicBezTo>
                    <a:pt x="11836" y="2791"/>
                    <a:pt x="11836" y="2791"/>
                    <a:pt x="11871" y="2779"/>
                  </a:cubicBezTo>
                  <a:cubicBezTo>
                    <a:pt x="11895" y="2744"/>
                    <a:pt x="11907" y="2696"/>
                    <a:pt x="11895" y="2672"/>
                  </a:cubicBezTo>
                  <a:cubicBezTo>
                    <a:pt x="11848" y="2577"/>
                    <a:pt x="11788" y="2494"/>
                    <a:pt x="11728" y="2422"/>
                  </a:cubicBezTo>
                  <a:cubicBezTo>
                    <a:pt x="11713" y="2399"/>
                    <a:pt x="11688" y="2386"/>
                    <a:pt x="11665" y="2386"/>
                  </a:cubicBezTo>
                  <a:close/>
                  <a:moveTo>
                    <a:pt x="8788" y="2387"/>
                  </a:moveTo>
                  <a:cubicBezTo>
                    <a:pt x="8740" y="2387"/>
                    <a:pt x="8716" y="2422"/>
                    <a:pt x="8716" y="2458"/>
                  </a:cubicBezTo>
                  <a:cubicBezTo>
                    <a:pt x="8716" y="2565"/>
                    <a:pt x="8692" y="2672"/>
                    <a:pt x="8680" y="2744"/>
                  </a:cubicBezTo>
                  <a:cubicBezTo>
                    <a:pt x="8680" y="2791"/>
                    <a:pt x="8692" y="2815"/>
                    <a:pt x="8740" y="2839"/>
                  </a:cubicBezTo>
                  <a:lnTo>
                    <a:pt x="8752" y="2839"/>
                  </a:lnTo>
                  <a:cubicBezTo>
                    <a:pt x="8800" y="2839"/>
                    <a:pt x="8835" y="2815"/>
                    <a:pt x="8811" y="2779"/>
                  </a:cubicBezTo>
                  <a:cubicBezTo>
                    <a:pt x="8847" y="2684"/>
                    <a:pt x="8859" y="2577"/>
                    <a:pt x="8859" y="2458"/>
                  </a:cubicBezTo>
                  <a:cubicBezTo>
                    <a:pt x="8859" y="2422"/>
                    <a:pt x="8835" y="2387"/>
                    <a:pt x="8788" y="2387"/>
                  </a:cubicBezTo>
                  <a:close/>
                  <a:moveTo>
                    <a:pt x="60" y="2684"/>
                  </a:moveTo>
                  <a:cubicBezTo>
                    <a:pt x="37" y="2696"/>
                    <a:pt x="1" y="2732"/>
                    <a:pt x="1" y="2779"/>
                  </a:cubicBezTo>
                  <a:cubicBezTo>
                    <a:pt x="25" y="2875"/>
                    <a:pt x="37" y="2958"/>
                    <a:pt x="37" y="2958"/>
                  </a:cubicBezTo>
                  <a:cubicBezTo>
                    <a:pt x="48" y="2994"/>
                    <a:pt x="84" y="3018"/>
                    <a:pt x="108" y="3018"/>
                  </a:cubicBezTo>
                  <a:cubicBezTo>
                    <a:pt x="120" y="3018"/>
                    <a:pt x="120" y="3018"/>
                    <a:pt x="144" y="2982"/>
                  </a:cubicBezTo>
                  <a:cubicBezTo>
                    <a:pt x="167" y="2970"/>
                    <a:pt x="203" y="2934"/>
                    <a:pt x="179" y="2899"/>
                  </a:cubicBezTo>
                  <a:cubicBezTo>
                    <a:pt x="179" y="2899"/>
                    <a:pt x="167" y="2839"/>
                    <a:pt x="156" y="2744"/>
                  </a:cubicBezTo>
                  <a:cubicBezTo>
                    <a:pt x="144" y="2720"/>
                    <a:pt x="108" y="2684"/>
                    <a:pt x="60" y="2684"/>
                  </a:cubicBezTo>
                  <a:close/>
                  <a:moveTo>
                    <a:pt x="8360" y="2916"/>
                  </a:moveTo>
                  <a:cubicBezTo>
                    <a:pt x="8341" y="2916"/>
                    <a:pt x="8323" y="2922"/>
                    <a:pt x="8311" y="2934"/>
                  </a:cubicBezTo>
                  <a:cubicBezTo>
                    <a:pt x="8276" y="2970"/>
                    <a:pt x="8276" y="3018"/>
                    <a:pt x="8311" y="3041"/>
                  </a:cubicBezTo>
                  <a:cubicBezTo>
                    <a:pt x="8359" y="3089"/>
                    <a:pt x="8430" y="3113"/>
                    <a:pt x="8502" y="3137"/>
                  </a:cubicBezTo>
                  <a:lnTo>
                    <a:pt x="8538" y="3137"/>
                  </a:lnTo>
                  <a:cubicBezTo>
                    <a:pt x="8597" y="3137"/>
                    <a:pt x="8633" y="3113"/>
                    <a:pt x="8680" y="3101"/>
                  </a:cubicBezTo>
                  <a:cubicBezTo>
                    <a:pt x="8716" y="3077"/>
                    <a:pt x="8728" y="3030"/>
                    <a:pt x="8692" y="2994"/>
                  </a:cubicBezTo>
                  <a:cubicBezTo>
                    <a:pt x="8678" y="2979"/>
                    <a:pt x="8654" y="2969"/>
                    <a:pt x="8632" y="2969"/>
                  </a:cubicBezTo>
                  <a:cubicBezTo>
                    <a:pt x="8619" y="2969"/>
                    <a:pt x="8606" y="2973"/>
                    <a:pt x="8597" y="2982"/>
                  </a:cubicBezTo>
                  <a:cubicBezTo>
                    <a:pt x="8573" y="2994"/>
                    <a:pt x="8561" y="2994"/>
                    <a:pt x="8538" y="2994"/>
                  </a:cubicBezTo>
                  <a:cubicBezTo>
                    <a:pt x="8490" y="2982"/>
                    <a:pt x="8442" y="2970"/>
                    <a:pt x="8419" y="2934"/>
                  </a:cubicBezTo>
                  <a:cubicBezTo>
                    <a:pt x="8401" y="2922"/>
                    <a:pt x="8380" y="2916"/>
                    <a:pt x="8360" y="2916"/>
                  </a:cubicBezTo>
                  <a:close/>
                  <a:moveTo>
                    <a:pt x="11951" y="2918"/>
                  </a:moveTo>
                  <a:cubicBezTo>
                    <a:pt x="11941" y="2918"/>
                    <a:pt x="11930" y="2920"/>
                    <a:pt x="11919" y="2922"/>
                  </a:cubicBezTo>
                  <a:cubicBezTo>
                    <a:pt x="11883" y="2958"/>
                    <a:pt x="11859" y="2982"/>
                    <a:pt x="11883" y="3030"/>
                  </a:cubicBezTo>
                  <a:cubicBezTo>
                    <a:pt x="11931" y="3113"/>
                    <a:pt x="11955" y="3208"/>
                    <a:pt x="11990" y="3291"/>
                  </a:cubicBezTo>
                  <a:cubicBezTo>
                    <a:pt x="12002" y="3327"/>
                    <a:pt x="12026" y="3339"/>
                    <a:pt x="12062" y="3339"/>
                  </a:cubicBezTo>
                  <a:lnTo>
                    <a:pt x="12086" y="3339"/>
                  </a:lnTo>
                  <a:cubicBezTo>
                    <a:pt x="12121" y="3327"/>
                    <a:pt x="12145" y="3291"/>
                    <a:pt x="12133" y="3256"/>
                  </a:cubicBezTo>
                  <a:cubicBezTo>
                    <a:pt x="12109" y="3160"/>
                    <a:pt x="12074" y="3053"/>
                    <a:pt x="12026" y="2970"/>
                  </a:cubicBezTo>
                  <a:cubicBezTo>
                    <a:pt x="12008" y="2934"/>
                    <a:pt x="11983" y="2918"/>
                    <a:pt x="11951" y="2918"/>
                  </a:cubicBezTo>
                  <a:close/>
                  <a:moveTo>
                    <a:pt x="12139" y="3468"/>
                  </a:moveTo>
                  <a:cubicBezTo>
                    <a:pt x="12134" y="3468"/>
                    <a:pt x="12128" y="3468"/>
                    <a:pt x="12121" y="3470"/>
                  </a:cubicBezTo>
                  <a:cubicBezTo>
                    <a:pt x="12074" y="3494"/>
                    <a:pt x="12050" y="3518"/>
                    <a:pt x="12062" y="3565"/>
                  </a:cubicBezTo>
                  <a:cubicBezTo>
                    <a:pt x="12086" y="3732"/>
                    <a:pt x="12109" y="3851"/>
                    <a:pt x="12109" y="3851"/>
                  </a:cubicBezTo>
                  <a:cubicBezTo>
                    <a:pt x="12109" y="3887"/>
                    <a:pt x="12133" y="3922"/>
                    <a:pt x="12181" y="3922"/>
                  </a:cubicBezTo>
                  <a:cubicBezTo>
                    <a:pt x="12240" y="3922"/>
                    <a:pt x="12264" y="3875"/>
                    <a:pt x="12264" y="3827"/>
                  </a:cubicBezTo>
                  <a:cubicBezTo>
                    <a:pt x="12264" y="3827"/>
                    <a:pt x="12252" y="3708"/>
                    <a:pt x="12205" y="3530"/>
                  </a:cubicBezTo>
                  <a:cubicBezTo>
                    <a:pt x="12194" y="3499"/>
                    <a:pt x="12175" y="3468"/>
                    <a:pt x="12139" y="3468"/>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5"/>
            <p:cNvSpPr/>
            <p:nvPr/>
          </p:nvSpPr>
          <p:spPr>
            <a:xfrm>
              <a:off x="4064500" y="2266900"/>
              <a:ext cx="575400" cy="632425"/>
            </a:xfrm>
            <a:custGeom>
              <a:avLst/>
              <a:gdLst/>
              <a:ahLst/>
              <a:cxnLst/>
              <a:rect l="l" t="t" r="r" b="b"/>
              <a:pathLst>
                <a:path w="23016" h="25297" extrusionOk="0">
                  <a:moveTo>
                    <a:pt x="15162" y="1"/>
                  </a:moveTo>
                  <a:cubicBezTo>
                    <a:pt x="15156" y="1"/>
                    <a:pt x="15151" y="2"/>
                    <a:pt x="15145" y="3"/>
                  </a:cubicBezTo>
                  <a:cubicBezTo>
                    <a:pt x="0" y="4004"/>
                    <a:pt x="84" y="8492"/>
                    <a:pt x="441" y="8492"/>
                  </a:cubicBezTo>
                  <a:cubicBezTo>
                    <a:pt x="441" y="8492"/>
                    <a:pt x="6466" y="25066"/>
                    <a:pt x="7239" y="25292"/>
                  </a:cubicBezTo>
                  <a:cubicBezTo>
                    <a:pt x="7250" y="25295"/>
                    <a:pt x="7264" y="25296"/>
                    <a:pt x="7281" y="25296"/>
                  </a:cubicBezTo>
                  <a:cubicBezTo>
                    <a:pt x="8354" y="25296"/>
                    <a:pt x="22956" y="20032"/>
                    <a:pt x="22991" y="19446"/>
                  </a:cubicBezTo>
                  <a:cubicBezTo>
                    <a:pt x="23015" y="18831"/>
                    <a:pt x="16101" y="1"/>
                    <a:pt x="15162" y="1"/>
                  </a:cubicBezTo>
                  <a:close/>
                </a:path>
              </a:pathLst>
            </a:custGeom>
            <a:solidFill>
              <a:srgbClr val="E880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5"/>
            <p:cNvSpPr/>
            <p:nvPr/>
          </p:nvSpPr>
          <p:spPr>
            <a:xfrm>
              <a:off x="4094525" y="2282750"/>
              <a:ext cx="408450" cy="195450"/>
            </a:xfrm>
            <a:custGeom>
              <a:avLst/>
              <a:gdLst/>
              <a:ahLst/>
              <a:cxnLst/>
              <a:rect l="l" t="t" r="r" b="b"/>
              <a:pathLst>
                <a:path w="16338" h="7818" extrusionOk="0">
                  <a:moveTo>
                    <a:pt x="14885" y="0"/>
                  </a:moveTo>
                  <a:cubicBezTo>
                    <a:pt x="14885" y="0"/>
                    <a:pt x="776" y="3667"/>
                    <a:pt x="121" y="6965"/>
                  </a:cubicBezTo>
                  <a:cubicBezTo>
                    <a:pt x="1" y="7571"/>
                    <a:pt x="455" y="7818"/>
                    <a:pt x="1279" y="7818"/>
                  </a:cubicBezTo>
                  <a:cubicBezTo>
                    <a:pt x="4935" y="7818"/>
                    <a:pt x="15861" y="2953"/>
                    <a:pt x="16098" y="2953"/>
                  </a:cubicBezTo>
                  <a:cubicBezTo>
                    <a:pt x="16098" y="2953"/>
                    <a:pt x="16099" y="2953"/>
                    <a:pt x="16099" y="2953"/>
                  </a:cubicBezTo>
                  <a:cubicBezTo>
                    <a:pt x="16101" y="2953"/>
                    <a:pt x="16103" y="2953"/>
                    <a:pt x="16105" y="2953"/>
                  </a:cubicBezTo>
                  <a:cubicBezTo>
                    <a:pt x="16338" y="2953"/>
                    <a:pt x="14885" y="0"/>
                    <a:pt x="14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5"/>
            <p:cNvSpPr/>
            <p:nvPr/>
          </p:nvSpPr>
          <p:spPr>
            <a:xfrm>
              <a:off x="4094550" y="2280900"/>
              <a:ext cx="407825" cy="199200"/>
            </a:xfrm>
            <a:custGeom>
              <a:avLst/>
              <a:gdLst/>
              <a:ahLst/>
              <a:cxnLst/>
              <a:rect l="l" t="t" r="r" b="b"/>
              <a:pathLst>
                <a:path w="16313" h="7968" extrusionOk="0">
                  <a:moveTo>
                    <a:pt x="14836" y="157"/>
                  </a:moveTo>
                  <a:cubicBezTo>
                    <a:pt x="15431" y="1360"/>
                    <a:pt x="16027" y="2705"/>
                    <a:pt x="16063" y="2955"/>
                  </a:cubicBezTo>
                  <a:cubicBezTo>
                    <a:pt x="15943" y="3003"/>
                    <a:pt x="15598" y="3134"/>
                    <a:pt x="14646" y="3527"/>
                  </a:cubicBezTo>
                  <a:cubicBezTo>
                    <a:pt x="11502" y="4801"/>
                    <a:pt x="4156" y="7813"/>
                    <a:pt x="1275" y="7813"/>
                  </a:cubicBezTo>
                  <a:cubicBezTo>
                    <a:pt x="775" y="7813"/>
                    <a:pt x="430" y="7718"/>
                    <a:pt x="287" y="7527"/>
                  </a:cubicBezTo>
                  <a:cubicBezTo>
                    <a:pt x="180" y="7408"/>
                    <a:pt x="144" y="7254"/>
                    <a:pt x="191" y="7051"/>
                  </a:cubicBezTo>
                  <a:cubicBezTo>
                    <a:pt x="799" y="3944"/>
                    <a:pt x="13836" y="431"/>
                    <a:pt x="14836" y="157"/>
                  </a:cubicBezTo>
                  <a:close/>
                  <a:moveTo>
                    <a:pt x="14863" y="0"/>
                  </a:moveTo>
                  <a:cubicBezTo>
                    <a:pt x="14858" y="0"/>
                    <a:pt x="14853" y="1"/>
                    <a:pt x="14848" y="3"/>
                  </a:cubicBezTo>
                  <a:cubicBezTo>
                    <a:pt x="14824" y="3"/>
                    <a:pt x="11276" y="943"/>
                    <a:pt x="7704" y="2253"/>
                  </a:cubicBezTo>
                  <a:cubicBezTo>
                    <a:pt x="2906" y="4027"/>
                    <a:pt x="311" y="5634"/>
                    <a:pt x="49" y="7039"/>
                  </a:cubicBezTo>
                  <a:cubicBezTo>
                    <a:pt x="1" y="7277"/>
                    <a:pt x="49" y="7480"/>
                    <a:pt x="168" y="7635"/>
                  </a:cubicBezTo>
                  <a:cubicBezTo>
                    <a:pt x="358" y="7873"/>
                    <a:pt x="715" y="7968"/>
                    <a:pt x="1275" y="7968"/>
                  </a:cubicBezTo>
                  <a:cubicBezTo>
                    <a:pt x="4168" y="7968"/>
                    <a:pt x="11550" y="4956"/>
                    <a:pt x="14705" y="3670"/>
                  </a:cubicBezTo>
                  <a:cubicBezTo>
                    <a:pt x="15443" y="3372"/>
                    <a:pt x="16039" y="3134"/>
                    <a:pt x="16098" y="3122"/>
                  </a:cubicBezTo>
                  <a:lnTo>
                    <a:pt x="16122" y="3122"/>
                  </a:lnTo>
                  <a:cubicBezTo>
                    <a:pt x="16146" y="3122"/>
                    <a:pt x="16182" y="3098"/>
                    <a:pt x="16193" y="3074"/>
                  </a:cubicBezTo>
                  <a:cubicBezTo>
                    <a:pt x="16313" y="2896"/>
                    <a:pt x="15467" y="1110"/>
                    <a:pt x="14943" y="50"/>
                  </a:cubicBezTo>
                  <a:cubicBezTo>
                    <a:pt x="14933" y="30"/>
                    <a:pt x="14896" y="0"/>
                    <a:pt x="148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5"/>
            <p:cNvSpPr/>
            <p:nvPr/>
          </p:nvSpPr>
          <p:spPr>
            <a:xfrm>
              <a:off x="4101100" y="2337800"/>
              <a:ext cx="392050" cy="129850"/>
            </a:xfrm>
            <a:custGeom>
              <a:avLst/>
              <a:gdLst/>
              <a:ahLst/>
              <a:cxnLst/>
              <a:rect l="l" t="t" r="r" b="b"/>
              <a:pathLst>
                <a:path w="15682" h="5194" extrusionOk="0">
                  <a:moveTo>
                    <a:pt x="15681" y="1"/>
                  </a:moveTo>
                  <a:lnTo>
                    <a:pt x="1" y="5192"/>
                  </a:lnTo>
                  <a:cubicBezTo>
                    <a:pt x="38" y="5193"/>
                    <a:pt x="76" y="5194"/>
                    <a:pt x="115" y="5194"/>
                  </a:cubicBezTo>
                  <a:cubicBezTo>
                    <a:pt x="3595" y="5194"/>
                    <a:pt x="15681" y="1"/>
                    <a:pt x="15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5"/>
            <p:cNvSpPr/>
            <p:nvPr/>
          </p:nvSpPr>
          <p:spPr>
            <a:xfrm>
              <a:off x="4099025" y="2336075"/>
              <a:ext cx="395900" cy="133325"/>
            </a:xfrm>
            <a:custGeom>
              <a:avLst/>
              <a:gdLst/>
              <a:ahLst/>
              <a:cxnLst/>
              <a:rect l="l" t="t" r="r" b="b"/>
              <a:pathLst>
                <a:path w="15836" h="5333" extrusionOk="0">
                  <a:moveTo>
                    <a:pt x="15747" y="1"/>
                  </a:moveTo>
                  <a:cubicBezTo>
                    <a:pt x="15737" y="1"/>
                    <a:pt x="15727" y="4"/>
                    <a:pt x="15717" y="10"/>
                  </a:cubicBezTo>
                  <a:cubicBezTo>
                    <a:pt x="15598" y="46"/>
                    <a:pt x="3632" y="5189"/>
                    <a:pt x="191" y="5189"/>
                  </a:cubicBezTo>
                  <a:lnTo>
                    <a:pt x="72" y="5189"/>
                  </a:lnTo>
                  <a:cubicBezTo>
                    <a:pt x="24" y="5189"/>
                    <a:pt x="1" y="5213"/>
                    <a:pt x="1" y="5261"/>
                  </a:cubicBezTo>
                  <a:cubicBezTo>
                    <a:pt x="1" y="5308"/>
                    <a:pt x="24" y="5332"/>
                    <a:pt x="72" y="5332"/>
                  </a:cubicBezTo>
                  <a:lnTo>
                    <a:pt x="203" y="5332"/>
                  </a:lnTo>
                  <a:cubicBezTo>
                    <a:pt x="1656" y="5332"/>
                    <a:pt x="4668" y="4475"/>
                    <a:pt x="9180" y="2808"/>
                  </a:cubicBezTo>
                  <a:cubicBezTo>
                    <a:pt x="12645" y="1498"/>
                    <a:pt x="15741" y="165"/>
                    <a:pt x="15776" y="153"/>
                  </a:cubicBezTo>
                  <a:cubicBezTo>
                    <a:pt x="15824" y="129"/>
                    <a:pt x="15836" y="94"/>
                    <a:pt x="15824" y="46"/>
                  </a:cubicBezTo>
                  <a:cubicBezTo>
                    <a:pt x="15798" y="20"/>
                    <a:pt x="15772" y="1"/>
                    <a:pt x="157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5"/>
            <p:cNvSpPr/>
            <p:nvPr/>
          </p:nvSpPr>
          <p:spPr>
            <a:xfrm>
              <a:off x="4100825" y="2306850"/>
              <a:ext cx="373575" cy="160750"/>
            </a:xfrm>
            <a:custGeom>
              <a:avLst/>
              <a:gdLst/>
              <a:ahLst/>
              <a:cxnLst/>
              <a:rect l="l" t="t" r="r" b="b"/>
              <a:pathLst>
                <a:path w="14943" h="6430" extrusionOk="0">
                  <a:moveTo>
                    <a:pt x="14942" y="0"/>
                  </a:moveTo>
                  <a:cubicBezTo>
                    <a:pt x="14942" y="1"/>
                    <a:pt x="1774" y="2989"/>
                    <a:pt x="0" y="6430"/>
                  </a:cubicBezTo>
                  <a:lnTo>
                    <a:pt x="149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5"/>
            <p:cNvSpPr/>
            <p:nvPr/>
          </p:nvSpPr>
          <p:spPr>
            <a:xfrm>
              <a:off x="4099025" y="2304400"/>
              <a:ext cx="377750" cy="165000"/>
            </a:xfrm>
            <a:custGeom>
              <a:avLst/>
              <a:gdLst/>
              <a:ahLst/>
              <a:cxnLst/>
              <a:rect l="l" t="t" r="r" b="b"/>
              <a:pathLst>
                <a:path w="15110" h="6600" extrusionOk="0">
                  <a:moveTo>
                    <a:pt x="15017" y="1"/>
                  </a:moveTo>
                  <a:cubicBezTo>
                    <a:pt x="15012" y="1"/>
                    <a:pt x="15007" y="2"/>
                    <a:pt x="15002" y="3"/>
                  </a:cubicBezTo>
                  <a:cubicBezTo>
                    <a:pt x="14955" y="27"/>
                    <a:pt x="11669" y="777"/>
                    <a:pt x="8180" y="1944"/>
                  </a:cubicBezTo>
                  <a:cubicBezTo>
                    <a:pt x="3513" y="3504"/>
                    <a:pt x="763" y="5040"/>
                    <a:pt x="12" y="6480"/>
                  </a:cubicBezTo>
                  <a:cubicBezTo>
                    <a:pt x="1" y="6528"/>
                    <a:pt x="12" y="6575"/>
                    <a:pt x="48" y="6587"/>
                  </a:cubicBezTo>
                  <a:cubicBezTo>
                    <a:pt x="48" y="6599"/>
                    <a:pt x="60" y="6599"/>
                    <a:pt x="72" y="6599"/>
                  </a:cubicBezTo>
                  <a:cubicBezTo>
                    <a:pt x="108" y="6599"/>
                    <a:pt x="132" y="6587"/>
                    <a:pt x="143" y="6552"/>
                  </a:cubicBezTo>
                  <a:cubicBezTo>
                    <a:pt x="1870" y="3182"/>
                    <a:pt x="14895" y="182"/>
                    <a:pt x="15026" y="158"/>
                  </a:cubicBezTo>
                  <a:cubicBezTo>
                    <a:pt x="15074" y="146"/>
                    <a:pt x="15110" y="110"/>
                    <a:pt x="15086" y="63"/>
                  </a:cubicBezTo>
                  <a:cubicBezTo>
                    <a:pt x="15075" y="32"/>
                    <a:pt x="15047" y="1"/>
                    <a:pt x="150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5"/>
            <p:cNvSpPr/>
            <p:nvPr/>
          </p:nvSpPr>
          <p:spPr>
            <a:xfrm>
              <a:off x="4195775" y="2412900"/>
              <a:ext cx="343800" cy="329225"/>
            </a:xfrm>
            <a:custGeom>
              <a:avLst/>
              <a:gdLst/>
              <a:ahLst/>
              <a:cxnLst/>
              <a:rect l="l" t="t" r="r" b="b"/>
              <a:pathLst>
                <a:path w="13752" h="13169" extrusionOk="0">
                  <a:moveTo>
                    <a:pt x="10507" y="1"/>
                  </a:moveTo>
                  <a:cubicBezTo>
                    <a:pt x="9881" y="1"/>
                    <a:pt x="0" y="3879"/>
                    <a:pt x="0" y="3879"/>
                  </a:cubicBezTo>
                  <a:cubicBezTo>
                    <a:pt x="0" y="3879"/>
                    <a:pt x="3239" y="12856"/>
                    <a:pt x="3632" y="13153"/>
                  </a:cubicBezTo>
                  <a:cubicBezTo>
                    <a:pt x="3644" y="13163"/>
                    <a:pt x="3667" y="13168"/>
                    <a:pt x="3699" y="13168"/>
                  </a:cubicBezTo>
                  <a:cubicBezTo>
                    <a:pt x="4644" y="13168"/>
                    <a:pt x="13752" y="9082"/>
                    <a:pt x="13752" y="9082"/>
                  </a:cubicBezTo>
                  <a:cubicBezTo>
                    <a:pt x="13752" y="9082"/>
                    <a:pt x="10668" y="223"/>
                    <a:pt x="10537" y="9"/>
                  </a:cubicBezTo>
                  <a:cubicBezTo>
                    <a:pt x="10534" y="4"/>
                    <a:pt x="10524" y="1"/>
                    <a:pt x="10507" y="1"/>
                  </a:cubicBezTo>
                  <a:close/>
                </a:path>
              </a:pathLst>
            </a:custGeom>
            <a:solidFill>
              <a:srgbClr val="E2B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5"/>
            <p:cNvSpPr/>
            <p:nvPr/>
          </p:nvSpPr>
          <p:spPr>
            <a:xfrm>
              <a:off x="4114500" y="2490100"/>
              <a:ext cx="154800" cy="391550"/>
            </a:xfrm>
            <a:custGeom>
              <a:avLst/>
              <a:gdLst/>
              <a:ahLst/>
              <a:cxnLst/>
              <a:rect l="l" t="t" r="r" b="b"/>
              <a:pathLst>
                <a:path w="6192" h="15662" extrusionOk="0">
                  <a:moveTo>
                    <a:pt x="92" y="0"/>
                  </a:moveTo>
                  <a:cubicBezTo>
                    <a:pt x="82" y="0"/>
                    <a:pt x="71" y="2"/>
                    <a:pt x="60" y="5"/>
                  </a:cubicBezTo>
                  <a:cubicBezTo>
                    <a:pt x="25" y="17"/>
                    <a:pt x="1" y="52"/>
                    <a:pt x="25" y="88"/>
                  </a:cubicBezTo>
                  <a:cubicBezTo>
                    <a:pt x="239" y="719"/>
                    <a:pt x="5537" y="15161"/>
                    <a:pt x="6061" y="15650"/>
                  </a:cubicBezTo>
                  <a:cubicBezTo>
                    <a:pt x="6073" y="15661"/>
                    <a:pt x="6097" y="15661"/>
                    <a:pt x="6109" y="15661"/>
                  </a:cubicBezTo>
                  <a:cubicBezTo>
                    <a:pt x="6121" y="15661"/>
                    <a:pt x="6156" y="15661"/>
                    <a:pt x="6168" y="15650"/>
                  </a:cubicBezTo>
                  <a:cubicBezTo>
                    <a:pt x="6192" y="15614"/>
                    <a:pt x="6192" y="15566"/>
                    <a:pt x="6168" y="15542"/>
                  </a:cubicBezTo>
                  <a:cubicBezTo>
                    <a:pt x="5751" y="15161"/>
                    <a:pt x="1691" y="4231"/>
                    <a:pt x="155" y="52"/>
                  </a:cubicBezTo>
                  <a:cubicBezTo>
                    <a:pt x="146" y="16"/>
                    <a:pt x="123" y="0"/>
                    <a:pt x="9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5"/>
            <p:cNvSpPr/>
            <p:nvPr/>
          </p:nvSpPr>
          <p:spPr>
            <a:xfrm>
              <a:off x="4294000" y="2669700"/>
              <a:ext cx="272675" cy="160150"/>
            </a:xfrm>
            <a:custGeom>
              <a:avLst/>
              <a:gdLst/>
              <a:ahLst/>
              <a:cxnLst/>
              <a:rect l="l" t="t" r="r" b="b"/>
              <a:pathLst>
                <a:path w="10907" h="6406" extrusionOk="0">
                  <a:moveTo>
                    <a:pt x="10144" y="155"/>
                  </a:moveTo>
                  <a:cubicBezTo>
                    <a:pt x="10263" y="393"/>
                    <a:pt x="10585" y="1846"/>
                    <a:pt x="10763" y="2762"/>
                  </a:cubicBezTo>
                  <a:lnTo>
                    <a:pt x="1179" y="6251"/>
                  </a:lnTo>
                  <a:lnTo>
                    <a:pt x="191" y="4060"/>
                  </a:lnTo>
                  <a:cubicBezTo>
                    <a:pt x="3441" y="2703"/>
                    <a:pt x="9537" y="214"/>
                    <a:pt x="10144" y="155"/>
                  </a:cubicBezTo>
                  <a:close/>
                  <a:moveTo>
                    <a:pt x="10168" y="0"/>
                  </a:moveTo>
                  <a:cubicBezTo>
                    <a:pt x="9525" y="0"/>
                    <a:pt x="441" y="3774"/>
                    <a:pt x="60" y="3941"/>
                  </a:cubicBezTo>
                  <a:cubicBezTo>
                    <a:pt x="24" y="3953"/>
                    <a:pt x="12" y="3965"/>
                    <a:pt x="12" y="3989"/>
                  </a:cubicBezTo>
                  <a:cubicBezTo>
                    <a:pt x="0" y="4001"/>
                    <a:pt x="0" y="4024"/>
                    <a:pt x="12" y="4048"/>
                  </a:cubicBezTo>
                  <a:lnTo>
                    <a:pt x="1060" y="6370"/>
                  </a:lnTo>
                  <a:cubicBezTo>
                    <a:pt x="1072" y="6394"/>
                    <a:pt x="1096" y="6406"/>
                    <a:pt x="1131" y="6406"/>
                  </a:cubicBezTo>
                  <a:lnTo>
                    <a:pt x="1155" y="6406"/>
                  </a:lnTo>
                  <a:lnTo>
                    <a:pt x="10859" y="2881"/>
                  </a:lnTo>
                  <a:cubicBezTo>
                    <a:pt x="10894" y="2870"/>
                    <a:pt x="10906" y="2822"/>
                    <a:pt x="10906" y="2798"/>
                  </a:cubicBezTo>
                  <a:cubicBezTo>
                    <a:pt x="10859" y="2524"/>
                    <a:pt x="10418" y="262"/>
                    <a:pt x="10251" y="36"/>
                  </a:cubicBezTo>
                  <a:cubicBezTo>
                    <a:pt x="10228" y="0"/>
                    <a:pt x="10180" y="0"/>
                    <a:pt x="101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5"/>
            <p:cNvSpPr/>
            <p:nvPr/>
          </p:nvSpPr>
          <p:spPr>
            <a:xfrm>
              <a:off x="4274350" y="2482475"/>
              <a:ext cx="188150" cy="188125"/>
            </a:xfrm>
            <a:custGeom>
              <a:avLst/>
              <a:gdLst/>
              <a:ahLst/>
              <a:cxnLst/>
              <a:rect l="l" t="t" r="r" b="b"/>
              <a:pathLst>
                <a:path w="7526" h="7525" extrusionOk="0">
                  <a:moveTo>
                    <a:pt x="3763" y="143"/>
                  </a:moveTo>
                  <a:cubicBezTo>
                    <a:pt x="5751" y="143"/>
                    <a:pt x="7382" y="1774"/>
                    <a:pt x="7382" y="3763"/>
                  </a:cubicBezTo>
                  <a:cubicBezTo>
                    <a:pt x="7382" y="5763"/>
                    <a:pt x="5751" y="7382"/>
                    <a:pt x="3763" y="7382"/>
                  </a:cubicBezTo>
                  <a:cubicBezTo>
                    <a:pt x="1762" y="7382"/>
                    <a:pt x="143" y="5763"/>
                    <a:pt x="143" y="3763"/>
                  </a:cubicBezTo>
                  <a:cubicBezTo>
                    <a:pt x="143" y="1774"/>
                    <a:pt x="1762" y="143"/>
                    <a:pt x="3763" y="143"/>
                  </a:cubicBezTo>
                  <a:close/>
                  <a:moveTo>
                    <a:pt x="3763" y="0"/>
                  </a:moveTo>
                  <a:cubicBezTo>
                    <a:pt x="1691" y="0"/>
                    <a:pt x="0" y="1691"/>
                    <a:pt x="0" y="3763"/>
                  </a:cubicBezTo>
                  <a:cubicBezTo>
                    <a:pt x="0" y="5834"/>
                    <a:pt x="1679" y="7525"/>
                    <a:pt x="3763" y="7525"/>
                  </a:cubicBezTo>
                  <a:cubicBezTo>
                    <a:pt x="5834" y="7525"/>
                    <a:pt x="7525" y="5834"/>
                    <a:pt x="7525" y="3763"/>
                  </a:cubicBezTo>
                  <a:cubicBezTo>
                    <a:pt x="7525" y="1691"/>
                    <a:pt x="5834" y="0"/>
                    <a:pt x="37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5"/>
            <p:cNvSpPr/>
            <p:nvPr/>
          </p:nvSpPr>
          <p:spPr>
            <a:xfrm>
              <a:off x="4284775" y="2540400"/>
              <a:ext cx="169075" cy="79600"/>
            </a:xfrm>
            <a:custGeom>
              <a:avLst/>
              <a:gdLst/>
              <a:ahLst/>
              <a:cxnLst/>
              <a:rect l="l" t="t" r="r" b="b"/>
              <a:pathLst>
                <a:path w="6763" h="3184" extrusionOk="0">
                  <a:moveTo>
                    <a:pt x="6661" y="0"/>
                  </a:moveTo>
                  <a:cubicBezTo>
                    <a:pt x="6651" y="0"/>
                    <a:pt x="6641" y="2"/>
                    <a:pt x="6632" y="5"/>
                  </a:cubicBezTo>
                  <a:lnTo>
                    <a:pt x="36" y="3041"/>
                  </a:lnTo>
                  <a:cubicBezTo>
                    <a:pt x="12" y="3065"/>
                    <a:pt x="0" y="3101"/>
                    <a:pt x="12" y="3148"/>
                  </a:cubicBezTo>
                  <a:cubicBezTo>
                    <a:pt x="24" y="3172"/>
                    <a:pt x="60" y="3184"/>
                    <a:pt x="83" y="3184"/>
                  </a:cubicBezTo>
                  <a:cubicBezTo>
                    <a:pt x="95" y="3184"/>
                    <a:pt x="119" y="3184"/>
                    <a:pt x="131" y="3172"/>
                  </a:cubicBezTo>
                  <a:lnTo>
                    <a:pt x="6703" y="136"/>
                  </a:lnTo>
                  <a:cubicBezTo>
                    <a:pt x="6739" y="112"/>
                    <a:pt x="6763" y="64"/>
                    <a:pt x="6739" y="29"/>
                  </a:cubicBezTo>
                  <a:cubicBezTo>
                    <a:pt x="6713" y="11"/>
                    <a:pt x="6687" y="0"/>
                    <a:pt x="666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5"/>
            <p:cNvSpPr/>
            <p:nvPr/>
          </p:nvSpPr>
          <p:spPr>
            <a:xfrm>
              <a:off x="4275250" y="2497225"/>
              <a:ext cx="142000" cy="74575"/>
            </a:xfrm>
            <a:custGeom>
              <a:avLst/>
              <a:gdLst/>
              <a:ahLst/>
              <a:cxnLst/>
              <a:rect l="l" t="t" r="r" b="b"/>
              <a:pathLst>
                <a:path w="5680" h="2983" extrusionOk="0">
                  <a:moveTo>
                    <a:pt x="5599" y="1"/>
                  </a:moveTo>
                  <a:cubicBezTo>
                    <a:pt x="5568" y="1"/>
                    <a:pt x="5533" y="12"/>
                    <a:pt x="5525" y="29"/>
                  </a:cubicBezTo>
                  <a:cubicBezTo>
                    <a:pt x="3929" y="2696"/>
                    <a:pt x="119" y="2827"/>
                    <a:pt x="83" y="2827"/>
                  </a:cubicBezTo>
                  <a:cubicBezTo>
                    <a:pt x="36" y="2827"/>
                    <a:pt x="0" y="2863"/>
                    <a:pt x="0" y="2911"/>
                  </a:cubicBezTo>
                  <a:cubicBezTo>
                    <a:pt x="0" y="2946"/>
                    <a:pt x="36" y="2982"/>
                    <a:pt x="83" y="2982"/>
                  </a:cubicBezTo>
                  <a:cubicBezTo>
                    <a:pt x="107" y="2982"/>
                    <a:pt x="4012" y="2851"/>
                    <a:pt x="5656" y="113"/>
                  </a:cubicBezTo>
                  <a:cubicBezTo>
                    <a:pt x="5679" y="65"/>
                    <a:pt x="5656" y="17"/>
                    <a:pt x="5632" y="5"/>
                  </a:cubicBezTo>
                  <a:cubicBezTo>
                    <a:pt x="5622" y="2"/>
                    <a:pt x="5611" y="1"/>
                    <a:pt x="559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5"/>
            <p:cNvSpPr/>
            <p:nvPr/>
          </p:nvSpPr>
          <p:spPr>
            <a:xfrm>
              <a:off x="4328225" y="2591325"/>
              <a:ext cx="132175" cy="69750"/>
            </a:xfrm>
            <a:custGeom>
              <a:avLst/>
              <a:gdLst/>
              <a:ahLst/>
              <a:cxnLst/>
              <a:rect l="l" t="t" r="r" b="b"/>
              <a:pathLst>
                <a:path w="5287" h="2790" extrusionOk="0">
                  <a:moveTo>
                    <a:pt x="5202" y="1"/>
                  </a:moveTo>
                  <a:cubicBezTo>
                    <a:pt x="5195" y="1"/>
                    <a:pt x="5188" y="2"/>
                    <a:pt x="5180" y="4"/>
                  </a:cubicBezTo>
                  <a:cubicBezTo>
                    <a:pt x="2370" y="599"/>
                    <a:pt x="60" y="2635"/>
                    <a:pt x="24" y="2659"/>
                  </a:cubicBezTo>
                  <a:cubicBezTo>
                    <a:pt x="0" y="2683"/>
                    <a:pt x="0" y="2730"/>
                    <a:pt x="24" y="2754"/>
                  </a:cubicBezTo>
                  <a:cubicBezTo>
                    <a:pt x="48" y="2778"/>
                    <a:pt x="72" y="2790"/>
                    <a:pt x="84" y="2790"/>
                  </a:cubicBezTo>
                  <a:cubicBezTo>
                    <a:pt x="108" y="2790"/>
                    <a:pt x="119" y="2778"/>
                    <a:pt x="131" y="2778"/>
                  </a:cubicBezTo>
                  <a:cubicBezTo>
                    <a:pt x="143" y="2742"/>
                    <a:pt x="2441" y="730"/>
                    <a:pt x="5203" y="159"/>
                  </a:cubicBezTo>
                  <a:cubicBezTo>
                    <a:pt x="5251" y="135"/>
                    <a:pt x="5287" y="111"/>
                    <a:pt x="5263" y="63"/>
                  </a:cubicBezTo>
                  <a:cubicBezTo>
                    <a:pt x="5253" y="24"/>
                    <a:pt x="5235" y="1"/>
                    <a:pt x="520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5"/>
            <p:cNvSpPr/>
            <p:nvPr/>
          </p:nvSpPr>
          <p:spPr>
            <a:xfrm>
              <a:off x="4330900" y="2489375"/>
              <a:ext cx="78900" cy="170225"/>
            </a:xfrm>
            <a:custGeom>
              <a:avLst/>
              <a:gdLst/>
              <a:ahLst/>
              <a:cxnLst/>
              <a:rect l="l" t="t" r="r" b="b"/>
              <a:pathLst>
                <a:path w="3156" h="6809" extrusionOk="0">
                  <a:moveTo>
                    <a:pt x="85" y="0"/>
                  </a:moveTo>
                  <a:cubicBezTo>
                    <a:pt x="75" y="0"/>
                    <a:pt x="67" y="3"/>
                    <a:pt x="60" y="10"/>
                  </a:cubicBezTo>
                  <a:cubicBezTo>
                    <a:pt x="12" y="34"/>
                    <a:pt x="1" y="69"/>
                    <a:pt x="12" y="105"/>
                  </a:cubicBezTo>
                  <a:lnTo>
                    <a:pt x="2989" y="6761"/>
                  </a:lnTo>
                  <a:cubicBezTo>
                    <a:pt x="3001" y="6796"/>
                    <a:pt x="3037" y="6808"/>
                    <a:pt x="3060" y="6808"/>
                  </a:cubicBezTo>
                  <a:lnTo>
                    <a:pt x="3096" y="6808"/>
                  </a:lnTo>
                  <a:cubicBezTo>
                    <a:pt x="3132" y="6773"/>
                    <a:pt x="3156" y="6749"/>
                    <a:pt x="3132" y="6701"/>
                  </a:cubicBezTo>
                  <a:lnTo>
                    <a:pt x="155" y="46"/>
                  </a:lnTo>
                  <a:cubicBezTo>
                    <a:pt x="138" y="20"/>
                    <a:pt x="109" y="0"/>
                    <a:pt x="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5"/>
            <p:cNvSpPr/>
            <p:nvPr/>
          </p:nvSpPr>
          <p:spPr>
            <a:xfrm>
              <a:off x="4297275" y="2514325"/>
              <a:ext cx="89025" cy="153900"/>
            </a:xfrm>
            <a:custGeom>
              <a:avLst/>
              <a:gdLst/>
              <a:ahLst/>
              <a:cxnLst/>
              <a:rect l="l" t="t" r="r" b="b"/>
              <a:pathLst>
                <a:path w="3561" h="6156" extrusionOk="0">
                  <a:moveTo>
                    <a:pt x="72" y="0"/>
                  </a:moveTo>
                  <a:cubicBezTo>
                    <a:pt x="36" y="0"/>
                    <a:pt x="0" y="36"/>
                    <a:pt x="0" y="83"/>
                  </a:cubicBezTo>
                  <a:cubicBezTo>
                    <a:pt x="0" y="95"/>
                    <a:pt x="72" y="1488"/>
                    <a:pt x="536" y="2941"/>
                  </a:cubicBezTo>
                  <a:cubicBezTo>
                    <a:pt x="1143" y="4858"/>
                    <a:pt x="2155" y="5953"/>
                    <a:pt x="3489" y="6156"/>
                  </a:cubicBezTo>
                  <a:cubicBezTo>
                    <a:pt x="3512" y="6156"/>
                    <a:pt x="3560" y="6120"/>
                    <a:pt x="3548" y="6096"/>
                  </a:cubicBezTo>
                  <a:cubicBezTo>
                    <a:pt x="3560" y="6048"/>
                    <a:pt x="3524" y="6001"/>
                    <a:pt x="3489" y="6001"/>
                  </a:cubicBezTo>
                  <a:cubicBezTo>
                    <a:pt x="464" y="5572"/>
                    <a:pt x="155" y="143"/>
                    <a:pt x="155" y="83"/>
                  </a:cubicBezTo>
                  <a:cubicBezTo>
                    <a:pt x="155"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5"/>
            <p:cNvSpPr/>
            <p:nvPr/>
          </p:nvSpPr>
          <p:spPr>
            <a:xfrm>
              <a:off x="4356800" y="2482350"/>
              <a:ext cx="82175" cy="153725"/>
            </a:xfrm>
            <a:custGeom>
              <a:avLst/>
              <a:gdLst/>
              <a:ahLst/>
              <a:cxnLst/>
              <a:rect l="l" t="t" r="r" b="b"/>
              <a:pathLst>
                <a:path w="3287" h="6149" extrusionOk="0">
                  <a:moveTo>
                    <a:pt x="94" y="1"/>
                  </a:moveTo>
                  <a:cubicBezTo>
                    <a:pt x="66" y="1"/>
                    <a:pt x="30" y="12"/>
                    <a:pt x="12" y="29"/>
                  </a:cubicBezTo>
                  <a:cubicBezTo>
                    <a:pt x="0" y="77"/>
                    <a:pt x="12" y="124"/>
                    <a:pt x="48" y="136"/>
                  </a:cubicBezTo>
                  <a:cubicBezTo>
                    <a:pt x="72" y="148"/>
                    <a:pt x="3144" y="2041"/>
                    <a:pt x="3144" y="6077"/>
                  </a:cubicBezTo>
                  <a:cubicBezTo>
                    <a:pt x="3144" y="6125"/>
                    <a:pt x="3167" y="6149"/>
                    <a:pt x="3215" y="6149"/>
                  </a:cubicBezTo>
                  <a:cubicBezTo>
                    <a:pt x="3251" y="6149"/>
                    <a:pt x="3287" y="6125"/>
                    <a:pt x="3275" y="6077"/>
                  </a:cubicBezTo>
                  <a:cubicBezTo>
                    <a:pt x="3275" y="1958"/>
                    <a:pt x="155" y="17"/>
                    <a:pt x="119" y="5"/>
                  </a:cubicBezTo>
                  <a:cubicBezTo>
                    <a:pt x="113" y="2"/>
                    <a:pt x="104" y="1"/>
                    <a:pt x="9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5"/>
            <p:cNvSpPr/>
            <p:nvPr/>
          </p:nvSpPr>
          <p:spPr>
            <a:xfrm>
              <a:off x="4335675" y="2703825"/>
              <a:ext cx="199450" cy="84950"/>
            </a:xfrm>
            <a:custGeom>
              <a:avLst/>
              <a:gdLst/>
              <a:ahLst/>
              <a:cxnLst/>
              <a:rect l="l" t="t" r="r" b="b"/>
              <a:pathLst>
                <a:path w="7978" h="3398" extrusionOk="0">
                  <a:moveTo>
                    <a:pt x="7848" y="0"/>
                  </a:moveTo>
                  <a:cubicBezTo>
                    <a:pt x="7546" y="0"/>
                    <a:pt x="7423" y="358"/>
                    <a:pt x="7310" y="683"/>
                  </a:cubicBezTo>
                  <a:cubicBezTo>
                    <a:pt x="7227" y="909"/>
                    <a:pt x="7144" y="1147"/>
                    <a:pt x="7025" y="1195"/>
                  </a:cubicBezTo>
                  <a:cubicBezTo>
                    <a:pt x="6996" y="1205"/>
                    <a:pt x="6973" y="1211"/>
                    <a:pt x="6954" y="1211"/>
                  </a:cubicBezTo>
                  <a:cubicBezTo>
                    <a:pt x="6904" y="1211"/>
                    <a:pt x="6876" y="1167"/>
                    <a:pt x="6799" y="1028"/>
                  </a:cubicBezTo>
                  <a:cubicBezTo>
                    <a:pt x="6691" y="850"/>
                    <a:pt x="6560" y="576"/>
                    <a:pt x="6203" y="302"/>
                  </a:cubicBezTo>
                  <a:cubicBezTo>
                    <a:pt x="6115" y="231"/>
                    <a:pt x="6026" y="193"/>
                    <a:pt x="5942" y="193"/>
                  </a:cubicBezTo>
                  <a:cubicBezTo>
                    <a:pt x="5913" y="193"/>
                    <a:pt x="5885" y="198"/>
                    <a:pt x="5858" y="207"/>
                  </a:cubicBezTo>
                  <a:cubicBezTo>
                    <a:pt x="5620" y="302"/>
                    <a:pt x="5501" y="683"/>
                    <a:pt x="5382" y="1112"/>
                  </a:cubicBezTo>
                  <a:cubicBezTo>
                    <a:pt x="5286" y="1493"/>
                    <a:pt x="5144" y="1921"/>
                    <a:pt x="4953" y="1981"/>
                  </a:cubicBezTo>
                  <a:cubicBezTo>
                    <a:pt x="4923" y="1987"/>
                    <a:pt x="4894" y="1990"/>
                    <a:pt x="4868" y="1990"/>
                  </a:cubicBezTo>
                  <a:cubicBezTo>
                    <a:pt x="4843" y="1990"/>
                    <a:pt x="4822" y="1987"/>
                    <a:pt x="4810" y="1981"/>
                  </a:cubicBezTo>
                  <a:cubicBezTo>
                    <a:pt x="4763" y="1945"/>
                    <a:pt x="4727" y="1862"/>
                    <a:pt x="4715" y="1743"/>
                  </a:cubicBezTo>
                  <a:cubicBezTo>
                    <a:pt x="4667" y="1516"/>
                    <a:pt x="4608" y="1207"/>
                    <a:pt x="4215" y="1088"/>
                  </a:cubicBezTo>
                  <a:cubicBezTo>
                    <a:pt x="4168" y="1072"/>
                    <a:pt x="4119" y="1063"/>
                    <a:pt x="4071" y="1063"/>
                  </a:cubicBezTo>
                  <a:cubicBezTo>
                    <a:pt x="4008" y="1063"/>
                    <a:pt x="3947" y="1078"/>
                    <a:pt x="3893" y="1112"/>
                  </a:cubicBezTo>
                  <a:cubicBezTo>
                    <a:pt x="3643" y="1266"/>
                    <a:pt x="3524" y="1707"/>
                    <a:pt x="3441" y="2100"/>
                  </a:cubicBezTo>
                  <a:cubicBezTo>
                    <a:pt x="3393" y="2267"/>
                    <a:pt x="3310" y="2600"/>
                    <a:pt x="3262" y="2600"/>
                  </a:cubicBezTo>
                  <a:cubicBezTo>
                    <a:pt x="3143" y="2600"/>
                    <a:pt x="3036" y="2469"/>
                    <a:pt x="2905" y="2302"/>
                  </a:cubicBezTo>
                  <a:cubicBezTo>
                    <a:pt x="2786" y="2159"/>
                    <a:pt x="2643" y="1993"/>
                    <a:pt x="2453" y="1874"/>
                  </a:cubicBezTo>
                  <a:cubicBezTo>
                    <a:pt x="2418" y="1846"/>
                    <a:pt x="2379" y="1834"/>
                    <a:pt x="2341" y="1834"/>
                  </a:cubicBezTo>
                  <a:cubicBezTo>
                    <a:pt x="2314" y="1834"/>
                    <a:pt x="2287" y="1840"/>
                    <a:pt x="2262" y="1850"/>
                  </a:cubicBezTo>
                  <a:cubicBezTo>
                    <a:pt x="2072" y="1909"/>
                    <a:pt x="1929" y="2219"/>
                    <a:pt x="1786" y="2552"/>
                  </a:cubicBezTo>
                  <a:cubicBezTo>
                    <a:pt x="1667" y="2814"/>
                    <a:pt x="1512" y="3148"/>
                    <a:pt x="1417" y="3148"/>
                  </a:cubicBezTo>
                  <a:cubicBezTo>
                    <a:pt x="1274" y="3148"/>
                    <a:pt x="1274" y="3136"/>
                    <a:pt x="1250" y="3017"/>
                  </a:cubicBezTo>
                  <a:cubicBezTo>
                    <a:pt x="1214" y="2898"/>
                    <a:pt x="1179" y="2719"/>
                    <a:pt x="976" y="2481"/>
                  </a:cubicBezTo>
                  <a:cubicBezTo>
                    <a:pt x="899" y="2374"/>
                    <a:pt x="805" y="2346"/>
                    <a:pt x="728" y="2346"/>
                  </a:cubicBezTo>
                  <a:cubicBezTo>
                    <a:pt x="710" y="2346"/>
                    <a:pt x="694" y="2348"/>
                    <a:pt x="679" y="2350"/>
                  </a:cubicBezTo>
                  <a:cubicBezTo>
                    <a:pt x="322" y="2409"/>
                    <a:pt x="48" y="3207"/>
                    <a:pt x="12" y="3302"/>
                  </a:cubicBezTo>
                  <a:cubicBezTo>
                    <a:pt x="0" y="3338"/>
                    <a:pt x="12" y="3374"/>
                    <a:pt x="60" y="3398"/>
                  </a:cubicBezTo>
                  <a:lnTo>
                    <a:pt x="83" y="3398"/>
                  </a:lnTo>
                  <a:cubicBezTo>
                    <a:pt x="119" y="3398"/>
                    <a:pt x="143" y="3374"/>
                    <a:pt x="95" y="3350"/>
                  </a:cubicBezTo>
                  <a:cubicBezTo>
                    <a:pt x="214" y="3052"/>
                    <a:pt x="452" y="2529"/>
                    <a:pt x="667" y="2505"/>
                  </a:cubicBezTo>
                  <a:cubicBezTo>
                    <a:pt x="670" y="2505"/>
                    <a:pt x="679" y="2502"/>
                    <a:pt x="690" y="2502"/>
                  </a:cubicBezTo>
                  <a:cubicBezTo>
                    <a:pt x="716" y="2502"/>
                    <a:pt x="760" y="2514"/>
                    <a:pt x="810" y="2588"/>
                  </a:cubicBezTo>
                  <a:cubicBezTo>
                    <a:pt x="988" y="2802"/>
                    <a:pt x="1036" y="2957"/>
                    <a:pt x="1072" y="3064"/>
                  </a:cubicBezTo>
                  <a:cubicBezTo>
                    <a:pt x="1107" y="3219"/>
                    <a:pt x="1143" y="3302"/>
                    <a:pt x="1381" y="3302"/>
                  </a:cubicBezTo>
                  <a:cubicBezTo>
                    <a:pt x="1584" y="3302"/>
                    <a:pt x="1726" y="2993"/>
                    <a:pt x="1881" y="2624"/>
                  </a:cubicBezTo>
                  <a:cubicBezTo>
                    <a:pt x="2000" y="2362"/>
                    <a:pt x="2155" y="2040"/>
                    <a:pt x="2274" y="1993"/>
                  </a:cubicBezTo>
                  <a:cubicBezTo>
                    <a:pt x="2286" y="1993"/>
                    <a:pt x="2322" y="1993"/>
                    <a:pt x="2346" y="2005"/>
                  </a:cubicBezTo>
                  <a:cubicBezTo>
                    <a:pt x="2512" y="2112"/>
                    <a:pt x="2643" y="2278"/>
                    <a:pt x="2750" y="2409"/>
                  </a:cubicBezTo>
                  <a:cubicBezTo>
                    <a:pt x="2881" y="2588"/>
                    <a:pt x="3036" y="2767"/>
                    <a:pt x="3227" y="2767"/>
                  </a:cubicBezTo>
                  <a:cubicBezTo>
                    <a:pt x="3405" y="2767"/>
                    <a:pt x="3465" y="2505"/>
                    <a:pt x="3560" y="2148"/>
                  </a:cubicBezTo>
                  <a:cubicBezTo>
                    <a:pt x="3631" y="1802"/>
                    <a:pt x="3739" y="1362"/>
                    <a:pt x="3941" y="1255"/>
                  </a:cubicBezTo>
                  <a:cubicBezTo>
                    <a:pt x="3979" y="1232"/>
                    <a:pt x="4021" y="1224"/>
                    <a:pt x="4069" y="1224"/>
                  </a:cubicBezTo>
                  <a:cubicBezTo>
                    <a:pt x="4096" y="1224"/>
                    <a:pt x="4125" y="1226"/>
                    <a:pt x="4155" y="1231"/>
                  </a:cubicBezTo>
                  <a:cubicBezTo>
                    <a:pt x="4465" y="1326"/>
                    <a:pt x="4513" y="1552"/>
                    <a:pt x="4548" y="1767"/>
                  </a:cubicBezTo>
                  <a:cubicBezTo>
                    <a:pt x="4584" y="1921"/>
                    <a:pt x="4608" y="2052"/>
                    <a:pt x="4715" y="2112"/>
                  </a:cubicBezTo>
                  <a:cubicBezTo>
                    <a:pt x="4747" y="2137"/>
                    <a:pt x="4789" y="2149"/>
                    <a:pt x="4840" y="2149"/>
                  </a:cubicBezTo>
                  <a:cubicBezTo>
                    <a:pt x="4883" y="2149"/>
                    <a:pt x="4934" y="2140"/>
                    <a:pt x="4989" y="2124"/>
                  </a:cubicBezTo>
                  <a:cubicBezTo>
                    <a:pt x="5263" y="2052"/>
                    <a:pt x="5382" y="1624"/>
                    <a:pt x="5525" y="1159"/>
                  </a:cubicBezTo>
                  <a:cubicBezTo>
                    <a:pt x="5620" y="802"/>
                    <a:pt x="5739" y="421"/>
                    <a:pt x="5906" y="362"/>
                  </a:cubicBezTo>
                  <a:cubicBezTo>
                    <a:pt x="5918" y="357"/>
                    <a:pt x="5931" y="354"/>
                    <a:pt x="5944" y="354"/>
                  </a:cubicBezTo>
                  <a:cubicBezTo>
                    <a:pt x="5992" y="354"/>
                    <a:pt x="6045" y="386"/>
                    <a:pt x="6120" y="433"/>
                  </a:cubicBezTo>
                  <a:cubicBezTo>
                    <a:pt x="6441" y="683"/>
                    <a:pt x="6572" y="933"/>
                    <a:pt x="6668" y="1100"/>
                  </a:cubicBezTo>
                  <a:cubicBezTo>
                    <a:pt x="6732" y="1238"/>
                    <a:pt x="6803" y="1361"/>
                    <a:pt x="6942" y="1361"/>
                  </a:cubicBezTo>
                  <a:cubicBezTo>
                    <a:pt x="6983" y="1361"/>
                    <a:pt x="7030" y="1350"/>
                    <a:pt x="7084" y="1326"/>
                  </a:cubicBezTo>
                  <a:cubicBezTo>
                    <a:pt x="7263" y="1255"/>
                    <a:pt x="7346" y="993"/>
                    <a:pt x="7441" y="731"/>
                  </a:cubicBezTo>
                  <a:cubicBezTo>
                    <a:pt x="7569" y="382"/>
                    <a:pt x="7675" y="135"/>
                    <a:pt x="7868" y="135"/>
                  </a:cubicBezTo>
                  <a:cubicBezTo>
                    <a:pt x="7873" y="135"/>
                    <a:pt x="7877" y="135"/>
                    <a:pt x="7882" y="135"/>
                  </a:cubicBezTo>
                  <a:cubicBezTo>
                    <a:pt x="7888" y="137"/>
                    <a:pt x="7895" y="138"/>
                    <a:pt x="7901" y="138"/>
                  </a:cubicBezTo>
                  <a:cubicBezTo>
                    <a:pt x="7933" y="138"/>
                    <a:pt x="7965" y="115"/>
                    <a:pt x="7965" y="76"/>
                  </a:cubicBezTo>
                  <a:cubicBezTo>
                    <a:pt x="7977" y="40"/>
                    <a:pt x="7942" y="4"/>
                    <a:pt x="7906" y="4"/>
                  </a:cubicBezTo>
                  <a:cubicBezTo>
                    <a:pt x="7886" y="2"/>
                    <a:pt x="7867" y="0"/>
                    <a:pt x="784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5"/>
            <p:cNvSpPr/>
            <p:nvPr/>
          </p:nvSpPr>
          <p:spPr>
            <a:xfrm>
              <a:off x="4090100" y="2509750"/>
              <a:ext cx="31275" cy="13525"/>
            </a:xfrm>
            <a:custGeom>
              <a:avLst/>
              <a:gdLst/>
              <a:ahLst/>
              <a:cxnLst/>
              <a:rect l="l" t="t" r="r" b="b"/>
              <a:pathLst>
                <a:path w="1251" h="541" extrusionOk="0">
                  <a:moveTo>
                    <a:pt x="1173" y="0"/>
                  </a:moveTo>
                  <a:cubicBezTo>
                    <a:pt x="1165" y="0"/>
                    <a:pt x="1155" y="2"/>
                    <a:pt x="1143" y="5"/>
                  </a:cubicBezTo>
                  <a:lnTo>
                    <a:pt x="60" y="409"/>
                  </a:lnTo>
                  <a:cubicBezTo>
                    <a:pt x="12" y="421"/>
                    <a:pt x="0" y="457"/>
                    <a:pt x="12" y="505"/>
                  </a:cubicBezTo>
                  <a:cubicBezTo>
                    <a:pt x="24" y="528"/>
                    <a:pt x="60" y="540"/>
                    <a:pt x="84" y="540"/>
                  </a:cubicBezTo>
                  <a:lnTo>
                    <a:pt x="108" y="540"/>
                  </a:lnTo>
                  <a:lnTo>
                    <a:pt x="1191" y="147"/>
                  </a:lnTo>
                  <a:cubicBezTo>
                    <a:pt x="1227" y="124"/>
                    <a:pt x="1251" y="100"/>
                    <a:pt x="1227" y="52"/>
                  </a:cubicBezTo>
                  <a:cubicBezTo>
                    <a:pt x="1218" y="16"/>
                    <a:pt x="1202" y="0"/>
                    <a:pt x="11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5"/>
            <p:cNvSpPr/>
            <p:nvPr/>
          </p:nvSpPr>
          <p:spPr>
            <a:xfrm>
              <a:off x="4097550" y="2524350"/>
              <a:ext cx="34850" cy="12325"/>
            </a:xfrm>
            <a:custGeom>
              <a:avLst/>
              <a:gdLst/>
              <a:ahLst/>
              <a:cxnLst/>
              <a:rect l="l" t="t" r="r" b="b"/>
              <a:pathLst>
                <a:path w="1394" h="493" extrusionOk="0">
                  <a:moveTo>
                    <a:pt x="1310" y="1"/>
                  </a:moveTo>
                  <a:cubicBezTo>
                    <a:pt x="1302" y="1"/>
                    <a:pt x="1294" y="2"/>
                    <a:pt x="1286" y="4"/>
                  </a:cubicBezTo>
                  <a:lnTo>
                    <a:pt x="60" y="349"/>
                  </a:lnTo>
                  <a:cubicBezTo>
                    <a:pt x="24" y="361"/>
                    <a:pt x="0" y="397"/>
                    <a:pt x="12" y="433"/>
                  </a:cubicBezTo>
                  <a:cubicBezTo>
                    <a:pt x="24" y="480"/>
                    <a:pt x="60" y="492"/>
                    <a:pt x="83" y="492"/>
                  </a:cubicBezTo>
                  <a:cubicBezTo>
                    <a:pt x="83" y="492"/>
                    <a:pt x="107" y="492"/>
                    <a:pt x="107" y="480"/>
                  </a:cubicBezTo>
                  <a:lnTo>
                    <a:pt x="1334" y="135"/>
                  </a:lnTo>
                  <a:cubicBezTo>
                    <a:pt x="1369" y="123"/>
                    <a:pt x="1393" y="75"/>
                    <a:pt x="1381" y="52"/>
                  </a:cubicBezTo>
                  <a:cubicBezTo>
                    <a:pt x="1371" y="22"/>
                    <a:pt x="1345" y="1"/>
                    <a:pt x="131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5"/>
            <p:cNvSpPr/>
            <p:nvPr/>
          </p:nvSpPr>
          <p:spPr>
            <a:xfrm>
              <a:off x="4229100" y="2857700"/>
              <a:ext cx="30400" cy="17700"/>
            </a:xfrm>
            <a:custGeom>
              <a:avLst/>
              <a:gdLst/>
              <a:ahLst/>
              <a:cxnLst/>
              <a:rect l="l" t="t" r="r" b="b"/>
              <a:pathLst>
                <a:path w="1216" h="708" extrusionOk="0">
                  <a:moveTo>
                    <a:pt x="1118" y="0"/>
                  </a:moveTo>
                  <a:cubicBezTo>
                    <a:pt x="1109" y="0"/>
                    <a:pt x="1102" y="2"/>
                    <a:pt x="1096" y="5"/>
                  </a:cubicBezTo>
                  <a:lnTo>
                    <a:pt x="48" y="553"/>
                  </a:lnTo>
                  <a:cubicBezTo>
                    <a:pt x="24" y="588"/>
                    <a:pt x="1" y="636"/>
                    <a:pt x="24" y="660"/>
                  </a:cubicBezTo>
                  <a:cubicBezTo>
                    <a:pt x="24" y="695"/>
                    <a:pt x="48" y="707"/>
                    <a:pt x="84" y="707"/>
                  </a:cubicBezTo>
                  <a:cubicBezTo>
                    <a:pt x="96" y="707"/>
                    <a:pt x="108" y="707"/>
                    <a:pt x="120" y="695"/>
                  </a:cubicBezTo>
                  <a:lnTo>
                    <a:pt x="1167" y="136"/>
                  </a:lnTo>
                  <a:cubicBezTo>
                    <a:pt x="1191" y="112"/>
                    <a:pt x="1215" y="64"/>
                    <a:pt x="1191" y="41"/>
                  </a:cubicBezTo>
                  <a:cubicBezTo>
                    <a:pt x="1173" y="14"/>
                    <a:pt x="1142" y="0"/>
                    <a:pt x="111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5"/>
            <p:cNvSpPr/>
            <p:nvPr/>
          </p:nvSpPr>
          <p:spPr>
            <a:xfrm>
              <a:off x="4220775" y="2834175"/>
              <a:ext cx="25325" cy="15025"/>
            </a:xfrm>
            <a:custGeom>
              <a:avLst/>
              <a:gdLst/>
              <a:ahLst/>
              <a:cxnLst/>
              <a:rect l="l" t="t" r="r" b="b"/>
              <a:pathLst>
                <a:path w="1013" h="601" extrusionOk="0">
                  <a:moveTo>
                    <a:pt x="915" y="1"/>
                  </a:moveTo>
                  <a:cubicBezTo>
                    <a:pt x="907" y="1"/>
                    <a:pt x="899" y="2"/>
                    <a:pt x="893" y="5"/>
                  </a:cubicBezTo>
                  <a:lnTo>
                    <a:pt x="36" y="458"/>
                  </a:lnTo>
                  <a:cubicBezTo>
                    <a:pt x="12" y="482"/>
                    <a:pt x="0" y="529"/>
                    <a:pt x="12" y="565"/>
                  </a:cubicBezTo>
                  <a:cubicBezTo>
                    <a:pt x="12" y="589"/>
                    <a:pt x="36" y="601"/>
                    <a:pt x="72" y="601"/>
                  </a:cubicBezTo>
                  <a:cubicBezTo>
                    <a:pt x="84" y="601"/>
                    <a:pt x="84" y="601"/>
                    <a:pt x="119" y="589"/>
                  </a:cubicBezTo>
                  <a:lnTo>
                    <a:pt x="965" y="148"/>
                  </a:lnTo>
                  <a:cubicBezTo>
                    <a:pt x="988" y="112"/>
                    <a:pt x="1012" y="65"/>
                    <a:pt x="988" y="41"/>
                  </a:cubicBezTo>
                  <a:cubicBezTo>
                    <a:pt x="971" y="14"/>
                    <a:pt x="939" y="1"/>
                    <a:pt x="91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5"/>
            <p:cNvSpPr/>
            <p:nvPr/>
          </p:nvSpPr>
          <p:spPr>
            <a:xfrm>
              <a:off x="4120150" y="2578975"/>
              <a:ext cx="82775" cy="198500"/>
            </a:xfrm>
            <a:custGeom>
              <a:avLst/>
              <a:gdLst/>
              <a:ahLst/>
              <a:cxnLst/>
              <a:rect l="l" t="t" r="r" b="b"/>
              <a:pathLst>
                <a:path w="3311" h="7940" extrusionOk="0">
                  <a:moveTo>
                    <a:pt x="78" y="0"/>
                  </a:moveTo>
                  <a:cubicBezTo>
                    <a:pt x="53" y="0"/>
                    <a:pt x="30" y="20"/>
                    <a:pt x="13" y="45"/>
                  </a:cubicBezTo>
                  <a:cubicBezTo>
                    <a:pt x="1" y="81"/>
                    <a:pt x="13" y="129"/>
                    <a:pt x="60" y="141"/>
                  </a:cubicBezTo>
                  <a:cubicBezTo>
                    <a:pt x="60" y="141"/>
                    <a:pt x="394" y="224"/>
                    <a:pt x="608" y="688"/>
                  </a:cubicBezTo>
                  <a:cubicBezTo>
                    <a:pt x="715" y="903"/>
                    <a:pt x="703" y="1046"/>
                    <a:pt x="691" y="1200"/>
                  </a:cubicBezTo>
                  <a:cubicBezTo>
                    <a:pt x="668" y="1403"/>
                    <a:pt x="644" y="1617"/>
                    <a:pt x="882" y="1939"/>
                  </a:cubicBezTo>
                  <a:cubicBezTo>
                    <a:pt x="1049" y="2177"/>
                    <a:pt x="1203" y="2284"/>
                    <a:pt x="1311" y="2367"/>
                  </a:cubicBezTo>
                  <a:cubicBezTo>
                    <a:pt x="1465" y="2474"/>
                    <a:pt x="1537" y="2534"/>
                    <a:pt x="1561" y="2784"/>
                  </a:cubicBezTo>
                  <a:cubicBezTo>
                    <a:pt x="1584" y="2939"/>
                    <a:pt x="1584" y="3081"/>
                    <a:pt x="1584" y="3236"/>
                  </a:cubicBezTo>
                  <a:cubicBezTo>
                    <a:pt x="1584" y="3605"/>
                    <a:pt x="1584" y="3951"/>
                    <a:pt x="1775" y="4213"/>
                  </a:cubicBezTo>
                  <a:cubicBezTo>
                    <a:pt x="1882" y="4379"/>
                    <a:pt x="2013" y="4475"/>
                    <a:pt x="2132" y="4546"/>
                  </a:cubicBezTo>
                  <a:cubicBezTo>
                    <a:pt x="2263" y="4629"/>
                    <a:pt x="2370" y="4713"/>
                    <a:pt x="2394" y="4867"/>
                  </a:cubicBezTo>
                  <a:cubicBezTo>
                    <a:pt x="2418" y="4975"/>
                    <a:pt x="2418" y="5153"/>
                    <a:pt x="2394" y="5356"/>
                  </a:cubicBezTo>
                  <a:cubicBezTo>
                    <a:pt x="2382" y="5713"/>
                    <a:pt x="2370" y="6129"/>
                    <a:pt x="2501" y="6332"/>
                  </a:cubicBezTo>
                  <a:cubicBezTo>
                    <a:pt x="2573" y="6451"/>
                    <a:pt x="2680" y="6546"/>
                    <a:pt x="2787" y="6641"/>
                  </a:cubicBezTo>
                  <a:cubicBezTo>
                    <a:pt x="2954" y="6796"/>
                    <a:pt x="3097" y="6939"/>
                    <a:pt x="3132" y="7142"/>
                  </a:cubicBezTo>
                  <a:cubicBezTo>
                    <a:pt x="3168" y="7463"/>
                    <a:pt x="3085" y="7844"/>
                    <a:pt x="3085" y="7844"/>
                  </a:cubicBezTo>
                  <a:cubicBezTo>
                    <a:pt x="3085" y="7892"/>
                    <a:pt x="3097" y="7927"/>
                    <a:pt x="3144" y="7939"/>
                  </a:cubicBezTo>
                  <a:lnTo>
                    <a:pt x="3156" y="7939"/>
                  </a:lnTo>
                  <a:cubicBezTo>
                    <a:pt x="3180" y="7939"/>
                    <a:pt x="3198" y="7929"/>
                    <a:pt x="3208" y="7929"/>
                  </a:cubicBezTo>
                  <a:cubicBezTo>
                    <a:pt x="3213" y="7929"/>
                    <a:pt x="3216" y="7931"/>
                    <a:pt x="3216" y="7939"/>
                  </a:cubicBezTo>
                  <a:cubicBezTo>
                    <a:pt x="3216" y="7927"/>
                    <a:pt x="3311" y="7523"/>
                    <a:pt x="3263" y="7165"/>
                  </a:cubicBezTo>
                  <a:cubicBezTo>
                    <a:pt x="3228" y="6927"/>
                    <a:pt x="3049" y="6749"/>
                    <a:pt x="2870" y="6582"/>
                  </a:cubicBezTo>
                  <a:cubicBezTo>
                    <a:pt x="2775" y="6499"/>
                    <a:pt x="2680" y="6391"/>
                    <a:pt x="2608" y="6284"/>
                  </a:cubicBezTo>
                  <a:cubicBezTo>
                    <a:pt x="2489" y="6118"/>
                    <a:pt x="2501" y="5725"/>
                    <a:pt x="2513" y="5391"/>
                  </a:cubicBezTo>
                  <a:cubicBezTo>
                    <a:pt x="2537" y="5201"/>
                    <a:pt x="2537" y="5022"/>
                    <a:pt x="2513" y="4891"/>
                  </a:cubicBezTo>
                  <a:cubicBezTo>
                    <a:pt x="2489" y="4665"/>
                    <a:pt x="2335" y="4558"/>
                    <a:pt x="2192" y="4463"/>
                  </a:cubicBezTo>
                  <a:cubicBezTo>
                    <a:pt x="2073" y="4379"/>
                    <a:pt x="1965" y="4296"/>
                    <a:pt x="1858" y="4153"/>
                  </a:cubicBezTo>
                  <a:cubicBezTo>
                    <a:pt x="1704" y="3939"/>
                    <a:pt x="1704" y="3605"/>
                    <a:pt x="1704" y="3260"/>
                  </a:cubicBezTo>
                  <a:cubicBezTo>
                    <a:pt x="1704" y="3117"/>
                    <a:pt x="1704" y="2951"/>
                    <a:pt x="1680" y="2808"/>
                  </a:cubicBezTo>
                  <a:cubicBezTo>
                    <a:pt x="1656" y="2486"/>
                    <a:pt x="1549" y="2403"/>
                    <a:pt x="1382" y="2284"/>
                  </a:cubicBezTo>
                  <a:cubicBezTo>
                    <a:pt x="1287" y="2212"/>
                    <a:pt x="1144" y="2105"/>
                    <a:pt x="989" y="1879"/>
                  </a:cubicBezTo>
                  <a:cubicBezTo>
                    <a:pt x="775" y="1593"/>
                    <a:pt x="787" y="1438"/>
                    <a:pt x="822" y="1236"/>
                  </a:cubicBezTo>
                  <a:cubicBezTo>
                    <a:pt x="846" y="1081"/>
                    <a:pt x="870" y="879"/>
                    <a:pt x="751" y="641"/>
                  </a:cubicBezTo>
                  <a:cubicBezTo>
                    <a:pt x="489" y="129"/>
                    <a:pt x="120" y="10"/>
                    <a:pt x="108" y="10"/>
                  </a:cubicBezTo>
                  <a:cubicBezTo>
                    <a:pt x="98" y="3"/>
                    <a:pt x="88"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5"/>
            <p:cNvSpPr/>
            <p:nvPr/>
          </p:nvSpPr>
          <p:spPr>
            <a:xfrm>
              <a:off x="4230600" y="2742925"/>
              <a:ext cx="8950" cy="13700"/>
            </a:xfrm>
            <a:custGeom>
              <a:avLst/>
              <a:gdLst/>
              <a:ahLst/>
              <a:cxnLst/>
              <a:rect l="l" t="t" r="r" b="b"/>
              <a:pathLst>
                <a:path w="358" h="548" extrusionOk="0">
                  <a:moveTo>
                    <a:pt x="72" y="0"/>
                  </a:moveTo>
                  <a:cubicBezTo>
                    <a:pt x="36" y="0"/>
                    <a:pt x="0" y="24"/>
                    <a:pt x="0" y="72"/>
                  </a:cubicBezTo>
                  <a:cubicBezTo>
                    <a:pt x="0" y="83"/>
                    <a:pt x="0" y="441"/>
                    <a:pt x="226" y="548"/>
                  </a:cubicBezTo>
                  <a:lnTo>
                    <a:pt x="262" y="548"/>
                  </a:lnTo>
                  <a:cubicBezTo>
                    <a:pt x="286" y="548"/>
                    <a:pt x="322" y="536"/>
                    <a:pt x="334" y="512"/>
                  </a:cubicBezTo>
                  <a:cubicBezTo>
                    <a:pt x="357" y="476"/>
                    <a:pt x="345" y="429"/>
                    <a:pt x="298" y="417"/>
                  </a:cubicBezTo>
                  <a:cubicBezTo>
                    <a:pt x="179" y="357"/>
                    <a:pt x="155" y="143"/>
                    <a:pt x="155" y="72"/>
                  </a:cubicBezTo>
                  <a:cubicBezTo>
                    <a:pt x="155"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5"/>
            <p:cNvSpPr/>
            <p:nvPr/>
          </p:nvSpPr>
          <p:spPr>
            <a:xfrm>
              <a:off x="4235650" y="2777150"/>
              <a:ext cx="8950" cy="13725"/>
            </a:xfrm>
            <a:custGeom>
              <a:avLst/>
              <a:gdLst/>
              <a:ahLst/>
              <a:cxnLst/>
              <a:rect l="l" t="t" r="r" b="b"/>
              <a:pathLst>
                <a:path w="358" h="549" extrusionOk="0">
                  <a:moveTo>
                    <a:pt x="72" y="0"/>
                  </a:moveTo>
                  <a:cubicBezTo>
                    <a:pt x="24" y="0"/>
                    <a:pt x="1" y="24"/>
                    <a:pt x="1" y="72"/>
                  </a:cubicBezTo>
                  <a:cubicBezTo>
                    <a:pt x="1" y="84"/>
                    <a:pt x="1" y="441"/>
                    <a:pt x="215" y="548"/>
                  </a:cubicBezTo>
                  <a:lnTo>
                    <a:pt x="251" y="548"/>
                  </a:lnTo>
                  <a:cubicBezTo>
                    <a:pt x="274" y="548"/>
                    <a:pt x="310" y="536"/>
                    <a:pt x="322" y="512"/>
                  </a:cubicBezTo>
                  <a:cubicBezTo>
                    <a:pt x="358" y="477"/>
                    <a:pt x="334" y="429"/>
                    <a:pt x="298" y="417"/>
                  </a:cubicBezTo>
                  <a:cubicBezTo>
                    <a:pt x="179" y="358"/>
                    <a:pt x="143" y="143"/>
                    <a:pt x="143" y="72"/>
                  </a:cubicBezTo>
                  <a:cubicBezTo>
                    <a:pt x="143"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5"/>
            <p:cNvSpPr/>
            <p:nvPr/>
          </p:nvSpPr>
          <p:spPr>
            <a:xfrm>
              <a:off x="4247850" y="2781600"/>
              <a:ext cx="8950" cy="13725"/>
            </a:xfrm>
            <a:custGeom>
              <a:avLst/>
              <a:gdLst/>
              <a:ahLst/>
              <a:cxnLst/>
              <a:rect l="l" t="t" r="r" b="b"/>
              <a:pathLst>
                <a:path w="358" h="549" extrusionOk="0">
                  <a:moveTo>
                    <a:pt x="72" y="1"/>
                  </a:moveTo>
                  <a:cubicBezTo>
                    <a:pt x="25" y="1"/>
                    <a:pt x="1" y="25"/>
                    <a:pt x="1" y="72"/>
                  </a:cubicBezTo>
                  <a:cubicBezTo>
                    <a:pt x="1" y="84"/>
                    <a:pt x="1" y="441"/>
                    <a:pt x="227" y="549"/>
                  </a:cubicBezTo>
                  <a:lnTo>
                    <a:pt x="251" y="549"/>
                  </a:lnTo>
                  <a:cubicBezTo>
                    <a:pt x="286" y="549"/>
                    <a:pt x="310" y="525"/>
                    <a:pt x="322" y="525"/>
                  </a:cubicBezTo>
                  <a:cubicBezTo>
                    <a:pt x="358" y="477"/>
                    <a:pt x="334" y="430"/>
                    <a:pt x="298" y="418"/>
                  </a:cubicBezTo>
                  <a:cubicBezTo>
                    <a:pt x="179" y="358"/>
                    <a:pt x="144" y="144"/>
                    <a:pt x="144" y="72"/>
                  </a:cubicBezTo>
                  <a:cubicBezTo>
                    <a:pt x="144" y="25"/>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5"/>
            <p:cNvSpPr/>
            <p:nvPr/>
          </p:nvSpPr>
          <p:spPr>
            <a:xfrm>
              <a:off x="4245175" y="2797100"/>
              <a:ext cx="8950" cy="14000"/>
            </a:xfrm>
            <a:custGeom>
              <a:avLst/>
              <a:gdLst/>
              <a:ahLst/>
              <a:cxnLst/>
              <a:rect l="l" t="t" r="r" b="b"/>
              <a:pathLst>
                <a:path w="358" h="560" extrusionOk="0">
                  <a:moveTo>
                    <a:pt x="72" y="0"/>
                  </a:moveTo>
                  <a:cubicBezTo>
                    <a:pt x="36" y="0"/>
                    <a:pt x="1" y="36"/>
                    <a:pt x="1" y="71"/>
                  </a:cubicBezTo>
                  <a:cubicBezTo>
                    <a:pt x="1" y="95"/>
                    <a:pt x="1" y="452"/>
                    <a:pt x="227" y="560"/>
                  </a:cubicBezTo>
                  <a:lnTo>
                    <a:pt x="251" y="560"/>
                  </a:lnTo>
                  <a:cubicBezTo>
                    <a:pt x="286" y="560"/>
                    <a:pt x="310" y="536"/>
                    <a:pt x="334" y="524"/>
                  </a:cubicBezTo>
                  <a:cubicBezTo>
                    <a:pt x="358" y="476"/>
                    <a:pt x="346" y="429"/>
                    <a:pt x="298" y="417"/>
                  </a:cubicBezTo>
                  <a:cubicBezTo>
                    <a:pt x="179" y="357"/>
                    <a:pt x="155" y="155"/>
                    <a:pt x="155" y="71"/>
                  </a:cubicBezTo>
                  <a:cubicBezTo>
                    <a:pt x="155"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5"/>
            <p:cNvSpPr/>
            <p:nvPr/>
          </p:nvSpPr>
          <p:spPr>
            <a:xfrm>
              <a:off x="4255600" y="2801550"/>
              <a:ext cx="8950" cy="14025"/>
            </a:xfrm>
            <a:custGeom>
              <a:avLst/>
              <a:gdLst/>
              <a:ahLst/>
              <a:cxnLst/>
              <a:rect l="l" t="t" r="r" b="b"/>
              <a:pathLst>
                <a:path w="358" h="561" extrusionOk="0">
                  <a:moveTo>
                    <a:pt x="72" y="1"/>
                  </a:moveTo>
                  <a:cubicBezTo>
                    <a:pt x="36" y="1"/>
                    <a:pt x="0" y="36"/>
                    <a:pt x="0" y="84"/>
                  </a:cubicBezTo>
                  <a:cubicBezTo>
                    <a:pt x="0" y="96"/>
                    <a:pt x="0" y="453"/>
                    <a:pt x="226" y="560"/>
                  </a:cubicBezTo>
                  <a:lnTo>
                    <a:pt x="250" y="560"/>
                  </a:lnTo>
                  <a:cubicBezTo>
                    <a:pt x="286" y="560"/>
                    <a:pt x="310" y="536"/>
                    <a:pt x="334" y="525"/>
                  </a:cubicBezTo>
                  <a:cubicBezTo>
                    <a:pt x="357" y="477"/>
                    <a:pt x="346" y="429"/>
                    <a:pt x="298" y="417"/>
                  </a:cubicBezTo>
                  <a:cubicBezTo>
                    <a:pt x="179" y="358"/>
                    <a:pt x="155" y="155"/>
                    <a:pt x="155" y="84"/>
                  </a:cubicBezTo>
                  <a:cubicBezTo>
                    <a:pt x="155" y="36"/>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5"/>
            <p:cNvSpPr/>
            <p:nvPr/>
          </p:nvSpPr>
          <p:spPr>
            <a:xfrm>
              <a:off x="4241600" y="2762850"/>
              <a:ext cx="8950" cy="14025"/>
            </a:xfrm>
            <a:custGeom>
              <a:avLst/>
              <a:gdLst/>
              <a:ahLst/>
              <a:cxnLst/>
              <a:rect l="l" t="t" r="r" b="b"/>
              <a:pathLst>
                <a:path w="358" h="561" extrusionOk="0">
                  <a:moveTo>
                    <a:pt x="72" y="1"/>
                  </a:moveTo>
                  <a:cubicBezTo>
                    <a:pt x="24" y="1"/>
                    <a:pt x="1" y="37"/>
                    <a:pt x="1" y="84"/>
                  </a:cubicBezTo>
                  <a:cubicBezTo>
                    <a:pt x="1" y="96"/>
                    <a:pt x="1" y="453"/>
                    <a:pt x="215" y="560"/>
                  </a:cubicBezTo>
                  <a:lnTo>
                    <a:pt x="251" y="560"/>
                  </a:lnTo>
                  <a:cubicBezTo>
                    <a:pt x="275" y="560"/>
                    <a:pt x="298" y="537"/>
                    <a:pt x="322" y="525"/>
                  </a:cubicBezTo>
                  <a:cubicBezTo>
                    <a:pt x="358" y="477"/>
                    <a:pt x="334" y="441"/>
                    <a:pt x="298" y="418"/>
                  </a:cubicBezTo>
                  <a:cubicBezTo>
                    <a:pt x="179" y="358"/>
                    <a:pt x="144" y="156"/>
                    <a:pt x="144" y="84"/>
                  </a:cubicBezTo>
                  <a:cubicBezTo>
                    <a:pt x="144" y="37"/>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5"/>
            <p:cNvSpPr/>
            <p:nvPr/>
          </p:nvSpPr>
          <p:spPr>
            <a:xfrm>
              <a:off x="4227325" y="2756600"/>
              <a:ext cx="8950" cy="13725"/>
            </a:xfrm>
            <a:custGeom>
              <a:avLst/>
              <a:gdLst/>
              <a:ahLst/>
              <a:cxnLst/>
              <a:rect l="l" t="t" r="r" b="b"/>
              <a:pathLst>
                <a:path w="358" h="549" extrusionOk="0">
                  <a:moveTo>
                    <a:pt x="72" y="1"/>
                  </a:moveTo>
                  <a:cubicBezTo>
                    <a:pt x="36" y="1"/>
                    <a:pt x="0" y="37"/>
                    <a:pt x="0" y="72"/>
                  </a:cubicBezTo>
                  <a:cubicBezTo>
                    <a:pt x="0" y="96"/>
                    <a:pt x="0" y="441"/>
                    <a:pt x="226" y="548"/>
                  </a:cubicBezTo>
                  <a:lnTo>
                    <a:pt x="250" y="548"/>
                  </a:lnTo>
                  <a:cubicBezTo>
                    <a:pt x="286" y="548"/>
                    <a:pt x="298" y="537"/>
                    <a:pt x="334" y="525"/>
                  </a:cubicBezTo>
                  <a:cubicBezTo>
                    <a:pt x="357" y="477"/>
                    <a:pt x="345" y="429"/>
                    <a:pt x="298" y="418"/>
                  </a:cubicBezTo>
                  <a:cubicBezTo>
                    <a:pt x="179" y="358"/>
                    <a:pt x="155" y="144"/>
                    <a:pt x="155" y="72"/>
                  </a:cubicBez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5"/>
            <p:cNvSpPr/>
            <p:nvPr/>
          </p:nvSpPr>
          <p:spPr>
            <a:xfrm>
              <a:off x="4492225" y="2389000"/>
              <a:ext cx="8950" cy="13725"/>
            </a:xfrm>
            <a:custGeom>
              <a:avLst/>
              <a:gdLst/>
              <a:ahLst/>
              <a:cxnLst/>
              <a:rect l="l" t="t" r="r" b="b"/>
              <a:pathLst>
                <a:path w="358" h="549" extrusionOk="0">
                  <a:moveTo>
                    <a:pt x="72" y="1"/>
                  </a:moveTo>
                  <a:cubicBezTo>
                    <a:pt x="36" y="1"/>
                    <a:pt x="1" y="36"/>
                    <a:pt x="1" y="72"/>
                  </a:cubicBezTo>
                  <a:cubicBezTo>
                    <a:pt x="1" y="96"/>
                    <a:pt x="1" y="453"/>
                    <a:pt x="227" y="548"/>
                  </a:cubicBezTo>
                  <a:lnTo>
                    <a:pt x="251" y="548"/>
                  </a:lnTo>
                  <a:cubicBezTo>
                    <a:pt x="286" y="548"/>
                    <a:pt x="310" y="536"/>
                    <a:pt x="334" y="524"/>
                  </a:cubicBezTo>
                  <a:cubicBezTo>
                    <a:pt x="358" y="477"/>
                    <a:pt x="346" y="429"/>
                    <a:pt x="298" y="417"/>
                  </a:cubicBezTo>
                  <a:cubicBezTo>
                    <a:pt x="179" y="358"/>
                    <a:pt x="156" y="155"/>
                    <a:pt x="156" y="72"/>
                  </a:cubicBezTo>
                  <a:cubicBezTo>
                    <a:pt x="156"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5"/>
            <p:cNvSpPr/>
            <p:nvPr/>
          </p:nvSpPr>
          <p:spPr>
            <a:xfrm>
              <a:off x="4497000" y="2423525"/>
              <a:ext cx="8950" cy="14025"/>
            </a:xfrm>
            <a:custGeom>
              <a:avLst/>
              <a:gdLst/>
              <a:ahLst/>
              <a:cxnLst/>
              <a:rect l="l" t="t" r="r" b="b"/>
              <a:pathLst>
                <a:path w="358" h="561" extrusionOk="0">
                  <a:moveTo>
                    <a:pt x="84" y="1"/>
                  </a:moveTo>
                  <a:cubicBezTo>
                    <a:pt x="36" y="1"/>
                    <a:pt x="0" y="36"/>
                    <a:pt x="0" y="84"/>
                  </a:cubicBezTo>
                  <a:cubicBezTo>
                    <a:pt x="0" y="96"/>
                    <a:pt x="0" y="453"/>
                    <a:pt x="226" y="560"/>
                  </a:cubicBezTo>
                  <a:lnTo>
                    <a:pt x="262" y="560"/>
                  </a:lnTo>
                  <a:cubicBezTo>
                    <a:pt x="286" y="560"/>
                    <a:pt x="322" y="537"/>
                    <a:pt x="334" y="525"/>
                  </a:cubicBezTo>
                  <a:cubicBezTo>
                    <a:pt x="357" y="477"/>
                    <a:pt x="334" y="441"/>
                    <a:pt x="298" y="417"/>
                  </a:cubicBezTo>
                  <a:cubicBezTo>
                    <a:pt x="179" y="358"/>
                    <a:pt x="155" y="156"/>
                    <a:pt x="155" y="84"/>
                  </a:cubicBezTo>
                  <a:cubicBezTo>
                    <a:pt x="155" y="36"/>
                    <a:pt x="119"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5"/>
            <p:cNvSpPr/>
            <p:nvPr/>
          </p:nvSpPr>
          <p:spPr>
            <a:xfrm>
              <a:off x="4509500" y="2427700"/>
              <a:ext cx="8950" cy="13725"/>
            </a:xfrm>
            <a:custGeom>
              <a:avLst/>
              <a:gdLst/>
              <a:ahLst/>
              <a:cxnLst/>
              <a:rect l="l" t="t" r="r" b="b"/>
              <a:pathLst>
                <a:path w="358" h="549" extrusionOk="0">
                  <a:moveTo>
                    <a:pt x="72" y="0"/>
                  </a:moveTo>
                  <a:cubicBezTo>
                    <a:pt x="24" y="0"/>
                    <a:pt x="0" y="36"/>
                    <a:pt x="0" y="72"/>
                  </a:cubicBezTo>
                  <a:cubicBezTo>
                    <a:pt x="0" y="96"/>
                    <a:pt x="0" y="453"/>
                    <a:pt x="215" y="548"/>
                  </a:cubicBezTo>
                  <a:lnTo>
                    <a:pt x="250" y="548"/>
                  </a:lnTo>
                  <a:cubicBezTo>
                    <a:pt x="274" y="548"/>
                    <a:pt x="310" y="536"/>
                    <a:pt x="322" y="524"/>
                  </a:cubicBezTo>
                  <a:cubicBezTo>
                    <a:pt x="357" y="477"/>
                    <a:pt x="334" y="429"/>
                    <a:pt x="298" y="417"/>
                  </a:cubicBezTo>
                  <a:cubicBezTo>
                    <a:pt x="179" y="358"/>
                    <a:pt x="143" y="155"/>
                    <a:pt x="143" y="72"/>
                  </a:cubicBezTo>
                  <a:cubicBezTo>
                    <a:pt x="143"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5"/>
            <p:cNvSpPr/>
            <p:nvPr/>
          </p:nvSpPr>
          <p:spPr>
            <a:xfrm>
              <a:off x="4506825" y="2443475"/>
              <a:ext cx="8950" cy="13725"/>
            </a:xfrm>
            <a:custGeom>
              <a:avLst/>
              <a:gdLst/>
              <a:ahLst/>
              <a:cxnLst/>
              <a:rect l="l" t="t" r="r" b="b"/>
              <a:pathLst>
                <a:path w="358" h="549" extrusionOk="0">
                  <a:moveTo>
                    <a:pt x="72" y="0"/>
                  </a:moveTo>
                  <a:cubicBezTo>
                    <a:pt x="24" y="0"/>
                    <a:pt x="0" y="24"/>
                    <a:pt x="0" y="72"/>
                  </a:cubicBezTo>
                  <a:cubicBezTo>
                    <a:pt x="0" y="84"/>
                    <a:pt x="0" y="441"/>
                    <a:pt x="226" y="548"/>
                  </a:cubicBezTo>
                  <a:lnTo>
                    <a:pt x="250" y="548"/>
                  </a:lnTo>
                  <a:cubicBezTo>
                    <a:pt x="286" y="548"/>
                    <a:pt x="310" y="536"/>
                    <a:pt x="322" y="512"/>
                  </a:cubicBezTo>
                  <a:cubicBezTo>
                    <a:pt x="357" y="477"/>
                    <a:pt x="334" y="429"/>
                    <a:pt x="298" y="417"/>
                  </a:cubicBezTo>
                  <a:cubicBezTo>
                    <a:pt x="179" y="358"/>
                    <a:pt x="143" y="143"/>
                    <a:pt x="143" y="72"/>
                  </a:cubicBezTo>
                  <a:cubicBezTo>
                    <a:pt x="143" y="24"/>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5"/>
            <p:cNvSpPr/>
            <p:nvPr/>
          </p:nvSpPr>
          <p:spPr>
            <a:xfrm>
              <a:off x="4517225" y="2447950"/>
              <a:ext cx="8975" cy="13700"/>
            </a:xfrm>
            <a:custGeom>
              <a:avLst/>
              <a:gdLst/>
              <a:ahLst/>
              <a:cxnLst/>
              <a:rect l="l" t="t" r="r" b="b"/>
              <a:pathLst>
                <a:path w="359" h="548" extrusionOk="0">
                  <a:moveTo>
                    <a:pt x="72" y="0"/>
                  </a:moveTo>
                  <a:cubicBezTo>
                    <a:pt x="25" y="0"/>
                    <a:pt x="1" y="24"/>
                    <a:pt x="1" y="71"/>
                  </a:cubicBezTo>
                  <a:cubicBezTo>
                    <a:pt x="1" y="83"/>
                    <a:pt x="1" y="441"/>
                    <a:pt x="215" y="548"/>
                  </a:cubicBezTo>
                  <a:lnTo>
                    <a:pt x="251" y="548"/>
                  </a:lnTo>
                  <a:cubicBezTo>
                    <a:pt x="287" y="548"/>
                    <a:pt x="310" y="536"/>
                    <a:pt x="322" y="512"/>
                  </a:cubicBezTo>
                  <a:cubicBezTo>
                    <a:pt x="358" y="476"/>
                    <a:pt x="334" y="429"/>
                    <a:pt x="299" y="417"/>
                  </a:cubicBezTo>
                  <a:cubicBezTo>
                    <a:pt x="179" y="357"/>
                    <a:pt x="144" y="143"/>
                    <a:pt x="144" y="71"/>
                  </a:cubicBez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5"/>
            <p:cNvSpPr/>
            <p:nvPr/>
          </p:nvSpPr>
          <p:spPr>
            <a:xfrm>
              <a:off x="4502950" y="2409550"/>
              <a:ext cx="8950" cy="13700"/>
            </a:xfrm>
            <a:custGeom>
              <a:avLst/>
              <a:gdLst/>
              <a:ahLst/>
              <a:cxnLst/>
              <a:rect l="l" t="t" r="r" b="b"/>
              <a:pathLst>
                <a:path w="358" h="548" extrusionOk="0">
                  <a:moveTo>
                    <a:pt x="84" y="0"/>
                  </a:moveTo>
                  <a:cubicBezTo>
                    <a:pt x="36" y="0"/>
                    <a:pt x="0" y="24"/>
                    <a:pt x="0" y="72"/>
                  </a:cubicBezTo>
                  <a:cubicBezTo>
                    <a:pt x="0" y="83"/>
                    <a:pt x="0" y="441"/>
                    <a:pt x="227" y="548"/>
                  </a:cubicBezTo>
                  <a:lnTo>
                    <a:pt x="262" y="548"/>
                  </a:lnTo>
                  <a:cubicBezTo>
                    <a:pt x="286" y="548"/>
                    <a:pt x="298" y="536"/>
                    <a:pt x="334" y="524"/>
                  </a:cubicBezTo>
                  <a:cubicBezTo>
                    <a:pt x="358" y="476"/>
                    <a:pt x="346" y="429"/>
                    <a:pt x="298" y="417"/>
                  </a:cubicBezTo>
                  <a:cubicBezTo>
                    <a:pt x="179" y="357"/>
                    <a:pt x="155" y="143"/>
                    <a:pt x="155" y="72"/>
                  </a:cubicBezTo>
                  <a:cubicBezTo>
                    <a:pt x="155" y="24"/>
                    <a:pt x="119"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5"/>
            <p:cNvSpPr/>
            <p:nvPr/>
          </p:nvSpPr>
          <p:spPr>
            <a:xfrm>
              <a:off x="4488950" y="2402700"/>
              <a:ext cx="8950" cy="14000"/>
            </a:xfrm>
            <a:custGeom>
              <a:avLst/>
              <a:gdLst/>
              <a:ahLst/>
              <a:cxnLst/>
              <a:rect l="l" t="t" r="r" b="b"/>
              <a:pathLst>
                <a:path w="358" h="560" extrusionOk="0">
                  <a:moveTo>
                    <a:pt x="72" y="0"/>
                  </a:moveTo>
                  <a:cubicBezTo>
                    <a:pt x="25" y="0"/>
                    <a:pt x="1" y="36"/>
                    <a:pt x="1" y="84"/>
                  </a:cubicBezTo>
                  <a:cubicBezTo>
                    <a:pt x="1" y="96"/>
                    <a:pt x="1" y="453"/>
                    <a:pt x="227" y="560"/>
                  </a:cubicBezTo>
                  <a:lnTo>
                    <a:pt x="251" y="560"/>
                  </a:lnTo>
                  <a:cubicBezTo>
                    <a:pt x="287" y="560"/>
                    <a:pt x="298" y="536"/>
                    <a:pt x="322" y="524"/>
                  </a:cubicBezTo>
                  <a:cubicBezTo>
                    <a:pt x="358" y="477"/>
                    <a:pt x="322" y="441"/>
                    <a:pt x="298" y="417"/>
                  </a:cubicBezTo>
                  <a:cubicBezTo>
                    <a:pt x="179" y="357"/>
                    <a:pt x="144" y="155"/>
                    <a:pt x="144" y="84"/>
                  </a:cubicBez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5"/>
            <p:cNvSpPr/>
            <p:nvPr/>
          </p:nvSpPr>
          <p:spPr>
            <a:xfrm>
              <a:off x="4590750" y="2661050"/>
              <a:ext cx="8950" cy="13725"/>
            </a:xfrm>
            <a:custGeom>
              <a:avLst/>
              <a:gdLst/>
              <a:ahLst/>
              <a:cxnLst/>
              <a:rect l="l" t="t" r="r" b="b"/>
              <a:pathLst>
                <a:path w="358" h="549" extrusionOk="0">
                  <a:moveTo>
                    <a:pt x="84" y="1"/>
                  </a:moveTo>
                  <a:cubicBezTo>
                    <a:pt x="36" y="1"/>
                    <a:pt x="1" y="25"/>
                    <a:pt x="1" y="72"/>
                  </a:cubicBezTo>
                  <a:cubicBezTo>
                    <a:pt x="1" y="84"/>
                    <a:pt x="1" y="441"/>
                    <a:pt x="227" y="549"/>
                  </a:cubicBezTo>
                  <a:lnTo>
                    <a:pt x="263" y="549"/>
                  </a:lnTo>
                  <a:cubicBezTo>
                    <a:pt x="286" y="549"/>
                    <a:pt x="322" y="537"/>
                    <a:pt x="334" y="525"/>
                  </a:cubicBezTo>
                  <a:cubicBezTo>
                    <a:pt x="358" y="477"/>
                    <a:pt x="334" y="430"/>
                    <a:pt x="298" y="418"/>
                  </a:cubicBezTo>
                  <a:cubicBezTo>
                    <a:pt x="179" y="358"/>
                    <a:pt x="155" y="144"/>
                    <a:pt x="155" y="72"/>
                  </a:cubicBezTo>
                  <a:cubicBezTo>
                    <a:pt x="155" y="25"/>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5"/>
            <p:cNvSpPr/>
            <p:nvPr/>
          </p:nvSpPr>
          <p:spPr>
            <a:xfrm>
              <a:off x="4595825" y="2695600"/>
              <a:ext cx="8650" cy="13700"/>
            </a:xfrm>
            <a:custGeom>
              <a:avLst/>
              <a:gdLst/>
              <a:ahLst/>
              <a:cxnLst/>
              <a:rect l="l" t="t" r="r" b="b"/>
              <a:pathLst>
                <a:path w="346" h="548" extrusionOk="0">
                  <a:moveTo>
                    <a:pt x="72" y="0"/>
                  </a:moveTo>
                  <a:cubicBezTo>
                    <a:pt x="24" y="0"/>
                    <a:pt x="0" y="36"/>
                    <a:pt x="0" y="71"/>
                  </a:cubicBezTo>
                  <a:cubicBezTo>
                    <a:pt x="0" y="95"/>
                    <a:pt x="0" y="452"/>
                    <a:pt x="214" y="548"/>
                  </a:cubicBezTo>
                  <a:lnTo>
                    <a:pt x="250" y="548"/>
                  </a:lnTo>
                  <a:cubicBezTo>
                    <a:pt x="274" y="548"/>
                    <a:pt x="310" y="536"/>
                    <a:pt x="322" y="524"/>
                  </a:cubicBezTo>
                  <a:cubicBezTo>
                    <a:pt x="345" y="476"/>
                    <a:pt x="322" y="429"/>
                    <a:pt x="298" y="417"/>
                  </a:cubicBezTo>
                  <a:cubicBezTo>
                    <a:pt x="179" y="357"/>
                    <a:pt x="143" y="155"/>
                    <a:pt x="143" y="71"/>
                  </a:cubicBezTo>
                  <a:cubicBezTo>
                    <a:pt x="143" y="36"/>
                    <a:pt x="107"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5"/>
            <p:cNvSpPr/>
            <p:nvPr/>
          </p:nvSpPr>
          <p:spPr>
            <a:xfrm>
              <a:off x="4608025" y="2699750"/>
              <a:ext cx="8950" cy="13725"/>
            </a:xfrm>
            <a:custGeom>
              <a:avLst/>
              <a:gdLst/>
              <a:ahLst/>
              <a:cxnLst/>
              <a:rect l="l" t="t" r="r" b="b"/>
              <a:pathLst>
                <a:path w="358" h="549" extrusionOk="0">
                  <a:moveTo>
                    <a:pt x="72" y="1"/>
                  </a:moveTo>
                  <a:cubicBezTo>
                    <a:pt x="24" y="1"/>
                    <a:pt x="0" y="25"/>
                    <a:pt x="0" y="72"/>
                  </a:cubicBezTo>
                  <a:cubicBezTo>
                    <a:pt x="0" y="84"/>
                    <a:pt x="0" y="441"/>
                    <a:pt x="226" y="548"/>
                  </a:cubicBezTo>
                  <a:lnTo>
                    <a:pt x="250" y="548"/>
                  </a:lnTo>
                  <a:cubicBezTo>
                    <a:pt x="286" y="548"/>
                    <a:pt x="310" y="536"/>
                    <a:pt x="322" y="525"/>
                  </a:cubicBezTo>
                  <a:cubicBezTo>
                    <a:pt x="357" y="477"/>
                    <a:pt x="346" y="429"/>
                    <a:pt x="298" y="417"/>
                  </a:cubicBezTo>
                  <a:cubicBezTo>
                    <a:pt x="179" y="358"/>
                    <a:pt x="143" y="144"/>
                    <a:pt x="143" y="72"/>
                  </a:cubicBezTo>
                  <a:cubicBezTo>
                    <a:pt x="143" y="25"/>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5"/>
            <p:cNvSpPr/>
            <p:nvPr/>
          </p:nvSpPr>
          <p:spPr>
            <a:xfrm>
              <a:off x="4605350" y="2715225"/>
              <a:ext cx="8950" cy="14025"/>
            </a:xfrm>
            <a:custGeom>
              <a:avLst/>
              <a:gdLst/>
              <a:ahLst/>
              <a:cxnLst/>
              <a:rect l="l" t="t" r="r" b="b"/>
              <a:pathLst>
                <a:path w="358" h="561" extrusionOk="0">
                  <a:moveTo>
                    <a:pt x="72" y="1"/>
                  </a:moveTo>
                  <a:cubicBezTo>
                    <a:pt x="36" y="1"/>
                    <a:pt x="0" y="37"/>
                    <a:pt x="0" y="72"/>
                  </a:cubicBezTo>
                  <a:cubicBezTo>
                    <a:pt x="0" y="96"/>
                    <a:pt x="0" y="453"/>
                    <a:pt x="226" y="560"/>
                  </a:cubicBezTo>
                  <a:lnTo>
                    <a:pt x="250" y="560"/>
                  </a:lnTo>
                  <a:cubicBezTo>
                    <a:pt x="286" y="560"/>
                    <a:pt x="298" y="537"/>
                    <a:pt x="333" y="525"/>
                  </a:cubicBezTo>
                  <a:cubicBezTo>
                    <a:pt x="357" y="477"/>
                    <a:pt x="333" y="429"/>
                    <a:pt x="298" y="418"/>
                  </a:cubicBezTo>
                  <a:cubicBezTo>
                    <a:pt x="179" y="358"/>
                    <a:pt x="155" y="156"/>
                    <a:pt x="155" y="72"/>
                  </a:cubicBezTo>
                  <a:cubicBezTo>
                    <a:pt x="155" y="37"/>
                    <a:pt x="119"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5"/>
            <p:cNvSpPr/>
            <p:nvPr/>
          </p:nvSpPr>
          <p:spPr>
            <a:xfrm>
              <a:off x="4615750" y="2719700"/>
              <a:ext cx="8950" cy="14025"/>
            </a:xfrm>
            <a:custGeom>
              <a:avLst/>
              <a:gdLst/>
              <a:ahLst/>
              <a:cxnLst/>
              <a:rect l="l" t="t" r="r" b="b"/>
              <a:pathLst>
                <a:path w="358" h="561" extrusionOk="0">
                  <a:moveTo>
                    <a:pt x="72" y="0"/>
                  </a:moveTo>
                  <a:cubicBezTo>
                    <a:pt x="37" y="0"/>
                    <a:pt x="1" y="36"/>
                    <a:pt x="1" y="84"/>
                  </a:cubicBezTo>
                  <a:cubicBezTo>
                    <a:pt x="1" y="96"/>
                    <a:pt x="1" y="453"/>
                    <a:pt x="227" y="560"/>
                  </a:cubicBezTo>
                  <a:lnTo>
                    <a:pt x="251" y="560"/>
                  </a:lnTo>
                  <a:cubicBezTo>
                    <a:pt x="287" y="560"/>
                    <a:pt x="298" y="536"/>
                    <a:pt x="334" y="524"/>
                  </a:cubicBezTo>
                  <a:cubicBezTo>
                    <a:pt x="358" y="477"/>
                    <a:pt x="346" y="429"/>
                    <a:pt x="298" y="417"/>
                  </a:cubicBezTo>
                  <a:cubicBezTo>
                    <a:pt x="179" y="358"/>
                    <a:pt x="144" y="155"/>
                    <a:pt x="144" y="84"/>
                  </a:cubicBez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5"/>
            <p:cNvSpPr/>
            <p:nvPr/>
          </p:nvSpPr>
          <p:spPr>
            <a:xfrm>
              <a:off x="4601175" y="2681600"/>
              <a:ext cx="8950" cy="13725"/>
            </a:xfrm>
            <a:custGeom>
              <a:avLst/>
              <a:gdLst/>
              <a:ahLst/>
              <a:cxnLst/>
              <a:rect l="l" t="t" r="r" b="b"/>
              <a:pathLst>
                <a:path w="358" h="549" extrusionOk="0">
                  <a:moveTo>
                    <a:pt x="84" y="0"/>
                  </a:moveTo>
                  <a:cubicBezTo>
                    <a:pt x="36" y="0"/>
                    <a:pt x="0" y="24"/>
                    <a:pt x="0" y="72"/>
                  </a:cubicBezTo>
                  <a:cubicBezTo>
                    <a:pt x="0" y="84"/>
                    <a:pt x="0" y="441"/>
                    <a:pt x="227" y="548"/>
                  </a:cubicBezTo>
                  <a:lnTo>
                    <a:pt x="262" y="548"/>
                  </a:lnTo>
                  <a:cubicBezTo>
                    <a:pt x="286" y="548"/>
                    <a:pt x="322" y="536"/>
                    <a:pt x="334" y="512"/>
                  </a:cubicBezTo>
                  <a:cubicBezTo>
                    <a:pt x="358" y="465"/>
                    <a:pt x="346" y="429"/>
                    <a:pt x="298" y="417"/>
                  </a:cubicBezTo>
                  <a:cubicBezTo>
                    <a:pt x="179" y="358"/>
                    <a:pt x="155" y="143"/>
                    <a:pt x="155" y="72"/>
                  </a:cubicBezTo>
                  <a:cubicBezTo>
                    <a:pt x="155" y="24"/>
                    <a:pt x="119"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5"/>
            <p:cNvSpPr/>
            <p:nvPr/>
          </p:nvSpPr>
          <p:spPr>
            <a:xfrm>
              <a:off x="4587175" y="2674750"/>
              <a:ext cx="8950" cy="13725"/>
            </a:xfrm>
            <a:custGeom>
              <a:avLst/>
              <a:gdLst/>
              <a:ahLst/>
              <a:cxnLst/>
              <a:rect l="l" t="t" r="r" b="b"/>
              <a:pathLst>
                <a:path w="358" h="549" extrusionOk="0">
                  <a:moveTo>
                    <a:pt x="72" y="1"/>
                  </a:moveTo>
                  <a:cubicBezTo>
                    <a:pt x="25" y="1"/>
                    <a:pt x="1" y="36"/>
                    <a:pt x="1" y="72"/>
                  </a:cubicBezTo>
                  <a:cubicBezTo>
                    <a:pt x="1" y="96"/>
                    <a:pt x="1" y="453"/>
                    <a:pt x="227" y="548"/>
                  </a:cubicBezTo>
                  <a:lnTo>
                    <a:pt x="251" y="548"/>
                  </a:lnTo>
                  <a:cubicBezTo>
                    <a:pt x="287" y="548"/>
                    <a:pt x="310" y="536"/>
                    <a:pt x="322" y="524"/>
                  </a:cubicBezTo>
                  <a:cubicBezTo>
                    <a:pt x="358" y="477"/>
                    <a:pt x="346" y="429"/>
                    <a:pt x="298" y="417"/>
                  </a:cubicBezTo>
                  <a:cubicBezTo>
                    <a:pt x="179" y="358"/>
                    <a:pt x="144" y="155"/>
                    <a:pt x="144" y="72"/>
                  </a:cubicBezTo>
                  <a:cubicBezTo>
                    <a:pt x="144"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5"/>
            <p:cNvSpPr/>
            <p:nvPr/>
          </p:nvSpPr>
          <p:spPr>
            <a:xfrm>
              <a:off x="4491925" y="2556000"/>
              <a:ext cx="8950" cy="14000"/>
            </a:xfrm>
            <a:custGeom>
              <a:avLst/>
              <a:gdLst/>
              <a:ahLst/>
              <a:cxnLst/>
              <a:rect l="l" t="t" r="r" b="b"/>
              <a:pathLst>
                <a:path w="358" h="560" extrusionOk="0">
                  <a:moveTo>
                    <a:pt x="72" y="0"/>
                  </a:moveTo>
                  <a:cubicBezTo>
                    <a:pt x="25" y="0"/>
                    <a:pt x="1" y="36"/>
                    <a:pt x="1" y="83"/>
                  </a:cubicBezTo>
                  <a:cubicBezTo>
                    <a:pt x="1" y="95"/>
                    <a:pt x="1" y="452"/>
                    <a:pt x="227" y="560"/>
                  </a:cubicBezTo>
                  <a:lnTo>
                    <a:pt x="251" y="560"/>
                  </a:lnTo>
                  <a:cubicBezTo>
                    <a:pt x="287" y="560"/>
                    <a:pt x="310" y="536"/>
                    <a:pt x="322" y="524"/>
                  </a:cubicBezTo>
                  <a:cubicBezTo>
                    <a:pt x="358" y="476"/>
                    <a:pt x="334" y="441"/>
                    <a:pt x="298" y="417"/>
                  </a:cubicBezTo>
                  <a:cubicBezTo>
                    <a:pt x="179" y="357"/>
                    <a:pt x="144" y="155"/>
                    <a:pt x="144" y="83"/>
                  </a:cubicBezTo>
                  <a:cubicBezTo>
                    <a:pt x="144" y="36"/>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5"/>
            <p:cNvSpPr/>
            <p:nvPr/>
          </p:nvSpPr>
          <p:spPr>
            <a:xfrm>
              <a:off x="4496700" y="2590225"/>
              <a:ext cx="8950" cy="14000"/>
            </a:xfrm>
            <a:custGeom>
              <a:avLst/>
              <a:gdLst/>
              <a:ahLst/>
              <a:cxnLst/>
              <a:rect l="l" t="t" r="r" b="b"/>
              <a:pathLst>
                <a:path w="358" h="560" extrusionOk="0">
                  <a:moveTo>
                    <a:pt x="72" y="0"/>
                  </a:moveTo>
                  <a:cubicBezTo>
                    <a:pt x="36" y="0"/>
                    <a:pt x="0" y="36"/>
                    <a:pt x="0" y="84"/>
                  </a:cubicBezTo>
                  <a:cubicBezTo>
                    <a:pt x="0" y="95"/>
                    <a:pt x="0" y="453"/>
                    <a:pt x="227" y="560"/>
                  </a:cubicBezTo>
                  <a:lnTo>
                    <a:pt x="250" y="560"/>
                  </a:lnTo>
                  <a:cubicBezTo>
                    <a:pt x="286" y="560"/>
                    <a:pt x="310" y="536"/>
                    <a:pt x="334" y="524"/>
                  </a:cubicBezTo>
                  <a:cubicBezTo>
                    <a:pt x="358" y="476"/>
                    <a:pt x="346" y="441"/>
                    <a:pt x="298" y="417"/>
                  </a:cubicBezTo>
                  <a:cubicBezTo>
                    <a:pt x="179" y="357"/>
                    <a:pt x="143" y="155"/>
                    <a:pt x="143" y="84"/>
                  </a:cubicBezTo>
                  <a:cubicBezTo>
                    <a:pt x="143" y="36"/>
                    <a:pt x="119"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5"/>
            <p:cNvSpPr/>
            <p:nvPr/>
          </p:nvSpPr>
          <p:spPr>
            <a:xfrm>
              <a:off x="4508900" y="2594675"/>
              <a:ext cx="8950" cy="14025"/>
            </a:xfrm>
            <a:custGeom>
              <a:avLst/>
              <a:gdLst/>
              <a:ahLst/>
              <a:cxnLst/>
              <a:rect l="l" t="t" r="r" b="b"/>
              <a:pathLst>
                <a:path w="358" h="561" extrusionOk="0">
                  <a:moveTo>
                    <a:pt x="84" y="1"/>
                  </a:moveTo>
                  <a:cubicBezTo>
                    <a:pt x="36" y="1"/>
                    <a:pt x="0" y="37"/>
                    <a:pt x="0" y="84"/>
                  </a:cubicBezTo>
                  <a:cubicBezTo>
                    <a:pt x="0" y="96"/>
                    <a:pt x="0" y="453"/>
                    <a:pt x="227" y="560"/>
                  </a:cubicBezTo>
                  <a:lnTo>
                    <a:pt x="262" y="560"/>
                  </a:lnTo>
                  <a:cubicBezTo>
                    <a:pt x="286" y="560"/>
                    <a:pt x="322" y="537"/>
                    <a:pt x="334" y="525"/>
                  </a:cubicBezTo>
                  <a:cubicBezTo>
                    <a:pt x="358" y="477"/>
                    <a:pt x="346" y="441"/>
                    <a:pt x="298" y="418"/>
                  </a:cubicBezTo>
                  <a:cubicBezTo>
                    <a:pt x="179" y="358"/>
                    <a:pt x="155" y="156"/>
                    <a:pt x="155" y="84"/>
                  </a:cubicBezTo>
                  <a:cubicBezTo>
                    <a:pt x="155" y="37"/>
                    <a:pt x="120" y="1"/>
                    <a:pt x="8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5"/>
            <p:cNvSpPr/>
            <p:nvPr/>
          </p:nvSpPr>
          <p:spPr>
            <a:xfrm>
              <a:off x="4506525" y="2610450"/>
              <a:ext cx="8650" cy="13725"/>
            </a:xfrm>
            <a:custGeom>
              <a:avLst/>
              <a:gdLst/>
              <a:ahLst/>
              <a:cxnLst/>
              <a:rect l="l" t="t" r="r" b="b"/>
              <a:pathLst>
                <a:path w="346" h="549" extrusionOk="0">
                  <a:moveTo>
                    <a:pt x="72" y="1"/>
                  </a:moveTo>
                  <a:cubicBezTo>
                    <a:pt x="24" y="1"/>
                    <a:pt x="0" y="25"/>
                    <a:pt x="0" y="72"/>
                  </a:cubicBezTo>
                  <a:cubicBezTo>
                    <a:pt x="0" y="84"/>
                    <a:pt x="0" y="441"/>
                    <a:pt x="215" y="549"/>
                  </a:cubicBezTo>
                  <a:lnTo>
                    <a:pt x="250" y="549"/>
                  </a:lnTo>
                  <a:cubicBezTo>
                    <a:pt x="274" y="549"/>
                    <a:pt x="310" y="537"/>
                    <a:pt x="322" y="525"/>
                  </a:cubicBezTo>
                  <a:cubicBezTo>
                    <a:pt x="346" y="477"/>
                    <a:pt x="322" y="429"/>
                    <a:pt x="298" y="418"/>
                  </a:cubicBezTo>
                  <a:cubicBezTo>
                    <a:pt x="179" y="358"/>
                    <a:pt x="143" y="144"/>
                    <a:pt x="143" y="72"/>
                  </a:cubicBezTo>
                  <a:cubicBezTo>
                    <a:pt x="143" y="25"/>
                    <a:pt x="107"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5"/>
            <p:cNvSpPr/>
            <p:nvPr/>
          </p:nvSpPr>
          <p:spPr>
            <a:xfrm>
              <a:off x="4516925" y="2614925"/>
              <a:ext cx="8975" cy="13725"/>
            </a:xfrm>
            <a:custGeom>
              <a:avLst/>
              <a:gdLst/>
              <a:ahLst/>
              <a:cxnLst/>
              <a:rect l="l" t="t" r="r" b="b"/>
              <a:pathLst>
                <a:path w="359" h="549" extrusionOk="0">
                  <a:moveTo>
                    <a:pt x="72" y="0"/>
                  </a:moveTo>
                  <a:cubicBezTo>
                    <a:pt x="25" y="0"/>
                    <a:pt x="1" y="24"/>
                    <a:pt x="1" y="72"/>
                  </a:cubicBezTo>
                  <a:cubicBezTo>
                    <a:pt x="1" y="84"/>
                    <a:pt x="1" y="441"/>
                    <a:pt x="215" y="548"/>
                  </a:cubicBezTo>
                  <a:lnTo>
                    <a:pt x="251" y="548"/>
                  </a:lnTo>
                  <a:cubicBezTo>
                    <a:pt x="275" y="548"/>
                    <a:pt x="311" y="536"/>
                    <a:pt x="322" y="524"/>
                  </a:cubicBezTo>
                  <a:cubicBezTo>
                    <a:pt x="358" y="477"/>
                    <a:pt x="322" y="429"/>
                    <a:pt x="299" y="417"/>
                  </a:cubicBezTo>
                  <a:cubicBezTo>
                    <a:pt x="180" y="358"/>
                    <a:pt x="144" y="143"/>
                    <a:pt x="144" y="72"/>
                  </a:cubicBezTo>
                  <a:cubicBezTo>
                    <a:pt x="144" y="24"/>
                    <a:pt x="120" y="0"/>
                    <a:pt x="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5"/>
            <p:cNvSpPr/>
            <p:nvPr/>
          </p:nvSpPr>
          <p:spPr>
            <a:xfrm>
              <a:off x="4502650" y="2576525"/>
              <a:ext cx="8950" cy="13725"/>
            </a:xfrm>
            <a:custGeom>
              <a:avLst/>
              <a:gdLst/>
              <a:ahLst/>
              <a:cxnLst/>
              <a:rect l="l" t="t" r="r" b="b"/>
              <a:pathLst>
                <a:path w="358" h="549" extrusionOk="0">
                  <a:moveTo>
                    <a:pt x="72" y="1"/>
                  </a:moveTo>
                  <a:cubicBezTo>
                    <a:pt x="36" y="1"/>
                    <a:pt x="0" y="36"/>
                    <a:pt x="0" y="72"/>
                  </a:cubicBezTo>
                  <a:cubicBezTo>
                    <a:pt x="0" y="96"/>
                    <a:pt x="0" y="453"/>
                    <a:pt x="227" y="548"/>
                  </a:cubicBezTo>
                  <a:lnTo>
                    <a:pt x="250" y="548"/>
                  </a:lnTo>
                  <a:cubicBezTo>
                    <a:pt x="286" y="548"/>
                    <a:pt x="310" y="536"/>
                    <a:pt x="334" y="524"/>
                  </a:cubicBezTo>
                  <a:cubicBezTo>
                    <a:pt x="358" y="477"/>
                    <a:pt x="346" y="429"/>
                    <a:pt x="298" y="417"/>
                  </a:cubicBezTo>
                  <a:cubicBezTo>
                    <a:pt x="179" y="358"/>
                    <a:pt x="155" y="155"/>
                    <a:pt x="155" y="72"/>
                  </a:cubicBezTo>
                  <a:cubicBezTo>
                    <a:pt x="155" y="36"/>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5"/>
            <p:cNvSpPr/>
            <p:nvPr/>
          </p:nvSpPr>
          <p:spPr>
            <a:xfrm>
              <a:off x="4488650" y="2569975"/>
              <a:ext cx="8975" cy="13725"/>
            </a:xfrm>
            <a:custGeom>
              <a:avLst/>
              <a:gdLst/>
              <a:ahLst/>
              <a:cxnLst/>
              <a:rect l="l" t="t" r="r" b="b"/>
              <a:pathLst>
                <a:path w="359" h="549" extrusionOk="0">
                  <a:moveTo>
                    <a:pt x="72" y="1"/>
                  </a:moveTo>
                  <a:cubicBezTo>
                    <a:pt x="25" y="1"/>
                    <a:pt x="1" y="24"/>
                    <a:pt x="1" y="72"/>
                  </a:cubicBezTo>
                  <a:cubicBezTo>
                    <a:pt x="1" y="84"/>
                    <a:pt x="1" y="441"/>
                    <a:pt x="215" y="548"/>
                  </a:cubicBezTo>
                  <a:lnTo>
                    <a:pt x="251" y="548"/>
                  </a:lnTo>
                  <a:cubicBezTo>
                    <a:pt x="275" y="548"/>
                    <a:pt x="299" y="536"/>
                    <a:pt x="322" y="513"/>
                  </a:cubicBezTo>
                  <a:cubicBezTo>
                    <a:pt x="358" y="477"/>
                    <a:pt x="334" y="429"/>
                    <a:pt x="299" y="417"/>
                  </a:cubicBezTo>
                  <a:cubicBezTo>
                    <a:pt x="179" y="358"/>
                    <a:pt x="144" y="143"/>
                    <a:pt x="144" y="72"/>
                  </a:cubicBezTo>
                  <a:cubicBezTo>
                    <a:pt x="144" y="24"/>
                    <a:pt x="120" y="1"/>
                    <a:pt x="7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5"/>
            <p:cNvSpPr/>
            <p:nvPr/>
          </p:nvSpPr>
          <p:spPr>
            <a:xfrm>
              <a:off x="4228800" y="2579100"/>
              <a:ext cx="8650" cy="13825"/>
            </a:xfrm>
            <a:custGeom>
              <a:avLst/>
              <a:gdLst/>
              <a:ahLst/>
              <a:cxnLst/>
              <a:rect l="l" t="t" r="r" b="b"/>
              <a:pathLst>
                <a:path w="346" h="553" extrusionOk="0">
                  <a:moveTo>
                    <a:pt x="84" y="0"/>
                  </a:moveTo>
                  <a:cubicBezTo>
                    <a:pt x="54" y="0"/>
                    <a:pt x="30" y="11"/>
                    <a:pt x="13" y="29"/>
                  </a:cubicBezTo>
                  <a:cubicBezTo>
                    <a:pt x="1" y="76"/>
                    <a:pt x="13" y="124"/>
                    <a:pt x="48" y="136"/>
                  </a:cubicBezTo>
                  <a:cubicBezTo>
                    <a:pt x="167" y="195"/>
                    <a:pt x="167" y="410"/>
                    <a:pt x="167" y="481"/>
                  </a:cubicBezTo>
                  <a:cubicBezTo>
                    <a:pt x="167" y="505"/>
                    <a:pt x="191" y="552"/>
                    <a:pt x="239" y="552"/>
                  </a:cubicBezTo>
                  <a:cubicBezTo>
                    <a:pt x="275" y="552"/>
                    <a:pt x="298" y="529"/>
                    <a:pt x="310" y="493"/>
                  </a:cubicBezTo>
                  <a:cubicBezTo>
                    <a:pt x="310" y="481"/>
                    <a:pt x="346" y="124"/>
                    <a:pt x="120" y="5"/>
                  </a:cubicBezTo>
                  <a:cubicBezTo>
                    <a:pt x="107" y="2"/>
                    <a:pt x="95" y="0"/>
                    <a:pt x="8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5"/>
            <p:cNvSpPr/>
            <p:nvPr/>
          </p:nvSpPr>
          <p:spPr>
            <a:xfrm>
              <a:off x="4226125" y="2543975"/>
              <a:ext cx="8650" cy="14125"/>
            </a:xfrm>
            <a:custGeom>
              <a:avLst/>
              <a:gdLst/>
              <a:ahLst/>
              <a:cxnLst/>
              <a:rect l="l" t="t" r="r" b="b"/>
              <a:pathLst>
                <a:path w="346" h="565" extrusionOk="0">
                  <a:moveTo>
                    <a:pt x="91" y="0"/>
                  </a:moveTo>
                  <a:cubicBezTo>
                    <a:pt x="62" y="0"/>
                    <a:pt x="33" y="14"/>
                    <a:pt x="24" y="40"/>
                  </a:cubicBezTo>
                  <a:cubicBezTo>
                    <a:pt x="1" y="88"/>
                    <a:pt x="24" y="124"/>
                    <a:pt x="48" y="148"/>
                  </a:cubicBezTo>
                  <a:cubicBezTo>
                    <a:pt x="167" y="207"/>
                    <a:pt x="167" y="410"/>
                    <a:pt x="167" y="481"/>
                  </a:cubicBezTo>
                  <a:cubicBezTo>
                    <a:pt x="167" y="517"/>
                    <a:pt x="203" y="564"/>
                    <a:pt x="239" y="564"/>
                  </a:cubicBezTo>
                  <a:cubicBezTo>
                    <a:pt x="286" y="564"/>
                    <a:pt x="322" y="529"/>
                    <a:pt x="322" y="505"/>
                  </a:cubicBezTo>
                  <a:cubicBezTo>
                    <a:pt x="322" y="481"/>
                    <a:pt x="346" y="124"/>
                    <a:pt x="120" y="5"/>
                  </a:cubicBezTo>
                  <a:cubicBezTo>
                    <a:pt x="111" y="2"/>
                    <a:pt x="101" y="0"/>
                    <a:pt x="9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5"/>
            <p:cNvSpPr/>
            <p:nvPr/>
          </p:nvSpPr>
          <p:spPr>
            <a:xfrm>
              <a:off x="4214225" y="2539200"/>
              <a:ext cx="8650" cy="13825"/>
            </a:xfrm>
            <a:custGeom>
              <a:avLst/>
              <a:gdLst/>
              <a:ahLst/>
              <a:cxnLst/>
              <a:rect l="l" t="t" r="r" b="b"/>
              <a:pathLst>
                <a:path w="346" h="553" extrusionOk="0">
                  <a:moveTo>
                    <a:pt x="91" y="1"/>
                  </a:moveTo>
                  <a:cubicBezTo>
                    <a:pt x="62" y="1"/>
                    <a:pt x="33" y="14"/>
                    <a:pt x="24" y="41"/>
                  </a:cubicBezTo>
                  <a:cubicBezTo>
                    <a:pt x="0" y="77"/>
                    <a:pt x="24" y="124"/>
                    <a:pt x="48" y="136"/>
                  </a:cubicBezTo>
                  <a:cubicBezTo>
                    <a:pt x="167" y="196"/>
                    <a:pt x="167" y="410"/>
                    <a:pt x="167" y="482"/>
                  </a:cubicBezTo>
                  <a:cubicBezTo>
                    <a:pt x="167" y="517"/>
                    <a:pt x="203" y="553"/>
                    <a:pt x="238" y="553"/>
                  </a:cubicBezTo>
                  <a:cubicBezTo>
                    <a:pt x="286" y="553"/>
                    <a:pt x="322" y="529"/>
                    <a:pt x="322" y="493"/>
                  </a:cubicBezTo>
                  <a:cubicBezTo>
                    <a:pt x="322" y="482"/>
                    <a:pt x="346" y="124"/>
                    <a:pt x="119" y="5"/>
                  </a:cubicBezTo>
                  <a:cubicBezTo>
                    <a:pt x="110" y="2"/>
                    <a:pt x="101" y="1"/>
                    <a:pt x="9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5"/>
            <p:cNvSpPr/>
            <p:nvPr/>
          </p:nvSpPr>
          <p:spPr>
            <a:xfrm>
              <a:off x="4218100" y="2523600"/>
              <a:ext cx="8650" cy="13950"/>
            </a:xfrm>
            <a:custGeom>
              <a:avLst/>
              <a:gdLst/>
              <a:ahLst/>
              <a:cxnLst/>
              <a:rect l="l" t="t" r="r" b="b"/>
              <a:pathLst>
                <a:path w="346" h="558" extrusionOk="0">
                  <a:moveTo>
                    <a:pt x="78" y="0"/>
                  </a:moveTo>
                  <a:cubicBezTo>
                    <a:pt x="47" y="0"/>
                    <a:pt x="20" y="17"/>
                    <a:pt x="12" y="34"/>
                  </a:cubicBezTo>
                  <a:cubicBezTo>
                    <a:pt x="0" y="82"/>
                    <a:pt x="12" y="117"/>
                    <a:pt x="48" y="141"/>
                  </a:cubicBezTo>
                  <a:cubicBezTo>
                    <a:pt x="167" y="201"/>
                    <a:pt x="167" y="403"/>
                    <a:pt x="167" y="486"/>
                  </a:cubicBezTo>
                  <a:cubicBezTo>
                    <a:pt x="167" y="510"/>
                    <a:pt x="191" y="558"/>
                    <a:pt x="238" y="558"/>
                  </a:cubicBezTo>
                  <a:cubicBezTo>
                    <a:pt x="286" y="558"/>
                    <a:pt x="310" y="522"/>
                    <a:pt x="310" y="498"/>
                  </a:cubicBezTo>
                  <a:cubicBezTo>
                    <a:pt x="310" y="486"/>
                    <a:pt x="345" y="129"/>
                    <a:pt x="119" y="10"/>
                  </a:cubicBezTo>
                  <a:cubicBezTo>
                    <a:pt x="105" y="3"/>
                    <a:pt x="91" y="0"/>
                    <a:pt x="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5"/>
            <p:cNvSpPr/>
            <p:nvPr/>
          </p:nvSpPr>
          <p:spPr>
            <a:xfrm>
              <a:off x="4207975" y="2518375"/>
              <a:ext cx="8650" cy="13825"/>
            </a:xfrm>
            <a:custGeom>
              <a:avLst/>
              <a:gdLst/>
              <a:ahLst/>
              <a:cxnLst/>
              <a:rect l="l" t="t" r="r" b="b"/>
              <a:pathLst>
                <a:path w="346" h="553" extrusionOk="0">
                  <a:moveTo>
                    <a:pt x="86" y="0"/>
                  </a:moveTo>
                  <a:cubicBezTo>
                    <a:pt x="55" y="0"/>
                    <a:pt x="30" y="14"/>
                    <a:pt x="12" y="41"/>
                  </a:cubicBezTo>
                  <a:cubicBezTo>
                    <a:pt x="0" y="76"/>
                    <a:pt x="12" y="124"/>
                    <a:pt x="48" y="136"/>
                  </a:cubicBezTo>
                  <a:cubicBezTo>
                    <a:pt x="167" y="195"/>
                    <a:pt x="167" y="410"/>
                    <a:pt x="167" y="481"/>
                  </a:cubicBezTo>
                  <a:cubicBezTo>
                    <a:pt x="167" y="517"/>
                    <a:pt x="191" y="553"/>
                    <a:pt x="238" y="553"/>
                  </a:cubicBezTo>
                  <a:cubicBezTo>
                    <a:pt x="286" y="553"/>
                    <a:pt x="310" y="529"/>
                    <a:pt x="310" y="493"/>
                  </a:cubicBezTo>
                  <a:cubicBezTo>
                    <a:pt x="310" y="481"/>
                    <a:pt x="346" y="124"/>
                    <a:pt x="119" y="5"/>
                  </a:cubicBezTo>
                  <a:cubicBezTo>
                    <a:pt x="107" y="2"/>
                    <a:pt x="96" y="0"/>
                    <a:pt x="8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5"/>
            <p:cNvSpPr/>
            <p:nvPr/>
          </p:nvSpPr>
          <p:spPr>
            <a:xfrm>
              <a:off x="4219575" y="2557825"/>
              <a:ext cx="8650" cy="13975"/>
            </a:xfrm>
            <a:custGeom>
              <a:avLst/>
              <a:gdLst/>
              <a:ahLst/>
              <a:cxnLst/>
              <a:rect l="l" t="t" r="r" b="b"/>
              <a:pathLst>
                <a:path w="346" h="559" extrusionOk="0">
                  <a:moveTo>
                    <a:pt x="79" y="0"/>
                  </a:moveTo>
                  <a:cubicBezTo>
                    <a:pt x="47" y="0"/>
                    <a:pt x="21" y="17"/>
                    <a:pt x="13" y="34"/>
                  </a:cubicBezTo>
                  <a:cubicBezTo>
                    <a:pt x="1" y="82"/>
                    <a:pt x="13" y="129"/>
                    <a:pt x="48" y="141"/>
                  </a:cubicBezTo>
                  <a:cubicBezTo>
                    <a:pt x="167" y="201"/>
                    <a:pt x="167" y="403"/>
                    <a:pt x="167" y="487"/>
                  </a:cubicBezTo>
                  <a:cubicBezTo>
                    <a:pt x="167" y="510"/>
                    <a:pt x="191" y="558"/>
                    <a:pt x="239" y="558"/>
                  </a:cubicBezTo>
                  <a:cubicBezTo>
                    <a:pt x="286" y="558"/>
                    <a:pt x="310" y="522"/>
                    <a:pt x="310" y="499"/>
                  </a:cubicBezTo>
                  <a:cubicBezTo>
                    <a:pt x="310" y="487"/>
                    <a:pt x="346" y="129"/>
                    <a:pt x="120" y="10"/>
                  </a:cubicBezTo>
                  <a:cubicBezTo>
                    <a:pt x="106" y="3"/>
                    <a:pt x="92" y="0"/>
                    <a:pt x="7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5"/>
            <p:cNvSpPr/>
            <p:nvPr/>
          </p:nvSpPr>
          <p:spPr>
            <a:xfrm>
              <a:off x="4233275" y="2565275"/>
              <a:ext cx="8650" cy="13950"/>
            </a:xfrm>
            <a:custGeom>
              <a:avLst/>
              <a:gdLst/>
              <a:ahLst/>
              <a:cxnLst/>
              <a:rect l="l" t="t" r="r" b="b"/>
              <a:pathLst>
                <a:path w="346" h="558" extrusionOk="0">
                  <a:moveTo>
                    <a:pt x="81" y="0"/>
                  </a:moveTo>
                  <a:cubicBezTo>
                    <a:pt x="52" y="0"/>
                    <a:pt x="29" y="17"/>
                    <a:pt x="12" y="34"/>
                  </a:cubicBezTo>
                  <a:cubicBezTo>
                    <a:pt x="0" y="81"/>
                    <a:pt x="12" y="129"/>
                    <a:pt x="48" y="141"/>
                  </a:cubicBezTo>
                  <a:cubicBezTo>
                    <a:pt x="167" y="201"/>
                    <a:pt x="167" y="403"/>
                    <a:pt x="167" y="486"/>
                  </a:cubicBezTo>
                  <a:cubicBezTo>
                    <a:pt x="167" y="510"/>
                    <a:pt x="191" y="558"/>
                    <a:pt x="238" y="558"/>
                  </a:cubicBezTo>
                  <a:cubicBezTo>
                    <a:pt x="286" y="558"/>
                    <a:pt x="310" y="522"/>
                    <a:pt x="310" y="498"/>
                  </a:cubicBezTo>
                  <a:cubicBezTo>
                    <a:pt x="310" y="486"/>
                    <a:pt x="346" y="129"/>
                    <a:pt x="119" y="10"/>
                  </a:cubicBezTo>
                  <a:cubicBezTo>
                    <a:pt x="105" y="3"/>
                    <a:pt x="92" y="0"/>
                    <a:pt x="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5"/>
            <p:cNvSpPr/>
            <p:nvPr/>
          </p:nvSpPr>
          <p:spPr>
            <a:xfrm>
              <a:off x="4142475" y="2350050"/>
              <a:ext cx="59575" cy="91950"/>
            </a:xfrm>
            <a:custGeom>
              <a:avLst/>
              <a:gdLst/>
              <a:ahLst/>
              <a:cxnLst/>
              <a:rect l="l" t="t" r="r" b="b"/>
              <a:pathLst>
                <a:path w="2383" h="3678" extrusionOk="0">
                  <a:moveTo>
                    <a:pt x="1820" y="1"/>
                  </a:moveTo>
                  <a:cubicBezTo>
                    <a:pt x="1644" y="1"/>
                    <a:pt x="1287" y="1082"/>
                    <a:pt x="1287" y="1082"/>
                  </a:cubicBezTo>
                  <a:cubicBezTo>
                    <a:pt x="1092" y="710"/>
                    <a:pt x="1150" y="205"/>
                    <a:pt x="1046" y="205"/>
                  </a:cubicBezTo>
                  <a:cubicBezTo>
                    <a:pt x="1004" y="205"/>
                    <a:pt x="934" y="289"/>
                    <a:pt x="811" y="499"/>
                  </a:cubicBezTo>
                  <a:cubicBezTo>
                    <a:pt x="1" y="1832"/>
                    <a:pt x="751" y="3678"/>
                    <a:pt x="751" y="3678"/>
                  </a:cubicBezTo>
                  <a:lnTo>
                    <a:pt x="2382" y="3035"/>
                  </a:lnTo>
                  <a:cubicBezTo>
                    <a:pt x="2382" y="3035"/>
                    <a:pt x="2025" y="237"/>
                    <a:pt x="1858" y="23"/>
                  </a:cubicBezTo>
                  <a:cubicBezTo>
                    <a:pt x="1847" y="8"/>
                    <a:pt x="1834" y="1"/>
                    <a:pt x="1820" y="1"/>
                  </a:cubicBezTo>
                  <a:close/>
                </a:path>
              </a:pathLst>
            </a:custGeom>
            <a:solidFill>
              <a:srgbClr val="B173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5"/>
            <p:cNvSpPr/>
            <p:nvPr/>
          </p:nvSpPr>
          <p:spPr>
            <a:xfrm>
              <a:off x="4100825" y="2321425"/>
              <a:ext cx="378325" cy="146175"/>
            </a:xfrm>
            <a:custGeom>
              <a:avLst/>
              <a:gdLst/>
              <a:ahLst/>
              <a:cxnLst/>
              <a:rect l="l" t="t" r="r" b="b"/>
              <a:pathLst>
                <a:path w="15133" h="5847" extrusionOk="0">
                  <a:moveTo>
                    <a:pt x="15133" y="1"/>
                  </a:moveTo>
                  <a:cubicBezTo>
                    <a:pt x="15130" y="2"/>
                    <a:pt x="1286" y="5121"/>
                    <a:pt x="0" y="5847"/>
                  </a:cubicBezTo>
                  <a:lnTo>
                    <a:pt x="151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5"/>
            <p:cNvSpPr/>
            <p:nvPr/>
          </p:nvSpPr>
          <p:spPr>
            <a:xfrm>
              <a:off x="4099025" y="2319250"/>
              <a:ext cx="382525" cy="150150"/>
            </a:xfrm>
            <a:custGeom>
              <a:avLst/>
              <a:gdLst/>
              <a:ahLst/>
              <a:cxnLst/>
              <a:rect l="l" t="t" r="r" b="b"/>
              <a:pathLst>
                <a:path w="15301" h="6006" extrusionOk="0">
                  <a:moveTo>
                    <a:pt x="15223" y="0"/>
                  </a:moveTo>
                  <a:cubicBezTo>
                    <a:pt x="15214" y="0"/>
                    <a:pt x="15204" y="2"/>
                    <a:pt x="15193" y="5"/>
                  </a:cubicBezTo>
                  <a:cubicBezTo>
                    <a:pt x="14633" y="219"/>
                    <a:pt x="1310" y="5148"/>
                    <a:pt x="48" y="5862"/>
                  </a:cubicBezTo>
                  <a:cubicBezTo>
                    <a:pt x="1" y="5886"/>
                    <a:pt x="1" y="5934"/>
                    <a:pt x="12" y="5958"/>
                  </a:cubicBezTo>
                  <a:cubicBezTo>
                    <a:pt x="24" y="5993"/>
                    <a:pt x="48" y="6005"/>
                    <a:pt x="72" y="6005"/>
                  </a:cubicBezTo>
                  <a:cubicBezTo>
                    <a:pt x="84" y="6005"/>
                    <a:pt x="108" y="6005"/>
                    <a:pt x="120" y="5993"/>
                  </a:cubicBezTo>
                  <a:cubicBezTo>
                    <a:pt x="1370" y="5279"/>
                    <a:pt x="15110" y="183"/>
                    <a:pt x="15241" y="147"/>
                  </a:cubicBezTo>
                  <a:cubicBezTo>
                    <a:pt x="15288" y="124"/>
                    <a:pt x="15300" y="100"/>
                    <a:pt x="15288" y="52"/>
                  </a:cubicBezTo>
                  <a:cubicBezTo>
                    <a:pt x="15270" y="16"/>
                    <a:pt x="15252" y="0"/>
                    <a:pt x="1522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3" name="Google Shape;2703;p45"/>
          <p:cNvSpPr/>
          <p:nvPr/>
        </p:nvSpPr>
        <p:spPr>
          <a:xfrm>
            <a:off x="8156026" y="417249"/>
            <a:ext cx="535954" cy="353794"/>
          </a:xfrm>
          <a:custGeom>
            <a:avLst/>
            <a:gdLst/>
            <a:ahLst/>
            <a:cxnLst/>
            <a:rect l="l" t="t" r="r" b="b"/>
            <a:pathLst>
              <a:path w="7181" h="4740" extrusionOk="0">
                <a:moveTo>
                  <a:pt x="3596" y="715"/>
                </a:moveTo>
                <a:cubicBezTo>
                  <a:pt x="3882" y="989"/>
                  <a:pt x="3942" y="1322"/>
                  <a:pt x="3846" y="1525"/>
                </a:cubicBezTo>
                <a:cubicBezTo>
                  <a:pt x="3810" y="1647"/>
                  <a:pt x="3743" y="1709"/>
                  <a:pt x="3662" y="1709"/>
                </a:cubicBezTo>
                <a:cubicBezTo>
                  <a:pt x="3609" y="1709"/>
                  <a:pt x="3550" y="1683"/>
                  <a:pt x="3489" y="1632"/>
                </a:cubicBezTo>
                <a:cubicBezTo>
                  <a:pt x="3299" y="1453"/>
                  <a:pt x="3346" y="1072"/>
                  <a:pt x="3596" y="715"/>
                </a:cubicBezTo>
                <a:close/>
                <a:moveTo>
                  <a:pt x="5787" y="1787"/>
                </a:moveTo>
                <a:lnTo>
                  <a:pt x="5787" y="1787"/>
                </a:lnTo>
                <a:cubicBezTo>
                  <a:pt x="5728" y="2168"/>
                  <a:pt x="5489" y="2453"/>
                  <a:pt x="5180" y="2501"/>
                </a:cubicBezTo>
                <a:lnTo>
                  <a:pt x="5120" y="2501"/>
                </a:lnTo>
                <a:cubicBezTo>
                  <a:pt x="5025" y="2501"/>
                  <a:pt x="5025" y="2465"/>
                  <a:pt x="5025" y="2453"/>
                </a:cubicBezTo>
                <a:cubicBezTo>
                  <a:pt x="5025" y="2287"/>
                  <a:pt x="5335" y="1882"/>
                  <a:pt x="5787" y="1787"/>
                </a:cubicBezTo>
                <a:close/>
                <a:moveTo>
                  <a:pt x="1989" y="2763"/>
                </a:moveTo>
                <a:cubicBezTo>
                  <a:pt x="2049" y="2763"/>
                  <a:pt x="2096" y="2822"/>
                  <a:pt x="2120" y="2870"/>
                </a:cubicBezTo>
                <a:cubicBezTo>
                  <a:pt x="2275" y="3060"/>
                  <a:pt x="2322" y="3287"/>
                  <a:pt x="2227" y="3465"/>
                </a:cubicBezTo>
                <a:cubicBezTo>
                  <a:pt x="2144" y="3656"/>
                  <a:pt x="1918" y="3775"/>
                  <a:pt x="1644" y="3775"/>
                </a:cubicBezTo>
                <a:cubicBezTo>
                  <a:pt x="1584" y="3418"/>
                  <a:pt x="1691" y="3049"/>
                  <a:pt x="1846" y="2870"/>
                </a:cubicBezTo>
                <a:cubicBezTo>
                  <a:pt x="1882" y="2799"/>
                  <a:pt x="1941" y="2763"/>
                  <a:pt x="1989" y="2763"/>
                </a:cubicBezTo>
                <a:close/>
                <a:moveTo>
                  <a:pt x="4382" y="3072"/>
                </a:moveTo>
                <a:cubicBezTo>
                  <a:pt x="4406" y="3072"/>
                  <a:pt x="4442" y="3120"/>
                  <a:pt x="4489" y="3239"/>
                </a:cubicBezTo>
                <a:cubicBezTo>
                  <a:pt x="4585" y="3525"/>
                  <a:pt x="4525" y="3787"/>
                  <a:pt x="4346" y="4001"/>
                </a:cubicBezTo>
                <a:cubicBezTo>
                  <a:pt x="4180" y="3703"/>
                  <a:pt x="4192" y="3382"/>
                  <a:pt x="4287" y="3191"/>
                </a:cubicBezTo>
                <a:cubicBezTo>
                  <a:pt x="4323" y="3108"/>
                  <a:pt x="4370" y="3072"/>
                  <a:pt x="4382" y="3072"/>
                </a:cubicBezTo>
                <a:close/>
                <a:moveTo>
                  <a:pt x="4504" y="215"/>
                </a:moveTo>
                <a:cubicBezTo>
                  <a:pt x="4688" y="215"/>
                  <a:pt x="4874" y="268"/>
                  <a:pt x="5049" y="382"/>
                </a:cubicBezTo>
                <a:cubicBezTo>
                  <a:pt x="5501" y="667"/>
                  <a:pt x="5787" y="1108"/>
                  <a:pt x="5799" y="1572"/>
                </a:cubicBezTo>
                <a:cubicBezTo>
                  <a:pt x="5251" y="1667"/>
                  <a:pt x="4811" y="2168"/>
                  <a:pt x="4835" y="2465"/>
                </a:cubicBezTo>
                <a:cubicBezTo>
                  <a:pt x="4835" y="2584"/>
                  <a:pt x="4918" y="2715"/>
                  <a:pt x="5132" y="2715"/>
                </a:cubicBezTo>
                <a:lnTo>
                  <a:pt x="5204" y="2715"/>
                </a:lnTo>
                <a:cubicBezTo>
                  <a:pt x="5632" y="2656"/>
                  <a:pt x="5966" y="2275"/>
                  <a:pt x="6001" y="1763"/>
                </a:cubicBezTo>
                <a:cubicBezTo>
                  <a:pt x="6251" y="1763"/>
                  <a:pt x="6466" y="1882"/>
                  <a:pt x="6668" y="2096"/>
                </a:cubicBezTo>
                <a:cubicBezTo>
                  <a:pt x="7002" y="2453"/>
                  <a:pt x="6930" y="2882"/>
                  <a:pt x="6799" y="3180"/>
                </a:cubicBezTo>
                <a:cubicBezTo>
                  <a:pt x="6501" y="3870"/>
                  <a:pt x="5668" y="4489"/>
                  <a:pt x="5061" y="4489"/>
                </a:cubicBezTo>
                <a:cubicBezTo>
                  <a:pt x="4882" y="4489"/>
                  <a:pt x="4739" y="4442"/>
                  <a:pt x="4620" y="4358"/>
                </a:cubicBezTo>
                <a:cubicBezTo>
                  <a:pt x="4549" y="4311"/>
                  <a:pt x="4489" y="4251"/>
                  <a:pt x="4442" y="4192"/>
                </a:cubicBezTo>
                <a:cubicBezTo>
                  <a:pt x="4692" y="3906"/>
                  <a:pt x="4787" y="3549"/>
                  <a:pt x="4668" y="3180"/>
                </a:cubicBezTo>
                <a:cubicBezTo>
                  <a:pt x="4596" y="2918"/>
                  <a:pt x="4442" y="2870"/>
                  <a:pt x="4370" y="2870"/>
                </a:cubicBezTo>
                <a:cubicBezTo>
                  <a:pt x="4251" y="2870"/>
                  <a:pt x="4144" y="2953"/>
                  <a:pt x="4073" y="3108"/>
                </a:cubicBezTo>
                <a:cubicBezTo>
                  <a:pt x="3954" y="3358"/>
                  <a:pt x="3918" y="3775"/>
                  <a:pt x="4156" y="4144"/>
                </a:cubicBezTo>
                <a:cubicBezTo>
                  <a:pt x="3918" y="4346"/>
                  <a:pt x="3465" y="4537"/>
                  <a:pt x="2632" y="4537"/>
                </a:cubicBezTo>
                <a:lnTo>
                  <a:pt x="2537" y="4537"/>
                </a:lnTo>
                <a:cubicBezTo>
                  <a:pt x="2013" y="4525"/>
                  <a:pt x="1799" y="4251"/>
                  <a:pt x="1703" y="3989"/>
                </a:cubicBezTo>
                <a:cubicBezTo>
                  <a:pt x="2037" y="3953"/>
                  <a:pt x="2299" y="3811"/>
                  <a:pt x="2453" y="3537"/>
                </a:cubicBezTo>
                <a:cubicBezTo>
                  <a:pt x="2572" y="3287"/>
                  <a:pt x="2525" y="2989"/>
                  <a:pt x="2310" y="2715"/>
                </a:cubicBezTo>
                <a:cubicBezTo>
                  <a:pt x="2191" y="2572"/>
                  <a:pt x="2072" y="2537"/>
                  <a:pt x="2001" y="2537"/>
                </a:cubicBezTo>
                <a:cubicBezTo>
                  <a:pt x="1906" y="2537"/>
                  <a:pt x="1775" y="2596"/>
                  <a:pt x="1691" y="2715"/>
                </a:cubicBezTo>
                <a:cubicBezTo>
                  <a:pt x="1525" y="2930"/>
                  <a:pt x="1406" y="3334"/>
                  <a:pt x="1453" y="3751"/>
                </a:cubicBezTo>
                <a:cubicBezTo>
                  <a:pt x="1215" y="3715"/>
                  <a:pt x="977" y="3596"/>
                  <a:pt x="739" y="3418"/>
                </a:cubicBezTo>
                <a:cubicBezTo>
                  <a:pt x="191" y="3013"/>
                  <a:pt x="310" y="2453"/>
                  <a:pt x="382" y="2227"/>
                </a:cubicBezTo>
                <a:cubicBezTo>
                  <a:pt x="548" y="1739"/>
                  <a:pt x="977" y="1334"/>
                  <a:pt x="1346" y="1334"/>
                </a:cubicBezTo>
                <a:cubicBezTo>
                  <a:pt x="1441" y="1334"/>
                  <a:pt x="1525" y="1370"/>
                  <a:pt x="1608" y="1406"/>
                </a:cubicBezTo>
                <a:cubicBezTo>
                  <a:pt x="1626" y="1423"/>
                  <a:pt x="1647" y="1432"/>
                  <a:pt x="1666" y="1432"/>
                </a:cubicBezTo>
                <a:cubicBezTo>
                  <a:pt x="1685" y="1432"/>
                  <a:pt x="1703" y="1423"/>
                  <a:pt x="1715" y="1406"/>
                </a:cubicBezTo>
                <a:cubicBezTo>
                  <a:pt x="1751" y="1382"/>
                  <a:pt x="1763" y="1346"/>
                  <a:pt x="1763" y="1310"/>
                </a:cubicBezTo>
                <a:cubicBezTo>
                  <a:pt x="1763" y="1310"/>
                  <a:pt x="1691" y="739"/>
                  <a:pt x="1953" y="441"/>
                </a:cubicBezTo>
                <a:cubicBezTo>
                  <a:pt x="2071" y="323"/>
                  <a:pt x="2230" y="262"/>
                  <a:pt x="2433" y="262"/>
                </a:cubicBezTo>
                <a:cubicBezTo>
                  <a:pt x="2579" y="262"/>
                  <a:pt x="2748" y="293"/>
                  <a:pt x="2942" y="358"/>
                </a:cubicBezTo>
                <a:cubicBezTo>
                  <a:pt x="3132" y="417"/>
                  <a:pt x="3299" y="501"/>
                  <a:pt x="3430" y="596"/>
                </a:cubicBezTo>
                <a:cubicBezTo>
                  <a:pt x="3132" y="989"/>
                  <a:pt x="3025" y="1525"/>
                  <a:pt x="3358" y="1810"/>
                </a:cubicBezTo>
                <a:cubicBezTo>
                  <a:pt x="3450" y="1893"/>
                  <a:pt x="3552" y="1931"/>
                  <a:pt x="3651" y="1931"/>
                </a:cubicBezTo>
                <a:cubicBezTo>
                  <a:pt x="3823" y="1931"/>
                  <a:pt x="3985" y="1816"/>
                  <a:pt x="4061" y="1620"/>
                </a:cubicBezTo>
                <a:cubicBezTo>
                  <a:pt x="4156" y="1334"/>
                  <a:pt x="4085" y="905"/>
                  <a:pt x="3727" y="560"/>
                </a:cubicBezTo>
                <a:cubicBezTo>
                  <a:pt x="3950" y="338"/>
                  <a:pt x="4224" y="215"/>
                  <a:pt x="4504" y="215"/>
                </a:cubicBezTo>
                <a:close/>
                <a:moveTo>
                  <a:pt x="4489" y="1"/>
                </a:moveTo>
                <a:cubicBezTo>
                  <a:pt x="4144" y="1"/>
                  <a:pt x="3823" y="143"/>
                  <a:pt x="3549" y="429"/>
                </a:cubicBezTo>
                <a:cubicBezTo>
                  <a:pt x="3406" y="310"/>
                  <a:pt x="3215" y="215"/>
                  <a:pt x="3001" y="143"/>
                </a:cubicBezTo>
                <a:cubicBezTo>
                  <a:pt x="2794" y="76"/>
                  <a:pt x="2605" y="42"/>
                  <a:pt x="2437" y="42"/>
                </a:cubicBezTo>
                <a:cubicBezTo>
                  <a:pt x="2162" y="42"/>
                  <a:pt x="1942" y="133"/>
                  <a:pt x="1787" y="310"/>
                </a:cubicBezTo>
                <a:cubicBezTo>
                  <a:pt x="1560" y="560"/>
                  <a:pt x="1525" y="929"/>
                  <a:pt x="1525" y="1155"/>
                </a:cubicBezTo>
                <a:cubicBezTo>
                  <a:pt x="1465" y="1144"/>
                  <a:pt x="1394" y="1132"/>
                  <a:pt x="1334" y="1132"/>
                </a:cubicBezTo>
                <a:cubicBezTo>
                  <a:pt x="870" y="1132"/>
                  <a:pt x="370" y="1572"/>
                  <a:pt x="179" y="2156"/>
                </a:cubicBezTo>
                <a:cubicBezTo>
                  <a:pt x="1" y="2715"/>
                  <a:pt x="144" y="3239"/>
                  <a:pt x="608" y="3584"/>
                </a:cubicBezTo>
                <a:cubicBezTo>
                  <a:pt x="894" y="3811"/>
                  <a:pt x="1203" y="3942"/>
                  <a:pt x="1489" y="3965"/>
                </a:cubicBezTo>
                <a:cubicBezTo>
                  <a:pt x="1620" y="4465"/>
                  <a:pt x="1989" y="4727"/>
                  <a:pt x="2537" y="4739"/>
                </a:cubicBezTo>
                <a:lnTo>
                  <a:pt x="2632" y="4739"/>
                </a:lnTo>
                <a:cubicBezTo>
                  <a:pt x="3358" y="4739"/>
                  <a:pt x="3930" y="4596"/>
                  <a:pt x="4263" y="4346"/>
                </a:cubicBezTo>
                <a:cubicBezTo>
                  <a:pt x="4323" y="4418"/>
                  <a:pt x="4382" y="4477"/>
                  <a:pt x="4466" y="4537"/>
                </a:cubicBezTo>
                <a:cubicBezTo>
                  <a:pt x="4620" y="4656"/>
                  <a:pt x="4799" y="4715"/>
                  <a:pt x="5025" y="4715"/>
                </a:cubicBezTo>
                <a:cubicBezTo>
                  <a:pt x="5728" y="4715"/>
                  <a:pt x="6632" y="4049"/>
                  <a:pt x="6966" y="3287"/>
                </a:cubicBezTo>
                <a:cubicBezTo>
                  <a:pt x="7180" y="2775"/>
                  <a:pt x="7121" y="2298"/>
                  <a:pt x="6799" y="1965"/>
                </a:cubicBezTo>
                <a:cubicBezTo>
                  <a:pt x="6561" y="1703"/>
                  <a:pt x="6287" y="1572"/>
                  <a:pt x="5990" y="1560"/>
                </a:cubicBezTo>
                <a:cubicBezTo>
                  <a:pt x="5978" y="1036"/>
                  <a:pt x="5668" y="536"/>
                  <a:pt x="5156" y="203"/>
                </a:cubicBezTo>
                <a:cubicBezTo>
                  <a:pt x="4942" y="72"/>
                  <a:pt x="4716" y="1"/>
                  <a:pt x="448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07"/>
        <p:cNvGrpSpPr/>
        <p:nvPr/>
      </p:nvGrpSpPr>
      <p:grpSpPr>
        <a:xfrm>
          <a:off x="0" y="0"/>
          <a:ext cx="0" cy="0"/>
          <a:chOff x="0" y="0"/>
          <a:chExt cx="0" cy="0"/>
        </a:xfrm>
      </p:grpSpPr>
      <p:sp>
        <p:nvSpPr>
          <p:cNvPr id="2708" name="Google Shape;2708;p46"/>
          <p:cNvSpPr txBox="1">
            <a:spLocks noGrp="1"/>
          </p:cNvSpPr>
          <p:nvPr>
            <p:ph type="subTitle" idx="1"/>
          </p:nvPr>
        </p:nvSpPr>
        <p:spPr>
          <a:xfrm>
            <a:off x="1636200" y="2786432"/>
            <a:ext cx="2729700" cy="1101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sp>
        <p:nvSpPr>
          <p:cNvPr id="2709" name="Google Shape;2709;p46"/>
          <p:cNvSpPr txBox="1">
            <a:spLocks noGrp="1"/>
          </p:cNvSpPr>
          <p:nvPr>
            <p:ph type="subTitle" idx="2"/>
          </p:nvPr>
        </p:nvSpPr>
        <p:spPr>
          <a:xfrm>
            <a:off x="4811200" y="2786432"/>
            <a:ext cx="2729700" cy="1101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hot and has a poisonous atmosphere</a:t>
            </a:r>
            <a:endParaRPr/>
          </a:p>
        </p:txBody>
      </p:sp>
      <p:sp>
        <p:nvSpPr>
          <p:cNvPr id="2710" name="Google Shape;2710;p46"/>
          <p:cNvSpPr txBox="1">
            <a:spLocks noGrp="1"/>
          </p:cNvSpPr>
          <p:nvPr>
            <p:ph type="subTitle" idx="3"/>
          </p:nvPr>
        </p:nvSpPr>
        <p:spPr>
          <a:xfrm>
            <a:off x="1611725" y="2250425"/>
            <a:ext cx="2742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711" name="Google Shape;2711;p46"/>
          <p:cNvSpPr txBox="1">
            <a:spLocks noGrp="1"/>
          </p:cNvSpPr>
          <p:nvPr>
            <p:ph type="subTitle" idx="4"/>
          </p:nvPr>
        </p:nvSpPr>
        <p:spPr>
          <a:xfrm>
            <a:off x="4804750" y="2250425"/>
            <a:ext cx="2742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712" name="Google Shape;2712;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celebrate </a:t>
            </a:r>
            <a:r>
              <a:rPr lang="en">
                <a:solidFill>
                  <a:schemeClr val="lt1"/>
                </a:solidFill>
              </a:rPr>
              <a:t>this day?</a:t>
            </a:r>
            <a:endParaRPr>
              <a:solidFill>
                <a:schemeClr val="lt1"/>
              </a:solidFill>
            </a:endParaRPr>
          </a:p>
        </p:txBody>
      </p:sp>
      <p:grpSp>
        <p:nvGrpSpPr>
          <p:cNvPr id="2713" name="Google Shape;2713;p46"/>
          <p:cNvGrpSpPr/>
          <p:nvPr/>
        </p:nvGrpSpPr>
        <p:grpSpPr>
          <a:xfrm>
            <a:off x="2758827" y="1867610"/>
            <a:ext cx="461496" cy="445148"/>
            <a:chOff x="1284212" y="1963766"/>
            <a:chExt cx="379489" cy="366046"/>
          </a:xfrm>
        </p:grpSpPr>
        <p:sp>
          <p:nvSpPr>
            <p:cNvPr id="2714" name="Google Shape;2714;p4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46"/>
          <p:cNvGrpSpPr/>
          <p:nvPr/>
        </p:nvGrpSpPr>
        <p:grpSpPr>
          <a:xfrm>
            <a:off x="6002850" y="1858390"/>
            <a:ext cx="346403" cy="454368"/>
            <a:chOff x="1805901" y="1960358"/>
            <a:chExt cx="284847" cy="373627"/>
          </a:xfrm>
        </p:grpSpPr>
        <p:sp>
          <p:nvSpPr>
            <p:cNvPr id="2717" name="Google Shape;2717;p4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Let's Celebrate Bookstore Day! by Slidesgo">
  <a:themeElements>
    <a:clrScheme name="Simple Light">
      <a:dk1>
        <a:srgbClr val="1A1F36"/>
      </a:dk1>
      <a:lt1>
        <a:srgbClr val="E17B8D"/>
      </a:lt1>
      <a:dk2>
        <a:srgbClr val="FFFEF6"/>
      </a:dk2>
      <a:lt2>
        <a:srgbClr val="E2B700"/>
      </a:lt2>
      <a:accent1>
        <a:srgbClr val="52AFA6"/>
      </a:accent1>
      <a:accent2>
        <a:srgbClr val="D55A41"/>
      </a:accent2>
      <a:accent3>
        <a:srgbClr val="B1739A"/>
      </a:accent3>
      <a:accent4>
        <a:srgbClr val="FFFFFF"/>
      </a:accent4>
      <a:accent5>
        <a:srgbClr val="FFFFFF"/>
      </a:accent5>
      <a:accent6>
        <a:srgbClr val="FFFFFF"/>
      </a:accent6>
      <a:hlink>
        <a:srgbClr val="1A1F3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TotalTime>
  <Words>2084</Words>
  <Application>Microsoft Office PowerPoint</Application>
  <PresentationFormat>On-screen Show (16:9)</PresentationFormat>
  <Paragraphs>348</Paragraphs>
  <Slides>56</Slides>
  <Notes>56</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56</vt:i4>
      </vt:variant>
    </vt:vector>
  </HeadingPairs>
  <TitlesOfParts>
    <vt:vector size="71" baseType="lpstr">
      <vt:lpstr>Arial</vt:lpstr>
      <vt:lpstr>DM Sans</vt:lpstr>
      <vt:lpstr>Roboto Medium</vt:lpstr>
      <vt:lpstr>Schoolbell</vt:lpstr>
      <vt:lpstr>PT Sans</vt:lpstr>
      <vt:lpstr>Amatic SC</vt:lpstr>
      <vt:lpstr>Times New Roman</vt:lpstr>
      <vt:lpstr>Calibri</vt:lpstr>
      <vt:lpstr>Poppins</vt:lpstr>
      <vt:lpstr>Passion One</vt:lpstr>
      <vt:lpstr>Tahoma</vt:lpstr>
      <vt:lpstr>Anaheim</vt:lpstr>
      <vt:lpstr>Proxima Nova</vt:lpstr>
      <vt:lpstr>Let's Celebrate Bookstore Day! by Slidesgo</vt:lpstr>
      <vt:lpstr>Slidesgo Final Pages</vt:lpstr>
      <vt:lpstr>Học sinh Hà Nội góp phần xây dựng gia đình văn hoá</vt:lpstr>
      <vt:lpstr>PowerPoint Presentation</vt:lpstr>
      <vt:lpstr>PowerPoint Presentation</vt:lpstr>
      <vt:lpstr>PowerPoint Presentation</vt:lpstr>
      <vt:lpstr>PowerPoint Presentation</vt:lpstr>
      <vt:lpstr>PowerPoint Presentation</vt:lpstr>
      <vt:lpstr>Introduction</vt:lpstr>
      <vt:lpstr>About Bookstore Day</vt:lpstr>
      <vt:lpstr>How to celebrate this day?</vt:lpstr>
      <vt:lpstr>How did this day start?</vt:lpstr>
      <vt:lpstr>Why should you join this celebration?</vt:lpstr>
      <vt:lpstr>—Someone Famous</vt:lpstr>
      <vt:lpstr>A picture always reinforce the concept</vt:lpstr>
      <vt:lpstr>A picture is worth a thousand words</vt:lpstr>
      <vt:lpstr>Awesome words</vt:lpstr>
      <vt:lpstr>About the day</vt:lpstr>
      <vt:lpstr>Number of visitors from year to year</vt:lpstr>
      <vt:lpstr>Partnership in events</vt:lpstr>
      <vt:lpstr>Guest star</vt:lpstr>
      <vt:lpstr>Local and domestic</vt:lpstr>
      <vt:lpstr>Favourite book genres</vt:lpstr>
      <vt:lpstr>Schedule</vt:lpstr>
      <vt:lpstr>Upcoming events</vt:lpstr>
      <vt:lpstr>Events calendar</vt:lpstr>
      <vt:lpstr>Location</vt:lpstr>
      <vt:lpstr>Timeline</vt:lpstr>
      <vt:lpstr>150,000</vt:lpstr>
      <vt:lpstr>9h 55m 23s</vt:lpstr>
      <vt:lpstr>$120,000</vt:lpstr>
      <vt:lpstr>Our team</vt:lpstr>
      <vt:lpstr>Desktop mockup</vt:lpstr>
      <vt:lpstr>Tablet mockup</vt:lpstr>
      <vt:lpstr>Phone mockup</vt:lpstr>
      <vt:lpstr>Conclusions</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Học sinh Hà Nội góp phần xây dựng gia đình văn hoá</dc:title>
  <dc:creator>Microsoft Windows</dc:creator>
  <cp:lastModifiedBy>Windows User</cp:lastModifiedBy>
  <cp:revision>3</cp:revision>
  <dcterms:modified xsi:type="dcterms:W3CDTF">2022-10-30T17:38:26Z</dcterms:modified>
</cp:coreProperties>
</file>